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6"/>
  </p:notesMasterIdLst>
  <p:sldIdLst>
    <p:sldId id="257" r:id="rId5"/>
    <p:sldId id="256" r:id="rId6"/>
    <p:sldId id="260" r:id="rId7"/>
    <p:sldId id="261" r:id="rId8"/>
    <p:sldId id="262" r:id="rId9"/>
    <p:sldId id="263" r:id="rId10"/>
    <p:sldId id="264" r:id="rId11"/>
    <p:sldId id="265" r:id="rId12"/>
    <p:sldId id="266" r:id="rId13"/>
    <p:sldId id="267" r:id="rId14"/>
    <p:sldId id="268" r:id="rId15"/>
    <p:sldId id="272" r:id="rId16"/>
    <p:sldId id="273" r:id="rId17"/>
    <p:sldId id="280" r:id="rId18"/>
    <p:sldId id="278" r:id="rId19"/>
    <p:sldId id="285" r:id="rId20"/>
    <p:sldId id="284" r:id="rId21"/>
    <p:sldId id="286" r:id="rId22"/>
    <p:sldId id="327" r:id="rId23"/>
    <p:sldId id="326" r:id="rId24"/>
    <p:sldId id="32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6C80"/>
    <a:srgbClr val="9D6417"/>
    <a:srgbClr val="177481"/>
    <a:srgbClr val="1A667E"/>
    <a:srgbClr val="156082"/>
    <a:srgbClr val="AB6C19"/>
    <a:srgbClr val="B7741B"/>
    <a:srgbClr val="008080"/>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516FD2-62E8-423E-B18A-6400E627AF42}" v="9" dt="2025-03-13T01:13:46.138"/>
    <p1510:client id="{DF47FFBA-5E3E-469D-8C80-5969D633828E}" v="54" dt="2025-03-12T09:43:33.6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2" d="100"/>
          <a:sy n="102" d="100"/>
        </p:scale>
        <p:origin x="834"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aron Yan" userId="23db63cb-b271-478e-8f91-338f0c16eb1f" providerId="ADAL" clId="{DF47FFBA-5E3E-469D-8C80-5969D633828E}"/>
    <pc:docChg chg="modSld">
      <pc:chgData name="Aaron Yan" userId="23db63cb-b271-478e-8f91-338f0c16eb1f" providerId="ADAL" clId="{DF47FFBA-5E3E-469D-8C80-5969D633828E}" dt="2025-03-12T09:43:33.699" v="44" actId="2711"/>
      <pc:docMkLst>
        <pc:docMk/>
      </pc:docMkLst>
      <pc:sldChg chg="modSp">
        <pc:chgData name="Aaron Yan" userId="23db63cb-b271-478e-8f91-338f0c16eb1f" providerId="ADAL" clId="{DF47FFBA-5E3E-469D-8C80-5969D633828E}" dt="2025-03-12T09:30:24.194" v="17" actId="20578"/>
        <pc:sldMkLst>
          <pc:docMk/>
          <pc:sldMk cId="809789400" sldId="260"/>
        </pc:sldMkLst>
        <pc:spChg chg="mod">
          <ac:chgData name="Aaron Yan" userId="23db63cb-b271-478e-8f91-338f0c16eb1f" providerId="ADAL" clId="{DF47FFBA-5E3E-469D-8C80-5969D633828E}" dt="2025-03-12T09:30:24.194" v="17" actId="20578"/>
          <ac:spMkLst>
            <pc:docMk/>
            <pc:sldMk cId="809789400" sldId="260"/>
            <ac:spMk id="2" creationId="{8096A75F-5857-7EF8-C2E2-EB10806F98C0}"/>
          </ac:spMkLst>
        </pc:spChg>
      </pc:sldChg>
      <pc:sldChg chg="modSp">
        <pc:chgData name="Aaron Yan" userId="23db63cb-b271-478e-8f91-338f0c16eb1f" providerId="ADAL" clId="{DF47FFBA-5E3E-469D-8C80-5969D633828E}" dt="2025-03-12T09:30:11.379" v="16" actId="20578"/>
        <pc:sldMkLst>
          <pc:docMk/>
          <pc:sldMk cId="3268658431" sldId="264"/>
        </pc:sldMkLst>
        <pc:spChg chg="mod">
          <ac:chgData name="Aaron Yan" userId="23db63cb-b271-478e-8f91-338f0c16eb1f" providerId="ADAL" clId="{DF47FFBA-5E3E-469D-8C80-5969D633828E}" dt="2025-03-12T09:30:11.379" v="16" actId="20578"/>
          <ac:spMkLst>
            <pc:docMk/>
            <pc:sldMk cId="3268658431" sldId="264"/>
            <ac:spMk id="31" creationId="{CAB87BDD-B681-5DCE-FB91-41CEC6233D0A}"/>
          </ac:spMkLst>
        </pc:spChg>
      </pc:sldChg>
      <pc:sldChg chg="modSp mod">
        <pc:chgData name="Aaron Yan" userId="23db63cb-b271-478e-8f91-338f0c16eb1f" providerId="ADAL" clId="{DF47FFBA-5E3E-469D-8C80-5969D633828E}" dt="2025-03-12T09:43:33.699" v="44" actId="2711"/>
        <pc:sldMkLst>
          <pc:docMk/>
          <pc:sldMk cId="4046606237" sldId="268"/>
        </pc:sldMkLst>
        <pc:spChg chg="mod">
          <ac:chgData name="Aaron Yan" userId="23db63cb-b271-478e-8f91-338f0c16eb1f" providerId="ADAL" clId="{DF47FFBA-5E3E-469D-8C80-5969D633828E}" dt="2025-03-12T09:43:33.699" v="44" actId="2711"/>
          <ac:spMkLst>
            <pc:docMk/>
            <pc:sldMk cId="4046606237" sldId="268"/>
            <ac:spMk id="3" creationId="{12615EB5-A942-8468-309D-92635D038DF3}"/>
          </ac:spMkLst>
        </pc:spChg>
        <pc:picChg chg="mod">
          <ac:chgData name="Aaron Yan" userId="23db63cb-b271-478e-8f91-338f0c16eb1f" providerId="ADAL" clId="{DF47FFBA-5E3E-469D-8C80-5969D633828E}" dt="2025-03-12T09:25:41.695" v="7" actId="1076"/>
          <ac:picMkLst>
            <pc:docMk/>
            <pc:sldMk cId="4046606237" sldId="268"/>
            <ac:picMk id="15" creationId="{580EF940-1116-F6DB-0270-0C167EC6A714}"/>
          </ac:picMkLst>
        </pc:picChg>
      </pc:sldChg>
      <pc:sldChg chg="modSp">
        <pc:chgData name="Aaron Yan" userId="23db63cb-b271-478e-8f91-338f0c16eb1f" providerId="ADAL" clId="{DF47FFBA-5E3E-469D-8C80-5969D633828E}" dt="2025-03-12T09:35:28.373" v="37" actId="2711"/>
        <pc:sldMkLst>
          <pc:docMk/>
          <pc:sldMk cId="244391166" sldId="278"/>
        </pc:sldMkLst>
        <pc:spChg chg="mod">
          <ac:chgData name="Aaron Yan" userId="23db63cb-b271-478e-8f91-338f0c16eb1f" providerId="ADAL" clId="{DF47FFBA-5E3E-469D-8C80-5969D633828E}" dt="2025-03-12T09:35:28.373" v="37" actId="2711"/>
          <ac:spMkLst>
            <pc:docMk/>
            <pc:sldMk cId="244391166" sldId="278"/>
            <ac:spMk id="4" creationId="{728A0896-2AC7-4166-1969-3AE5601B6F96}"/>
          </ac:spMkLst>
        </pc:spChg>
      </pc:sldChg>
      <pc:sldChg chg="modSp">
        <pc:chgData name="Aaron Yan" userId="23db63cb-b271-478e-8f91-338f0c16eb1f" providerId="ADAL" clId="{DF47FFBA-5E3E-469D-8C80-5969D633828E}" dt="2025-03-12T09:39:51.294" v="43" actId="2711"/>
        <pc:sldMkLst>
          <pc:docMk/>
          <pc:sldMk cId="166465004" sldId="286"/>
        </pc:sldMkLst>
        <pc:spChg chg="mod">
          <ac:chgData name="Aaron Yan" userId="23db63cb-b271-478e-8f91-338f0c16eb1f" providerId="ADAL" clId="{DF47FFBA-5E3E-469D-8C80-5969D633828E}" dt="2025-03-12T09:39:51.294" v="43" actId="2711"/>
          <ac:spMkLst>
            <pc:docMk/>
            <pc:sldMk cId="166465004" sldId="286"/>
            <ac:spMk id="4" creationId="{5BC7EB2B-AAC0-3906-7A9F-A859C26421D8}"/>
          </ac:spMkLst>
        </pc:spChg>
      </pc:sldChg>
    </pc:docChg>
  </pc:docChgLst>
  <pc:docChgLst>
    <pc:chgData name="Bryan Lam" userId="88bb484e-1de3-4b5a-9bba-8afa1c964310" providerId="ADAL" clId="{A4516FD2-62E8-423E-B18A-6400E627AF42}"/>
    <pc:docChg chg="modSld">
      <pc:chgData name="Bryan Lam" userId="88bb484e-1de3-4b5a-9bba-8afa1c964310" providerId="ADAL" clId="{A4516FD2-62E8-423E-B18A-6400E627AF42}" dt="2025-03-13T01:13:46.138" v="8"/>
      <pc:docMkLst>
        <pc:docMk/>
      </pc:docMkLst>
      <pc:sldChg chg="modSp">
        <pc:chgData name="Bryan Lam" userId="88bb484e-1de3-4b5a-9bba-8afa1c964310" providerId="ADAL" clId="{A4516FD2-62E8-423E-B18A-6400E627AF42}" dt="2025-03-13T01:13:46.138" v="8"/>
        <pc:sldMkLst>
          <pc:docMk/>
          <pc:sldMk cId="244391166" sldId="278"/>
        </pc:sldMkLst>
        <pc:spChg chg="mod">
          <ac:chgData name="Bryan Lam" userId="88bb484e-1de3-4b5a-9bba-8afa1c964310" providerId="ADAL" clId="{A4516FD2-62E8-423E-B18A-6400E627AF42}" dt="2025-03-13T01:13:46.138" v="8"/>
          <ac:spMkLst>
            <pc:docMk/>
            <pc:sldMk cId="244391166" sldId="278"/>
            <ac:spMk id="3" creationId="{EE0797B8-6895-96FE-5E0F-63CB47C8683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HK"/>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EDC5FB-DCE4-4D17-80E0-10A6D928615F}" type="datetimeFigureOut">
              <a:rPr lang="en-HK" smtClean="0"/>
              <a:t>13/3/2025</a:t>
            </a:fld>
            <a:endParaRPr lang="en-HK"/>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HK"/>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HK"/>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HK"/>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C211C2-F152-4ACF-A159-751BA44465D6}" type="slidenum">
              <a:rPr lang="en-HK" smtClean="0"/>
              <a:t>‹#›</a:t>
            </a:fld>
            <a:endParaRPr lang="en-HK"/>
          </a:p>
        </p:txBody>
      </p:sp>
    </p:spTree>
    <p:extLst>
      <p:ext uri="{BB962C8B-B14F-4D97-AF65-F5344CB8AC3E}">
        <p14:creationId xmlns:p14="http://schemas.microsoft.com/office/powerpoint/2010/main" val="867365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a:p>
        </p:txBody>
      </p:sp>
      <p:sp>
        <p:nvSpPr>
          <p:cNvPr id="4" name="投影片編號版面配置區 3"/>
          <p:cNvSpPr>
            <a:spLocks noGrp="1"/>
          </p:cNvSpPr>
          <p:nvPr>
            <p:ph type="sldNum" sz="quarter" idx="5"/>
          </p:nvPr>
        </p:nvSpPr>
        <p:spPr/>
        <p:txBody>
          <a:bodyPr/>
          <a:lstStyle/>
          <a:p>
            <a:fld id="{63C211C2-F152-4ACF-A159-751BA44465D6}" type="slidenum">
              <a:rPr lang="en-HK" smtClean="0"/>
              <a:t>2</a:t>
            </a:fld>
            <a:endParaRPr lang="en-HK"/>
          </a:p>
        </p:txBody>
      </p:sp>
    </p:spTree>
    <p:extLst>
      <p:ext uri="{BB962C8B-B14F-4D97-AF65-F5344CB8AC3E}">
        <p14:creationId xmlns:p14="http://schemas.microsoft.com/office/powerpoint/2010/main" val="877389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HK"/>
          </a:p>
        </p:txBody>
      </p:sp>
      <p:sp>
        <p:nvSpPr>
          <p:cNvPr id="4" name="投影片編號版面配置區 3"/>
          <p:cNvSpPr>
            <a:spLocks noGrp="1"/>
          </p:cNvSpPr>
          <p:nvPr>
            <p:ph type="sldNum" sz="quarter" idx="5"/>
          </p:nvPr>
        </p:nvSpPr>
        <p:spPr/>
        <p:txBody>
          <a:bodyPr/>
          <a:lstStyle/>
          <a:p>
            <a:fld id="{63C211C2-F152-4ACF-A159-751BA44465D6}" type="slidenum">
              <a:rPr lang="en-HK" smtClean="0"/>
              <a:t>15</a:t>
            </a:fld>
            <a:endParaRPr lang="en-HK"/>
          </a:p>
        </p:txBody>
      </p:sp>
    </p:spTree>
    <p:extLst>
      <p:ext uri="{BB962C8B-B14F-4D97-AF65-F5344CB8AC3E}">
        <p14:creationId xmlns:p14="http://schemas.microsoft.com/office/powerpoint/2010/main" val="25851701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indent="0">
              <a:buFont typeface="Arial" panose="020B0604020202020204" pitchFamily="34" charset="0"/>
              <a:buNone/>
            </a:pPr>
            <a:endParaRPr lang="en-HK"/>
          </a:p>
        </p:txBody>
      </p:sp>
      <p:sp>
        <p:nvSpPr>
          <p:cNvPr id="4" name="投影片編號版面配置區 3"/>
          <p:cNvSpPr>
            <a:spLocks noGrp="1"/>
          </p:cNvSpPr>
          <p:nvPr>
            <p:ph type="sldNum" sz="quarter" idx="5"/>
          </p:nvPr>
        </p:nvSpPr>
        <p:spPr/>
        <p:txBody>
          <a:bodyPr/>
          <a:lstStyle/>
          <a:p>
            <a:fld id="{63C211C2-F152-4ACF-A159-751BA44465D6}" type="slidenum">
              <a:rPr lang="en-HK" smtClean="0"/>
              <a:t>17</a:t>
            </a:fld>
            <a:endParaRPr lang="en-HK"/>
          </a:p>
        </p:txBody>
      </p:sp>
    </p:spTree>
    <p:extLst>
      <p:ext uri="{BB962C8B-B14F-4D97-AF65-F5344CB8AC3E}">
        <p14:creationId xmlns:p14="http://schemas.microsoft.com/office/powerpoint/2010/main" val="33062201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a:p>
        </p:txBody>
      </p:sp>
      <p:sp>
        <p:nvSpPr>
          <p:cNvPr id="4" name="投影片編號版面配置區 3"/>
          <p:cNvSpPr>
            <a:spLocks noGrp="1"/>
          </p:cNvSpPr>
          <p:nvPr>
            <p:ph type="sldNum" sz="quarter" idx="5"/>
          </p:nvPr>
        </p:nvSpPr>
        <p:spPr/>
        <p:txBody>
          <a:bodyPr/>
          <a:lstStyle/>
          <a:p>
            <a:fld id="{63C211C2-F152-4ACF-A159-751BA44465D6}" type="slidenum">
              <a:rPr lang="en-HK" smtClean="0"/>
              <a:t>18</a:t>
            </a:fld>
            <a:endParaRPr lang="en-HK"/>
          </a:p>
        </p:txBody>
      </p:sp>
    </p:spTree>
    <p:extLst>
      <p:ext uri="{BB962C8B-B14F-4D97-AF65-F5344CB8AC3E}">
        <p14:creationId xmlns:p14="http://schemas.microsoft.com/office/powerpoint/2010/main" val="13027855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HK"/>
          </a:p>
        </p:txBody>
      </p:sp>
      <p:sp>
        <p:nvSpPr>
          <p:cNvPr id="4" name="投影片編號版面配置區 3"/>
          <p:cNvSpPr>
            <a:spLocks noGrp="1"/>
          </p:cNvSpPr>
          <p:nvPr>
            <p:ph type="sldNum" sz="quarter" idx="5"/>
          </p:nvPr>
        </p:nvSpPr>
        <p:spPr/>
        <p:txBody>
          <a:bodyPr/>
          <a:lstStyle/>
          <a:p>
            <a:fld id="{63C211C2-F152-4ACF-A159-751BA44465D6}" type="slidenum">
              <a:rPr lang="en-HK" smtClean="0"/>
              <a:t>20</a:t>
            </a:fld>
            <a:endParaRPr lang="en-HK"/>
          </a:p>
        </p:txBody>
      </p:sp>
    </p:spTree>
    <p:extLst>
      <p:ext uri="{BB962C8B-B14F-4D97-AF65-F5344CB8AC3E}">
        <p14:creationId xmlns:p14="http://schemas.microsoft.com/office/powerpoint/2010/main" val="30018713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D3C7C0-E6B4-4B25-AD27-9953F1066E5B}" type="slidenum">
              <a:rPr lang="en-HK" smtClean="0"/>
              <a:t>21</a:t>
            </a:fld>
            <a:endParaRPr lang="en-HK"/>
          </a:p>
        </p:txBody>
      </p:sp>
    </p:spTree>
    <p:extLst>
      <p:ext uri="{BB962C8B-B14F-4D97-AF65-F5344CB8AC3E}">
        <p14:creationId xmlns:p14="http://schemas.microsoft.com/office/powerpoint/2010/main" val="98864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indent="0">
              <a:buFont typeface="Arial" panose="020B0604020202020204" pitchFamily="34" charset="0"/>
              <a:buNone/>
            </a:pPr>
            <a:endParaRPr lang="en-HK" altLang="zh-TW"/>
          </a:p>
        </p:txBody>
      </p:sp>
      <p:sp>
        <p:nvSpPr>
          <p:cNvPr id="4" name="投影片編號版面配置區 3"/>
          <p:cNvSpPr>
            <a:spLocks noGrp="1"/>
          </p:cNvSpPr>
          <p:nvPr>
            <p:ph type="sldNum" sz="quarter" idx="5"/>
          </p:nvPr>
        </p:nvSpPr>
        <p:spPr/>
        <p:txBody>
          <a:bodyPr/>
          <a:lstStyle/>
          <a:p>
            <a:fld id="{63C211C2-F152-4ACF-A159-751BA44465D6}" type="slidenum">
              <a:rPr lang="en-HK" smtClean="0"/>
              <a:t>4</a:t>
            </a:fld>
            <a:endParaRPr lang="en-HK"/>
          </a:p>
        </p:txBody>
      </p:sp>
    </p:spTree>
    <p:extLst>
      <p:ext uri="{BB962C8B-B14F-4D97-AF65-F5344CB8AC3E}">
        <p14:creationId xmlns:p14="http://schemas.microsoft.com/office/powerpoint/2010/main" val="1309908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indent="0">
              <a:buFont typeface="Arial" panose="020B0604020202020204" pitchFamily="34" charset="0"/>
              <a:buNone/>
            </a:pPr>
            <a:endParaRPr lang="en-HK"/>
          </a:p>
        </p:txBody>
      </p:sp>
      <p:sp>
        <p:nvSpPr>
          <p:cNvPr id="4" name="投影片編號版面配置區 3"/>
          <p:cNvSpPr>
            <a:spLocks noGrp="1"/>
          </p:cNvSpPr>
          <p:nvPr>
            <p:ph type="sldNum" sz="quarter" idx="5"/>
          </p:nvPr>
        </p:nvSpPr>
        <p:spPr/>
        <p:txBody>
          <a:bodyPr/>
          <a:lstStyle/>
          <a:p>
            <a:fld id="{63C211C2-F152-4ACF-A159-751BA44465D6}" type="slidenum">
              <a:rPr lang="en-HK" smtClean="0"/>
              <a:t>5</a:t>
            </a:fld>
            <a:endParaRPr lang="en-HK"/>
          </a:p>
        </p:txBody>
      </p:sp>
    </p:spTree>
    <p:extLst>
      <p:ext uri="{BB962C8B-B14F-4D97-AF65-F5344CB8AC3E}">
        <p14:creationId xmlns:p14="http://schemas.microsoft.com/office/powerpoint/2010/main" val="2750577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HK"/>
          </a:p>
        </p:txBody>
      </p:sp>
      <p:sp>
        <p:nvSpPr>
          <p:cNvPr id="4" name="投影片編號版面配置區 3"/>
          <p:cNvSpPr>
            <a:spLocks noGrp="1"/>
          </p:cNvSpPr>
          <p:nvPr>
            <p:ph type="sldNum" sz="quarter" idx="5"/>
          </p:nvPr>
        </p:nvSpPr>
        <p:spPr/>
        <p:txBody>
          <a:bodyPr/>
          <a:lstStyle/>
          <a:p>
            <a:fld id="{63C211C2-F152-4ACF-A159-751BA44465D6}" type="slidenum">
              <a:rPr lang="en-HK" smtClean="0"/>
              <a:t>6</a:t>
            </a:fld>
            <a:endParaRPr lang="en-HK"/>
          </a:p>
        </p:txBody>
      </p:sp>
    </p:spTree>
    <p:extLst>
      <p:ext uri="{BB962C8B-B14F-4D97-AF65-F5344CB8AC3E}">
        <p14:creationId xmlns:p14="http://schemas.microsoft.com/office/powerpoint/2010/main" val="1259620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indent="0">
              <a:buFont typeface="Arial" panose="020B0604020202020204" pitchFamily="34" charset="0"/>
              <a:buNone/>
            </a:pPr>
            <a:endParaRPr lang="en-HK"/>
          </a:p>
        </p:txBody>
      </p:sp>
      <p:sp>
        <p:nvSpPr>
          <p:cNvPr id="4" name="投影片編號版面配置區 3"/>
          <p:cNvSpPr>
            <a:spLocks noGrp="1"/>
          </p:cNvSpPr>
          <p:nvPr>
            <p:ph type="sldNum" sz="quarter" idx="5"/>
          </p:nvPr>
        </p:nvSpPr>
        <p:spPr/>
        <p:txBody>
          <a:bodyPr/>
          <a:lstStyle/>
          <a:p>
            <a:fld id="{63C211C2-F152-4ACF-A159-751BA44465D6}" type="slidenum">
              <a:rPr lang="en-HK" smtClean="0"/>
              <a:t>7</a:t>
            </a:fld>
            <a:endParaRPr lang="en-HK"/>
          </a:p>
        </p:txBody>
      </p:sp>
    </p:spTree>
    <p:extLst>
      <p:ext uri="{BB962C8B-B14F-4D97-AF65-F5344CB8AC3E}">
        <p14:creationId xmlns:p14="http://schemas.microsoft.com/office/powerpoint/2010/main" val="3992196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indent="0">
              <a:buFont typeface="Arial" panose="020B0604020202020204" pitchFamily="34" charset="0"/>
              <a:buNone/>
            </a:pPr>
            <a:endParaRPr lang="en-HK"/>
          </a:p>
        </p:txBody>
      </p:sp>
      <p:sp>
        <p:nvSpPr>
          <p:cNvPr id="4" name="投影片編號版面配置區 3"/>
          <p:cNvSpPr>
            <a:spLocks noGrp="1"/>
          </p:cNvSpPr>
          <p:nvPr>
            <p:ph type="sldNum" sz="quarter" idx="5"/>
          </p:nvPr>
        </p:nvSpPr>
        <p:spPr/>
        <p:txBody>
          <a:bodyPr/>
          <a:lstStyle/>
          <a:p>
            <a:fld id="{63C211C2-F152-4ACF-A159-751BA44465D6}" type="slidenum">
              <a:rPr lang="en-HK" smtClean="0"/>
              <a:t>9</a:t>
            </a:fld>
            <a:endParaRPr lang="en-HK"/>
          </a:p>
        </p:txBody>
      </p:sp>
    </p:spTree>
    <p:extLst>
      <p:ext uri="{BB962C8B-B14F-4D97-AF65-F5344CB8AC3E}">
        <p14:creationId xmlns:p14="http://schemas.microsoft.com/office/powerpoint/2010/main" val="12407368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indent="0">
              <a:buFont typeface="Arial" panose="020B0604020202020204" pitchFamily="34" charset="0"/>
              <a:buNone/>
            </a:pPr>
            <a:endParaRPr lang="en-HK"/>
          </a:p>
        </p:txBody>
      </p:sp>
      <p:sp>
        <p:nvSpPr>
          <p:cNvPr id="4" name="投影片編號版面配置區 3"/>
          <p:cNvSpPr>
            <a:spLocks noGrp="1"/>
          </p:cNvSpPr>
          <p:nvPr>
            <p:ph type="sldNum" sz="quarter" idx="5"/>
          </p:nvPr>
        </p:nvSpPr>
        <p:spPr/>
        <p:txBody>
          <a:bodyPr/>
          <a:lstStyle/>
          <a:p>
            <a:fld id="{63C211C2-F152-4ACF-A159-751BA44465D6}" type="slidenum">
              <a:rPr lang="en-HK" smtClean="0"/>
              <a:t>10</a:t>
            </a:fld>
            <a:endParaRPr lang="en-HK"/>
          </a:p>
        </p:txBody>
      </p:sp>
    </p:spTree>
    <p:extLst>
      <p:ext uri="{BB962C8B-B14F-4D97-AF65-F5344CB8AC3E}">
        <p14:creationId xmlns:p14="http://schemas.microsoft.com/office/powerpoint/2010/main" val="1808655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HK"/>
          </a:p>
        </p:txBody>
      </p:sp>
      <p:sp>
        <p:nvSpPr>
          <p:cNvPr id="4" name="投影片編號版面配置區 3"/>
          <p:cNvSpPr>
            <a:spLocks noGrp="1"/>
          </p:cNvSpPr>
          <p:nvPr>
            <p:ph type="sldNum" sz="quarter" idx="5"/>
          </p:nvPr>
        </p:nvSpPr>
        <p:spPr/>
        <p:txBody>
          <a:bodyPr/>
          <a:lstStyle/>
          <a:p>
            <a:fld id="{63C211C2-F152-4ACF-A159-751BA44465D6}" type="slidenum">
              <a:rPr lang="en-HK" smtClean="0"/>
              <a:t>11</a:t>
            </a:fld>
            <a:endParaRPr lang="en-HK"/>
          </a:p>
        </p:txBody>
      </p:sp>
    </p:spTree>
    <p:extLst>
      <p:ext uri="{BB962C8B-B14F-4D97-AF65-F5344CB8AC3E}">
        <p14:creationId xmlns:p14="http://schemas.microsoft.com/office/powerpoint/2010/main" val="24796493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indent="0">
              <a:buFont typeface="Arial" panose="020B0604020202020204" pitchFamily="34" charset="0"/>
              <a:buNone/>
            </a:pPr>
            <a:endParaRPr lang="en-HK"/>
          </a:p>
        </p:txBody>
      </p:sp>
      <p:sp>
        <p:nvSpPr>
          <p:cNvPr id="4" name="投影片編號版面配置區 3"/>
          <p:cNvSpPr>
            <a:spLocks noGrp="1"/>
          </p:cNvSpPr>
          <p:nvPr>
            <p:ph type="sldNum" sz="quarter" idx="5"/>
          </p:nvPr>
        </p:nvSpPr>
        <p:spPr/>
        <p:txBody>
          <a:bodyPr/>
          <a:lstStyle/>
          <a:p>
            <a:fld id="{63C211C2-F152-4ACF-A159-751BA44465D6}" type="slidenum">
              <a:rPr lang="en-HK" smtClean="0"/>
              <a:t>13</a:t>
            </a:fld>
            <a:endParaRPr lang="en-HK"/>
          </a:p>
        </p:txBody>
      </p:sp>
    </p:spTree>
    <p:extLst>
      <p:ext uri="{BB962C8B-B14F-4D97-AF65-F5344CB8AC3E}">
        <p14:creationId xmlns:p14="http://schemas.microsoft.com/office/powerpoint/2010/main" val="39412456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7F082FE-8054-8AED-2986-4812E6CE01A9}"/>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endParaRPr lang="en-HK"/>
          </a:p>
        </p:txBody>
      </p:sp>
      <p:sp>
        <p:nvSpPr>
          <p:cNvPr id="3" name="副標題 2">
            <a:extLst>
              <a:ext uri="{FF2B5EF4-FFF2-40B4-BE49-F238E27FC236}">
                <a16:creationId xmlns:a16="http://schemas.microsoft.com/office/drawing/2014/main" id="{A6FBEF02-B4AF-A938-54B0-C4143766D5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endParaRPr lang="en-HK"/>
          </a:p>
        </p:txBody>
      </p:sp>
      <p:sp>
        <p:nvSpPr>
          <p:cNvPr id="4" name="日期版面配置區 3">
            <a:extLst>
              <a:ext uri="{FF2B5EF4-FFF2-40B4-BE49-F238E27FC236}">
                <a16:creationId xmlns:a16="http://schemas.microsoft.com/office/drawing/2014/main" id="{A1D8BAE2-78A1-A23C-5413-F5E68BE8B44E}"/>
              </a:ext>
            </a:extLst>
          </p:cNvPr>
          <p:cNvSpPr>
            <a:spLocks noGrp="1"/>
          </p:cNvSpPr>
          <p:nvPr>
            <p:ph type="dt" sz="half" idx="10"/>
          </p:nvPr>
        </p:nvSpPr>
        <p:spPr/>
        <p:txBody>
          <a:bodyPr/>
          <a:lstStyle/>
          <a:p>
            <a:fld id="{633ACB02-1BEF-4CF7-8568-186FDFA0C3FA}" type="datetimeFigureOut">
              <a:rPr lang="en-HK" smtClean="0"/>
              <a:t>13/3/2025</a:t>
            </a:fld>
            <a:endParaRPr lang="en-HK"/>
          </a:p>
        </p:txBody>
      </p:sp>
      <p:sp>
        <p:nvSpPr>
          <p:cNvPr id="5" name="頁尾版面配置區 4">
            <a:extLst>
              <a:ext uri="{FF2B5EF4-FFF2-40B4-BE49-F238E27FC236}">
                <a16:creationId xmlns:a16="http://schemas.microsoft.com/office/drawing/2014/main" id="{271B5061-9EE4-38C8-F9D2-971193BAC108}"/>
              </a:ext>
            </a:extLst>
          </p:cNvPr>
          <p:cNvSpPr>
            <a:spLocks noGrp="1"/>
          </p:cNvSpPr>
          <p:nvPr>
            <p:ph type="ftr" sz="quarter" idx="11"/>
          </p:nvPr>
        </p:nvSpPr>
        <p:spPr/>
        <p:txBody>
          <a:bodyPr/>
          <a:lstStyle/>
          <a:p>
            <a:endParaRPr lang="en-HK"/>
          </a:p>
        </p:txBody>
      </p:sp>
      <p:sp>
        <p:nvSpPr>
          <p:cNvPr id="6" name="投影片編號版面配置區 5">
            <a:extLst>
              <a:ext uri="{FF2B5EF4-FFF2-40B4-BE49-F238E27FC236}">
                <a16:creationId xmlns:a16="http://schemas.microsoft.com/office/drawing/2014/main" id="{7731A23D-E907-A31B-9055-B00A9D962365}"/>
              </a:ext>
            </a:extLst>
          </p:cNvPr>
          <p:cNvSpPr>
            <a:spLocks noGrp="1"/>
          </p:cNvSpPr>
          <p:nvPr>
            <p:ph type="sldNum" sz="quarter" idx="12"/>
          </p:nvPr>
        </p:nvSpPr>
        <p:spPr/>
        <p:txBody>
          <a:bodyPr/>
          <a:lstStyle/>
          <a:p>
            <a:fld id="{081CD63E-64D2-45FC-A307-2D8EFB80ACD9}" type="slidenum">
              <a:rPr lang="en-HK" smtClean="0"/>
              <a:t>‹#›</a:t>
            </a:fld>
            <a:endParaRPr lang="en-HK"/>
          </a:p>
        </p:txBody>
      </p:sp>
    </p:spTree>
    <p:extLst>
      <p:ext uri="{BB962C8B-B14F-4D97-AF65-F5344CB8AC3E}">
        <p14:creationId xmlns:p14="http://schemas.microsoft.com/office/powerpoint/2010/main" val="13812918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7CD8D7C-7F2C-E10F-D310-47DD5E05F25E}"/>
              </a:ext>
            </a:extLst>
          </p:cNvPr>
          <p:cNvSpPr>
            <a:spLocks noGrp="1"/>
          </p:cNvSpPr>
          <p:nvPr>
            <p:ph type="title"/>
          </p:nvPr>
        </p:nvSpPr>
        <p:spPr/>
        <p:txBody>
          <a:bodyPr/>
          <a:lstStyle/>
          <a:p>
            <a:r>
              <a:rPr lang="zh-TW" altLang="en-US"/>
              <a:t>按一下以編輯母片標題樣式</a:t>
            </a:r>
            <a:endParaRPr lang="en-HK"/>
          </a:p>
        </p:txBody>
      </p:sp>
      <p:sp>
        <p:nvSpPr>
          <p:cNvPr id="3" name="直排文字版面配置區 2">
            <a:extLst>
              <a:ext uri="{FF2B5EF4-FFF2-40B4-BE49-F238E27FC236}">
                <a16:creationId xmlns:a16="http://schemas.microsoft.com/office/drawing/2014/main" id="{D9C00C82-D090-1E75-8483-2CA002C7C09E}"/>
              </a:ext>
            </a:extLst>
          </p:cNvPr>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HK"/>
          </a:p>
        </p:txBody>
      </p:sp>
      <p:sp>
        <p:nvSpPr>
          <p:cNvPr id="4" name="日期版面配置區 3">
            <a:extLst>
              <a:ext uri="{FF2B5EF4-FFF2-40B4-BE49-F238E27FC236}">
                <a16:creationId xmlns:a16="http://schemas.microsoft.com/office/drawing/2014/main" id="{D0A19C6A-8BF9-39A0-A07D-4DFF1AA33350}"/>
              </a:ext>
            </a:extLst>
          </p:cNvPr>
          <p:cNvSpPr>
            <a:spLocks noGrp="1"/>
          </p:cNvSpPr>
          <p:nvPr>
            <p:ph type="dt" sz="half" idx="10"/>
          </p:nvPr>
        </p:nvSpPr>
        <p:spPr/>
        <p:txBody>
          <a:bodyPr/>
          <a:lstStyle/>
          <a:p>
            <a:fld id="{633ACB02-1BEF-4CF7-8568-186FDFA0C3FA}" type="datetimeFigureOut">
              <a:rPr lang="en-HK" smtClean="0"/>
              <a:t>13/3/2025</a:t>
            </a:fld>
            <a:endParaRPr lang="en-HK"/>
          </a:p>
        </p:txBody>
      </p:sp>
      <p:sp>
        <p:nvSpPr>
          <p:cNvPr id="5" name="頁尾版面配置區 4">
            <a:extLst>
              <a:ext uri="{FF2B5EF4-FFF2-40B4-BE49-F238E27FC236}">
                <a16:creationId xmlns:a16="http://schemas.microsoft.com/office/drawing/2014/main" id="{E3F53C48-5A83-9B64-1B13-FF47E32F13EB}"/>
              </a:ext>
            </a:extLst>
          </p:cNvPr>
          <p:cNvSpPr>
            <a:spLocks noGrp="1"/>
          </p:cNvSpPr>
          <p:nvPr>
            <p:ph type="ftr" sz="quarter" idx="11"/>
          </p:nvPr>
        </p:nvSpPr>
        <p:spPr/>
        <p:txBody>
          <a:bodyPr/>
          <a:lstStyle/>
          <a:p>
            <a:endParaRPr lang="en-HK"/>
          </a:p>
        </p:txBody>
      </p:sp>
      <p:sp>
        <p:nvSpPr>
          <p:cNvPr id="6" name="投影片編號版面配置區 5">
            <a:extLst>
              <a:ext uri="{FF2B5EF4-FFF2-40B4-BE49-F238E27FC236}">
                <a16:creationId xmlns:a16="http://schemas.microsoft.com/office/drawing/2014/main" id="{25AB2533-9D30-503F-6BED-79FAD0AFDD35}"/>
              </a:ext>
            </a:extLst>
          </p:cNvPr>
          <p:cNvSpPr>
            <a:spLocks noGrp="1"/>
          </p:cNvSpPr>
          <p:nvPr>
            <p:ph type="sldNum" sz="quarter" idx="12"/>
          </p:nvPr>
        </p:nvSpPr>
        <p:spPr/>
        <p:txBody>
          <a:bodyPr/>
          <a:lstStyle/>
          <a:p>
            <a:fld id="{081CD63E-64D2-45FC-A307-2D8EFB80ACD9}" type="slidenum">
              <a:rPr lang="en-HK" smtClean="0"/>
              <a:t>‹#›</a:t>
            </a:fld>
            <a:endParaRPr lang="en-HK"/>
          </a:p>
        </p:txBody>
      </p:sp>
    </p:spTree>
    <p:extLst>
      <p:ext uri="{BB962C8B-B14F-4D97-AF65-F5344CB8AC3E}">
        <p14:creationId xmlns:p14="http://schemas.microsoft.com/office/powerpoint/2010/main" val="3088789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A7D9E2B0-185E-EF0A-D7F9-5D5B8FCC8748}"/>
              </a:ext>
            </a:extLst>
          </p:cNvPr>
          <p:cNvSpPr>
            <a:spLocks noGrp="1"/>
          </p:cNvSpPr>
          <p:nvPr>
            <p:ph type="title" orient="vert"/>
          </p:nvPr>
        </p:nvSpPr>
        <p:spPr>
          <a:xfrm>
            <a:off x="8724900" y="365125"/>
            <a:ext cx="2628900" cy="5811838"/>
          </a:xfrm>
        </p:spPr>
        <p:txBody>
          <a:bodyPr vert="eaVert"/>
          <a:lstStyle/>
          <a:p>
            <a:r>
              <a:rPr lang="zh-TW" altLang="en-US"/>
              <a:t>按一下以編輯母片標題樣式</a:t>
            </a:r>
            <a:endParaRPr lang="en-HK"/>
          </a:p>
        </p:txBody>
      </p:sp>
      <p:sp>
        <p:nvSpPr>
          <p:cNvPr id="3" name="直排文字版面配置區 2">
            <a:extLst>
              <a:ext uri="{FF2B5EF4-FFF2-40B4-BE49-F238E27FC236}">
                <a16:creationId xmlns:a16="http://schemas.microsoft.com/office/drawing/2014/main" id="{BA8B7A14-2B94-5F72-B4C2-68FE2D628DD3}"/>
              </a:ext>
            </a:extLst>
          </p:cNvPr>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HK"/>
          </a:p>
        </p:txBody>
      </p:sp>
      <p:sp>
        <p:nvSpPr>
          <p:cNvPr id="4" name="日期版面配置區 3">
            <a:extLst>
              <a:ext uri="{FF2B5EF4-FFF2-40B4-BE49-F238E27FC236}">
                <a16:creationId xmlns:a16="http://schemas.microsoft.com/office/drawing/2014/main" id="{EE79DA26-FBB2-1D85-E70F-6DFFCE2B71F0}"/>
              </a:ext>
            </a:extLst>
          </p:cNvPr>
          <p:cNvSpPr>
            <a:spLocks noGrp="1"/>
          </p:cNvSpPr>
          <p:nvPr>
            <p:ph type="dt" sz="half" idx="10"/>
          </p:nvPr>
        </p:nvSpPr>
        <p:spPr/>
        <p:txBody>
          <a:bodyPr/>
          <a:lstStyle/>
          <a:p>
            <a:fld id="{633ACB02-1BEF-4CF7-8568-186FDFA0C3FA}" type="datetimeFigureOut">
              <a:rPr lang="en-HK" smtClean="0"/>
              <a:t>13/3/2025</a:t>
            </a:fld>
            <a:endParaRPr lang="en-HK"/>
          </a:p>
        </p:txBody>
      </p:sp>
      <p:sp>
        <p:nvSpPr>
          <p:cNvPr id="5" name="頁尾版面配置區 4">
            <a:extLst>
              <a:ext uri="{FF2B5EF4-FFF2-40B4-BE49-F238E27FC236}">
                <a16:creationId xmlns:a16="http://schemas.microsoft.com/office/drawing/2014/main" id="{A5BEB9C8-F822-56F4-51C6-ACAD6ACF6EF3}"/>
              </a:ext>
            </a:extLst>
          </p:cNvPr>
          <p:cNvSpPr>
            <a:spLocks noGrp="1"/>
          </p:cNvSpPr>
          <p:nvPr>
            <p:ph type="ftr" sz="quarter" idx="11"/>
          </p:nvPr>
        </p:nvSpPr>
        <p:spPr/>
        <p:txBody>
          <a:bodyPr/>
          <a:lstStyle/>
          <a:p>
            <a:endParaRPr lang="en-HK"/>
          </a:p>
        </p:txBody>
      </p:sp>
      <p:sp>
        <p:nvSpPr>
          <p:cNvPr id="6" name="投影片編號版面配置區 5">
            <a:extLst>
              <a:ext uri="{FF2B5EF4-FFF2-40B4-BE49-F238E27FC236}">
                <a16:creationId xmlns:a16="http://schemas.microsoft.com/office/drawing/2014/main" id="{55880C8F-6788-1E48-6231-1B1DCDEC4FB2}"/>
              </a:ext>
            </a:extLst>
          </p:cNvPr>
          <p:cNvSpPr>
            <a:spLocks noGrp="1"/>
          </p:cNvSpPr>
          <p:nvPr>
            <p:ph type="sldNum" sz="quarter" idx="12"/>
          </p:nvPr>
        </p:nvSpPr>
        <p:spPr/>
        <p:txBody>
          <a:bodyPr/>
          <a:lstStyle/>
          <a:p>
            <a:fld id="{081CD63E-64D2-45FC-A307-2D8EFB80ACD9}" type="slidenum">
              <a:rPr lang="en-HK" smtClean="0"/>
              <a:t>‹#›</a:t>
            </a:fld>
            <a:endParaRPr lang="en-HK"/>
          </a:p>
        </p:txBody>
      </p:sp>
    </p:spTree>
    <p:extLst>
      <p:ext uri="{BB962C8B-B14F-4D97-AF65-F5344CB8AC3E}">
        <p14:creationId xmlns:p14="http://schemas.microsoft.com/office/powerpoint/2010/main" val="39723148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32B613D-F1FB-F565-56FD-BF2FDD9F6A68}"/>
              </a:ext>
            </a:extLst>
          </p:cNvPr>
          <p:cNvSpPr>
            <a:spLocks noGrp="1"/>
          </p:cNvSpPr>
          <p:nvPr>
            <p:ph type="title"/>
          </p:nvPr>
        </p:nvSpPr>
        <p:spPr/>
        <p:txBody>
          <a:bodyPr/>
          <a:lstStyle/>
          <a:p>
            <a:r>
              <a:rPr lang="zh-TW" altLang="en-US"/>
              <a:t>按一下以編輯母片標題樣式</a:t>
            </a:r>
            <a:endParaRPr lang="en-HK"/>
          </a:p>
        </p:txBody>
      </p:sp>
      <p:sp>
        <p:nvSpPr>
          <p:cNvPr id="3" name="內容版面配置區 2">
            <a:extLst>
              <a:ext uri="{FF2B5EF4-FFF2-40B4-BE49-F238E27FC236}">
                <a16:creationId xmlns:a16="http://schemas.microsoft.com/office/drawing/2014/main" id="{6E8C236C-C533-85D6-18EE-C13CA5BBB92D}"/>
              </a:ext>
            </a:extLst>
          </p:cNvPr>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HK"/>
          </a:p>
        </p:txBody>
      </p:sp>
      <p:sp>
        <p:nvSpPr>
          <p:cNvPr id="4" name="日期版面配置區 3">
            <a:extLst>
              <a:ext uri="{FF2B5EF4-FFF2-40B4-BE49-F238E27FC236}">
                <a16:creationId xmlns:a16="http://schemas.microsoft.com/office/drawing/2014/main" id="{BDE63A47-3284-8317-B68C-071D62D793C9}"/>
              </a:ext>
            </a:extLst>
          </p:cNvPr>
          <p:cNvSpPr>
            <a:spLocks noGrp="1"/>
          </p:cNvSpPr>
          <p:nvPr>
            <p:ph type="dt" sz="half" idx="10"/>
          </p:nvPr>
        </p:nvSpPr>
        <p:spPr/>
        <p:txBody>
          <a:bodyPr/>
          <a:lstStyle/>
          <a:p>
            <a:fld id="{633ACB02-1BEF-4CF7-8568-186FDFA0C3FA}" type="datetimeFigureOut">
              <a:rPr lang="en-HK" smtClean="0"/>
              <a:t>13/3/2025</a:t>
            </a:fld>
            <a:endParaRPr lang="en-HK"/>
          </a:p>
        </p:txBody>
      </p:sp>
      <p:sp>
        <p:nvSpPr>
          <p:cNvPr id="5" name="頁尾版面配置區 4">
            <a:extLst>
              <a:ext uri="{FF2B5EF4-FFF2-40B4-BE49-F238E27FC236}">
                <a16:creationId xmlns:a16="http://schemas.microsoft.com/office/drawing/2014/main" id="{64D9106B-BC63-9073-7907-87C829FE027A}"/>
              </a:ext>
            </a:extLst>
          </p:cNvPr>
          <p:cNvSpPr>
            <a:spLocks noGrp="1"/>
          </p:cNvSpPr>
          <p:nvPr>
            <p:ph type="ftr" sz="quarter" idx="11"/>
          </p:nvPr>
        </p:nvSpPr>
        <p:spPr/>
        <p:txBody>
          <a:bodyPr/>
          <a:lstStyle/>
          <a:p>
            <a:endParaRPr lang="en-HK"/>
          </a:p>
        </p:txBody>
      </p:sp>
      <p:sp>
        <p:nvSpPr>
          <p:cNvPr id="6" name="投影片編號版面配置區 5">
            <a:extLst>
              <a:ext uri="{FF2B5EF4-FFF2-40B4-BE49-F238E27FC236}">
                <a16:creationId xmlns:a16="http://schemas.microsoft.com/office/drawing/2014/main" id="{3C2E6066-63BF-2CF4-35A2-53DB9D44DFCD}"/>
              </a:ext>
            </a:extLst>
          </p:cNvPr>
          <p:cNvSpPr>
            <a:spLocks noGrp="1"/>
          </p:cNvSpPr>
          <p:nvPr>
            <p:ph type="sldNum" sz="quarter" idx="12"/>
          </p:nvPr>
        </p:nvSpPr>
        <p:spPr/>
        <p:txBody>
          <a:bodyPr/>
          <a:lstStyle/>
          <a:p>
            <a:fld id="{081CD63E-64D2-45FC-A307-2D8EFB80ACD9}" type="slidenum">
              <a:rPr lang="en-HK" smtClean="0"/>
              <a:t>‹#›</a:t>
            </a:fld>
            <a:endParaRPr lang="en-HK"/>
          </a:p>
        </p:txBody>
      </p:sp>
    </p:spTree>
    <p:extLst>
      <p:ext uri="{BB962C8B-B14F-4D97-AF65-F5344CB8AC3E}">
        <p14:creationId xmlns:p14="http://schemas.microsoft.com/office/powerpoint/2010/main" val="867494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A14C5B0-D71D-5519-E5CC-D913E289722F}"/>
              </a:ext>
            </a:extLst>
          </p:cNvPr>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endParaRPr lang="en-HK"/>
          </a:p>
        </p:txBody>
      </p:sp>
      <p:sp>
        <p:nvSpPr>
          <p:cNvPr id="3" name="文字版面配置區 2">
            <a:extLst>
              <a:ext uri="{FF2B5EF4-FFF2-40B4-BE49-F238E27FC236}">
                <a16:creationId xmlns:a16="http://schemas.microsoft.com/office/drawing/2014/main" id="{5E71473F-8A6E-C425-67C7-19F1F78AAB5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zh-TW" altLang="en-US"/>
              <a:t>按一下以編輯母片文字樣式</a:t>
            </a:r>
          </a:p>
        </p:txBody>
      </p:sp>
      <p:sp>
        <p:nvSpPr>
          <p:cNvPr id="4" name="日期版面配置區 3">
            <a:extLst>
              <a:ext uri="{FF2B5EF4-FFF2-40B4-BE49-F238E27FC236}">
                <a16:creationId xmlns:a16="http://schemas.microsoft.com/office/drawing/2014/main" id="{4CAE8A50-74B1-2C06-2B96-A403C3EFD1D0}"/>
              </a:ext>
            </a:extLst>
          </p:cNvPr>
          <p:cNvSpPr>
            <a:spLocks noGrp="1"/>
          </p:cNvSpPr>
          <p:nvPr>
            <p:ph type="dt" sz="half" idx="10"/>
          </p:nvPr>
        </p:nvSpPr>
        <p:spPr/>
        <p:txBody>
          <a:bodyPr/>
          <a:lstStyle/>
          <a:p>
            <a:fld id="{633ACB02-1BEF-4CF7-8568-186FDFA0C3FA}" type="datetimeFigureOut">
              <a:rPr lang="en-HK" smtClean="0"/>
              <a:t>13/3/2025</a:t>
            </a:fld>
            <a:endParaRPr lang="en-HK"/>
          </a:p>
        </p:txBody>
      </p:sp>
      <p:sp>
        <p:nvSpPr>
          <p:cNvPr id="5" name="頁尾版面配置區 4">
            <a:extLst>
              <a:ext uri="{FF2B5EF4-FFF2-40B4-BE49-F238E27FC236}">
                <a16:creationId xmlns:a16="http://schemas.microsoft.com/office/drawing/2014/main" id="{220B8535-1489-67BD-CCC4-7154D25509EA}"/>
              </a:ext>
            </a:extLst>
          </p:cNvPr>
          <p:cNvSpPr>
            <a:spLocks noGrp="1"/>
          </p:cNvSpPr>
          <p:nvPr>
            <p:ph type="ftr" sz="quarter" idx="11"/>
          </p:nvPr>
        </p:nvSpPr>
        <p:spPr/>
        <p:txBody>
          <a:bodyPr/>
          <a:lstStyle/>
          <a:p>
            <a:endParaRPr lang="en-HK"/>
          </a:p>
        </p:txBody>
      </p:sp>
      <p:sp>
        <p:nvSpPr>
          <p:cNvPr id="6" name="投影片編號版面配置區 5">
            <a:extLst>
              <a:ext uri="{FF2B5EF4-FFF2-40B4-BE49-F238E27FC236}">
                <a16:creationId xmlns:a16="http://schemas.microsoft.com/office/drawing/2014/main" id="{D5C33988-2F61-7180-0643-D9746C8C6173}"/>
              </a:ext>
            </a:extLst>
          </p:cNvPr>
          <p:cNvSpPr>
            <a:spLocks noGrp="1"/>
          </p:cNvSpPr>
          <p:nvPr>
            <p:ph type="sldNum" sz="quarter" idx="12"/>
          </p:nvPr>
        </p:nvSpPr>
        <p:spPr/>
        <p:txBody>
          <a:bodyPr/>
          <a:lstStyle/>
          <a:p>
            <a:fld id="{081CD63E-64D2-45FC-A307-2D8EFB80ACD9}" type="slidenum">
              <a:rPr lang="en-HK" smtClean="0"/>
              <a:t>‹#›</a:t>
            </a:fld>
            <a:endParaRPr lang="en-HK"/>
          </a:p>
        </p:txBody>
      </p:sp>
    </p:spTree>
    <p:extLst>
      <p:ext uri="{BB962C8B-B14F-4D97-AF65-F5344CB8AC3E}">
        <p14:creationId xmlns:p14="http://schemas.microsoft.com/office/powerpoint/2010/main" val="18377081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A06AD54-B9E0-9D83-F03B-9D809A2D85BF}"/>
              </a:ext>
            </a:extLst>
          </p:cNvPr>
          <p:cNvSpPr>
            <a:spLocks noGrp="1"/>
          </p:cNvSpPr>
          <p:nvPr>
            <p:ph type="title"/>
          </p:nvPr>
        </p:nvSpPr>
        <p:spPr/>
        <p:txBody>
          <a:bodyPr/>
          <a:lstStyle/>
          <a:p>
            <a:r>
              <a:rPr lang="zh-TW" altLang="en-US"/>
              <a:t>按一下以編輯母片標題樣式</a:t>
            </a:r>
            <a:endParaRPr lang="en-HK"/>
          </a:p>
        </p:txBody>
      </p:sp>
      <p:sp>
        <p:nvSpPr>
          <p:cNvPr id="3" name="內容版面配置區 2">
            <a:extLst>
              <a:ext uri="{FF2B5EF4-FFF2-40B4-BE49-F238E27FC236}">
                <a16:creationId xmlns:a16="http://schemas.microsoft.com/office/drawing/2014/main" id="{257FEAF6-6821-3058-8940-F045D4A23FA1}"/>
              </a:ext>
            </a:extLst>
          </p:cNvPr>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HK"/>
          </a:p>
        </p:txBody>
      </p:sp>
      <p:sp>
        <p:nvSpPr>
          <p:cNvPr id="4" name="內容版面配置區 3">
            <a:extLst>
              <a:ext uri="{FF2B5EF4-FFF2-40B4-BE49-F238E27FC236}">
                <a16:creationId xmlns:a16="http://schemas.microsoft.com/office/drawing/2014/main" id="{4CFDE85F-85FB-FE32-1EFF-02DD433873B2}"/>
              </a:ext>
            </a:extLst>
          </p:cNvPr>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HK"/>
          </a:p>
        </p:txBody>
      </p:sp>
      <p:sp>
        <p:nvSpPr>
          <p:cNvPr id="5" name="日期版面配置區 4">
            <a:extLst>
              <a:ext uri="{FF2B5EF4-FFF2-40B4-BE49-F238E27FC236}">
                <a16:creationId xmlns:a16="http://schemas.microsoft.com/office/drawing/2014/main" id="{2F50232D-2BDF-AFE1-F122-1D4EA2AEAEDC}"/>
              </a:ext>
            </a:extLst>
          </p:cNvPr>
          <p:cNvSpPr>
            <a:spLocks noGrp="1"/>
          </p:cNvSpPr>
          <p:nvPr>
            <p:ph type="dt" sz="half" idx="10"/>
          </p:nvPr>
        </p:nvSpPr>
        <p:spPr/>
        <p:txBody>
          <a:bodyPr/>
          <a:lstStyle/>
          <a:p>
            <a:fld id="{633ACB02-1BEF-4CF7-8568-186FDFA0C3FA}" type="datetimeFigureOut">
              <a:rPr lang="en-HK" smtClean="0"/>
              <a:t>13/3/2025</a:t>
            </a:fld>
            <a:endParaRPr lang="en-HK"/>
          </a:p>
        </p:txBody>
      </p:sp>
      <p:sp>
        <p:nvSpPr>
          <p:cNvPr id="6" name="頁尾版面配置區 5">
            <a:extLst>
              <a:ext uri="{FF2B5EF4-FFF2-40B4-BE49-F238E27FC236}">
                <a16:creationId xmlns:a16="http://schemas.microsoft.com/office/drawing/2014/main" id="{A5C5EC1B-628C-20E4-A714-43C9F730BAF0}"/>
              </a:ext>
            </a:extLst>
          </p:cNvPr>
          <p:cNvSpPr>
            <a:spLocks noGrp="1"/>
          </p:cNvSpPr>
          <p:nvPr>
            <p:ph type="ftr" sz="quarter" idx="11"/>
          </p:nvPr>
        </p:nvSpPr>
        <p:spPr/>
        <p:txBody>
          <a:bodyPr/>
          <a:lstStyle/>
          <a:p>
            <a:endParaRPr lang="en-HK"/>
          </a:p>
        </p:txBody>
      </p:sp>
      <p:sp>
        <p:nvSpPr>
          <p:cNvPr id="7" name="投影片編號版面配置區 6">
            <a:extLst>
              <a:ext uri="{FF2B5EF4-FFF2-40B4-BE49-F238E27FC236}">
                <a16:creationId xmlns:a16="http://schemas.microsoft.com/office/drawing/2014/main" id="{89B6A6C8-22AE-FB9E-9A59-9A98B34693FB}"/>
              </a:ext>
            </a:extLst>
          </p:cNvPr>
          <p:cNvSpPr>
            <a:spLocks noGrp="1"/>
          </p:cNvSpPr>
          <p:nvPr>
            <p:ph type="sldNum" sz="quarter" idx="12"/>
          </p:nvPr>
        </p:nvSpPr>
        <p:spPr/>
        <p:txBody>
          <a:bodyPr/>
          <a:lstStyle/>
          <a:p>
            <a:fld id="{081CD63E-64D2-45FC-A307-2D8EFB80ACD9}" type="slidenum">
              <a:rPr lang="en-HK" smtClean="0"/>
              <a:t>‹#›</a:t>
            </a:fld>
            <a:endParaRPr lang="en-HK"/>
          </a:p>
        </p:txBody>
      </p:sp>
    </p:spTree>
    <p:extLst>
      <p:ext uri="{BB962C8B-B14F-4D97-AF65-F5344CB8AC3E}">
        <p14:creationId xmlns:p14="http://schemas.microsoft.com/office/powerpoint/2010/main" val="32867050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E68C8EC-8209-577B-99BF-42255B42BBA0}"/>
              </a:ext>
            </a:extLst>
          </p:cNvPr>
          <p:cNvSpPr>
            <a:spLocks noGrp="1"/>
          </p:cNvSpPr>
          <p:nvPr>
            <p:ph type="title"/>
          </p:nvPr>
        </p:nvSpPr>
        <p:spPr>
          <a:xfrm>
            <a:off x="839788" y="365125"/>
            <a:ext cx="10515600" cy="1325563"/>
          </a:xfrm>
        </p:spPr>
        <p:txBody>
          <a:bodyPr/>
          <a:lstStyle/>
          <a:p>
            <a:r>
              <a:rPr lang="zh-TW" altLang="en-US"/>
              <a:t>按一下以編輯母片標題樣式</a:t>
            </a:r>
            <a:endParaRPr lang="en-HK"/>
          </a:p>
        </p:txBody>
      </p:sp>
      <p:sp>
        <p:nvSpPr>
          <p:cNvPr id="3" name="文字版面配置區 2">
            <a:extLst>
              <a:ext uri="{FF2B5EF4-FFF2-40B4-BE49-F238E27FC236}">
                <a16:creationId xmlns:a16="http://schemas.microsoft.com/office/drawing/2014/main" id="{7C3249AD-5618-9703-F318-E63CC3A808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a:extLst>
              <a:ext uri="{FF2B5EF4-FFF2-40B4-BE49-F238E27FC236}">
                <a16:creationId xmlns:a16="http://schemas.microsoft.com/office/drawing/2014/main" id="{3A54E587-CDDE-255B-C27C-35CD57BAD44C}"/>
              </a:ext>
            </a:extLst>
          </p:cNvPr>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HK"/>
          </a:p>
        </p:txBody>
      </p:sp>
      <p:sp>
        <p:nvSpPr>
          <p:cNvPr id="5" name="文字版面配置區 4">
            <a:extLst>
              <a:ext uri="{FF2B5EF4-FFF2-40B4-BE49-F238E27FC236}">
                <a16:creationId xmlns:a16="http://schemas.microsoft.com/office/drawing/2014/main" id="{5F563348-E9E2-93C1-B318-ED6C23959F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a:extLst>
              <a:ext uri="{FF2B5EF4-FFF2-40B4-BE49-F238E27FC236}">
                <a16:creationId xmlns:a16="http://schemas.microsoft.com/office/drawing/2014/main" id="{67DE82D2-A1DF-0001-5E4A-96077BB2FD5A}"/>
              </a:ext>
            </a:extLst>
          </p:cNvPr>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HK"/>
          </a:p>
        </p:txBody>
      </p:sp>
      <p:sp>
        <p:nvSpPr>
          <p:cNvPr id="7" name="日期版面配置區 6">
            <a:extLst>
              <a:ext uri="{FF2B5EF4-FFF2-40B4-BE49-F238E27FC236}">
                <a16:creationId xmlns:a16="http://schemas.microsoft.com/office/drawing/2014/main" id="{0C4DC433-3BF8-3A23-DDB9-086777030D18}"/>
              </a:ext>
            </a:extLst>
          </p:cNvPr>
          <p:cNvSpPr>
            <a:spLocks noGrp="1"/>
          </p:cNvSpPr>
          <p:nvPr>
            <p:ph type="dt" sz="half" idx="10"/>
          </p:nvPr>
        </p:nvSpPr>
        <p:spPr/>
        <p:txBody>
          <a:bodyPr/>
          <a:lstStyle/>
          <a:p>
            <a:fld id="{633ACB02-1BEF-4CF7-8568-186FDFA0C3FA}" type="datetimeFigureOut">
              <a:rPr lang="en-HK" smtClean="0"/>
              <a:t>13/3/2025</a:t>
            </a:fld>
            <a:endParaRPr lang="en-HK"/>
          </a:p>
        </p:txBody>
      </p:sp>
      <p:sp>
        <p:nvSpPr>
          <p:cNvPr id="8" name="頁尾版面配置區 7">
            <a:extLst>
              <a:ext uri="{FF2B5EF4-FFF2-40B4-BE49-F238E27FC236}">
                <a16:creationId xmlns:a16="http://schemas.microsoft.com/office/drawing/2014/main" id="{E79FCB02-8BC3-FC00-4FC8-56E935D82A65}"/>
              </a:ext>
            </a:extLst>
          </p:cNvPr>
          <p:cNvSpPr>
            <a:spLocks noGrp="1"/>
          </p:cNvSpPr>
          <p:nvPr>
            <p:ph type="ftr" sz="quarter" idx="11"/>
          </p:nvPr>
        </p:nvSpPr>
        <p:spPr/>
        <p:txBody>
          <a:bodyPr/>
          <a:lstStyle/>
          <a:p>
            <a:endParaRPr lang="en-HK"/>
          </a:p>
        </p:txBody>
      </p:sp>
      <p:sp>
        <p:nvSpPr>
          <p:cNvPr id="9" name="投影片編號版面配置區 8">
            <a:extLst>
              <a:ext uri="{FF2B5EF4-FFF2-40B4-BE49-F238E27FC236}">
                <a16:creationId xmlns:a16="http://schemas.microsoft.com/office/drawing/2014/main" id="{73AD657D-64CE-C265-70F6-3D0815491804}"/>
              </a:ext>
            </a:extLst>
          </p:cNvPr>
          <p:cNvSpPr>
            <a:spLocks noGrp="1"/>
          </p:cNvSpPr>
          <p:nvPr>
            <p:ph type="sldNum" sz="quarter" idx="12"/>
          </p:nvPr>
        </p:nvSpPr>
        <p:spPr/>
        <p:txBody>
          <a:bodyPr/>
          <a:lstStyle/>
          <a:p>
            <a:fld id="{081CD63E-64D2-45FC-A307-2D8EFB80ACD9}" type="slidenum">
              <a:rPr lang="en-HK" smtClean="0"/>
              <a:t>‹#›</a:t>
            </a:fld>
            <a:endParaRPr lang="en-HK"/>
          </a:p>
        </p:txBody>
      </p:sp>
    </p:spTree>
    <p:extLst>
      <p:ext uri="{BB962C8B-B14F-4D97-AF65-F5344CB8AC3E}">
        <p14:creationId xmlns:p14="http://schemas.microsoft.com/office/powerpoint/2010/main" val="10661967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2B6D5DB-3F2F-D77B-7BED-E1AEFFECE568}"/>
              </a:ext>
            </a:extLst>
          </p:cNvPr>
          <p:cNvSpPr>
            <a:spLocks noGrp="1"/>
          </p:cNvSpPr>
          <p:nvPr>
            <p:ph type="title"/>
          </p:nvPr>
        </p:nvSpPr>
        <p:spPr/>
        <p:txBody>
          <a:bodyPr/>
          <a:lstStyle/>
          <a:p>
            <a:r>
              <a:rPr lang="zh-TW" altLang="en-US"/>
              <a:t>按一下以編輯母片標題樣式</a:t>
            </a:r>
            <a:endParaRPr lang="en-HK"/>
          </a:p>
        </p:txBody>
      </p:sp>
      <p:sp>
        <p:nvSpPr>
          <p:cNvPr id="3" name="日期版面配置區 2">
            <a:extLst>
              <a:ext uri="{FF2B5EF4-FFF2-40B4-BE49-F238E27FC236}">
                <a16:creationId xmlns:a16="http://schemas.microsoft.com/office/drawing/2014/main" id="{A7B61961-7F53-3C27-807F-DF5E052C274A}"/>
              </a:ext>
            </a:extLst>
          </p:cNvPr>
          <p:cNvSpPr>
            <a:spLocks noGrp="1"/>
          </p:cNvSpPr>
          <p:nvPr>
            <p:ph type="dt" sz="half" idx="10"/>
          </p:nvPr>
        </p:nvSpPr>
        <p:spPr/>
        <p:txBody>
          <a:bodyPr/>
          <a:lstStyle/>
          <a:p>
            <a:fld id="{633ACB02-1BEF-4CF7-8568-186FDFA0C3FA}" type="datetimeFigureOut">
              <a:rPr lang="en-HK" smtClean="0"/>
              <a:t>13/3/2025</a:t>
            </a:fld>
            <a:endParaRPr lang="en-HK"/>
          </a:p>
        </p:txBody>
      </p:sp>
      <p:sp>
        <p:nvSpPr>
          <p:cNvPr id="4" name="頁尾版面配置區 3">
            <a:extLst>
              <a:ext uri="{FF2B5EF4-FFF2-40B4-BE49-F238E27FC236}">
                <a16:creationId xmlns:a16="http://schemas.microsoft.com/office/drawing/2014/main" id="{EFFCBB74-BE59-FC9A-1E75-6A4889C705C7}"/>
              </a:ext>
            </a:extLst>
          </p:cNvPr>
          <p:cNvSpPr>
            <a:spLocks noGrp="1"/>
          </p:cNvSpPr>
          <p:nvPr>
            <p:ph type="ftr" sz="quarter" idx="11"/>
          </p:nvPr>
        </p:nvSpPr>
        <p:spPr/>
        <p:txBody>
          <a:bodyPr/>
          <a:lstStyle/>
          <a:p>
            <a:endParaRPr lang="en-HK"/>
          </a:p>
        </p:txBody>
      </p:sp>
      <p:sp>
        <p:nvSpPr>
          <p:cNvPr id="5" name="投影片編號版面配置區 4">
            <a:extLst>
              <a:ext uri="{FF2B5EF4-FFF2-40B4-BE49-F238E27FC236}">
                <a16:creationId xmlns:a16="http://schemas.microsoft.com/office/drawing/2014/main" id="{71497BFD-8BBE-74BD-D4AA-34DF7EDC1F67}"/>
              </a:ext>
            </a:extLst>
          </p:cNvPr>
          <p:cNvSpPr>
            <a:spLocks noGrp="1"/>
          </p:cNvSpPr>
          <p:nvPr>
            <p:ph type="sldNum" sz="quarter" idx="12"/>
          </p:nvPr>
        </p:nvSpPr>
        <p:spPr/>
        <p:txBody>
          <a:bodyPr/>
          <a:lstStyle/>
          <a:p>
            <a:fld id="{081CD63E-64D2-45FC-A307-2D8EFB80ACD9}" type="slidenum">
              <a:rPr lang="en-HK" smtClean="0"/>
              <a:t>‹#›</a:t>
            </a:fld>
            <a:endParaRPr lang="en-HK"/>
          </a:p>
        </p:txBody>
      </p:sp>
    </p:spTree>
    <p:extLst>
      <p:ext uri="{BB962C8B-B14F-4D97-AF65-F5344CB8AC3E}">
        <p14:creationId xmlns:p14="http://schemas.microsoft.com/office/powerpoint/2010/main" val="4045734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44936FEB-BAB5-5D7B-2DE1-123BBFABB369}"/>
              </a:ext>
            </a:extLst>
          </p:cNvPr>
          <p:cNvSpPr>
            <a:spLocks noGrp="1"/>
          </p:cNvSpPr>
          <p:nvPr>
            <p:ph type="dt" sz="half" idx="10"/>
          </p:nvPr>
        </p:nvSpPr>
        <p:spPr/>
        <p:txBody>
          <a:bodyPr/>
          <a:lstStyle/>
          <a:p>
            <a:fld id="{633ACB02-1BEF-4CF7-8568-186FDFA0C3FA}" type="datetimeFigureOut">
              <a:rPr lang="en-HK" smtClean="0"/>
              <a:t>13/3/2025</a:t>
            </a:fld>
            <a:endParaRPr lang="en-HK"/>
          </a:p>
        </p:txBody>
      </p:sp>
      <p:sp>
        <p:nvSpPr>
          <p:cNvPr id="3" name="頁尾版面配置區 2">
            <a:extLst>
              <a:ext uri="{FF2B5EF4-FFF2-40B4-BE49-F238E27FC236}">
                <a16:creationId xmlns:a16="http://schemas.microsoft.com/office/drawing/2014/main" id="{3643926F-2368-9850-30F1-D376411C98C6}"/>
              </a:ext>
            </a:extLst>
          </p:cNvPr>
          <p:cNvSpPr>
            <a:spLocks noGrp="1"/>
          </p:cNvSpPr>
          <p:nvPr>
            <p:ph type="ftr" sz="quarter" idx="11"/>
          </p:nvPr>
        </p:nvSpPr>
        <p:spPr/>
        <p:txBody>
          <a:bodyPr/>
          <a:lstStyle/>
          <a:p>
            <a:endParaRPr lang="en-HK"/>
          </a:p>
        </p:txBody>
      </p:sp>
      <p:sp>
        <p:nvSpPr>
          <p:cNvPr id="4" name="投影片編號版面配置區 3">
            <a:extLst>
              <a:ext uri="{FF2B5EF4-FFF2-40B4-BE49-F238E27FC236}">
                <a16:creationId xmlns:a16="http://schemas.microsoft.com/office/drawing/2014/main" id="{C0395D4F-3097-ACC4-6EE4-296BCA119E1E}"/>
              </a:ext>
            </a:extLst>
          </p:cNvPr>
          <p:cNvSpPr>
            <a:spLocks noGrp="1"/>
          </p:cNvSpPr>
          <p:nvPr>
            <p:ph type="sldNum" sz="quarter" idx="12"/>
          </p:nvPr>
        </p:nvSpPr>
        <p:spPr/>
        <p:txBody>
          <a:bodyPr/>
          <a:lstStyle/>
          <a:p>
            <a:fld id="{081CD63E-64D2-45FC-A307-2D8EFB80ACD9}" type="slidenum">
              <a:rPr lang="en-HK" smtClean="0"/>
              <a:t>‹#›</a:t>
            </a:fld>
            <a:endParaRPr lang="en-HK"/>
          </a:p>
        </p:txBody>
      </p:sp>
    </p:spTree>
    <p:extLst>
      <p:ext uri="{BB962C8B-B14F-4D97-AF65-F5344CB8AC3E}">
        <p14:creationId xmlns:p14="http://schemas.microsoft.com/office/powerpoint/2010/main" val="297006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1494A96-E8A2-92F0-DFD7-C1A566376DEB}"/>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en-HK"/>
          </a:p>
        </p:txBody>
      </p:sp>
      <p:sp>
        <p:nvSpPr>
          <p:cNvPr id="3" name="內容版面配置區 2">
            <a:extLst>
              <a:ext uri="{FF2B5EF4-FFF2-40B4-BE49-F238E27FC236}">
                <a16:creationId xmlns:a16="http://schemas.microsoft.com/office/drawing/2014/main" id="{B5883292-9616-15FD-2CBD-7DF6973A64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HK"/>
          </a:p>
        </p:txBody>
      </p:sp>
      <p:sp>
        <p:nvSpPr>
          <p:cNvPr id="4" name="文字版面配置區 3">
            <a:extLst>
              <a:ext uri="{FF2B5EF4-FFF2-40B4-BE49-F238E27FC236}">
                <a16:creationId xmlns:a16="http://schemas.microsoft.com/office/drawing/2014/main" id="{741F93B4-7E4E-75BE-5645-7895506A0E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E6335403-95A8-50F9-D445-5122F6836CD4}"/>
              </a:ext>
            </a:extLst>
          </p:cNvPr>
          <p:cNvSpPr>
            <a:spLocks noGrp="1"/>
          </p:cNvSpPr>
          <p:nvPr>
            <p:ph type="dt" sz="half" idx="10"/>
          </p:nvPr>
        </p:nvSpPr>
        <p:spPr/>
        <p:txBody>
          <a:bodyPr/>
          <a:lstStyle/>
          <a:p>
            <a:fld id="{633ACB02-1BEF-4CF7-8568-186FDFA0C3FA}" type="datetimeFigureOut">
              <a:rPr lang="en-HK" smtClean="0"/>
              <a:t>13/3/2025</a:t>
            </a:fld>
            <a:endParaRPr lang="en-HK"/>
          </a:p>
        </p:txBody>
      </p:sp>
      <p:sp>
        <p:nvSpPr>
          <p:cNvPr id="6" name="頁尾版面配置區 5">
            <a:extLst>
              <a:ext uri="{FF2B5EF4-FFF2-40B4-BE49-F238E27FC236}">
                <a16:creationId xmlns:a16="http://schemas.microsoft.com/office/drawing/2014/main" id="{01FDD101-338A-0F89-C818-F011FA5326B8}"/>
              </a:ext>
            </a:extLst>
          </p:cNvPr>
          <p:cNvSpPr>
            <a:spLocks noGrp="1"/>
          </p:cNvSpPr>
          <p:nvPr>
            <p:ph type="ftr" sz="quarter" idx="11"/>
          </p:nvPr>
        </p:nvSpPr>
        <p:spPr/>
        <p:txBody>
          <a:bodyPr/>
          <a:lstStyle/>
          <a:p>
            <a:endParaRPr lang="en-HK"/>
          </a:p>
        </p:txBody>
      </p:sp>
      <p:sp>
        <p:nvSpPr>
          <p:cNvPr id="7" name="投影片編號版面配置區 6">
            <a:extLst>
              <a:ext uri="{FF2B5EF4-FFF2-40B4-BE49-F238E27FC236}">
                <a16:creationId xmlns:a16="http://schemas.microsoft.com/office/drawing/2014/main" id="{9F4254BF-902C-5662-4559-F731A8EDAAC0}"/>
              </a:ext>
            </a:extLst>
          </p:cNvPr>
          <p:cNvSpPr>
            <a:spLocks noGrp="1"/>
          </p:cNvSpPr>
          <p:nvPr>
            <p:ph type="sldNum" sz="quarter" idx="12"/>
          </p:nvPr>
        </p:nvSpPr>
        <p:spPr/>
        <p:txBody>
          <a:bodyPr/>
          <a:lstStyle/>
          <a:p>
            <a:fld id="{081CD63E-64D2-45FC-A307-2D8EFB80ACD9}" type="slidenum">
              <a:rPr lang="en-HK" smtClean="0"/>
              <a:t>‹#›</a:t>
            </a:fld>
            <a:endParaRPr lang="en-HK"/>
          </a:p>
        </p:txBody>
      </p:sp>
    </p:spTree>
    <p:extLst>
      <p:ext uri="{BB962C8B-B14F-4D97-AF65-F5344CB8AC3E}">
        <p14:creationId xmlns:p14="http://schemas.microsoft.com/office/powerpoint/2010/main" val="16744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CEE3DD5-E13D-2800-BC94-347030A8AC24}"/>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en-HK"/>
          </a:p>
        </p:txBody>
      </p:sp>
      <p:sp>
        <p:nvSpPr>
          <p:cNvPr id="3" name="圖片版面配置區 2">
            <a:extLst>
              <a:ext uri="{FF2B5EF4-FFF2-40B4-BE49-F238E27FC236}">
                <a16:creationId xmlns:a16="http://schemas.microsoft.com/office/drawing/2014/main" id="{A4A0127B-3715-DF27-EA49-4AA633570A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HK"/>
          </a:p>
        </p:txBody>
      </p:sp>
      <p:sp>
        <p:nvSpPr>
          <p:cNvPr id="4" name="文字版面配置區 3">
            <a:extLst>
              <a:ext uri="{FF2B5EF4-FFF2-40B4-BE49-F238E27FC236}">
                <a16:creationId xmlns:a16="http://schemas.microsoft.com/office/drawing/2014/main" id="{5E5F6483-CEC8-681D-733C-C693EB2FEE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3ACE009A-7A10-9801-9442-DEF932EA2052}"/>
              </a:ext>
            </a:extLst>
          </p:cNvPr>
          <p:cNvSpPr>
            <a:spLocks noGrp="1"/>
          </p:cNvSpPr>
          <p:nvPr>
            <p:ph type="dt" sz="half" idx="10"/>
          </p:nvPr>
        </p:nvSpPr>
        <p:spPr/>
        <p:txBody>
          <a:bodyPr/>
          <a:lstStyle/>
          <a:p>
            <a:fld id="{633ACB02-1BEF-4CF7-8568-186FDFA0C3FA}" type="datetimeFigureOut">
              <a:rPr lang="en-HK" smtClean="0"/>
              <a:t>13/3/2025</a:t>
            </a:fld>
            <a:endParaRPr lang="en-HK"/>
          </a:p>
        </p:txBody>
      </p:sp>
      <p:sp>
        <p:nvSpPr>
          <p:cNvPr id="6" name="頁尾版面配置區 5">
            <a:extLst>
              <a:ext uri="{FF2B5EF4-FFF2-40B4-BE49-F238E27FC236}">
                <a16:creationId xmlns:a16="http://schemas.microsoft.com/office/drawing/2014/main" id="{7A478013-613E-3DAD-AB15-9D54FCDC0E45}"/>
              </a:ext>
            </a:extLst>
          </p:cNvPr>
          <p:cNvSpPr>
            <a:spLocks noGrp="1"/>
          </p:cNvSpPr>
          <p:nvPr>
            <p:ph type="ftr" sz="quarter" idx="11"/>
          </p:nvPr>
        </p:nvSpPr>
        <p:spPr/>
        <p:txBody>
          <a:bodyPr/>
          <a:lstStyle/>
          <a:p>
            <a:endParaRPr lang="en-HK"/>
          </a:p>
        </p:txBody>
      </p:sp>
      <p:sp>
        <p:nvSpPr>
          <p:cNvPr id="7" name="投影片編號版面配置區 6">
            <a:extLst>
              <a:ext uri="{FF2B5EF4-FFF2-40B4-BE49-F238E27FC236}">
                <a16:creationId xmlns:a16="http://schemas.microsoft.com/office/drawing/2014/main" id="{B390DC54-94A2-7014-0FD2-3630A2F08E03}"/>
              </a:ext>
            </a:extLst>
          </p:cNvPr>
          <p:cNvSpPr>
            <a:spLocks noGrp="1"/>
          </p:cNvSpPr>
          <p:nvPr>
            <p:ph type="sldNum" sz="quarter" idx="12"/>
          </p:nvPr>
        </p:nvSpPr>
        <p:spPr/>
        <p:txBody>
          <a:bodyPr/>
          <a:lstStyle/>
          <a:p>
            <a:fld id="{081CD63E-64D2-45FC-A307-2D8EFB80ACD9}" type="slidenum">
              <a:rPr lang="en-HK" smtClean="0"/>
              <a:t>‹#›</a:t>
            </a:fld>
            <a:endParaRPr lang="en-HK"/>
          </a:p>
        </p:txBody>
      </p:sp>
    </p:spTree>
    <p:extLst>
      <p:ext uri="{BB962C8B-B14F-4D97-AF65-F5344CB8AC3E}">
        <p14:creationId xmlns:p14="http://schemas.microsoft.com/office/powerpoint/2010/main" val="3131204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F618EE61-183E-B208-97D8-97E84643D5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endParaRPr lang="en-HK"/>
          </a:p>
        </p:txBody>
      </p:sp>
      <p:sp>
        <p:nvSpPr>
          <p:cNvPr id="3" name="文字版面配置區 2">
            <a:extLst>
              <a:ext uri="{FF2B5EF4-FFF2-40B4-BE49-F238E27FC236}">
                <a16:creationId xmlns:a16="http://schemas.microsoft.com/office/drawing/2014/main" id="{8BC3AB82-905E-099B-73F8-17437948DD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HK"/>
          </a:p>
        </p:txBody>
      </p:sp>
      <p:sp>
        <p:nvSpPr>
          <p:cNvPr id="4" name="日期版面配置區 3">
            <a:extLst>
              <a:ext uri="{FF2B5EF4-FFF2-40B4-BE49-F238E27FC236}">
                <a16:creationId xmlns:a16="http://schemas.microsoft.com/office/drawing/2014/main" id="{76C2A354-AA61-AC2A-46AA-80A6E3DF2F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33ACB02-1BEF-4CF7-8568-186FDFA0C3FA}" type="datetimeFigureOut">
              <a:rPr lang="en-HK" smtClean="0"/>
              <a:t>13/3/2025</a:t>
            </a:fld>
            <a:endParaRPr lang="en-HK"/>
          </a:p>
        </p:txBody>
      </p:sp>
      <p:sp>
        <p:nvSpPr>
          <p:cNvPr id="5" name="頁尾版面配置區 4">
            <a:extLst>
              <a:ext uri="{FF2B5EF4-FFF2-40B4-BE49-F238E27FC236}">
                <a16:creationId xmlns:a16="http://schemas.microsoft.com/office/drawing/2014/main" id="{109361BB-9BAD-9AF9-FAE0-AD110C9D6C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HK"/>
          </a:p>
        </p:txBody>
      </p:sp>
      <p:sp>
        <p:nvSpPr>
          <p:cNvPr id="6" name="投影片編號版面配置區 5">
            <a:extLst>
              <a:ext uri="{FF2B5EF4-FFF2-40B4-BE49-F238E27FC236}">
                <a16:creationId xmlns:a16="http://schemas.microsoft.com/office/drawing/2014/main" id="{D5555E30-B5F7-86AF-24EA-F8E74886FF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81CD63E-64D2-45FC-A307-2D8EFB80ACD9}" type="slidenum">
              <a:rPr lang="en-HK" smtClean="0"/>
              <a:t>‹#›</a:t>
            </a:fld>
            <a:endParaRPr lang="en-HK"/>
          </a:p>
        </p:txBody>
      </p:sp>
    </p:spTree>
    <p:extLst>
      <p:ext uri="{BB962C8B-B14F-4D97-AF65-F5344CB8AC3E}">
        <p14:creationId xmlns:p14="http://schemas.microsoft.com/office/powerpoint/2010/main" val="23020621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7.jpe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hyperlink" Target="https://chiculture.org.hk/"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一張含有 文字, 信封 的圖片&#10;&#10;自動產生的描述">
            <a:extLst>
              <a:ext uri="{FF2B5EF4-FFF2-40B4-BE49-F238E27FC236}">
                <a16:creationId xmlns:a16="http://schemas.microsoft.com/office/drawing/2014/main" id="{A9967443-FA3A-C634-D591-D12B5A5179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36" y="0"/>
            <a:ext cx="12192000" cy="6858000"/>
          </a:xfrm>
          <a:prstGeom prst="rect">
            <a:avLst/>
          </a:prstGeom>
        </p:spPr>
      </p:pic>
      <p:sp>
        <p:nvSpPr>
          <p:cNvPr id="6" name="矩形 2">
            <a:extLst>
              <a:ext uri="{FF2B5EF4-FFF2-40B4-BE49-F238E27FC236}">
                <a16:creationId xmlns:a16="http://schemas.microsoft.com/office/drawing/2014/main" id="{EB985175-4AB2-51DD-C79C-ED0440265B2D}"/>
              </a:ext>
            </a:extLst>
          </p:cNvPr>
          <p:cNvSpPr>
            <a:spLocks noChangeArrowheads="1"/>
          </p:cNvSpPr>
          <p:nvPr/>
        </p:nvSpPr>
        <p:spPr bwMode="auto">
          <a:xfrm>
            <a:off x="3091510" y="2475746"/>
            <a:ext cx="6008979" cy="1906508"/>
          </a:xfrm>
          <a:prstGeom prst="round1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anchor="ctr">
            <a:noAutofit/>
          </a:bodyPr>
          <a:lstStyle/>
          <a:p>
            <a:pPr algn="ctr" eaLnBrk="1" hangingPunct="1">
              <a:spcAft>
                <a:spcPts val="1200"/>
              </a:spcAft>
            </a:pPr>
            <a:r>
              <a:rPr lang="zh-TW" altLang="en-US" sz="4800" b="1">
                <a:solidFill>
                  <a:schemeClr val="tx1">
                    <a:lumMod val="85000"/>
                    <a:lumOff val="15000"/>
                  </a:schemeClr>
                </a:solidFill>
                <a:latin typeface="華康墨字體(P)" pitchFamily="82" charset="-120"/>
                <a:ea typeface="華康墨字體(P)" pitchFamily="82" charset="-120"/>
              </a:rPr>
              <a:t>日本侵華與抗日戰爭</a:t>
            </a:r>
            <a:endParaRPr lang="en-HK" altLang="zh-TW" sz="4800" b="1">
              <a:solidFill>
                <a:schemeClr val="tx1">
                  <a:lumMod val="85000"/>
                  <a:lumOff val="15000"/>
                </a:schemeClr>
              </a:solidFill>
              <a:latin typeface="華康墨字體(P)" pitchFamily="82" charset="-120"/>
              <a:ea typeface="華康墨字體(P)" pitchFamily="82" charset="-120"/>
            </a:endParaRPr>
          </a:p>
          <a:p>
            <a:pPr algn="ctr" eaLnBrk="1" hangingPunct="1">
              <a:spcAft>
                <a:spcPts val="1200"/>
              </a:spcAft>
            </a:pPr>
            <a:r>
              <a:rPr lang="zh-TW" altLang="en-US" sz="4800" b="1">
                <a:solidFill>
                  <a:schemeClr val="tx1">
                    <a:lumMod val="85000"/>
                    <a:lumOff val="15000"/>
                  </a:schemeClr>
                </a:solidFill>
                <a:latin typeface="華康墨字體(P)" pitchFamily="82" charset="-120"/>
                <a:ea typeface="華康墨字體(P)" pitchFamily="82" charset="-120"/>
              </a:rPr>
              <a:t>教學簡報</a:t>
            </a:r>
            <a:endParaRPr lang="en-HK" altLang="zh-TW" sz="4800" b="1">
              <a:solidFill>
                <a:schemeClr val="tx1">
                  <a:lumMod val="85000"/>
                  <a:lumOff val="15000"/>
                </a:schemeClr>
              </a:solidFill>
              <a:latin typeface="華康墨字體(P)" pitchFamily="82" charset="-120"/>
              <a:ea typeface="華康墨字體(P)" pitchFamily="82" charset="-120"/>
            </a:endParaRPr>
          </a:p>
        </p:txBody>
      </p:sp>
    </p:spTree>
    <p:extLst>
      <p:ext uri="{BB962C8B-B14F-4D97-AF65-F5344CB8AC3E}">
        <p14:creationId xmlns:p14="http://schemas.microsoft.com/office/powerpoint/2010/main" val="10233220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0B0FF6-6BD3-ED83-DFDC-B5C81573DD04}"/>
            </a:ext>
          </a:extLst>
        </p:cNvPr>
        <p:cNvGrpSpPr/>
        <p:nvPr/>
      </p:nvGrpSpPr>
      <p:grpSpPr>
        <a:xfrm>
          <a:off x="0" y="0"/>
          <a:ext cx="0" cy="0"/>
          <a:chOff x="0" y="0"/>
          <a:chExt cx="0" cy="0"/>
        </a:xfrm>
      </p:grpSpPr>
      <p:pic>
        <p:nvPicPr>
          <p:cNvPr id="5" name="圖片 4" descr="一張含有 文字, 螢幕擷取畫面 的圖片&#10;&#10;自動產生的描述">
            <a:extLst>
              <a:ext uri="{FF2B5EF4-FFF2-40B4-BE49-F238E27FC236}">
                <a16:creationId xmlns:a16="http://schemas.microsoft.com/office/drawing/2014/main" id="{5C081CB6-FEED-91FD-1581-ED9A1E9182F4}"/>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cxnSp>
        <p:nvCxnSpPr>
          <p:cNvPr id="26" name="直接连接符 21">
            <a:extLst>
              <a:ext uri="{FF2B5EF4-FFF2-40B4-BE49-F238E27FC236}">
                <a16:creationId xmlns:a16="http://schemas.microsoft.com/office/drawing/2014/main" id="{A9C02E6A-4A1E-4DD0-85E5-C7F3563B1EA5}"/>
              </a:ext>
            </a:extLst>
          </p:cNvPr>
          <p:cNvCxnSpPr>
            <a:cxnSpLocks/>
          </p:cNvCxnSpPr>
          <p:nvPr/>
        </p:nvCxnSpPr>
        <p:spPr>
          <a:xfrm flipH="1">
            <a:off x="64653" y="1477427"/>
            <a:ext cx="6850668" cy="0"/>
          </a:xfrm>
          <a:prstGeom prst="line">
            <a:avLst/>
          </a:prstGeom>
          <a:ln w="19050">
            <a:solidFill>
              <a:srgbClr val="9D6417"/>
            </a:solidFill>
          </a:ln>
        </p:spPr>
        <p:style>
          <a:lnRef idx="1">
            <a:schemeClr val="accent1"/>
          </a:lnRef>
          <a:fillRef idx="0">
            <a:schemeClr val="accent1"/>
          </a:fillRef>
          <a:effectRef idx="0">
            <a:schemeClr val="accent1"/>
          </a:effectRef>
          <a:fontRef idx="minor">
            <a:schemeClr val="tx1"/>
          </a:fontRef>
        </p:style>
      </p:cxnSp>
      <p:sp>
        <p:nvSpPr>
          <p:cNvPr id="27" name="文本框 30">
            <a:extLst>
              <a:ext uri="{FF2B5EF4-FFF2-40B4-BE49-F238E27FC236}">
                <a16:creationId xmlns:a16="http://schemas.microsoft.com/office/drawing/2014/main" id="{69989870-C96D-17D8-7610-5345007340B1}"/>
              </a:ext>
            </a:extLst>
          </p:cNvPr>
          <p:cNvSpPr txBox="1"/>
          <p:nvPr/>
        </p:nvSpPr>
        <p:spPr>
          <a:xfrm>
            <a:off x="1134003" y="1650314"/>
            <a:ext cx="3523031" cy="400110"/>
          </a:xfrm>
          <a:prstGeom prst="rect">
            <a:avLst/>
          </a:prstGeom>
          <a:noFill/>
        </p:spPr>
        <p:txBody>
          <a:bodyPr wrap="square" rtlCol="0">
            <a:spAutoFit/>
          </a:bodyPr>
          <a:lstStyle/>
          <a:p>
            <a:r>
              <a:rPr lang="en-US" altLang="zh-TW" sz="2000" b="1">
                <a:solidFill>
                  <a:srgbClr val="9D6417"/>
                </a:solidFill>
                <a:cs typeface="+mn-ea"/>
                <a:sym typeface="+mn-lt"/>
              </a:rPr>
              <a:t>8</a:t>
            </a:r>
            <a:r>
              <a:rPr lang="zh-TW" altLang="en-US" sz="2000" b="1">
                <a:solidFill>
                  <a:srgbClr val="9D6417"/>
                </a:solidFill>
                <a:cs typeface="+mn-ea"/>
                <a:sym typeface="+mn-lt"/>
              </a:rPr>
              <a:t>・</a:t>
            </a:r>
            <a:r>
              <a:rPr lang="en-US" altLang="zh-TW" sz="2000" b="1">
                <a:solidFill>
                  <a:srgbClr val="9D6417"/>
                </a:solidFill>
                <a:cs typeface="+mn-ea"/>
                <a:sym typeface="+mn-lt"/>
              </a:rPr>
              <a:t>13</a:t>
            </a:r>
            <a:r>
              <a:rPr lang="zh-TW" altLang="en-US" sz="2000" b="1">
                <a:solidFill>
                  <a:srgbClr val="9D6417"/>
                </a:solidFill>
                <a:cs typeface="+mn-ea"/>
                <a:sym typeface="+mn-lt"/>
              </a:rPr>
              <a:t> 淞滬會戰</a:t>
            </a:r>
            <a:endParaRPr lang="zh-CN" altLang="en-US" sz="2000" b="1">
              <a:solidFill>
                <a:srgbClr val="9D6417"/>
              </a:solidFill>
              <a:cs typeface="+mn-ea"/>
              <a:sym typeface="+mn-lt"/>
            </a:endParaRPr>
          </a:p>
        </p:txBody>
      </p:sp>
      <p:sp>
        <p:nvSpPr>
          <p:cNvPr id="28" name="矩形 27">
            <a:extLst>
              <a:ext uri="{FF2B5EF4-FFF2-40B4-BE49-F238E27FC236}">
                <a16:creationId xmlns:a16="http://schemas.microsoft.com/office/drawing/2014/main" id="{15515857-6EF6-9A2C-ECED-5F30CAD885AB}"/>
              </a:ext>
            </a:extLst>
          </p:cNvPr>
          <p:cNvSpPr/>
          <p:nvPr/>
        </p:nvSpPr>
        <p:spPr>
          <a:xfrm>
            <a:off x="1134003" y="2074466"/>
            <a:ext cx="10563728" cy="729174"/>
          </a:xfrm>
          <a:prstGeom prst="rect">
            <a:avLst/>
          </a:prstGeom>
        </p:spPr>
        <p:txBody>
          <a:bodyPr wrap="square">
            <a:spAutoFit/>
          </a:bodyPr>
          <a:lstStyle/>
          <a:p>
            <a:pPr algn="just">
              <a:lnSpc>
                <a:spcPct val="120000"/>
              </a:lnSpc>
              <a:spcAft>
                <a:spcPts val="0"/>
              </a:spcAft>
            </a:pPr>
            <a:r>
              <a:rPr lang="en-US" altLang="zh-TW" kern="100">
                <a:cs typeface="Times New Roman" panose="02020603050405020304" pitchFamily="18" charset="0"/>
              </a:rPr>
              <a:t>1937</a:t>
            </a:r>
            <a:r>
              <a:rPr lang="zh-TW" altLang="en-US" kern="100">
                <a:cs typeface="Times New Roman" panose="02020603050405020304" pitchFamily="18" charset="0"/>
              </a:rPr>
              <a:t>年</a:t>
            </a:r>
            <a:r>
              <a:rPr lang="en-US" altLang="zh-TW" kern="100">
                <a:cs typeface="Times New Roman" panose="02020603050405020304" pitchFamily="18" charset="0"/>
              </a:rPr>
              <a:t>8</a:t>
            </a:r>
            <a:r>
              <a:rPr lang="zh-TW" altLang="en-US" kern="100">
                <a:cs typeface="Times New Roman" panose="02020603050405020304" pitchFamily="18" charset="0"/>
              </a:rPr>
              <a:t>月，日軍進攻上海，淞滬會戰爆發，下圖為國軍在陣地內作戰。是役國軍投入兵力約</a:t>
            </a:r>
            <a:r>
              <a:rPr lang="en-US" altLang="zh-TW" kern="100">
                <a:cs typeface="Times New Roman" panose="02020603050405020304" pitchFamily="18" charset="0"/>
              </a:rPr>
              <a:t>75</a:t>
            </a:r>
            <a:r>
              <a:rPr lang="zh-TW" altLang="en-US" kern="100">
                <a:cs typeface="Times New Roman" panose="02020603050405020304" pitchFamily="18" charset="0"/>
              </a:rPr>
              <a:t>萬，奮勇抗戰，死傷超過</a:t>
            </a:r>
            <a:r>
              <a:rPr lang="en-US" altLang="zh-TW" kern="100">
                <a:cs typeface="Times New Roman" panose="02020603050405020304" pitchFamily="18" charset="0"/>
              </a:rPr>
              <a:t>25</a:t>
            </a:r>
            <a:r>
              <a:rPr lang="zh-TW" altLang="en-US" kern="100">
                <a:cs typeface="Times New Roman" panose="02020603050405020304" pitchFamily="18" charset="0"/>
              </a:rPr>
              <a:t>萬。國軍雖然戰敗，卻粉碎了日本欲於三個月內解決中國問題的圖謀。</a:t>
            </a:r>
            <a:endParaRPr lang="zh-TW" altLang="zh-HK" kern="100">
              <a:cs typeface="Times New Roman" panose="02020603050405020304" pitchFamily="18" charset="0"/>
            </a:endParaRPr>
          </a:p>
        </p:txBody>
      </p:sp>
      <p:sp>
        <p:nvSpPr>
          <p:cNvPr id="30" name="公众号：陈西设计之家。微信搜索即可">
            <a:extLst>
              <a:ext uri="{FF2B5EF4-FFF2-40B4-BE49-F238E27FC236}">
                <a16:creationId xmlns:a16="http://schemas.microsoft.com/office/drawing/2014/main" id="{967F7BA8-6C5A-4F38-EE13-81C7B2B9FF6E}"/>
              </a:ext>
            </a:extLst>
          </p:cNvPr>
          <p:cNvSpPr/>
          <p:nvPr/>
        </p:nvSpPr>
        <p:spPr>
          <a:xfrm>
            <a:off x="67870" y="1523608"/>
            <a:ext cx="1000802" cy="5334392"/>
          </a:xfrm>
          <a:prstGeom prst="rect">
            <a:avLst/>
          </a:prstGeom>
          <a:solidFill>
            <a:srgbClr val="9D6417"/>
          </a:solidFill>
          <a:ln>
            <a:solidFill>
              <a:srgbClr val="9D6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2" name="文本框 30">
            <a:extLst>
              <a:ext uri="{FF2B5EF4-FFF2-40B4-BE49-F238E27FC236}">
                <a16:creationId xmlns:a16="http://schemas.microsoft.com/office/drawing/2014/main" id="{38327FA1-DFFB-A143-D0C3-709310BA15A3}"/>
              </a:ext>
            </a:extLst>
          </p:cNvPr>
          <p:cNvSpPr txBox="1"/>
          <p:nvPr/>
        </p:nvSpPr>
        <p:spPr>
          <a:xfrm>
            <a:off x="133201" y="1612801"/>
            <a:ext cx="854550" cy="461665"/>
          </a:xfrm>
          <a:prstGeom prst="rect">
            <a:avLst/>
          </a:prstGeom>
          <a:noFill/>
        </p:spPr>
        <p:txBody>
          <a:bodyPr wrap="square" rtlCol="0">
            <a:spAutoFit/>
          </a:bodyPr>
          <a:lstStyle/>
          <a:p>
            <a:r>
              <a:rPr lang="en-US" altLang="zh-TW" sz="2400">
                <a:solidFill>
                  <a:schemeClr val="bg1"/>
                </a:solidFill>
                <a:cs typeface="+mn-ea"/>
                <a:sym typeface="+mn-lt"/>
              </a:rPr>
              <a:t>1937</a:t>
            </a:r>
            <a:endParaRPr lang="zh-CN" altLang="en-US" sz="2400">
              <a:solidFill>
                <a:schemeClr val="bg1"/>
              </a:solidFill>
              <a:cs typeface="+mn-ea"/>
              <a:sym typeface="+mn-lt"/>
            </a:endParaRPr>
          </a:p>
        </p:txBody>
      </p:sp>
      <p:sp>
        <p:nvSpPr>
          <p:cNvPr id="34" name="TextBox 58">
            <a:extLst>
              <a:ext uri="{FF2B5EF4-FFF2-40B4-BE49-F238E27FC236}">
                <a16:creationId xmlns:a16="http://schemas.microsoft.com/office/drawing/2014/main" id="{98539012-434A-0FFA-43F7-5AF6DBB34BC5}"/>
              </a:ext>
            </a:extLst>
          </p:cNvPr>
          <p:cNvSpPr txBox="1"/>
          <p:nvPr/>
        </p:nvSpPr>
        <p:spPr>
          <a:xfrm>
            <a:off x="324000" y="806400"/>
            <a:ext cx="6783887" cy="584775"/>
          </a:xfrm>
          <a:prstGeom prst="rect">
            <a:avLst/>
          </a:prstGeom>
          <a:noFill/>
          <a:ln>
            <a:noFill/>
          </a:ln>
        </p:spPr>
        <p:txBody>
          <a:bodyPr wrap="square" rtlCol="0">
            <a:spAutoFit/>
          </a:bodyPr>
          <a:lstStyle/>
          <a:p>
            <a:r>
              <a:rPr lang="zh-TW" altLang="en-US" sz="3200" b="1"/>
              <a:t>從全面抗戰爆發到太平洋戰爭前夕</a:t>
            </a:r>
          </a:p>
        </p:txBody>
      </p:sp>
      <p:sp>
        <p:nvSpPr>
          <p:cNvPr id="35" name="Rectangle: Rounded Corners 59">
            <a:extLst>
              <a:ext uri="{FF2B5EF4-FFF2-40B4-BE49-F238E27FC236}">
                <a16:creationId xmlns:a16="http://schemas.microsoft.com/office/drawing/2014/main" id="{88FFBBD9-D556-0109-A1BB-271F91DA4091}"/>
              </a:ext>
            </a:extLst>
          </p:cNvPr>
          <p:cNvSpPr/>
          <p:nvPr/>
        </p:nvSpPr>
        <p:spPr>
          <a:xfrm>
            <a:off x="10303200" y="824400"/>
            <a:ext cx="1352054" cy="398206"/>
          </a:xfrm>
          <a:prstGeom prst="roundRect">
            <a:avLst/>
          </a:prstGeom>
          <a:solidFill>
            <a:srgbClr val="9D6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a:t>階段二</a:t>
            </a:r>
            <a:endParaRPr lang="en-HK" sz="2400" b="1"/>
          </a:p>
        </p:txBody>
      </p:sp>
      <p:pic>
        <p:nvPicPr>
          <p:cNvPr id="41" name="Picture 3" descr="A group of people on a rock&#10;&#10;Description automatically generated">
            <a:extLst>
              <a:ext uri="{FF2B5EF4-FFF2-40B4-BE49-F238E27FC236}">
                <a16:creationId xmlns:a16="http://schemas.microsoft.com/office/drawing/2014/main" id="{45FC70CB-456A-B37F-C85B-4C3A014EB44C}"/>
              </a:ext>
            </a:extLst>
          </p:cNvPr>
          <p:cNvPicPr>
            <a:picLocks noChangeAspect="1"/>
          </p:cNvPicPr>
          <p:nvPr/>
        </p:nvPicPr>
        <p:blipFill>
          <a:blip r:embed="rId4"/>
          <a:stretch>
            <a:fillRect/>
          </a:stretch>
        </p:blipFill>
        <p:spPr>
          <a:xfrm>
            <a:off x="3842535" y="3016474"/>
            <a:ext cx="4981457" cy="3266933"/>
          </a:xfrm>
          <a:prstGeom prst="rect">
            <a:avLst/>
          </a:prstGeom>
        </p:spPr>
      </p:pic>
      <p:sp>
        <p:nvSpPr>
          <p:cNvPr id="42" name="TextBox 17">
            <a:extLst>
              <a:ext uri="{FF2B5EF4-FFF2-40B4-BE49-F238E27FC236}">
                <a16:creationId xmlns:a16="http://schemas.microsoft.com/office/drawing/2014/main" id="{D32CF85F-093D-7C51-64CA-49BEF65D1157}"/>
              </a:ext>
            </a:extLst>
          </p:cNvPr>
          <p:cNvSpPr txBox="1"/>
          <p:nvPr/>
        </p:nvSpPr>
        <p:spPr>
          <a:xfrm>
            <a:off x="2781218" y="7162024"/>
            <a:ext cx="1722269" cy="276999"/>
          </a:xfrm>
          <a:prstGeom prst="rect">
            <a:avLst/>
          </a:prstGeom>
          <a:noFill/>
        </p:spPr>
        <p:txBody>
          <a:bodyPr wrap="square" rtlCol="0">
            <a:spAutoFit/>
          </a:bodyPr>
          <a:lstStyle/>
          <a:p>
            <a:r>
              <a:rPr lang="zh-TW" altLang="en-US" sz="1200">
                <a:solidFill>
                  <a:srgbClr val="002060"/>
                </a:solidFill>
              </a:rPr>
              <a:t>團結香港基金旗下機構</a:t>
            </a:r>
            <a:endParaRPr lang="en-US" sz="1200">
              <a:solidFill>
                <a:srgbClr val="002060"/>
              </a:solidFill>
            </a:endParaRPr>
          </a:p>
        </p:txBody>
      </p:sp>
      <p:sp>
        <p:nvSpPr>
          <p:cNvPr id="2" name="椭圆 19">
            <a:extLst>
              <a:ext uri="{FF2B5EF4-FFF2-40B4-BE49-F238E27FC236}">
                <a16:creationId xmlns:a16="http://schemas.microsoft.com/office/drawing/2014/main" id="{79068BEB-A058-265E-09C1-C8BA2E4ACDD3}"/>
              </a:ext>
            </a:extLst>
          </p:cNvPr>
          <p:cNvSpPr>
            <a:spLocks/>
          </p:cNvSpPr>
          <p:nvPr/>
        </p:nvSpPr>
        <p:spPr>
          <a:xfrm>
            <a:off x="987751" y="1780885"/>
            <a:ext cx="109759" cy="117352"/>
          </a:xfrm>
          <a:prstGeom prst="ellipse">
            <a:avLst/>
          </a:prstGeom>
          <a:solidFill>
            <a:schemeClr val="bg1"/>
          </a:solidFill>
          <a:ln>
            <a:solidFill>
              <a:srgbClr val="9D6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文字方塊 2">
            <a:extLst>
              <a:ext uri="{FF2B5EF4-FFF2-40B4-BE49-F238E27FC236}">
                <a16:creationId xmlns:a16="http://schemas.microsoft.com/office/drawing/2014/main" id="{F760D1B1-E88B-9874-3E85-B6178DD94A76}"/>
              </a:ext>
            </a:extLst>
          </p:cNvPr>
          <p:cNvSpPr txBox="1"/>
          <p:nvPr/>
        </p:nvSpPr>
        <p:spPr>
          <a:xfrm>
            <a:off x="8226819" y="6447593"/>
            <a:ext cx="3428435" cy="246221"/>
          </a:xfrm>
          <a:prstGeom prst="rect">
            <a:avLst/>
          </a:prstGeom>
          <a:noFill/>
        </p:spPr>
        <p:txBody>
          <a:bodyPr wrap="square" rtlCol="0">
            <a:spAutoFit/>
          </a:bodyPr>
          <a:lstStyle/>
          <a:p>
            <a:r>
              <a:rPr lang="zh-TW" altLang="en-US" sz="1000">
                <a:solidFill>
                  <a:srgbClr val="FF0000"/>
                </a:solidFill>
              </a:rPr>
              <a:t>請注意：部分內容涉及戰爭時的殘酷場景，或會引起不安。</a:t>
            </a:r>
            <a:endParaRPr lang="en-HK" sz="1000">
              <a:solidFill>
                <a:srgbClr val="FF0000"/>
              </a:solidFill>
            </a:endParaRPr>
          </a:p>
        </p:txBody>
      </p:sp>
    </p:spTree>
    <p:extLst>
      <p:ext uri="{BB962C8B-B14F-4D97-AF65-F5344CB8AC3E}">
        <p14:creationId xmlns:p14="http://schemas.microsoft.com/office/powerpoint/2010/main" val="1088362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41"/>
                                        </p:tgtEl>
                                        <p:attrNameLst>
                                          <p:attrName>style.visibility</p:attrName>
                                        </p:attrNameLst>
                                      </p:cBhvr>
                                      <p:to>
                                        <p:strVal val="visible"/>
                                      </p:to>
                                    </p:set>
                                    <p:anim calcmode="lin" valueType="num">
                                      <p:cBhvr>
                                        <p:cTn id="24" dur="500" fill="hold"/>
                                        <p:tgtEl>
                                          <p:spTgt spid="41"/>
                                        </p:tgtEl>
                                        <p:attrNameLst>
                                          <p:attrName>ppt_w</p:attrName>
                                        </p:attrNameLst>
                                      </p:cBhvr>
                                      <p:tavLst>
                                        <p:tav tm="0">
                                          <p:val>
                                            <p:fltVal val="0"/>
                                          </p:val>
                                        </p:tav>
                                        <p:tav tm="100000">
                                          <p:val>
                                            <p:strVal val="#ppt_w"/>
                                          </p:val>
                                        </p:tav>
                                      </p:tavLst>
                                    </p:anim>
                                    <p:anim calcmode="lin" valueType="num">
                                      <p:cBhvr>
                                        <p:cTn id="25" dur="500" fill="hold"/>
                                        <p:tgtEl>
                                          <p:spTgt spid="41"/>
                                        </p:tgtEl>
                                        <p:attrNameLst>
                                          <p:attrName>ppt_h</p:attrName>
                                        </p:attrNameLst>
                                      </p:cBhvr>
                                      <p:tavLst>
                                        <p:tav tm="0">
                                          <p:val>
                                            <p:fltVal val="0"/>
                                          </p:val>
                                        </p:tav>
                                        <p:tav tm="100000">
                                          <p:val>
                                            <p:strVal val="#ppt_h"/>
                                          </p:val>
                                        </p:tav>
                                      </p:tavLst>
                                    </p:anim>
                                    <p:animEffect transition="in" filter="fade">
                                      <p:cBhvr>
                                        <p:cTn id="26"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32" grpId="0"/>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2C96B-289D-8A4D-556D-2E53FDA0CC1B}"/>
            </a:ext>
          </a:extLst>
        </p:cNvPr>
        <p:cNvGrpSpPr/>
        <p:nvPr/>
      </p:nvGrpSpPr>
      <p:grpSpPr>
        <a:xfrm>
          <a:off x="0" y="0"/>
          <a:ext cx="0" cy="0"/>
          <a:chOff x="0" y="0"/>
          <a:chExt cx="0" cy="0"/>
        </a:xfrm>
      </p:grpSpPr>
      <p:pic>
        <p:nvPicPr>
          <p:cNvPr id="5" name="圖片 4" descr="一張含有 文字, 螢幕擷取畫面 的圖片&#10;&#10;自動產生的描述">
            <a:extLst>
              <a:ext uri="{FF2B5EF4-FFF2-40B4-BE49-F238E27FC236}">
                <a16:creationId xmlns:a16="http://schemas.microsoft.com/office/drawing/2014/main" id="{737AB934-A78A-4E8F-C06F-A0D4E99BB1EE}"/>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2" name="文本框 30">
            <a:extLst>
              <a:ext uri="{FF2B5EF4-FFF2-40B4-BE49-F238E27FC236}">
                <a16:creationId xmlns:a16="http://schemas.microsoft.com/office/drawing/2014/main" id="{7B4FB347-5E80-719C-9376-1C1AC2A629A5}"/>
              </a:ext>
            </a:extLst>
          </p:cNvPr>
          <p:cNvSpPr txBox="1"/>
          <p:nvPr/>
        </p:nvSpPr>
        <p:spPr>
          <a:xfrm>
            <a:off x="78330" y="1824226"/>
            <a:ext cx="1050565" cy="461665"/>
          </a:xfrm>
          <a:prstGeom prst="rect">
            <a:avLst/>
          </a:prstGeom>
          <a:noFill/>
        </p:spPr>
        <p:txBody>
          <a:bodyPr wrap="square" rtlCol="0">
            <a:spAutoFit/>
          </a:bodyPr>
          <a:lstStyle/>
          <a:p>
            <a:r>
              <a:rPr lang="en-US" altLang="zh-TW" sz="2400">
                <a:solidFill>
                  <a:schemeClr val="bg1"/>
                </a:solidFill>
                <a:cs typeface="+mn-ea"/>
                <a:sym typeface="+mn-lt"/>
              </a:rPr>
              <a:t>1937</a:t>
            </a:r>
            <a:endParaRPr lang="zh-CN" altLang="en-US" sz="2400">
              <a:solidFill>
                <a:schemeClr val="bg1"/>
              </a:solidFill>
              <a:cs typeface="+mn-ea"/>
              <a:sym typeface="+mn-lt"/>
            </a:endParaRPr>
          </a:p>
        </p:txBody>
      </p:sp>
      <p:cxnSp>
        <p:nvCxnSpPr>
          <p:cNvPr id="2" name="直接连接符 21">
            <a:extLst>
              <a:ext uri="{FF2B5EF4-FFF2-40B4-BE49-F238E27FC236}">
                <a16:creationId xmlns:a16="http://schemas.microsoft.com/office/drawing/2014/main" id="{FEE537A2-DD7C-6E83-B434-3970F0C815EE}"/>
              </a:ext>
            </a:extLst>
          </p:cNvPr>
          <p:cNvCxnSpPr>
            <a:cxnSpLocks/>
          </p:cNvCxnSpPr>
          <p:nvPr/>
        </p:nvCxnSpPr>
        <p:spPr>
          <a:xfrm flipH="1">
            <a:off x="64800" y="1476000"/>
            <a:ext cx="6850668" cy="0"/>
          </a:xfrm>
          <a:prstGeom prst="line">
            <a:avLst/>
          </a:prstGeom>
          <a:ln w="19050">
            <a:solidFill>
              <a:srgbClr val="9D6417"/>
            </a:solidFill>
          </a:ln>
        </p:spPr>
        <p:style>
          <a:lnRef idx="1">
            <a:schemeClr val="accent1"/>
          </a:lnRef>
          <a:fillRef idx="0">
            <a:schemeClr val="accent1"/>
          </a:fillRef>
          <a:effectRef idx="0">
            <a:schemeClr val="accent1"/>
          </a:effectRef>
          <a:fontRef idx="minor">
            <a:schemeClr val="tx1"/>
          </a:fontRef>
        </p:style>
      </p:cxnSp>
      <p:sp>
        <p:nvSpPr>
          <p:cNvPr id="3" name="矩形 2">
            <a:extLst>
              <a:ext uri="{FF2B5EF4-FFF2-40B4-BE49-F238E27FC236}">
                <a16:creationId xmlns:a16="http://schemas.microsoft.com/office/drawing/2014/main" id="{12615EB5-A942-8468-309D-92635D038DF3}"/>
              </a:ext>
            </a:extLst>
          </p:cNvPr>
          <p:cNvSpPr/>
          <p:nvPr/>
        </p:nvSpPr>
        <p:spPr>
          <a:xfrm>
            <a:off x="1144353" y="2213250"/>
            <a:ext cx="5771115" cy="735971"/>
          </a:xfrm>
          <a:prstGeom prst="rect">
            <a:avLst/>
          </a:prstGeom>
        </p:spPr>
        <p:txBody>
          <a:bodyPr wrap="square">
            <a:spAutoFit/>
          </a:bodyPr>
          <a:lstStyle/>
          <a:p>
            <a:pPr algn="just">
              <a:lnSpc>
                <a:spcPct val="120000"/>
              </a:lnSpc>
              <a:spcAft>
                <a:spcPts val="0"/>
              </a:spcAft>
            </a:pPr>
            <a:r>
              <a:rPr lang="en-US" altLang="zh-TW" kern="100" dirty="0">
                <a:cs typeface="Times New Roman" panose="02020603050405020304" pitchFamily="18" charset="0"/>
              </a:rPr>
              <a:t>1937</a:t>
            </a:r>
            <a:r>
              <a:rPr lang="zh-TW" altLang="en-US" kern="100" dirty="0">
                <a:cs typeface="Times New Roman" panose="02020603050405020304" pitchFamily="18" charset="0"/>
              </a:rPr>
              <a:t>年</a:t>
            </a:r>
            <a:r>
              <a:rPr lang="en-US" altLang="zh-TW" kern="100" dirty="0">
                <a:cs typeface="Times New Roman" panose="02020603050405020304" pitchFamily="18" charset="0"/>
              </a:rPr>
              <a:t>9</a:t>
            </a:r>
            <a:r>
              <a:rPr lang="zh-TW" altLang="en-US" kern="100" dirty="0">
                <a:cs typeface="Times New Roman" panose="02020603050405020304" pitchFamily="18" charset="0"/>
              </a:rPr>
              <a:t>月</a:t>
            </a:r>
            <a:r>
              <a:rPr lang="en-US" altLang="zh-TW" kern="100" dirty="0">
                <a:cs typeface="Times New Roman" panose="02020603050405020304" pitchFamily="18" charset="0"/>
              </a:rPr>
              <a:t>25</a:t>
            </a:r>
            <a:r>
              <a:rPr lang="zh-TW" altLang="en-US" kern="100" dirty="0">
                <a:cs typeface="Times New Roman" panose="02020603050405020304" pitchFamily="18" charset="0"/>
              </a:rPr>
              <a:t>日，中共領導的八路軍在山西平型關</a:t>
            </a:r>
            <a:r>
              <a:rPr lang="zh-TW" altLang="en-US" kern="100" dirty="0">
                <a:latin typeface="+mn-ea"/>
                <a:cs typeface="Times New Roman" panose="02020603050405020304" pitchFamily="18" charset="0"/>
              </a:rPr>
              <a:t>伏</a:t>
            </a:r>
            <a:r>
              <a:rPr lang="zh-CN" altLang="en-US" kern="100" dirty="0">
                <a:latin typeface="新細明體" panose="02020500000000000000" pitchFamily="18" charset="-120"/>
                <a:ea typeface="新細明體" panose="02020500000000000000" pitchFamily="18" charset="-120"/>
                <a:cs typeface="Times New Roman" panose="02020603050405020304" pitchFamily="18" charset="0"/>
              </a:rPr>
              <a:t>擊</a:t>
            </a:r>
            <a:r>
              <a:rPr lang="zh-TW" altLang="en-US" kern="100" dirty="0">
                <a:cs typeface="Times New Roman" panose="02020603050405020304" pitchFamily="18" charset="0"/>
              </a:rPr>
              <a:t>日軍。</a:t>
            </a:r>
            <a:endParaRPr lang="zh-TW" altLang="zh-HK" kern="100" dirty="0">
              <a:cs typeface="Times New Roman" panose="02020603050405020304" pitchFamily="18" charset="0"/>
            </a:endParaRPr>
          </a:p>
        </p:txBody>
      </p:sp>
      <p:sp>
        <p:nvSpPr>
          <p:cNvPr id="6" name="公众号：陈西设计之家。微信搜索即可">
            <a:extLst>
              <a:ext uri="{FF2B5EF4-FFF2-40B4-BE49-F238E27FC236}">
                <a16:creationId xmlns:a16="http://schemas.microsoft.com/office/drawing/2014/main" id="{BC1A4F13-608F-66EE-8F3F-FE135E873019}"/>
              </a:ext>
            </a:extLst>
          </p:cNvPr>
          <p:cNvSpPr/>
          <p:nvPr/>
        </p:nvSpPr>
        <p:spPr>
          <a:xfrm>
            <a:off x="68399" y="1522799"/>
            <a:ext cx="1000803" cy="5335202"/>
          </a:xfrm>
          <a:prstGeom prst="rect">
            <a:avLst/>
          </a:prstGeom>
          <a:solidFill>
            <a:srgbClr val="9D6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文本框 30">
            <a:extLst>
              <a:ext uri="{FF2B5EF4-FFF2-40B4-BE49-F238E27FC236}">
                <a16:creationId xmlns:a16="http://schemas.microsoft.com/office/drawing/2014/main" id="{313637DD-0589-E263-D4A7-4173567F8891}"/>
              </a:ext>
            </a:extLst>
          </p:cNvPr>
          <p:cNvSpPr txBox="1"/>
          <p:nvPr/>
        </p:nvSpPr>
        <p:spPr>
          <a:xfrm>
            <a:off x="115282" y="1768788"/>
            <a:ext cx="885994" cy="461665"/>
          </a:xfrm>
          <a:prstGeom prst="rect">
            <a:avLst/>
          </a:prstGeom>
          <a:noFill/>
        </p:spPr>
        <p:txBody>
          <a:bodyPr wrap="square" rtlCol="0">
            <a:spAutoFit/>
          </a:bodyPr>
          <a:lstStyle/>
          <a:p>
            <a:r>
              <a:rPr lang="en-US" altLang="zh-TW" sz="2400">
                <a:solidFill>
                  <a:schemeClr val="bg1"/>
                </a:solidFill>
                <a:cs typeface="+mn-ea"/>
                <a:sym typeface="+mn-lt"/>
              </a:rPr>
              <a:t>1937</a:t>
            </a:r>
            <a:endParaRPr lang="zh-CN" altLang="en-US" sz="2400">
              <a:solidFill>
                <a:schemeClr val="bg1"/>
              </a:solidFill>
              <a:cs typeface="+mn-ea"/>
              <a:sym typeface="+mn-lt"/>
            </a:endParaRPr>
          </a:p>
        </p:txBody>
      </p:sp>
      <p:sp>
        <p:nvSpPr>
          <p:cNvPr id="11" name="TextBox 58">
            <a:extLst>
              <a:ext uri="{FF2B5EF4-FFF2-40B4-BE49-F238E27FC236}">
                <a16:creationId xmlns:a16="http://schemas.microsoft.com/office/drawing/2014/main" id="{33210070-CD31-E9D8-F9CF-E77344EE010C}"/>
              </a:ext>
            </a:extLst>
          </p:cNvPr>
          <p:cNvSpPr txBox="1"/>
          <p:nvPr/>
        </p:nvSpPr>
        <p:spPr>
          <a:xfrm>
            <a:off x="324000" y="806400"/>
            <a:ext cx="6783887" cy="584775"/>
          </a:xfrm>
          <a:prstGeom prst="rect">
            <a:avLst/>
          </a:prstGeom>
          <a:noFill/>
          <a:ln>
            <a:noFill/>
          </a:ln>
        </p:spPr>
        <p:txBody>
          <a:bodyPr wrap="square" rtlCol="0">
            <a:spAutoFit/>
          </a:bodyPr>
          <a:lstStyle/>
          <a:p>
            <a:r>
              <a:rPr lang="zh-TW" altLang="en-US" sz="3200" b="1"/>
              <a:t>從全面抗戰爆發到太平洋戰爭前夕</a:t>
            </a:r>
          </a:p>
        </p:txBody>
      </p:sp>
      <p:sp>
        <p:nvSpPr>
          <p:cNvPr id="12" name="Rectangle: Rounded Corners 59">
            <a:extLst>
              <a:ext uri="{FF2B5EF4-FFF2-40B4-BE49-F238E27FC236}">
                <a16:creationId xmlns:a16="http://schemas.microsoft.com/office/drawing/2014/main" id="{43E3F99F-52CE-F7CF-C056-7C7EE4D0011E}"/>
              </a:ext>
            </a:extLst>
          </p:cNvPr>
          <p:cNvSpPr/>
          <p:nvPr/>
        </p:nvSpPr>
        <p:spPr>
          <a:xfrm>
            <a:off x="10303200" y="824400"/>
            <a:ext cx="1352054" cy="398206"/>
          </a:xfrm>
          <a:prstGeom prst="roundRect">
            <a:avLst/>
          </a:prstGeom>
          <a:solidFill>
            <a:srgbClr val="9D6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a:t>階段二</a:t>
            </a:r>
            <a:endParaRPr lang="en-HK" sz="2400" b="1"/>
          </a:p>
        </p:txBody>
      </p:sp>
      <p:sp>
        <p:nvSpPr>
          <p:cNvPr id="13" name="文本框 30">
            <a:extLst>
              <a:ext uri="{FF2B5EF4-FFF2-40B4-BE49-F238E27FC236}">
                <a16:creationId xmlns:a16="http://schemas.microsoft.com/office/drawing/2014/main" id="{7AA48708-364D-1D13-55DE-AF4BB6EB68CA}"/>
              </a:ext>
            </a:extLst>
          </p:cNvPr>
          <p:cNvSpPr txBox="1"/>
          <p:nvPr/>
        </p:nvSpPr>
        <p:spPr>
          <a:xfrm>
            <a:off x="1175778" y="1776153"/>
            <a:ext cx="3430815" cy="400110"/>
          </a:xfrm>
          <a:prstGeom prst="rect">
            <a:avLst/>
          </a:prstGeom>
          <a:noFill/>
        </p:spPr>
        <p:txBody>
          <a:bodyPr wrap="square" rtlCol="0">
            <a:spAutoFit/>
          </a:bodyPr>
          <a:lstStyle/>
          <a:p>
            <a:r>
              <a:rPr lang="en-US" altLang="zh-TW" sz="2000" b="1">
                <a:solidFill>
                  <a:srgbClr val="9D6417"/>
                </a:solidFill>
                <a:cs typeface="+mn-ea"/>
                <a:sym typeface="+mn-lt"/>
              </a:rPr>
              <a:t>9</a:t>
            </a:r>
            <a:r>
              <a:rPr lang="zh-TW" altLang="en-US" sz="2000" b="1">
                <a:solidFill>
                  <a:srgbClr val="9D6417"/>
                </a:solidFill>
                <a:cs typeface="+mn-ea"/>
                <a:sym typeface="+mn-lt"/>
              </a:rPr>
              <a:t>・</a:t>
            </a:r>
            <a:r>
              <a:rPr lang="en-US" altLang="zh-TW" sz="2000" b="1">
                <a:solidFill>
                  <a:srgbClr val="9D6417"/>
                </a:solidFill>
                <a:cs typeface="+mn-ea"/>
                <a:sym typeface="+mn-lt"/>
              </a:rPr>
              <a:t>25</a:t>
            </a:r>
            <a:r>
              <a:rPr lang="zh-TW" altLang="en-US" sz="2000" b="1">
                <a:solidFill>
                  <a:srgbClr val="9D6417"/>
                </a:solidFill>
                <a:cs typeface="+mn-ea"/>
                <a:sym typeface="+mn-lt"/>
              </a:rPr>
              <a:t>  平型關戰役</a:t>
            </a:r>
            <a:endParaRPr lang="zh-CN" altLang="en-US" sz="2000" b="1">
              <a:solidFill>
                <a:srgbClr val="9D6417"/>
              </a:solidFill>
              <a:cs typeface="+mn-ea"/>
              <a:sym typeface="+mn-lt"/>
            </a:endParaRPr>
          </a:p>
        </p:txBody>
      </p:sp>
      <p:sp>
        <p:nvSpPr>
          <p:cNvPr id="14" name="矩形 12">
            <a:extLst>
              <a:ext uri="{FF2B5EF4-FFF2-40B4-BE49-F238E27FC236}">
                <a16:creationId xmlns:a16="http://schemas.microsoft.com/office/drawing/2014/main" id="{65CC48BB-3746-366F-D62C-7FE242BDBB78}"/>
              </a:ext>
            </a:extLst>
          </p:cNvPr>
          <p:cNvSpPr/>
          <p:nvPr/>
        </p:nvSpPr>
        <p:spPr>
          <a:xfrm>
            <a:off x="1175778" y="3491020"/>
            <a:ext cx="10727438" cy="735971"/>
          </a:xfrm>
          <a:prstGeom prst="rect">
            <a:avLst/>
          </a:prstGeom>
        </p:spPr>
        <p:txBody>
          <a:bodyPr wrap="square">
            <a:spAutoFit/>
          </a:bodyPr>
          <a:lstStyle/>
          <a:p>
            <a:pPr algn="just">
              <a:lnSpc>
                <a:spcPct val="120000"/>
              </a:lnSpc>
              <a:spcAft>
                <a:spcPts val="0"/>
              </a:spcAft>
            </a:pPr>
            <a:r>
              <a:rPr lang="en-US" altLang="zh-TW" kern="100" dirty="0">
                <a:cs typeface="Times New Roman" panose="02020603050405020304" pitchFamily="18" charset="0"/>
              </a:rPr>
              <a:t>1937</a:t>
            </a:r>
            <a:r>
              <a:rPr lang="zh-TW" altLang="en-US" kern="100" dirty="0">
                <a:cs typeface="Times New Roman" panose="02020603050405020304" pitchFamily="18" charset="0"/>
              </a:rPr>
              <a:t>年</a:t>
            </a:r>
            <a:r>
              <a:rPr lang="en-US" altLang="zh-TW" kern="100" dirty="0">
                <a:cs typeface="Times New Roman" panose="02020603050405020304" pitchFamily="18" charset="0"/>
              </a:rPr>
              <a:t>12</a:t>
            </a:r>
            <a:r>
              <a:rPr lang="zh-TW" altLang="en-US" kern="100" dirty="0">
                <a:cs typeface="Times New Roman" panose="02020603050405020304" pitchFamily="18" charset="0"/>
              </a:rPr>
              <a:t>月</a:t>
            </a:r>
            <a:r>
              <a:rPr lang="en-US" altLang="zh-TW" kern="100" dirty="0">
                <a:cs typeface="Times New Roman" panose="02020603050405020304" pitchFamily="18" charset="0"/>
              </a:rPr>
              <a:t>13</a:t>
            </a:r>
            <a:r>
              <a:rPr lang="zh-TW" altLang="en-US" kern="100" dirty="0">
                <a:cs typeface="Times New Roman" panose="02020603050405020304" pitchFamily="18" charset="0"/>
              </a:rPr>
              <a:t>日，首都南京陷落，日軍隨即大肆屠殺，估計</a:t>
            </a:r>
            <a:r>
              <a:rPr lang="zh-CN" altLang="en-US" kern="100" dirty="0">
                <a:ea typeface="新細明體" panose="02020500000000000000" pitchFamily="18" charset="-120"/>
                <a:cs typeface="Times New Roman" panose="02020603050405020304" pitchFamily="18" charset="0"/>
              </a:rPr>
              <a:t>超過</a:t>
            </a:r>
            <a:r>
              <a:rPr lang="en-US" altLang="zh-TW" kern="100" dirty="0">
                <a:cs typeface="Times New Roman" panose="02020603050405020304" pitchFamily="18" charset="0"/>
              </a:rPr>
              <a:t>30</a:t>
            </a:r>
            <a:r>
              <a:rPr lang="zh-TW" altLang="en-US" kern="100" dirty="0">
                <a:cs typeface="Times New Roman" panose="02020603050405020304" pitchFamily="18" charset="0"/>
              </a:rPr>
              <a:t>萬軍民遇害。南京大屠殺是國際認定的日軍罪行之一。</a:t>
            </a:r>
            <a:endParaRPr lang="zh-TW" altLang="zh-HK" kern="100" dirty="0">
              <a:cs typeface="Times New Roman" panose="02020603050405020304" pitchFamily="18" charset="0"/>
            </a:endParaRPr>
          </a:p>
        </p:txBody>
      </p:sp>
      <p:pic>
        <p:nvPicPr>
          <p:cNvPr id="15" name="Picture 3" descr="A close up&#10;&#10;Description automatically generated">
            <a:extLst>
              <a:ext uri="{FF2B5EF4-FFF2-40B4-BE49-F238E27FC236}">
                <a16:creationId xmlns:a16="http://schemas.microsoft.com/office/drawing/2014/main" id="{580EF940-1116-F6DB-0270-0C167EC6A714}"/>
              </a:ext>
            </a:extLst>
          </p:cNvPr>
          <p:cNvPicPr>
            <a:picLocks noChangeAspect="1"/>
          </p:cNvPicPr>
          <p:nvPr/>
        </p:nvPicPr>
        <p:blipFill>
          <a:blip r:embed="rId4"/>
          <a:stretch>
            <a:fillRect/>
          </a:stretch>
        </p:blipFill>
        <p:spPr>
          <a:xfrm>
            <a:off x="7169887" y="1476000"/>
            <a:ext cx="3251814" cy="2028761"/>
          </a:xfrm>
          <a:prstGeom prst="rect">
            <a:avLst/>
          </a:prstGeom>
        </p:spPr>
      </p:pic>
      <p:sp>
        <p:nvSpPr>
          <p:cNvPr id="16" name="文本框 30">
            <a:extLst>
              <a:ext uri="{FF2B5EF4-FFF2-40B4-BE49-F238E27FC236}">
                <a16:creationId xmlns:a16="http://schemas.microsoft.com/office/drawing/2014/main" id="{488ED889-5EA5-7FAA-AAB8-E6969E2AEB19}"/>
              </a:ext>
            </a:extLst>
          </p:cNvPr>
          <p:cNvSpPr txBox="1"/>
          <p:nvPr/>
        </p:nvSpPr>
        <p:spPr>
          <a:xfrm>
            <a:off x="1157794" y="3007742"/>
            <a:ext cx="3410299" cy="400110"/>
          </a:xfrm>
          <a:prstGeom prst="rect">
            <a:avLst/>
          </a:prstGeom>
          <a:noFill/>
        </p:spPr>
        <p:txBody>
          <a:bodyPr wrap="square" rtlCol="0">
            <a:spAutoFit/>
          </a:bodyPr>
          <a:lstStyle/>
          <a:p>
            <a:r>
              <a:rPr lang="en-US" altLang="zh-TW" sz="2000" b="1">
                <a:solidFill>
                  <a:srgbClr val="9D6417"/>
                </a:solidFill>
                <a:cs typeface="+mn-ea"/>
                <a:sym typeface="+mn-lt"/>
              </a:rPr>
              <a:t>12</a:t>
            </a:r>
            <a:r>
              <a:rPr lang="zh-TW" altLang="en-US" sz="2000" b="1">
                <a:solidFill>
                  <a:srgbClr val="9D6417"/>
                </a:solidFill>
                <a:cs typeface="+mn-ea"/>
                <a:sym typeface="+mn-lt"/>
              </a:rPr>
              <a:t>・</a:t>
            </a:r>
            <a:r>
              <a:rPr lang="en-US" altLang="zh-TW" sz="2000" b="1">
                <a:solidFill>
                  <a:srgbClr val="9D6417"/>
                </a:solidFill>
                <a:cs typeface="+mn-ea"/>
                <a:sym typeface="+mn-lt"/>
              </a:rPr>
              <a:t>13</a:t>
            </a:r>
            <a:r>
              <a:rPr lang="zh-TW" altLang="en-US" sz="2000" b="1">
                <a:solidFill>
                  <a:srgbClr val="9D6417"/>
                </a:solidFill>
                <a:cs typeface="+mn-ea"/>
                <a:sym typeface="+mn-lt"/>
              </a:rPr>
              <a:t>  南京大屠殺</a:t>
            </a:r>
            <a:endParaRPr lang="zh-CN" altLang="en-US" sz="2000" b="1">
              <a:solidFill>
                <a:srgbClr val="9D6417"/>
              </a:solidFill>
              <a:cs typeface="+mn-ea"/>
              <a:sym typeface="+mn-lt"/>
            </a:endParaRPr>
          </a:p>
        </p:txBody>
      </p:sp>
      <p:sp>
        <p:nvSpPr>
          <p:cNvPr id="18" name="文本框 30">
            <a:extLst>
              <a:ext uri="{FF2B5EF4-FFF2-40B4-BE49-F238E27FC236}">
                <a16:creationId xmlns:a16="http://schemas.microsoft.com/office/drawing/2014/main" id="{A16E2B21-0EBA-2D9F-632C-7FDC6A6E7AA3}"/>
              </a:ext>
            </a:extLst>
          </p:cNvPr>
          <p:cNvSpPr txBox="1"/>
          <p:nvPr/>
        </p:nvSpPr>
        <p:spPr>
          <a:xfrm>
            <a:off x="1097510" y="4440066"/>
            <a:ext cx="3430492" cy="446276"/>
          </a:xfrm>
          <a:prstGeom prst="rect">
            <a:avLst/>
          </a:prstGeom>
          <a:noFill/>
        </p:spPr>
        <p:txBody>
          <a:bodyPr wrap="square" rtlCol="0">
            <a:spAutoFit/>
          </a:bodyPr>
          <a:lstStyle/>
          <a:p>
            <a:r>
              <a:rPr lang="zh-TW" altLang="en-US" sz="2300" b="1">
                <a:solidFill>
                  <a:schemeClr val="tx1">
                    <a:lumMod val="65000"/>
                    <a:lumOff val="35000"/>
                  </a:schemeClr>
                </a:solidFill>
                <a:cs typeface="+mn-ea"/>
                <a:sym typeface="+mn-lt"/>
              </a:rPr>
              <a:t> </a:t>
            </a:r>
            <a:r>
              <a:rPr lang="en-US" altLang="zh-TW" sz="2000" b="1">
                <a:solidFill>
                  <a:srgbClr val="9D6417"/>
                </a:solidFill>
                <a:cs typeface="+mn-ea"/>
                <a:sym typeface="+mn-lt"/>
              </a:rPr>
              <a:t>3 – 4</a:t>
            </a:r>
            <a:r>
              <a:rPr lang="zh-TW" altLang="en-US" sz="2000" b="1">
                <a:solidFill>
                  <a:srgbClr val="9D6417"/>
                </a:solidFill>
                <a:cs typeface="+mn-ea"/>
                <a:sym typeface="+mn-lt"/>
              </a:rPr>
              <a:t>月 台兒莊會戰</a:t>
            </a:r>
            <a:endParaRPr lang="zh-CN" altLang="en-US" sz="2000" b="1">
              <a:solidFill>
                <a:srgbClr val="9D6417"/>
              </a:solidFill>
              <a:cs typeface="+mn-ea"/>
              <a:sym typeface="+mn-lt"/>
            </a:endParaRPr>
          </a:p>
        </p:txBody>
      </p:sp>
      <p:sp>
        <p:nvSpPr>
          <p:cNvPr id="19" name="文本框 30">
            <a:extLst>
              <a:ext uri="{FF2B5EF4-FFF2-40B4-BE49-F238E27FC236}">
                <a16:creationId xmlns:a16="http://schemas.microsoft.com/office/drawing/2014/main" id="{A9455A62-2A4B-114F-1F6A-B482AEF829B6}"/>
              </a:ext>
            </a:extLst>
          </p:cNvPr>
          <p:cNvSpPr txBox="1"/>
          <p:nvPr/>
        </p:nvSpPr>
        <p:spPr>
          <a:xfrm>
            <a:off x="101604" y="4440066"/>
            <a:ext cx="841596" cy="461665"/>
          </a:xfrm>
          <a:prstGeom prst="rect">
            <a:avLst/>
          </a:prstGeom>
          <a:noFill/>
        </p:spPr>
        <p:txBody>
          <a:bodyPr wrap="square" rtlCol="0">
            <a:spAutoFit/>
          </a:bodyPr>
          <a:lstStyle/>
          <a:p>
            <a:r>
              <a:rPr lang="en-US" altLang="zh-TW" sz="2400">
                <a:solidFill>
                  <a:schemeClr val="bg1"/>
                </a:solidFill>
                <a:cs typeface="+mn-ea"/>
                <a:sym typeface="+mn-lt"/>
              </a:rPr>
              <a:t>1938</a:t>
            </a:r>
            <a:endParaRPr lang="zh-CN" altLang="en-US" sz="2400">
              <a:solidFill>
                <a:schemeClr val="bg1"/>
              </a:solidFill>
              <a:cs typeface="+mn-ea"/>
              <a:sym typeface="+mn-lt"/>
            </a:endParaRPr>
          </a:p>
        </p:txBody>
      </p:sp>
      <p:sp>
        <p:nvSpPr>
          <p:cNvPr id="20" name="矩形 12">
            <a:extLst>
              <a:ext uri="{FF2B5EF4-FFF2-40B4-BE49-F238E27FC236}">
                <a16:creationId xmlns:a16="http://schemas.microsoft.com/office/drawing/2014/main" id="{5345DCB9-C1CC-765C-A763-3F043BC00401}"/>
              </a:ext>
            </a:extLst>
          </p:cNvPr>
          <p:cNvSpPr/>
          <p:nvPr/>
        </p:nvSpPr>
        <p:spPr>
          <a:xfrm>
            <a:off x="1175809" y="4941293"/>
            <a:ext cx="4283697" cy="1059393"/>
          </a:xfrm>
          <a:prstGeom prst="rect">
            <a:avLst/>
          </a:prstGeom>
        </p:spPr>
        <p:txBody>
          <a:bodyPr wrap="square">
            <a:spAutoFit/>
          </a:bodyPr>
          <a:lstStyle/>
          <a:p>
            <a:pPr algn="just">
              <a:lnSpc>
                <a:spcPct val="120000"/>
              </a:lnSpc>
              <a:spcAft>
                <a:spcPts val="0"/>
              </a:spcAft>
            </a:pPr>
            <a:r>
              <a:rPr lang="en-US" altLang="zh-TW" kern="100" dirty="0">
                <a:cs typeface="Times New Roman" panose="02020603050405020304" pitchFamily="18" charset="0"/>
              </a:rPr>
              <a:t>1938</a:t>
            </a:r>
            <a:r>
              <a:rPr lang="zh-TW" altLang="en-US" kern="100" dirty="0">
                <a:cs typeface="Times New Roman" panose="02020603050405020304" pitchFamily="18" charset="0"/>
              </a:rPr>
              <a:t>年</a:t>
            </a:r>
            <a:r>
              <a:rPr lang="en-US" altLang="zh-TW" kern="100" dirty="0">
                <a:cs typeface="Times New Roman" panose="02020603050405020304" pitchFamily="18" charset="0"/>
              </a:rPr>
              <a:t>3</a:t>
            </a:r>
            <a:r>
              <a:rPr lang="zh-TW" altLang="en-US" kern="100" dirty="0">
                <a:cs typeface="Times New Roman" panose="02020603050405020304" pitchFamily="18" charset="0"/>
              </a:rPr>
              <a:t>至</a:t>
            </a:r>
            <a:r>
              <a:rPr lang="en-US" altLang="zh-TW" kern="100" dirty="0">
                <a:cs typeface="Times New Roman" panose="02020603050405020304" pitchFamily="18" charset="0"/>
              </a:rPr>
              <a:t>4</a:t>
            </a:r>
            <a:r>
              <a:rPr lang="zh-TW" altLang="en-US" kern="100" dirty="0">
                <a:cs typeface="Times New Roman" panose="02020603050405020304" pitchFamily="18" charset="0"/>
              </a:rPr>
              <a:t>月，國軍在山東台兒莊擊敗日軍，鼓舞了全國軍民堅持抗戰的信心。右圖為國軍在台兒莊架設機槍陣地</a:t>
            </a:r>
            <a:r>
              <a:rPr lang="zh-TW" altLang="en-US" kern="100" dirty="0">
                <a:latin typeface="+mn-ea"/>
                <a:cs typeface="Times New Roman" panose="02020603050405020304" pitchFamily="18" charset="0"/>
              </a:rPr>
              <a:t>。</a:t>
            </a:r>
            <a:endParaRPr lang="zh-TW" altLang="zh-HK" kern="100" dirty="0">
              <a:latin typeface="+mn-ea"/>
              <a:cs typeface="Times New Roman" panose="02020603050405020304" pitchFamily="18" charset="0"/>
            </a:endParaRPr>
          </a:p>
        </p:txBody>
      </p:sp>
      <p:pic>
        <p:nvPicPr>
          <p:cNvPr id="21" name="Picture 13" descr="A vintage photo of a person&#10;&#10;Description automatically generated">
            <a:extLst>
              <a:ext uri="{FF2B5EF4-FFF2-40B4-BE49-F238E27FC236}">
                <a16:creationId xmlns:a16="http://schemas.microsoft.com/office/drawing/2014/main" id="{3E65403F-37D5-B4E0-019E-4F7FD4D7B497}"/>
              </a:ext>
            </a:extLst>
          </p:cNvPr>
          <p:cNvPicPr>
            <a:picLocks noChangeAspect="1"/>
          </p:cNvPicPr>
          <p:nvPr/>
        </p:nvPicPr>
        <p:blipFill>
          <a:blip r:embed="rId5"/>
          <a:stretch>
            <a:fillRect/>
          </a:stretch>
        </p:blipFill>
        <p:spPr>
          <a:xfrm>
            <a:off x="5808410" y="4548319"/>
            <a:ext cx="3020841" cy="1845340"/>
          </a:xfrm>
          <a:prstGeom prst="rect">
            <a:avLst/>
          </a:prstGeom>
        </p:spPr>
      </p:pic>
      <p:sp>
        <p:nvSpPr>
          <p:cNvPr id="17" name="椭圆 19">
            <a:extLst>
              <a:ext uri="{FF2B5EF4-FFF2-40B4-BE49-F238E27FC236}">
                <a16:creationId xmlns:a16="http://schemas.microsoft.com/office/drawing/2014/main" id="{368CE8D7-B7EF-3A53-1FE0-662BC9950148}"/>
              </a:ext>
            </a:extLst>
          </p:cNvPr>
          <p:cNvSpPr>
            <a:spLocks/>
          </p:cNvSpPr>
          <p:nvPr/>
        </p:nvSpPr>
        <p:spPr>
          <a:xfrm>
            <a:off x="997206" y="1905105"/>
            <a:ext cx="109759" cy="117352"/>
          </a:xfrm>
          <a:prstGeom prst="ellipse">
            <a:avLst/>
          </a:prstGeom>
          <a:solidFill>
            <a:schemeClr val="bg1"/>
          </a:solidFill>
          <a:ln>
            <a:solidFill>
              <a:srgbClr val="9D6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 name="椭圆 19">
            <a:extLst>
              <a:ext uri="{FF2B5EF4-FFF2-40B4-BE49-F238E27FC236}">
                <a16:creationId xmlns:a16="http://schemas.microsoft.com/office/drawing/2014/main" id="{2EB46C50-80E0-035B-4E22-C0217FE46628}"/>
              </a:ext>
            </a:extLst>
          </p:cNvPr>
          <p:cNvSpPr>
            <a:spLocks/>
          </p:cNvSpPr>
          <p:nvPr/>
        </p:nvSpPr>
        <p:spPr>
          <a:xfrm>
            <a:off x="987751" y="3140952"/>
            <a:ext cx="109759" cy="117352"/>
          </a:xfrm>
          <a:prstGeom prst="ellipse">
            <a:avLst/>
          </a:prstGeom>
          <a:solidFill>
            <a:schemeClr val="bg1"/>
          </a:solidFill>
          <a:ln>
            <a:solidFill>
              <a:srgbClr val="9D6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 name="椭圆 19">
            <a:extLst>
              <a:ext uri="{FF2B5EF4-FFF2-40B4-BE49-F238E27FC236}">
                <a16:creationId xmlns:a16="http://schemas.microsoft.com/office/drawing/2014/main" id="{509AADC4-81B6-84D1-3CC3-83753AFCCC9B}"/>
              </a:ext>
            </a:extLst>
          </p:cNvPr>
          <p:cNvSpPr>
            <a:spLocks/>
          </p:cNvSpPr>
          <p:nvPr/>
        </p:nvSpPr>
        <p:spPr>
          <a:xfrm>
            <a:off x="1001276" y="4620567"/>
            <a:ext cx="109759" cy="117352"/>
          </a:xfrm>
          <a:prstGeom prst="ellipse">
            <a:avLst/>
          </a:prstGeom>
          <a:solidFill>
            <a:schemeClr val="bg1"/>
          </a:solidFill>
          <a:ln>
            <a:solidFill>
              <a:srgbClr val="9D6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 name="文字方塊 3">
            <a:extLst>
              <a:ext uri="{FF2B5EF4-FFF2-40B4-BE49-F238E27FC236}">
                <a16:creationId xmlns:a16="http://schemas.microsoft.com/office/drawing/2014/main" id="{8900573F-F258-AC6D-0CDA-439864F5A3A4}"/>
              </a:ext>
            </a:extLst>
          </p:cNvPr>
          <p:cNvSpPr txBox="1"/>
          <p:nvPr/>
        </p:nvSpPr>
        <p:spPr>
          <a:xfrm>
            <a:off x="8226819" y="6481722"/>
            <a:ext cx="3428435" cy="246221"/>
          </a:xfrm>
          <a:prstGeom prst="rect">
            <a:avLst/>
          </a:prstGeom>
          <a:noFill/>
        </p:spPr>
        <p:txBody>
          <a:bodyPr wrap="square" rtlCol="0">
            <a:spAutoFit/>
          </a:bodyPr>
          <a:lstStyle/>
          <a:p>
            <a:r>
              <a:rPr lang="zh-TW" altLang="en-US" sz="1000">
                <a:solidFill>
                  <a:srgbClr val="FF0000"/>
                </a:solidFill>
              </a:rPr>
              <a:t>請注意：部分內容涉及戰爭時的殘酷場景，或會引起不安。</a:t>
            </a:r>
            <a:endParaRPr lang="en-HK" sz="1000">
              <a:solidFill>
                <a:srgbClr val="FF0000"/>
              </a:solidFill>
            </a:endParaRPr>
          </a:p>
        </p:txBody>
      </p:sp>
    </p:spTree>
    <p:extLst>
      <p:ext uri="{BB962C8B-B14F-4D97-AF65-F5344CB8AC3E}">
        <p14:creationId xmlns:p14="http://schemas.microsoft.com/office/powerpoint/2010/main" val="4046606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heel(1)">
                                      <p:cBhvr>
                                        <p:cTn id="24" dur="20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barn(inVertical)">
                                      <p:cBhvr>
                                        <p:cTn id="45" dur="500"/>
                                        <p:tgtEl>
                                          <p:spTgt spid="18"/>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barn(inVertical)">
                                      <p:cBhvr>
                                        <p:cTn id="48" dur="500"/>
                                        <p:tgtEl>
                                          <p:spTgt spid="23"/>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p:cTn id="57" dur="500" fill="hold"/>
                                        <p:tgtEl>
                                          <p:spTgt spid="21"/>
                                        </p:tgtEl>
                                        <p:attrNameLst>
                                          <p:attrName>ppt_w</p:attrName>
                                        </p:attrNameLst>
                                      </p:cBhvr>
                                      <p:tavLst>
                                        <p:tav tm="0">
                                          <p:val>
                                            <p:fltVal val="0"/>
                                          </p:val>
                                        </p:tav>
                                        <p:tav tm="100000">
                                          <p:val>
                                            <p:strVal val="#ppt_w"/>
                                          </p:val>
                                        </p:tav>
                                      </p:tavLst>
                                    </p:anim>
                                    <p:anim calcmode="lin" valueType="num">
                                      <p:cBhvr>
                                        <p:cTn id="58" dur="500" fill="hold"/>
                                        <p:tgtEl>
                                          <p:spTgt spid="21"/>
                                        </p:tgtEl>
                                        <p:attrNameLst>
                                          <p:attrName>ppt_h</p:attrName>
                                        </p:attrNameLst>
                                      </p:cBhvr>
                                      <p:tavLst>
                                        <p:tav tm="0">
                                          <p:val>
                                            <p:fltVal val="0"/>
                                          </p:val>
                                        </p:tav>
                                        <p:tav tm="100000">
                                          <p:val>
                                            <p:strVal val="#ppt_h"/>
                                          </p:val>
                                        </p:tav>
                                      </p:tavLst>
                                    </p:anim>
                                    <p:animEffect transition="in" filter="fade">
                                      <p:cBhvr>
                                        <p:cTn id="5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3" grpId="0"/>
      <p:bldP spid="14" grpId="0"/>
      <p:bldP spid="16" grpId="0"/>
      <p:bldP spid="18" grpId="0"/>
      <p:bldP spid="19" grpId="0"/>
      <p:bldP spid="20" grpId="0"/>
      <p:bldP spid="17" grpId="0" animBg="1"/>
      <p:bldP spid="22" grpId="0" animBg="1"/>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02EC5-48B1-D6F2-DB9E-810B72F8CC69}"/>
            </a:ext>
          </a:extLst>
        </p:cNvPr>
        <p:cNvGrpSpPr/>
        <p:nvPr/>
      </p:nvGrpSpPr>
      <p:grpSpPr>
        <a:xfrm>
          <a:off x="0" y="0"/>
          <a:ext cx="0" cy="0"/>
          <a:chOff x="0" y="0"/>
          <a:chExt cx="0" cy="0"/>
        </a:xfrm>
      </p:grpSpPr>
      <p:pic>
        <p:nvPicPr>
          <p:cNvPr id="11" name="內容版面配置區 10" descr="一張含有 文字, 信封 的圖片&#10;&#10;自動產生的描述">
            <a:extLst>
              <a:ext uri="{FF2B5EF4-FFF2-40B4-BE49-F238E27FC236}">
                <a16:creationId xmlns:a16="http://schemas.microsoft.com/office/drawing/2014/main" id="{CFF85EAC-40E7-F4D4-B6A4-CCDC6059089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標題 1">
            <a:extLst>
              <a:ext uri="{FF2B5EF4-FFF2-40B4-BE49-F238E27FC236}">
                <a16:creationId xmlns:a16="http://schemas.microsoft.com/office/drawing/2014/main" id="{9B67C44C-C91A-278C-F982-AD49A07FD00C}"/>
              </a:ext>
            </a:extLst>
          </p:cNvPr>
          <p:cNvSpPr>
            <a:spLocks noGrp="1"/>
          </p:cNvSpPr>
          <p:nvPr>
            <p:ph type="title"/>
          </p:nvPr>
        </p:nvSpPr>
        <p:spPr>
          <a:xfrm>
            <a:off x="838200" y="2555770"/>
            <a:ext cx="10515600" cy="1325563"/>
          </a:xfrm>
        </p:spPr>
        <p:txBody>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zh-TW" altLang="en-US" sz="3600" b="1" i="0" u="none" strike="noStrike" kern="1200" cap="none" spc="0" normalizeH="0" baseline="0" noProof="0">
                <a:ln>
                  <a:noFill/>
                </a:ln>
                <a:solidFill>
                  <a:srgbClr val="000000">
                    <a:lumMod val="85000"/>
                    <a:lumOff val="15000"/>
                  </a:srgbClr>
                </a:solidFill>
                <a:effectLst/>
                <a:uLnTx/>
                <a:uFillTx/>
                <a:latin typeface="Gill Sans MT" panose="020B0502020104020203"/>
                <a:ea typeface="微軟正黑體" panose="020B0604030504040204" pitchFamily="34" charset="-120"/>
                <a:cs typeface="+mn-cs"/>
              </a:rPr>
              <a:t>從太平洋戰爭爆發到抗戰勝利</a:t>
            </a:r>
          </a:p>
        </p:txBody>
      </p:sp>
    </p:spTree>
    <p:extLst>
      <p:ext uri="{BB962C8B-B14F-4D97-AF65-F5344CB8AC3E}">
        <p14:creationId xmlns:p14="http://schemas.microsoft.com/office/powerpoint/2010/main" val="17181307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249E5A-1681-78B8-113C-6BADDC689D4A}"/>
            </a:ext>
          </a:extLst>
        </p:cNvPr>
        <p:cNvGrpSpPr/>
        <p:nvPr/>
      </p:nvGrpSpPr>
      <p:grpSpPr>
        <a:xfrm>
          <a:off x="0" y="0"/>
          <a:ext cx="0" cy="0"/>
          <a:chOff x="0" y="0"/>
          <a:chExt cx="0" cy="0"/>
        </a:xfrm>
      </p:grpSpPr>
      <p:pic>
        <p:nvPicPr>
          <p:cNvPr id="5" name="圖片 4" descr="一張含有 文字, 螢幕擷取畫面 的圖片&#10;&#10;自動產生的描述">
            <a:extLst>
              <a:ext uri="{FF2B5EF4-FFF2-40B4-BE49-F238E27FC236}">
                <a16:creationId xmlns:a16="http://schemas.microsoft.com/office/drawing/2014/main" id="{E22F3F08-9C65-CE69-5D7C-E690A3D87C20}"/>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2" name="文本框 30">
            <a:extLst>
              <a:ext uri="{FF2B5EF4-FFF2-40B4-BE49-F238E27FC236}">
                <a16:creationId xmlns:a16="http://schemas.microsoft.com/office/drawing/2014/main" id="{6AF51A00-1CA0-80C3-2CB8-53A03054AF47}"/>
              </a:ext>
            </a:extLst>
          </p:cNvPr>
          <p:cNvSpPr txBox="1"/>
          <p:nvPr/>
        </p:nvSpPr>
        <p:spPr>
          <a:xfrm>
            <a:off x="78330" y="1824226"/>
            <a:ext cx="1050565" cy="461665"/>
          </a:xfrm>
          <a:prstGeom prst="rect">
            <a:avLst/>
          </a:prstGeom>
          <a:noFill/>
        </p:spPr>
        <p:txBody>
          <a:bodyPr wrap="square" rtlCol="0">
            <a:spAutoFit/>
          </a:bodyPr>
          <a:lstStyle/>
          <a:p>
            <a:r>
              <a:rPr lang="en-US" altLang="zh-TW" sz="2400">
                <a:solidFill>
                  <a:schemeClr val="bg1"/>
                </a:solidFill>
                <a:cs typeface="+mn-ea"/>
                <a:sym typeface="+mn-lt"/>
              </a:rPr>
              <a:t>1937</a:t>
            </a:r>
            <a:endParaRPr lang="zh-CN" altLang="en-US" sz="2400">
              <a:solidFill>
                <a:schemeClr val="bg1"/>
              </a:solidFill>
              <a:cs typeface="+mn-ea"/>
              <a:sym typeface="+mn-lt"/>
            </a:endParaRPr>
          </a:p>
        </p:txBody>
      </p:sp>
      <p:cxnSp>
        <p:nvCxnSpPr>
          <p:cNvPr id="4" name="直接连接符 21">
            <a:extLst>
              <a:ext uri="{FF2B5EF4-FFF2-40B4-BE49-F238E27FC236}">
                <a16:creationId xmlns:a16="http://schemas.microsoft.com/office/drawing/2014/main" id="{56AFF85D-299F-A398-2F98-21A080CDE0D6}"/>
              </a:ext>
            </a:extLst>
          </p:cNvPr>
          <p:cNvCxnSpPr>
            <a:cxnSpLocks/>
          </p:cNvCxnSpPr>
          <p:nvPr/>
        </p:nvCxnSpPr>
        <p:spPr>
          <a:xfrm flipH="1">
            <a:off x="64800" y="1476000"/>
            <a:ext cx="6850668" cy="0"/>
          </a:xfrm>
          <a:prstGeom prst="line">
            <a:avLst/>
          </a:prstGeom>
          <a:ln w="19050">
            <a:solidFill>
              <a:srgbClr val="186C80"/>
            </a:solidFill>
          </a:ln>
        </p:spPr>
        <p:style>
          <a:lnRef idx="1">
            <a:schemeClr val="accent1"/>
          </a:lnRef>
          <a:fillRef idx="0">
            <a:schemeClr val="accent1"/>
          </a:fillRef>
          <a:effectRef idx="0">
            <a:schemeClr val="accent1"/>
          </a:effectRef>
          <a:fontRef idx="minor">
            <a:schemeClr val="tx1"/>
          </a:fontRef>
        </p:style>
      </p:cxnSp>
      <p:sp>
        <p:nvSpPr>
          <p:cNvPr id="6" name="文本框 30">
            <a:extLst>
              <a:ext uri="{FF2B5EF4-FFF2-40B4-BE49-F238E27FC236}">
                <a16:creationId xmlns:a16="http://schemas.microsoft.com/office/drawing/2014/main" id="{D3717E2B-2A11-3E2B-CCE5-972E93C45E21}"/>
              </a:ext>
            </a:extLst>
          </p:cNvPr>
          <p:cNvSpPr txBox="1"/>
          <p:nvPr/>
        </p:nvSpPr>
        <p:spPr>
          <a:xfrm>
            <a:off x="1168288" y="1689539"/>
            <a:ext cx="3523031" cy="400110"/>
          </a:xfrm>
          <a:prstGeom prst="rect">
            <a:avLst/>
          </a:prstGeom>
          <a:noFill/>
        </p:spPr>
        <p:txBody>
          <a:bodyPr wrap="square" rtlCol="0">
            <a:spAutoFit/>
          </a:bodyPr>
          <a:lstStyle/>
          <a:p>
            <a:r>
              <a:rPr lang="en-US" altLang="zh-TW" sz="2000" b="1">
                <a:solidFill>
                  <a:srgbClr val="186C80"/>
                </a:solidFill>
                <a:cs typeface="+mn-ea"/>
                <a:sym typeface="+mn-lt"/>
              </a:rPr>
              <a:t>12</a:t>
            </a:r>
            <a:r>
              <a:rPr lang="zh-CN" altLang="en-US" sz="2000" b="1">
                <a:solidFill>
                  <a:srgbClr val="186C80"/>
                </a:solidFill>
                <a:cs typeface="+mn-ea"/>
                <a:sym typeface="+mn-lt"/>
              </a:rPr>
              <a:t>月 </a:t>
            </a:r>
            <a:r>
              <a:rPr lang="zh-TW" altLang="en-US" sz="2000" b="1">
                <a:solidFill>
                  <a:srgbClr val="186C80"/>
                </a:solidFill>
                <a:cs typeface="+mn-ea"/>
                <a:sym typeface="+mn-lt"/>
              </a:rPr>
              <a:t>珍珠港事變</a:t>
            </a:r>
            <a:endParaRPr lang="zh-CN" altLang="en-US" sz="2000" b="1">
              <a:solidFill>
                <a:srgbClr val="186C80"/>
              </a:solidFill>
              <a:cs typeface="+mn-ea"/>
              <a:sym typeface="+mn-lt"/>
            </a:endParaRPr>
          </a:p>
        </p:txBody>
      </p:sp>
      <p:sp>
        <p:nvSpPr>
          <p:cNvPr id="7" name="矩形 6">
            <a:extLst>
              <a:ext uri="{FF2B5EF4-FFF2-40B4-BE49-F238E27FC236}">
                <a16:creationId xmlns:a16="http://schemas.microsoft.com/office/drawing/2014/main" id="{4870BFBE-777E-A80C-86ED-DBBF25490B3B}"/>
              </a:ext>
            </a:extLst>
          </p:cNvPr>
          <p:cNvSpPr/>
          <p:nvPr/>
        </p:nvSpPr>
        <p:spPr>
          <a:xfrm>
            <a:off x="1168288" y="2105136"/>
            <a:ext cx="9526172" cy="403572"/>
          </a:xfrm>
          <a:prstGeom prst="rect">
            <a:avLst/>
          </a:prstGeom>
          <a:noFill/>
        </p:spPr>
        <p:txBody>
          <a:bodyPr wrap="square" rtlCol="0">
            <a:spAutoFit/>
          </a:bodyPr>
          <a:lstStyle/>
          <a:p>
            <a:pPr algn="just">
              <a:lnSpc>
                <a:spcPct val="120000"/>
              </a:lnSpc>
            </a:pPr>
            <a:r>
              <a:rPr lang="en-US" altLang="zh-TW"/>
              <a:t>1941</a:t>
            </a:r>
            <a:r>
              <a:rPr lang="zh-TW" altLang="en-US"/>
              <a:t>年</a:t>
            </a:r>
            <a:r>
              <a:rPr lang="en-US" altLang="zh-TW"/>
              <a:t>12</a:t>
            </a:r>
            <a:r>
              <a:rPr lang="zh-TW" altLang="en-US"/>
              <a:t>月，日本偷襲美國在太平洋的海軍基地珍珠港，挑起太平洋戰爭。</a:t>
            </a:r>
            <a:endParaRPr lang="zh-TW" altLang="zh-HK"/>
          </a:p>
        </p:txBody>
      </p:sp>
      <p:sp>
        <p:nvSpPr>
          <p:cNvPr id="9" name="公众号：陈西设计之家。微信搜索即可">
            <a:extLst>
              <a:ext uri="{FF2B5EF4-FFF2-40B4-BE49-F238E27FC236}">
                <a16:creationId xmlns:a16="http://schemas.microsoft.com/office/drawing/2014/main" id="{E2CDAFA5-AFB0-650D-8EC1-26D3B4B9904A}"/>
              </a:ext>
            </a:extLst>
          </p:cNvPr>
          <p:cNvSpPr/>
          <p:nvPr/>
        </p:nvSpPr>
        <p:spPr>
          <a:xfrm>
            <a:off x="68400" y="1522800"/>
            <a:ext cx="1000800" cy="5367600"/>
          </a:xfrm>
          <a:prstGeom prst="rect">
            <a:avLst/>
          </a:prstGeom>
          <a:solidFill>
            <a:srgbClr val="186C80"/>
          </a:solidFill>
          <a:ln>
            <a:solidFill>
              <a:srgbClr val="186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 name="文本框 30">
            <a:extLst>
              <a:ext uri="{FF2B5EF4-FFF2-40B4-BE49-F238E27FC236}">
                <a16:creationId xmlns:a16="http://schemas.microsoft.com/office/drawing/2014/main" id="{43B12AAF-E253-D288-D5D9-71C3F7AC3543}"/>
              </a:ext>
            </a:extLst>
          </p:cNvPr>
          <p:cNvSpPr txBox="1"/>
          <p:nvPr/>
        </p:nvSpPr>
        <p:spPr>
          <a:xfrm>
            <a:off x="117723" y="1658762"/>
            <a:ext cx="878441" cy="461665"/>
          </a:xfrm>
          <a:prstGeom prst="rect">
            <a:avLst/>
          </a:prstGeom>
          <a:noFill/>
        </p:spPr>
        <p:txBody>
          <a:bodyPr wrap="square" rtlCol="0">
            <a:spAutoFit/>
          </a:bodyPr>
          <a:lstStyle/>
          <a:p>
            <a:r>
              <a:rPr lang="en-US" altLang="zh-TW" sz="2400">
                <a:solidFill>
                  <a:schemeClr val="bg1"/>
                </a:solidFill>
                <a:cs typeface="+mn-ea"/>
                <a:sym typeface="+mn-lt"/>
              </a:rPr>
              <a:t>1941</a:t>
            </a:r>
            <a:endParaRPr lang="zh-CN" altLang="en-US" sz="2400">
              <a:solidFill>
                <a:schemeClr val="bg1"/>
              </a:solidFill>
              <a:cs typeface="+mn-ea"/>
              <a:sym typeface="+mn-lt"/>
            </a:endParaRPr>
          </a:p>
        </p:txBody>
      </p:sp>
      <p:sp>
        <p:nvSpPr>
          <p:cNvPr id="13" name="TextBox 58">
            <a:extLst>
              <a:ext uri="{FF2B5EF4-FFF2-40B4-BE49-F238E27FC236}">
                <a16:creationId xmlns:a16="http://schemas.microsoft.com/office/drawing/2014/main" id="{DD197E4B-3822-6803-7166-0D73E7777ACD}"/>
              </a:ext>
            </a:extLst>
          </p:cNvPr>
          <p:cNvSpPr txBox="1"/>
          <p:nvPr/>
        </p:nvSpPr>
        <p:spPr>
          <a:xfrm>
            <a:off x="324000" y="806400"/>
            <a:ext cx="6783887" cy="584775"/>
          </a:xfrm>
          <a:prstGeom prst="rect">
            <a:avLst/>
          </a:prstGeom>
          <a:noFill/>
          <a:ln>
            <a:noFill/>
          </a:ln>
        </p:spPr>
        <p:txBody>
          <a:bodyPr wrap="square" rtlCol="0">
            <a:spAutoFit/>
          </a:bodyPr>
          <a:lstStyle/>
          <a:p>
            <a:r>
              <a:rPr lang="zh-TW" altLang="en-US" sz="3200" b="1"/>
              <a:t>從太平洋戰爭爆發到抗戰勝利</a:t>
            </a:r>
          </a:p>
        </p:txBody>
      </p:sp>
      <p:sp>
        <p:nvSpPr>
          <p:cNvPr id="14" name="Rectangle: Rounded Corners 59">
            <a:extLst>
              <a:ext uri="{FF2B5EF4-FFF2-40B4-BE49-F238E27FC236}">
                <a16:creationId xmlns:a16="http://schemas.microsoft.com/office/drawing/2014/main" id="{37E5C519-AF70-67D1-41FE-CF5AD2468EB3}"/>
              </a:ext>
            </a:extLst>
          </p:cNvPr>
          <p:cNvSpPr/>
          <p:nvPr/>
        </p:nvSpPr>
        <p:spPr>
          <a:xfrm>
            <a:off x="10303200" y="824400"/>
            <a:ext cx="1352054" cy="398206"/>
          </a:xfrm>
          <a:prstGeom prst="roundRect">
            <a:avLst/>
          </a:prstGeom>
          <a:solidFill>
            <a:srgbClr val="186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a:t>階段三</a:t>
            </a:r>
            <a:endParaRPr lang="en-HK" sz="2400" b="1"/>
          </a:p>
        </p:txBody>
      </p:sp>
      <p:pic>
        <p:nvPicPr>
          <p:cNvPr id="15" name="Picture 5" descr="Smoke coming from it&#10;&#10;Description automatically generated">
            <a:extLst>
              <a:ext uri="{FF2B5EF4-FFF2-40B4-BE49-F238E27FC236}">
                <a16:creationId xmlns:a16="http://schemas.microsoft.com/office/drawing/2014/main" id="{C04C2411-CA23-FE0F-7FF5-9F7E0C7B5B90}"/>
              </a:ext>
            </a:extLst>
          </p:cNvPr>
          <p:cNvPicPr>
            <a:picLocks noChangeAspect="1"/>
          </p:cNvPicPr>
          <p:nvPr/>
        </p:nvPicPr>
        <p:blipFill>
          <a:blip r:embed="rId4"/>
          <a:stretch>
            <a:fillRect/>
          </a:stretch>
        </p:blipFill>
        <p:spPr>
          <a:xfrm>
            <a:off x="3690722" y="2718784"/>
            <a:ext cx="4810556" cy="3557206"/>
          </a:xfrm>
          <a:prstGeom prst="rect">
            <a:avLst/>
          </a:prstGeom>
        </p:spPr>
      </p:pic>
      <p:sp>
        <p:nvSpPr>
          <p:cNvPr id="19" name="公众号：陈西设计之家。微信搜索即可">
            <a:extLst>
              <a:ext uri="{FF2B5EF4-FFF2-40B4-BE49-F238E27FC236}">
                <a16:creationId xmlns:a16="http://schemas.microsoft.com/office/drawing/2014/main" id="{2E0547FA-A764-1115-8F20-CA3D7A0E9103}"/>
              </a:ext>
            </a:extLst>
          </p:cNvPr>
          <p:cNvSpPr/>
          <p:nvPr/>
        </p:nvSpPr>
        <p:spPr>
          <a:xfrm>
            <a:off x="1008764" y="1839805"/>
            <a:ext cx="109759" cy="117173"/>
          </a:xfrm>
          <a:prstGeom prst="ellipse">
            <a:avLst/>
          </a:prstGeom>
          <a:solidFill>
            <a:schemeClr val="bg1"/>
          </a:solidFill>
          <a:ln>
            <a:solidFill>
              <a:srgbClr val="186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 name="文字方塊 1">
            <a:extLst>
              <a:ext uri="{FF2B5EF4-FFF2-40B4-BE49-F238E27FC236}">
                <a16:creationId xmlns:a16="http://schemas.microsoft.com/office/drawing/2014/main" id="{42DA59AA-0671-4765-0124-B3035B20EB3B}"/>
              </a:ext>
            </a:extLst>
          </p:cNvPr>
          <p:cNvSpPr txBox="1"/>
          <p:nvPr/>
        </p:nvSpPr>
        <p:spPr>
          <a:xfrm>
            <a:off x="8226819" y="6443884"/>
            <a:ext cx="3428435" cy="246221"/>
          </a:xfrm>
          <a:prstGeom prst="rect">
            <a:avLst/>
          </a:prstGeom>
          <a:noFill/>
        </p:spPr>
        <p:txBody>
          <a:bodyPr wrap="square" rtlCol="0">
            <a:spAutoFit/>
          </a:bodyPr>
          <a:lstStyle/>
          <a:p>
            <a:r>
              <a:rPr lang="zh-TW" altLang="en-US" sz="1000">
                <a:solidFill>
                  <a:srgbClr val="FF0000"/>
                </a:solidFill>
              </a:rPr>
              <a:t>請注意：部分內容涉及戰爭時的殘酷場景，或會引起不安。</a:t>
            </a:r>
            <a:endParaRPr lang="en-HK" sz="1000">
              <a:solidFill>
                <a:srgbClr val="FF0000"/>
              </a:solidFill>
            </a:endParaRPr>
          </a:p>
        </p:txBody>
      </p:sp>
    </p:spTree>
    <p:extLst>
      <p:ext uri="{BB962C8B-B14F-4D97-AF65-F5344CB8AC3E}">
        <p14:creationId xmlns:p14="http://schemas.microsoft.com/office/powerpoint/2010/main" val="4278514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2" grpId="0"/>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B9CC7D-9A10-AD29-BCFC-DF3A65F1F7C3}"/>
            </a:ext>
          </a:extLst>
        </p:cNvPr>
        <p:cNvGrpSpPr/>
        <p:nvPr/>
      </p:nvGrpSpPr>
      <p:grpSpPr>
        <a:xfrm>
          <a:off x="0" y="0"/>
          <a:ext cx="0" cy="0"/>
          <a:chOff x="0" y="0"/>
          <a:chExt cx="0" cy="0"/>
        </a:xfrm>
      </p:grpSpPr>
      <p:pic>
        <p:nvPicPr>
          <p:cNvPr id="11" name="內容版面配置區 10" descr="一張含有 文字, 信封 的圖片&#10;&#10;自動產生的描述">
            <a:extLst>
              <a:ext uri="{FF2B5EF4-FFF2-40B4-BE49-F238E27FC236}">
                <a16:creationId xmlns:a16="http://schemas.microsoft.com/office/drawing/2014/main" id="{60110929-C4C3-5A71-9640-2900CA863D7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標題 1">
            <a:extLst>
              <a:ext uri="{FF2B5EF4-FFF2-40B4-BE49-F238E27FC236}">
                <a16:creationId xmlns:a16="http://schemas.microsoft.com/office/drawing/2014/main" id="{FD8D1A00-4FB4-6BA2-7220-69413477C717}"/>
              </a:ext>
            </a:extLst>
          </p:cNvPr>
          <p:cNvSpPr>
            <a:spLocks noGrp="1"/>
          </p:cNvSpPr>
          <p:nvPr>
            <p:ph type="title"/>
          </p:nvPr>
        </p:nvSpPr>
        <p:spPr>
          <a:xfrm>
            <a:off x="838200" y="2555770"/>
            <a:ext cx="10515600" cy="1325563"/>
          </a:xfrm>
        </p:spPr>
        <p:txBody>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zh-TW" altLang="en-US" sz="3600" b="1" i="0" u="none" strike="noStrike" kern="1200" cap="none" spc="0" normalizeH="0" baseline="0" noProof="0">
                <a:ln>
                  <a:noFill/>
                </a:ln>
                <a:solidFill>
                  <a:srgbClr val="000000">
                    <a:lumMod val="85000"/>
                    <a:lumOff val="15000"/>
                  </a:srgbClr>
                </a:solidFill>
                <a:effectLst/>
                <a:uLnTx/>
                <a:uFillTx/>
                <a:latin typeface="Gill Sans MT" panose="020B0502020104020203"/>
                <a:ea typeface="微軟正黑體" panose="020B0604030504040204" pitchFamily="34" charset="-120"/>
                <a:cs typeface="+mn-cs"/>
              </a:rPr>
              <a:t>日佔時期的香港</a:t>
            </a:r>
          </a:p>
        </p:txBody>
      </p:sp>
    </p:spTree>
    <p:extLst>
      <p:ext uri="{BB962C8B-B14F-4D97-AF65-F5344CB8AC3E}">
        <p14:creationId xmlns:p14="http://schemas.microsoft.com/office/powerpoint/2010/main" val="16230092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702D6A-C3D8-5933-6BE1-9FC0027B4071}"/>
            </a:ext>
          </a:extLst>
        </p:cNvPr>
        <p:cNvGrpSpPr/>
        <p:nvPr/>
      </p:nvGrpSpPr>
      <p:grpSpPr>
        <a:xfrm>
          <a:off x="0" y="0"/>
          <a:ext cx="0" cy="0"/>
          <a:chOff x="0" y="0"/>
          <a:chExt cx="0" cy="0"/>
        </a:xfrm>
      </p:grpSpPr>
      <p:pic>
        <p:nvPicPr>
          <p:cNvPr id="7" name="圖片 6" descr="一張含有 文字, 螢幕擷取畫面 的圖片&#10;&#10;自動產生的描述">
            <a:extLst>
              <a:ext uri="{FF2B5EF4-FFF2-40B4-BE49-F238E27FC236}">
                <a16:creationId xmlns:a16="http://schemas.microsoft.com/office/drawing/2014/main" id="{DE0453B5-EE4B-5E7D-85D3-2B8DAC11FD34}"/>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文本框 29">
            <a:extLst>
              <a:ext uri="{FF2B5EF4-FFF2-40B4-BE49-F238E27FC236}">
                <a16:creationId xmlns:a16="http://schemas.microsoft.com/office/drawing/2014/main" id="{EE0797B8-6895-96FE-5E0F-63CB47C86838}"/>
              </a:ext>
            </a:extLst>
          </p:cNvPr>
          <p:cNvSpPr txBox="1"/>
          <p:nvPr/>
        </p:nvSpPr>
        <p:spPr>
          <a:xfrm>
            <a:off x="1089688" y="3004044"/>
            <a:ext cx="10688885" cy="881395"/>
          </a:xfrm>
          <a:prstGeom prst="rect">
            <a:avLst/>
          </a:prstGeom>
          <a:noFill/>
        </p:spPr>
        <p:txBody>
          <a:bodyPr wrap="square" rtlCol="0">
            <a:spAutoFit/>
          </a:bodyPr>
          <a:lstStyle/>
          <a:p>
            <a:pPr algn="just">
              <a:lnSpc>
                <a:spcPct val="150000"/>
              </a:lnSpc>
            </a:pPr>
            <a:r>
              <a:rPr lang="en-US" altLang="zh-TW" dirty="0"/>
              <a:t>1941</a:t>
            </a:r>
            <a:r>
              <a:rPr lang="zh-TW" altLang="en-US" dirty="0"/>
              <a:t>年</a:t>
            </a:r>
            <a:r>
              <a:rPr lang="en-US" altLang="zh-TW" dirty="0"/>
              <a:t>12</a:t>
            </a:r>
            <a:r>
              <a:rPr lang="zh-TW" altLang="en-US" dirty="0"/>
              <a:t>月</a:t>
            </a:r>
            <a:r>
              <a:rPr lang="en-US" altLang="zh-TW" dirty="0"/>
              <a:t>8</a:t>
            </a:r>
            <a:r>
              <a:rPr lang="zh-TW" altLang="en-US" dirty="0"/>
              <a:t>日，日軍進攻香港，先轟炸啟德機場和停泊在香港海面的英軍艦艇。發動空襲之餘，日軍亦從陸路向香港發起了猛烈的進攻。</a:t>
            </a:r>
            <a:r>
              <a:rPr lang="en-US" altLang="zh-TW" dirty="0"/>
              <a:t>1941</a:t>
            </a:r>
            <a:r>
              <a:rPr lang="zh-TW" altLang="en-US" dirty="0"/>
              <a:t>年</a:t>
            </a:r>
            <a:r>
              <a:rPr lang="en-US" altLang="zh-TW" dirty="0"/>
              <a:t>12</a:t>
            </a:r>
            <a:r>
              <a:rPr lang="zh-TW" altLang="en-US" dirty="0"/>
              <a:t>月</a:t>
            </a:r>
            <a:r>
              <a:rPr lang="en-US" altLang="zh-TW" dirty="0"/>
              <a:t>25</a:t>
            </a:r>
            <a:r>
              <a:rPr lang="zh-TW" altLang="en-US" dirty="0"/>
              <a:t>日，英軍投降。</a:t>
            </a:r>
          </a:p>
        </p:txBody>
      </p:sp>
      <p:sp>
        <p:nvSpPr>
          <p:cNvPr id="4" name="矩形 3">
            <a:extLst>
              <a:ext uri="{FF2B5EF4-FFF2-40B4-BE49-F238E27FC236}">
                <a16:creationId xmlns:a16="http://schemas.microsoft.com/office/drawing/2014/main" id="{728A0896-2AC7-4166-1969-3AE5601B6F96}"/>
              </a:ext>
            </a:extLst>
          </p:cNvPr>
          <p:cNvSpPr/>
          <p:nvPr/>
        </p:nvSpPr>
        <p:spPr>
          <a:xfrm>
            <a:off x="151200" y="1546094"/>
            <a:ext cx="11754472" cy="693780"/>
          </a:xfrm>
          <a:prstGeom prst="rect">
            <a:avLst/>
          </a:prstGeom>
        </p:spPr>
        <p:txBody>
          <a:bodyPr wrap="square">
            <a:spAutoFit/>
          </a:bodyPr>
          <a:lstStyle/>
          <a:p>
            <a:pPr algn="just" fontAlgn="base">
              <a:lnSpc>
                <a:spcPct val="120000"/>
              </a:lnSpc>
            </a:pPr>
            <a:r>
              <a:rPr lang="en-US" altLang="zh-TW" sz="1700" b="1" dirty="0">
                <a:latin typeface="+mn-ea"/>
              </a:rPr>
              <a:t>1941</a:t>
            </a:r>
            <a:r>
              <a:rPr lang="zh-TW" altLang="en-US" sz="1700" b="1" dirty="0">
                <a:latin typeface="+mn-ea"/>
              </a:rPr>
              <a:t>年</a:t>
            </a:r>
            <a:r>
              <a:rPr lang="en-US" altLang="zh-TW" sz="1700" b="1" dirty="0">
                <a:latin typeface="+mn-ea"/>
              </a:rPr>
              <a:t>12</a:t>
            </a:r>
            <a:r>
              <a:rPr lang="zh-TW" altLang="en-US" sz="1700" b="1" dirty="0">
                <a:latin typeface="+mn-ea"/>
              </a:rPr>
              <a:t>月</a:t>
            </a:r>
            <a:r>
              <a:rPr lang="en-US" altLang="zh-TW" sz="1700" b="1" dirty="0">
                <a:latin typeface="+mn-ea"/>
              </a:rPr>
              <a:t>8</a:t>
            </a:r>
            <a:r>
              <a:rPr lang="zh-TW" altLang="en-US" sz="1700" b="1" dirty="0">
                <a:latin typeface="+mn-ea"/>
              </a:rPr>
              <a:t>日，日軍攻打香港。</a:t>
            </a:r>
            <a:r>
              <a:rPr lang="en-US" altLang="zh-TW" sz="1700" b="1" dirty="0">
                <a:latin typeface="+mn-ea"/>
              </a:rPr>
              <a:t>12</a:t>
            </a:r>
            <a:r>
              <a:rPr lang="zh-TW" altLang="en-US" sz="1700" b="1" dirty="0">
                <a:latin typeface="+mn-ea"/>
              </a:rPr>
              <a:t>月</a:t>
            </a:r>
            <a:r>
              <a:rPr lang="en-US" altLang="zh-TW" sz="1700" b="1" dirty="0">
                <a:latin typeface="+mn-ea"/>
              </a:rPr>
              <a:t>25</a:t>
            </a:r>
            <a:r>
              <a:rPr lang="zh-TW" altLang="en-US" sz="1700" b="1" dirty="0">
                <a:latin typeface="+mn-ea"/>
              </a:rPr>
              <a:t>日，英軍投降，香港三年零八個月的苦難日佔時期由此展開。然而香港的抗日運動從沒停止，為戰時的中國和</a:t>
            </a:r>
            <a:r>
              <a:rPr lang="zh-CN" altLang="en-US" sz="1700" b="1" dirty="0">
                <a:latin typeface="新細明體" panose="02020500000000000000" pitchFamily="18" charset="-120"/>
                <a:ea typeface="新細明體" panose="02020500000000000000" pitchFamily="18" charset="-120"/>
              </a:rPr>
              <a:t>盟軍</a:t>
            </a:r>
            <a:r>
              <a:rPr lang="zh-TW" altLang="en-US" sz="1700" b="1" dirty="0">
                <a:latin typeface="+mn-ea"/>
              </a:rPr>
              <a:t>作出了貢獻。</a:t>
            </a:r>
            <a:r>
              <a:rPr lang="en-US" altLang="zh-TW" sz="1700" b="1" dirty="0">
                <a:latin typeface="+mn-ea"/>
              </a:rPr>
              <a:t>1945</a:t>
            </a:r>
            <a:r>
              <a:rPr lang="zh-TW" altLang="en-US" sz="1700" b="1" dirty="0">
                <a:latin typeface="+mn-ea"/>
              </a:rPr>
              <a:t>年</a:t>
            </a:r>
            <a:r>
              <a:rPr lang="en-US" altLang="zh-TW" sz="1700" b="1" dirty="0">
                <a:latin typeface="+mn-ea"/>
              </a:rPr>
              <a:t>8</a:t>
            </a:r>
            <a:r>
              <a:rPr lang="zh-TW" altLang="en-US" sz="1700" b="1" dirty="0">
                <a:latin typeface="+mn-ea"/>
              </a:rPr>
              <a:t>月，日本投降，香港終於迎來和平曙光。</a:t>
            </a:r>
            <a:endParaRPr lang="zh-TW" altLang="zh-HK" sz="1700" b="1" dirty="0">
              <a:effectLst/>
              <a:latin typeface="+mn-ea"/>
            </a:endParaRPr>
          </a:p>
        </p:txBody>
      </p:sp>
      <p:cxnSp>
        <p:nvCxnSpPr>
          <p:cNvPr id="5" name="直接连接符 21">
            <a:extLst>
              <a:ext uri="{FF2B5EF4-FFF2-40B4-BE49-F238E27FC236}">
                <a16:creationId xmlns:a16="http://schemas.microsoft.com/office/drawing/2014/main" id="{D73EBC51-D459-B984-C461-CF9D5F695358}"/>
              </a:ext>
            </a:extLst>
          </p:cNvPr>
          <p:cNvCxnSpPr>
            <a:cxnSpLocks/>
          </p:cNvCxnSpPr>
          <p:nvPr/>
        </p:nvCxnSpPr>
        <p:spPr>
          <a:xfrm flipH="1">
            <a:off x="9237" y="1505122"/>
            <a:ext cx="6850668" cy="0"/>
          </a:xfrm>
          <a:prstGeom prst="line">
            <a:avLst/>
          </a:prstGeom>
          <a:ln w="19050">
            <a:solidFill>
              <a:srgbClr val="186C80"/>
            </a:solidFill>
          </a:ln>
        </p:spPr>
        <p:style>
          <a:lnRef idx="1">
            <a:schemeClr val="accent1"/>
          </a:lnRef>
          <a:fillRef idx="0">
            <a:schemeClr val="accent1"/>
          </a:fillRef>
          <a:effectRef idx="0">
            <a:schemeClr val="accent1"/>
          </a:effectRef>
          <a:fontRef idx="minor">
            <a:schemeClr val="tx1"/>
          </a:fontRef>
        </p:style>
      </p:cxnSp>
      <p:sp>
        <p:nvSpPr>
          <p:cNvPr id="6" name="文本框 30">
            <a:extLst>
              <a:ext uri="{FF2B5EF4-FFF2-40B4-BE49-F238E27FC236}">
                <a16:creationId xmlns:a16="http://schemas.microsoft.com/office/drawing/2014/main" id="{D25252F8-FD81-812A-FE9B-1E1A6CE08932}"/>
              </a:ext>
            </a:extLst>
          </p:cNvPr>
          <p:cNvSpPr txBox="1"/>
          <p:nvPr/>
        </p:nvSpPr>
        <p:spPr>
          <a:xfrm>
            <a:off x="1105950" y="2638318"/>
            <a:ext cx="3523031" cy="400110"/>
          </a:xfrm>
          <a:prstGeom prst="rect">
            <a:avLst/>
          </a:prstGeom>
          <a:noFill/>
        </p:spPr>
        <p:txBody>
          <a:bodyPr wrap="square" rtlCol="0">
            <a:spAutoFit/>
          </a:bodyPr>
          <a:lstStyle/>
          <a:p>
            <a:r>
              <a:rPr lang="en-US" altLang="zh-TW" sz="2000" b="1">
                <a:solidFill>
                  <a:srgbClr val="186C80"/>
                </a:solidFill>
                <a:cs typeface="+mn-ea"/>
              </a:rPr>
              <a:t>12</a:t>
            </a:r>
            <a:r>
              <a:rPr lang="zh-TW" altLang="en-US" sz="2000" b="1">
                <a:solidFill>
                  <a:srgbClr val="186C80"/>
                </a:solidFill>
                <a:cs typeface="+mn-ea"/>
                <a:sym typeface="+mn-lt"/>
              </a:rPr>
              <a:t>・</a:t>
            </a:r>
            <a:r>
              <a:rPr lang="en-US" altLang="zh-TW" sz="2000" b="1">
                <a:solidFill>
                  <a:srgbClr val="186C80"/>
                </a:solidFill>
                <a:cs typeface="+mn-ea"/>
              </a:rPr>
              <a:t>8</a:t>
            </a:r>
            <a:r>
              <a:rPr lang="zh-TW" altLang="en-US" sz="2000" b="1">
                <a:solidFill>
                  <a:srgbClr val="186C80"/>
                </a:solidFill>
                <a:cs typeface="+mn-ea"/>
              </a:rPr>
              <a:t>  </a:t>
            </a:r>
            <a:r>
              <a:rPr lang="zh-TW" altLang="en-US" sz="2000" b="1">
                <a:solidFill>
                  <a:srgbClr val="186C80"/>
                </a:solidFill>
                <a:cs typeface="+mn-ea"/>
                <a:sym typeface="+mn-lt"/>
              </a:rPr>
              <a:t>日軍進攻香港</a:t>
            </a:r>
            <a:endParaRPr lang="zh-CN" altLang="en-US" sz="2000" b="1">
              <a:solidFill>
                <a:srgbClr val="186C80"/>
              </a:solidFill>
              <a:cs typeface="+mn-ea"/>
              <a:sym typeface="+mn-lt"/>
            </a:endParaRPr>
          </a:p>
        </p:txBody>
      </p:sp>
      <p:sp>
        <p:nvSpPr>
          <p:cNvPr id="8" name="公众号：陈西设计之家。微信搜索即可">
            <a:extLst>
              <a:ext uri="{FF2B5EF4-FFF2-40B4-BE49-F238E27FC236}">
                <a16:creationId xmlns:a16="http://schemas.microsoft.com/office/drawing/2014/main" id="{C6E87297-8801-38FE-B673-43240EEFF48B}"/>
              </a:ext>
            </a:extLst>
          </p:cNvPr>
          <p:cNvSpPr/>
          <p:nvPr/>
        </p:nvSpPr>
        <p:spPr>
          <a:xfrm>
            <a:off x="151200" y="2494800"/>
            <a:ext cx="883609" cy="4363200"/>
          </a:xfrm>
          <a:prstGeom prst="rect">
            <a:avLst/>
          </a:prstGeom>
          <a:solidFill>
            <a:srgbClr val="186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 name="椭圆 19">
            <a:extLst>
              <a:ext uri="{FF2B5EF4-FFF2-40B4-BE49-F238E27FC236}">
                <a16:creationId xmlns:a16="http://schemas.microsoft.com/office/drawing/2014/main" id="{B99E8B95-9C70-46A4-17B2-FB629CC0808B}"/>
              </a:ext>
            </a:extLst>
          </p:cNvPr>
          <p:cNvSpPr>
            <a:spLocks/>
          </p:cNvSpPr>
          <p:nvPr/>
        </p:nvSpPr>
        <p:spPr>
          <a:xfrm>
            <a:off x="979929" y="2764153"/>
            <a:ext cx="109759" cy="117352"/>
          </a:xfrm>
          <a:prstGeom prst="ellipse">
            <a:avLst/>
          </a:prstGeom>
          <a:solidFill>
            <a:schemeClr val="bg1"/>
          </a:solidFill>
          <a:ln>
            <a:solidFill>
              <a:srgbClr val="186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文本框 30">
            <a:extLst>
              <a:ext uri="{FF2B5EF4-FFF2-40B4-BE49-F238E27FC236}">
                <a16:creationId xmlns:a16="http://schemas.microsoft.com/office/drawing/2014/main" id="{AC35823F-86F3-B274-5D4E-60F0325CBB39}"/>
              </a:ext>
            </a:extLst>
          </p:cNvPr>
          <p:cNvSpPr txBox="1"/>
          <p:nvPr/>
        </p:nvSpPr>
        <p:spPr>
          <a:xfrm>
            <a:off x="134938" y="2591750"/>
            <a:ext cx="883609" cy="461665"/>
          </a:xfrm>
          <a:prstGeom prst="rect">
            <a:avLst/>
          </a:prstGeom>
          <a:noFill/>
        </p:spPr>
        <p:txBody>
          <a:bodyPr wrap="square" rtlCol="0">
            <a:spAutoFit/>
          </a:bodyPr>
          <a:lstStyle/>
          <a:p>
            <a:r>
              <a:rPr lang="en-US" altLang="zh-TW" sz="2400">
                <a:solidFill>
                  <a:schemeClr val="bg1"/>
                </a:solidFill>
                <a:cs typeface="+mn-ea"/>
                <a:sym typeface="+mn-lt"/>
              </a:rPr>
              <a:t>1941</a:t>
            </a:r>
            <a:endParaRPr lang="zh-CN" altLang="en-US" sz="2400">
              <a:solidFill>
                <a:schemeClr val="bg1"/>
              </a:solidFill>
              <a:cs typeface="+mn-ea"/>
              <a:sym typeface="+mn-lt"/>
            </a:endParaRPr>
          </a:p>
        </p:txBody>
      </p:sp>
      <p:sp>
        <p:nvSpPr>
          <p:cNvPr id="12" name="TextBox 58">
            <a:extLst>
              <a:ext uri="{FF2B5EF4-FFF2-40B4-BE49-F238E27FC236}">
                <a16:creationId xmlns:a16="http://schemas.microsoft.com/office/drawing/2014/main" id="{361F8D75-9302-7556-EDE7-FBCEF608B310}"/>
              </a:ext>
            </a:extLst>
          </p:cNvPr>
          <p:cNvSpPr txBox="1"/>
          <p:nvPr/>
        </p:nvSpPr>
        <p:spPr>
          <a:xfrm>
            <a:off x="235268" y="890100"/>
            <a:ext cx="6783887" cy="584775"/>
          </a:xfrm>
          <a:prstGeom prst="rect">
            <a:avLst/>
          </a:prstGeom>
          <a:noFill/>
          <a:ln>
            <a:noFill/>
          </a:ln>
        </p:spPr>
        <p:txBody>
          <a:bodyPr wrap="square" rtlCol="0">
            <a:spAutoFit/>
          </a:bodyPr>
          <a:lstStyle/>
          <a:p>
            <a:r>
              <a:rPr lang="zh-TW" altLang="en-US" sz="3200" b="1"/>
              <a:t>日佔時期的香港</a:t>
            </a:r>
          </a:p>
        </p:txBody>
      </p:sp>
      <p:pic>
        <p:nvPicPr>
          <p:cNvPr id="13" name="Picture 5" descr="A small boat in a body of water&#10;&#10;Description automatically generated">
            <a:extLst>
              <a:ext uri="{FF2B5EF4-FFF2-40B4-BE49-F238E27FC236}">
                <a16:creationId xmlns:a16="http://schemas.microsoft.com/office/drawing/2014/main" id="{F5100AAA-E674-AC15-3CF6-C832710B2917}"/>
              </a:ext>
            </a:extLst>
          </p:cNvPr>
          <p:cNvPicPr>
            <a:picLocks noChangeAspect="1"/>
          </p:cNvPicPr>
          <p:nvPr/>
        </p:nvPicPr>
        <p:blipFill>
          <a:blip r:embed="rId4"/>
          <a:stretch>
            <a:fillRect/>
          </a:stretch>
        </p:blipFill>
        <p:spPr>
          <a:xfrm>
            <a:off x="4325984" y="4091490"/>
            <a:ext cx="3700416" cy="2560459"/>
          </a:xfrm>
          <a:prstGeom prst="rect">
            <a:avLst/>
          </a:prstGeom>
        </p:spPr>
      </p:pic>
      <p:sp>
        <p:nvSpPr>
          <p:cNvPr id="2" name="文字方塊 1">
            <a:extLst>
              <a:ext uri="{FF2B5EF4-FFF2-40B4-BE49-F238E27FC236}">
                <a16:creationId xmlns:a16="http://schemas.microsoft.com/office/drawing/2014/main" id="{C50180BC-6085-5B5E-A5EB-AE68A186F568}"/>
              </a:ext>
            </a:extLst>
          </p:cNvPr>
          <p:cNvSpPr txBox="1"/>
          <p:nvPr/>
        </p:nvSpPr>
        <p:spPr>
          <a:xfrm>
            <a:off x="8256964" y="6528838"/>
            <a:ext cx="3428435" cy="246221"/>
          </a:xfrm>
          <a:prstGeom prst="rect">
            <a:avLst/>
          </a:prstGeom>
          <a:noFill/>
        </p:spPr>
        <p:txBody>
          <a:bodyPr wrap="square" rtlCol="0">
            <a:spAutoFit/>
          </a:bodyPr>
          <a:lstStyle/>
          <a:p>
            <a:r>
              <a:rPr lang="zh-TW" altLang="en-US" sz="1000">
                <a:solidFill>
                  <a:srgbClr val="FF0000"/>
                </a:solidFill>
              </a:rPr>
              <a:t>請注意：部分內容涉及戰爭時的殘酷場景，或會引起不安。</a:t>
            </a:r>
            <a:endParaRPr lang="en-HK" sz="1000">
              <a:solidFill>
                <a:srgbClr val="FF0000"/>
              </a:solidFill>
            </a:endParaRPr>
          </a:p>
        </p:txBody>
      </p:sp>
    </p:spTree>
    <p:extLst>
      <p:ext uri="{BB962C8B-B14F-4D97-AF65-F5344CB8AC3E}">
        <p14:creationId xmlns:p14="http://schemas.microsoft.com/office/powerpoint/2010/main" val="244391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9" grpId="0" animBg="1"/>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7E924D-1D12-FE55-2BD0-EB4B6B94610B}"/>
            </a:ext>
          </a:extLst>
        </p:cNvPr>
        <p:cNvGrpSpPr/>
        <p:nvPr/>
      </p:nvGrpSpPr>
      <p:grpSpPr>
        <a:xfrm>
          <a:off x="0" y="0"/>
          <a:ext cx="0" cy="0"/>
          <a:chOff x="0" y="0"/>
          <a:chExt cx="0" cy="0"/>
        </a:xfrm>
      </p:grpSpPr>
      <p:pic>
        <p:nvPicPr>
          <p:cNvPr id="11" name="內容版面配置區 10" descr="一張含有 文字, 信封 的圖片&#10;&#10;自動產生的描述">
            <a:extLst>
              <a:ext uri="{FF2B5EF4-FFF2-40B4-BE49-F238E27FC236}">
                <a16:creationId xmlns:a16="http://schemas.microsoft.com/office/drawing/2014/main" id="{A24C9A4F-FCF3-5B86-4904-A5AD2399834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標題 1">
            <a:extLst>
              <a:ext uri="{FF2B5EF4-FFF2-40B4-BE49-F238E27FC236}">
                <a16:creationId xmlns:a16="http://schemas.microsoft.com/office/drawing/2014/main" id="{8B9E08DD-0009-34F3-557C-B744503A8500}"/>
              </a:ext>
            </a:extLst>
          </p:cNvPr>
          <p:cNvSpPr>
            <a:spLocks noGrp="1"/>
          </p:cNvSpPr>
          <p:nvPr>
            <p:ph type="title"/>
          </p:nvPr>
        </p:nvSpPr>
        <p:spPr>
          <a:xfrm>
            <a:off x="838200" y="2555770"/>
            <a:ext cx="10515600" cy="1325563"/>
          </a:xfrm>
        </p:spPr>
        <p:txBody>
          <a:bodyPr/>
          <a:lstStyle/>
          <a:p>
            <a:pPr lvl="0" algn="ctr">
              <a:spcAft>
                <a:spcPts val="600"/>
              </a:spcAft>
              <a:defRPr/>
            </a:pPr>
            <a:r>
              <a:rPr lang="zh-TW" altLang="en-US" sz="3600" b="1">
                <a:solidFill>
                  <a:srgbClr val="000000">
                    <a:lumMod val="85000"/>
                    <a:lumOff val="15000"/>
                  </a:srgbClr>
                </a:solidFill>
                <a:latin typeface="Gill Sans MT" panose="020B0502020104020203"/>
                <a:ea typeface="微軟正黑體" panose="020B0604030504040204" pitchFamily="34" charset="-120"/>
                <a:cs typeface="+mn-cs"/>
              </a:rPr>
              <a:t>抗戰路上</a:t>
            </a:r>
            <a:r>
              <a:rPr lang="en-US" altLang="zh-TW" sz="3600" b="1">
                <a:solidFill>
                  <a:srgbClr val="000000">
                    <a:lumMod val="85000"/>
                    <a:lumOff val="15000"/>
                  </a:srgbClr>
                </a:solidFill>
                <a:latin typeface="Gill Sans MT" panose="020B0502020104020203"/>
                <a:ea typeface="微軟正黑體" panose="020B0604030504040204" pitchFamily="34" charset="-120"/>
                <a:cs typeface="+mn-cs"/>
              </a:rPr>
              <a:t>……</a:t>
            </a:r>
            <a:endParaRPr kumimoji="0" lang="zh-TW" altLang="en-US" sz="3600" b="1" i="0" u="none" strike="noStrike" kern="1200" cap="none" spc="0" normalizeH="0" baseline="0" noProof="0">
              <a:ln>
                <a:noFill/>
              </a:ln>
              <a:solidFill>
                <a:srgbClr val="000000">
                  <a:lumMod val="85000"/>
                  <a:lumOff val="15000"/>
                </a:srgbClr>
              </a:solidFill>
              <a:effectLst/>
              <a:uLnTx/>
              <a:uFillTx/>
              <a:latin typeface="Gill Sans MT" panose="020B0502020104020203"/>
              <a:ea typeface="微軟正黑體" panose="020B0604030504040204" pitchFamily="34" charset="-120"/>
              <a:cs typeface="+mn-cs"/>
            </a:endParaRPr>
          </a:p>
        </p:txBody>
      </p:sp>
    </p:spTree>
    <p:extLst>
      <p:ext uri="{BB962C8B-B14F-4D97-AF65-F5344CB8AC3E}">
        <p14:creationId xmlns:p14="http://schemas.microsoft.com/office/powerpoint/2010/main" val="5077198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06126C-53D7-4B72-39F8-2D8BD1B51C0D}"/>
            </a:ext>
          </a:extLst>
        </p:cNvPr>
        <p:cNvGrpSpPr/>
        <p:nvPr/>
      </p:nvGrpSpPr>
      <p:grpSpPr>
        <a:xfrm>
          <a:off x="0" y="0"/>
          <a:ext cx="0" cy="0"/>
          <a:chOff x="0" y="0"/>
          <a:chExt cx="0" cy="0"/>
        </a:xfrm>
      </p:grpSpPr>
      <p:pic>
        <p:nvPicPr>
          <p:cNvPr id="5" name="圖片 4" descr="一張含有 文字, 螢幕擷取畫面 的圖片&#10;&#10;自動產生的描述">
            <a:extLst>
              <a:ext uri="{FF2B5EF4-FFF2-40B4-BE49-F238E27FC236}">
                <a16:creationId xmlns:a16="http://schemas.microsoft.com/office/drawing/2014/main" id="{6161F298-063A-0F97-7C4C-950E2CEF085E}"/>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1">
            <a:extLst>
              <a:ext uri="{FF2B5EF4-FFF2-40B4-BE49-F238E27FC236}">
                <a16:creationId xmlns:a16="http://schemas.microsoft.com/office/drawing/2014/main" id="{A7A2FCFB-167F-CB31-A214-C4D3783714CD}"/>
              </a:ext>
            </a:extLst>
          </p:cNvPr>
          <p:cNvSpPr txBox="1"/>
          <p:nvPr/>
        </p:nvSpPr>
        <p:spPr>
          <a:xfrm>
            <a:off x="213464" y="878271"/>
            <a:ext cx="6783887" cy="584775"/>
          </a:xfrm>
          <a:prstGeom prst="rect">
            <a:avLst/>
          </a:prstGeom>
          <a:noFill/>
          <a:ln>
            <a:noFill/>
          </a:ln>
        </p:spPr>
        <p:txBody>
          <a:bodyPr wrap="square" rtlCol="0">
            <a:spAutoFit/>
          </a:bodyPr>
          <a:lstStyle/>
          <a:p>
            <a:r>
              <a:rPr lang="zh-TW" altLang="en-US" sz="3200" b="1"/>
              <a:t>文藝工作者的努力</a:t>
            </a:r>
          </a:p>
        </p:txBody>
      </p:sp>
      <p:cxnSp>
        <p:nvCxnSpPr>
          <p:cNvPr id="3" name="直接连接符 21">
            <a:extLst>
              <a:ext uri="{FF2B5EF4-FFF2-40B4-BE49-F238E27FC236}">
                <a16:creationId xmlns:a16="http://schemas.microsoft.com/office/drawing/2014/main" id="{C13BA164-A9EE-A5DC-A836-35FCB800A45B}"/>
              </a:ext>
            </a:extLst>
          </p:cNvPr>
          <p:cNvCxnSpPr>
            <a:cxnSpLocks/>
          </p:cNvCxnSpPr>
          <p:nvPr/>
        </p:nvCxnSpPr>
        <p:spPr>
          <a:xfrm flipH="1">
            <a:off x="4" y="1542074"/>
            <a:ext cx="6850668" cy="0"/>
          </a:xfrm>
          <a:prstGeom prst="line">
            <a:avLst/>
          </a:prstGeom>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nvGrpSpPr>
          <p:cNvPr id="4" name="Group 17">
            <a:extLst>
              <a:ext uri="{FF2B5EF4-FFF2-40B4-BE49-F238E27FC236}">
                <a16:creationId xmlns:a16="http://schemas.microsoft.com/office/drawing/2014/main" id="{392DB243-DE46-277D-12E0-B7A46E42AC6A}"/>
              </a:ext>
            </a:extLst>
          </p:cNvPr>
          <p:cNvGrpSpPr/>
          <p:nvPr/>
        </p:nvGrpSpPr>
        <p:grpSpPr>
          <a:xfrm>
            <a:off x="280900" y="2464428"/>
            <a:ext cx="2616683" cy="3931428"/>
            <a:chOff x="4524501" y="983730"/>
            <a:chExt cx="2242383" cy="2519287"/>
          </a:xfrm>
        </p:grpSpPr>
        <p:sp>
          <p:nvSpPr>
            <p:cNvPr id="6" name="文本框 29">
              <a:extLst>
                <a:ext uri="{FF2B5EF4-FFF2-40B4-BE49-F238E27FC236}">
                  <a16:creationId xmlns:a16="http://schemas.microsoft.com/office/drawing/2014/main" id="{7D081C61-40DF-7F24-59A4-5B97B14446E1}"/>
                </a:ext>
              </a:extLst>
            </p:cNvPr>
            <p:cNvSpPr txBox="1"/>
            <p:nvPr/>
          </p:nvSpPr>
          <p:spPr>
            <a:xfrm>
              <a:off x="4524501" y="2852173"/>
              <a:ext cx="2242383" cy="650844"/>
            </a:xfrm>
            <a:prstGeom prst="rect">
              <a:avLst/>
            </a:prstGeom>
            <a:solidFill>
              <a:schemeClr val="bg1"/>
            </a:solidFill>
            <a:ln>
              <a:solidFill>
                <a:schemeClr val="bg1">
                  <a:lumMod val="85000"/>
                </a:schemeClr>
              </a:solidFill>
            </a:ln>
            <a:effectLst>
              <a:outerShdw blurRad="50800" dist="50800" dir="5400000" sx="1000" sy="1000" algn="ctr" rotWithShape="0">
                <a:srgbClr val="000000">
                  <a:alpha val="58000"/>
                </a:srgbClr>
              </a:outerShdw>
            </a:effectLst>
          </p:spPr>
          <p:txBody>
            <a:bodyPr wrap="square" rtlCol="0">
              <a:spAutoFit/>
            </a:bodyPr>
            <a:lstStyle/>
            <a:p>
              <a:pPr algn="just"/>
              <a:r>
                <a:rPr lang="en-US" altLang="zh-TW" sz="1500">
                  <a:latin typeface="+mn-ea"/>
                </a:rPr>
                <a:t>1935</a:t>
              </a:r>
              <a:r>
                <a:rPr lang="zh-TW" altLang="en-US" sz="1500">
                  <a:latin typeface="+mn-ea"/>
                </a:rPr>
                <a:t>年的</a:t>
              </a:r>
              <a:r>
                <a:rPr lang="en-US" altLang="zh-TW" sz="1500">
                  <a:latin typeface="+mn-ea"/>
                </a:rPr>
                <a:t>《</a:t>
              </a:r>
              <a:r>
                <a:rPr lang="zh-TW" altLang="en-US" sz="1500">
                  <a:latin typeface="+mn-ea"/>
                </a:rPr>
                <a:t>風雲兒女</a:t>
              </a:r>
              <a:r>
                <a:rPr lang="en-US" altLang="zh-TW" sz="1500">
                  <a:latin typeface="+mn-ea"/>
                </a:rPr>
                <a:t>》</a:t>
              </a:r>
              <a:r>
                <a:rPr lang="zh-TW" altLang="en-US" sz="1500">
                  <a:latin typeface="+mn-ea"/>
                </a:rPr>
                <a:t>在全國放映後，觀</a:t>
              </a:r>
              <a:r>
                <a:rPr lang="zh-CN" altLang="en-US" sz="1500">
                  <a:latin typeface="+mn-ea"/>
                </a:rPr>
                <a:t>眾</a:t>
              </a:r>
              <a:r>
                <a:rPr lang="zh-TW" altLang="en-US" sz="1500">
                  <a:latin typeface="+mn-ea"/>
                </a:rPr>
                <a:t>反應熱烈，成功以電影喚起民眾在民族存亡之際，挺身為國的決心。</a:t>
              </a:r>
            </a:p>
          </p:txBody>
        </p:sp>
        <p:pic>
          <p:nvPicPr>
            <p:cNvPr id="7" name="Picture 16">
              <a:extLst>
                <a:ext uri="{FF2B5EF4-FFF2-40B4-BE49-F238E27FC236}">
                  <a16:creationId xmlns:a16="http://schemas.microsoft.com/office/drawing/2014/main" id="{2CB9CE44-C824-EE40-8AB0-BC98EEBF6FD9}"/>
                </a:ext>
              </a:extLst>
            </p:cNvPr>
            <p:cNvPicPr>
              <a:picLocks noChangeAspect="1"/>
            </p:cNvPicPr>
            <p:nvPr/>
          </p:nvPicPr>
          <p:blipFill rotWithShape="1">
            <a:blip r:embed="rId4">
              <a:extLst>
                <a:ext uri="{28A0092B-C50C-407E-A947-70E740481C1C}">
                  <a14:useLocalDpi xmlns:a14="http://schemas.microsoft.com/office/drawing/2010/main" val="0"/>
                </a:ext>
              </a:extLst>
            </a:blip>
            <a:srcRect t="564" b="256"/>
            <a:stretch/>
          </p:blipFill>
          <p:spPr>
            <a:xfrm>
              <a:off x="4802972" y="983730"/>
              <a:ext cx="1618857" cy="17989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8" name="Group 23">
            <a:extLst>
              <a:ext uri="{FF2B5EF4-FFF2-40B4-BE49-F238E27FC236}">
                <a16:creationId xmlns:a16="http://schemas.microsoft.com/office/drawing/2014/main" id="{AC6EF307-BBBC-55FE-27C7-13A6761E6C2D}"/>
              </a:ext>
            </a:extLst>
          </p:cNvPr>
          <p:cNvGrpSpPr/>
          <p:nvPr/>
        </p:nvGrpSpPr>
        <p:grpSpPr>
          <a:xfrm>
            <a:off x="3036124" y="2361759"/>
            <a:ext cx="2431802" cy="3766993"/>
            <a:chOff x="3258711" y="904038"/>
            <a:chExt cx="2030011" cy="3488112"/>
          </a:xfrm>
        </p:grpSpPr>
        <p:sp>
          <p:nvSpPr>
            <p:cNvPr id="9" name="文本框 29">
              <a:extLst>
                <a:ext uri="{FF2B5EF4-FFF2-40B4-BE49-F238E27FC236}">
                  <a16:creationId xmlns:a16="http://schemas.microsoft.com/office/drawing/2014/main" id="{3DF64FFF-AB21-121A-3AAD-C4F967E84963}"/>
                </a:ext>
              </a:extLst>
            </p:cNvPr>
            <p:cNvSpPr txBox="1"/>
            <p:nvPr/>
          </p:nvSpPr>
          <p:spPr>
            <a:xfrm>
              <a:off x="3258711" y="3237936"/>
              <a:ext cx="2030011" cy="1154214"/>
            </a:xfrm>
            <a:prstGeom prst="rect">
              <a:avLst/>
            </a:prstGeom>
            <a:solidFill>
              <a:schemeClr val="bg1"/>
            </a:solidFill>
            <a:ln>
              <a:solidFill>
                <a:schemeClr val="bg1">
                  <a:lumMod val="85000"/>
                </a:schemeClr>
              </a:solidFill>
            </a:ln>
            <a:effectLst>
              <a:outerShdw blurRad="50800" dist="50800" dir="5400000" sx="1000" sy="1000" algn="ctr" rotWithShape="0">
                <a:srgbClr val="000000">
                  <a:alpha val="58000"/>
                </a:srgbClr>
              </a:outerShdw>
            </a:effectLst>
          </p:spPr>
          <p:txBody>
            <a:bodyPr wrap="square" rtlCol="0">
              <a:spAutoFit/>
            </a:bodyPr>
            <a:lstStyle/>
            <a:p>
              <a:pPr algn="just"/>
              <a:r>
                <a:rPr lang="en-US" altLang="zh-TW" sz="1500">
                  <a:latin typeface="+mn-ea"/>
                </a:rPr>
                <a:t>《</a:t>
              </a:r>
              <a:r>
                <a:rPr lang="zh-TW" altLang="en-US" sz="1500">
                  <a:latin typeface="+mn-ea"/>
                </a:rPr>
                <a:t>義勇軍進行曲</a:t>
              </a:r>
              <a:r>
                <a:rPr lang="en-US" altLang="zh-TW" sz="1500">
                  <a:latin typeface="+mn-ea"/>
                </a:rPr>
                <a:t>》</a:t>
              </a:r>
              <a:r>
                <a:rPr lang="zh-TW" altLang="en-US" sz="1500">
                  <a:latin typeface="+mn-ea"/>
                </a:rPr>
                <a:t>是電影</a:t>
              </a:r>
              <a:r>
                <a:rPr lang="en-US" altLang="zh-TW" sz="1500">
                  <a:latin typeface="+mn-ea"/>
                </a:rPr>
                <a:t>《</a:t>
              </a:r>
              <a:r>
                <a:rPr lang="zh-TW" altLang="en-US" sz="1500">
                  <a:latin typeface="+mn-ea"/>
                </a:rPr>
                <a:t>風雲兒女</a:t>
              </a:r>
              <a:r>
                <a:rPr lang="en-US" altLang="zh-TW" sz="1500">
                  <a:latin typeface="+mn-ea"/>
                </a:rPr>
                <a:t>》</a:t>
              </a:r>
              <a:r>
                <a:rPr lang="zh-TW" altLang="en-US" sz="1500">
                  <a:latin typeface="+mn-ea"/>
                </a:rPr>
                <a:t>的主題曲，它在抗日戰爭期間，發揮凝聚人心和鼓舞士氣的作用。</a:t>
              </a:r>
            </a:p>
          </p:txBody>
        </p:sp>
        <p:pic>
          <p:nvPicPr>
            <p:cNvPr id="10" name="Picture 22">
              <a:extLst>
                <a:ext uri="{FF2B5EF4-FFF2-40B4-BE49-F238E27FC236}">
                  <a16:creationId xmlns:a16="http://schemas.microsoft.com/office/drawing/2014/main" id="{76DEF6E6-8435-23F5-D740-0B475C413B3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674954" y="904038"/>
              <a:ext cx="1268359" cy="22141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15" name="群組 14">
            <a:extLst>
              <a:ext uri="{FF2B5EF4-FFF2-40B4-BE49-F238E27FC236}">
                <a16:creationId xmlns:a16="http://schemas.microsoft.com/office/drawing/2014/main" id="{AD992BD0-CEF5-DB21-516C-B59097F7446A}"/>
              </a:ext>
            </a:extLst>
          </p:cNvPr>
          <p:cNvGrpSpPr/>
          <p:nvPr/>
        </p:nvGrpSpPr>
        <p:grpSpPr>
          <a:xfrm>
            <a:off x="9294704" y="2210859"/>
            <a:ext cx="2244395" cy="3912653"/>
            <a:chOff x="9294704" y="2210859"/>
            <a:chExt cx="2244395" cy="3912653"/>
          </a:xfrm>
        </p:grpSpPr>
        <p:pic>
          <p:nvPicPr>
            <p:cNvPr id="14" name="Picture 34">
              <a:extLst>
                <a:ext uri="{FF2B5EF4-FFF2-40B4-BE49-F238E27FC236}">
                  <a16:creationId xmlns:a16="http://schemas.microsoft.com/office/drawing/2014/main" id="{61ACF2BD-29F9-5581-8508-0F401A8489D4}"/>
                </a:ext>
              </a:extLst>
            </p:cNvPr>
            <p:cNvPicPr>
              <a:picLocks noChangeAspect="1"/>
            </p:cNvPicPr>
            <p:nvPr/>
          </p:nvPicPr>
          <p:blipFill rotWithShape="1">
            <a:blip r:embed="rId6">
              <a:extLst>
                <a:ext uri="{28A0092B-C50C-407E-A947-70E740481C1C}">
                  <a14:useLocalDpi xmlns:a14="http://schemas.microsoft.com/office/drawing/2010/main" val="0"/>
                </a:ext>
              </a:extLst>
            </a:blip>
            <a:srcRect t="-544" b="-1152"/>
            <a:stretch/>
          </p:blipFill>
          <p:spPr>
            <a:xfrm>
              <a:off x="9408742" y="2210859"/>
              <a:ext cx="1975104" cy="28073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文本框 29">
              <a:extLst>
                <a:ext uri="{FF2B5EF4-FFF2-40B4-BE49-F238E27FC236}">
                  <a16:creationId xmlns:a16="http://schemas.microsoft.com/office/drawing/2014/main" id="{E8045EDF-8840-70EE-8AD4-584A2E2B4A24}"/>
                </a:ext>
              </a:extLst>
            </p:cNvPr>
            <p:cNvSpPr txBox="1"/>
            <p:nvPr/>
          </p:nvSpPr>
          <p:spPr>
            <a:xfrm>
              <a:off x="9294704" y="5107849"/>
              <a:ext cx="2244395" cy="1015663"/>
            </a:xfrm>
            <a:prstGeom prst="rect">
              <a:avLst/>
            </a:prstGeom>
            <a:solidFill>
              <a:schemeClr val="bg1"/>
            </a:solidFill>
            <a:ln>
              <a:solidFill>
                <a:schemeClr val="bg1">
                  <a:lumMod val="85000"/>
                </a:schemeClr>
              </a:solidFill>
            </a:ln>
            <a:effectLst>
              <a:outerShdw blurRad="50800" dist="50800" dir="5400000" sx="1000" sy="1000" algn="ctr" rotWithShape="0">
                <a:srgbClr val="000000">
                  <a:alpha val="58000"/>
                </a:srgbClr>
              </a:outerShdw>
            </a:effectLst>
          </p:spPr>
          <p:txBody>
            <a:bodyPr wrap="square" rtlCol="0">
              <a:spAutoFit/>
            </a:bodyPr>
            <a:lstStyle/>
            <a:p>
              <a:pPr algn="just"/>
              <a:r>
                <a:rPr lang="zh-TW" altLang="en-US" sz="1500">
                  <a:latin typeface="+mn-ea"/>
                </a:rPr>
                <a:t>文學家郭沫若編寫的歷史劇</a:t>
              </a:r>
              <a:r>
                <a:rPr lang="en-US" altLang="zh-TW" sz="1500">
                  <a:latin typeface="+mn-ea"/>
                </a:rPr>
                <a:t>《</a:t>
              </a:r>
              <a:r>
                <a:rPr lang="zh-TW" altLang="en-US" sz="1500">
                  <a:latin typeface="+mn-ea"/>
                </a:rPr>
                <a:t>屈原</a:t>
              </a:r>
              <a:r>
                <a:rPr lang="en-US" altLang="zh-TW" sz="1500">
                  <a:latin typeface="+mn-ea"/>
                </a:rPr>
                <a:t>》</a:t>
              </a:r>
              <a:r>
                <a:rPr lang="zh-TW" altLang="en-US" sz="1500">
                  <a:latin typeface="+mn-ea"/>
                </a:rPr>
                <a:t>，鼓勵觀眾學習屈原為國為民的精神。</a:t>
              </a:r>
            </a:p>
          </p:txBody>
        </p:sp>
      </p:grpSp>
      <p:grpSp>
        <p:nvGrpSpPr>
          <p:cNvPr id="13" name="群組 12">
            <a:extLst>
              <a:ext uri="{FF2B5EF4-FFF2-40B4-BE49-F238E27FC236}">
                <a16:creationId xmlns:a16="http://schemas.microsoft.com/office/drawing/2014/main" id="{A2B08DF3-C670-AF64-39B8-8440F49ED30A}"/>
              </a:ext>
            </a:extLst>
          </p:cNvPr>
          <p:cNvGrpSpPr/>
          <p:nvPr/>
        </p:nvGrpSpPr>
        <p:grpSpPr>
          <a:xfrm>
            <a:off x="5564230" y="2288370"/>
            <a:ext cx="3372478" cy="3841281"/>
            <a:chOff x="5564230" y="2288370"/>
            <a:chExt cx="3372478" cy="3841281"/>
          </a:xfrm>
        </p:grpSpPr>
        <p:sp>
          <p:nvSpPr>
            <p:cNvPr id="12" name="文本框 29">
              <a:extLst>
                <a:ext uri="{FF2B5EF4-FFF2-40B4-BE49-F238E27FC236}">
                  <a16:creationId xmlns:a16="http://schemas.microsoft.com/office/drawing/2014/main" id="{2DD4F37A-65F7-2D04-D80E-670E91A617DF}"/>
                </a:ext>
              </a:extLst>
            </p:cNvPr>
            <p:cNvSpPr txBox="1"/>
            <p:nvPr/>
          </p:nvSpPr>
          <p:spPr>
            <a:xfrm>
              <a:off x="5564230" y="5344821"/>
              <a:ext cx="3372478" cy="784830"/>
            </a:xfrm>
            <a:prstGeom prst="rect">
              <a:avLst/>
            </a:prstGeom>
            <a:solidFill>
              <a:schemeClr val="bg1"/>
            </a:solidFill>
            <a:ln>
              <a:solidFill>
                <a:schemeClr val="bg1">
                  <a:lumMod val="85000"/>
                </a:schemeClr>
              </a:solidFill>
            </a:ln>
            <a:effectLst>
              <a:outerShdw blurRad="50800" dist="50800" dir="5400000" sx="1000" sy="1000" algn="ctr" rotWithShape="0">
                <a:srgbClr val="000000">
                  <a:alpha val="58000"/>
                </a:srgbClr>
              </a:outerShdw>
            </a:effectLst>
          </p:spPr>
          <p:txBody>
            <a:bodyPr wrap="square" rtlCol="0">
              <a:spAutoFit/>
            </a:bodyPr>
            <a:lstStyle/>
            <a:p>
              <a:pPr algn="just"/>
              <a:r>
                <a:rPr lang="zh-TW" altLang="en-US" sz="1500">
                  <a:latin typeface="+mn-ea"/>
                </a:rPr>
                <a:t>上海漫畫界創立的</a:t>
              </a:r>
              <a:r>
                <a:rPr lang="en-US" altLang="zh-TW" sz="1500">
                  <a:latin typeface="+mn-ea"/>
                </a:rPr>
                <a:t>《</a:t>
              </a:r>
              <a:r>
                <a:rPr lang="zh-TW" altLang="en-US" sz="1500">
                  <a:latin typeface="+mn-ea"/>
                </a:rPr>
                <a:t>救亡漫畫</a:t>
              </a:r>
              <a:r>
                <a:rPr lang="en-US" altLang="zh-TW" sz="1500">
                  <a:latin typeface="+mn-ea"/>
                </a:rPr>
                <a:t>》</a:t>
              </a:r>
              <a:r>
                <a:rPr lang="zh-TW" altLang="en-US" sz="1500">
                  <a:latin typeface="+mn-ea"/>
                </a:rPr>
                <a:t>五日刊</a:t>
              </a:r>
              <a:r>
                <a:rPr lang="zh-CN" altLang="en-US" sz="1500">
                  <a:latin typeface="新細明體" panose="02020500000000000000" pitchFamily="18" charset="-120"/>
                  <a:ea typeface="新細明體" panose="02020500000000000000" pitchFamily="18" charset="-120"/>
                </a:rPr>
                <a:t>，</a:t>
              </a:r>
              <a:r>
                <a:rPr lang="zh-TW" altLang="en-US" sz="1500">
                  <a:latin typeface="新細明體" panose="02020500000000000000" pitchFamily="18" charset="-120"/>
                  <a:ea typeface="新細明體" panose="02020500000000000000" pitchFamily="18" charset="-120"/>
                </a:rPr>
                <a:t>以平易近人的「看圖識字」形式</a:t>
              </a:r>
              <a:r>
                <a:rPr lang="zh-TW" altLang="en-US" sz="1500">
                  <a:latin typeface="+mn-ea"/>
                </a:rPr>
                <a:t>，向民眾宣傳抗戰意識。</a:t>
              </a:r>
            </a:p>
          </p:txBody>
        </p:sp>
        <p:pic>
          <p:nvPicPr>
            <p:cNvPr id="20" name="圖片 19" descr="一張含有 圖畫, 寫生, 文字, 卡通 的圖片&#10;&#10;自動產生的描述">
              <a:extLst>
                <a:ext uri="{FF2B5EF4-FFF2-40B4-BE49-F238E27FC236}">
                  <a16:creationId xmlns:a16="http://schemas.microsoft.com/office/drawing/2014/main" id="{FE84B9BE-E93D-33A0-D28B-28340ED73B6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0140"/>
            <a:stretch/>
          </p:blipFill>
          <p:spPr bwMode="auto">
            <a:xfrm>
              <a:off x="5931462" y="2288370"/>
              <a:ext cx="2712173" cy="29430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3351385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circle(in)">
                                      <p:cBhvr>
                                        <p:cTn id="25" dur="20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circle(in)">
                                      <p:cBhvr>
                                        <p:cTn id="30"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一張含有 文字, 螢幕擷取畫面 的圖片&#10;&#10;自動產生的描述">
            <a:extLst>
              <a:ext uri="{FF2B5EF4-FFF2-40B4-BE49-F238E27FC236}">
                <a16:creationId xmlns:a16="http://schemas.microsoft.com/office/drawing/2014/main" id="{1331AF3F-7DFE-5162-2D9A-17BC0BBCACF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11">
            <a:extLst>
              <a:ext uri="{FF2B5EF4-FFF2-40B4-BE49-F238E27FC236}">
                <a16:creationId xmlns:a16="http://schemas.microsoft.com/office/drawing/2014/main" id="{FA23EB99-8D90-C749-95C1-2878A933DAAA}"/>
              </a:ext>
            </a:extLst>
          </p:cNvPr>
          <p:cNvSpPr txBox="1"/>
          <p:nvPr/>
        </p:nvSpPr>
        <p:spPr>
          <a:xfrm>
            <a:off x="162699" y="823438"/>
            <a:ext cx="6783887" cy="584775"/>
          </a:xfrm>
          <a:prstGeom prst="rect">
            <a:avLst/>
          </a:prstGeom>
          <a:noFill/>
          <a:ln>
            <a:noFill/>
          </a:ln>
        </p:spPr>
        <p:txBody>
          <a:bodyPr wrap="square" rtlCol="0">
            <a:spAutoFit/>
          </a:bodyPr>
          <a:lstStyle/>
          <a:p>
            <a:r>
              <a:rPr lang="zh-TW" altLang="en-US" sz="3200" b="1"/>
              <a:t>民族精神的延續</a:t>
            </a:r>
          </a:p>
        </p:txBody>
      </p:sp>
      <p:cxnSp>
        <p:nvCxnSpPr>
          <p:cNvPr id="7" name="直接连接符 21">
            <a:extLst>
              <a:ext uri="{FF2B5EF4-FFF2-40B4-BE49-F238E27FC236}">
                <a16:creationId xmlns:a16="http://schemas.microsoft.com/office/drawing/2014/main" id="{8AE16469-CF1F-EF29-E0A5-889AB0E596A0}"/>
              </a:ext>
            </a:extLst>
          </p:cNvPr>
          <p:cNvCxnSpPr>
            <a:cxnSpLocks/>
          </p:cNvCxnSpPr>
          <p:nvPr/>
        </p:nvCxnSpPr>
        <p:spPr>
          <a:xfrm flipH="1">
            <a:off x="5" y="1551302"/>
            <a:ext cx="6850668" cy="0"/>
          </a:xfrm>
          <a:prstGeom prst="line">
            <a:avLst/>
          </a:prstGeom>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nvGrpSpPr>
          <p:cNvPr id="8" name="Group 3">
            <a:extLst>
              <a:ext uri="{FF2B5EF4-FFF2-40B4-BE49-F238E27FC236}">
                <a16:creationId xmlns:a16="http://schemas.microsoft.com/office/drawing/2014/main" id="{6B76C075-8C44-BCB8-347E-9764665E397C}"/>
              </a:ext>
            </a:extLst>
          </p:cNvPr>
          <p:cNvGrpSpPr/>
          <p:nvPr/>
        </p:nvGrpSpPr>
        <p:grpSpPr>
          <a:xfrm>
            <a:off x="650408" y="2711007"/>
            <a:ext cx="4762103" cy="3608415"/>
            <a:chOff x="647793" y="2051151"/>
            <a:chExt cx="4104855" cy="3347649"/>
          </a:xfrm>
        </p:grpSpPr>
        <p:sp>
          <p:nvSpPr>
            <p:cNvPr id="9" name="文本框 29">
              <a:extLst>
                <a:ext uri="{FF2B5EF4-FFF2-40B4-BE49-F238E27FC236}">
                  <a16:creationId xmlns:a16="http://schemas.microsoft.com/office/drawing/2014/main" id="{3802ADD2-CBB3-A719-247F-183E58841964}"/>
                </a:ext>
              </a:extLst>
            </p:cNvPr>
            <p:cNvSpPr txBox="1"/>
            <p:nvPr/>
          </p:nvSpPr>
          <p:spPr>
            <a:xfrm>
              <a:off x="647793" y="4456535"/>
              <a:ext cx="4104855" cy="942265"/>
            </a:xfrm>
            <a:prstGeom prst="rect">
              <a:avLst/>
            </a:prstGeom>
            <a:solidFill>
              <a:schemeClr val="bg1"/>
            </a:solidFill>
            <a:ln>
              <a:solidFill>
                <a:schemeClr val="bg1">
                  <a:lumMod val="85000"/>
                </a:schemeClr>
              </a:solidFill>
            </a:ln>
            <a:effectLst>
              <a:outerShdw blurRad="50800" dist="50800" dir="5400000" sx="1000" sy="1000" algn="ctr" rotWithShape="0">
                <a:srgbClr val="000000">
                  <a:alpha val="58000"/>
                </a:srgbClr>
              </a:outerShdw>
            </a:effectLst>
          </p:spPr>
          <p:txBody>
            <a:bodyPr wrap="square" rtlCol="0">
              <a:spAutoFit/>
            </a:bodyPr>
            <a:lstStyle/>
            <a:p>
              <a:pPr algn="just"/>
              <a:r>
                <a:rPr lang="zh-TW" altLang="en-US" sz="1500">
                  <a:latin typeface="+mn-ea"/>
                </a:rPr>
                <a:t>國民政府下令北京大學、清華大學及南開大學南遷至昆明建立「國立西南聯合大學」 </a:t>
              </a:r>
              <a:r>
                <a:rPr lang="en-US" altLang="zh-TW" sz="1500">
                  <a:latin typeface="+mn-ea"/>
                </a:rPr>
                <a:t>(</a:t>
              </a:r>
              <a:r>
                <a:rPr lang="zh-TW" altLang="en-US" sz="1500">
                  <a:latin typeface="+mn-ea"/>
                </a:rPr>
                <a:t>簡稱為「西南聯大」</a:t>
              </a:r>
              <a:r>
                <a:rPr lang="en-US" altLang="zh-TW" sz="1500">
                  <a:latin typeface="+mn-ea"/>
                </a:rPr>
                <a:t>)</a:t>
              </a:r>
              <a:r>
                <a:rPr lang="zh-TW" altLang="en-US" sz="1500">
                  <a:latin typeface="+mn-ea"/>
                </a:rPr>
                <a:t>。西南聯大</a:t>
              </a:r>
              <a:r>
                <a:rPr lang="zh-TW" altLang="en-US" sz="1500">
                  <a:latin typeface="新細明體" panose="02020500000000000000" pitchFamily="18" charset="-120"/>
                  <a:ea typeface="新細明體" panose="02020500000000000000" pitchFamily="18" charset="-120"/>
                </a:rPr>
                <a:t>師生</a:t>
              </a:r>
              <a:r>
                <a:rPr lang="zh-CN" altLang="en-US" sz="1500">
                  <a:latin typeface="新細明體" panose="02020500000000000000" pitchFamily="18" charset="-120"/>
                  <a:ea typeface="新細明體" panose="02020500000000000000" pitchFamily="18" charset="-120"/>
                </a:rPr>
                <a:t>在艱難的局勢下</a:t>
              </a:r>
              <a:r>
                <a:rPr lang="zh-TW" altLang="en-US" sz="1500">
                  <a:latin typeface="新細明體" panose="02020500000000000000" pitchFamily="18" charset="-120"/>
                  <a:ea typeface="新細明體" panose="02020500000000000000" pitchFamily="18" charset="-120"/>
                </a:rPr>
                <a:t>仍</a:t>
              </a:r>
              <a:r>
                <a:rPr lang="zh-TW" altLang="en-US" sz="1500">
                  <a:latin typeface="+mn-ea"/>
                </a:rPr>
                <a:t>不退縮，堅持教學，使中國教育得以繼續發揚與傳承下去。</a:t>
              </a:r>
            </a:p>
          </p:txBody>
        </p:sp>
        <p:pic>
          <p:nvPicPr>
            <p:cNvPr id="10" name="Picture 2">
              <a:extLst>
                <a:ext uri="{FF2B5EF4-FFF2-40B4-BE49-F238E27FC236}">
                  <a16:creationId xmlns:a16="http://schemas.microsoft.com/office/drawing/2014/main" id="{66FC7E92-94E8-C4A7-34FD-6E79F76C325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76218" y="2051151"/>
              <a:ext cx="3198731" cy="22951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14" name="Group 9">
            <a:extLst>
              <a:ext uri="{FF2B5EF4-FFF2-40B4-BE49-F238E27FC236}">
                <a16:creationId xmlns:a16="http://schemas.microsoft.com/office/drawing/2014/main" id="{F0C7F8AA-6E48-B9C5-0649-0B4E72B23D6A}"/>
              </a:ext>
            </a:extLst>
          </p:cNvPr>
          <p:cNvGrpSpPr/>
          <p:nvPr/>
        </p:nvGrpSpPr>
        <p:grpSpPr>
          <a:xfrm>
            <a:off x="7258967" y="2720243"/>
            <a:ext cx="4244319" cy="3622223"/>
            <a:chOff x="6807221" y="858777"/>
            <a:chExt cx="4244319" cy="3622223"/>
          </a:xfrm>
        </p:grpSpPr>
        <p:sp>
          <p:nvSpPr>
            <p:cNvPr id="15" name="文本框 29">
              <a:extLst>
                <a:ext uri="{FF2B5EF4-FFF2-40B4-BE49-F238E27FC236}">
                  <a16:creationId xmlns:a16="http://schemas.microsoft.com/office/drawing/2014/main" id="{A1419B66-D0ED-F76F-9CB3-B9918998BE5D}"/>
                </a:ext>
              </a:extLst>
            </p:cNvPr>
            <p:cNvSpPr txBox="1"/>
            <p:nvPr/>
          </p:nvSpPr>
          <p:spPr>
            <a:xfrm>
              <a:off x="6807221" y="3465337"/>
              <a:ext cx="4244319" cy="1015663"/>
            </a:xfrm>
            <a:prstGeom prst="rect">
              <a:avLst/>
            </a:prstGeom>
            <a:solidFill>
              <a:schemeClr val="bg1"/>
            </a:solidFill>
            <a:ln>
              <a:solidFill>
                <a:schemeClr val="bg1">
                  <a:lumMod val="85000"/>
                </a:schemeClr>
              </a:solidFill>
            </a:ln>
            <a:effectLst>
              <a:outerShdw blurRad="50800" dist="50800" dir="5400000" sx="1000" sy="1000" algn="ctr" rotWithShape="0">
                <a:srgbClr val="000000">
                  <a:alpha val="58000"/>
                </a:srgbClr>
              </a:outerShdw>
            </a:effectLst>
          </p:spPr>
          <p:txBody>
            <a:bodyPr wrap="square" rtlCol="0">
              <a:spAutoFit/>
            </a:bodyPr>
            <a:lstStyle/>
            <a:p>
              <a:pPr algn="just"/>
              <a:r>
                <a:rPr lang="zh-TW" altLang="en-US" sz="1500">
                  <a:latin typeface="新細明體" panose="02020500000000000000" pitchFamily="18" charset="-120"/>
                  <a:ea typeface="新細明體" panose="02020500000000000000" pitchFamily="18" charset="-120"/>
                </a:rPr>
                <a:t>抗日戰事情勢日益險峻。故宮博物院理事會為了故宮藏品安全，先後將文物遷往上海、南京及四川境內。</a:t>
              </a:r>
              <a:r>
                <a:rPr lang="zh-CN" altLang="en-US" sz="1500">
                  <a:latin typeface="新細明體" panose="02020500000000000000" pitchFamily="18" charset="-120"/>
                  <a:ea typeface="新細明體" panose="02020500000000000000" pitchFamily="18" charset="-120"/>
                </a:rPr>
                <a:t>在</a:t>
              </a:r>
              <a:r>
                <a:rPr lang="zh-TW" altLang="en-US" sz="1500">
                  <a:latin typeface="新細明體" panose="02020500000000000000" pitchFamily="18" charset="-120"/>
                  <a:ea typeface="新細明體" panose="02020500000000000000" pitchFamily="18" charset="-120"/>
                </a:rPr>
                <a:t>眾人的保護下</a:t>
              </a:r>
              <a:r>
                <a:rPr lang="zh-CN" altLang="en-US" sz="1500">
                  <a:latin typeface="新細明體" panose="02020500000000000000" pitchFamily="18" charset="-120"/>
                  <a:ea typeface="新細明體" panose="02020500000000000000" pitchFamily="18" charset="-120"/>
                </a:rPr>
                <a:t>，文物</a:t>
              </a:r>
              <a:r>
                <a:rPr lang="zh-TW" altLang="en-US" sz="1500">
                  <a:latin typeface="新細明體" panose="02020500000000000000" pitchFamily="18" charset="-120"/>
                  <a:ea typeface="新細明體" panose="02020500000000000000" pitchFamily="18" charset="-120"/>
                </a:rPr>
                <a:t>無一損毀、遺失，成就了文物播遷史的一大奇跡。</a:t>
              </a:r>
            </a:p>
          </p:txBody>
        </p:sp>
        <p:pic>
          <p:nvPicPr>
            <p:cNvPr id="16" name="Picture 8">
              <a:extLst>
                <a:ext uri="{FF2B5EF4-FFF2-40B4-BE49-F238E27FC236}">
                  <a16:creationId xmlns:a16="http://schemas.microsoft.com/office/drawing/2014/main" id="{C1BFF616-5E79-727B-1289-611E9122B4A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148836" y="858777"/>
              <a:ext cx="3607140" cy="25068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4" name="文本框 29">
            <a:extLst>
              <a:ext uri="{FF2B5EF4-FFF2-40B4-BE49-F238E27FC236}">
                <a16:creationId xmlns:a16="http://schemas.microsoft.com/office/drawing/2014/main" id="{5BC7EB2B-AAC0-3906-7A9F-A859C26421D8}"/>
              </a:ext>
            </a:extLst>
          </p:cNvPr>
          <p:cNvSpPr txBox="1"/>
          <p:nvPr/>
        </p:nvSpPr>
        <p:spPr>
          <a:xfrm>
            <a:off x="61099" y="1614799"/>
            <a:ext cx="11686292" cy="807529"/>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zh-TW" altLang="en-US" sz="2000" b="1" dirty="0"/>
              <a:t>國人在戰火紛飛的抗戰時期肩負起守護國家文化的使命，既有投身國立西南聯合大學為國家</a:t>
            </a:r>
            <a:r>
              <a:rPr lang="zh-CN" altLang="en-US" sz="2000" b="1" dirty="0">
                <a:latin typeface="新細明體" panose="02020500000000000000" pitchFamily="18" charset="-120"/>
                <a:ea typeface="新細明體" panose="02020500000000000000" pitchFamily="18" charset="-120"/>
              </a:rPr>
              <a:t>艱辛</a:t>
            </a:r>
            <a:r>
              <a:rPr lang="zh-TW" altLang="en-US" sz="2000" b="1" dirty="0"/>
              <a:t>培育</a:t>
            </a:r>
            <a:r>
              <a:rPr lang="zh-TW" altLang="en-US" sz="2000" b="1" dirty="0">
                <a:latin typeface="+mn-ea"/>
              </a:rPr>
              <a:t>棟樑</a:t>
            </a:r>
            <a:r>
              <a:rPr lang="zh-CN" altLang="en-US" sz="2000" b="1" dirty="0">
                <a:latin typeface="新細明體" panose="02020500000000000000" pitchFamily="18" charset="-120"/>
                <a:ea typeface="新細明體" panose="02020500000000000000" pitchFamily="18" charset="-120"/>
              </a:rPr>
              <a:t>之才</a:t>
            </a:r>
            <a:r>
              <a:rPr lang="zh-TW" altLang="en-US" sz="2000" b="1" dirty="0"/>
              <a:t>，亦有努力保護南遷的故宮文物，以保護文化的根源和命脈。</a:t>
            </a:r>
          </a:p>
        </p:txBody>
      </p:sp>
    </p:spTree>
    <p:extLst>
      <p:ext uri="{BB962C8B-B14F-4D97-AF65-F5344CB8AC3E}">
        <p14:creationId xmlns:p14="http://schemas.microsoft.com/office/powerpoint/2010/main" val="166465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73C0EE-63F9-8ECB-7DD0-AA86B1829FDB}"/>
            </a:ext>
          </a:extLst>
        </p:cNvPr>
        <p:cNvGrpSpPr/>
        <p:nvPr/>
      </p:nvGrpSpPr>
      <p:grpSpPr>
        <a:xfrm>
          <a:off x="0" y="0"/>
          <a:ext cx="0" cy="0"/>
          <a:chOff x="0" y="0"/>
          <a:chExt cx="0" cy="0"/>
        </a:xfrm>
      </p:grpSpPr>
      <p:pic>
        <p:nvPicPr>
          <p:cNvPr id="11" name="內容版面配置區 10" descr="一張含有 文字, 信封 的圖片&#10;&#10;自動產生的描述">
            <a:extLst>
              <a:ext uri="{FF2B5EF4-FFF2-40B4-BE49-F238E27FC236}">
                <a16:creationId xmlns:a16="http://schemas.microsoft.com/office/drawing/2014/main" id="{A85C55EB-2B58-8CA0-2612-D149EC4A190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標題 1">
            <a:extLst>
              <a:ext uri="{FF2B5EF4-FFF2-40B4-BE49-F238E27FC236}">
                <a16:creationId xmlns:a16="http://schemas.microsoft.com/office/drawing/2014/main" id="{31041F82-3012-422E-695D-1817730E90C7}"/>
              </a:ext>
            </a:extLst>
          </p:cNvPr>
          <p:cNvSpPr>
            <a:spLocks noGrp="1"/>
          </p:cNvSpPr>
          <p:nvPr>
            <p:ph type="title"/>
          </p:nvPr>
        </p:nvSpPr>
        <p:spPr>
          <a:xfrm>
            <a:off x="838200" y="2555770"/>
            <a:ext cx="10515600" cy="1325563"/>
          </a:xfrm>
        </p:spPr>
        <p:txBody>
          <a:bodyPr/>
          <a:lstStyle/>
          <a:p>
            <a:pPr lvl="0" algn="ctr">
              <a:spcAft>
                <a:spcPts val="600"/>
              </a:spcAft>
              <a:defRPr/>
            </a:pPr>
            <a:r>
              <a:rPr lang="zh-TW" altLang="en-US" sz="3600" b="1">
                <a:solidFill>
                  <a:srgbClr val="000000">
                    <a:lumMod val="85000"/>
                    <a:lumOff val="15000"/>
                  </a:srgbClr>
                </a:solidFill>
                <a:latin typeface="Gill Sans MT" panose="020B0502020104020203"/>
                <a:ea typeface="微軟正黑體" panose="020B0604030504040204" pitchFamily="34" charset="-120"/>
                <a:cs typeface="+mn-cs"/>
              </a:rPr>
              <a:t>抗戰遺址</a:t>
            </a:r>
          </a:p>
        </p:txBody>
      </p:sp>
    </p:spTree>
    <p:extLst>
      <p:ext uri="{BB962C8B-B14F-4D97-AF65-F5344CB8AC3E}">
        <p14:creationId xmlns:p14="http://schemas.microsoft.com/office/powerpoint/2010/main" val="726027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一張含有 文字, 螢幕擷取畫面 的圖片&#10;&#10;自動產生的描述">
            <a:extLst>
              <a:ext uri="{FF2B5EF4-FFF2-40B4-BE49-F238E27FC236}">
                <a16:creationId xmlns:a16="http://schemas.microsoft.com/office/drawing/2014/main" id="{C7B4E084-52F5-BFC7-4D91-BBB90353901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78">
            <a:extLst>
              <a:ext uri="{FF2B5EF4-FFF2-40B4-BE49-F238E27FC236}">
                <a16:creationId xmlns:a16="http://schemas.microsoft.com/office/drawing/2014/main" id="{EB4CE3A2-B157-D7D5-08B9-95B7EEA7F92E}"/>
              </a:ext>
            </a:extLst>
          </p:cNvPr>
          <p:cNvSpPr txBox="1"/>
          <p:nvPr/>
        </p:nvSpPr>
        <p:spPr>
          <a:xfrm>
            <a:off x="426001" y="819208"/>
            <a:ext cx="6783887" cy="784830"/>
          </a:xfrm>
          <a:prstGeom prst="rect">
            <a:avLst/>
          </a:prstGeom>
          <a:noFill/>
          <a:ln>
            <a:noFill/>
          </a:ln>
        </p:spPr>
        <p:txBody>
          <a:bodyPr wrap="square" rtlCol="0">
            <a:spAutoFit/>
          </a:bodyPr>
          <a:lstStyle/>
          <a:p>
            <a:r>
              <a:rPr lang="zh-TW" altLang="en-US" sz="4500" b="1"/>
              <a:t>概覽</a:t>
            </a:r>
            <a:endParaRPr lang="en-HK" sz="4500" b="1"/>
          </a:p>
        </p:txBody>
      </p:sp>
      <p:sp>
        <p:nvSpPr>
          <p:cNvPr id="6" name="Rectangle: Rounded Corners 5">
            <a:extLst>
              <a:ext uri="{FF2B5EF4-FFF2-40B4-BE49-F238E27FC236}">
                <a16:creationId xmlns:a16="http://schemas.microsoft.com/office/drawing/2014/main" id="{6A3A7F4F-7297-2849-978D-1EF0FD9B53CE}"/>
              </a:ext>
            </a:extLst>
          </p:cNvPr>
          <p:cNvSpPr/>
          <p:nvPr/>
        </p:nvSpPr>
        <p:spPr>
          <a:xfrm>
            <a:off x="426001" y="1705634"/>
            <a:ext cx="1454426" cy="400110"/>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300" b="1"/>
              <a:t>階段一</a:t>
            </a:r>
            <a:endParaRPr lang="en-HK" sz="2300" b="1"/>
          </a:p>
        </p:txBody>
      </p:sp>
      <p:sp>
        <p:nvSpPr>
          <p:cNvPr id="7" name="TextBox 6">
            <a:extLst>
              <a:ext uri="{FF2B5EF4-FFF2-40B4-BE49-F238E27FC236}">
                <a16:creationId xmlns:a16="http://schemas.microsoft.com/office/drawing/2014/main" id="{01D45861-31F9-E7FE-425C-03756670C64A}"/>
              </a:ext>
            </a:extLst>
          </p:cNvPr>
          <p:cNvSpPr txBox="1"/>
          <p:nvPr/>
        </p:nvSpPr>
        <p:spPr>
          <a:xfrm>
            <a:off x="1988805" y="1699856"/>
            <a:ext cx="4478829" cy="442674"/>
          </a:xfrm>
          <a:prstGeom prst="roundRect">
            <a:avLst/>
          </a:prstGeom>
          <a:noFill/>
          <a:ln>
            <a:solidFill>
              <a:schemeClr val="tx1"/>
            </a:solidFill>
          </a:ln>
        </p:spPr>
        <p:txBody>
          <a:bodyPr wrap="square" rtlCol="0">
            <a:spAutoFit/>
          </a:bodyPr>
          <a:lstStyle/>
          <a:p>
            <a:pPr algn="ctr"/>
            <a:r>
              <a:rPr lang="zh-TW" altLang="en-US" sz="2000" b="1"/>
              <a:t>從「九一八事變」到全面抗戰前夕</a:t>
            </a:r>
            <a:endParaRPr lang="en-HK" sz="2000" b="1"/>
          </a:p>
        </p:txBody>
      </p:sp>
      <p:grpSp>
        <p:nvGrpSpPr>
          <p:cNvPr id="8" name="Group 27">
            <a:extLst>
              <a:ext uri="{FF2B5EF4-FFF2-40B4-BE49-F238E27FC236}">
                <a16:creationId xmlns:a16="http://schemas.microsoft.com/office/drawing/2014/main" id="{AED8B6AA-C645-ADE0-8FC0-D927B6EB82EC}"/>
              </a:ext>
            </a:extLst>
          </p:cNvPr>
          <p:cNvGrpSpPr/>
          <p:nvPr/>
        </p:nvGrpSpPr>
        <p:grpSpPr>
          <a:xfrm>
            <a:off x="483978" y="2228373"/>
            <a:ext cx="11512826" cy="935202"/>
            <a:chOff x="339587" y="1894233"/>
            <a:chExt cx="11512826" cy="935202"/>
          </a:xfrm>
        </p:grpSpPr>
        <p:cxnSp>
          <p:nvCxnSpPr>
            <p:cNvPr id="9" name="Straight Connector 8">
              <a:extLst>
                <a:ext uri="{FF2B5EF4-FFF2-40B4-BE49-F238E27FC236}">
                  <a16:creationId xmlns:a16="http://schemas.microsoft.com/office/drawing/2014/main" id="{3A401F78-80CB-801C-911C-5F2900F47D46}"/>
                </a:ext>
              </a:extLst>
            </p:cNvPr>
            <p:cNvCxnSpPr/>
            <p:nvPr/>
          </p:nvCxnSpPr>
          <p:spPr>
            <a:xfrm>
              <a:off x="339587" y="1948070"/>
              <a:ext cx="11512826"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10" name="Group 11">
              <a:extLst>
                <a:ext uri="{FF2B5EF4-FFF2-40B4-BE49-F238E27FC236}">
                  <a16:creationId xmlns:a16="http://schemas.microsoft.com/office/drawing/2014/main" id="{291A4465-A7D4-61A4-C395-685332496900}"/>
                </a:ext>
              </a:extLst>
            </p:cNvPr>
            <p:cNvGrpSpPr/>
            <p:nvPr/>
          </p:nvGrpSpPr>
          <p:grpSpPr>
            <a:xfrm>
              <a:off x="351481" y="1894233"/>
              <a:ext cx="1931505" cy="933241"/>
              <a:chOff x="520147" y="1894233"/>
              <a:chExt cx="1931505" cy="933241"/>
            </a:xfrm>
          </p:grpSpPr>
          <p:sp>
            <p:nvSpPr>
              <p:cNvPr id="26" name="Oval 9">
                <a:extLst>
                  <a:ext uri="{FF2B5EF4-FFF2-40B4-BE49-F238E27FC236}">
                    <a16:creationId xmlns:a16="http://schemas.microsoft.com/office/drawing/2014/main" id="{091B97BC-84D1-42CB-5047-B5449BDC5FE9}"/>
                  </a:ext>
                </a:extLst>
              </p:cNvPr>
              <p:cNvSpPr/>
              <p:nvPr/>
            </p:nvSpPr>
            <p:spPr>
              <a:xfrm>
                <a:off x="726384" y="1894233"/>
                <a:ext cx="104889" cy="107674"/>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27" name="TextBox 10">
                <a:extLst>
                  <a:ext uri="{FF2B5EF4-FFF2-40B4-BE49-F238E27FC236}">
                    <a16:creationId xmlns:a16="http://schemas.microsoft.com/office/drawing/2014/main" id="{FDFC76A5-09DB-5128-61D6-6F0678753370}"/>
                  </a:ext>
                </a:extLst>
              </p:cNvPr>
              <p:cNvSpPr txBox="1"/>
              <p:nvPr/>
            </p:nvSpPr>
            <p:spPr>
              <a:xfrm>
                <a:off x="520147" y="2119588"/>
                <a:ext cx="1931505" cy="707886"/>
              </a:xfrm>
              <a:prstGeom prst="rect">
                <a:avLst/>
              </a:prstGeom>
              <a:noFill/>
            </p:spPr>
            <p:txBody>
              <a:bodyPr wrap="square" rtlCol="0">
                <a:spAutoFit/>
              </a:bodyPr>
              <a:lstStyle/>
              <a:p>
                <a:r>
                  <a:rPr lang="en-US" altLang="zh-TW" sz="2000" b="1">
                    <a:solidFill>
                      <a:schemeClr val="accent3"/>
                    </a:solidFill>
                  </a:rPr>
                  <a:t>1931</a:t>
                </a:r>
              </a:p>
              <a:p>
                <a:r>
                  <a:rPr lang="zh-TW" altLang="en-US" sz="2000" b="1">
                    <a:solidFill>
                      <a:schemeClr val="accent3"/>
                    </a:solidFill>
                  </a:rPr>
                  <a:t>九一八事變</a:t>
                </a:r>
                <a:endParaRPr lang="en-HK" sz="2000" b="1">
                  <a:solidFill>
                    <a:schemeClr val="accent3"/>
                  </a:solidFill>
                </a:endParaRPr>
              </a:p>
            </p:txBody>
          </p:sp>
        </p:grpSp>
        <p:grpSp>
          <p:nvGrpSpPr>
            <p:cNvPr id="11" name="Group 12">
              <a:extLst>
                <a:ext uri="{FF2B5EF4-FFF2-40B4-BE49-F238E27FC236}">
                  <a16:creationId xmlns:a16="http://schemas.microsoft.com/office/drawing/2014/main" id="{237AFE20-F178-CDF6-7B37-05AD146ED0B4}"/>
                </a:ext>
              </a:extLst>
            </p:cNvPr>
            <p:cNvGrpSpPr/>
            <p:nvPr/>
          </p:nvGrpSpPr>
          <p:grpSpPr>
            <a:xfrm>
              <a:off x="2574398" y="1896194"/>
              <a:ext cx="1931505" cy="933241"/>
              <a:chOff x="695637" y="1894233"/>
              <a:chExt cx="1931505" cy="933241"/>
            </a:xfrm>
          </p:grpSpPr>
          <p:sp>
            <p:nvSpPr>
              <p:cNvPr id="24" name="Oval 13">
                <a:extLst>
                  <a:ext uri="{FF2B5EF4-FFF2-40B4-BE49-F238E27FC236}">
                    <a16:creationId xmlns:a16="http://schemas.microsoft.com/office/drawing/2014/main" id="{A137FC28-394E-564D-8917-31AC09C33627}"/>
                  </a:ext>
                </a:extLst>
              </p:cNvPr>
              <p:cNvSpPr/>
              <p:nvPr/>
            </p:nvSpPr>
            <p:spPr>
              <a:xfrm>
                <a:off x="874160" y="1894233"/>
                <a:ext cx="104889" cy="107674"/>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25" name="TextBox 14">
                <a:extLst>
                  <a:ext uri="{FF2B5EF4-FFF2-40B4-BE49-F238E27FC236}">
                    <a16:creationId xmlns:a16="http://schemas.microsoft.com/office/drawing/2014/main" id="{09CA3C69-82FD-439A-B3D7-7BFDDC03A4E1}"/>
                  </a:ext>
                </a:extLst>
              </p:cNvPr>
              <p:cNvSpPr txBox="1"/>
              <p:nvPr/>
            </p:nvSpPr>
            <p:spPr>
              <a:xfrm>
                <a:off x="695637" y="2119588"/>
                <a:ext cx="1931505" cy="707886"/>
              </a:xfrm>
              <a:prstGeom prst="rect">
                <a:avLst/>
              </a:prstGeom>
              <a:noFill/>
            </p:spPr>
            <p:txBody>
              <a:bodyPr wrap="square" rtlCol="0">
                <a:spAutoFit/>
              </a:bodyPr>
              <a:lstStyle/>
              <a:p>
                <a:r>
                  <a:rPr lang="en-US" altLang="zh-TW" sz="2000" b="1">
                    <a:solidFill>
                      <a:schemeClr val="accent3"/>
                    </a:solidFill>
                  </a:rPr>
                  <a:t>1932</a:t>
                </a:r>
              </a:p>
              <a:p>
                <a:r>
                  <a:rPr lang="zh-TW" altLang="en-US" sz="2000" b="1">
                    <a:solidFill>
                      <a:schemeClr val="accent3"/>
                    </a:solidFill>
                  </a:rPr>
                  <a:t>一二八事變</a:t>
                </a:r>
                <a:endParaRPr lang="en-HK" sz="2000" b="1">
                  <a:solidFill>
                    <a:schemeClr val="accent3"/>
                  </a:solidFill>
                </a:endParaRPr>
              </a:p>
            </p:txBody>
          </p:sp>
        </p:grpSp>
        <p:grpSp>
          <p:nvGrpSpPr>
            <p:cNvPr id="13" name="Group 18">
              <a:extLst>
                <a:ext uri="{FF2B5EF4-FFF2-40B4-BE49-F238E27FC236}">
                  <a16:creationId xmlns:a16="http://schemas.microsoft.com/office/drawing/2014/main" id="{D5B27A29-F3FC-A00F-CF0A-F0F549AD0B48}"/>
                </a:ext>
              </a:extLst>
            </p:cNvPr>
            <p:cNvGrpSpPr/>
            <p:nvPr/>
          </p:nvGrpSpPr>
          <p:grpSpPr>
            <a:xfrm>
              <a:off x="5947002" y="1896194"/>
              <a:ext cx="3381817" cy="933241"/>
              <a:chOff x="350142" y="1894233"/>
              <a:chExt cx="3381817" cy="933241"/>
            </a:xfrm>
          </p:grpSpPr>
          <p:sp>
            <p:nvSpPr>
              <p:cNvPr id="20" name="Oval 19">
                <a:extLst>
                  <a:ext uri="{FF2B5EF4-FFF2-40B4-BE49-F238E27FC236}">
                    <a16:creationId xmlns:a16="http://schemas.microsoft.com/office/drawing/2014/main" id="{032C8B85-08E1-08F2-9146-5A52E6B7B928}"/>
                  </a:ext>
                </a:extLst>
              </p:cNvPr>
              <p:cNvSpPr/>
              <p:nvPr/>
            </p:nvSpPr>
            <p:spPr>
              <a:xfrm>
                <a:off x="550889" y="1894233"/>
                <a:ext cx="104889" cy="107674"/>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21" name="TextBox 20">
                <a:extLst>
                  <a:ext uri="{FF2B5EF4-FFF2-40B4-BE49-F238E27FC236}">
                    <a16:creationId xmlns:a16="http://schemas.microsoft.com/office/drawing/2014/main" id="{28DD72AF-D3D4-AE5A-ED82-D77080E65821}"/>
                  </a:ext>
                </a:extLst>
              </p:cNvPr>
              <p:cNvSpPr txBox="1"/>
              <p:nvPr/>
            </p:nvSpPr>
            <p:spPr>
              <a:xfrm>
                <a:off x="350142" y="2119588"/>
                <a:ext cx="3381817" cy="707886"/>
              </a:xfrm>
              <a:prstGeom prst="rect">
                <a:avLst/>
              </a:prstGeom>
              <a:noFill/>
            </p:spPr>
            <p:txBody>
              <a:bodyPr wrap="square" rtlCol="0">
                <a:spAutoFit/>
              </a:bodyPr>
              <a:lstStyle/>
              <a:p>
                <a:r>
                  <a:rPr lang="en-US" altLang="zh-TW" sz="2000" b="1">
                    <a:solidFill>
                      <a:schemeClr val="accent3"/>
                    </a:solidFill>
                  </a:rPr>
                  <a:t>1934</a:t>
                </a:r>
              </a:p>
              <a:p>
                <a:r>
                  <a:rPr lang="zh-TW" altLang="en-US" sz="2000" b="1">
                    <a:solidFill>
                      <a:schemeClr val="accent3"/>
                    </a:solidFill>
                  </a:rPr>
                  <a:t>溥儀成為偽滿洲國皇帝</a:t>
                </a:r>
                <a:endParaRPr lang="en-HK" sz="2000" b="1">
                  <a:solidFill>
                    <a:schemeClr val="accent3"/>
                  </a:solidFill>
                </a:endParaRPr>
              </a:p>
            </p:txBody>
          </p:sp>
        </p:grpSp>
        <p:grpSp>
          <p:nvGrpSpPr>
            <p:cNvPr id="15" name="Group 24">
              <a:extLst>
                <a:ext uri="{FF2B5EF4-FFF2-40B4-BE49-F238E27FC236}">
                  <a16:creationId xmlns:a16="http://schemas.microsoft.com/office/drawing/2014/main" id="{934C6D6F-1B80-5968-F098-05F31D79AF4C}"/>
                </a:ext>
              </a:extLst>
            </p:cNvPr>
            <p:cNvGrpSpPr/>
            <p:nvPr/>
          </p:nvGrpSpPr>
          <p:grpSpPr>
            <a:xfrm>
              <a:off x="10386046" y="1894233"/>
              <a:ext cx="1374913" cy="933241"/>
              <a:chOff x="372371" y="1894233"/>
              <a:chExt cx="1374913" cy="933241"/>
            </a:xfrm>
          </p:grpSpPr>
          <p:sp>
            <p:nvSpPr>
              <p:cNvPr id="16" name="Oval 25">
                <a:extLst>
                  <a:ext uri="{FF2B5EF4-FFF2-40B4-BE49-F238E27FC236}">
                    <a16:creationId xmlns:a16="http://schemas.microsoft.com/office/drawing/2014/main" id="{C8E20172-BADB-0489-4320-CE0954420C7F}"/>
                  </a:ext>
                </a:extLst>
              </p:cNvPr>
              <p:cNvSpPr/>
              <p:nvPr/>
            </p:nvSpPr>
            <p:spPr>
              <a:xfrm>
                <a:off x="560136" y="1894233"/>
                <a:ext cx="104889" cy="107674"/>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17" name="TextBox 26">
                <a:extLst>
                  <a:ext uri="{FF2B5EF4-FFF2-40B4-BE49-F238E27FC236}">
                    <a16:creationId xmlns:a16="http://schemas.microsoft.com/office/drawing/2014/main" id="{2F459934-E224-8B4F-AEAC-439C415D51B1}"/>
                  </a:ext>
                </a:extLst>
              </p:cNvPr>
              <p:cNvSpPr txBox="1"/>
              <p:nvPr/>
            </p:nvSpPr>
            <p:spPr>
              <a:xfrm>
                <a:off x="372371" y="2119588"/>
                <a:ext cx="1374913" cy="707886"/>
              </a:xfrm>
              <a:prstGeom prst="rect">
                <a:avLst/>
              </a:prstGeom>
              <a:noFill/>
            </p:spPr>
            <p:txBody>
              <a:bodyPr wrap="square" rtlCol="0">
                <a:spAutoFit/>
              </a:bodyPr>
              <a:lstStyle/>
              <a:p>
                <a:r>
                  <a:rPr lang="en-US" altLang="zh-TW" sz="2000" b="1">
                    <a:solidFill>
                      <a:schemeClr val="accent3"/>
                    </a:solidFill>
                  </a:rPr>
                  <a:t>1936</a:t>
                </a:r>
              </a:p>
              <a:p>
                <a:r>
                  <a:rPr lang="zh-TW" altLang="en-US" sz="2000" b="1">
                    <a:solidFill>
                      <a:schemeClr val="accent6">
                        <a:lumMod val="50000"/>
                      </a:schemeClr>
                    </a:solidFill>
                  </a:rPr>
                  <a:t>西安事變</a:t>
                </a:r>
                <a:endParaRPr lang="en-HK" sz="2000" b="1">
                  <a:solidFill>
                    <a:schemeClr val="accent6">
                      <a:lumMod val="50000"/>
                    </a:schemeClr>
                  </a:solidFill>
                </a:endParaRPr>
              </a:p>
            </p:txBody>
          </p:sp>
        </p:grpSp>
      </p:grpSp>
      <p:grpSp>
        <p:nvGrpSpPr>
          <p:cNvPr id="28" name="Group 31">
            <a:extLst>
              <a:ext uri="{FF2B5EF4-FFF2-40B4-BE49-F238E27FC236}">
                <a16:creationId xmlns:a16="http://schemas.microsoft.com/office/drawing/2014/main" id="{482365CB-8177-4B45-72CD-B4C052F71589}"/>
              </a:ext>
            </a:extLst>
          </p:cNvPr>
          <p:cNvGrpSpPr/>
          <p:nvPr/>
        </p:nvGrpSpPr>
        <p:grpSpPr>
          <a:xfrm>
            <a:off x="527700" y="3825381"/>
            <a:ext cx="11512826" cy="1241018"/>
            <a:chOff x="339587" y="1894233"/>
            <a:chExt cx="11512826" cy="1241018"/>
          </a:xfrm>
        </p:grpSpPr>
        <p:cxnSp>
          <p:nvCxnSpPr>
            <p:cNvPr id="29" name="Straight Connector 32">
              <a:extLst>
                <a:ext uri="{FF2B5EF4-FFF2-40B4-BE49-F238E27FC236}">
                  <a16:creationId xmlns:a16="http://schemas.microsoft.com/office/drawing/2014/main" id="{2BCFB64C-0D96-B797-4F99-511CAD473813}"/>
                </a:ext>
              </a:extLst>
            </p:cNvPr>
            <p:cNvCxnSpPr/>
            <p:nvPr/>
          </p:nvCxnSpPr>
          <p:spPr>
            <a:xfrm>
              <a:off x="339587" y="1948070"/>
              <a:ext cx="11512826" cy="0"/>
            </a:xfrm>
            <a:prstGeom prst="line">
              <a:avLst/>
            </a:prstGeom>
            <a:ln w="38100">
              <a:solidFill>
                <a:srgbClr val="9D6417"/>
              </a:solidFill>
            </a:ln>
          </p:spPr>
          <p:style>
            <a:lnRef idx="1">
              <a:schemeClr val="accent1"/>
            </a:lnRef>
            <a:fillRef idx="0">
              <a:schemeClr val="accent1"/>
            </a:fillRef>
            <a:effectRef idx="0">
              <a:schemeClr val="accent1"/>
            </a:effectRef>
            <a:fontRef idx="minor">
              <a:schemeClr val="tx1"/>
            </a:fontRef>
          </p:style>
        </p:cxnSp>
        <p:grpSp>
          <p:nvGrpSpPr>
            <p:cNvPr id="30" name="Group 33">
              <a:extLst>
                <a:ext uri="{FF2B5EF4-FFF2-40B4-BE49-F238E27FC236}">
                  <a16:creationId xmlns:a16="http://schemas.microsoft.com/office/drawing/2014/main" id="{6AE8CFE9-AB2D-CA90-1592-9CF84BD91CDC}"/>
                </a:ext>
              </a:extLst>
            </p:cNvPr>
            <p:cNvGrpSpPr/>
            <p:nvPr/>
          </p:nvGrpSpPr>
          <p:grpSpPr>
            <a:xfrm>
              <a:off x="351480" y="1894233"/>
              <a:ext cx="3130461" cy="1241018"/>
              <a:chOff x="520146" y="1894233"/>
              <a:chExt cx="3130461" cy="1241018"/>
            </a:xfrm>
          </p:grpSpPr>
          <p:sp>
            <p:nvSpPr>
              <p:cNvPr id="46" name="Oval 49">
                <a:extLst>
                  <a:ext uri="{FF2B5EF4-FFF2-40B4-BE49-F238E27FC236}">
                    <a16:creationId xmlns:a16="http://schemas.microsoft.com/office/drawing/2014/main" id="{A5CDCCFC-03D9-15BC-6843-ADD6A375B9B3}"/>
                  </a:ext>
                </a:extLst>
              </p:cNvPr>
              <p:cNvSpPr/>
              <p:nvPr/>
            </p:nvSpPr>
            <p:spPr>
              <a:xfrm>
                <a:off x="726384" y="1894233"/>
                <a:ext cx="104889" cy="107674"/>
              </a:xfrm>
              <a:prstGeom prst="ellipse">
                <a:avLst/>
              </a:prstGeom>
              <a:solidFill>
                <a:srgbClr val="9D6417"/>
              </a:solidFill>
              <a:ln>
                <a:solidFill>
                  <a:srgbClr val="9D6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47" name="TextBox 50">
                <a:extLst>
                  <a:ext uri="{FF2B5EF4-FFF2-40B4-BE49-F238E27FC236}">
                    <a16:creationId xmlns:a16="http://schemas.microsoft.com/office/drawing/2014/main" id="{853F04D5-700D-F089-E5CA-FB6668AF8837}"/>
                  </a:ext>
                </a:extLst>
              </p:cNvPr>
              <p:cNvSpPr txBox="1"/>
              <p:nvPr/>
            </p:nvSpPr>
            <p:spPr>
              <a:xfrm>
                <a:off x="520146" y="2119588"/>
                <a:ext cx="3130461" cy="1015663"/>
              </a:xfrm>
              <a:prstGeom prst="rect">
                <a:avLst/>
              </a:prstGeom>
              <a:noFill/>
            </p:spPr>
            <p:txBody>
              <a:bodyPr wrap="square" rtlCol="0">
                <a:spAutoFit/>
              </a:bodyPr>
              <a:lstStyle/>
              <a:p>
                <a:r>
                  <a:rPr lang="en-US" altLang="zh-TW" sz="2000" b="1">
                    <a:solidFill>
                      <a:srgbClr val="9D6417"/>
                    </a:solidFill>
                  </a:rPr>
                  <a:t>1937</a:t>
                </a:r>
              </a:p>
              <a:p>
                <a:r>
                  <a:rPr lang="zh-TW" altLang="en-US" sz="2000" b="1">
                    <a:solidFill>
                      <a:srgbClr val="9D6417"/>
                    </a:solidFill>
                  </a:rPr>
                  <a:t>盧溝橋事變、淞滬會戰、</a:t>
                </a:r>
                <a:br>
                  <a:rPr lang="en-HK" altLang="zh-TW" sz="2000" b="1">
                    <a:solidFill>
                      <a:srgbClr val="9D6417"/>
                    </a:solidFill>
                  </a:rPr>
                </a:br>
                <a:r>
                  <a:rPr lang="zh-TW" altLang="en-US" sz="2000" b="1">
                    <a:solidFill>
                      <a:srgbClr val="9D6417"/>
                    </a:solidFill>
                  </a:rPr>
                  <a:t>平型關戰役</a:t>
                </a:r>
                <a:endParaRPr lang="en-HK" sz="2000" b="1">
                  <a:solidFill>
                    <a:srgbClr val="9D6417"/>
                  </a:solidFill>
                </a:endParaRPr>
              </a:p>
            </p:txBody>
          </p:sp>
        </p:grpSp>
        <p:grpSp>
          <p:nvGrpSpPr>
            <p:cNvPr id="31" name="Group 34">
              <a:extLst>
                <a:ext uri="{FF2B5EF4-FFF2-40B4-BE49-F238E27FC236}">
                  <a16:creationId xmlns:a16="http://schemas.microsoft.com/office/drawing/2014/main" id="{3E1CCD1B-16A0-F09A-A9F1-E8B9D03B98AA}"/>
                </a:ext>
              </a:extLst>
            </p:cNvPr>
            <p:cNvGrpSpPr/>
            <p:nvPr/>
          </p:nvGrpSpPr>
          <p:grpSpPr>
            <a:xfrm>
              <a:off x="3462892" y="1905305"/>
              <a:ext cx="1931505" cy="948369"/>
              <a:chOff x="1584131" y="1903344"/>
              <a:chExt cx="1931505" cy="948369"/>
            </a:xfrm>
          </p:grpSpPr>
          <p:sp>
            <p:nvSpPr>
              <p:cNvPr id="44" name="Oval 47">
                <a:extLst>
                  <a:ext uri="{FF2B5EF4-FFF2-40B4-BE49-F238E27FC236}">
                    <a16:creationId xmlns:a16="http://schemas.microsoft.com/office/drawing/2014/main" id="{B3AB42B4-3358-A118-8343-97C23B683D3C}"/>
                  </a:ext>
                </a:extLst>
              </p:cNvPr>
              <p:cNvSpPr/>
              <p:nvPr/>
            </p:nvSpPr>
            <p:spPr>
              <a:xfrm>
                <a:off x="1761545" y="1903344"/>
                <a:ext cx="104889" cy="107674"/>
              </a:xfrm>
              <a:prstGeom prst="ellipse">
                <a:avLst/>
              </a:prstGeom>
              <a:solidFill>
                <a:srgbClr val="9D6417"/>
              </a:solidFill>
              <a:ln>
                <a:solidFill>
                  <a:srgbClr val="9D6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45" name="TextBox 48">
                <a:extLst>
                  <a:ext uri="{FF2B5EF4-FFF2-40B4-BE49-F238E27FC236}">
                    <a16:creationId xmlns:a16="http://schemas.microsoft.com/office/drawing/2014/main" id="{95FFA538-3222-4F4B-81FB-6F1725624BB6}"/>
                  </a:ext>
                </a:extLst>
              </p:cNvPr>
              <p:cNvSpPr txBox="1"/>
              <p:nvPr/>
            </p:nvSpPr>
            <p:spPr>
              <a:xfrm>
                <a:off x="1584131" y="2143827"/>
                <a:ext cx="1931505" cy="707886"/>
              </a:xfrm>
              <a:prstGeom prst="rect">
                <a:avLst/>
              </a:prstGeom>
              <a:noFill/>
            </p:spPr>
            <p:txBody>
              <a:bodyPr wrap="square" rtlCol="0">
                <a:spAutoFit/>
              </a:bodyPr>
              <a:lstStyle/>
              <a:p>
                <a:r>
                  <a:rPr lang="en-US" altLang="zh-TW" sz="2000" b="1">
                    <a:solidFill>
                      <a:srgbClr val="9D6417"/>
                    </a:solidFill>
                  </a:rPr>
                  <a:t>1937 – 1938 </a:t>
                </a:r>
              </a:p>
              <a:p>
                <a:r>
                  <a:rPr lang="zh-TW" altLang="en-US" sz="2000" b="1">
                    <a:solidFill>
                      <a:srgbClr val="9D6417"/>
                    </a:solidFill>
                  </a:rPr>
                  <a:t>南京大屠殺</a:t>
                </a:r>
                <a:endParaRPr lang="en-HK" sz="2000" b="1">
                  <a:solidFill>
                    <a:srgbClr val="9D6417"/>
                  </a:solidFill>
                </a:endParaRPr>
              </a:p>
            </p:txBody>
          </p:sp>
        </p:grpSp>
        <p:grpSp>
          <p:nvGrpSpPr>
            <p:cNvPr id="32" name="Group 35">
              <a:extLst>
                <a:ext uri="{FF2B5EF4-FFF2-40B4-BE49-F238E27FC236}">
                  <a16:creationId xmlns:a16="http://schemas.microsoft.com/office/drawing/2014/main" id="{EB244566-C0CD-060A-CAB5-374B4B7694D7}"/>
                </a:ext>
              </a:extLst>
            </p:cNvPr>
            <p:cNvGrpSpPr/>
            <p:nvPr/>
          </p:nvGrpSpPr>
          <p:grpSpPr>
            <a:xfrm>
              <a:off x="5356564" y="1896194"/>
              <a:ext cx="3496581" cy="931280"/>
              <a:chOff x="1349173" y="1894233"/>
              <a:chExt cx="3496581" cy="931280"/>
            </a:xfrm>
          </p:grpSpPr>
          <p:sp>
            <p:nvSpPr>
              <p:cNvPr id="42" name="Oval 45">
                <a:extLst>
                  <a:ext uri="{FF2B5EF4-FFF2-40B4-BE49-F238E27FC236}">
                    <a16:creationId xmlns:a16="http://schemas.microsoft.com/office/drawing/2014/main" id="{AC9E918A-B972-85CD-83A9-E40C335F2D9C}"/>
                  </a:ext>
                </a:extLst>
              </p:cNvPr>
              <p:cNvSpPr/>
              <p:nvPr/>
            </p:nvSpPr>
            <p:spPr>
              <a:xfrm>
                <a:off x="1537824" y="1894233"/>
                <a:ext cx="104889" cy="107674"/>
              </a:xfrm>
              <a:prstGeom prst="ellipse">
                <a:avLst/>
              </a:prstGeom>
              <a:solidFill>
                <a:srgbClr val="9D6417"/>
              </a:solidFill>
              <a:ln>
                <a:solidFill>
                  <a:srgbClr val="9D6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43" name="TextBox 46">
                <a:extLst>
                  <a:ext uri="{FF2B5EF4-FFF2-40B4-BE49-F238E27FC236}">
                    <a16:creationId xmlns:a16="http://schemas.microsoft.com/office/drawing/2014/main" id="{E4ACC52C-3113-10A6-A107-9AF059F91600}"/>
                  </a:ext>
                </a:extLst>
              </p:cNvPr>
              <p:cNvSpPr txBox="1"/>
              <p:nvPr/>
            </p:nvSpPr>
            <p:spPr>
              <a:xfrm>
                <a:off x="1349173" y="2117627"/>
                <a:ext cx="3496581" cy="707886"/>
              </a:xfrm>
              <a:prstGeom prst="rect">
                <a:avLst/>
              </a:prstGeom>
              <a:noFill/>
            </p:spPr>
            <p:txBody>
              <a:bodyPr wrap="square" rtlCol="0">
                <a:spAutoFit/>
              </a:bodyPr>
              <a:lstStyle/>
              <a:p>
                <a:r>
                  <a:rPr lang="en-US" altLang="zh-TW" sz="2000" b="1">
                    <a:solidFill>
                      <a:srgbClr val="9D6417"/>
                    </a:solidFill>
                  </a:rPr>
                  <a:t>1938</a:t>
                </a:r>
              </a:p>
              <a:p>
                <a:r>
                  <a:rPr lang="zh-TW" altLang="en-US" sz="2000" b="1">
                    <a:solidFill>
                      <a:srgbClr val="9D6417"/>
                    </a:solidFill>
                  </a:rPr>
                  <a:t>台兒莊會戰、武漢會戰</a:t>
                </a:r>
                <a:endParaRPr lang="en-HK" sz="2000" b="1">
                  <a:solidFill>
                    <a:srgbClr val="9D6417"/>
                  </a:solidFill>
                </a:endParaRPr>
              </a:p>
            </p:txBody>
          </p:sp>
        </p:grpSp>
        <p:sp>
          <p:nvSpPr>
            <p:cNvPr id="39" name="TextBox 42">
              <a:extLst>
                <a:ext uri="{FF2B5EF4-FFF2-40B4-BE49-F238E27FC236}">
                  <a16:creationId xmlns:a16="http://schemas.microsoft.com/office/drawing/2014/main" id="{44837444-9BCA-B493-744B-44066DBDED6C}"/>
                </a:ext>
              </a:extLst>
            </p:cNvPr>
            <p:cNvSpPr txBox="1"/>
            <p:nvPr/>
          </p:nvSpPr>
          <p:spPr>
            <a:xfrm>
              <a:off x="10356805" y="2103905"/>
              <a:ext cx="1374913" cy="707886"/>
            </a:xfrm>
            <a:prstGeom prst="rect">
              <a:avLst/>
            </a:prstGeom>
            <a:noFill/>
          </p:spPr>
          <p:txBody>
            <a:bodyPr wrap="square" rtlCol="0">
              <a:spAutoFit/>
            </a:bodyPr>
            <a:lstStyle/>
            <a:p>
              <a:r>
                <a:rPr lang="en-US" altLang="zh-TW" sz="2000" b="1">
                  <a:solidFill>
                    <a:srgbClr val="9D6417"/>
                  </a:solidFill>
                </a:rPr>
                <a:t>1940</a:t>
              </a:r>
            </a:p>
            <a:p>
              <a:r>
                <a:rPr lang="zh-TW" altLang="en-US" sz="2000" b="1">
                  <a:solidFill>
                    <a:srgbClr val="9D6417"/>
                  </a:solidFill>
                </a:rPr>
                <a:t>百團大戰</a:t>
              </a:r>
              <a:endParaRPr lang="en-HK" sz="2000" b="1">
                <a:solidFill>
                  <a:srgbClr val="9D6417"/>
                </a:solidFill>
              </a:endParaRPr>
            </a:p>
          </p:txBody>
        </p:sp>
        <p:sp>
          <p:nvSpPr>
            <p:cNvPr id="36" name="Oval 39">
              <a:extLst>
                <a:ext uri="{FF2B5EF4-FFF2-40B4-BE49-F238E27FC236}">
                  <a16:creationId xmlns:a16="http://schemas.microsoft.com/office/drawing/2014/main" id="{25B00C87-49EE-0BB1-DB85-7186841A76FC}"/>
                </a:ext>
              </a:extLst>
            </p:cNvPr>
            <p:cNvSpPr/>
            <p:nvPr/>
          </p:nvSpPr>
          <p:spPr>
            <a:xfrm>
              <a:off x="10532712" y="1894233"/>
              <a:ext cx="104889" cy="107674"/>
            </a:xfrm>
            <a:prstGeom prst="ellipse">
              <a:avLst/>
            </a:prstGeom>
            <a:solidFill>
              <a:srgbClr val="9D6417"/>
            </a:solidFill>
            <a:ln>
              <a:solidFill>
                <a:srgbClr val="9D6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grpSp>
      <p:sp>
        <p:nvSpPr>
          <p:cNvPr id="48" name="Rectangle: Rounded Corners 52">
            <a:extLst>
              <a:ext uri="{FF2B5EF4-FFF2-40B4-BE49-F238E27FC236}">
                <a16:creationId xmlns:a16="http://schemas.microsoft.com/office/drawing/2014/main" id="{A1F0315A-550F-15CE-A55C-7F5958FEB913}"/>
              </a:ext>
            </a:extLst>
          </p:cNvPr>
          <p:cNvSpPr/>
          <p:nvPr/>
        </p:nvSpPr>
        <p:spPr>
          <a:xfrm>
            <a:off x="426001" y="3309592"/>
            <a:ext cx="1454426" cy="400110"/>
          </a:xfrm>
          <a:prstGeom prst="roundRect">
            <a:avLst/>
          </a:prstGeom>
          <a:solidFill>
            <a:srgbClr val="9D6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300" b="1"/>
              <a:t>階段二</a:t>
            </a:r>
            <a:endParaRPr lang="en-HK" sz="2300" b="1"/>
          </a:p>
        </p:txBody>
      </p:sp>
      <p:sp>
        <p:nvSpPr>
          <p:cNvPr id="49" name="TextBox 53">
            <a:extLst>
              <a:ext uri="{FF2B5EF4-FFF2-40B4-BE49-F238E27FC236}">
                <a16:creationId xmlns:a16="http://schemas.microsoft.com/office/drawing/2014/main" id="{AC6913D8-78FF-3D5C-504E-7B7EDC59D4D1}"/>
              </a:ext>
            </a:extLst>
          </p:cNvPr>
          <p:cNvSpPr txBox="1"/>
          <p:nvPr/>
        </p:nvSpPr>
        <p:spPr>
          <a:xfrm>
            <a:off x="1999696" y="3294423"/>
            <a:ext cx="4267201" cy="442674"/>
          </a:xfrm>
          <a:prstGeom prst="roundRect">
            <a:avLst/>
          </a:prstGeom>
          <a:noFill/>
          <a:ln>
            <a:solidFill>
              <a:schemeClr val="tx1"/>
            </a:solidFill>
          </a:ln>
        </p:spPr>
        <p:txBody>
          <a:bodyPr wrap="square" rtlCol="0">
            <a:spAutoFit/>
          </a:bodyPr>
          <a:lstStyle/>
          <a:p>
            <a:pPr algn="ctr"/>
            <a:r>
              <a:rPr lang="zh-TW" altLang="en-US" sz="2000" b="1"/>
              <a:t>從全面抗戰爆發到太平洋戰爭前夕</a:t>
            </a:r>
            <a:endParaRPr lang="en-HK" sz="2000" b="1"/>
          </a:p>
        </p:txBody>
      </p:sp>
      <p:sp>
        <p:nvSpPr>
          <p:cNvPr id="50" name="Rectangle: Rounded Corners 54">
            <a:extLst>
              <a:ext uri="{FF2B5EF4-FFF2-40B4-BE49-F238E27FC236}">
                <a16:creationId xmlns:a16="http://schemas.microsoft.com/office/drawing/2014/main" id="{F2E2B604-C5AC-EC95-E0EB-E499ED7103FE}"/>
              </a:ext>
            </a:extLst>
          </p:cNvPr>
          <p:cNvSpPr/>
          <p:nvPr/>
        </p:nvSpPr>
        <p:spPr>
          <a:xfrm>
            <a:off x="426001" y="5129952"/>
            <a:ext cx="1454426" cy="400110"/>
          </a:xfrm>
          <a:prstGeom prst="roundRect">
            <a:avLst/>
          </a:prstGeom>
          <a:solidFill>
            <a:srgbClr val="186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300" b="1"/>
              <a:t>階段三</a:t>
            </a:r>
            <a:endParaRPr lang="en-HK" sz="2300" b="1"/>
          </a:p>
        </p:txBody>
      </p:sp>
      <p:sp>
        <p:nvSpPr>
          <p:cNvPr id="51" name="TextBox 55">
            <a:extLst>
              <a:ext uri="{FF2B5EF4-FFF2-40B4-BE49-F238E27FC236}">
                <a16:creationId xmlns:a16="http://schemas.microsoft.com/office/drawing/2014/main" id="{7357C53F-98DC-776D-3B3E-B0510BE550C3}"/>
              </a:ext>
            </a:extLst>
          </p:cNvPr>
          <p:cNvSpPr txBox="1"/>
          <p:nvPr/>
        </p:nvSpPr>
        <p:spPr>
          <a:xfrm>
            <a:off x="1999696" y="5126600"/>
            <a:ext cx="4267202" cy="442674"/>
          </a:xfrm>
          <a:prstGeom prst="roundRect">
            <a:avLst/>
          </a:prstGeom>
          <a:noFill/>
          <a:ln>
            <a:solidFill>
              <a:schemeClr val="tx1"/>
            </a:solidFill>
          </a:ln>
        </p:spPr>
        <p:txBody>
          <a:bodyPr wrap="square" rtlCol="0">
            <a:spAutoFit/>
          </a:bodyPr>
          <a:lstStyle/>
          <a:p>
            <a:pPr algn="ctr"/>
            <a:r>
              <a:rPr lang="zh-TW" altLang="en-US" sz="2000" b="1"/>
              <a:t>從太平洋戰爭爆發到抗戰勝利</a:t>
            </a:r>
            <a:endParaRPr lang="en-HK" sz="2000" b="1"/>
          </a:p>
        </p:txBody>
      </p:sp>
      <p:grpSp>
        <p:nvGrpSpPr>
          <p:cNvPr id="52" name="Group 56">
            <a:extLst>
              <a:ext uri="{FF2B5EF4-FFF2-40B4-BE49-F238E27FC236}">
                <a16:creationId xmlns:a16="http://schemas.microsoft.com/office/drawing/2014/main" id="{40E4172B-9595-6B68-BFAE-57B3847F4095}"/>
              </a:ext>
            </a:extLst>
          </p:cNvPr>
          <p:cNvGrpSpPr/>
          <p:nvPr/>
        </p:nvGrpSpPr>
        <p:grpSpPr>
          <a:xfrm>
            <a:off x="495872" y="5633709"/>
            <a:ext cx="11669630" cy="933241"/>
            <a:chOff x="339587" y="1894233"/>
            <a:chExt cx="11669630" cy="933241"/>
          </a:xfrm>
        </p:grpSpPr>
        <p:cxnSp>
          <p:nvCxnSpPr>
            <p:cNvPr id="53" name="Straight Connector 57">
              <a:extLst>
                <a:ext uri="{FF2B5EF4-FFF2-40B4-BE49-F238E27FC236}">
                  <a16:creationId xmlns:a16="http://schemas.microsoft.com/office/drawing/2014/main" id="{41A352E4-0CA3-BAF8-D54A-C8110B8936DC}"/>
                </a:ext>
              </a:extLst>
            </p:cNvPr>
            <p:cNvCxnSpPr/>
            <p:nvPr/>
          </p:nvCxnSpPr>
          <p:spPr>
            <a:xfrm>
              <a:off x="339587" y="1948070"/>
              <a:ext cx="11512826" cy="0"/>
            </a:xfrm>
            <a:prstGeom prst="line">
              <a:avLst/>
            </a:prstGeom>
            <a:solidFill>
              <a:srgbClr val="008080"/>
            </a:solidFill>
            <a:ln w="38100">
              <a:solidFill>
                <a:srgbClr val="186C80"/>
              </a:solidFill>
            </a:ln>
          </p:spPr>
          <p:style>
            <a:lnRef idx="1">
              <a:schemeClr val="accent1"/>
            </a:lnRef>
            <a:fillRef idx="0">
              <a:schemeClr val="accent1"/>
            </a:fillRef>
            <a:effectRef idx="0">
              <a:schemeClr val="accent1"/>
            </a:effectRef>
            <a:fontRef idx="minor">
              <a:schemeClr val="tx1"/>
            </a:fontRef>
          </p:style>
        </p:cxnSp>
        <p:grpSp>
          <p:nvGrpSpPr>
            <p:cNvPr id="54" name="Group 58">
              <a:extLst>
                <a:ext uri="{FF2B5EF4-FFF2-40B4-BE49-F238E27FC236}">
                  <a16:creationId xmlns:a16="http://schemas.microsoft.com/office/drawing/2014/main" id="{8C4BC141-881B-83E4-9838-67425BACAB1D}"/>
                </a:ext>
              </a:extLst>
            </p:cNvPr>
            <p:cNvGrpSpPr/>
            <p:nvPr/>
          </p:nvGrpSpPr>
          <p:grpSpPr>
            <a:xfrm>
              <a:off x="351480" y="1894233"/>
              <a:ext cx="3162289" cy="933241"/>
              <a:chOff x="520146" y="1894233"/>
              <a:chExt cx="3162289" cy="933241"/>
            </a:xfrm>
          </p:grpSpPr>
          <p:sp>
            <p:nvSpPr>
              <p:cNvPr id="67" name="Oval 74">
                <a:extLst>
                  <a:ext uri="{FF2B5EF4-FFF2-40B4-BE49-F238E27FC236}">
                    <a16:creationId xmlns:a16="http://schemas.microsoft.com/office/drawing/2014/main" id="{B335C195-B628-82FC-C536-6FA16720AC9D}"/>
                  </a:ext>
                </a:extLst>
              </p:cNvPr>
              <p:cNvSpPr/>
              <p:nvPr/>
            </p:nvSpPr>
            <p:spPr>
              <a:xfrm>
                <a:off x="726384" y="1894233"/>
                <a:ext cx="104889" cy="107674"/>
              </a:xfrm>
              <a:prstGeom prst="ellipse">
                <a:avLst/>
              </a:prstGeom>
              <a:solidFill>
                <a:srgbClr val="186C80"/>
              </a:solidFill>
              <a:ln>
                <a:solidFill>
                  <a:srgbClr val="186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68" name="TextBox 75">
                <a:extLst>
                  <a:ext uri="{FF2B5EF4-FFF2-40B4-BE49-F238E27FC236}">
                    <a16:creationId xmlns:a16="http://schemas.microsoft.com/office/drawing/2014/main" id="{EA2714E6-0832-9FB6-6E69-A7D7CB77166C}"/>
                  </a:ext>
                </a:extLst>
              </p:cNvPr>
              <p:cNvSpPr txBox="1"/>
              <p:nvPr/>
            </p:nvSpPr>
            <p:spPr>
              <a:xfrm>
                <a:off x="520146" y="2119588"/>
                <a:ext cx="3162289" cy="707886"/>
              </a:xfrm>
              <a:prstGeom prst="rect">
                <a:avLst/>
              </a:prstGeom>
              <a:noFill/>
            </p:spPr>
            <p:txBody>
              <a:bodyPr wrap="square" rtlCol="0">
                <a:spAutoFit/>
              </a:bodyPr>
              <a:lstStyle/>
              <a:p>
                <a:r>
                  <a:rPr lang="en-US" altLang="zh-TW" sz="2000" b="1">
                    <a:solidFill>
                      <a:srgbClr val="186C80"/>
                    </a:solidFill>
                  </a:rPr>
                  <a:t>1941</a:t>
                </a:r>
              </a:p>
              <a:p>
                <a:r>
                  <a:rPr lang="zh-TW" altLang="en-US" sz="2000" b="1">
                    <a:solidFill>
                      <a:srgbClr val="186C80"/>
                    </a:solidFill>
                  </a:rPr>
                  <a:t>珍珠港事變、香港保</a:t>
                </a:r>
                <a:r>
                  <a:rPr lang="zh-CN" altLang="en-US" sz="2000" b="1">
                    <a:solidFill>
                      <a:srgbClr val="186C80"/>
                    </a:solidFill>
                    <a:latin typeface="新細明體" panose="02020500000000000000" pitchFamily="18" charset="-120"/>
                    <a:ea typeface="新細明體" panose="02020500000000000000" pitchFamily="18" charset="-120"/>
                  </a:rPr>
                  <a:t>衞</a:t>
                </a:r>
                <a:r>
                  <a:rPr lang="zh-TW" altLang="en-US" sz="2000" b="1">
                    <a:solidFill>
                      <a:srgbClr val="186C80"/>
                    </a:solidFill>
                  </a:rPr>
                  <a:t>戰</a:t>
                </a:r>
                <a:endParaRPr lang="en-HK" sz="2000" b="1">
                  <a:solidFill>
                    <a:srgbClr val="186C80"/>
                  </a:solidFill>
                </a:endParaRPr>
              </a:p>
            </p:txBody>
          </p:sp>
        </p:grpSp>
        <p:grpSp>
          <p:nvGrpSpPr>
            <p:cNvPr id="56" name="Group 60">
              <a:extLst>
                <a:ext uri="{FF2B5EF4-FFF2-40B4-BE49-F238E27FC236}">
                  <a16:creationId xmlns:a16="http://schemas.microsoft.com/office/drawing/2014/main" id="{EBB9C74F-96AC-5CBA-3CA1-37FE9BA99599}"/>
                </a:ext>
              </a:extLst>
            </p:cNvPr>
            <p:cNvGrpSpPr/>
            <p:nvPr/>
          </p:nvGrpSpPr>
          <p:grpSpPr>
            <a:xfrm>
              <a:off x="5927909" y="1910087"/>
              <a:ext cx="2623376" cy="897160"/>
              <a:chOff x="1920518" y="1908126"/>
              <a:chExt cx="2623376" cy="897160"/>
            </a:xfrm>
          </p:grpSpPr>
          <p:sp>
            <p:nvSpPr>
              <p:cNvPr id="63" name="Oval 70">
                <a:extLst>
                  <a:ext uri="{FF2B5EF4-FFF2-40B4-BE49-F238E27FC236}">
                    <a16:creationId xmlns:a16="http://schemas.microsoft.com/office/drawing/2014/main" id="{F1C3E398-AC76-7DB9-0A8A-D86211C5DE88}"/>
                  </a:ext>
                </a:extLst>
              </p:cNvPr>
              <p:cNvSpPr/>
              <p:nvPr/>
            </p:nvSpPr>
            <p:spPr>
              <a:xfrm>
                <a:off x="2139158" y="1908126"/>
                <a:ext cx="104889" cy="107674"/>
              </a:xfrm>
              <a:prstGeom prst="ellipse">
                <a:avLst/>
              </a:prstGeom>
              <a:solidFill>
                <a:srgbClr val="186C80"/>
              </a:solidFill>
              <a:ln>
                <a:solidFill>
                  <a:srgbClr val="186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64" name="TextBox 71">
                <a:extLst>
                  <a:ext uri="{FF2B5EF4-FFF2-40B4-BE49-F238E27FC236}">
                    <a16:creationId xmlns:a16="http://schemas.microsoft.com/office/drawing/2014/main" id="{954368A7-192F-6D8B-587B-B3CA7065C758}"/>
                  </a:ext>
                </a:extLst>
              </p:cNvPr>
              <p:cNvSpPr txBox="1"/>
              <p:nvPr/>
            </p:nvSpPr>
            <p:spPr>
              <a:xfrm>
                <a:off x="1920518" y="2097400"/>
                <a:ext cx="2623376" cy="707886"/>
              </a:xfrm>
              <a:prstGeom prst="rect">
                <a:avLst/>
              </a:prstGeom>
              <a:noFill/>
            </p:spPr>
            <p:txBody>
              <a:bodyPr wrap="square" rtlCol="0">
                <a:spAutoFit/>
              </a:bodyPr>
              <a:lstStyle/>
              <a:p>
                <a:r>
                  <a:rPr lang="en-US" altLang="zh-TW" sz="2000" b="1">
                    <a:solidFill>
                      <a:srgbClr val="186C80"/>
                    </a:solidFill>
                  </a:rPr>
                  <a:t>1943</a:t>
                </a:r>
              </a:p>
              <a:p>
                <a:r>
                  <a:rPr lang="zh-TW" altLang="en-US" sz="2000" b="1">
                    <a:solidFill>
                      <a:srgbClr val="186C80"/>
                    </a:solidFill>
                  </a:rPr>
                  <a:t>開羅會議</a:t>
                </a:r>
                <a:endParaRPr lang="en-HK" altLang="zh-TW" sz="2000" b="1">
                  <a:solidFill>
                    <a:srgbClr val="186C80"/>
                  </a:solidFill>
                </a:endParaRPr>
              </a:p>
            </p:txBody>
          </p:sp>
        </p:grpSp>
        <p:grpSp>
          <p:nvGrpSpPr>
            <p:cNvPr id="57" name="Group 61">
              <a:extLst>
                <a:ext uri="{FF2B5EF4-FFF2-40B4-BE49-F238E27FC236}">
                  <a16:creationId xmlns:a16="http://schemas.microsoft.com/office/drawing/2014/main" id="{8F78F09F-B661-89B8-5607-BEC8F2F90AAA}"/>
                </a:ext>
              </a:extLst>
            </p:cNvPr>
            <p:cNvGrpSpPr/>
            <p:nvPr/>
          </p:nvGrpSpPr>
          <p:grpSpPr>
            <a:xfrm>
              <a:off x="8154997" y="1910087"/>
              <a:ext cx="1802766" cy="901496"/>
              <a:chOff x="2558137" y="1908126"/>
              <a:chExt cx="1802766" cy="901496"/>
            </a:xfrm>
          </p:grpSpPr>
          <p:sp>
            <p:nvSpPr>
              <p:cNvPr id="61" name="Oval 68">
                <a:extLst>
                  <a:ext uri="{FF2B5EF4-FFF2-40B4-BE49-F238E27FC236}">
                    <a16:creationId xmlns:a16="http://schemas.microsoft.com/office/drawing/2014/main" id="{31EF5E23-B7FF-EBFB-841B-A8B6BC0009C5}"/>
                  </a:ext>
                </a:extLst>
              </p:cNvPr>
              <p:cNvSpPr/>
              <p:nvPr/>
            </p:nvSpPr>
            <p:spPr>
              <a:xfrm>
                <a:off x="2789741" y="1908126"/>
                <a:ext cx="104889" cy="107674"/>
              </a:xfrm>
              <a:prstGeom prst="ellipse">
                <a:avLst/>
              </a:prstGeom>
              <a:solidFill>
                <a:srgbClr val="186C80"/>
              </a:solidFill>
              <a:ln>
                <a:solidFill>
                  <a:srgbClr val="186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62" name="TextBox 69">
                <a:extLst>
                  <a:ext uri="{FF2B5EF4-FFF2-40B4-BE49-F238E27FC236}">
                    <a16:creationId xmlns:a16="http://schemas.microsoft.com/office/drawing/2014/main" id="{95B10B52-A245-0ACB-1F03-899CAE7769CA}"/>
                  </a:ext>
                </a:extLst>
              </p:cNvPr>
              <p:cNvSpPr txBox="1"/>
              <p:nvPr/>
            </p:nvSpPr>
            <p:spPr>
              <a:xfrm>
                <a:off x="2558137" y="2101736"/>
                <a:ext cx="1802766" cy="707886"/>
              </a:xfrm>
              <a:prstGeom prst="rect">
                <a:avLst/>
              </a:prstGeom>
              <a:noFill/>
            </p:spPr>
            <p:txBody>
              <a:bodyPr wrap="square" rtlCol="0">
                <a:spAutoFit/>
              </a:bodyPr>
              <a:lstStyle/>
              <a:p>
                <a:r>
                  <a:rPr lang="en-US" altLang="zh-TW" sz="2000" b="1">
                    <a:solidFill>
                      <a:srgbClr val="186C80"/>
                    </a:solidFill>
                  </a:rPr>
                  <a:t>1944</a:t>
                </a:r>
              </a:p>
              <a:p>
                <a:r>
                  <a:rPr lang="zh-TW" altLang="en-US" sz="2000" b="1">
                    <a:solidFill>
                      <a:srgbClr val="186C80"/>
                    </a:solidFill>
                  </a:rPr>
                  <a:t>豫湘桂會戰</a:t>
                </a:r>
                <a:endParaRPr lang="en-HK" sz="2000" b="1">
                  <a:solidFill>
                    <a:srgbClr val="186C80"/>
                  </a:solidFill>
                </a:endParaRPr>
              </a:p>
            </p:txBody>
          </p:sp>
        </p:grpSp>
        <p:grpSp>
          <p:nvGrpSpPr>
            <p:cNvPr id="58" name="Group 63">
              <a:extLst>
                <a:ext uri="{FF2B5EF4-FFF2-40B4-BE49-F238E27FC236}">
                  <a16:creationId xmlns:a16="http://schemas.microsoft.com/office/drawing/2014/main" id="{224AD123-A533-3040-09F1-9D026EC834E5}"/>
                </a:ext>
              </a:extLst>
            </p:cNvPr>
            <p:cNvGrpSpPr/>
            <p:nvPr/>
          </p:nvGrpSpPr>
          <p:grpSpPr>
            <a:xfrm>
              <a:off x="10335004" y="1894233"/>
              <a:ext cx="1674213" cy="913014"/>
              <a:chOff x="321329" y="1894233"/>
              <a:chExt cx="1674213" cy="913014"/>
            </a:xfrm>
          </p:grpSpPr>
          <p:sp>
            <p:nvSpPr>
              <p:cNvPr id="59" name="Oval 64">
                <a:extLst>
                  <a:ext uri="{FF2B5EF4-FFF2-40B4-BE49-F238E27FC236}">
                    <a16:creationId xmlns:a16="http://schemas.microsoft.com/office/drawing/2014/main" id="{B644FCDD-5CDF-46D4-2AE4-EBC46780A3D5}"/>
                  </a:ext>
                </a:extLst>
              </p:cNvPr>
              <p:cNvSpPr/>
              <p:nvPr/>
            </p:nvSpPr>
            <p:spPr>
              <a:xfrm>
                <a:off x="519037" y="1894233"/>
                <a:ext cx="104889" cy="107674"/>
              </a:xfrm>
              <a:prstGeom prst="ellipse">
                <a:avLst/>
              </a:prstGeom>
              <a:solidFill>
                <a:srgbClr val="186C80"/>
              </a:solidFill>
              <a:ln>
                <a:solidFill>
                  <a:srgbClr val="186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60" name="TextBox 65">
                <a:extLst>
                  <a:ext uri="{FF2B5EF4-FFF2-40B4-BE49-F238E27FC236}">
                    <a16:creationId xmlns:a16="http://schemas.microsoft.com/office/drawing/2014/main" id="{CAF32C94-DB3C-19A8-CAA7-FD80E27413CC}"/>
                  </a:ext>
                </a:extLst>
              </p:cNvPr>
              <p:cNvSpPr txBox="1"/>
              <p:nvPr/>
            </p:nvSpPr>
            <p:spPr>
              <a:xfrm>
                <a:off x="321329" y="2099361"/>
                <a:ext cx="1674213" cy="707886"/>
              </a:xfrm>
              <a:prstGeom prst="rect">
                <a:avLst/>
              </a:prstGeom>
              <a:noFill/>
            </p:spPr>
            <p:txBody>
              <a:bodyPr wrap="square" rtlCol="0">
                <a:spAutoFit/>
              </a:bodyPr>
              <a:lstStyle/>
              <a:p>
                <a:r>
                  <a:rPr lang="en-US" altLang="zh-TW" sz="2000" b="1">
                    <a:solidFill>
                      <a:srgbClr val="186C80"/>
                    </a:solidFill>
                  </a:rPr>
                  <a:t>1945</a:t>
                </a:r>
              </a:p>
              <a:p>
                <a:r>
                  <a:rPr lang="zh-TW" altLang="en-US" sz="2000" b="1">
                    <a:solidFill>
                      <a:srgbClr val="186C80"/>
                    </a:solidFill>
                  </a:rPr>
                  <a:t>抗戰勝利</a:t>
                </a:r>
                <a:endParaRPr lang="en-HK" sz="2000" b="1">
                  <a:solidFill>
                    <a:srgbClr val="186C80"/>
                  </a:solidFill>
                </a:endParaRPr>
              </a:p>
            </p:txBody>
          </p:sp>
        </p:grpSp>
      </p:grpSp>
    </p:spTree>
    <p:extLst>
      <p:ext uri="{BB962C8B-B14F-4D97-AF65-F5344CB8AC3E}">
        <p14:creationId xmlns:p14="http://schemas.microsoft.com/office/powerpoint/2010/main" val="1101667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wipe(down)">
                                      <p:cBhvr>
                                        <p:cTn id="16" dur="500"/>
                                        <p:tgtEl>
                                          <p:spTgt spid="4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wipe(down)">
                                      <p:cBhvr>
                                        <p:cTn id="19" dur="500"/>
                                        <p:tgtEl>
                                          <p:spTgt spid="5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barn(inVertical)">
                                      <p:cBhvr>
                                        <p:cTn id="34" dur="500"/>
                                        <p:tgtEl>
                                          <p:spTgt spid="4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barn(inVertical)">
                                      <p:cBhvr>
                                        <p:cTn id="39" dur="500"/>
                                        <p:tgtEl>
                                          <p:spTgt spid="28"/>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51"/>
                                        </p:tgtEl>
                                        <p:attrNameLst>
                                          <p:attrName>style.visibility</p:attrName>
                                        </p:attrNameLst>
                                      </p:cBhvr>
                                      <p:to>
                                        <p:strVal val="visible"/>
                                      </p:to>
                                    </p:set>
                                    <p:animEffect transition="in" filter="barn(inVertical)">
                                      <p:cBhvr>
                                        <p:cTn id="44" dur="500"/>
                                        <p:tgtEl>
                                          <p:spTgt spid="51"/>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barn(inVertical)">
                                      <p:cBhvr>
                                        <p:cTn id="4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48" grpId="0" animBg="1"/>
      <p:bldP spid="49" grpId="0" animBg="1"/>
      <p:bldP spid="50" grpId="0" animBg="1"/>
      <p:bldP spid="5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617EB5-B925-D1F8-A2CF-1548C65078FD}"/>
            </a:ext>
          </a:extLst>
        </p:cNvPr>
        <p:cNvGrpSpPr/>
        <p:nvPr/>
      </p:nvGrpSpPr>
      <p:grpSpPr>
        <a:xfrm>
          <a:off x="0" y="0"/>
          <a:ext cx="0" cy="0"/>
          <a:chOff x="0" y="0"/>
          <a:chExt cx="0" cy="0"/>
        </a:xfrm>
      </p:grpSpPr>
      <p:pic>
        <p:nvPicPr>
          <p:cNvPr id="5" name="圖片 4" descr="一張含有 文字, 螢幕擷取畫面 的圖片&#10;&#10;自動產生的描述">
            <a:extLst>
              <a:ext uri="{FF2B5EF4-FFF2-40B4-BE49-F238E27FC236}">
                <a16:creationId xmlns:a16="http://schemas.microsoft.com/office/drawing/2014/main" id="{7ED67C86-67C8-4CEA-C210-40CD5D4B9BEA}"/>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11">
            <a:extLst>
              <a:ext uri="{FF2B5EF4-FFF2-40B4-BE49-F238E27FC236}">
                <a16:creationId xmlns:a16="http://schemas.microsoft.com/office/drawing/2014/main" id="{155A52BF-85CB-2A17-826F-08C3519A4F01}"/>
              </a:ext>
            </a:extLst>
          </p:cNvPr>
          <p:cNvSpPr txBox="1"/>
          <p:nvPr/>
        </p:nvSpPr>
        <p:spPr>
          <a:xfrm>
            <a:off x="162699" y="823438"/>
            <a:ext cx="6783887" cy="584775"/>
          </a:xfrm>
          <a:prstGeom prst="rect">
            <a:avLst/>
          </a:prstGeom>
          <a:noFill/>
          <a:ln>
            <a:noFill/>
          </a:ln>
        </p:spPr>
        <p:txBody>
          <a:bodyPr wrap="square" rtlCol="0">
            <a:spAutoFit/>
          </a:bodyPr>
          <a:lstStyle/>
          <a:p>
            <a:r>
              <a:rPr lang="zh-TW" altLang="en-US" sz="3200" b="1"/>
              <a:t>抗戰遺址</a:t>
            </a:r>
          </a:p>
        </p:txBody>
      </p:sp>
      <p:cxnSp>
        <p:nvCxnSpPr>
          <p:cNvPr id="7" name="直接连接符 21">
            <a:extLst>
              <a:ext uri="{FF2B5EF4-FFF2-40B4-BE49-F238E27FC236}">
                <a16:creationId xmlns:a16="http://schemas.microsoft.com/office/drawing/2014/main" id="{12B732B7-A2EB-4886-9C89-C770E14E283A}"/>
              </a:ext>
            </a:extLst>
          </p:cNvPr>
          <p:cNvCxnSpPr>
            <a:cxnSpLocks/>
          </p:cNvCxnSpPr>
          <p:nvPr/>
        </p:nvCxnSpPr>
        <p:spPr>
          <a:xfrm flipH="1">
            <a:off x="5" y="1551302"/>
            <a:ext cx="6850668" cy="0"/>
          </a:xfrm>
          <a:prstGeom prst="line">
            <a:avLst/>
          </a:prstGeom>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 name="文本框 29">
            <a:extLst>
              <a:ext uri="{FF2B5EF4-FFF2-40B4-BE49-F238E27FC236}">
                <a16:creationId xmlns:a16="http://schemas.microsoft.com/office/drawing/2014/main" id="{A9EBBDD2-1AF5-7408-EF68-E4D53450B85A}"/>
              </a:ext>
            </a:extLst>
          </p:cNvPr>
          <p:cNvSpPr txBox="1"/>
          <p:nvPr/>
        </p:nvSpPr>
        <p:spPr>
          <a:xfrm>
            <a:off x="827262" y="5372983"/>
            <a:ext cx="3909255" cy="784830"/>
          </a:xfrm>
          <a:prstGeom prst="rect">
            <a:avLst/>
          </a:prstGeom>
          <a:solidFill>
            <a:schemeClr val="bg1"/>
          </a:solidFill>
          <a:ln>
            <a:solidFill>
              <a:schemeClr val="bg1">
                <a:lumMod val="85000"/>
              </a:schemeClr>
            </a:solidFill>
          </a:ln>
          <a:effectLst>
            <a:outerShdw blurRad="50800" dist="50800" dir="5400000" sx="1000" sy="1000" algn="ctr" rotWithShape="0">
              <a:srgbClr val="000000">
                <a:alpha val="58000"/>
              </a:srgbClr>
            </a:outerShdw>
          </a:effectLst>
        </p:spPr>
        <p:txBody>
          <a:bodyPr wrap="square" rtlCol="0">
            <a:spAutoFit/>
          </a:bodyPr>
          <a:lstStyle/>
          <a:p>
            <a:pPr algn="just"/>
            <a:r>
              <a:rPr lang="zh-TW" altLang="en-US" sz="1500">
                <a:latin typeface="+mn-ea"/>
              </a:rPr>
              <a:t>北京的中國人民抗日戰爭紀念館，是全國唯一一座全面反映中國人民抗日戰爭歷史的大型綜合性專題紀念館。</a:t>
            </a:r>
          </a:p>
        </p:txBody>
      </p:sp>
      <p:grpSp>
        <p:nvGrpSpPr>
          <p:cNvPr id="14" name="Group 9">
            <a:extLst>
              <a:ext uri="{FF2B5EF4-FFF2-40B4-BE49-F238E27FC236}">
                <a16:creationId xmlns:a16="http://schemas.microsoft.com/office/drawing/2014/main" id="{9C877604-0DB1-5C27-E73B-BEC8B7CAB943}"/>
              </a:ext>
            </a:extLst>
          </p:cNvPr>
          <p:cNvGrpSpPr/>
          <p:nvPr/>
        </p:nvGrpSpPr>
        <p:grpSpPr>
          <a:xfrm>
            <a:off x="7295912" y="2561242"/>
            <a:ext cx="4068825" cy="3596571"/>
            <a:chOff x="6844166" y="773664"/>
            <a:chExt cx="4068825" cy="3596571"/>
          </a:xfrm>
        </p:grpSpPr>
        <p:sp>
          <p:nvSpPr>
            <p:cNvPr id="15" name="文本框 29">
              <a:extLst>
                <a:ext uri="{FF2B5EF4-FFF2-40B4-BE49-F238E27FC236}">
                  <a16:creationId xmlns:a16="http://schemas.microsoft.com/office/drawing/2014/main" id="{0ED45F9C-F130-B3CF-2E5E-8C972DDD4A62}"/>
                </a:ext>
              </a:extLst>
            </p:cNvPr>
            <p:cNvSpPr txBox="1"/>
            <p:nvPr/>
          </p:nvSpPr>
          <p:spPr>
            <a:xfrm>
              <a:off x="6844166" y="3585405"/>
              <a:ext cx="4050354" cy="784830"/>
            </a:xfrm>
            <a:prstGeom prst="rect">
              <a:avLst/>
            </a:prstGeom>
            <a:solidFill>
              <a:schemeClr val="bg1"/>
            </a:solidFill>
            <a:ln>
              <a:solidFill>
                <a:schemeClr val="bg1">
                  <a:lumMod val="85000"/>
                </a:schemeClr>
              </a:solidFill>
            </a:ln>
            <a:effectLst>
              <a:outerShdw blurRad="50800" dist="50800" dir="5400000" sx="1000" sy="1000" algn="ctr" rotWithShape="0">
                <a:srgbClr val="000000">
                  <a:alpha val="58000"/>
                </a:srgbClr>
              </a:outerShdw>
            </a:effectLst>
          </p:spPr>
          <p:txBody>
            <a:bodyPr wrap="square" rtlCol="0">
              <a:spAutoFit/>
            </a:bodyPr>
            <a:lstStyle/>
            <a:p>
              <a:pPr algn="just"/>
              <a:r>
                <a:rPr lang="zh-TW" altLang="en-US" sz="1500">
                  <a:latin typeface="+mn-ea"/>
                </a:rPr>
                <a:t>香港抗戰及海防博物館，重點介紹抗戰歷史及香港的海防和軍事變遷，彰顯「抗戰」與「海防」的保家衞國中心主題。</a:t>
              </a:r>
            </a:p>
          </p:txBody>
        </p:sp>
        <p:pic>
          <p:nvPicPr>
            <p:cNvPr id="16" name="Picture 8">
              <a:extLst>
                <a:ext uri="{FF2B5EF4-FFF2-40B4-BE49-F238E27FC236}">
                  <a16:creationId xmlns:a16="http://schemas.microsoft.com/office/drawing/2014/main" id="{BC1B1FD9-29E6-96F6-7F99-DCC161D9516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856228" y="773664"/>
              <a:ext cx="4056763" cy="26971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pic>
        <p:nvPicPr>
          <p:cNvPr id="3" name="圖片 2" descr="一張含有 墓室, 天空, 戶外, 紀念碑 的圖片&#10;&#10;自動產生的描述">
            <a:extLst>
              <a:ext uri="{FF2B5EF4-FFF2-40B4-BE49-F238E27FC236}">
                <a16:creationId xmlns:a16="http://schemas.microsoft.com/office/drawing/2014/main" id="{11878AAA-C17F-A561-0025-9ADFD5F091E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7263" y="2654817"/>
            <a:ext cx="3909255" cy="26035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文本框 29">
            <a:extLst>
              <a:ext uri="{FF2B5EF4-FFF2-40B4-BE49-F238E27FC236}">
                <a16:creationId xmlns:a16="http://schemas.microsoft.com/office/drawing/2014/main" id="{F94262C0-49D4-7A07-347F-D6A552EB8B1D}"/>
              </a:ext>
            </a:extLst>
          </p:cNvPr>
          <p:cNvSpPr txBox="1"/>
          <p:nvPr/>
        </p:nvSpPr>
        <p:spPr>
          <a:xfrm>
            <a:off x="61099" y="1577855"/>
            <a:ext cx="11686292" cy="807529"/>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zh-TW" altLang="en-US" sz="2000" b="1"/>
              <a:t>為了紀念抗戰歷史，全國各地紛紛建立不同的抗戰紀念遺址與設施，它們不僅作為歷史的見證，更提醒我們，要銘記歷史、珍愛和平，傳承維護國家安全的決心，弘揚世界和平的心志。</a:t>
            </a:r>
          </a:p>
        </p:txBody>
      </p:sp>
    </p:spTree>
    <p:extLst>
      <p:ext uri="{BB962C8B-B14F-4D97-AF65-F5344CB8AC3E}">
        <p14:creationId xmlns:p14="http://schemas.microsoft.com/office/powerpoint/2010/main" val="95356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heel(1)">
                                      <p:cBhvr>
                                        <p:cTn id="19" dur="2000"/>
                                        <p:tgtEl>
                                          <p:spTgt spid="3"/>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heel(1)">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heel(1)">
                                      <p:cBhvr>
                                        <p:cTn id="2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一張含有 文字, 信封 的圖片&#10;&#10;自動產生的描述">
            <a:extLst>
              <a:ext uri="{FF2B5EF4-FFF2-40B4-BE49-F238E27FC236}">
                <a16:creationId xmlns:a16="http://schemas.microsoft.com/office/drawing/2014/main" id="{0309496C-A254-06AB-1978-C3C9BD33449C}"/>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標題 1">
            <a:extLst>
              <a:ext uri="{FF2B5EF4-FFF2-40B4-BE49-F238E27FC236}">
                <a16:creationId xmlns:a16="http://schemas.microsoft.com/office/drawing/2014/main" id="{9DBCA2E0-1565-404F-BC7D-2B89E6E3C9F0}"/>
              </a:ext>
            </a:extLst>
          </p:cNvPr>
          <p:cNvSpPr>
            <a:spLocks noGrp="1"/>
          </p:cNvSpPr>
          <p:nvPr>
            <p:ph idx="1"/>
          </p:nvPr>
        </p:nvSpPr>
        <p:spPr>
          <a:xfrm>
            <a:off x="838200" y="1825625"/>
            <a:ext cx="10576389" cy="4351338"/>
          </a:xfrm>
        </p:spPr>
        <p:txBody>
          <a:bodyPr>
            <a:normAutofit fontScale="97500"/>
          </a:bodyPr>
          <a:lstStyle/>
          <a:p>
            <a:pPr marL="0" indent="0">
              <a:buNone/>
            </a:pPr>
            <a:r>
              <a:rPr lang="zh-TW" altLang="en-US" sz="5100">
                <a:latin typeface="新細明體" panose="02020500000000000000" pitchFamily="18" charset="-120"/>
                <a:ea typeface="新細明體" panose="02020500000000000000" pitchFamily="18" charset="-120"/>
              </a:rPr>
              <a:t>歡迎瀏覽</a:t>
            </a:r>
            <a:r>
              <a:rPr lang="zh-CN" altLang="en-US" sz="5100">
                <a:latin typeface="新細明體" panose="02020500000000000000" pitchFamily="18" charset="-120"/>
                <a:ea typeface="新細明體" panose="02020500000000000000" pitchFamily="18" charset="-120"/>
              </a:rPr>
              <a:t>中國文化研究院</a:t>
            </a:r>
            <a:r>
              <a:rPr lang="zh-TW" altLang="en-US" sz="5100">
                <a:latin typeface="新細明體" panose="02020500000000000000" pitchFamily="18" charset="-120"/>
                <a:ea typeface="新細明體" panose="02020500000000000000" pitchFamily="18" charset="-120"/>
              </a:rPr>
              <a:t>網站了解更多豐富資訊。</a:t>
            </a:r>
            <a:br>
              <a:rPr lang="zh-TW" altLang="en-US">
                <a:latin typeface="新細明體" panose="02020500000000000000" pitchFamily="18" charset="-120"/>
                <a:ea typeface="新細明體" panose="02020500000000000000" pitchFamily="18" charset="-120"/>
              </a:rPr>
            </a:br>
            <a:endParaRPr lang="en-HK">
              <a:latin typeface="新細明體" panose="02020500000000000000" pitchFamily="18" charset="-120"/>
              <a:ea typeface="新細明體" panose="02020500000000000000" pitchFamily="18" charset="-120"/>
            </a:endParaRPr>
          </a:p>
        </p:txBody>
      </p:sp>
      <p:sp>
        <p:nvSpPr>
          <p:cNvPr id="5" name="TextBox 5">
            <a:extLst>
              <a:ext uri="{FF2B5EF4-FFF2-40B4-BE49-F238E27FC236}">
                <a16:creationId xmlns:a16="http://schemas.microsoft.com/office/drawing/2014/main" id="{4FEE0B00-CA8C-4A0A-A7C6-A56392F86B8C}"/>
              </a:ext>
            </a:extLst>
          </p:cNvPr>
          <p:cNvSpPr txBox="1"/>
          <p:nvPr/>
        </p:nvSpPr>
        <p:spPr>
          <a:xfrm>
            <a:off x="3000405" y="3763828"/>
            <a:ext cx="3576418" cy="7927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89" tIns="26789" rIns="26789" bIns="26789" numCol="1" spcCol="38100" rtlCol="0" anchor="ctr">
            <a:spAutoFit/>
          </a:bodyPr>
          <a:lstStyle/>
          <a:p>
            <a:pPr defTabSz="308074"/>
            <a:r>
              <a:rPr lang="zh-TW" altLang="en-US" sz="2400">
                <a:latin typeface="+mj-lt"/>
                <a:ea typeface="+mj-ea"/>
                <a:cs typeface="+mj-cs"/>
                <a:sym typeface="Helvetica Neue Medium"/>
              </a:rPr>
              <a:t>燦爛的中國文明</a:t>
            </a:r>
            <a:endParaRPr lang="en-HK" altLang="zh-TW" sz="2400">
              <a:latin typeface="+mj-lt"/>
              <a:ea typeface="+mj-ea"/>
              <a:cs typeface="+mj-cs"/>
              <a:sym typeface="Helvetica Neue Medium"/>
            </a:endParaRPr>
          </a:p>
          <a:p>
            <a:r>
              <a:rPr lang="en-HK" sz="2400">
                <a:latin typeface="Times New Roman" panose="02020603050405020304" pitchFamily="18" charset="0"/>
                <a:ea typeface="+mj-ea"/>
                <a:cs typeface="Times New Roman" panose="02020603050405020304" pitchFamily="18" charset="0"/>
                <a:hlinkClick r:id="rId4">
                  <a:extLst>
                    <a:ext uri="{A12FA001-AC4F-418D-AE19-62706E023703}">
                      <ahyp:hlinkClr xmlns:ahyp="http://schemas.microsoft.com/office/drawing/2018/hyperlinkcolor" val="tx"/>
                    </a:ext>
                  </a:extLst>
                </a:hlinkClick>
              </a:rPr>
              <a:t>https://chiculture.org.hk/</a:t>
            </a:r>
            <a:endParaRPr lang="en-HK" sz="2400">
              <a:latin typeface="Times New Roman" panose="02020603050405020304" pitchFamily="18" charset="0"/>
              <a:ea typeface="+mj-ea"/>
              <a:cs typeface="Times New Roman" panose="02020603050405020304" pitchFamily="18" charset="0"/>
              <a:sym typeface="Helvetica Neue Medium"/>
            </a:endParaRPr>
          </a:p>
        </p:txBody>
      </p:sp>
      <p:pic>
        <p:nvPicPr>
          <p:cNvPr id="6" name="Picture 4" descr="A picture containing drawing&#10;&#10;Description automatically generated">
            <a:extLst>
              <a:ext uri="{FF2B5EF4-FFF2-40B4-BE49-F238E27FC236}">
                <a16:creationId xmlns:a16="http://schemas.microsoft.com/office/drawing/2014/main" id="{6AE4B47D-9A3C-4600-9B9B-54F64A0533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19618" y="3331857"/>
            <a:ext cx="1656708" cy="1656708"/>
          </a:xfrm>
          <a:prstGeom prst="rect">
            <a:avLst/>
          </a:prstGeom>
        </p:spPr>
      </p:pic>
    </p:spTree>
    <p:extLst>
      <p:ext uri="{BB962C8B-B14F-4D97-AF65-F5344CB8AC3E}">
        <p14:creationId xmlns:p14="http://schemas.microsoft.com/office/powerpoint/2010/main" val="23473570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內容版面配置區 10" descr="一張含有 文字, 信封 的圖片&#10;&#10;自動產生的描述">
            <a:extLst>
              <a:ext uri="{FF2B5EF4-FFF2-40B4-BE49-F238E27FC236}">
                <a16:creationId xmlns:a16="http://schemas.microsoft.com/office/drawing/2014/main" id="{DD719169-B277-B882-6862-D164E133C3B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標題 1">
            <a:extLst>
              <a:ext uri="{FF2B5EF4-FFF2-40B4-BE49-F238E27FC236}">
                <a16:creationId xmlns:a16="http://schemas.microsoft.com/office/drawing/2014/main" id="{8096A75F-5857-7EF8-C2E2-EB10806F98C0}"/>
              </a:ext>
            </a:extLst>
          </p:cNvPr>
          <p:cNvSpPr>
            <a:spLocks noGrp="1"/>
          </p:cNvSpPr>
          <p:nvPr>
            <p:ph type="title"/>
          </p:nvPr>
        </p:nvSpPr>
        <p:spPr>
          <a:xfrm>
            <a:off x="838200" y="2555770"/>
            <a:ext cx="10515600" cy="1325563"/>
          </a:xfrm>
        </p:spPr>
        <p:txBody>
          <a:bodyPr/>
          <a:lstStyle/>
          <a:p>
            <a:pPr lvl="0" algn="ctr">
              <a:spcAft>
                <a:spcPts val="600"/>
              </a:spcAft>
              <a:defRPr/>
            </a:pPr>
            <a:r>
              <a:rPr kumimoji="0" lang="zh-TW" altLang="en-US" sz="3600" b="1" i="0" u="none" strike="noStrike" kern="1200" cap="none" spc="0" normalizeH="0" baseline="0" noProof="0" dirty="0">
                <a:ln>
                  <a:noFill/>
                </a:ln>
                <a:solidFill>
                  <a:srgbClr val="000000">
                    <a:lumMod val="85000"/>
                    <a:lumOff val="15000"/>
                  </a:srgbClr>
                </a:solidFill>
                <a:effectLst/>
                <a:uLnTx/>
                <a:uFillTx/>
                <a:latin typeface="Gill Sans MT" panose="020B0502020104020203"/>
                <a:ea typeface="微軟正黑體" panose="020B0604030504040204" pitchFamily="34" charset="-120"/>
                <a:cs typeface="+mn-cs"/>
              </a:rPr>
              <a:t>從「九一八</a:t>
            </a:r>
            <a:r>
              <a:rPr lang="zh-TW" altLang="en-US" sz="3600" b="1" dirty="0">
                <a:solidFill>
                  <a:srgbClr val="000000">
                    <a:lumMod val="85000"/>
                    <a:lumOff val="15000"/>
                  </a:srgbClr>
                </a:solidFill>
                <a:latin typeface="Gill Sans MT" panose="020B0502020104020203"/>
                <a:ea typeface="微軟正黑體" panose="020B0604030504040204" pitchFamily="34" charset="-120"/>
                <a:cs typeface="+mn-cs"/>
              </a:rPr>
              <a:t>事變</a:t>
            </a:r>
            <a:r>
              <a:rPr kumimoji="0" lang="zh-TW" altLang="en-US" sz="3600" b="1" i="0" u="none" strike="noStrike" kern="1200" cap="none" spc="0" normalizeH="0" baseline="0" noProof="0" dirty="0">
                <a:ln>
                  <a:noFill/>
                </a:ln>
                <a:solidFill>
                  <a:srgbClr val="000000">
                    <a:lumMod val="85000"/>
                    <a:lumOff val="15000"/>
                  </a:srgbClr>
                </a:solidFill>
                <a:effectLst/>
                <a:uLnTx/>
                <a:uFillTx/>
                <a:latin typeface="Gill Sans MT" panose="020B0502020104020203"/>
                <a:ea typeface="微軟正黑體" panose="020B0604030504040204" pitchFamily="34" charset="-120"/>
                <a:cs typeface="+mn-cs"/>
              </a:rPr>
              <a:t>」到全面抗戰前夕</a:t>
            </a:r>
            <a:endParaRPr kumimoji="0" lang="en-US" sz="3600" b="1"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8097894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DE055B-2A8A-8263-1D59-6E2672E09547}"/>
            </a:ext>
          </a:extLst>
        </p:cNvPr>
        <p:cNvGrpSpPr/>
        <p:nvPr/>
      </p:nvGrpSpPr>
      <p:grpSpPr>
        <a:xfrm>
          <a:off x="0" y="0"/>
          <a:ext cx="0" cy="0"/>
          <a:chOff x="0" y="0"/>
          <a:chExt cx="0" cy="0"/>
        </a:xfrm>
      </p:grpSpPr>
      <p:pic>
        <p:nvPicPr>
          <p:cNvPr id="5" name="圖片 4" descr="一張含有 文字, 螢幕擷取畫面 的圖片&#10;&#10;自動產生的描述">
            <a:extLst>
              <a:ext uri="{FF2B5EF4-FFF2-40B4-BE49-F238E27FC236}">
                <a16:creationId xmlns:a16="http://schemas.microsoft.com/office/drawing/2014/main" id="{98F7C53A-81F7-EC31-5EE4-E833FC2313E4}"/>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a:ln>
            <a:solidFill>
              <a:schemeClr val="accent3"/>
            </a:solidFill>
          </a:ln>
        </p:spPr>
      </p:pic>
      <p:sp>
        <p:nvSpPr>
          <p:cNvPr id="30" name="文本框 27">
            <a:extLst>
              <a:ext uri="{FF2B5EF4-FFF2-40B4-BE49-F238E27FC236}">
                <a16:creationId xmlns:a16="http://schemas.microsoft.com/office/drawing/2014/main" id="{D67AD87B-B413-4D7D-9322-5E2533341121}"/>
              </a:ext>
            </a:extLst>
          </p:cNvPr>
          <p:cNvSpPr txBox="1"/>
          <p:nvPr/>
        </p:nvSpPr>
        <p:spPr>
          <a:xfrm>
            <a:off x="1113702" y="3592093"/>
            <a:ext cx="966810" cy="400110"/>
          </a:xfrm>
          <a:prstGeom prst="rect">
            <a:avLst/>
          </a:prstGeom>
          <a:noFill/>
        </p:spPr>
        <p:txBody>
          <a:bodyPr wrap="square" rtlCol="0">
            <a:spAutoFit/>
          </a:bodyPr>
          <a:lstStyle/>
          <a:p>
            <a:r>
              <a:rPr lang="en-US" altLang="zh-TW" sz="2000" b="1">
                <a:solidFill>
                  <a:schemeClr val="accent3"/>
                </a:solidFill>
                <a:cs typeface="+mn-ea"/>
                <a:sym typeface="+mn-lt"/>
              </a:rPr>
              <a:t>9</a:t>
            </a:r>
            <a:r>
              <a:rPr lang="zh-TW" altLang="en-US" sz="2000" b="1">
                <a:solidFill>
                  <a:schemeClr val="accent3"/>
                </a:solidFill>
                <a:cs typeface="+mn-ea"/>
                <a:sym typeface="+mn-lt"/>
              </a:rPr>
              <a:t>・</a:t>
            </a:r>
            <a:r>
              <a:rPr lang="en-US" altLang="zh-TW" sz="2000" b="1">
                <a:solidFill>
                  <a:schemeClr val="accent3"/>
                </a:solidFill>
                <a:cs typeface="+mn-ea"/>
                <a:sym typeface="+mn-lt"/>
              </a:rPr>
              <a:t>19</a:t>
            </a:r>
            <a:endParaRPr lang="zh-CN" altLang="en-US" sz="2000" b="1">
              <a:solidFill>
                <a:schemeClr val="accent3"/>
              </a:solidFill>
              <a:cs typeface="+mn-ea"/>
              <a:sym typeface="+mn-lt"/>
            </a:endParaRPr>
          </a:p>
        </p:txBody>
      </p:sp>
      <p:sp>
        <p:nvSpPr>
          <p:cNvPr id="31" name="文本框 29">
            <a:extLst>
              <a:ext uri="{FF2B5EF4-FFF2-40B4-BE49-F238E27FC236}">
                <a16:creationId xmlns:a16="http://schemas.microsoft.com/office/drawing/2014/main" id="{D7C424D2-C359-EE63-9F69-8785227FA5A5}"/>
              </a:ext>
            </a:extLst>
          </p:cNvPr>
          <p:cNvSpPr txBox="1"/>
          <p:nvPr/>
        </p:nvSpPr>
        <p:spPr>
          <a:xfrm>
            <a:off x="1082144" y="2525546"/>
            <a:ext cx="8271552" cy="734304"/>
          </a:xfrm>
          <a:prstGeom prst="rect">
            <a:avLst/>
          </a:prstGeom>
          <a:noFill/>
        </p:spPr>
        <p:txBody>
          <a:bodyPr wrap="square" rtlCol="0">
            <a:spAutoFit/>
          </a:bodyPr>
          <a:lstStyle/>
          <a:p>
            <a:pPr algn="just">
              <a:lnSpc>
                <a:spcPct val="120000"/>
              </a:lnSpc>
            </a:pPr>
            <a:r>
              <a:rPr lang="en-US" altLang="zh-TW" dirty="0"/>
              <a:t>1931</a:t>
            </a:r>
            <a:r>
              <a:rPr lang="zh-TW" altLang="en-US" dirty="0"/>
              <a:t>年</a:t>
            </a:r>
            <a:r>
              <a:rPr lang="en-US" altLang="zh-TW" dirty="0"/>
              <a:t>9</a:t>
            </a:r>
            <a:r>
              <a:rPr lang="zh-TW" altLang="en-US" dirty="0"/>
              <a:t>月</a:t>
            </a:r>
            <a:r>
              <a:rPr lang="en-US" altLang="zh-TW" dirty="0"/>
              <a:t>18</a:t>
            </a:r>
            <a:r>
              <a:rPr lang="zh-TW" altLang="en-US" dirty="0"/>
              <a:t>日</a:t>
            </a:r>
            <a:r>
              <a:rPr lang="zh-TW" altLang="en-US" dirty="0">
                <a:latin typeface="+mn-ea"/>
              </a:rPr>
              <a:t>晚上，日本關東軍故意炸毀南滿鐵路瀋陽柳條湖附近的一段鐵路，反誣中國軍隊所為，並以此為藉口發動進攻，是為「九一八事變」。</a:t>
            </a:r>
            <a:endParaRPr lang="en-US" altLang="zh-CN" dirty="0">
              <a:solidFill>
                <a:schemeClr val="tx1">
                  <a:lumMod val="65000"/>
                  <a:lumOff val="35000"/>
                </a:schemeClr>
              </a:solidFill>
              <a:latin typeface="+mn-ea"/>
              <a:cs typeface="+mn-ea"/>
              <a:sym typeface="+mn-lt"/>
            </a:endParaRPr>
          </a:p>
        </p:txBody>
      </p:sp>
      <p:sp>
        <p:nvSpPr>
          <p:cNvPr id="32" name="矩形 31">
            <a:extLst>
              <a:ext uri="{FF2B5EF4-FFF2-40B4-BE49-F238E27FC236}">
                <a16:creationId xmlns:a16="http://schemas.microsoft.com/office/drawing/2014/main" id="{D1110795-4A7D-FCBD-2105-5E73FF2F3E3F}"/>
              </a:ext>
            </a:extLst>
          </p:cNvPr>
          <p:cNvSpPr/>
          <p:nvPr/>
        </p:nvSpPr>
        <p:spPr>
          <a:xfrm>
            <a:off x="150727" y="1431883"/>
            <a:ext cx="11722965" cy="691728"/>
          </a:xfrm>
          <a:prstGeom prst="rect">
            <a:avLst/>
          </a:prstGeom>
        </p:spPr>
        <p:txBody>
          <a:bodyPr wrap="square">
            <a:spAutoFit/>
          </a:bodyPr>
          <a:lstStyle/>
          <a:p>
            <a:pPr algn="just" fontAlgn="base">
              <a:lnSpc>
                <a:spcPct val="120000"/>
              </a:lnSpc>
            </a:pPr>
            <a:r>
              <a:rPr lang="en-US" altLang="zh-HK" sz="1700" b="1">
                <a:latin typeface="+mn-ea"/>
              </a:rPr>
              <a:t>1930</a:t>
            </a:r>
            <a:r>
              <a:rPr lang="zh-HK" altLang="zh-HK" sz="1700" b="1">
                <a:latin typeface="+mn-ea"/>
              </a:rPr>
              <a:t>年代初中期</a:t>
            </a:r>
            <a:r>
              <a:rPr lang="zh-TW" altLang="zh-HK" sz="1700" b="1">
                <a:latin typeface="+mn-ea"/>
              </a:rPr>
              <a:t>，</a:t>
            </a:r>
            <a:r>
              <a:rPr lang="zh-HK" altLang="zh-HK" sz="1700" b="1">
                <a:latin typeface="+mn-ea"/>
              </a:rPr>
              <a:t>日本加快侵略中國</a:t>
            </a:r>
            <a:r>
              <a:rPr lang="zh-TW" altLang="zh-HK" sz="1700" b="1">
                <a:latin typeface="+mn-ea"/>
              </a:rPr>
              <a:t>，先後在</a:t>
            </a:r>
            <a:r>
              <a:rPr lang="en-US" altLang="zh-HK" sz="1700" b="1">
                <a:latin typeface="+mn-ea"/>
              </a:rPr>
              <a:t>1931</a:t>
            </a:r>
            <a:r>
              <a:rPr lang="zh-TW" altLang="zh-HK" sz="1700" b="1">
                <a:latin typeface="+mn-ea"/>
              </a:rPr>
              <a:t>年佔領東北、</a:t>
            </a:r>
            <a:r>
              <a:rPr lang="en-US" altLang="zh-HK" sz="1700" b="1">
                <a:latin typeface="+mn-ea"/>
              </a:rPr>
              <a:t>1932</a:t>
            </a:r>
            <a:r>
              <a:rPr lang="zh-TW" altLang="zh-HK" sz="1700" b="1">
                <a:latin typeface="+mn-ea"/>
              </a:rPr>
              <a:t>年進攻上海，又在東北、</a:t>
            </a:r>
            <a:r>
              <a:rPr lang="zh-HK" altLang="zh-HK" sz="1700" b="1">
                <a:latin typeface="+mn-ea"/>
              </a:rPr>
              <a:t>華北成立由日本控制的傀儡政權。</a:t>
            </a:r>
            <a:r>
              <a:rPr lang="zh-TW" altLang="zh-HK" sz="1700" b="1">
                <a:latin typeface="+mn-ea"/>
              </a:rPr>
              <a:t>日本步步進</a:t>
            </a:r>
            <a:r>
              <a:rPr lang="zh-TW" altLang="en-US" sz="1700" b="1">
                <a:latin typeface="+mn-ea"/>
              </a:rPr>
              <a:t>逼</a:t>
            </a:r>
            <a:r>
              <a:rPr lang="zh-TW" altLang="zh-HK" sz="1700" b="1">
                <a:latin typeface="+mn-ea"/>
              </a:rPr>
              <a:t>之下，中國面臨亡國危機。</a:t>
            </a:r>
            <a:endParaRPr lang="zh-TW" altLang="zh-HK" sz="1700" b="1">
              <a:effectLst/>
              <a:latin typeface="+mn-ea"/>
            </a:endParaRPr>
          </a:p>
        </p:txBody>
      </p:sp>
      <p:cxnSp>
        <p:nvCxnSpPr>
          <p:cNvPr id="33" name="直接连接符 21">
            <a:extLst>
              <a:ext uri="{FF2B5EF4-FFF2-40B4-BE49-F238E27FC236}">
                <a16:creationId xmlns:a16="http://schemas.microsoft.com/office/drawing/2014/main" id="{81554005-777E-7C56-21DF-48C79624B8C2}"/>
              </a:ext>
            </a:extLst>
          </p:cNvPr>
          <p:cNvCxnSpPr>
            <a:cxnSpLocks/>
          </p:cNvCxnSpPr>
          <p:nvPr/>
        </p:nvCxnSpPr>
        <p:spPr>
          <a:xfrm flipH="1">
            <a:off x="162174" y="1440471"/>
            <a:ext cx="6850668"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4" name="文本框 30">
            <a:extLst>
              <a:ext uri="{FF2B5EF4-FFF2-40B4-BE49-F238E27FC236}">
                <a16:creationId xmlns:a16="http://schemas.microsoft.com/office/drawing/2014/main" id="{B2FD0F96-427D-E82F-604F-1FD9617D0318}"/>
              </a:ext>
            </a:extLst>
          </p:cNvPr>
          <p:cNvSpPr txBox="1"/>
          <p:nvPr/>
        </p:nvSpPr>
        <p:spPr>
          <a:xfrm>
            <a:off x="1097548" y="2164314"/>
            <a:ext cx="3523031" cy="400110"/>
          </a:xfrm>
          <a:prstGeom prst="rect">
            <a:avLst/>
          </a:prstGeom>
          <a:noFill/>
        </p:spPr>
        <p:txBody>
          <a:bodyPr wrap="square" rtlCol="0">
            <a:spAutoFit/>
          </a:bodyPr>
          <a:lstStyle/>
          <a:p>
            <a:r>
              <a:rPr lang="en-US" altLang="zh-TW" sz="2000" b="1">
                <a:solidFill>
                  <a:schemeClr val="accent3"/>
                </a:solidFill>
                <a:cs typeface="+mn-ea"/>
                <a:sym typeface="+mn-lt"/>
              </a:rPr>
              <a:t>9</a:t>
            </a:r>
            <a:r>
              <a:rPr lang="zh-TW" altLang="en-US" sz="2000" b="1">
                <a:solidFill>
                  <a:schemeClr val="accent3"/>
                </a:solidFill>
                <a:cs typeface="+mn-ea"/>
                <a:sym typeface="+mn-lt"/>
              </a:rPr>
              <a:t>・</a:t>
            </a:r>
            <a:r>
              <a:rPr lang="en-US" altLang="zh-TW" sz="2000" b="1">
                <a:solidFill>
                  <a:schemeClr val="accent3"/>
                </a:solidFill>
                <a:cs typeface="+mn-ea"/>
                <a:sym typeface="+mn-lt"/>
              </a:rPr>
              <a:t>18</a:t>
            </a:r>
            <a:r>
              <a:rPr lang="zh-TW" altLang="en-US" sz="2000" b="1">
                <a:solidFill>
                  <a:schemeClr val="accent3"/>
                </a:solidFill>
                <a:cs typeface="+mn-ea"/>
                <a:sym typeface="+mn-lt"/>
              </a:rPr>
              <a:t> 「九一八事變」</a:t>
            </a:r>
            <a:endParaRPr lang="zh-CN" altLang="en-US" sz="2000" b="1">
              <a:solidFill>
                <a:schemeClr val="accent3"/>
              </a:solidFill>
              <a:cs typeface="+mn-ea"/>
              <a:sym typeface="+mn-lt"/>
            </a:endParaRPr>
          </a:p>
        </p:txBody>
      </p:sp>
      <p:sp>
        <p:nvSpPr>
          <p:cNvPr id="35" name="矩形 34">
            <a:extLst>
              <a:ext uri="{FF2B5EF4-FFF2-40B4-BE49-F238E27FC236}">
                <a16:creationId xmlns:a16="http://schemas.microsoft.com/office/drawing/2014/main" id="{26F6820D-B485-7264-E991-7E588F1AE8DA}"/>
              </a:ext>
            </a:extLst>
          </p:cNvPr>
          <p:cNvSpPr/>
          <p:nvPr/>
        </p:nvSpPr>
        <p:spPr>
          <a:xfrm>
            <a:off x="1113702" y="3941125"/>
            <a:ext cx="8406949" cy="646331"/>
          </a:xfrm>
          <a:prstGeom prst="rect">
            <a:avLst/>
          </a:prstGeom>
        </p:spPr>
        <p:txBody>
          <a:bodyPr wrap="square">
            <a:spAutoFit/>
          </a:bodyPr>
          <a:lstStyle/>
          <a:p>
            <a:pPr>
              <a:spcAft>
                <a:spcPts val="0"/>
              </a:spcAft>
            </a:pPr>
            <a:r>
              <a:rPr lang="en-US" altLang="zh-TW" kern="100" dirty="0">
                <a:cs typeface="Times New Roman" panose="02020603050405020304" pitchFamily="18" charset="0"/>
              </a:rPr>
              <a:t>1931</a:t>
            </a:r>
            <a:r>
              <a:rPr lang="zh-TW" altLang="en-US" kern="100" dirty="0">
                <a:cs typeface="Times New Roman" panose="02020603050405020304" pitchFamily="18" charset="0"/>
              </a:rPr>
              <a:t>年</a:t>
            </a:r>
            <a:r>
              <a:rPr lang="en-US" altLang="zh-TW" kern="100" dirty="0">
                <a:cs typeface="Times New Roman" panose="02020603050405020304" pitchFamily="18" charset="0"/>
              </a:rPr>
              <a:t>9</a:t>
            </a:r>
            <a:r>
              <a:rPr lang="zh-TW" altLang="en-US" kern="100" dirty="0">
                <a:cs typeface="Times New Roman" panose="02020603050405020304" pitchFamily="18" charset="0"/>
              </a:rPr>
              <a:t>月</a:t>
            </a:r>
            <a:r>
              <a:rPr lang="en-US" altLang="zh-TW" kern="100" dirty="0">
                <a:cs typeface="Times New Roman" panose="02020603050405020304" pitchFamily="18" charset="0"/>
              </a:rPr>
              <a:t>19</a:t>
            </a:r>
            <a:r>
              <a:rPr lang="zh-TW" altLang="en-US" kern="100" dirty="0">
                <a:latin typeface="+mn-ea"/>
                <a:cs typeface="Times New Roman" panose="02020603050405020304" pitchFamily="18" charset="0"/>
              </a:rPr>
              <a:t>日凌晨，日軍佔領瀋陽。隨後日軍控制吉林、黑龍江</a:t>
            </a:r>
            <a:r>
              <a:rPr lang="zh-CN" altLang="en-US" dirty="0">
                <a:latin typeface="新細明體" panose="02020500000000000000" pitchFamily="18" charset="-120"/>
                <a:ea typeface="新細明體" panose="02020500000000000000" pitchFamily="18" charset="-120"/>
              </a:rPr>
              <a:t>，</a:t>
            </a:r>
            <a:r>
              <a:rPr lang="zh-TW" altLang="en-US" dirty="0">
                <a:latin typeface="新細明體" panose="02020500000000000000" pitchFamily="18" charset="-120"/>
              </a:rPr>
              <a:t>東北地區全為日軍佔領</a:t>
            </a:r>
            <a:r>
              <a:rPr lang="zh-TW" altLang="en-US" kern="100" dirty="0">
                <a:latin typeface="新細明體" panose="02020500000000000000" pitchFamily="18" charset="-120"/>
                <a:ea typeface="新細明體" panose="02020500000000000000" pitchFamily="18" charset="-120"/>
                <a:cs typeface="Times New Roman" panose="02020603050405020304" pitchFamily="18" charset="0"/>
              </a:rPr>
              <a:t>。右</a:t>
            </a:r>
            <a:r>
              <a:rPr lang="zh-TW" altLang="en-US" kern="100" dirty="0">
                <a:latin typeface="+mn-ea"/>
                <a:cs typeface="Times New Roman" panose="02020603050405020304" pitchFamily="18" charset="0"/>
              </a:rPr>
              <a:t>圖為日軍進攻瀋陽北大營。</a:t>
            </a:r>
          </a:p>
        </p:txBody>
      </p:sp>
      <p:sp>
        <p:nvSpPr>
          <p:cNvPr id="37" name="公众号：陈西设计之家。微信搜索即可">
            <a:extLst>
              <a:ext uri="{FF2B5EF4-FFF2-40B4-BE49-F238E27FC236}">
                <a16:creationId xmlns:a16="http://schemas.microsoft.com/office/drawing/2014/main" id="{C5D2149F-1942-161B-BD4E-7C5860BC5784}"/>
              </a:ext>
            </a:extLst>
          </p:cNvPr>
          <p:cNvSpPr/>
          <p:nvPr/>
        </p:nvSpPr>
        <p:spPr>
          <a:xfrm>
            <a:off x="150727" y="2132847"/>
            <a:ext cx="883609" cy="4734144"/>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40" name="圖片 39">
            <a:extLst>
              <a:ext uri="{FF2B5EF4-FFF2-40B4-BE49-F238E27FC236}">
                <a16:creationId xmlns:a16="http://schemas.microsoft.com/office/drawing/2014/main" id="{17004C53-CBB4-FA6F-C2D7-A8AF11B12A9F}"/>
              </a:ext>
            </a:extLst>
          </p:cNvPr>
          <p:cNvPicPr/>
          <p:nvPr/>
        </p:nvPicPr>
        <p:blipFill>
          <a:blip r:embed="rId4">
            <a:extLst>
              <a:ext uri="{28A0092B-C50C-407E-A947-70E740481C1C}">
                <a14:useLocalDpi xmlns:a14="http://schemas.microsoft.com/office/drawing/2010/main" val="0"/>
              </a:ext>
            </a:extLst>
          </a:blip>
          <a:srcRect/>
          <a:stretch/>
        </p:blipFill>
        <p:spPr bwMode="auto">
          <a:xfrm>
            <a:off x="9520652" y="2437235"/>
            <a:ext cx="2268063" cy="1464331"/>
          </a:xfrm>
          <a:prstGeom prst="rect">
            <a:avLst/>
          </a:prstGeom>
          <a:noFill/>
          <a:ln>
            <a:noFill/>
          </a:ln>
        </p:spPr>
      </p:pic>
      <p:sp>
        <p:nvSpPr>
          <p:cNvPr id="41" name="文本框 30">
            <a:extLst>
              <a:ext uri="{FF2B5EF4-FFF2-40B4-BE49-F238E27FC236}">
                <a16:creationId xmlns:a16="http://schemas.microsoft.com/office/drawing/2014/main" id="{66366DE0-30E9-068E-6877-5E41D2EC2453}"/>
              </a:ext>
            </a:extLst>
          </p:cNvPr>
          <p:cNvSpPr txBox="1"/>
          <p:nvPr/>
        </p:nvSpPr>
        <p:spPr>
          <a:xfrm>
            <a:off x="150727" y="2131384"/>
            <a:ext cx="1058947" cy="461665"/>
          </a:xfrm>
          <a:prstGeom prst="rect">
            <a:avLst/>
          </a:prstGeom>
          <a:noFill/>
        </p:spPr>
        <p:txBody>
          <a:bodyPr wrap="square" rtlCol="0">
            <a:spAutoFit/>
          </a:bodyPr>
          <a:lstStyle/>
          <a:p>
            <a:r>
              <a:rPr lang="en-US" altLang="zh-TW" sz="2400">
                <a:solidFill>
                  <a:schemeClr val="bg1"/>
                </a:solidFill>
                <a:cs typeface="+mn-ea"/>
                <a:sym typeface="+mn-lt"/>
              </a:rPr>
              <a:t>1931</a:t>
            </a:r>
            <a:endParaRPr lang="zh-CN" altLang="en-US" sz="2400">
              <a:solidFill>
                <a:schemeClr val="bg1"/>
              </a:solidFill>
              <a:cs typeface="+mn-ea"/>
              <a:sym typeface="+mn-lt"/>
            </a:endParaRPr>
          </a:p>
        </p:txBody>
      </p:sp>
      <p:pic>
        <p:nvPicPr>
          <p:cNvPr id="42" name="Picture 9" descr="An old photo of a group of people standing in front of a house&#10;&#10;Description automatically generated">
            <a:extLst>
              <a:ext uri="{FF2B5EF4-FFF2-40B4-BE49-F238E27FC236}">
                <a16:creationId xmlns:a16="http://schemas.microsoft.com/office/drawing/2014/main" id="{A00F3FAD-617F-69B1-D810-E70363819389}"/>
              </a:ext>
            </a:extLst>
          </p:cNvPr>
          <p:cNvPicPr>
            <a:picLocks noChangeAspect="1"/>
          </p:cNvPicPr>
          <p:nvPr/>
        </p:nvPicPr>
        <p:blipFill>
          <a:blip r:embed="rId5"/>
          <a:stretch>
            <a:fillRect/>
          </a:stretch>
        </p:blipFill>
        <p:spPr>
          <a:xfrm>
            <a:off x="9528189" y="4029693"/>
            <a:ext cx="2268063" cy="1350090"/>
          </a:xfrm>
          <a:prstGeom prst="rect">
            <a:avLst/>
          </a:prstGeom>
        </p:spPr>
      </p:pic>
      <p:pic>
        <p:nvPicPr>
          <p:cNvPr id="43" name="Graphic 53" descr="Lightbulb">
            <a:extLst>
              <a:ext uri="{FF2B5EF4-FFF2-40B4-BE49-F238E27FC236}">
                <a16:creationId xmlns:a16="http://schemas.microsoft.com/office/drawing/2014/main" id="{BF50775F-714A-1194-08AB-4481D533D87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39041" y="4591810"/>
            <a:ext cx="575340" cy="575340"/>
          </a:xfrm>
          <a:prstGeom prst="rect">
            <a:avLst/>
          </a:prstGeom>
        </p:spPr>
      </p:pic>
      <p:grpSp>
        <p:nvGrpSpPr>
          <p:cNvPr id="44" name="Group 56">
            <a:extLst>
              <a:ext uri="{FF2B5EF4-FFF2-40B4-BE49-F238E27FC236}">
                <a16:creationId xmlns:a16="http://schemas.microsoft.com/office/drawing/2014/main" id="{911A0B2A-2843-E975-3C8F-3DC49AB245E4}"/>
              </a:ext>
            </a:extLst>
          </p:cNvPr>
          <p:cNvGrpSpPr/>
          <p:nvPr/>
        </p:nvGrpSpPr>
        <p:grpSpPr>
          <a:xfrm>
            <a:off x="1560291" y="4701610"/>
            <a:ext cx="7789030" cy="1813898"/>
            <a:chOff x="1627780" y="4292029"/>
            <a:chExt cx="7783518" cy="1774551"/>
          </a:xfrm>
        </p:grpSpPr>
        <p:pic>
          <p:nvPicPr>
            <p:cNvPr id="45" name="圖片 44">
              <a:extLst>
                <a:ext uri="{FF2B5EF4-FFF2-40B4-BE49-F238E27FC236}">
                  <a16:creationId xmlns:a16="http://schemas.microsoft.com/office/drawing/2014/main" id="{4CCECF91-6850-737B-BA82-04623C4C16A3}"/>
                </a:ext>
              </a:extLst>
            </p:cNvPr>
            <p:cNvPicPr/>
            <p:nvPr/>
          </p:nvPicPr>
          <p:blipFill>
            <a:blip r:embed="rId8">
              <a:extLst>
                <a:ext uri="{28A0092B-C50C-407E-A947-70E740481C1C}">
                  <a14:useLocalDpi xmlns:a14="http://schemas.microsoft.com/office/drawing/2010/main" val="0"/>
                </a:ext>
              </a:extLst>
            </a:blip>
            <a:srcRect/>
            <a:stretch/>
          </p:blipFill>
          <p:spPr bwMode="auto">
            <a:xfrm>
              <a:off x="5561807" y="4485218"/>
              <a:ext cx="1388532" cy="1348292"/>
            </a:xfrm>
            <a:prstGeom prst="rect">
              <a:avLst/>
            </a:prstGeom>
            <a:noFill/>
            <a:ln>
              <a:noFill/>
            </a:ln>
          </p:spPr>
        </p:pic>
        <p:pic>
          <p:nvPicPr>
            <p:cNvPr id="46" name="圖片 45">
              <a:extLst>
                <a:ext uri="{FF2B5EF4-FFF2-40B4-BE49-F238E27FC236}">
                  <a16:creationId xmlns:a16="http://schemas.microsoft.com/office/drawing/2014/main" id="{9CFD6676-3C79-7545-136B-752A6717228D}"/>
                </a:ext>
              </a:extLst>
            </p:cNvPr>
            <p:cNvPicPr/>
            <p:nvPr/>
          </p:nvPicPr>
          <p:blipFill>
            <a:blip r:embed="rId9">
              <a:extLst>
                <a:ext uri="{28A0092B-C50C-407E-A947-70E740481C1C}">
                  <a14:useLocalDpi xmlns:a14="http://schemas.microsoft.com/office/drawing/2010/main" val="0"/>
                </a:ext>
              </a:extLst>
            </a:blip>
            <a:srcRect/>
            <a:stretch/>
          </p:blipFill>
          <p:spPr bwMode="auto">
            <a:xfrm>
              <a:off x="7208810" y="4485218"/>
              <a:ext cx="1974810" cy="1336737"/>
            </a:xfrm>
            <a:prstGeom prst="rect">
              <a:avLst/>
            </a:prstGeom>
            <a:noFill/>
            <a:ln>
              <a:noFill/>
            </a:ln>
          </p:spPr>
        </p:pic>
        <p:grpSp>
          <p:nvGrpSpPr>
            <p:cNvPr id="47" name="Group 55">
              <a:extLst>
                <a:ext uri="{FF2B5EF4-FFF2-40B4-BE49-F238E27FC236}">
                  <a16:creationId xmlns:a16="http://schemas.microsoft.com/office/drawing/2014/main" id="{182E6570-1587-4781-CC71-26D80492E834}"/>
                </a:ext>
              </a:extLst>
            </p:cNvPr>
            <p:cNvGrpSpPr/>
            <p:nvPr/>
          </p:nvGrpSpPr>
          <p:grpSpPr>
            <a:xfrm>
              <a:off x="1627780" y="4292029"/>
              <a:ext cx="7783518" cy="1774551"/>
              <a:chOff x="2699072" y="4830777"/>
              <a:chExt cx="7100679" cy="1774551"/>
            </a:xfrm>
          </p:grpSpPr>
          <p:sp>
            <p:nvSpPr>
              <p:cNvPr id="48" name="矩形 12">
                <a:extLst>
                  <a:ext uri="{FF2B5EF4-FFF2-40B4-BE49-F238E27FC236}">
                    <a16:creationId xmlns:a16="http://schemas.microsoft.com/office/drawing/2014/main" id="{F16BBC8B-9B40-C9EF-3C47-63AD2B9E713C}"/>
                  </a:ext>
                </a:extLst>
              </p:cNvPr>
              <p:cNvSpPr/>
              <p:nvPr/>
            </p:nvSpPr>
            <p:spPr>
              <a:xfrm>
                <a:off x="2784558" y="4979388"/>
                <a:ext cx="3396929" cy="1477328"/>
              </a:xfrm>
              <a:prstGeom prst="rect">
                <a:avLst/>
              </a:prstGeom>
            </p:spPr>
            <p:txBody>
              <a:bodyPr wrap="square">
                <a:spAutoFit/>
              </a:bodyPr>
              <a:lstStyle/>
              <a:p>
                <a:pPr>
                  <a:spcAft>
                    <a:spcPts val="0"/>
                  </a:spcAft>
                </a:pPr>
                <a:r>
                  <a:rPr lang="zh-TW" altLang="en-US" kern="100">
                    <a:latin typeface="+mn-ea"/>
                    <a:cs typeface="Times New Roman" panose="02020603050405020304" pitchFamily="18" charset="0"/>
                  </a:rPr>
                  <a:t>日軍進攻東北期間，東北軍大多奉命撤退，但不少東北軍民仍堅持抵抗，馬占山的救國軍更曾挫敗日軍，但終因力量懸殊而敗。右圖為馬占山及東北民眾組成的抗日武裝。</a:t>
                </a:r>
                <a:endParaRPr lang="zh-TW" altLang="zh-HK" kern="100">
                  <a:latin typeface="+mn-ea"/>
                  <a:cs typeface="Times New Roman" panose="02020603050405020304" pitchFamily="18" charset="0"/>
                </a:endParaRPr>
              </a:p>
            </p:txBody>
          </p:sp>
          <p:sp>
            <p:nvSpPr>
              <p:cNvPr id="49" name="Speech Bubble: Rectangle 54">
                <a:extLst>
                  <a:ext uri="{FF2B5EF4-FFF2-40B4-BE49-F238E27FC236}">
                    <a16:creationId xmlns:a16="http://schemas.microsoft.com/office/drawing/2014/main" id="{947A3842-9326-AB4C-1D1C-36C9B5DA365D}"/>
                  </a:ext>
                </a:extLst>
              </p:cNvPr>
              <p:cNvSpPr/>
              <p:nvPr/>
            </p:nvSpPr>
            <p:spPr>
              <a:xfrm>
                <a:off x="2699072" y="4830777"/>
                <a:ext cx="7100679" cy="1774551"/>
              </a:xfrm>
              <a:prstGeom prst="wedgeRectCallout">
                <a:avLst>
                  <a:gd name="adj1" fmla="val -20371"/>
                  <a:gd name="adj2" fmla="val 60758"/>
                </a:avLst>
              </a:prstGeom>
              <a:no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grpSp>
      </p:grpSp>
      <p:sp>
        <p:nvSpPr>
          <p:cNvPr id="50" name="TextBox 58">
            <a:extLst>
              <a:ext uri="{FF2B5EF4-FFF2-40B4-BE49-F238E27FC236}">
                <a16:creationId xmlns:a16="http://schemas.microsoft.com/office/drawing/2014/main" id="{76D81601-2DFA-0B2D-14ED-4F668096FB67}"/>
              </a:ext>
            </a:extLst>
          </p:cNvPr>
          <p:cNvSpPr txBox="1"/>
          <p:nvPr/>
        </p:nvSpPr>
        <p:spPr>
          <a:xfrm>
            <a:off x="324346" y="807530"/>
            <a:ext cx="6783887" cy="584775"/>
          </a:xfrm>
          <a:prstGeom prst="rect">
            <a:avLst/>
          </a:prstGeom>
          <a:noFill/>
          <a:ln>
            <a:noFill/>
          </a:ln>
        </p:spPr>
        <p:txBody>
          <a:bodyPr wrap="square" rtlCol="0">
            <a:spAutoFit/>
          </a:bodyPr>
          <a:lstStyle/>
          <a:p>
            <a:r>
              <a:rPr lang="zh-TW" altLang="en-US" sz="3200" b="1"/>
              <a:t>從「九一八事變」到全面抗戰前夕</a:t>
            </a:r>
            <a:endParaRPr lang="en-HK" sz="3200" b="1"/>
          </a:p>
        </p:txBody>
      </p:sp>
      <p:sp>
        <p:nvSpPr>
          <p:cNvPr id="51" name="Rectangle: Rounded Corners 59">
            <a:extLst>
              <a:ext uri="{FF2B5EF4-FFF2-40B4-BE49-F238E27FC236}">
                <a16:creationId xmlns:a16="http://schemas.microsoft.com/office/drawing/2014/main" id="{E05947A0-E83D-494E-1136-1D119FC27E66}"/>
              </a:ext>
            </a:extLst>
          </p:cNvPr>
          <p:cNvSpPr/>
          <p:nvPr/>
        </p:nvSpPr>
        <p:spPr>
          <a:xfrm>
            <a:off x="10304241" y="823879"/>
            <a:ext cx="1352054" cy="39820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a:t>階段一</a:t>
            </a:r>
            <a:endParaRPr lang="en-HK" sz="2400" b="1"/>
          </a:p>
        </p:txBody>
      </p:sp>
      <p:sp>
        <p:nvSpPr>
          <p:cNvPr id="2" name="椭圆 19">
            <a:extLst>
              <a:ext uri="{FF2B5EF4-FFF2-40B4-BE49-F238E27FC236}">
                <a16:creationId xmlns:a16="http://schemas.microsoft.com/office/drawing/2014/main" id="{07C5BDE5-D564-CA48-54CD-5A80B6F161BE}"/>
              </a:ext>
            </a:extLst>
          </p:cNvPr>
          <p:cNvSpPr>
            <a:spLocks/>
          </p:cNvSpPr>
          <p:nvPr/>
        </p:nvSpPr>
        <p:spPr>
          <a:xfrm>
            <a:off x="984951" y="2315327"/>
            <a:ext cx="109759" cy="117352"/>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椭圆 19">
            <a:extLst>
              <a:ext uri="{FF2B5EF4-FFF2-40B4-BE49-F238E27FC236}">
                <a16:creationId xmlns:a16="http://schemas.microsoft.com/office/drawing/2014/main" id="{F27F0656-DA11-92A8-B178-A72E3FA7DADD}"/>
              </a:ext>
            </a:extLst>
          </p:cNvPr>
          <p:cNvSpPr>
            <a:spLocks/>
          </p:cNvSpPr>
          <p:nvPr/>
        </p:nvSpPr>
        <p:spPr>
          <a:xfrm>
            <a:off x="984951" y="3729686"/>
            <a:ext cx="109759" cy="117352"/>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 name="文字方塊 3">
            <a:extLst>
              <a:ext uri="{FF2B5EF4-FFF2-40B4-BE49-F238E27FC236}">
                <a16:creationId xmlns:a16="http://schemas.microsoft.com/office/drawing/2014/main" id="{D8EFC1D3-2C9A-339D-8B04-F38D16F0AAED}"/>
              </a:ext>
            </a:extLst>
          </p:cNvPr>
          <p:cNvSpPr txBox="1"/>
          <p:nvPr/>
        </p:nvSpPr>
        <p:spPr>
          <a:xfrm>
            <a:off x="8226819" y="6496815"/>
            <a:ext cx="3428435" cy="246221"/>
          </a:xfrm>
          <a:prstGeom prst="rect">
            <a:avLst/>
          </a:prstGeom>
          <a:noFill/>
        </p:spPr>
        <p:txBody>
          <a:bodyPr wrap="square" rtlCol="0">
            <a:spAutoFit/>
          </a:bodyPr>
          <a:lstStyle/>
          <a:p>
            <a:r>
              <a:rPr lang="zh-TW" altLang="en-US" sz="1000">
                <a:solidFill>
                  <a:srgbClr val="FF0000"/>
                </a:solidFill>
              </a:rPr>
              <a:t>請注意：部分內容涉及戰爭時的殘酷場景，或會引起不安。</a:t>
            </a:r>
            <a:endParaRPr lang="en-HK" sz="1000">
              <a:solidFill>
                <a:srgbClr val="FF0000"/>
              </a:solidFill>
            </a:endParaRPr>
          </a:p>
        </p:txBody>
      </p:sp>
    </p:spTree>
    <p:extLst>
      <p:ext uri="{BB962C8B-B14F-4D97-AF65-F5344CB8AC3E}">
        <p14:creationId xmlns:p14="http://schemas.microsoft.com/office/powerpoint/2010/main" val="2418052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barn(inVertical)">
                                      <p:cBhvr>
                                        <p:cTn id="11" dur="500"/>
                                        <p:tgtEl>
                                          <p:spTgt spid="4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barn(inVertical)">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40"/>
                                        </p:tgtEl>
                                        <p:attrNameLst>
                                          <p:attrName>style.visibility</p:attrName>
                                        </p:attrNameLst>
                                      </p:cBhvr>
                                      <p:to>
                                        <p:strVal val="visible"/>
                                      </p:to>
                                    </p:set>
                                    <p:anim calcmode="lin" valueType="num">
                                      <p:cBhvr additive="base">
                                        <p:cTn id="28" dur="500" fill="hold"/>
                                        <p:tgtEl>
                                          <p:spTgt spid="40"/>
                                        </p:tgtEl>
                                        <p:attrNameLst>
                                          <p:attrName>ppt_x</p:attrName>
                                        </p:attrNameLst>
                                      </p:cBhvr>
                                      <p:tavLst>
                                        <p:tav tm="0">
                                          <p:val>
                                            <p:strVal val="#ppt_x"/>
                                          </p:val>
                                        </p:tav>
                                        <p:tav tm="100000">
                                          <p:val>
                                            <p:strVal val="#ppt_x"/>
                                          </p:val>
                                        </p:tav>
                                      </p:tavLst>
                                    </p:anim>
                                    <p:anim calcmode="lin" valueType="num">
                                      <p:cBhvr additive="base">
                                        <p:cTn id="29"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0"/>
                                        </p:tgtEl>
                                        <p:attrNameLst>
                                          <p:attrName>style.visibility</p:attrName>
                                        </p:attrNameLst>
                                      </p:cBhvr>
                                      <p:to>
                                        <p:strVal val="visible"/>
                                      </p:to>
                                    </p:set>
                                  </p:childTnLst>
                                </p:cTn>
                              </p:par>
                              <p:par>
                                <p:cTn id="34" presetID="16" presetClass="entr" presetSubtype="21"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barn(inVertical)">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fade">
                                      <p:cBhvr>
                                        <p:cTn id="41" dur="500"/>
                                        <p:tgtEl>
                                          <p:spTgt spid="35"/>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42"/>
                                        </p:tgtEl>
                                        <p:attrNameLst>
                                          <p:attrName>style.visibility</p:attrName>
                                        </p:attrNameLst>
                                      </p:cBhvr>
                                      <p:to>
                                        <p:strVal val="visible"/>
                                      </p:to>
                                    </p:set>
                                    <p:anim calcmode="lin" valueType="num">
                                      <p:cBhvr additive="base">
                                        <p:cTn id="46" dur="500" fill="hold"/>
                                        <p:tgtEl>
                                          <p:spTgt spid="42"/>
                                        </p:tgtEl>
                                        <p:attrNameLst>
                                          <p:attrName>ppt_x</p:attrName>
                                        </p:attrNameLst>
                                      </p:cBhvr>
                                      <p:tavLst>
                                        <p:tav tm="0">
                                          <p:val>
                                            <p:strVal val="#ppt_x"/>
                                          </p:val>
                                        </p:tav>
                                        <p:tav tm="100000">
                                          <p:val>
                                            <p:strVal val="#ppt_x"/>
                                          </p:val>
                                        </p:tav>
                                      </p:tavLst>
                                    </p:anim>
                                    <p:anim calcmode="lin" valueType="num">
                                      <p:cBhvr additive="base">
                                        <p:cTn id="47"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wipe(down)">
                                      <p:cBhvr>
                                        <p:cTn id="52" dur="500"/>
                                        <p:tgtEl>
                                          <p:spTgt spid="43"/>
                                        </p:tgtEl>
                                      </p:cBhvr>
                                    </p:animEffect>
                                  </p:childTnLst>
                                </p:cTn>
                              </p:par>
                              <p:par>
                                <p:cTn id="53" presetID="22" presetClass="entr" presetSubtype="4" fill="hold" nodeType="with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wipe(down)">
                                      <p:cBhvr>
                                        <p:cTn id="5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4" grpId="0"/>
      <p:bldP spid="35" grpId="0"/>
      <p:bldP spid="41" grpId="0"/>
      <p:bldP spid="2" grpId="0" animBg="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AA881-8FF7-8817-6934-BDCE42D0A46A}"/>
            </a:ext>
          </a:extLst>
        </p:cNvPr>
        <p:cNvGrpSpPr/>
        <p:nvPr/>
      </p:nvGrpSpPr>
      <p:grpSpPr>
        <a:xfrm>
          <a:off x="0" y="0"/>
          <a:ext cx="0" cy="0"/>
          <a:chOff x="0" y="0"/>
          <a:chExt cx="0" cy="0"/>
        </a:xfrm>
      </p:grpSpPr>
      <p:pic>
        <p:nvPicPr>
          <p:cNvPr id="5" name="圖片 4" descr="一張含有 文字, 螢幕擷取畫面 的圖片&#10;&#10;自動產生的描述">
            <a:extLst>
              <a:ext uri="{FF2B5EF4-FFF2-40B4-BE49-F238E27FC236}">
                <a16:creationId xmlns:a16="http://schemas.microsoft.com/office/drawing/2014/main" id="{94C1B83B-9A53-7C9F-633D-5E47A44339B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公众号：陈西设计之家。微信搜索即可">
            <a:extLst>
              <a:ext uri="{FF2B5EF4-FFF2-40B4-BE49-F238E27FC236}">
                <a16:creationId xmlns:a16="http://schemas.microsoft.com/office/drawing/2014/main" id="{853BC1BD-96EE-7339-4A33-90CB5A871398}"/>
              </a:ext>
            </a:extLst>
          </p:cNvPr>
          <p:cNvSpPr/>
          <p:nvPr/>
        </p:nvSpPr>
        <p:spPr>
          <a:xfrm>
            <a:off x="83128" y="1456950"/>
            <a:ext cx="1000791" cy="5401185"/>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8" name="文本框 29">
            <a:extLst>
              <a:ext uri="{FF2B5EF4-FFF2-40B4-BE49-F238E27FC236}">
                <a16:creationId xmlns:a16="http://schemas.microsoft.com/office/drawing/2014/main" id="{D0DA3838-CD9A-D5E3-5C71-24360317BBD7}"/>
              </a:ext>
            </a:extLst>
          </p:cNvPr>
          <p:cNvSpPr txBox="1"/>
          <p:nvPr/>
        </p:nvSpPr>
        <p:spPr>
          <a:xfrm>
            <a:off x="1123785" y="1613653"/>
            <a:ext cx="10291701" cy="735971"/>
          </a:xfrm>
          <a:prstGeom prst="rect">
            <a:avLst/>
          </a:prstGeom>
          <a:noFill/>
        </p:spPr>
        <p:txBody>
          <a:bodyPr wrap="square" rtlCol="0">
            <a:spAutoFit/>
          </a:bodyPr>
          <a:lstStyle/>
          <a:p>
            <a:pPr algn="just">
              <a:lnSpc>
                <a:spcPct val="120000"/>
              </a:lnSpc>
            </a:pPr>
            <a:r>
              <a:rPr lang="zh-TW" altLang="en-US"/>
              <a:t>日軍侵佔東北後，</a:t>
            </a:r>
            <a:r>
              <a:rPr lang="en-US" altLang="zh-TW"/>
              <a:t>1932</a:t>
            </a:r>
            <a:r>
              <a:rPr lang="zh-TW" altLang="en-US"/>
              <a:t>年成立以</a:t>
            </a:r>
            <a:r>
              <a:rPr lang="zh-TW" altLang="en-US">
                <a:latin typeface="新細明體" panose="02020500000000000000" pitchFamily="18" charset="-120"/>
                <a:ea typeface="新細明體" panose="02020500000000000000" pitchFamily="18" charset="-120"/>
              </a:rPr>
              <a:t>清朝</a:t>
            </a:r>
            <a:r>
              <a:rPr lang="zh-CN" altLang="en-US">
                <a:latin typeface="新細明體" panose="02020500000000000000" pitchFamily="18" charset="-120"/>
                <a:ea typeface="新細明體" panose="02020500000000000000" pitchFamily="18" charset="-120"/>
              </a:rPr>
              <a:t>遜帝</a:t>
            </a:r>
            <a:r>
              <a:rPr lang="zh-TW" altLang="en-US"/>
              <a:t>溥儀為首的偽滿洲國傀儡政權。下圖為</a:t>
            </a:r>
            <a:r>
              <a:rPr lang="en-HK" altLang="zh-TW"/>
              <a:t>1934</a:t>
            </a:r>
            <a:r>
              <a:rPr lang="zh-TW" altLang="en-US"/>
              <a:t>年正式出任偽滿皇帝時的溥儀及偽滿詔書。</a:t>
            </a:r>
            <a:endParaRPr lang="en-US" altLang="zh-CN">
              <a:solidFill>
                <a:schemeClr val="tx1">
                  <a:lumMod val="65000"/>
                  <a:lumOff val="35000"/>
                </a:schemeClr>
              </a:solidFill>
              <a:cs typeface="+mn-ea"/>
              <a:sym typeface="+mn-lt"/>
            </a:endParaRPr>
          </a:p>
        </p:txBody>
      </p:sp>
      <p:sp>
        <p:nvSpPr>
          <p:cNvPr id="29" name="文本框 30">
            <a:extLst>
              <a:ext uri="{FF2B5EF4-FFF2-40B4-BE49-F238E27FC236}">
                <a16:creationId xmlns:a16="http://schemas.microsoft.com/office/drawing/2014/main" id="{8FC3807F-F3D5-9394-36D0-8768AA740372}"/>
              </a:ext>
            </a:extLst>
          </p:cNvPr>
          <p:cNvSpPr txBox="1"/>
          <p:nvPr/>
        </p:nvSpPr>
        <p:spPr>
          <a:xfrm>
            <a:off x="131291" y="1614292"/>
            <a:ext cx="904464" cy="461665"/>
          </a:xfrm>
          <a:prstGeom prst="rect">
            <a:avLst/>
          </a:prstGeom>
          <a:noFill/>
        </p:spPr>
        <p:txBody>
          <a:bodyPr wrap="square" rtlCol="0">
            <a:spAutoFit/>
          </a:bodyPr>
          <a:lstStyle/>
          <a:p>
            <a:r>
              <a:rPr lang="en-US" altLang="zh-TW" sz="2400">
                <a:solidFill>
                  <a:schemeClr val="bg1"/>
                </a:solidFill>
                <a:cs typeface="+mn-ea"/>
                <a:sym typeface="+mn-lt"/>
              </a:rPr>
              <a:t>1932</a:t>
            </a:r>
            <a:endParaRPr lang="zh-CN" altLang="en-US" sz="2400">
              <a:solidFill>
                <a:schemeClr val="bg1"/>
              </a:solidFill>
              <a:cs typeface="+mn-ea"/>
              <a:sym typeface="+mn-lt"/>
            </a:endParaRPr>
          </a:p>
        </p:txBody>
      </p:sp>
      <p:pic>
        <p:nvPicPr>
          <p:cNvPr id="57" name="圖片 37">
            <a:extLst>
              <a:ext uri="{FF2B5EF4-FFF2-40B4-BE49-F238E27FC236}">
                <a16:creationId xmlns:a16="http://schemas.microsoft.com/office/drawing/2014/main" id="{32649A0F-0300-7D52-5A5D-2BAF57114B03}"/>
              </a:ext>
            </a:extLst>
          </p:cNvPr>
          <p:cNvPicPr/>
          <p:nvPr/>
        </p:nvPicPr>
        <p:blipFill>
          <a:blip r:embed="rId4">
            <a:extLst>
              <a:ext uri="{28A0092B-C50C-407E-A947-70E740481C1C}">
                <a14:useLocalDpi xmlns:a14="http://schemas.microsoft.com/office/drawing/2010/main" val="0"/>
              </a:ext>
            </a:extLst>
          </a:blip>
          <a:srcRect/>
          <a:stretch/>
        </p:blipFill>
        <p:spPr bwMode="auto">
          <a:xfrm>
            <a:off x="1558485" y="2687829"/>
            <a:ext cx="2269058" cy="3567827"/>
          </a:xfrm>
          <a:prstGeom prst="rect">
            <a:avLst/>
          </a:prstGeom>
          <a:noFill/>
          <a:ln>
            <a:noFill/>
          </a:ln>
        </p:spPr>
      </p:pic>
      <p:pic>
        <p:nvPicPr>
          <p:cNvPr id="58" name="圖片 41" descr="20768167">
            <a:extLst>
              <a:ext uri="{FF2B5EF4-FFF2-40B4-BE49-F238E27FC236}">
                <a16:creationId xmlns:a16="http://schemas.microsoft.com/office/drawing/2014/main" id="{3ED58A49-0CD8-1DD0-934E-56FD9AEEBD4F}"/>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14686" y="3219977"/>
            <a:ext cx="5288514" cy="3035679"/>
          </a:xfrm>
          <a:prstGeom prst="rect">
            <a:avLst/>
          </a:prstGeom>
          <a:noFill/>
          <a:ln>
            <a:noFill/>
          </a:ln>
        </p:spPr>
      </p:pic>
      <p:sp>
        <p:nvSpPr>
          <p:cNvPr id="65" name="TextBox 58">
            <a:extLst>
              <a:ext uri="{FF2B5EF4-FFF2-40B4-BE49-F238E27FC236}">
                <a16:creationId xmlns:a16="http://schemas.microsoft.com/office/drawing/2014/main" id="{2DFED9A0-086F-4782-4BC0-3D5BDFCA5A7A}"/>
              </a:ext>
            </a:extLst>
          </p:cNvPr>
          <p:cNvSpPr txBox="1"/>
          <p:nvPr/>
        </p:nvSpPr>
        <p:spPr>
          <a:xfrm>
            <a:off x="324000" y="806400"/>
            <a:ext cx="6783887" cy="584775"/>
          </a:xfrm>
          <a:prstGeom prst="rect">
            <a:avLst/>
          </a:prstGeom>
          <a:noFill/>
          <a:ln>
            <a:noFill/>
          </a:ln>
        </p:spPr>
        <p:txBody>
          <a:bodyPr wrap="square" rtlCol="0">
            <a:spAutoFit/>
          </a:bodyPr>
          <a:lstStyle/>
          <a:p>
            <a:r>
              <a:rPr lang="zh-TW" altLang="en-US" sz="3200" b="1"/>
              <a:t>從「九一八事變」到全面抗戰前夕</a:t>
            </a:r>
            <a:endParaRPr lang="en-HK" sz="3200" b="1"/>
          </a:p>
        </p:txBody>
      </p:sp>
      <p:cxnSp>
        <p:nvCxnSpPr>
          <p:cNvPr id="66" name="直接连接符 21">
            <a:extLst>
              <a:ext uri="{FF2B5EF4-FFF2-40B4-BE49-F238E27FC236}">
                <a16:creationId xmlns:a16="http://schemas.microsoft.com/office/drawing/2014/main" id="{82D03003-C325-CA49-56A6-6D2318182887}"/>
              </a:ext>
            </a:extLst>
          </p:cNvPr>
          <p:cNvCxnSpPr>
            <a:cxnSpLocks/>
          </p:cNvCxnSpPr>
          <p:nvPr/>
        </p:nvCxnSpPr>
        <p:spPr>
          <a:xfrm flipH="1">
            <a:off x="83129" y="1403519"/>
            <a:ext cx="6850668"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7" name="Rectangle: Rounded Corners 60">
            <a:extLst>
              <a:ext uri="{FF2B5EF4-FFF2-40B4-BE49-F238E27FC236}">
                <a16:creationId xmlns:a16="http://schemas.microsoft.com/office/drawing/2014/main" id="{EB0FC648-3657-E255-DF88-D61CF9A947A1}"/>
              </a:ext>
            </a:extLst>
          </p:cNvPr>
          <p:cNvSpPr/>
          <p:nvPr/>
        </p:nvSpPr>
        <p:spPr>
          <a:xfrm>
            <a:off x="10303200" y="824400"/>
            <a:ext cx="1352054" cy="39820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a:t>階段一</a:t>
            </a:r>
            <a:endParaRPr lang="en-HK" sz="2400" b="1"/>
          </a:p>
        </p:txBody>
      </p:sp>
      <p:sp>
        <p:nvSpPr>
          <p:cNvPr id="3" name="椭圆 19">
            <a:extLst>
              <a:ext uri="{FF2B5EF4-FFF2-40B4-BE49-F238E27FC236}">
                <a16:creationId xmlns:a16="http://schemas.microsoft.com/office/drawing/2014/main" id="{362CFA59-4764-B9C8-BB9B-0F797CBEC532}"/>
              </a:ext>
            </a:extLst>
          </p:cNvPr>
          <p:cNvSpPr>
            <a:spLocks/>
          </p:cNvSpPr>
          <p:nvPr/>
        </p:nvSpPr>
        <p:spPr>
          <a:xfrm>
            <a:off x="1035768" y="1794567"/>
            <a:ext cx="109759" cy="117352"/>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Tree>
    <p:extLst>
      <p:ext uri="{BB962C8B-B14F-4D97-AF65-F5344CB8AC3E}">
        <p14:creationId xmlns:p14="http://schemas.microsoft.com/office/powerpoint/2010/main" val="3119475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一張含有 文字, 螢幕擷取畫面 的圖片&#10;&#10;自動產生的描述">
            <a:extLst>
              <a:ext uri="{FF2B5EF4-FFF2-40B4-BE49-F238E27FC236}">
                <a16:creationId xmlns:a16="http://schemas.microsoft.com/office/drawing/2014/main" id="{85DBB6C8-6A3A-1D71-3C21-E75E218842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公众号：陈西设计之家。微信搜索即可">
            <a:extLst>
              <a:ext uri="{FF2B5EF4-FFF2-40B4-BE49-F238E27FC236}">
                <a16:creationId xmlns:a16="http://schemas.microsoft.com/office/drawing/2014/main" id="{0F07703D-A6DB-7783-4575-66C26329A039}"/>
              </a:ext>
            </a:extLst>
          </p:cNvPr>
          <p:cNvSpPr/>
          <p:nvPr/>
        </p:nvSpPr>
        <p:spPr>
          <a:xfrm>
            <a:off x="82800" y="1458000"/>
            <a:ext cx="1000791" cy="5400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文本框 30">
            <a:extLst>
              <a:ext uri="{FF2B5EF4-FFF2-40B4-BE49-F238E27FC236}">
                <a16:creationId xmlns:a16="http://schemas.microsoft.com/office/drawing/2014/main" id="{505C1ABC-AB4D-91AB-0D9D-982C26B4E388}"/>
              </a:ext>
            </a:extLst>
          </p:cNvPr>
          <p:cNvSpPr txBox="1"/>
          <p:nvPr/>
        </p:nvSpPr>
        <p:spPr>
          <a:xfrm>
            <a:off x="133200" y="1612800"/>
            <a:ext cx="904464" cy="461665"/>
          </a:xfrm>
          <a:prstGeom prst="rect">
            <a:avLst/>
          </a:prstGeom>
          <a:noFill/>
        </p:spPr>
        <p:txBody>
          <a:bodyPr wrap="square" rtlCol="0">
            <a:spAutoFit/>
          </a:bodyPr>
          <a:lstStyle/>
          <a:p>
            <a:r>
              <a:rPr lang="en-US" altLang="zh-TW" sz="2400">
                <a:solidFill>
                  <a:schemeClr val="bg1"/>
                </a:solidFill>
                <a:cs typeface="+mn-ea"/>
                <a:sym typeface="+mn-lt"/>
              </a:rPr>
              <a:t>1932</a:t>
            </a:r>
            <a:endParaRPr lang="zh-CN" altLang="en-US" sz="2400">
              <a:solidFill>
                <a:schemeClr val="bg1"/>
              </a:solidFill>
              <a:cs typeface="+mn-ea"/>
              <a:sym typeface="+mn-lt"/>
            </a:endParaRPr>
          </a:p>
        </p:txBody>
      </p:sp>
      <p:sp>
        <p:nvSpPr>
          <p:cNvPr id="11" name="文本框 27">
            <a:extLst>
              <a:ext uri="{FF2B5EF4-FFF2-40B4-BE49-F238E27FC236}">
                <a16:creationId xmlns:a16="http://schemas.microsoft.com/office/drawing/2014/main" id="{F44DB68A-4FF8-6130-79B9-C3B7CBA395B1}"/>
              </a:ext>
            </a:extLst>
          </p:cNvPr>
          <p:cNvSpPr txBox="1"/>
          <p:nvPr/>
        </p:nvSpPr>
        <p:spPr>
          <a:xfrm>
            <a:off x="1228575" y="1640961"/>
            <a:ext cx="2898468" cy="400110"/>
          </a:xfrm>
          <a:prstGeom prst="rect">
            <a:avLst/>
          </a:prstGeom>
          <a:noFill/>
        </p:spPr>
        <p:txBody>
          <a:bodyPr wrap="square" rtlCol="0">
            <a:spAutoFit/>
          </a:bodyPr>
          <a:lstStyle/>
          <a:p>
            <a:r>
              <a:rPr lang="en-US" altLang="zh-TW" sz="2000" b="1">
                <a:solidFill>
                  <a:schemeClr val="accent3"/>
                </a:solidFill>
                <a:cs typeface="+mn-ea"/>
                <a:sym typeface="+mn-lt"/>
              </a:rPr>
              <a:t>1</a:t>
            </a:r>
            <a:r>
              <a:rPr lang="zh-TW" altLang="en-US" sz="2000" b="1">
                <a:solidFill>
                  <a:schemeClr val="accent3"/>
                </a:solidFill>
                <a:cs typeface="+mn-ea"/>
                <a:sym typeface="+mn-lt"/>
              </a:rPr>
              <a:t>・</a:t>
            </a:r>
            <a:r>
              <a:rPr lang="en-US" altLang="zh-TW" sz="2000" b="1">
                <a:solidFill>
                  <a:schemeClr val="accent3"/>
                </a:solidFill>
                <a:cs typeface="+mn-ea"/>
                <a:sym typeface="+mn-lt"/>
              </a:rPr>
              <a:t>28</a:t>
            </a:r>
            <a:r>
              <a:rPr lang="zh-TW" altLang="en-US" sz="2000" b="1">
                <a:solidFill>
                  <a:schemeClr val="accent3"/>
                </a:solidFill>
                <a:cs typeface="+mn-ea"/>
                <a:sym typeface="+mn-lt"/>
              </a:rPr>
              <a:t>  「一二八事變」</a:t>
            </a:r>
            <a:endParaRPr lang="zh-CN" altLang="en-US" sz="2000" b="1">
              <a:solidFill>
                <a:schemeClr val="accent3"/>
              </a:solidFill>
              <a:cs typeface="+mn-ea"/>
              <a:sym typeface="+mn-lt"/>
            </a:endParaRPr>
          </a:p>
        </p:txBody>
      </p:sp>
      <p:sp>
        <p:nvSpPr>
          <p:cNvPr id="12" name="TextBox 58">
            <a:extLst>
              <a:ext uri="{FF2B5EF4-FFF2-40B4-BE49-F238E27FC236}">
                <a16:creationId xmlns:a16="http://schemas.microsoft.com/office/drawing/2014/main" id="{C3E9FD0D-82B2-7FFC-709C-23C435A0D372}"/>
              </a:ext>
            </a:extLst>
          </p:cNvPr>
          <p:cNvSpPr txBox="1"/>
          <p:nvPr/>
        </p:nvSpPr>
        <p:spPr>
          <a:xfrm>
            <a:off x="324000" y="806400"/>
            <a:ext cx="6783887" cy="584775"/>
          </a:xfrm>
          <a:prstGeom prst="rect">
            <a:avLst/>
          </a:prstGeom>
          <a:noFill/>
          <a:ln>
            <a:noFill/>
          </a:ln>
        </p:spPr>
        <p:txBody>
          <a:bodyPr wrap="square" rtlCol="0">
            <a:spAutoFit/>
          </a:bodyPr>
          <a:lstStyle/>
          <a:p>
            <a:r>
              <a:rPr lang="zh-TW" altLang="en-US" sz="3200" b="1"/>
              <a:t>從「九一八事變」到全面抗戰前夕</a:t>
            </a:r>
            <a:endParaRPr lang="en-HK" sz="3200" b="1"/>
          </a:p>
        </p:txBody>
      </p:sp>
      <p:cxnSp>
        <p:nvCxnSpPr>
          <p:cNvPr id="13" name="直接连接符 21">
            <a:extLst>
              <a:ext uri="{FF2B5EF4-FFF2-40B4-BE49-F238E27FC236}">
                <a16:creationId xmlns:a16="http://schemas.microsoft.com/office/drawing/2014/main" id="{8F61BE47-E68F-8CBB-B4E9-C922FEA98D23}"/>
              </a:ext>
            </a:extLst>
          </p:cNvPr>
          <p:cNvCxnSpPr>
            <a:cxnSpLocks/>
          </p:cNvCxnSpPr>
          <p:nvPr/>
        </p:nvCxnSpPr>
        <p:spPr>
          <a:xfrm flipH="1">
            <a:off x="82800" y="1404000"/>
            <a:ext cx="6850668"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4" name="Rectangle: Rounded Corners 60">
            <a:extLst>
              <a:ext uri="{FF2B5EF4-FFF2-40B4-BE49-F238E27FC236}">
                <a16:creationId xmlns:a16="http://schemas.microsoft.com/office/drawing/2014/main" id="{88A91BD1-C4F0-2540-F221-9C3DDC1962EE}"/>
              </a:ext>
            </a:extLst>
          </p:cNvPr>
          <p:cNvSpPr/>
          <p:nvPr/>
        </p:nvSpPr>
        <p:spPr>
          <a:xfrm>
            <a:off x="10303200" y="824400"/>
            <a:ext cx="1352054" cy="39820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a:t>階段一</a:t>
            </a:r>
            <a:endParaRPr lang="en-HK" sz="2400" b="1"/>
          </a:p>
        </p:txBody>
      </p:sp>
      <p:sp>
        <p:nvSpPr>
          <p:cNvPr id="27" name="矩形 7">
            <a:extLst>
              <a:ext uri="{FF2B5EF4-FFF2-40B4-BE49-F238E27FC236}">
                <a16:creationId xmlns:a16="http://schemas.microsoft.com/office/drawing/2014/main" id="{82148B80-BE3E-5F47-9BF2-F6211E91B886}"/>
              </a:ext>
            </a:extLst>
          </p:cNvPr>
          <p:cNvSpPr/>
          <p:nvPr/>
        </p:nvSpPr>
        <p:spPr>
          <a:xfrm>
            <a:off x="1228575" y="2041071"/>
            <a:ext cx="9685882" cy="874598"/>
          </a:xfrm>
          <a:prstGeom prst="rect">
            <a:avLst/>
          </a:prstGeom>
        </p:spPr>
        <p:txBody>
          <a:bodyPr wrap="square">
            <a:spAutoFit/>
          </a:bodyPr>
          <a:lstStyle/>
          <a:p>
            <a:pPr>
              <a:lnSpc>
                <a:spcPct val="150000"/>
              </a:lnSpc>
            </a:pPr>
            <a:r>
              <a:rPr lang="en-US" altLang="zh-TW">
                <a:cs typeface="Segoe UI"/>
              </a:rPr>
              <a:t>1932</a:t>
            </a:r>
            <a:r>
              <a:rPr lang="zh-TW" altLang="en-US">
                <a:cs typeface="Segoe UI"/>
              </a:rPr>
              <a:t>年</a:t>
            </a:r>
            <a:r>
              <a:rPr lang="zh-TW" altLang="en-US">
                <a:latin typeface="+mn-ea"/>
                <a:cs typeface="Segoe UI"/>
              </a:rPr>
              <a:t>日本製造一系列事件，藉以突襲上海閘北區。戰事持續一個多月，在多國調停下，中日最終停戰。</a:t>
            </a:r>
            <a:r>
              <a:rPr lang="zh-CN" altLang="en-US">
                <a:latin typeface="新細明體" panose="02020500000000000000" pitchFamily="18" charset="-120"/>
                <a:ea typeface="新細明體" panose="02020500000000000000" pitchFamily="18" charset="-120"/>
                <a:cs typeface="Segoe UI"/>
              </a:rPr>
              <a:t>下</a:t>
            </a:r>
            <a:r>
              <a:rPr lang="zh-TW" altLang="en-US">
                <a:latin typeface="+mn-ea"/>
                <a:cs typeface="Segoe UI"/>
              </a:rPr>
              <a:t>圖為上海童子軍</a:t>
            </a:r>
            <a:r>
              <a:rPr lang="zh-CN" altLang="en-US">
                <a:latin typeface="新細明體" panose="02020500000000000000" pitchFamily="18" charset="-120"/>
                <a:ea typeface="新細明體" panose="02020500000000000000" pitchFamily="18" charset="-120"/>
                <a:cs typeface="Segoe UI"/>
              </a:rPr>
              <a:t>在戰爭期間</a:t>
            </a:r>
            <a:r>
              <a:rPr lang="zh-TW" altLang="en-US">
                <a:latin typeface="+mn-ea"/>
                <a:cs typeface="Segoe UI"/>
              </a:rPr>
              <a:t>救護作戰受傷的國軍。</a:t>
            </a:r>
            <a:endParaRPr lang="zh-HK" altLang="en-US">
              <a:latin typeface="+mn-ea"/>
            </a:endParaRPr>
          </a:p>
        </p:txBody>
      </p:sp>
      <p:pic>
        <p:nvPicPr>
          <p:cNvPr id="28" name="圖片 50">
            <a:extLst>
              <a:ext uri="{FF2B5EF4-FFF2-40B4-BE49-F238E27FC236}">
                <a16:creationId xmlns:a16="http://schemas.microsoft.com/office/drawing/2014/main" id="{AAA2CC45-9468-0BB8-8EA8-0A1347472EAD}"/>
              </a:ext>
            </a:extLst>
          </p:cNvPr>
          <p:cNvPicPr/>
          <p:nvPr/>
        </p:nvPicPr>
        <p:blipFill>
          <a:blip r:embed="rId4">
            <a:extLst>
              <a:ext uri="{28A0092B-C50C-407E-A947-70E740481C1C}">
                <a14:useLocalDpi xmlns:a14="http://schemas.microsoft.com/office/drawing/2010/main" val="0"/>
              </a:ext>
            </a:extLst>
          </a:blip>
          <a:srcRect/>
          <a:stretch/>
        </p:blipFill>
        <p:spPr bwMode="auto">
          <a:xfrm>
            <a:off x="1455809" y="3342309"/>
            <a:ext cx="4901448" cy="2913348"/>
          </a:xfrm>
          <a:prstGeom prst="rect">
            <a:avLst/>
          </a:prstGeom>
          <a:noFill/>
          <a:ln>
            <a:noFill/>
          </a:ln>
        </p:spPr>
      </p:pic>
      <p:sp>
        <p:nvSpPr>
          <p:cNvPr id="2" name="椭圆 19">
            <a:extLst>
              <a:ext uri="{FF2B5EF4-FFF2-40B4-BE49-F238E27FC236}">
                <a16:creationId xmlns:a16="http://schemas.microsoft.com/office/drawing/2014/main" id="{2DB77D16-18CF-56D1-1E7D-B2E21AA58BB7}"/>
              </a:ext>
            </a:extLst>
          </p:cNvPr>
          <p:cNvSpPr>
            <a:spLocks/>
          </p:cNvSpPr>
          <p:nvPr/>
        </p:nvSpPr>
        <p:spPr>
          <a:xfrm>
            <a:off x="1022837" y="1804941"/>
            <a:ext cx="109759" cy="117352"/>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文字方塊 2">
            <a:extLst>
              <a:ext uri="{FF2B5EF4-FFF2-40B4-BE49-F238E27FC236}">
                <a16:creationId xmlns:a16="http://schemas.microsoft.com/office/drawing/2014/main" id="{6FF828AB-0A5E-47E0-4C8D-AE79DB94C10E}"/>
              </a:ext>
            </a:extLst>
          </p:cNvPr>
          <p:cNvSpPr txBox="1"/>
          <p:nvPr/>
        </p:nvSpPr>
        <p:spPr>
          <a:xfrm>
            <a:off x="8226819" y="6496815"/>
            <a:ext cx="3428435" cy="246221"/>
          </a:xfrm>
          <a:prstGeom prst="rect">
            <a:avLst/>
          </a:prstGeom>
          <a:noFill/>
        </p:spPr>
        <p:txBody>
          <a:bodyPr wrap="square" rtlCol="0">
            <a:spAutoFit/>
          </a:bodyPr>
          <a:lstStyle/>
          <a:p>
            <a:r>
              <a:rPr lang="zh-TW" altLang="en-US" sz="1000">
                <a:solidFill>
                  <a:srgbClr val="FF0000"/>
                </a:solidFill>
              </a:rPr>
              <a:t>請注意：部分內容涉及戰爭時的殘酷場景，或會引起不安。</a:t>
            </a:r>
            <a:endParaRPr lang="en-HK" sz="1000">
              <a:solidFill>
                <a:srgbClr val="FF0000"/>
              </a:solidFill>
            </a:endParaRPr>
          </a:p>
        </p:txBody>
      </p:sp>
    </p:spTree>
    <p:extLst>
      <p:ext uri="{BB962C8B-B14F-4D97-AF65-F5344CB8AC3E}">
        <p14:creationId xmlns:p14="http://schemas.microsoft.com/office/powerpoint/2010/main" val="1191623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27" grpId="0"/>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69D6F0-D0C6-5337-1C8C-7CC6571165B6}"/>
            </a:ext>
          </a:extLst>
        </p:cNvPr>
        <p:cNvGrpSpPr/>
        <p:nvPr/>
      </p:nvGrpSpPr>
      <p:grpSpPr>
        <a:xfrm>
          <a:off x="0" y="0"/>
          <a:ext cx="0" cy="0"/>
          <a:chOff x="0" y="0"/>
          <a:chExt cx="0" cy="0"/>
        </a:xfrm>
      </p:grpSpPr>
      <p:pic>
        <p:nvPicPr>
          <p:cNvPr id="5" name="圖片 4" descr="一張含有 文字, 螢幕擷取畫面 的圖片&#10;&#10;自動產生的描述">
            <a:extLst>
              <a:ext uri="{FF2B5EF4-FFF2-40B4-BE49-F238E27FC236}">
                <a16:creationId xmlns:a16="http://schemas.microsoft.com/office/drawing/2014/main" id="{85A8CA7D-25BB-4F1F-CD9F-DBCD7F2C04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236"/>
            <a:ext cx="12192000" cy="6858000"/>
          </a:xfrm>
          <a:prstGeom prst="rect">
            <a:avLst/>
          </a:prstGeom>
        </p:spPr>
      </p:pic>
      <p:sp>
        <p:nvSpPr>
          <p:cNvPr id="10" name="文本框 30">
            <a:extLst>
              <a:ext uri="{FF2B5EF4-FFF2-40B4-BE49-F238E27FC236}">
                <a16:creationId xmlns:a16="http://schemas.microsoft.com/office/drawing/2014/main" id="{794710DB-A5E5-870B-CC17-7441CBEFD650}"/>
              </a:ext>
            </a:extLst>
          </p:cNvPr>
          <p:cNvSpPr txBox="1"/>
          <p:nvPr/>
        </p:nvSpPr>
        <p:spPr>
          <a:xfrm>
            <a:off x="159001" y="1660467"/>
            <a:ext cx="904464" cy="461665"/>
          </a:xfrm>
          <a:prstGeom prst="rect">
            <a:avLst/>
          </a:prstGeom>
          <a:noFill/>
        </p:spPr>
        <p:txBody>
          <a:bodyPr wrap="square" rtlCol="0">
            <a:spAutoFit/>
          </a:bodyPr>
          <a:lstStyle/>
          <a:p>
            <a:r>
              <a:rPr lang="en-US" altLang="zh-TW" sz="2400">
                <a:solidFill>
                  <a:schemeClr val="bg1"/>
                </a:solidFill>
                <a:cs typeface="+mn-ea"/>
                <a:sym typeface="+mn-lt"/>
              </a:rPr>
              <a:t>1932</a:t>
            </a:r>
            <a:endParaRPr lang="zh-CN" altLang="en-US" sz="2400">
              <a:solidFill>
                <a:schemeClr val="bg1"/>
              </a:solidFill>
              <a:cs typeface="+mn-ea"/>
              <a:sym typeface="+mn-lt"/>
            </a:endParaRPr>
          </a:p>
        </p:txBody>
      </p:sp>
      <p:sp>
        <p:nvSpPr>
          <p:cNvPr id="3" name="公众号：陈西设计之家。微信搜索即可">
            <a:extLst>
              <a:ext uri="{FF2B5EF4-FFF2-40B4-BE49-F238E27FC236}">
                <a16:creationId xmlns:a16="http://schemas.microsoft.com/office/drawing/2014/main" id="{DEE20C2D-0898-8E93-0B41-D006C00E8681}"/>
              </a:ext>
            </a:extLst>
          </p:cNvPr>
          <p:cNvSpPr/>
          <p:nvPr/>
        </p:nvSpPr>
        <p:spPr>
          <a:xfrm>
            <a:off x="82800" y="1458935"/>
            <a:ext cx="1000791" cy="5400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 name="文本框 30">
            <a:extLst>
              <a:ext uri="{FF2B5EF4-FFF2-40B4-BE49-F238E27FC236}">
                <a16:creationId xmlns:a16="http://schemas.microsoft.com/office/drawing/2014/main" id="{DE69B617-A9EF-BBA2-C78B-2F26D57079B9}"/>
              </a:ext>
            </a:extLst>
          </p:cNvPr>
          <p:cNvSpPr txBox="1"/>
          <p:nvPr/>
        </p:nvSpPr>
        <p:spPr>
          <a:xfrm>
            <a:off x="133200" y="1612800"/>
            <a:ext cx="904464" cy="461665"/>
          </a:xfrm>
          <a:prstGeom prst="rect">
            <a:avLst/>
          </a:prstGeom>
          <a:noFill/>
        </p:spPr>
        <p:txBody>
          <a:bodyPr wrap="square" rtlCol="0">
            <a:spAutoFit/>
          </a:bodyPr>
          <a:lstStyle/>
          <a:p>
            <a:r>
              <a:rPr lang="en-US" altLang="zh-TW" sz="2400">
                <a:solidFill>
                  <a:schemeClr val="bg1"/>
                </a:solidFill>
                <a:cs typeface="+mn-ea"/>
                <a:sym typeface="+mn-lt"/>
              </a:rPr>
              <a:t>1936</a:t>
            </a:r>
            <a:endParaRPr lang="zh-CN" altLang="en-US" sz="2400">
              <a:solidFill>
                <a:schemeClr val="bg1"/>
              </a:solidFill>
              <a:cs typeface="+mn-ea"/>
              <a:sym typeface="+mn-lt"/>
            </a:endParaRPr>
          </a:p>
        </p:txBody>
      </p:sp>
      <p:sp>
        <p:nvSpPr>
          <p:cNvPr id="30" name="文本框 27">
            <a:extLst>
              <a:ext uri="{FF2B5EF4-FFF2-40B4-BE49-F238E27FC236}">
                <a16:creationId xmlns:a16="http://schemas.microsoft.com/office/drawing/2014/main" id="{126757D9-5862-6A01-7EA3-3B8A2B71EDF0}"/>
              </a:ext>
            </a:extLst>
          </p:cNvPr>
          <p:cNvSpPr txBox="1"/>
          <p:nvPr/>
        </p:nvSpPr>
        <p:spPr>
          <a:xfrm>
            <a:off x="1219339" y="1611270"/>
            <a:ext cx="2898468" cy="400110"/>
          </a:xfrm>
          <a:prstGeom prst="rect">
            <a:avLst/>
          </a:prstGeom>
          <a:noFill/>
        </p:spPr>
        <p:txBody>
          <a:bodyPr wrap="square" rtlCol="0">
            <a:spAutoFit/>
          </a:bodyPr>
          <a:lstStyle/>
          <a:p>
            <a:r>
              <a:rPr lang="en-US" altLang="zh-TW" sz="2000" b="1">
                <a:solidFill>
                  <a:schemeClr val="accent3"/>
                </a:solidFill>
                <a:cs typeface="+mn-ea"/>
                <a:sym typeface="+mn-lt"/>
              </a:rPr>
              <a:t>12</a:t>
            </a:r>
            <a:r>
              <a:rPr lang="zh-TW" altLang="en-US" sz="2000" b="1">
                <a:solidFill>
                  <a:schemeClr val="accent3"/>
                </a:solidFill>
                <a:cs typeface="+mn-ea"/>
                <a:sym typeface="+mn-lt"/>
              </a:rPr>
              <a:t>・</a:t>
            </a:r>
            <a:r>
              <a:rPr lang="en-US" altLang="zh-TW" sz="2000" b="1">
                <a:solidFill>
                  <a:schemeClr val="accent3"/>
                </a:solidFill>
                <a:cs typeface="+mn-ea"/>
                <a:sym typeface="+mn-lt"/>
              </a:rPr>
              <a:t>12</a:t>
            </a:r>
            <a:r>
              <a:rPr lang="zh-TW" altLang="en-US" sz="2000" b="1">
                <a:solidFill>
                  <a:schemeClr val="accent3"/>
                </a:solidFill>
                <a:cs typeface="+mn-ea"/>
                <a:sym typeface="+mn-lt"/>
              </a:rPr>
              <a:t>  「西安事變」</a:t>
            </a:r>
            <a:endParaRPr lang="zh-CN" altLang="en-US" sz="2000" b="1">
              <a:solidFill>
                <a:schemeClr val="accent3"/>
              </a:solidFill>
              <a:cs typeface="+mn-ea"/>
              <a:sym typeface="+mn-lt"/>
            </a:endParaRPr>
          </a:p>
        </p:txBody>
      </p:sp>
      <p:sp>
        <p:nvSpPr>
          <p:cNvPr id="31" name="TextBox 58">
            <a:extLst>
              <a:ext uri="{FF2B5EF4-FFF2-40B4-BE49-F238E27FC236}">
                <a16:creationId xmlns:a16="http://schemas.microsoft.com/office/drawing/2014/main" id="{CAB87BDD-B681-5DCE-FB91-41CEC6233D0A}"/>
              </a:ext>
            </a:extLst>
          </p:cNvPr>
          <p:cNvSpPr txBox="1"/>
          <p:nvPr/>
        </p:nvSpPr>
        <p:spPr>
          <a:xfrm>
            <a:off x="324000" y="806400"/>
            <a:ext cx="6783887" cy="584775"/>
          </a:xfrm>
          <a:prstGeom prst="rect">
            <a:avLst/>
          </a:prstGeom>
          <a:noFill/>
          <a:ln>
            <a:noFill/>
          </a:ln>
        </p:spPr>
        <p:txBody>
          <a:bodyPr wrap="square" rtlCol="0">
            <a:spAutoFit/>
          </a:bodyPr>
          <a:lstStyle/>
          <a:p>
            <a:r>
              <a:rPr lang="zh-TW" altLang="en-US" sz="3200" b="1" dirty="0"/>
              <a:t>從「九一八事變」到全面抗戰前夕</a:t>
            </a:r>
            <a:endParaRPr lang="en-HK" sz="3200" b="1" dirty="0"/>
          </a:p>
        </p:txBody>
      </p:sp>
      <p:cxnSp>
        <p:nvCxnSpPr>
          <p:cNvPr id="32" name="直接连接符 21">
            <a:extLst>
              <a:ext uri="{FF2B5EF4-FFF2-40B4-BE49-F238E27FC236}">
                <a16:creationId xmlns:a16="http://schemas.microsoft.com/office/drawing/2014/main" id="{4504DCE9-6555-D710-0AE1-1035CA91BF50}"/>
              </a:ext>
            </a:extLst>
          </p:cNvPr>
          <p:cNvCxnSpPr>
            <a:cxnSpLocks/>
          </p:cNvCxnSpPr>
          <p:nvPr/>
        </p:nvCxnSpPr>
        <p:spPr>
          <a:xfrm flipH="1">
            <a:off x="82800" y="1403518"/>
            <a:ext cx="6850668"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3" name="Rectangle: Rounded Corners 60">
            <a:extLst>
              <a:ext uri="{FF2B5EF4-FFF2-40B4-BE49-F238E27FC236}">
                <a16:creationId xmlns:a16="http://schemas.microsoft.com/office/drawing/2014/main" id="{AEDE7776-5497-5FB5-6CC3-32B49295D753}"/>
              </a:ext>
            </a:extLst>
          </p:cNvPr>
          <p:cNvSpPr/>
          <p:nvPr/>
        </p:nvSpPr>
        <p:spPr>
          <a:xfrm>
            <a:off x="10303200" y="824400"/>
            <a:ext cx="1352054" cy="39820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a:t>階段一</a:t>
            </a:r>
            <a:endParaRPr lang="en-HK" sz="2400" b="1"/>
          </a:p>
        </p:txBody>
      </p:sp>
      <p:sp>
        <p:nvSpPr>
          <p:cNvPr id="34" name="矩形 7">
            <a:extLst>
              <a:ext uri="{FF2B5EF4-FFF2-40B4-BE49-F238E27FC236}">
                <a16:creationId xmlns:a16="http://schemas.microsoft.com/office/drawing/2014/main" id="{7326F4D1-C9B0-8D4B-7ADD-449F7206C921}"/>
              </a:ext>
            </a:extLst>
          </p:cNvPr>
          <p:cNvSpPr/>
          <p:nvPr/>
        </p:nvSpPr>
        <p:spPr>
          <a:xfrm>
            <a:off x="1219339" y="2059547"/>
            <a:ext cx="4980739" cy="2121093"/>
          </a:xfrm>
          <a:prstGeom prst="rect">
            <a:avLst/>
          </a:prstGeom>
        </p:spPr>
        <p:txBody>
          <a:bodyPr wrap="square">
            <a:spAutoFit/>
          </a:bodyPr>
          <a:lstStyle/>
          <a:p>
            <a:pPr algn="just">
              <a:lnSpc>
                <a:spcPct val="150000"/>
              </a:lnSpc>
            </a:pPr>
            <a:r>
              <a:rPr lang="zh-TW" altLang="en-US">
                <a:latin typeface="+mn-ea"/>
                <a:cs typeface="Segoe UI"/>
              </a:rPr>
              <a:t>面對日本侵略，以蔣介石為首的國民政府欲先</a:t>
            </a:r>
            <a:r>
              <a:rPr lang="zh-CN" altLang="en-US">
                <a:latin typeface="新細明體" panose="02020500000000000000" pitchFamily="18" charset="-120"/>
                <a:ea typeface="新細明體" panose="02020500000000000000" pitchFamily="18" charset="-120"/>
                <a:cs typeface="Segoe UI"/>
              </a:rPr>
              <a:t>圍剿</a:t>
            </a:r>
            <a:r>
              <a:rPr lang="zh-TW" altLang="en-US">
                <a:latin typeface="新細明體" panose="02020500000000000000" pitchFamily="18" charset="-120"/>
                <a:ea typeface="新細明體" panose="02020500000000000000" pitchFamily="18" charset="-120"/>
                <a:cs typeface="Segoe UI"/>
              </a:rPr>
              <a:t>中</a:t>
            </a:r>
            <a:r>
              <a:rPr lang="zh-TW" altLang="en-US">
                <a:latin typeface="+mn-ea"/>
                <a:cs typeface="Segoe UI"/>
              </a:rPr>
              <a:t>共再抗日，引起反彈。</a:t>
            </a:r>
            <a:r>
              <a:rPr lang="en-US" altLang="zh-TW">
                <a:cs typeface="Segoe UI"/>
              </a:rPr>
              <a:t>1936</a:t>
            </a:r>
            <a:r>
              <a:rPr lang="zh-TW" altLang="en-US">
                <a:cs typeface="Segoe UI"/>
              </a:rPr>
              <a:t>年</a:t>
            </a:r>
            <a:r>
              <a:rPr lang="en-US" altLang="zh-TW">
                <a:cs typeface="Segoe UI"/>
              </a:rPr>
              <a:t>12</a:t>
            </a:r>
            <a:r>
              <a:rPr lang="zh-TW" altLang="en-US">
                <a:cs typeface="Segoe UI"/>
              </a:rPr>
              <a:t>月</a:t>
            </a:r>
            <a:r>
              <a:rPr lang="en-US" altLang="zh-TW">
                <a:cs typeface="Segoe UI"/>
              </a:rPr>
              <a:t>12</a:t>
            </a:r>
            <a:r>
              <a:rPr lang="zh-TW" altLang="en-US">
                <a:cs typeface="Segoe UI"/>
              </a:rPr>
              <a:t>日</a:t>
            </a:r>
            <a:r>
              <a:rPr lang="zh-TW" altLang="en-US">
                <a:latin typeface="+mn-ea"/>
                <a:cs typeface="Segoe UI"/>
              </a:rPr>
              <a:t>，張學良、楊虎城在西安發動兵諫，扣押蔣介石，要求他「停止剿共，一致抗日」，最後蔣介石同意與中共合作抗日，史稱「西安事變」。</a:t>
            </a:r>
            <a:endParaRPr lang="zh-HK" altLang="en-US">
              <a:latin typeface="+mn-ea"/>
            </a:endParaRPr>
          </a:p>
        </p:txBody>
      </p:sp>
      <p:pic>
        <p:nvPicPr>
          <p:cNvPr id="35" name="Picture 9" descr="A close up of a newspaper&#10;&#10;Description automatically generated">
            <a:extLst>
              <a:ext uri="{FF2B5EF4-FFF2-40B4-BE49-F238E27FC236}">
                <a16:creationId xmlns:a16="http://schemas.microsoft.com/office/drawing/2014/main" id="{9AC75348-EBCA-A2FD-9BFA-4A1919B95C5B}"/>
              </a:ext>
            </a:extLst>
          </p:cNvPr>
          <p:cNvPicPr>
            <a:picLocks noChangeAspect="1"/>
          </p:cNvPicPr>
          <p:nvPr/>
        </p:nvPicPr>
        <p:blipFill>
          <a:blip r:embed="rId4"/>
          <a:stretch>
            <a:fillRect/>
          </a:stretch>
        </p:blipFill>
        <p:spPr>
          <a:xfrm>
            <a:off x="6356828" y="2059547"/>
            <a:ext cx="5452102" cy="3840474"/>
          </a:xfrm>
          <a:prstGeom prst="rect">
            <a:avLst/>
          </a:prstGeom>
        </p:spPr>
      </p:pic>
      <p:sp>
        <p:nvSpPr>
          <p:cNvPr id="6" name="椭圆 19">
            <a:extLst>
              <a:ext uri="{FF2B5EF4-FFF2-40B4-BE49-F238E27FC236}">
                <a16:creationId xmlns:a16="http://schemas.microsoft.com/office/drawing/2014/main" id="{15E4C637-6FDC-9C32-05A6-9250FBB7E0B2}"/>
              </a:ext>
            </a:extLst>
          </p:cNvPr>
          <p:cNvSpPr>
            <a:spLocks/>
          </p:cNvSpPr>
          <p:nvPr/>
        </p:nvSpPr>
        <p:spPr>
          <a:xfrm>
            <a:off x="1024232" y="1752649"/>
            <a:ext cx="109759" cy="117352"/>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Tree>
    <p:extLst>
      <p:ext uri="{BB962C8B-B14F-4D97-AF65-F5344CB8AC3E}">
        <p14:creationId xmlns:p14="http://schemas.microsoft.com/office/powerpoint/2010/main" val="3268658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barn(inVertical)">
                                      <p:cBhvr>
                                        <p:cTn id="12" dur="500"/>
                                        <p:tgtEl>
                                          <p:spTgt spid="3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cBhvr>
                                        <p:cTn id="24" dur="500" fill="hold"/>
                                        <p:tgtEl>
                                          <p:spTgt spid="35"/>
                                        </p:tgtEl>
                                        <p:attrNameLst>
                                          <p:attrName>ppt_w</p:attrName>
                                        </p:attrNameLst>
                                      </p:cBhvr>
                                      <p:tavLst>
                                        <p:tav tm="0">
                                          <p:val>
                                            <p:fltVal val="0"/>
                                          </p:val>
                                        </p:tav>
                                        <p:tav tm="100000">
                                          <p:val>
                                            <p:strVal val="#ppt_w"/>
                                          </p:val>
                                        </p:tav>
                                      </p:tavLst>
                                    </p:anim>
                                    <p:anim calcmode="lin" valueType="num">
                                      <p:cBhvr>
                                        <p:cTn id="25" dur="500" fill="hold"/>
                                        <p:tgtEl>
                                          <p:spTgt spid="35"/>
                                        </p:tgtEl>
                                        <p:attrNameLst>
                                          <p:attrName>ppt_h</p:attrName>
                                        </p:attrNameLst>
                                      </p:cBhvr>
                                      <p:tavLst>
                                        <p:tav tm="0">
                                          <p:val>
                                            <p:fltVal val="0"/>
                                          </p:val>
                                        </p:tav>
                                        <p:tav tm="100000">
                                          <p:val>
                                            <p:strVal val="#ppt_h"/>
                                          </p:val>
                                        </p:tav>
                                      </p:tavLst>
                                    </p:anim>
                                    <p:animEffect transition="in" filter="fade">
                                      <p:cBhvr>
                                        <p:cTn id="2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4" grpId="0"/>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CAD785-8571-A130-2BBC-6B7D9757CE15}"/>
            </a:ext>
          </a:extLst>
        </p:cNvPr>
        <p:cNvGrpSpPr/>
        <p:nvPr/>
      </p:nvGrpSpPr>
      <p:grpSpPr>
        <a:xfrm>
          <a:off x="0" y="0"/>
          <a:ext cx="0" cy="0"/>
          <a:chOff x="0" y="0"/>
          <a:chExt cx="0" cy="0"/>
        </a:xfrm>
      </p:grpSpPr>
      <p:pic>
        <p:nvPicPr>
          <p:cNvPr id="11" name="內容版面配置區 10" descr="一張含有 文字, 信封 的圖片&#10;&#10;自動產生的描述">
            <a:extLst>
              <a:ext uri="{FF2B5EF4-FFF2-40B4-BE49-F238E27FC236}">
                <a16:creationId xmlns:a16="http://schemas.microsoft.com/office/drawing/2014/main" id="{EAE8780E-59C5-10C8-C03F-076318AEA92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標題 1">
            <a:extLst>
              <a:ext uri="{FF2B5EF4-FFF2-40B4-BE49-F238E27FC236}">
                <a16:creationId xmlns:a16="http://schemas.microsoft.com/office/drawing/2014/main" id="{80A93E90-CBCF-5DB6-B24D-5472E570ECD5}"/>
              </a:ext>
            </a:extLst>
          </p:cNvPr>
          <p:cNvSpPr>
            <a:spLocks noGrp="1"/>
          </p:cNvSpPr>
          <p:nvPr>
            <p:ph type="title"/>
          </p:nvPr>
        </p:nvSpPr>
        <p:spPr>
          <a:xfrm>
            <a:off x="838200" y="2555770"/>
            <a:ext cx="10515600" cy="1325563"/>
          </a:xfrm>
        </p:spPr>
        <p:txBody>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zh-TW" altLang="en-US" sz="3600" b="1" i="0" u="none" strike="noStrike" kern="1200" cap="none" spc="0" normalizeH="0" baseline="0" noProof="0">
                <a:ln>
                  <a:noFill/>
                </a:ln>
                <a:solidFill>
                  <a:srgbClr val="000000">
                    <a:lumMod val="85000"/>
                    <a:lumOff val="15000"/>
                  </a:srgbClr>
                </a:solidFill>
                <a:effectLst/>
                <a:uLnTx/>
                <a:uFillTx/>
                <a:latin typeface="Gill Sans MT" panose="020B0502020104020203"/>
                <a:ea typeface="微軟正黑體" panose="020B0604030504040204" pitchFamily="34" charset="-120"/>
                <a:cs typeface="+mn-cs"/>
              </a:rPr>
              <a:t>從全面抗戰爆發到太平洋戰爭前夕</a:t>
            </a:r>
          </a:p>
        </p:txBody>
      </p:sp>
    </p:spTree>
    <p:extLst>
      <p:ext uri="{BB962C8B-B14F-4D97-AF65-F5344CB8AC3E}">
        <p14:creationId xmlns:p14="http://schemas.microsoft.com/office/powerpoint/2010/main" val="5779874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AF7128-9615-404C-8137-0798ECC756FB}"/>
            </a:ext>
          </a:extLst>
        </p:cNvPr>
        <p:cNvGrpSpPr/>
        <p:nvPr/>
      </p:nvGrpSpPr>
      <p:grpSpPr>
        <a:xfrm>
          <a:off x="0" y="0"/>
          <a:ext cx="0" cy="0"/>
          <a:chOff x="0" y="0"/>
          <a:chExt cx="0" cy="0"/>
        </a:xfrm>
      </p:grpSpPr>
      <p:pic>
        <p:nvPicPr>
          <p:cNvPr id="5" name="圖片 4" descr="一張含有 文字, 螢幕擷取畫面 的圖片&#10;&#10;自動產生的描述">
            <a:extLst>
              <a:ext uri="{FF2B5EF4-FFF2-40B4-BE49-F238E27FC236}">
                <a16:creationId xmlns:a16="http://schemas.microsoft.com/office/drawing/2014/main" id="{AE620A81-79DE-99D4-DDF2-9492FB980D3B}"/>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文本框 29">
            <a:extLst>
              <a:ext uri="{FF2B5EF4-FFF2-40B4-BE49-F238E27FC236}">
                <a16:creationId xmlns:a16="http://schemas.microsoft.com/office/drawing/2014/main" id="{7BD13ABF-B927-6A57-A328-C848BEC38429}"/>
              </a:ext>
            </a:extLst>
          </p:cNvPr>
          <p:cNvSpPr txBox="1"/>
          <p:nvPr/>
        </p:nvSpPr>
        <p:spPr>
          <a:xfrm>
            <a:off x="1098000" y="1997772"/>
            <a:ext cx="10684954" cy="735971"/>
          </a:xfrm>
          <a:prstGeom prst="rect">
            <a:avLst/>
          </a:prstGeom>
          <a:noFill/>
        </p:spPr>
        <p:txBody>
          <a:bodyPr wrap="square" rtlCol="0">
            <a:spAutoFit/>
          </a:bodyPr>
          <a:lstStyle/>
          <a:p>
            <a:pPr algn="just">
              <a:lnSpc>
                <a:spcPct val="120000"/>
              </a:lnSpc>
            </a:pPr>
            <a:r>
              <a:rPr lang="en-US" altLang="zh-TW"/>
              <a:t>1937</a:t>
            </a:r>
            <a:r>
              <a:rPr lang="zh-TW" altLang="en-US"/>
              <a:t>年</a:t>
            </a:r>
            <a:r>
              <a:rPr lang="en-US" altLang="zh-TW"/>
              <a:t>7</a:t>
            </a:r>
            <a:r>
              <a:rPr lang="zh-TW" altLang="en-US"/>
              <a:t>月</a:t>
            </a:r>
            <a:r>
              <a:rPr lang="en-US" altLang="zh-TW"/>
              <a:t>7</a:t>
            </a:r>
            <a:r>
              <a:rPr lang="zh-TW" altLang="en-US"/>
              <a:t>日，日軍在盧溝橋附近演習期間，藉口士兵「失蹤」，要求進入宛平縣城搜查，遭中國守軍拒絕。當晚日軍發動進攻，史稱「七七事變」或「盧溝橋事變」。 </a:t>
            </a:r>
          </a:p>
        </p:txBody>
      </p:sp>
      <p:cxnSp>
        <p:nvCxnSpPr>
          <p:cNvPr id="4" name="直接连接符 21">
            <a:extLst>
              <a:ext uri="{FF2B5EF4-FFF2-40B4-BE49-F238E27FC236}">
                <a16:creationId xmlns:a16="http://schemas.microsoft.com/office/drawing/2014/main" id="{7BCF3CFE-458E-4685-0A19-3EFA5E85F6D1}"/>
              </a:ext>
            </a:extLst>
          </p:cNvPr>
          <p:cNvCxnSpPr>
            <a:cxnSpLocks/>
          </p:cNvCxnSpPr>
          <p:nvPr/>
        </p:nvCxnSpPr>
        <p:spPr>
          <a:xfrm flipH="1">
            <a:off x="64800" y="1476000"/>
            <a:ext cx="6850668" cy="0"/>
          </a:xfrm>
          <a:prstGeom prst="line">
            <a:avLst/>
          </a:prstGeom>
          <a:ln w="19050">
            <a:solidFill>
              <a:srgbClr val="9D6417"/>
            </a:solidFill>
          </a:ln>
        </p:spPr>
        <p:style>
          <a:lnRef idx="1">
            <a:schemeClr val="accent1"/>
          </a:lnRef>
          <a:fillRef idx="0">
            <a:schemeClr val="accent1"/>
          </a:fillRef>
          <a:effectRef idx="0">
            <a:schemeClr val="accent1"/>
          </a:effectRef>
          <a:fontRef idx="minor">
            <a:schemeClr val="tx1"/>
          </a:fontRef>
        </p:style>
      </p:cxnSp>
      <p:sp>
        <p:nvSpPr>
          <p:cNvPr id="6" name="文本框 30">
            <a:extLst>
              <a:ext uri="{FF2B5EF4-FFF2-40B4-BE49-F238E27FC236}">
                <a16:creationId xmlns:a16="http://schemas.microsoft.com/office/drawing/2014/main" id="{FE20B0D6-F3B3-4148-1F00-28C27A80CD5A}"/>
              </a:ext>
            </a:extLst>
          </p:cNvPr>
          <p:cNvSpPr txBox="1"/>
          <p:nvPr/>
        </p:nvSpPr>
        <p:spPr>
          <a:xfrm>
            <a:off x="1151998" y="1583434"/>
            <a:ext cx="3523031" cy="399600"/>
          </a:xfrm>
          <a:prstGeom prst="rect">
            <a:avLst/>
          </a:prstGeom>
          <a:noFill/>
        </p:spPr>
        <p:txBody>
          <a:bodyPr wrap="square" rtlCol="0">
            <a:spAutoFit/>
          </a:bodyPr>
          <a:lstStyle/>
          <a:p>
            <a:r>
              <a:rPr lang="en-US" altLang="zh-TW" sz="2000" b="1">
                <a:solidFill>
                  <a:srgbClr val="9D6417"/>
                </a:solidFill>
                <a:cs typeface="+mn-ea"/>
                <a:sym typeface="+mn-lt"/>
              </a:rPr>
              <a:t>7</a:t>
            </a:r>
            <a:r>
              <a:rPr lang="zh-TW" altLang="en-US" sz="2000" b="1">
                <a:solidFill>
                  <a:srgbClr val="9D6417"/>
                </a:solidFill>
                <a:cs typeface="+mn-ea"/>
                <a:sym typeface="+mn-lt"/>
              </a:rPr>
              <a:t>・</a:t>
            </a:r>
            <a:r>
              <a:rPr lang="en-US" altLang="zh-TW" sz="2000" b="1">
                <a:solidFill>
                  <a:srgbClr val="9D6417"/>
                </a:solidFill>
                <a:cs typeface="+mn-ea"/>
                <a:sym typeface="+mn-lt"/>
              </a:rPr>
              <a:t>7</a:t>
            </a:r>
            <a:r>
              <a:rPr lang="zh-TW" altLang="en-US" sz="2000" b="1">
                <a:solidFill>
                  <a:srgbClr val="9D6417"/>
                </a:solidFill>
                <a:cs typeface="+mn-ea"/>
                <a:sym typeface="+mn-lt"/>
              </a:rPr>
              <a:t> 「七七事變」</a:t>
            </a:r>
            <a:endParaRPr lang="zh-CN" altLang="en-US" sz="2000" b="1">
              <a:solidFill>
                <a:srgbClr val="9D6417"/>
              </a:solidFill>
              <a:cs typeface="+mn-ea"/>
              <a:sym typeface="+mn-lt"/>
            </a:endParaRPr>
          </a:p>
        </p:txBody>
      </p:sp>
      <p:sp>
        <p:nvSpPr>
          <p:cNvPr id="9" name="公众号：陈西设计之家。微信搜索即可">
            <a:extLst>
              <a:ext uri="{FF2B5EF4-FFF2-40B4-BE49-F238E27FC236}">
                <a16:creationId xmlns:a16="http://schemas.microsoft.com/office/drawing/2014/main" id="{8986CF15-00AD-081F-8CE9-44BA0D4714BE}"/>
              </a:ext>
            </a:extLst>
          </p:cNvPr>
          <p:cNvSpPr/>
          <p:nvPr/>
        </p:nvSpPr>
        <p:spPr>
          <a:xfrm>
            <a:off x="68400" y="1522800"/>
            <a:ext cx="1000803" cy="5369174"/>
          </a:xfrm>
          <a:prstGeom prst="rect">
            <a:avLst/>
          </a:prstGeom>
          <a:solidFill>
            <a:srgbClr val="9D6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 name="文本框 30">
            <a:extLst>
              <a:ext uri="{FF2B5EF4-FFF2-40B4-BE49-F238E27FC236}">
                <a16:creationId xmlns:a16="http://schemas.microsoft.com/office/drawing/2014/main" id="{554EE4A8-D6DC-FBCF-91BC-744A0D6C8512}"/>
              </a:ext>
            </a:extLst>
          </p:cNvPr>
          <p:cNvSpPr txBox="1"/>
          <p:nvPr/>
        </p:nvSpPr>
        <p:spPr>
          <a:xfrm>
            <a:off x="158457" y="1552402"/>
            <a:ext cx="881999" cy="461665"/>
          </a:xfrm>
          <a:prstGeom prst="rect">
            <a:avLst/>
          </a:prstGeom>
          <a:noFill/>
        </p:spPr>
        <p:txBody>
          <a:bodyPr wrap="square" rtlCol="0">
            <a:spAutoFit/>
          </a:bodyPr>
          <a:lstStyle/>
          <a:p>
            <a:r>
              <a:rPr lang="en-US" altLang="zh-TW" sz="2400">
                <a:solidFill>
                  <a:schemeClr val="bg1"/>
                </a:solidFill>
                <a:cs typeface="+mn-ea"/>
                <a:sym typeface="+mn-lt"/>
              </a:rPr>
              <a:t>1937</a:t>
            </a:r>
            <a:endParaRPr lang="zh-CN" altLang="en-US" sz="2400">
              <a:solidFill>
                <a:schemeClr val="bg1"/>
              </a:solidFill>
              <a:cs typeface="+mn-ea"/>
              <a:sym typeface="+mn-lt"/>
            </a:endParaRPr>
          </a:p>
        </p:txBody>
      </p:sp>
      <p:pic>
        <p:nvPicPr>
          <p:cNvPr id="13" name="Picture 7" descr="An old photo of a person&#10;&#10;Description automatically generated">
            <a:extLst>
              <a:ext uri="{FF2B5EF4-FFF2-40B4-BE49-F238E27FC236}">
                <a16:creationId xmlns:a16="http://schemas.microsoft.com/office/drawing/2014/main" id="{0A57D218-19CF-2896-8F37-810306F816D1}"/>
              </a:ext>
            </a:extLst>
          </p:cNvPr>
          <p:cNvPicPr>
            <a:picLocks noChangeAspect="1"/>
          </p:cNvPicPr>
          <p:nvPr/>
        </p:nvPicPr>
        <p:blipFill>
          <a:blip r:embed="rId4"/>
          <a:stretch>
            <a:fillRect/>
          </a:stretch>
        </p:blipFill>
        <p:spPr>
          <a:xfrm>
            <a:off x="1650779" y="3104917"/>
            <a:ext cx="4662935" cy="3013924"/>
          </a:xfrm>
          <a:prstGeom prst="rect">
            <a:avLst/>
          </a:prstGeom>
        </p:spPr>
      </p:pic>
      <p:sp>
        <p:nvSpPr>
          <p:cNvPr id="15" name="TextBox 58">
            <a:extLst>
              <a:ext uri="{FF2B5EF4-FFF2-40B4-BE49-F238E27FC236}">
                <a16:creationId xmlns:a16="http://schemas.microsoft.com/office/drawing/2014/main" id="{3DE42CFB-055C-19CD-8991-442A7B7F4C68}"/>
              </a:ext>
            </a:extLst>
          </p:cNvPr>
          <p:cNvSpPr txBox="1"/>
          <p:nvPr/>
        </p:nvSpPr>
        <p:spPr>
          <a:xfrm>
            <a:off x="324000" y="806400"/>
            <a:ext cx="6783887" cy="584775"/>
          </a:xfrm>
          <a:prstGeom prst="rect">
            <a:avLst/>
          </a:prstGeom>
          <a:noFill/>
          <a:ln>
            <a:noFill/>
          </a:ln>
        </p:spPr>
        <p:txBody>
          <a:bodyPr wrap="square" rtlCol="0">
            <a:spAutoFit/>
          </a:bodyPr>
          <a:lstStyle/>
          <a:p>
            <a:r>
              <a:rPr lang="zh-TW" altLang="en-US" sz="3200" b="1"/>
              <a:t>從全面抗戰爆發到太平洋戰爭前夕</a:t>
            </a:r>
          </a:p>
        </p:txBody>
      </p:sp>
      <p:sp>
        <p:nvSpPr>
          <p:cNvPr id="16" name="Rectangle: Rounded Corners 59">
            <a:extLst>
              <a:ext uri="{FF2B5EF4-FFF2-40B4-BE49-F238E27FC236}">
                <a16:creationId xmlns:a16="http://schemas.microsoft.com/office/drawing/2014/main" id="{DA8BF64E-9445-BF02-D934-C92DE1CD7DA7}"/>
              </a:ext>
            </a:extLst>
          </p:cNvPr>
          <p:cNvSpPr/>
          <p:nvPr/>
        </p:nvSpPr>
        <p:spPr>
          <a:xfrm>
            <a:off x="10303200" y="824400"/>
            <a:ext cx="1352054" cy="398206"/>
          </a:xfrm>
          <a:prstGeom prst="roundRect">
            <a:avLst/>
          </a:prstGeom>
          <a:solidFill>
            <a:srgbClr val="9D6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a:t>階段二</a:t>
            </a:r>
            <a:endParaRPr lang="en-HK" sz="2400" b="1"/>
          </a:p>
        </p:txBody>
      </p:sp>
      <p:pic>
        <p:nvPicPr>
          <p:cNvPr id="17" name="Picture 3" descr="A group of people in uniform&#10;&#10;Description automatically generated">
            <a:extLst>
              <a:ext uri="{FF2B5EF4-FFF2-40B4-BE49-F238E27FC236}">
                <a16:creationId xmlns:a16="http://schemas.microsoft.com/office/drawing/2014/main" id="{8EF5F19F-D9A8-BE72-1022-EF6382BF96A1}"/>
              </a:ext>
            </a:extLst>
          </p:cNvPr>
          <p:cNvPicPr>
            <a:picLocks noChangeAspect="1"/>
          </p:cNvPicPr>
          <p:nvPr/>
        </p:nvPicPr>
        <p:blipFill>
          <a:blip r:embed="rId5"/>
          <a:stretch>
            <a:fillRect/>
          </a:stretch>
        </p:blipFill>
        <p:spPr>
          <a:xfrm>
            <a:off x="7333267" y="2978031"/>
            <a:ext cx="4238468" cy="3140810"/>
          </a:xfrm>
          <a:prstGeom prst="rect">
            <a:avLst/>
          </a:prstGeom>
        </p:spPr>
      </p:pic>
      <p:sp>
        <p:nvSpPr>
          <p:cNvPr id="3" name="椭圆 19">
            <a:extLst>
              <a:ext uri="{FF2B5EF4-FFF2-40B4-BE49-F238E27FC236}">
                <a16:creationId xmlns:a16="http://schemas.microsoft.com/office/drawing/2014/main" id="{79A92411-176A-71EB-0A39-BA20C5EF27FC}"/>
              </a:ext>
            </a:extLst>
          </p:cNvPr>
          <p:cNvSpPr>
            <a:spLocks/>
          </p:cNvSpPr>
          <p:nvPr/>
        </p:nvSpPr>
        <p:spPr>
          <a:xfrm>
            <a:off x="1014323" y="1724558"/>
            <a:ext cx="109759" cy="117352"/>
          </a:xfrm>
          <a:prstGeom prst="ellipse">
            <a:avLst/>
          </a:prstGeom>
          <a:solidFill>
            <a:schemeClr val="bg1"/>
          </a:solidFill>
          <a:ln>
            <a:solidFill>
              <a:srgbClr val="9D6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文字方塊 9">
            <a:extLst>
              <a:ext uri="{FF2B5EF4-FFF2-40B4-BE49-F238E27FC236}">
                <a16:creationId xmlns:a16="http://schemas.microsoft.com/office/drawing/2014/main" id="{F5265489-14E2-2F0D-4128-45AC21BCC1ED}"/>
              </a:ext>
            </a:extLst>
          </p:cNvPr>
          <p:cNvSpPr txBox="1"/>
          <p:nvPr/>
        </p:nvSpPr>
        <p:spPr>
          <a:xfrm>
            <a:off x="8226819" y="6447593"/>
            <a:ext cx="3428435" cy="246221"/>
          </a:xfrm>
          <a:prstGeom prst="rect">
            <a:avLst/>
          </a:prstGeom>
          <a:noFill/>
        </p:spPr>
        <p:txBody>
          <a:bodyPr wrap="square" rtlCol="0">
            <a:spAutoFit/>
          </a:bodyPr>
          <a:lstStyle/>
          <a:p>
            <a:r>
              <a:rPr lang="zh-TW" altLang="en-US" sz="1000">
                <a:solidFill>
                  <a:srgbClr val="FF0000"/>
                </a:solidFill>
              </a:rPr>
              <a:t>請注意：部分內容涉及戰爭時的殘酷場景，或會引起不安。</a:t>
            </a:r>
            <a:endParaRPr lang="en-HK" sz="1000">
              <a:solidFill>
                <a:srgbClr val="FF0000"/>
              </a:solidFill>
            </a:endParaRPr>
          </a:p>
        </p:txBody>
      </p:sp>
    </p:spTree>
    <p:extLst>
      <p:ext uri="{BB962C8B-B14F-4D97-AF65-F5344CB8AC3E}">
        <p14:creationId xmlns:p14="http://schemas.microsoft.com/office/powerpoint/2010/main" val="680826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3" grpId="0" animBg="1"/>
    </p:bld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c888565-292f-4b60-a4c3-978be975df1a">
      <Terms xmlns="http://schemas.microsoft.com/office/infopath/2007/PartnerControls"/>
    </lcf76f155ced4ddcb4097134ff3c332f>
    <TaxCatchAll xmlns="a67ca032-99e1-499e-a335-21cedd256a5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文件" ma:contentTypeID="0x010100B26AED26EDD48549808C35B334771AFF" ma:contentTypeVersion="23" ma:contentTypeDescription="建立新的文件。" ma:contentTypeScope="" ma:versionID="62998e84733363016d45a434634f98e3">
  <xsd:schema xmlns:xsd="http://www.w3.org/2001/XMLSchema" xmlns:xs="http://www.w3.org/2001/XMLSchema" xmlns:p="http://schemas.microsoft.com/office/2006/metadata/properties" xmlns:ns2="7c888565-292f-4b60-a4c3-978be975df1a" xmlns:ns3="a67ca032-99e1-499e-a335-21cedd256a52" targetNamespace="http://schemas.microsoft.com/office/2006/metadata/properties" ma:root="true" ma:fieldsID="94d7e046bdbc115cf829ac2bedb31846" ns2:_="" ns3:_="">
    <xsd:import namespace="7c888565-292f-4b60-a4c3-978be975df1a"/>
    <xsd:import namespace="a67ca032-99e1-499e-a335-21cedd256a5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888565-292f-4b60-a4c3-978be975df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hidden="true" ma:internalName="MediaServiceKeyPoints"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hidden="true"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hidden="true" ma:internalName="MediaServiceOCR" ma:readOnly="true">
      <xsd:simpleType>
        <xsd:restriction base="dms:Note"/>
      </xsd:simpleType>
    </xsd:element>
    <xsd:element name="MediaServiceLocation" ma:index="17" nillable="true" ma:displayName="Location" ma:hidden="true"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影像標籤" ma:readOnly="false" ma:fieldId="{5cf76f15-5ced-4ddc-b409-7134ff3c332f}" ma:taxonomyMulti="true" ma:sspId="15d5784a-827d-4306-a51d-6f1b4b9e6bb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67ca032-99e1-499e-a335-21cedd256a52" elementFormDefault="qualified">
    <xsd:import namespace="http://schemas.microsoft.com/office/2006/documentManagement/types"/>
    <xsd:import namespace="http://schemas.microsoft.com/office/infopath/2007/PartnerControls"/>
    <xsd:element name="SharedWithUsers" ma:index="18" nillable="true" ma:displayName="共用對象:"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共用詳細資料" ma:hidden="true" ma:internalName="SharedWithDetails" ma:readOnly="true">
      <xsd:simpleType>
        <xsd:restriction base="dms:Note"/>
      </xsd:simpleType>
    </xsd:element>
    <xsd:element name="TaxCatchAll" ma:index="23" nillable="true" ma:displayName="Taxonomy Catch All Column" ma:hidden="true" ma:list="{934b552b-2268-4134-bd04-92e881359c7f}" ma:internalName="TaxCatchAll" ma:showField="CatchAllData" ma:web="a67ca032-99e1-499e-a335-21cedd256a5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內容類型"/>
        <xsd:element ref="dc:title" minOccurs="0" maxOccurs="1" ma:index="1" ma:displayName="標題"/>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4EDEAEC-BF12-4457-AD9C-E0C6391A1AB2}">
  <ds:schemaRefs>
    <ds:schemaRef ds:uri="7c888565-292f-4b60-a4c3-978be975df1a"/>
    <ds:schemaRef ds:uri="a67ca032-99e1-499e-a335-21cedd256a52"/>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175279F2-1006-4764-8599-2B17831493DE}">
  <ds:schemaRefs>
    <ds:schemaRef ds:uri="http://schemas.microsoft.com/sharepoint/v3/contenttype/forms"/>
  </ds:schemaRefs>
</ds:datastoreItem>
</file>

<file path=customXml/itemProps3.xml><?xml version="1.0" encoding="utf-8"?>
<ds:datastoreItem xmlns:ds="http://schemas.openxmlformats.org/officeDocument/2006/customXml" ds:itemID="{7CBA9452-2A85-4CD2-B319-F431954E675A}"/>
</file>

<file path=docProps/app.xml><?xml version="1.0" encoding="utf-8"?>
<Properties xmlns="http://schemas.openxmlformats.org/officeDocument/2006/extended-properties" xmlns:vt="http://schemas.openxmlformats.org/officeDocument/2006/docPropsVTypes">
  <Template>TM03090434[[fn=木刻字型]]</Template>
  <TotalTime>13</TotalTime>
  <Words>1483</Words>
  <Application>Microsoft Office PowerPoint</Application>
  <PresentationFormat>寬螢幕</PresentationFormat>
  <Paragraphs>133</Paragraphs>
  <Slides>21</Slides>
  <Notes>14</Notes>
  <HiddenSlides>0</HiddenSlides>
  <MMClips>0</MMClips>
  <ScaleCrop>false</ScaleCrop>
  <HeadingPairs>
    <vt:vector size="6" baseType="variant">
      <vt:variant>
        <vt:lpstr>使用字型</vt:lpstr>
      </vt:variant>
      <vt:variant>
        <vt:i4>8</vt:i4>
      </vt:variant>
      <vt:variant>
        <vt:lpstr>佈景主題</vt:lpstr>
      </vt:variant>
      <vt:variant>
        <vt:i4>1</vt:i4>
      </vt:variant>
      <vt:variant>
        <vt:lpstr>投影片標題</vt:lpstr>
      </vt:variant>
      <vt:variant>
        <vt:i4>21</vt:i4>
      </vt:variant>
    </vt:vector>
  </HeadingPairs>
  <TitlesOfParts>
    <vt:vector size="30" baseType="lpstr">
      <vt:lpstr>華康墨字體(P)</vt:lpstr>
      <vt:lpstr>新細明體</vt:lpstr>
      <vt:lpstr>Aptos</vt:lpstr>
      <vt:lpstr>Aptos Display</vt:lpstr>
      <vt:lpstr>Arial</vt:lpstr>
      <vt:lpstr>Gill Sans MT</vt:lpstr>
      <vt:lpstr>Segoe UI</vt:lpstr>
      <vt:lpstr>Times New Roman</vt:lpstr>
      <vt:lpstr>Office 佈景主題</vt:lpstr>
      <vt:lpstr>PowerPoint 簡報</vt:lpstr>
      <vt:lpstr>PowerPoint 簡報</vt:lpstr>
      <vt:lpstr>從「九一八事變」到全面抗戰前夕</vt:lpstr>
      <vt:lpstr>PowerPoint 簡報</vt:lpstr>
      <vt:lpstr>PowerPoint 簡報</vt:lpstr>
      <vt:lpstr>PowerPoint 簡報</vt:lpstr>
      <vt:lpstr>PowerPoint 簡報</vt:lpstr>
      <vt:lpstr>從全面抗戰爆發到太平洋戰爭前夕</vt:lpstr>
      <vt:lpstr>PowerPoint 簡報</vt:lpstr>
      <vt:lpstr>PowerPoint 簡報</vt:lpstr>
      <vt:lpstr>PowerPoint 簡報</vt:lpstr>
      <vt:lpstr>從太平洋戰爭爆發到抗戰勝利</vt:lpstr>
      <vt:lpstr>PowerPoint 簡報</vt:lpstr>
      <vt:lpstr>日佔時期的香港</vt:lpstr>
      <vt:lpstr>PowerPoint 簡報</vt:lpstr>
      <vt:lpstr>抗戰路上……</vt:lpstr>
      <vt:lpstr>PowerPoint 簡報</vt:lpstr>
      <vt:lpstr>PowerPoint 簡報</vt:lpstr>
      <vt:lpstr>抗戰遺址</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Bryan Lam</dc:creator>
  <cp:lastModifiedBy>Aaron Yan</cp:lastModifiedBy>
  <cp:revision>2</cp:revision>
  <dcterms:created xsi:type="dcterms:W3CDTF">2025-01-16T06:59:30Z</dcterms:created>
  <dcterms:modified xsi:type="dcterms:W3CDTF">2025-03-13T01:17:14Z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0x010100B26AED26EDD48549808C35B334771AFF</vt:lpwstr>
  </property>
  <property fmtid="{D5CDD505-2E9C-101B-9397-08002B2CF9AE}" pid="3" name="MediaServiceImageTags">
    <vt:lpwstr/>
  </property>
</Properties>
</file>