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256" r:id="rId5"/>
    <p:sldId id="257" r:id="rId6"/>
    <p:sldId id="418" r:id="rId7"/>
    <p:sldId id="258" r:id="rId8"/>
    <p:sldId id="259" r:id="rId9"/>
    <p:sldId id="260" r:id="rId10"/>
    <p:sldId id="3579" r:id="rId11"/>
    <p:sldId id="769" r:id="rId12"/>
    <p:sldId id="350" r:id="rId13"/>
    <p:sldId id="339" r:id="rId14"/>
    <p:sldId id="3574" r:id="rId15"/>
    <p:sldId id="3618" r:id="rId16"/>
    <p:sldId id="3597" r:id="rId17"/>
    <p:sldId id="3604" r:id="rId18"/>
    <p:sldId id="3608" r:id="rId19"/>
    <p:sldId id="3594" r:id="rId20"/>
    <p:sldId id="3609" r:id="rId21"/>
    <p:sldId id="3611" r:id="rId22"/>
    <p:sldId id="3610" r:id="rId23"/>
    <p:sldId id="3612" r:id="rId24"/>
    <p:sldId id="3616" r:id="rId25"/>
    <p:sldId id="3617" r:id="rId26"/>
    <p:sldId id="3614" r:id="rId27"/>
    <p:sldId id="3605" r:id="rId28"/>
    <p:sldId id="3615" r:id="rId29"/>
    <p:sldId id="3606" r:id="rId30"/>
    <p:sldId id="271" r:id="rId31"/>
    <p:sldId id="365" r:id="rId32"/>
    <p:sldId id="361" r:id="rId33"/>
    <p:sldId id="363" r:id="rId34"/>
    <p:sldId id="419" r:id="rId35"/>
    <p:sldId id="299" r:id="rId36"/>
    <p:sldId id="285" r:id="rId37"/>
    <p:sldId id="28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33437E"/>
    <a:srgbClr val="F6F7FC"/>
    <a:srgbClr val="B1BBDF"/>
    <a:srgbClr val="FEE4BE"/>
    <a:srgbClr val="009999"/>
    <a:srgbClr val="FBAA33"/>
    <a:srgbClr val="FEEED6"/>
    <a:srgbClr val="FDCE8B"/>
    <a:srgbClr val="FDD9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081A75-EA1F-43C4-B283-E58F4A452721}" v="32" dt="2023-11-17T08:02:14.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67" autoAdjust="0"/>
    <p:restoredTop sz="94694"/>
  </p:normalViewPr>
  <p:slideViewPr>
    <p:cSldViewPr snapToGrid="0" snapToObjects="1">
      <p:cViewPr varScale="1">
        <p:scale>
          <a:sx n="114" d="100"/>
          <a:sy n="114" d="100"/>
        </p:scale>
        <p:origin x="1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son Lam" userId="32eacf31-ef64-4152-a98e-82afd854682f" providerId="ADAL" clId="{0F081A75-EA1F-43C4-B283-E58F4A452721}"/>
    <pc:docChg chg="undo custSel modSld">
      <pc:chgData name="Jackson Lam" userId="32eacf31-ef64-4152-a98e-82afd854682f" providerId="ADAL" clId="{0F081A75-EA1F-43C4-B283-E58F4A452721}" dt="2023-11-17T08:02:32.089" v="207" actId="255"/>
      <pc:docMkLst>
        <pc:docMk/>
      </pc:docMkLst>
      <pc:sldChg chg="modSp mod">
        <pc:chgData name="Jackson Lam" userId="32eacf31-ef64-4152-a98e-82afd854682f" providerId="ADAL" clId="{0F081A75-EA1F-43C4-B283-E58F4A452721}" dt="2023-11-17T03:53:55.415" v="3" actId="20577"/>
        <pc:sldMkLst>
          <pc:docMk/>
          <pc:sldMk cId="0" sldId="257"/>
        </pc:sldMkLst>
        <pc:spChg chg="mod">
          <ac:chgData name="Jackson Lam" userId="32eacf31-ef64-4152-a98e-82afd854682f" providerId="ADAL" clId="{0F081A75-EA1F-43C4-B283-E58F4A452721}" dt="2023-11-17T03:53:55.415" v="3" actId="20577"/>
          <ac:spMkLst>
            <pc:docMk/>
            <pc:sldMk cId="0" sldId="257"/>
            <ac:spMk id="4" creationId="{9D7E3745-4DDF-B17E-8287-6FBC024BB4A3}"/>
          </ac:spMkLst>
        </pc:spChg>
      </pc:sldChg>
      <pc:sldChg chg="modSp mod">
        <pc:chgData name="Jackson Lam" userId="32eacf31-ef64-4152-a98e-82afd854682f" providerId="ADAL" clId="{0F081A75-EA1F-43C4-B283-E58F4A452721}" dt="2023-11-17T03:54:15.773" v="4" actId="6549"/>
        <pc:sldMkLst>
          <pc:docMk/>
          <pc:sldMk cId="0" sldId="258"/>
        </pc:sldMkLst>
        <pc:spChg chg="mod">
          <ac:chgData name="Jackson Lam" userId="32eacf31-ef64-4152-a98e-82afd854682f" providerId="ADAL" clId="{0F081A75-EA1F-43C4-B283-E58F4A452721}" dt="2023-11-17T03:54:15.773" v="4" actId="6549"/>
          <ac:spMkLst>
            <pc:docMk/>
            <pc:sldMk cId="0" sldId="258"/>
            <ac:spMk id="55" creationId="{00000000-0000-0000-0000-000000000000}"/>
          </ac:spMkLst>
        </pc:spChg>
      </pc:sldChg>
      <pc:sldChg chg="modSp mod">
        <pc:chgData name="Jackson Lam" userId="32eacf31-ef64-4152-a98e-82afd854682f" providerId="ADAL" clId="{0F081A75-EA1F-43C4-B283-E58F4A452721}" dt="2023-11-17T03:55:12.128" v="9" actId="1076"/>
        <pc:sldMkLst>
          <pc:docMk/>
          <pc:sldMk cId="0" sldId="260"/>
        </pc:sldMkLst>
        <pc:spChg chg="mod">
          <ac:chgData name="Jackson Lam" userId="32eacf31-ef64-4152-a98e-82afd854682f" providerId="ADAL" clId="{0F081A75-EA1F-43C4-B283-E58F4A452721}" dt="2023-11-17T03:55:02.926" v="6" actId="1076"/>
          <ac:spMkLst>
            <pc:docMk/>
            <pc:sldMk cId="0" sldId="260"/>
            <ac:spMk id="2" creationId="{3A23796F-EC50-3C89-4156-4228D2A325AE}"/>
          </ac:spMkLst>
        </pc:spChg>
        <pc:spChg chg="mod">
          <ac:chgData name="Jackson Lam" userId="32eacf31-ef64-4152-a98e-82afd854682f" providerId="ADAL" clId="{0F081A75-EA1F-43C4-B283-E58F4A452721}" dt="2023-11-17T03:55:04.879" v="7" actId="1076"/>
          <ac:spMkLst>
            <pc:docMk/>
            <pc:sldMk cId="0" sldId="260"/>
            <ac:spMk id="6" creationId="{6C72A43E-37FE-E6DB-CE52-9FF4478E1DF5}"/>
          </ac:spMkLst>
        </pc:spChg>
        <pc:spChg chg="mod">
          <ac:chgData name="Jackson Lam" userId="32eacf31-ef64-4152-a98e-82afd854682f" providerId="ADAL" clId="{0F081A75-EA1F-43C4-B283-E58F4A452721}" dt="2023-11-17T03:55:12.128" v="9" actId="1076"/>
          <ac:spMkLst>
            <pc:docMk/>
            <pc:sldMk cId="0" sldId="260"/>
            <ac:spMk id="71" creationId="{00000000-0000-0000-0000-000000000000}"/>
          </ac:spMkLst>
        </pc:spChg>
        <pc:spChg chg="mod">
          <ac:chgData name="Jackson Lam" userId="32eacf31-ef64-4152-a98e-82afd854682f" providerId="ADAL" clId="{0F081A75-EA1F-43C4-B283-E58F4A452721}" dt="2023-11-17T03:55:02.926" v="6" actId="1076"/>
          <ac:spMkLst>
            <pc:docMk/>
            <pc:sldMk cId="0" sldId="260"/>
            <ac:spMk id="76" creationId="{00000000-0000-0000-0000-000000000000}"/>
          </ac:spMkLst>
        </pc:spChg>
      </pc:sldChg>
      <pc:sldChg chg="modSp mod">
        <pc:chgData name="Jackson Lam" userId="32eacf31-ef64-4152-a98e-82afd854682f" providerId="ADAL" clId="{0F081A75-EA1F-43C4-B283-E58F4A452721}" dt="2023-11-17T07:44:16.678" v="159" actId="6549"/>
        <pc:sldMkLst>
          <pc:docMk/>
          <pc:sldMk cId="2083083024" sldId="271"/>
        </pc:sldMkLst>
        <pc:spChg chg="mod">
          <ac:chgData name="Jackson Lam" userId="32eacf31-ef64-4152-a98e-82afd854682f" providerId="ADAL" clId="{0F081A75-EA1F-43C4-B283-E58F4A452721}" dt="2023-11-17T07:44:16.678" v="159" actId="6549"/>
          <ac:spMkLst>
            <pc:docMk/>
            <pc:sldMk cId="2083083024" sldId="271"/>
            <ac:spMk id="8" creationId="{403C0BB5-48BA-4B61-83FA-D65970C0897C}"/>
          </ac:spMkLst>
        </pc:spChg>
        <pc:spChg chg="mod">
          <ac:chgData name="Jackson Lam" userId="32eacf31-ef64-4152-a98e-82afd854682f" providerId="ADAL" clId="{0F081A75-EA1F-43C4-B283-E58F4A452721}" dt="2023-11-17T07:02:46.980" v="46"/>
          <ac:spMkLst>
            <pc:docMk/>
            <pc:sldMk cId="2083083024" sldId="271"/>
            <ac:spMk id="9" creationId="{BC7905F6-8839-4BE2-80ED-02AB8F93CDFF}"/>
          </ac:spMkLst>
        </pc:spChg>
      </pc:sldChg>
      <pc:sldChg chg="modSp mod">
        <pc:chgData name="Jackson Lam" userId="32eacf31-ef64-4152-a98e-82afd854682f" providerId="ADAL" clId="{0F081A75-EA1F-43C4-B283-E58F4A452721}" dt="2023-11-17T08:02:32.089" v="207" actId="255"/>
        <pc:sldMkLst>
          <pc:docMk/>
          <pc:sldMk cId="0" sldId="285"/>
        </pc:sldMkLst>
        <pc:spChg chg="mod">
          <ac:chgData name="Jackson Lam" userId="32eacf31-ef64-4152-a98e-82afd854682f" providerId="ADAL" clId="{0F081A75-EA1F-43C4-B283-E58F4A452721}" dt="2023-11-17T08:02:32.089" v="207" actId="255"/>
          <ac:spMkLst>
            <pc:docMk/>
            <pc:sldMk cId="0" sldId="285"/>
            <ac:spMk id="4" creationId="{C1447E44-6725-D8AB-9B54-B0C4269DA8E9}"/>
          </ac:spMkLst>
        </pc:spChg>
      </pc:sldChg>
      <pc:sldChg chg="addSp modSp mod">
        <pc:chgData name="Jackson Lam" userId="32eacf31-ef64-4152-a98e-82afd854682f" providerId="ADAL" clId="{0F081A75-EA1F-43C4-B283-E58F4A452721}" dt="2023-11-17T07:58:43.987" v="194" actId="12789"/>
        <pc:sldMkLst>
          <pc:docMk/>
          <pc:sldMk cId="2440264680" sldId="299"/>
        </pc:sldMkLst>
        <pc:spChg chg="mod">
          <ac:chgData name="Jackson Lam" userId="32eacf31-ef64-4152-a98e-82afd854682f" providerId="ADAL" clId="{0F081A75-EA1F-43C4-B283-E58F4A452721}" dt="2023-11-17T07:58:35.362" v="193" actId="12789"/>
          <ac:spMkLst>
            <pc:docMk/>
            <pc:sldMk cId="2440264680" sldId="299"/>
            <ac:spMk id="4" creationId="{F9FD0A21-7190-DF0F-3EB4-3942464A1C23}"/>
          </ac:spMkLst>
        </pc:spChg>
        <pc:spChg chg="mod">
          <ac:chgData name="Jackson Lam" userId="32eacf31-ef64-4152-a98e-82afd854682f" providerId="ADAL" clId="{0F081A75-EA1F-43C4-B283-E58F4A452721}" dt="2023-11-17T07:57:01.006" v="187" actId="12788"/>
          <ac:spMkLst>
            <pc:docMk/>
            <pc:sldMk cId="2440264680" sldId="299"/>
            <ac:spMk id="9" creationId="{F89C28BF-74F4-25FD-4AE3-D52648B6ACD0}"/>
          </ac:spMkLst>
        </pc:spChg>
        <pc:spChg chg="mod">
          <ac:chgData name="Jackson Lam" userId="32eacf31-ef64-4152-a98e-82afd854682f" providerId="ADAL" clId="{0F081A75-EA1F-43C4-B283-E58F4A452721}" dt="2023-11-17T07:57:01.006" v="187" actId="12788"/>
          <ac:spMkLst>
            <pc:docMk/>
            <pc:sldMk cId="2440264680" sldId="299"/>
            <ac:spMk id="15" creationId="{575C85F0-1C16-3E0A-8796-49612FDBDF7A}"/>
          </ac:spMkLst>
        </pc:spChg>
        <pc:spChg chg="mod">
          <ac:chgData name="Jackson Lam" userId="32eacf31-ef64-4152-a98e-82afd854682f" providerId="ADAL" clId="{0F081A75-EA1F-43C4-B283-E58F4A452721}" dt="2023-11-17T07:58:43.987" v="194" actId="12789"/>
          <ac:spMkLst>
            <pc:docMk/>
            <pc:sldMk cId="2440264680" sldId="299"/>
            <ac:spMk id="17" creationId="{5F9C8C97-DC0F-E68E-8E3F-267B9599C4BF}"/>
          </ac:spMkLst>
        </pc:spChg>
        <pc:spChg chg="mod">
          <ac:chgData name="Jackson Lam" userId="32eacf31-ef64-4152-a98e-82afd854682f" providerId="ADAL" clId="{0F081A75-EA1F-43C4-B283-E58F4A452721}" dt="2023-11-17T07:58:35.362" v="193" actId="12789"/>
          <ac:spMkLst>
            <pc:docMk/>
            <pc:sldMk cId="2440264680" sldId="299"/>
            <ac:spMk id="23" creationId="{2208AA3A-E35D-88AE-9E9F-04ED92285256}"/>
          </ac:spMkLst>
        </pc:spChg>
        <pc:spChg chg="mod">
          <ac:chgData name="Jackson Lam" userId="32eacf31-ef64-4152-a98e-82afd854682f" providerId="ADAL" clId="{0F081A75-EA1F-43C4-B283-E58F4A452721}" dt="2023-11-17T07:58:30.763" v="192" actId="12789"/>
          <ac:spMkLst>
            <pc:docMk/>
            <pc:sldMk cId="2440264680" sldId="299"/>
            <ac:spMk id="27" creationId="{EE858760-2720-35C2-A8C5-F4392AAAA685}"/>
          </ac:spMkLst>
        </pc:spChg>
        <pc:spChg chg="mod">
          <ac:chgData name="Jackson Lam" userId="32eacf31-ef64-4152-a98e-82afd854682f" providerId="ADAL" clId="{0F081A75-EA1F-43C4-B283-E58F4A452721}" dt="2023-11-17T07:58:15.835" v="188" actId="12788"/>
          <ac:spMkLst>
            <pc:docMk/>
            <pc:sldMk cId="2440264680" sldId="299"/>
            <ac:spMk id="28" creationId="{01116234-AA5B-0ED8-9C6D-9B790685B404}"/>
          </ac:spMkLst>
        </pc:spChg>
        <pc:spChg chg="mod">
          <ac:chgData name="Jackson Lam" userId="32eacf31-ef64-4152-a98e-82afd854682f" providerId="ADAL" clId="{0F081A75-EA1F-43C4-B283-E58F4A452721}" dt="2023-11-17T07:58:15.835" v="188" actId="12788"/>
          <ac:spMkLst>
            <pc:docMk/>
            <pc:sldMk cId="2440264680" sldId="299"/>
            <ac:spMk id="35" creationId="{22639831-5A2F-D48B-5FC1-1FB8F4947FCF}"/>
          </ac:spMkLst>
        </pc:spChg>
        <pc:spChg chg="mod">
          <ac:chgData name="Jackson Lam" userId="32eacf31-ef64-4152-a98e-82afd854682f" providerId="ADAL" clId="{0F081A75-EA1F-43C4-B283-E58F4A452721}" dt="2023-11-17T07:58:30.763" v="192" actId="12789"/>
          <ac:spMkLst>
            <pc:docMk/>
            <pc:sldMk cId="2440264680" sldId="299"/>
            <ac:spMk id="45" creationId="{D9F79E93-A93A-4D0B-E69F-E1EA2D8F44E7}"/>
          </ac:spMkLst>
        </pc:spChg>
        <pc:spChg chg="mod">
          <ac:chgData name="Jackson Lam" userId="32eacf31-ef64-4152-a98e-82afd854682f" providerId="ADAL" clId="{0F081A75-EA1F-43C4-B283-E58F4A452721}" dt="2023-11-17T07:58:35.362" v="193" actId="12789"/>
          <ac:spMkLst>
            <pc:docMk/>
            <pc:sldMk cId="2440264680" sldId="299"/>
            <ac:spMk id="57" creationId="{FC2848E0-F732-792F-EEF9-C984134D8524}"/>
          </ac:spMkLst>
        </pc:spChg>
        <pc:spChg chg="mod">
          <ac:chgData name="Jackson Lam" userId="32eacf31-ef64-4152-a98e-82afd854682f" providerId="ADAL" clId="{0F081A75-EA1F-43C4-B283-E58F4A452721}" dt="2023-11-17T07:58:43.987" v="194" actId="12789"/>
          <ac:spMkLst>
            <pc:docMk/>
            <pc:sldMk cId="2440264680" sldId="299"/>
            <ac:spMk id="136" creationId="{026D24CA-26EE-41BB-8517-6ACC414D5334}"/>
          </ac:spMkLst>
        </pc:spChg>
        <pc:cxnChg chg="mod">
          <ac:chgData name="Jackson Lam" userId="32eacf31-ef64-4152-a98e-82afd854682f" providerId="ADAL" clId="{0F081A75-EA1F-43C4-B283-E58F4A452721}" dt="2023-11-17T07:58:35.362" v="193" actId="12789"/>
          <ac:cxnSpMkLst>
            <pc:docMk/>
            <pc:sldMk cId="2440264680" sldId="299"/>
            <ac:cxnSpMk id="6" creationId="{BFEC3BED-4719-43E8-EE92-F928D1F743EE}"/>
          </ac:cxnSpMkLst>
        </pc:cxnChg>
        <pc:cxnChg chg="mod">
          <ac:chgData name="Jackson Lam" userId="32eacf31-ef64-4152-a98e-82afd854682f" providerId="ADAL" clId="{0F081A75-EA1F-43C4-B283-E58F4A452721}" dt="2023-11-17T07:58:43.987" v="194" actId="12789"/>
          <ac:cxnSpMkLst>
            <pc:docMk/>
            <pc:sldMk cId="2440264680" sldId="299"/>
            <ac:cxnSpMk id="14" creationId="{78A1E709-FD73-6634-326A-76FCE73C9EFB}"/>
          </ac:cxnSpMkLst>
        </pc:cxnChg>
        <pc:cxnChg chg="add mod">
          <ac:chgData name="Jackson Lam" userId="32eacf31-ef64-4152-a98e-82afd854682f" providerId="ADAL" clId="{0F081A75-EA1F-43C4-B283-E58F4A452721}" dt="2023-11-17T07:57:01.006" v="187" actId="12788"/>
          <ac:cxnSpMkLst>
            <pc:docMk/>
            <pc:sldMk cId="2440264680" sldId="299"/>
            <ac:cxnSpMk id="16" creationId="{3ACD5DC3-82B7-36AC-B8DE-6F5CA0ADEEB2}"/>
          </ac:cxnSpMkLst>
        </pc:cxnChg>
        <pc:cxnChg chg="mod">
          <ac:chgData name="Jackson Lam" userId="32eacf31-ef64-4152-a98e-82afd854682f" providerId="ADAL" clId="{0F081A75-EA1F-43C4-B283-E58F4A452721}" dt="2023-11-17T07:58:15.835" v="188" actId="12788"/>
          <ac:cxnSpMkLst>
            <pc:docMk/>
            <pc:sldMk cId="2440264680" sldId="299"/>
            <ac:cxnSpMk id="44" creationId="{CE60B5C2-AFE7-0EBA-151F-C298907ACB1F}"/>
          </ac:cxnSpMkLst>
        </pc:cxnChg>
        <pc:cxnChg chg="mod">
          <ac:chgData name="Jackson Lam" userId="32eacf31-ef64-4152-a98e-82afd854682f" providerId="ADAL" clId="{0F081A75-EA1F-43C4-B283-E58F4A452721}" dt="2023-11-17T07:58:43.987" v="194" actId="12789"/>
          <ac:cxnSpMkLst>
            <pc:docMk/>
            <pc:sldMk cId="2440264680" sldId="299"/>
            <ac:cxnSpMk id="137" creationId="{2758926A-3E23-286E-AEC1-22C42AB8EE44}"/>
          </ac:cxnSpMkLst>
        </pc:cxnChg>
      </pc:sldChg>
      <pc:sldChg chg="modSp mod">
        <pc:chgData name="Jackson Lam" userId="32eacf31-ef64-4152-a98e-82afd854682f" providerId="ADAL" clId="{0F081A75-EA1F-43C4-B283-E58F4A452721}" dt="2023-11-17T07:42:59.428" v="142" actId="1076"/>
        <pc:sldMkLst>
          <pc:docMk/>
          <pc:sldMk cId="272615983" sldId="339"/>
        </pc:sldMkLst>
        <pc:spChg chg="mod">
          <ac:chgData name="Jackson Lam" userId="32eacf31-ef64-4152-a98e-82afd854682f" providerId="ADAL" clId="{0F081A75-EA1F-43C4-B283-E58F4A452721}" dt="2023-11-17T07:42:59.428" v="142" actId="1076"/>
          <ac:spMkLst>
            <pc:docMk/>
            <pc:sldMk cId="272615983" sldId="339"/>
            <ac:spMk id="4" creationId="{DE014BBC-A6C8-C0F8-AB81-C19FD0AFEC60}"/>
          </ac:spMkLst>
        </pc:spChg>
      </pc:sldChg>
      <pc:sldChg chg="modSp mod">
        <pc:chgData name="Jackson Lam" userId="32eacf31-ef64-4152-a98e-82afd854682f" providerId="ADAL" clId="{0F081A75-EA1F-43C4-B283-E58F4A452721}" dt="2023-11-17T07:46:38.252" v="172" actId="14826"/>
        <pc:sldMkLst>
          <pc:docMk/>
          <pc:sldMk cId="93208732" sldId="361"/>
        </pc:sldMkLst>
        <pc:spChg chg="mod">
          <ac:chgData name="Jackson Lam" userId="32eacf31-ef64-4152-a98e-82afd854682f" providerId="ADAL" clId="{0F081A75-EA1F-43C4-B283-E58F4A452721}" dt="2023-11-17T07:46:23.139" v="171"/>
          <ac:spMkLst>
            <pc:docMk/>
            <pc:sldMk cId="93208732" sldId="361"/>
            <ac:spMk id="7" creationId="{ABBC14EA-1A68-C0AE-EF9E-F14B6B77E83F}"/>
          </ac:spMkLst>
        </pc:spChg>
        <pc:spChg chg="mod">
          <ac:chgData name="Jackson Lam" userId="32eacf31-ef64-4152-a98e-82afd854682f" providerId="ADAL" clId="{0F081A75-EA1F-43C4-B283-E58F4A452721}" dt="2023-11-17T07:46:17.095" v="170"/>
          <ac:spMkLst>
            <pc:docMk/>
            <pc:sldMk cId="93208732" sldId="361"/>
            <ac:spMk id="17" creationId="{92A838EB-9A4C-7C68-3F99-F7728AE7BD50}"/>
          </ac:spMkLst>
        </pc:spChg>
        <pc:picChg chg="mod">
          <ac:chgData name="Jackson Lam" userId="32eacf31-ef64-4152-a98e-82afd854682f" providerId="ADAL" clId="{0F081A75-EA1F-43C4-B283-E58F4A452721}" dt="2023-11-17T07:46:38.252" v="172" actId="14826"/>
          <ac:picMkLst>
            <pc:docMk/>
            <pc:sldMk cId="93208732" sldId="361"/>
            <ac:picMk id="14" creationId="{EBF97A6D-D6C2-6F39-64D9-3331A7BC6A9D}"/>
          </ac:picMkLst>
        </pc:picChg>
      </pc:sldChg>
      <pc:sldChg chg="delSp modSp mod">
        <pc:chgData name="Jackson Lam" userId="32eacf31-ef64-4152-a98e-82afd854682f" providerId="ADAL" clId="{0F081A75-EA1F-43C4-B283-E58F4A452721}" dt="2023-11-17T07:45:41.994" v="168" actId="1076"/>
        <pc:sldMkLst>
          <pc:docMk/>
          <pc:sldMk cId="2242077156" sldId="365"/>
        </pc:sldMkLst>
        <pc:spChg chg="del mod">
          <ac:chgData name="Jackson Lam" userId="32eacf31-ef64-4152-a98e-82afd854682f" providerId="ADAL" clId="{0F081A75-EA1F-43C4-B283-E58F4A452721}" dt="2023-11-17T07:45:27.123" v="162" actId="478"/>
          <ac:spMkLst>
            <pc:docMk/>
            <pc:sldMk cId="2242077156" sldId="365"/>
            <ac:spMk id="2" creationId="{16E9F4CC-4CD5-BEE6-2D0B-56E4F88F6F82}"/>
          </ac:spMkLst>
        </pc:spChg>
        <pc:spChg chg="mod">
          <ac:chgData name="Jackson Lam" userId="32eacf31-ef64-4152-a98e-82afd854682f" providerId="ADAL" clId="{0F081A75-EA1F-43C4-B283-E58F4A452721}" dt="2023-11-17T07:45:41.994" v="168" actId="1076"/>
          <ac:spMkLst>
            <pc:docMk/>
            <pc:sldMk cId="2242077156" sldId="365"/>
            <ac:spMk id="5" creationId="{B9A53BE9-3BD0-EBA2-F8C1-9C2AFE3FA59A}"/>
          </ac:spMkLst>
        </pc:spChg>
      </pc:sldChg>
      <pc:sldChg chg="modSp mod">
        <pc:chgData name="Jackson Lam" userId="32eacf31-ef64-4152-a98e-82afd854682f" providerId="ADAL" clId="{0F081A75-EA1F-43C4-B283-E58F4A452721}" dt="2023-11-17T07:53:52.101" v="174" actId="14826"/>
        <pc:sldMkLst>
          <pc:docMk/>
          <pc:sldMk cId="3318390964" sldId="419"/>
        </pc:sldMkLst>
        <pc:spChg chg="mod">
          <ac:chgData name="Jackson Lam" userId="32eacf31-ef64-4152-a98e-82afd854682f" providerId="ADAL" clId="{0F081A75-EA1F-43C4-B283-E58F4A452721}" dt="2023-11-17T07:53:32.114" v="173"/>
          <ac:spMkLst>
            <pc:docMk/>
            <pc:sldMk cId="3318390964" sldId="419"/>
            <ac:spMk id="4" creationId="{3CE1BB21-3166-A8BA-8186-8A6BBAE4B61B}"/>
          </ac:spMkLst>
        </pc:spChg>
        <pc:picChg chg="mod">
          <ac:chgData name="Jackson Lam" userId="32eacf31-ef64-4152-a98e-82afd854682f" providerId="ADAL" clId="{0F081A75-EA1F-43C4-B283-E58F4A452721}" dt="2023-11-17T07:53:52.101" v="174" actId="14826"/>
          <ac:picMkLst>
            <pc:docMk/>
            <pc:sldMk cId="3318390964" sldId="419"/>
            <ac:picMk id="7" creationId="{32476DD3-7DF8-A273-E46B-484371AD4B8F}"/>
          </ac:picMkLst>
        </pc:picChg>
      </pc:sldChg>
      <pc:sldChg chg="addSp modSp mod">
        <pc:chgData name="Jackson Lam" userId="32eacf31-ef64-4152-a98e-82afd854682f" providerId="ADAL" clId="{0F081A75-EA1F-43C4-B283-E58F4A452721}" dt="2023-11-17T07:43:02.009" v="143" actId="6549"/>
        <pc:sldMkLst>
          <pc:docMk/>
          <pc:sldMk cId="2558025181" sldId="3574"/>
        </pc:sldMkLst>
        <pc:spChg chg="mod">
          <ac:chgData name="Jackson Lam" userId="32eacf31-ef64-4152-a98e-82afd854682f" providerId="ADAL" clId="{0F081A75-EA1F-43C4-B283-E58F4A452721}" dt="2023-11-17T07:43:02.009" v="143" actId="6549"/>
          <ac:spMkLst>
            <pc:docMk/>
            <pc:sldMk cId="2558025181" sldId="3574"/>
            <ac:spMk id="8" creationId="{ADE42763-9367-D78E-CE7D-70073F90C10E}"/>
          </ac:spMkLst>
        </pc:spChg>
        <pc:spChg chg="mod">
          <ac:chgData name="Jackson Lam" userId="32eacf31-ef64-4152-a98e-82afd854682f" providerId="ADAL" clId="{0F081A75-EA1F-43C4-B283-E58F4A452721}" dt="2023-11-17T06:42:49.420" v="16" actId="1076"/>
          <ac:spMkLst>
            <pc:docMk/>
            <pc:sldMk cId="2558025181" sldId="3574"/>
            <ac:spMk id="11" creationId="{63CF0F97-A063-9B62-59DA-554EE00CEB0F}"/>
          </ac:spMkLst>
        </pc:spChg>
        <pc:spChg chg="mod">
          <ac:chgData name="Jackson Lam" userId="32eacf31-ef64-4152-a98e-82afd854682f" providerId="ADAL" clId="{0F081A75-EA1F-43C4-B283-E58F4A452721}" dt="2023-11-17T06:43:06.134" v="17"/>
          <ac:spMkLst>
            <pc:docMk/>
            <pc:sldMk cId="2558025181" sldId="3574"/>
            <ac:spMk id="13" creationId="{D1DBFC81-B229-6478-AAB9-FF8E43478BDD}"/>
          </ac:spMkLst>
        </pc:spChg>
        <pc:picChg chg="add mod">
          <ac:chgData name="Jackson Lam" userId="32eacf31-ef64-4152-a98e-82afd854682f" providerId="ADAL" clId="{0F081A75-EA1F-43C4-B283-E58F4A452721}" dt="2023-11-17T07:22:31.858" v="54" actId="14826"/>
          <ac:picMkLst>
            <pc:docMk/>
            <pc:sldMk cId="2558025181" sldId="3574"/>
            <ac:picMk id="3" creationId="{B34187C3-F367-6CC1-1269-DE36996879A1}"/>
          </ac:picMkLst>
        </pc:picChg>
      </pc:sldChg>
      <pc:sldChg chg="modSp mod">
        <pc:chgData name="Jackson Lam" userId="32eacf31-ef64-4152-a98e-82afd854682f" providerId="ADAL" clId="{0F081A75-EA1F-43C4-B283-E58F4A452721}" dt="2023-11-17T03:56:55.667" v="11"/>
        <pc:sldMkLst>
          <pc:docMk/>
          <pc:sldMk cId="3628826203" sldId="3579"/>
        </pc:sldMkLst>
        <pc:spChg chg="mod">
          <ac:chgData name="Jackson Lam" userId="32eacf31-ef64-4152-a98e-82afd854682f" providerId="ADAL" clId="{0F081A75-EA1F-43C4-B283-E58F4A452721}" dt="2023-11-17T03:56:55.667" v="11"/>
          <ac:spMkLst>
            <pc:docMk/>
            <pc:sldMk cId="3628826203" sldId="3579"/>
            <ac:spMk id="5" creationId="{76A2CFC3-3C97-7C3C-731E-094528FC70BF}"/>
          </ac:spMkLst>
        </pc:spChg>
        <pc:picChg chg="mod">
          <ac:chgData name="Jackson Lam" userId="32eacf31-ef64-4152-a98e-82afd854682f" providerId="ADAL" clId="{0F081A75-EA1F-43C4-B283-E58F4A452721}" dt="2023-11-17T03:56:45.962" v="10" actId="14826"/>
          <ac:picMkLst>
            <pc:docMk/>
            <pc:sldMk cId="3628826203" sldId="3579"/>
            <ac:picMk id="6" creationId="{B0429AFA-874A-B38A-D9E0-EDEF551AA54B}"/>
          </ac:picMkLst>
        </pc:picChg>
      </pc:sldChg>
      <pc:sldChg chg="modSp mod">
        <pc:chgData name="Jackson Lam" userId="32eacf31-ef64-4152-a98e-82afd854682f" providerId="ADAL" clId="{0F081A75-EA1F-43C4-B283-E58F4A452721}" dt="2023-11-17T07:29:17.621" v="74" actId="14826"/>
        <pc:sldMkLst>
          <pc:docMk/>
          <pc:sldMk cId="3992072476" sldId="3594"/>
        </pc:sldMkLst>
        <pc:picChg chg="mod">
          <ac:chgData name="Jackson Lam" userId="32eacf31-ef64-4152-a98e-82afd854682f" providerId="ADAL" clId="{0F081A75-EA1F-43C4-B283-E58F4A452721}" dt="2023-11-17T07:28:31.568" v="72" actId="14826"/>
          <ac:picMkLst>
            <pc:docMk/>
            <pc:sldMk cId="3992072476" sldId="3594"/>
            <ac:picMk id="20" creationId="{A7D22BF9-4BF5-A457-17B2-D8E8E82DB06E}"/>
          </ac:picMkLst>
        </pc:picChg>
        <pc:picChg chg="mod">
          <ac:chgData name="Jackson Lam" userId="32eacf31-ef64-4152-a98e-82afd854682f" providerId="ADAL" clId="{0F081A75-EA1F-43C4-B283-E58F4A452721}" dt="2023-11-17T07:28:55.995" v="73" actId="14826"/>
          <ac:picMkLst>
            <pc:docMk/>
            <pc:sldMk cId="3992072476" sldId="3594"/>
            <ac:picMk id="23" creationId="{818C220E-F860-C62C-76C6-2CFF3D8557A5}"/>
          </ac:picMkLst>
        </pc:picChg>
        <pc:picChg chg="mod">
          <ac:chgData name="Jackson Lam" userId="32eacf31-ef64-4152-a98e-82afd854682f" providerId="ADAL" clId="{0F081A75-EA1F-43C4-B283-E58F4A452721}" dt="2023-11-17T07:29:17.621" v="74" actId="14826"/>
          <ac:picMkLst>
            <pc:docMk/>
            <pc:sldMk cId="3992072476" sldId="3594"/>
            <ac:picMk id="25" creationId="{5A9E7F99-450E-B9AC-3EB9-8192ADC422B3}"/>
          </ac:picMkLst>
        </pc:picChg>
      </pc:sldChg>
      <pc:sldChg chg="modSp mod">
        <pc:chgData name="Jackson Lam" userId="32eacf31-ef64-4152-a98e-82afd854682f" providerId="ADAL" clId="{0F081A75-EA1F-43C4-B283-E58F4A452721}" dt="2023-11-17T07:43:07.691" v="145" actId="6549"/>
        <pc:sldMkLst>
          <pc:docMk/>
          <pc:sldMk cId="2556993322" sldId="3597"/>
        </pc:sldMkLst>
        <pc:spChg chg="mod">
          <ac:chgData name="Jackson Lam" userId="32eacf31-ef64-4152-a98e-82afd854682f" providerId="ADAL" clId="{0F081A75-EA1F-43C4-B283-E58F4A452721}" dt="2023-11-17T06:54:06.719" v="24" actId="1076"/>
          <ac:spMkLst>
            <pc:docMk/>
            <pc:sldMk cId="2556993322" sldId="3597"/>
            <ac:spMk id="7" creationId="{87007F7C-B485-83BD-94F8-21C0BB355309}"/>
          </ac:spMkLst>
        </pc:spChg>
        <pc:spChg chg="mod">
          <ac:chgData name="Jackson Lam" userId="32eacf31-ef64-4152-a98e-82afd854682f" providerId="ADAL" clId="{0F081A75-EA1F-43C4-B283-E58F4A452721}" dt="2023-11-17T07:43:07.691" v="145" actId="6549"/>
          <ac:spMkLst>
            <pc:docMk/>
            <pc:sldMk cId="2556993322" sldId="3597"/>
            <ac:spMk id="9" creationId="{F7AB8B16-F555-9AF2-33AC-61E8C8444369}"/>
          </ac:spMkLst>
        </pc:spChg>
        <pc:spChg chg="mod">
          <ac:chgData name="Jackson Lam" userId="32eacf31-ef64-4152-a98e-82afd854682f" providerId="ADAL" clId="{0F081A75-EA1F-43C4-B283-E58F4A452721}" dt="2023-11-17T07:26:22.202" v="67"/>
          <ac:spMkLst>
            <pc:docMk/>
            <pc:sldMk cId="2556993322" sldId="3597"/>
            <ac:spMk id="12" creationId="{1D1B819D-6124-2C4C-18EF-1AA71241978C}"/>
          </ac:spMkLst>
        </pc:spChg>
        <pc:spChg chg="mod">
          <ac:chgData name="Jackson Lam" userId="32eacf31-ef64-4152-a98e-82afd854682f" providerId="ADAL" clId="{0F081A75-EA1F-43C4-B283-E58F4A452721}" dt="2023-11-17T07:26:09.024" v="66" actId="20577"/>
          <ac:spMkLst>
            <pc:docMk/>
            <pc:sldMk cId="2556993322" sldId="3597"/>
            <ac:spMk id="14" creationId="{DF8A1CC4-0584-4CB4-6FC2-7C555E852ED6}"/>
          </ac:spMkLst>
        </pc:spChg>
        <pc:picChg chg="mod">
          <ac:chgData name="Jackson Lam" userId="32eacf31-ef64-4152-a98e-82afd854682f" providerId="ADAL" clId="{0F081A75-EA1F-43C4-B283-E58F4A452721}" dt="2023-11-17T07:26:35.139" v="68" actId="14826"/>
          <ac:picMkLst>
            <pc:docMk/>
            <pc:sldMk cId="2556993322" sldId="3597"/>
            <ac:picMk id="19" creationId="{8A4F6551-0737-EF29-F1A6-04DD9784B636}"/>
          </ac:picMkLst>
        </pc:picChg>
      </pc:sldChg>
      <pc:sldChg chg="modSp mod">
        <pc:chgData name="Jackson Lam" userId="32eacf31-ef64-4152-a98e-82afd854682f" providerId="ADAL" clId="{0F081A75-EA1F-43C4-B283-E58F4A452721}" dt="2023-11-17T07:43:10.470" v="146" actId="6549"/>
        <pc:sldMkLst>
          <pc:docMk/>
          <pc:sldMk cId="3446871171" sldId="3604"/>
        </pc:sldMkLst>
        <pc:spChg chg="mod">
          <ac:chgData name="Jackson Lam" userId="32eacf31-ef64-4152-a98e-82afd854682f" providerId="ADAL" clId="{0F081A75-EA1F-43C4-B283-E58F4A452721}" dt="2023-11-17T07:27:34.244" v="69" actId="1076"/>
          <ac:spMkLst>
            <pc:docMk/>
            <pc:sldMk cId="3446871171" sldId="3604"/>
            <ac:spMk id="4" creationId="{370B7986-B886-3204-1569-CBA18264C894}"/>
          </ac:spMkLst>
        </pc:spChg>
        <pc:spChg chg="mod">
          <ac:chgData name="Jackson Lam" userId="32eacf31-ef64-4152-a98e-82afd854682f" providerId="ADAL" clId="{0F081A75-EA1F-43C4-B283-E58F4A452721}" dt="2023-11-17T07:03:16.403" v="50"/>
          <ac:spMkLst>
            <pc:docMk/>
            <pc:sldMk cId="3446871171" sldId="3604"/>
            <ac:spMk id="5" creationId="{52DDD21B-E076-6B57-FF1A-69BCD3CAF5E5}"/>
          </ac:spMkLst>
        </pc:spChg>
        <pc:spChg chg="mod">
          <ac:chgData name="Jackson Lam" userId="32eacf31-ef64-4152-a98e-82afd854682f" providerId="ADAL" clId="{0F081A75-EA1F-43C4-B283-E58F4A452721}" dt="2023-11-17T07:07:45.908" v="52" actId="1076"/>
          <ac:spMkLst>
            <pc:docMk/>
            <pc:sldMk cId="3446871171" sldId="3604"/>
            <ac:spMk id="7" creationId="{87007F7C-B485-83BD-94F8-21C0BB355309}"/>
          </ac:spMkLst>
        </pc:spChg>
        <pc:spChg chg="mod">
          <ac:chgData name="Jackson Lam" userId="32eacf31-ef64-4152-a98e-82afd854682f" providerId="ADAL" clId="{0F081A75-EA1F-43C4-B283-E58F4A452721}" dt="2023-11-17T07:43:10.470" v="146" actId="6549"/>
          <ac:spMkLst>
            <pc:docMk/>
            <pc:sldMk cId="3446871171" sldId="3604"/>
            <ac:spMk id="9" creationId="{CC8E12ED-D2E7-2402-7A12-420297EFEE02}"/>
          </ac:spMkLst>
        </pc:spChg>
      </pc:sldChg>
      <pc:sldChg chg="modSp mod">
        <pc:chgData name="Jackson Lam" userId="32eacf31-ef64-4152-a98e-82afd854682f" providerId="ADAL" clId="{0F081A75-EA1F-43C4-B283-E58F4A452721}" dt="2023-11-17T07:43:38.441" v="156" actId="20577"/>
        <pc:sldMkLst>
          <pc:docMk/>
          <pc:sldMk cId="2026595968" sldId="3605"/>
        </pc:sldMkLst>
        <pc:spChg chg="mod">
          <ac:chgData name="Jackson Lam" userId="32eacf31-ef64-4152-a98e-82afd854682f" providerId="ADAL" clId="{0F081A75-EA1F-43C4-B283-E58F4A452721}" dt="2023-11-17T07:43:38.441" v="156" actId="20577"/>
          <ac:spMkLst>
            <pc:docMk/>
            <pc:sldMk cId="2026595968" sldId="3605"/>
            <ac:spMk id="3" creationId="{79D90001-85D1-498B-C603-81456DA6464C}"/>
          </ac:spMkLst>
        </pc:spChg>
        <pc:spChg chg="mod">
          <ac:chgData name="Jackson Lam" userId="32eacf31-ef64-4152-a98e-82afd854682f" providerId="ADAL" clId="{0F081A75-EA1F-43C4-B283-E58F4A452721}" dt="2023-11-17T07:40:00.224" v="133" actId="1076"/>
          <ac:spMkLst>
            <pc:docMk/>
            <pc:sldMk cId="2026595968" sldId="3605"/>
            <ac:spMk id="7" creationId="{87007F7C-B485-83BD-94F8-21C0BB355309}"/>
          </ac:spMkLst>
        </pc:spChg>
        <pc:spChg chg="mod">
          <ac:chgData name="Jackson Lam" userId="32eacf31-ef64-4152-a98e-82afd854682f" providerId="ADAL" clId="{0F081A75-EA1F-43C4-B283-E58F4A452721}" dt="2023-11-17T07:40:51.170" v="135"/>
          <ac:spMkLst>
            <pc:docMk/>
            <pc:sldMk cId="2026595968" sldId="3605"/>
            <ac:spMk id="11" creationId="{A5717CE7-9B52-C934-6A5C-0094F114CD9E}"/>
          </ac:spMkLst>
        </pc:spChg>
        <pc:picChg chg="mod">
          <ac:chgData name="Jackson Lam" userId="32eacf31-ef64-4152-a98e-82afd854682f" providerId="ADAL" clId="{0F081A75-EA1F-43C4-B283-E58F4A452721}" dt="2023-11-17T07:40:34.612" v="134" actId="14826"/>
          <ac:picMkLst>
            <pc:docMk/>
            <pc:sldMk cId="2026595968" sldId="3605"/>
            <ac:picMk id="14" creationId="{6F3940AD-04FE-F853-33B0-0DC4D7C2B532}"/>
          </ac:picMkLst>
        </pc:picChg>
      </pc:sldChg>
      <pc:sldChg chg="modSp mod">
        <pc:chgData name="Jackson Lam" userId="32eacf31-ef64-4152-a98e-82afd854682f" providerId="ADAL" clId="{0F081A75-EA1F-43C4-B283-E58F4A452721}" dt="2023-11-17T07:43:46.694" v="158" actId="20577"/>
        <pc:sldMkLst>
          <pc:docMk/>
          <pc:sldMk cId="1885618186" sldId="3606"/>
        </pc:sldMkLst>
        <pc:spChg chg="mod">
          <ac:chgData name="Jackson Lam" userId="32eacf31-ef64-4152-a98e-82afd854682f" providerId="ADAL" clId="{0F081A75-EA1F-43C4-B283-E58F4A452721}" dt="2023-11-17T07:43:46.694" v="158" actId="20577"/>
          <ac:spMkLst>
            <pc:docMk/>
            <pc:sldMk cId="1885618186" sldId="3606"/>
            <ac:spMk id="3" creationId="{33266C95-2119-D9CE-62DF-10D297A25CEB}"/>
          </ac:spMkLst>
        </pc:spChg>
        <pc:spChg chg="mod">
          <ac:chgData name="Jackson Lam" userId="32eacf31-ef64-4152-a98e-82afd854682f" providerId="ADAL" clId="{0F081A75-EA1F-43C4-B283-E58F4A452721}" dt="2023-11-17T07:42:43.405" v="139" actId="1076"/>
          <ac:spMkLst>
            <pc:docMk/>
            <pc:sldMk cId="1885618186" sldId="3606"/>
            <ac:spMk id="7" creationId="{87007F7C-B485-83BD-94F8-21C0BB355309}"/>
          </ac:spMkLst>
        </pc:spChg>
      </pc:sldChg>
      <pc:sldChg chg="addSp delSp modSp mod">
        <pc:chgData name="Jackson Lam" userId="32eacf31-ef64-4152-a98e-82afd854682f" providerId="ADAL" clId="{0F081A75-EA1F-43C4-B283-E58F4A452721}" dt="2023-11-17T07:43:13.022" v="148" actId="6549"/>
        <pc:sldMkLst>
          <pc:docMk/>
          <pc:sldMk cId="323846296" sldId="3608"/>
        </pc:sldMkLst>
        <pc:spChg chg="add mod">
          <ac:chgData name="Jackson Lam" userId="32eacf31-ef64-4152-a98e-82afd854682f" providerId="ADAL" clId="{0F081A75-EA1F-43C4-B283-E58F4A452721}" dt="2023-11-17T07:27:42.446" v="71"/>
          <ac:spMkLst>
            <pc:docMk/>
            <pc:sldMk cId="323846296" sldId="3608"/>
            <ac:spMk id="3" creationId="{6F093F94-5B8D-C222-8E75-420D94EB8B55}"/>
          </ac:spMkLst>
        </pc:spChg>
        <pc:spChg chg="mod">
          <ac:chgData name="Jackson Lam" userId="32eacf31-ef64-4152-a98e-82afd854682f" providerId="ADAL" clId="{0F081A75-EA1F-43C4-B283-E58F4A452721}" dt="2023-11-17T07:01:45.465" v="30"/>
          <ac:spMkLst>
            <pc:docMk/>
            <pc:sldMk cId="323846296" sldId="3608"/>
            <ac:spMk id="5" creationId="{52DDD21B-E076-6B57-FF1A-69BCD3CAF5E5}"/>
          </ac:spMkLst>
        </pc:spChg>
        <pc:spChg chg="del">
          <ac:chgData name="Jackson Lam" userId="32eacf31-ef64-4152-a98e-82afd854682f" providerId="ADAL" clId="{0F081A75-EA1F-43C4-B283-E58F4A452721}" dt="2023-11-17T07:27:42.321" v="70" actId="478"/>
          <ac:spMkLst>
            <pc:docMk/>
            <pc:sldMk cId="323846296" sldId="3608"/>
            <ac:spMk id="7" creationId="{87007F7C-B485-83BD-94F8-21C0BB355309}"/>
          </ac:spMkLst>
        </pc:spChg>
        <pc:spChg chg="mod">
          <ac:chgData name="Jackson Lam" userId="32eacf31-ef64-4152-a98e-82afd854682f" providerId="ADAL" clId="{0F081A75-EA1F-43C4-B283-E58F4A452721}" dt="2023-11-17T07:43:13.022" v="148" actId="6549"/>
          <ac:spMkLst>
            <pc:docMk/>
            <pc:sldMk cId="323846296" sldId="3608"/>
            <ac:spMk id="9" creationId="{CC8E12ED-D2E7-2402-7A12-420297EFEE02}"/>
          </ac:spMkLst>
        </pc:spChg>
      </pc:sldChg>
      <pc:sldChg chg="addSp delSp modSp mod">
        <pc:chgData name="Jackson Lam" userId="32eacf31-ef64-4152-a98e-82afd854682f" providerId="ADAL" clId="{0F081A75-EA1F-43C4-B283-E58F4A452721}" dt="2023-11-17T07:43:17.530" v="149" actId="6549"/>
        <pc:sldMkLst>
          <pc:docMk/>
          <pc:sldMk cId="1939911808" sldId="3609"/>
        </pc:sldMkLst>
        <pc:spChg chg="mod">
          <ac:chgData name="Jackson Lam" userId="32eacf31-ef64-4152-a98e-82afd854682f" providerId="ADAL" clId="{0F081A75-EA1F-43C4-B283-E58F4A452721}" dt="2023-11-17T07:01:55.386" v="34"/>
          <ac:spMkLst>
            <pc:docMk/>
            <pc:sldMk cId="1939911808" sldId="3609"/>
            <ac:spMk id="5" creationId="{52DDD21B-E076-6B57-FF1A-69BCD3CAF5E5}"/>
          </ac:spMkLst>
        </pc:spChg>
        <pc:spChg chg="mod">
          <ac:chgData name="Jackson Lam" userId="32eacf31-ef64-4152-a98e-82afd854682f" providerId="ADAL" clId="{0F081A75-EA1F-43C4-B283-E58F4A452721}" dt="2023-11-17T07:30:39.934" v="76" actId="1076"/>
          <ac:spMkLst>
            <pc:docMk/>
            <pc:sldMk cId="1939911808" sldId="3609"/>
            <ac:spMk id="7" creationId="{87007F7C-B485-83BD-94F8-21C0BB355309}"/>
          </ac:spMkLst>
        </pc:spChg>
        <pc:spChg chg="mod">
          <ac:chgData name="Jackson Lam" userId="32eacf31-ef64-4152-a98e-82afd854682f" providerId="ADAL" clId="{0F081A75-EA1F-43C4-B283-E58F4A452721}" dt="2023-11-17T07:43:17.530" v="149" actId="6549"/>
          <ac:spMkLst>
            <pc:docMk/>
            <pc:sldMk cId="1939911808" sldId="3609"/>
            <ac:spMk id="9" creationId="{CC8E12ED-D2E7-2402-7A12-420297EFEE02}"/>
          </ac:spMkLst>
        </pc:spChg>
        <pc:spChg chg="add del">
          <ac:chgData name="Jackson Lam" userId="32eacf31-ef64-4152-a98e-82afd854682f" providerId="ADAL" clId="{0F081A75-EA1F-43C4-B283-E58F4A452721}" dt="2023-11-17T07:01:54.745" v="33" actId="22"/>
          <ac:spMkLst>
            <pc:docMk/>
            <pc:sldMk cId="1939911808" sldId="3609"/>
            <ac:spMk id="10" creationId="{39F3B0C4-B363-682B-7ED4-738151A60DC1}"/>
          </ac:spMkLst>
        </pc:spChg>
        <pc:spChg chg="mod">
          <ac:chgData name="Jackson Lam" userId="32eacf31-ef64-4152-a98e-82afd854682f" providerId="ADAL" clId="{0F081A75-EA1F-43C4-B283-E58F4A452721}" dt="2023-11-17T07:34:10.272" v="84"/>
          <ac:spMkLst>
            <pc:docMk/>
            <pc:sldMk cId="1939911808" sldId="3609"/>
            <ac:spMk id="23" creationId="{5A1932C0-1701-A50F-F268-4CDE32DB7F87}"/>
          </ac:spMkLst>
        </pc:spChg>
        <pc:spChg chg="mod">
          <ac:chgData name="Jackson Lam" userId="32eacf31-ef64-4152-a98e-82afd854682f" providerId="ADAL" clId="{0F081A75-EA1F-43C4-B283-E58F4A452721}" dt="2023-11-17T07:33:43.044" v="81"/>
          <ac:spMkLst>
            <pc:docMk/>
            <pc:sldMk cId="1939911808" sldId="3609"/>
            <ac:spMk id="24" creationId="{2E74BF3B-1C29-A194-CEC2-DAFA72E17907}"/>
          </ac:spMkLst>
        </pc:spChg>
        <pc:picChg chg="mod">
          <ac:chgData name="Jackson Lam" userId="32eacf31-ef64-4152-a98e-82afd854682f" providerId="ADAL" clId="{0F081A75-EA1F-43C4-B283-E58F4A452721}" dt="2023-11-17T07:33:49.202" v="82"/>
          <ac:picMkLst>
            <pc:docMk/>
            <pc:sldMk cId="1939911808" sldId="3609"/>
            <ac:picMk id="11" creationId="{E38543C7-94EE-CA16-6B5D-E38BE2C3D16A}"/>
          </ac:picMkLst>
        </pc:picChg>
        <pc:picChg chg="mod">
          <ac:chgData name="Jackson Lam" userId="32eacf31-ef64-4152-a98e-82afd854682f" providerId="ADAL" clId="{0F081A75-EA1F-43C4-B283-E58F4A452721}" dt="2023-11-17T07:33:57.341" v="83" actId="14826"/>
          <ac:picMkLst>
            <pc:docMk/>
            <pc:sldMk cId="1939911808" sldId="3609"/>
            <ac:picMk id="15" creationId="{9421B27C-82E0-7475-92A7-288671E620A5}"/>
          </ac:picMkLst>
        </pc:picChg>
        <pc:picChg chg="mod">
          <ac:chgData name="Jackson Lam" userId="32eacf31-ef64-4152-a98e-82afd854682f" providerId="ADAL" clId="{0F081A75-EA1F-43C4-B283-E58F4A452721}" dt="2023-11-17T07:34:14.354" v="85"/>
          <ac:picMkLst>
            <pc:docMk/>
            <pc:sldMk cId="1939911808" sldId="3609"/>
            <ac:picMk id="20" creationId="{2BF52DD3-79AB-3359-4889-F68D015534B6}"/>
          </ac:picMkLst>
        </pc:picChg>
        <pc:picChg chg="mod">
          <ac:chgData name="Jackson Lam" userId="32eacf31-ef64-4152-a98e-82afd854682f" providerId="ADAL" clId="{0F081A75-EA1F-43C4-B283-E58F4A452721}" dt="2023-11-17T07:34:22.803" v="86" actId="14826"/>
          <ac:picMkLst>
            <pc:docMk/>
            <pc:sldMk cId="1939911808" sldId="3609"/>
            <ac:picMk id="22" creationId="{E37A5456-35B6-A77D-5AEE-3D07E14213B4}"/>
          </ac:picMkLst>
        </pc:picChg>
      </pc:sldChg>
      <pc:sldChg chg="modSp mod">
        <pc:chgData name="Jackson Lam" userId="32eacf31-ef64-4152-a98e-82afd854682f" providerId="ADAL" clId="{0F081A75-EA1F-43C4-B283-E58F4A452721}" dt="2023-11-17T07:43:22.462" v="150" actId="6549"/>
        <pc:sldMkLst>
          <pc:docMk/>
          <pc:sldMk cId="1671487678" sldId="3610"/>
        </pc:sldMkLst>
        <pc:spChg chg="mod">
          <ac:chgData name="Jackson Lam" userId="32eacf31-ef64-4152-a98e-82afd854682f" providerId="ADAL" clId="{0F081A75-EA1F-43C4-B283-E58F4A452721}" dt="2023-11-17T07:36:28.351" v="119" actId="6549"/>
          <ac:spMkLst>
            <pc:docMk/>
            <pc:sldMk cId="1671487678" sldId="3610"/>
            <ac:spMk id="4" creationId="{370B7986-B886-3204-1569-CBA18264C894}"/>
          </ac:spMkLst>
        </pc:spChg>
        <pc:spChg chg="mod">
          <ac:chgData name="Jackson Lam" userId="32eacf31-ef64-4152-a98e-82afd854682f" providerId="ADAL" clId="{0F081A75-EA1F-43C4-B283-E58F4A452721}" dt="2023-11-17T07:02:03.110" v="36"/>
          <ac:spMkLst>
            <pc:docMk/>
            <pc:sldMk cId="1671487678" sldId="3610"/>
            <ac:spMk id="5" creationId="{52DDD21B-E076-6B57-FF1A-69BCD3CAF5E5}"/>
          </ac:spMkLst>
        </pc:spChg>
        <pc:spChg chg="mod">
          <ac:chgData name="Jackson Lam" userId="32eacf31-ef64-4152-a98e-82afd854682f" providerId="ADAL" clId="{0F081A75-EA1F-43C4-B283-E58F4A452721}" dt="2023-11-17T07:35:31.704" v="94" actId="1076"/>
          <ac:spMkLst>
            <pc:docMk/>
            <pc:sldMk cId="1671487678" sldId="3610"/>
            <ac:spMk id="7" creationId="{87007F7C-B485-83BD-94F8-21C0BB355309}"/>
          </ac:spMkLst>
        </pc:spChg>
        <pc:spChg chg="mod">
          <ac:chgData name="Jackson Lam" userId="32eacf31-ef64-4152-a98e-82afd854682f" providerId="ADAL" clId="{0F081A75-EA1F-43C4-B283-E58F4A452721}" dt="2023-11-17T07:43:22.462" v="150" actId="6549"/>
          <ac:spMkLst>
            <pc:docMk/>
            <pc:sldMk cId="1671487678" sldId="3610"/>
            <ac:spMk id="9" creationId="{CC8E12ED-D2E7-2402-7A12-420297EFEE02}"/>
          </ac:spMkLst>
        </pc:spChg>
      </pc:sldChg>
      <pc:sldChg chg="modSp mod">
        <pc:chgData name="Jackson Lam" userId="32eacf31-ef64-4152-a98e-82afd854682f" providerId="ADAL" clId="{0F081A75-EA1F-43C4-B283-E58F4A452721}" dt="2023-11-17T07:35:17.427" v="92" actId="1076"/>
        <pc:sldMkLst>
          <pc:docMk/>
          <pc:sldMk cId="2614465446" sldId="3611"/>
        </pc:sldMkLst>
        <pc:spChg chg="mod">
          <ac:chgData name="Jackson Lam" userId="32eacf31-ef64-4152-a98e-82afd854682f" providerId="ADAL" clId="{0F081A75-EA1F-43C4-B283-E58F4A452721}" dt="2023-11-17T07:35:17.427" v="92" actId="1076"/>
          <ac:spMkLst>
            <pc:docMk/>
            <pc:sldMk cId="2614465446" sldId="3611"/>
            <ac:spMk id="3" creationId="{5A9FCC19-A39C-4354-CE72-569BACD6D566}"/>
          </ac:spMkLst>
        </pc:spChg>
        <pc:spChg chg="mod">
          <ac:chgData name="Jackson Lam" userId="32eacf31-ef64-4152-a98e-82afd854682f" providerId="ADAL" clId="{0F081A75-EA1F-43C4-B283-E58F4A452721}" dt="2023-11-17T07:34:50.426" v="91" actId="14100"/>
          <ac:spMkLst>
            <pc:docMk/>
            <pc:sldMk cId="2614465446" sldId="3611"/>
            <ac:spMk id="22" creationId="{3DD3B30F-E0D7-CE08-BF5B-07BD2957478C}"/>
          </ac:spMkLst>
        </pc:spChg>
      </pc:sldChg>
      <pc:sldChg chg="modSp mod">
        <pc:chgData name="Jackson Lam" userId="32eacf31-ef64-4152-a98e-82afd854682f" providerId="ADAL" clId="{0F081A75-EA1F-43C4-B283-E58F4A452721}" dt="2023-11-17T07:43:25.470" v="151" actId="6549"/>
        <pc:sldMkLst>
          <pc:docMk/>
          <pc:sldMk cId="292339622" sldId="3612"/>
        </pc:sldMkLst>
        <pc:spChg chg="mod">
          <ac:chgData name="Jackson Lam" userId="32eacf31-ef64-4152-a98e-82afd854682f" providerId="ADAL" clId="{0F081A75-EA1F-43C4-B283-E58F4A452721}" dt="2023-11-17T07:02:07.782" v="38"/>
          <ac:spMkLst>
            <pc:docMk/>
            <pc:sldMk cId="292339622" sldId="3612"/>
            <ac:spMk id="5" creationId="{52DDD21B-E076-6B57-FF1A-69BCD3CAF5E5}"/>
          </ac:spMkLst>
        </pc:spChg>
        <pc:spChg chg="mod">
          <ac:chgData name="Jackson Lam" userId="32eacf31-ef64-4152-a98e-82afd854682f" providerId="ADAL" clId="{0F081A75-EA1F-43C4-B283-E58F4A452721}" dt="2023-11-17T07:43:25.470" v="151" actId="6549"/>
          <ac:spMkLst>
            <pc:docMk/>
            <pc:sldMk cId="292339622" sldId="3612"/>
            <ac:spMk id="9" creationId="{CC8E12ED-D2E7-2402-7A12-420297EFEE02}"/>
          </ac:spMkLst>
        </pc:spChg>
      </pc:sldChg>
      <pc:sldChg chg="modSp mod">
        <pc:chgData name="Jackson Lam" userId="32eacf31-ef64-4152-a98e-82afd854682f" providerId="ADAL" clId="{0F081A75-EA1F-43C4-B283-E58F4A452721}" dt="2023-11-17T07:43:33.758" v="154" actId="20577"/>
        <pc:sldMkLst>
          <pc:docMk/>
          <pc:sldMk cId="4095420250" sldId="3614"/>
        </pc:sldMkLst>
        <pc:spChg chg="mod">
          <ac:chgData name="Jackson Lam" userId="32eacf31-ef64-4152-a98e-82afd854682f" providerId="ADAL" clId="{0F081A75-EA1F-43C4-B283-E58F4A452721}" dt="2023-11-17T07:02:39.551" v="44"/>
          <ac:spMkLst>
            <pc:docMk/>
            <pc:sldMk cId="4095420250" sldId="3614"/>
            <ac:spMk id="5" creationId="{52DDD21B-E076-6B57-FF1A-69BCD3CAF5E5}"/>
          </ac:spMkLst>
        </pc:spChg>
        <pc:spChg chg="mod">
          <ac:chgData name="Jackson Lam" userId="32eacf31-ef64-4152-a98e-82afd854682f" providerId="ADAL" clId="{0F081A75-EA1F-43C4-B283-E58F4A452721}" dt="2023-11-17T07:38:37.041" v="127" actId="1076"/>
          <ac:spMkLst>
            <pc:docMk/>
            <pc:sldMk cId="4095420250" sldId="3614"/>
            <ac:spMk id="7" creationId="{87007F7C-B485-83BD-94F8-21C0BB355309}"/>
          </ac:spMkLst>
        </pc:spChg>
        <pc:spChg chg="mod">
          <ac:chgData name="Jackson Lam" userId="32eacf31-ef64-4152-a98e-82afd854682f" providerId="ADAL" clId="{0F081A75-EA1F-43C4-B283-E58F4A452721}" dt="2023-11-17T07:43:33.758" v="154" actId="20577"/>
          <ac:spMkLst>
            <pc:docMk/>
            <pc:sldMk cId="4095420250" sldId="3614"/>
            <ac:spMk id="9" creationId="{CC8E12ED-D2E7-2402-7A12-420297EFEE02}"/>
          </ac:spMkLst>
        </pc:spChg>
        <pc:picChg chg="mod">
          <ac:chgData name="Jackson Lam" userId="32eacf31-ef64-4152-a98e-82afd854682f" providerId="ADAL" clId="{0F081A75-EA1F-43C4-B283-E58F4A452721}" dt="2023-11-17T07:39:11.860" v="128"/>
          <ac:picMkLst>
            <pc:docMk/>
            <pc:sldMk cId="4095420250" sldId="3614"/>
            <ac:picMk id="11" creationId="{BE90F5FC-B5E6-7F9C-C9C1-7FF7725E11AE}"/>
          </ac:picMkLst>
        </pc:picChg>
        <pc:picChg chg="mod">
          <ac:chgData name="Jackson Lam" userId="32eacf31-ef64-4152-a98e-82afd854682f" providerId="ADAL" clId="{0F081A75-EA1F-43C4-B283-E58F4A452721}" dt="2023-11-17T07:39:44.012" v="130"/>
          <ac:picMkLst>
            <pc:docMk/>
            <pc:sldMk cId="4095420250" sldId="3614"/>
            <ac:picMk id="16" creationId="{0E3E2707-00B3-833C-D067-6E6D368D5DFE}"/>
          </ac:picMkLst>
        </pc:picChg>
        <pc:picChg chg="mod">
          <ac:chgData name="Jackson Lam" userId="32eacf31-ef64-4152-a98e-82afd854682f" providerId="ADAL" clId="{0F081A75-EA1F-43C4-B283-E58F4A452721}" dt="2023-11-17T07:39:21.812" v="129" actId="14826"/>
          <ac:picMkLst>
            <pc:docMk/>
            <pc:sldMk cId="4095420250" sldId="3614"/>
            <ac:picMk id="25" creationId="{744AD434-5D26-6E2E-2246-27727ED0792B}"/>
          </ac:picMkLst>
        </pc:picChg>
        <pc:picChg chg="mod">
          <ac:chgData name="Jackson Lam" userId="32eacf31-ef64-4152-a98e-82afd854682f" providerId="ADAL" clId="{0F081A75-EA1F-43C4-B283-E58F4A452721}" dt="2023-11-17T07:39:52.085" v="131" actId="14826"/>
          <ac:picMkLst>
            <pc:docMk/>
            <pc:sldMk cId="4095420250" sldId="3614"/>
            <ac:picMk id="27" creationId="{72626683-52A6-5A61-FF05-BF58AF91869F}"/>
          </ac:picMkLst>
        </pc:picChg>
      </pc:sldChg>
      <pc:sldChg chg="modSp mod">
        <pc:chgData name="Jackson Lam" userId="32eacf31-ef64-4152-a98e-82afd854682f" providerId="ADAL" clId="{0F081A75-EA1F-43C4-B283-E58F4A452721}" dt="2023-11-17T07:42:35.593" v="137" actId="14826"/>
        <pc:sldMkLst>
          <pc:docMk/>
          <pc:sldMk cId="2826394317" sldId="3615"/>
        </pc:sldMkLst>
        <pc:spChg chg="mod">
          <ac:chgData name="Jackson Lam" userId="32eacf31-ef64-4152-a98e-82afd854682f" providerId="ADAL" clId="{0F081A75-EA1F-43C4-B283-E58F4A452721}" dt="2023-11-17T07:42:20.753" v="136"/>
          <ac:spMkLst>
            <pc:docMk/>
            <pc:sldMk cId="2826394317" sldId="3615"/>
            <ac:spMk id="13" creationId="{5A92DEEB-6F41-D52B-2CF3-A3D834ABA610}"/>
          </ac:spMkLst>
        </pc:spChg>
        <pc:picChg chg="mod">
          <ac:chgData name="Jackson Lam" userId="32eacf31-ef64-4152-a98e-82afd854682f" providerId="ADAL" clId="{0F081A75-EA1F-43C4-B283-E58F4A452721}" dt="2023-11-17T07:42:35.593" v="137" actId="14826"/>
          <ac:picMkLst>
            <pc:docMk/>
            <pc:sldMk cId="2826394317" sldId="3615"/>
            <ac:picMk id="15" creationId="{AACD306E-5518-0B71-FD18-71942A4E2CD5}"/>
          </ac:picMkLst>
        </pc:picChg>
      </pc:sldChg>
      <pc:sldChg chg="modSp mod">
        <pc:chgData name="Jackson Lam" userId="32eacf31-ef64-4152-a98e-82afd854682f" providerId="ADAL" clId="{0F081A75-EA1F-43C4-B283-E58F4A452721}" dt="2023-11-17T07:43:27.950" v="152" actId="6549"/>
        <pc:sldMkLst>
          <pc:docMk/>
          <pc:sldMk cId="48242585" sldId="3616"/>
        </pc:sldMkLst>
        <pc:spChg chg="mod">
          <ac:chgData name="Jackson Lam" userId="32eacf31-ef64-4152-a98e-82afd854682f" providerId="ADAL" clId="{0F081A75-EA1F-43C4-B283-E58F4A452721}" dt="2023-11-17T07:02:30.583" v="42"/>
          <ac:spMkLst>
            <pc:docMk/>
            <pc:sldMk cId="48242585" sldId="3616"/>
            <ac:spMk id="4" creationId="{370B7986-B886-3204-1569-CBA18264C894}"/>
          </ac:spMkLst>
        </pc:spChg>
        <pc:spChg chg="mod">
          <ac:chgData name="Jackson Lam" userId="32eacf31-ef64-4152-a98e-82afd854682f" providerId="ADAL" clId="{0F081A75-EA1F-43C4-B283-E58F4A452721}" dt="2023-11-17T07:02:14.897" v="40"/>
          <ac:spMkLst>
            <pc:docMk/>
            <pc:sldMk cId="48242585" sldId="3616"/>
            <ac:spMk id="5" creationId="{52DDD21B-E076-6B57-FF1A-69BCD3CAF5E5}"/>
          </ac:spMkLst>
        </pc:spChg>
        <pc:spChg chg="mod">
          <ac:chgData name="Jackson Lam" userId="32eacf31-ef64-4152-a98e-82afd854682f" providerId="ADAL" clId="{0F081A75-EA1F-43C4-B283-E58F4A452721}" dt="2023-11-17T07:37:28.005" v="121" actId="1076"/>
          <ac:spMkLst>
            <pc:docMk/>
            <pc:sldMk cId="48242585" sldId="3616"/>
            <ac:spMk id="7" creationId="{87007F7C-B485-83BD-94F8-21C0BB355309}"/>
          </ac:spMkLst>
        </pc:spChg>
        <pc:spChg chg="mod">
          <ac:chgData name="Jackson Lam" userId="32eacf31-ef64-4152-a98e-82afd854682f" providerId="ADAL" clId="{0F081A75-EA1F-43C4-B283-E58F4A452721}" dt="2023-11-17T07:43:27.950" v="152" actId="6549"/>
          <ac:spMkLst>
            <pc:docMk/>
            <pc:sldMk cId="48242585" sldId="3616"/>
            <ac:spMk id="9" creationId="{CC8E12ED-D2E7-2402-7A12-420297EFEE02}"/>
          </ac:spMkLst>
        </pc:spChg>
      </pc:sldChg>
      <pc:sldChg chg="modSp mod">
        <pc:chgData name="Jackson Lam" userId="32eacf31-ef64-4152-a98e-82afd854682f" providerId="ADAL" clId="{0F081A75-EA1F-43C4-B283-E58F4A452721}" dt="2023-11-17T07:38:27.840" v="125" actId="14826"/>
        <pc:sldMkLst>
          <pc:docMk/>
          <pc:sldMk cId="246441902" sldId="3617"/>
        </pc:sldMkLst>
        <pc:spChg chg="mod">
          <ac:chgData name="Jackson Lam" userId="32eacf31-ef64-4152-a98e-82afd854682f" providerId="ADAL" clId="{0F081A75-EA1F-43C4-B283-E58F4A452721}" dt="2023-11-17T07:38:06.986" v="123" actId="20577"/>
          <ac:spMkLst>
            <pc:docMk/>
            <pc:sldMk cId="246441902" sldId="3617"/>
            <ac:spMk id="3" creationId="{5A9FCC19-A39C-4354-CE72-569BACD6D566}"/>
          </ac:spMkLst>
        </pc:spChg>
        <pc:spChg chg="mod">
          <ac:chgData name="Jackson Lam" userId="32eacf31-ef64-4152-a98e-82afd854682f" providerId="ADAL" clId="{0F081A75-EA1F-43C4-B283-E58F4A452721}" dt="2023-11-17T07:38:14.799" v="124"/>
          <ac:spMkLst>
            <pc:docMk/>
            <pc:sldMk cId="246441902" sldId="3617"/>
            <ac:spMk id="7" creationId="{0DB0D8FB-D2D1-8649-A4D8-45BA8BCF8009}"/>
          </ac:spMkLst>
        </pc:spChg>
        <pc:picChg chg="mod">
          <ac:chgData name="Jackson Lam" userId="32eacf31-ef64-4152-a98e-82afd854682f" providerId="ADAL" clId="{0F081A75-EA1F-43C4-B283-E58F4A452721}" dt="2023-11-17T07:38:27.840" v="125" actId="14826"/>
          <ac:picMkLst>
            <pc:docMk/>
            <pc:sldMk cId="246441902" sldId="3617"/>
            <ac:picMk id="9" creationId="{56E298AF-BF3A-38D7-FEF0-70F39C210F54}"/>
          </ac:picMkLst>
        </pc:picChg>
      </pc:sldChg>
      <pc:sldChg chg="addSp delSp modSp mod">
        <pc:chgData name="Jackson Lam" userId="32eacf31-ef64-4152-a98e-82afd854682f" providerId="ADAL" clId="{0F081A75-EA1F-43C4-B283-E58F4A452721}" dt="2023-11-17T07:43:05.438" v="144" actId="6549"/>
        <pc:sldMkLst>
          <pc:docMk/>
          <pc:sldMk cId="3967008723" sldId="3618"/>
        </pc:sldMkLst>
        <pc:spChg chg="mod">
          <ac:chgData name="Jackson Lam" userId="32eacf31-ef64-4152-a98e-82afd854682f" providerId="ADAL" clId="{0F081A75-EA1F-43C4-B283-E58F4A452721}" dt="2023-11-17T07:43:05.438" v="144" actId="6549"/>
          <ac:spMkLst>
            <pc:docMk/>
            <pc:sldMk cId="3967008723" sldId="3618"/>
            <ac:spMk id="8" creationId="{ADE42763-9367-D78E-CE7D-70073F90C10E}"/>
          </ac:spMkLst>
        </pc:spChg>
        <pc:spChg chg="mod">
          <ac:chgData name="Jackson Lam" userId="32eacf31-ef64-4152-a98e-82afd854682f" providerId="ADAL" clId="{0F081A75-EA1F-43C4-B283-E58F4A452721}" dt="2023-11-17T07:23:40.716" v="60"/>
          <ac:spMkLst>
            <pc:docMk/>
            <pc:sldMk cId="3967008723" sldId="3618"/>
            <ac:spMk id="13" creationId="{D1DBFC81-B229-6478-AAB9-FF8E43478BDD}"/>
          </ac:spMkLst>
        </pc:spChg>
        <pc:spChg chg="mod">
          <ac:chgData name="Jackson Lam" userId="32eacf31-ef64-4152-a98e-82afd854682f" providerId="ADAL" clId="{0F081A75-EA1F-43C4-B283-E58F4A452721}" dt="2023-11-17T07:23:35.256" v="59"/>
          <ac:spMkLst>
            <pc:docMk/>
            <pc:sldMk cId="3967008723" sldId="3618"/>
            <ac:spMk id="156" creationId="{00000000-0000-0000-0000-000000000000}"/>
          </ac:spMkLst>
        </pc:spChg>
        <pc:picChg chg="add del">
          <ac:chgData name="Jackson Lam" userId="32eacf31-ef64-4152-a98e-82afd854682f" providerId="ADAL" clId="{0F081A75-EA1F-43C4-B283-E58F4A452721}" dt="2023-11-17T07:23:14.535" v="57" actId="22"/>
          <ac:picMkLst>
            <pc:docMk/>
            <pc:sldMk cId="3967008723" sldId="3618"/>
            <ac:picMk id="4" creationId="{79520AA7-1A17-B7F8-FCEB-757D4041CFE0}"/>
          </ac:picMkLst>
        </pc:picChg>
        <pc:picChg chg="mod">
          <ac:chgData name="Jackson Lam" userId="32eacf31-ef64-4152-a98e-82afd854682f" providerId="ADAL" clId="{0F081A75-EA1F-43C4-B283-E58F4A452721}" dt="2023-11-17T07:23:48.148" v="61" actId="14826"/>
          <ac:picMkLst>
            <pc:docMk/>
            <pc:sldMk cId="3967008723" sldId="3618"/>
            <ac:picMk id="7" creationId="{9242899B-D133-3461-48C8-B1ED7AF883D0}"/>
          </ac:picMkLst>
        </pc:picChg>
      </pc:sldChg>
    </pc:docChg>
  </pc:docChgLst>
  <pc:docChgLst>
    <pc:chgData name="Carman Li" userId="e0fcf4ae-ca00-48e1-9073-9d2facd7aa80" providerId="ADAL" clId="{2CADEC14-491D-4B6F-91CD-D0A9A03883AE}"/>
    <pc:docChg chg="undo redo custSel addSld delSld modSld sldOrd">
      <pc:chgData name="Carman Li" userId="e0fcf4ae-ca00-48e1-9073-9d2facd7aa80" providerId="ADAL" clId="{2CADEC14-491D-4B6F-91CD-D0A9A03883AE}" dt="2023-11-16T09:08:08.998" v="5337" actId="403"/>
      <pc:docMkLst>
        <pc:docMk/>
      </pc:docMkLst>
      <pc:sldChg chg="modSp mod">
        <pc:chgData name="Carman Li" userId="e0fcf4ae-ca00-48e1-9073-9d2facd7aa80" providerId="ADAL" clId="{2CADEC14-491D-4B6F-91CD-D0A9A03883AE}" dt="2023-11-13T08:55:58.256" v="10"/>
        <pc:sldMkLst>
          <pc:docMk/>
          <pc:sldMk cId="0" sldId="258"/>
        </pc:sldMkLst>
        <pc:spChg chg="mod">
          <ac:chgData name="Carman Li" userId="e0fcf4ae-ca00-48e1-9073-9d2facd7aa80" providerId="ADAL" clId="{2CADEC14-491D-4B6F-91CD-D0A9A03883AE}" dt="2023-11-13T08:55:58.256" v="10"/>
          <ac:spMkLst>
            <pc:docMk/>
            <pc:sldMk cId="0" sldId="258"/>
            <ac:spMk id="55" creationId="{00000000-0000-0000-0000-000000000000}"/>
          </ac:spMkLst>
        </pc:spChg>
      </pc:sldChg>
      <pc:sldChg chg="modSp mod">
        <pc:chgData name="Carman Li" userId="e0fcf4ae-ca00-48e1-9073-9d2facd7aa80" providerId="ADAL" clId="{2CADEC14-491D-4B6F-91CD-D0A9A03883AE}" dt="2023-11-15T07:23:00.103" v="3806" actId="20577"/>
        <pc:sldMkLst>
          <pc:docMk/>
          <pc:sldMk cId="0" sldId="259"/>
        </pc:sldMkLst>
        <pc:spChg chg="mod">
          <ac:chgData name="Carman Li" userId="e0fcf4ae-ca00-48e1-9073-9d2facd7aa80" providerId="ADAL" clId="{2CADEC14-491D-4B6F-91CD-D0A9A03883AE}" dt="2023-11-15T07:23:00.103" v="3806" actId="20577"/>
          <ac:spMkLst>
            <pc:docMk/>
            <pc:sldMk cId="0" sldId="259"/>
            <ac:spMk id="63" creationId="{00000000-0000-0000-0000-000000000000}"/>
          </ac:spMkLst>
        </pc:spChg>
      </pc:sldChg>
      <pc:sldChg chg="delSp modSp mod">
        <pc:chgData name="Carman Li" userId="e0fcf4ae-ca00-48e1-9073-9d2facd7aa80" providerId="ADAL" clId="{2CADEC14-491D-4B6F-91CD-D0A9A03883AE}" dt="2023-11-15T07:42:21.369" v="4945"/>
        <pc:sldMkLst>
          <pc:docMk/>
          <pc:sldMk cId="0" sldId="260"/>
        </pc:sldMkLst>
        <pc:spChg chg="mod">
          <ac:chgData name="Carman Li" userId="e0fcf4ae-ca00-48e1-9073-9d2facd7aa80" providerId="ADAL" clId="{2CADEC14-491D-4B6F-91CD-D0A9A03883AE}" dt="2023-11-15T07:21:23.037" v="3636" actId="1036"/>
          <ac:spMkLst>
            <pc:docMk/>
            <pc:sldMk cId="0" sldId="260"/>
            <ac:spMk id="2" creationId="{3A23796F-EC50-3C89-4156-4228D2A325AE}"/>
          </ac:spMkLst>
        </pc:spChg>
        <pc:spChg chg="del">
          <ac:chgData name="Carman Li" userId="e0fcf4ae-ca00-48e1-9073-9d2facd7aa80" providerId="ADAL" clId="{2CADEC14-491D-4B6F-91CD-D0A9A03883AE}" dt="2023-11-13T10:37:13.971" v="117" actId="478"/>
          <ac:spMkLst>
            <pc:docMk/>
            <pc:sldMk cId="0" sldId="260"/>
            <ac:spMk id="4" creationId="{E41418AD-A5A7-46DD-BBBD-4767A7E62883}"/>
          </ac:spMkLst>
        </pc:spChg>
        <pc:spChg chg="mod">
          <ac:chgData name="Carman Li" userId="e0fcf4ae-ca00-48e1-9073-9d2facd7aa80" providerId="ADAL" clId="{2CADEC14-491D-4B6F-91CD-D0A9A03883AE}" dt="2023-11-15T07:42:21.369" v="4945"/>
          <ac:spMkLst>
            <pc:docMk/>
            <pc:sldMk cId="0" sldId="260"/>
            <ac:spMk id="5" creationId="{5A3EE786-2D0D-4233-BB2C-684F4C283AFB}"/>
          </ac:spMkLst>
        </pc:spChg>
        <pc:spChg chg="mod">
          <ac:chgData name="Carman Li" userId="e0fcf4ae-ca00-48e1-9073-9d2facd7aa80" providerId="ADAL" clId="{2CADEC14-491D-4B6F-91CD-D0A9A03883AE}" dt="2023-11-15T07:21:23.037" v="3636" actId="1036"/>
          <ac:spMkLst>
            <pc:docMk/>
            <pc:sldMk cId="0" sldId="260"/>
            <ac:spMk id="6" creationId="{6C72A43E-37FE-E6DB-CE52-9FF4478E1DF5}"/>
          </ac:spMkLst>
        </pc:spChg>
        <pc:spChg chg="mod">
          <ac:chgData name="Carman Li" userId="e0fcf4ae-ca00-48e1-9073-9d2facd7aa80" providerId="ADAL" clId="{2CADEC14-491D-4B6F-91CD-D0A9A03883AE}" dt="2023-11-15T07:21:23.037" v="3636" actId="1036"/>
          <ac:spMkLst>
            <pc:docMk/>
            <pc:sldMk cId="0" sldId="260"/>
            <ac:spMk id="7" creationId="{56B87479-9C83-1303-0C3F-8AF4D4448D9B}"/>
          </ac:spMkLst>
        </pc:spChg>
        <pc:spChg chg="del">
          <ac:chgData name="Carman Li" userId="e0fcf4ae-ca00-48e1-9073-9d2facd7aa80" providerId="ADAL" clId="{2CADEC14-491D-4B6F-91CD-D0A9A03883AE}" dt="2023-11-13T10:37:34.420" v="123" actId="478"/>
          <ac:spMkLst>
            <pc:docMk/>
            <pc:sldMk cId="0" sldId="260"/>
            <ac:spMk id="8" creationId="{5E2615D1-C2E7-BF20-E4E5-A36288891387}"/>
          </ac:spMkLst>
        </pc:spChg>
        <pc:spChg chg="mod">
          <ac:chgData name="Carman Li" userId="e0fcf4ae-ca00-48e1-9073-9d2facd7aa80" providerId="ADAL" clId="{2CADEC14-491D-4B6F-91CD-D0A9A03883AE}" dt="2023-11-13T10:37:31.362" v="122" actId="1076"/>
          <ac:spMkLst>
            <pc:docMk/>
            <pc:sldMk cId="0" sldId="260"/>
            <ac:spMk id="69" creationId="{00000000-0000-0000-0000-000000000000}"/>
          </ac:spMkLst>
        </pc:spChg>
        <pc:spChg chg="mod">
          <ac:chgData name="Carman Li" userId="e0fcf4ae-ca00-48e1-9073-9d2facd7aa80" providerId="ADAL" clId="{2CADEC14-491D-4B6F-91CD-D0A9A03883AE}" dt="2023-11-13T10:37:31.362" v="122" actId="1076"/>
          <ac:spMkLst>
            <pc:docMk/>
            <pc:sldMk cId="0" sldId="260"/>
            <ac:spMk id="70" creationId="{00000000-0000-0000-0000-000000000000}"/>
          </ac:spMkLst>
        </pc:spChg>
        <pc:spChg chg="mod">
          <ac:chgData name="Carman Li" userId="e0fcf4ae-ca00-48e1-9073-9d2facd7aa80" providerId="ADAL" clId="{2CADEC14-491D-4B6F-91CD-D0A9A03883AE}" dt="2023-11-15T07:42:02.178" v="4938" actId="14100"/>
          <ac:spMkLst>
            <pc:docMk/>
            <pc:sldMk cId="0" sldId="260"/>
            <ac:spMk id="71" creationId="{00000000-0000-0000-0000-000000000000}"/>
          </ac:spMkLst>
        </pc:spChg>
        <pc:spChg chg="mod">
          <ac:chgData name="Carman Li" userId="e0fcf4ae-ca00-48e1-9073-9d2facd7aa80" providerId="ADAL" clId="{2CADEC14-491D-4B6F-91CD-D0A9A03883AE}" dt="2023-11-13T10:37:31.362" v="122" actId="1076"/>
          <ac:spMkLst>
            <pc:docMk/>
            <pc:sldMk cId="0" sldId="260"/>
            <ac:spMk id="72" creationId="{00000000-0000-0000-0000-000000000000}"/>
          </ac:spMkLst>
        </pc:spChg>
        <pc:spChg chg="del">
          <ac:chgData name="Carman Li" userId="e0fcf4ae-ca00-48e1-9073-9d2facd7aa80" providerId="ADAL" clId="{2CADEC14-491D-4B6F-91CD-D0A9A03883AE}" dt="2023-11-13T10:37:12.371" v="116" actId="478"/>
          <ac:spMkLst>
            <pc:docMk/>
            <pc:sldMk cId="0" sldId="260"/>
            <ac:spMk id="73" creationId="{00000000-0000-0000-0000-000000000000}"/>
          </ac:spMkLst>
        </pc:spChg>
        <pc:spChg chg="mod">
          <ac:chgData name="Carman Li" userId="e0fcf4ae-ca00-48e1-9073-9d2facd7aa80" providerId="ADAL" clId="{2CADEC14-491D-4B6F-91CD-D0A9A03883AE}" dt="2023-11-15T07:21:23.037" v="3636" actId="1036"/>
          <ac:spMkLst>
            <pc:docMk/>
            <pc:sldMk cId="0" sldId="260"/>
            <ac:spMk id="76" creationId="{00000000-0000-0000-0000-000000000000}"/>
          </ac:spMkLst>
        </pc:spChg>
      </pc:sldChg>
      <pc:sldChg chg="addSp delSp modSp del mod">
        <pc:chgData name="Carman Li" userId="e0fcf4ae-ca00-48e1-9073-9d2facd7aa80" providerId="ADAL" clId="{2CADEC14-491D-4B6F-91CD-D0A9A03883AE}" dt="2023-11-13T10:31:38.248" v="103" actId="47"/>
        <pc:sldMkLst>
          <pc:docMk/>
          <pc:sldMk cId="0" sldId="261"/>
        </pc:sldMkLst>
        <pc:spChg chg="mod">
          <ac:chgData name="Carman Li" userId="e0fcf4ae-ca00-48e1-9073-9d2facd7aa80" providerId="ADAL" clId="{2CADEC14-491D-4B6F-91CD-D0A9A03883AE}" dt="2023-11-13T10:30:41.146" v="84" actId="1076"/>
          <ac:spMkLst>
            <pc:docMk/>
            <pc:sldMk cId="0" sldId="261"/>
            <ac:spMk id="6" creationId="{97500234-4646-BA93-37F5-B1DB178978D5}"/>
          </ac:spMkLst>
        </pc:spChg>
        <pc:spChg chg="mod">
          <ac:chgData name="Carman Li" userId="e0fcf4ae-ca00-48e1-9073-9d2facd7aa80" providerId="ADAL" clId="{2CADEC14-491D-4B6F-91CD-D0A9A03883AE}" dt="2023-11-13T10:30:41.146" v="84" actId="1076"/>
          <ac:spMkLst>
            <pc:docMk/>
            <pc:sldMk cId="0" sldId="261"/>
            <ac:spMk id="12" creationId="{D4D512D3-693A-7517-7C1F-D8A9AD554467}"/>
          </ac:spMkLst>
        </pc:spChg>
        <pc:spChg chg="mod">
          <ac:chgData name="Carman Li" userId="e0fcf4ae-ca00-48e1-9073-9d2facd7aa80" providerId="ADAL" clId="{2CADEC14-491D-4B6F-91CD-D0A9A03883AE}" dt="2023-11-13T10:30:41.146" v="84" actId="1076"/>
          <ac:spMkLst>
            <pc:docMk/>
            <pc:sldMk cId="0" sldId="261"/>
            <ac:spMk id="84" creationId="{00000000-0000-0000-0000-000000000000}"/>
          </ac:spMkLst>
        </pc:spChg>
        <pc:spChg chg="mod">
          <ac:chgData name="Carman Li" userId="e0fcf4ae-ca00-48e1-9073-9d2facd7aa80" providerId="ADAL" clId="{2CADEC14-491D-4B6F-91CD-D0A9A03883AE}" dt="2023-11-13T10:30:41.146" v="84" actId="1076"/>
          <ac:spMkLst>
            <pc:docMk/>
            <pc:sldMk cId="0" sldId="261"/>
            <ac:spMk id="86" creationId="{00000000-0000-0000-0000-000000000000}"/>
          </ac:spMkLst>
        </pc:spChg>
        <pc:picChg chg="del">
          <ac:chgData name="Carman Li" userId="e0fcf4ae-ca00-48e1-9073-9d2facd7aa80" providerId="ADAL" clId="{2CADEC14-491D-4B6F-91CD-D0A9A03883AE}" dt="2023-11-13T10:05:04.050" v="42" actId="478"/>
          <ac:picMkLst>
            <pc:docMk/>
            <pc:sldMk cId="0" sldId="261"/>
            <ac:picMk id="3" creationId="{4584FFE7-6FA7-5149-58C5-668F15BE48BE}"/>
          </ac:picMkLst>
        </pc:picChg>
        <pc:picChg chg="add mod">
          <ac:chgData name="Carman Li" userId="e0fcf4ae-ca00-48e1-9073-9d2facd7aa80" providerId="ADAL" clId="{2CADEC14-491D-4B6F-91CD-D0A9A03883AE}" dt="2023-11-13T10:30:41.146" v="84" actId="1076"/>
          <ac:picMkLst>
            <pc:docMk/>
            <pc:sldMk cId="0" sldId="261"/>
            <ac:picMk id="4" creationId="{E83B2A7E-72FB-DFBA-A6E4-A05FE15B584D}"/>
          </ac:picMkLst>
        </pc:picChg>
        <pc:picChg chg="del">
          <ac:chgData name="Carman Li" userId="e0fcf4ae-ca00-48e1-9073-9d2facd7aa80" providerId="ADAL" clId="{2CADEC14-491D-4B6F-91CD-D0A9A03883AE}" dt="2023-11-13T10:27:44.049" v="47" actId="478"/>
          <ac:picMkLst>
            <pc:docMk/>
            <pc:sldMk cId="0" sldId="261"/>
            <ac:picMk id="5" creationId="{905E38C7-3519-7C9B-5DB9-BC211BFEA4AF}"/>
          </ac:picMkLst>
        </pc:picChg>
        <pc:picChg chg="add mod">
          <ac:chgData name="Carman Li" userId="e0fcf4ae-ca00-48e1-9073-9d2facd7aa80" providerId="ADAL" clId="{2CADEC14-491D-4B6F-91CD-D0A9A03883AE}" dt="2023-11-13T10:30:41.146" v="84" actId="1076"/>
          <ac:picMkLst>
            <pc:docMk/>
            <pc:sldMk cId="0" sldId="261"/>
            <ac:picMk id="8" creationId="{D0FB81D1-455B-621A-2887-1B54398953C9}"/>
          </ac:picMkLst>
        </pc:picChg>
      </pc:sldChg>
      <pc:sldChg chg="modSp mod">
        <pc:chgData name="Carman Li" userId="e0fcf4ae-ca00-48e1-9073-9d2facd7aa80" providerId="ADAL" clId="{2CADEC14-491D-4B6F-91CD-D0A9A03883AE}" dt="2023-11-16T06:30:52.313" v="4974"/>
        <pc:sldMkLst>
          <pc:docMk/>
          <pc:sldMk cId="2083083024" sldId="271"/>
        </pc:sldMkLst>
        <pc:spChg chg="mod">
          <ac:chgData name="Carman Li" userId="e0fcf4ae-ca00-48e1-9073-9d2facd7aa80" providerId="ADAL" clId="{2CADEC14-491D-4B6F-91CD-D0A9A03883AE}" dt="2023-11-16T06:30:52.313" v="4974"/>
          <ac:spMkLst>
            <pc:docMk/>
            <pc:sldMk cId="2083083024" sldId="271"/>
            <ac:spMk id="9" creationId="{BC7905F6-8839-4BE2-80ED-02AB8F93CDFF}"/>
          </ac:spMkLst>
        </pc:spChg>
      </pc:sldChg>
      <pc:sldChg chg="addSp delSp modSp mod">
        <pc:chgData name="Carman Li" userId="e0fcf4ae-ca00-48e1-9073-9d2facd7aa80" providerId="ADAL" clId="{2CADEC14-491D-4B6F-91CD-D0A9A03883AE}" dt="2023-11-16T09:08:08.998" v="5337" actId="403"/>
        <pc:sldMkLst>
          <pc:docMk/>
          <pc:sldMk cId="0" sldId="285"/>
        </pc:sldMkLst>
        <pc:spChg chg="add del mod">
          <ac:chgData name="Carman Li" userId="e0fcf4ae-ca00-48e1-9073-9d2facd7aa80" providerId="ADAL" clId="{2CADEC14-491D-4B6F-91CD-D0A9A03883AE}" dt="2023-11-16T09:08:08.998" v="5337" actId="403"/>
          <ac:spMkLst>
            <pc:docMk/>
            <pc:sldMk cId="0" sldId="285"/>
            <ac:spMk id="4" creationId="{C1447E44-6725-D8AB-9B54-B0C4269DA8E9}"/>
          </ac:spMkLst>
        </pc:spChg>
      </pc:sldChg>
      <pc:sldChg chg="addSp delSp modSp mod">
        <pc:chgData name="Carman Li" userId="e0fcf4ae-ca00-48e1-9073-9d2facd7aa80" providerId="ADAL" clId="{2CADEC14-491D-4B6F-91CD-D0A9A03883AE}" dt="2023-11-16T07:42:57.517" v="5270" actId="1076"/>
        <pc:sldMkLst>
          <pc:docMk/>
          <pc:sldMk cId="2440264680" sldId="299"/>
        </pc:sldMkLst>
        <pc:spChg chg="del mod">
          <ac:chgData name="Carman Li" userId="e0fcf4ae-ca00-48e1-9073-9d2facd7aa80" providerId="ADAL" clId="{2CADEC14-491D-4B6F-91CD-D0A9A03883AE}" dt="2023-11-16T07:40:28.397" v="5210" actId="478"/>
          <ac:spMkLst>
            <pc:docMk/>
            <pc:sldMk cId="2440264680" sldId="299"/>
            <ac:spMk id="3" creationId="{18D524F0-394F-4BCC-D995-94452A5561FA}"/>
          </ac:spMkLst>
        </pc:spChg>
        <pc:spChg chg="mod">
          <ac:chgData name="Carman Li" userId="e0fcf4ae-ca00-48e1-9073-9d2facd7aa80" providerId="ADAL" clId="{2CADEC14-491D-4B6F-91CD-D0A9A03883AE}" dt="2023-11-16T07:42:57.517" v="5270" actId="1076"/>
          <ac:spMkLst>
            <pc:docMk/>
            <pc:sldMk cId="2440264680" sldId="299"/>
            <ac:spMk id="4" creationId="{F9FD0A21-7190-DF0F-3EB4-3942464A1C23}"/>
          </ac:spMkLst>
        </pc:spChg>
        <pc:spChg chg="del">
          <ac:chgData name="Carman Li" userId="e0fcf4ae-ca00-48e1-9073-9d2facd7aa80" providerId="ADAL" clId="{2CADEC14-491D-4B6F-91CD-D0A9A03883AE}" dt="2023-11-16T07:40:27.011" v="5208" actId="478"/>
          <ac:spMkLst>
            <pc:docMk/>
            <pc:sldMk cId="2440264680" sldId="299"/>
            <ac:spMk id="7" creationId="{76B4632D-DBB6-DE7F-4CD7-FA00ED3B6C4A}"/>
          </ac:spMkLst>
        </pc:spChg>
        <pc:spChg chg="add mod">
          <ac:chgData name="Carman Li" userId="e0fcf4ae-ca00-48e1-9073-9d2facd7aa80" providerId="ADAL" clId="{2CADEC14-491D-4B6F-91CD-D0A9A03883AE}" dt="2023-11-16T07:42:57.517" v="5270" actId="1076"/>
          <ac:spMkLst>
            <pc:docMk/>
            <pc:sldMk cId="2440264680" sldId="299"/>
            <ac:spMk id="9" creationId="{F89C28BF-74F4-25FD-4AE3-D52648B6ACD0}"/>
          </ac:spMkLst>
        </pc:spChg>
        <pc:spChg chg="mod">
          <ac:chgData name="Carman Li" userId="e0fcf4ae-ca00-48e1-9073-9d2facd7aa80" providerId="ADAL" clId="{2CADEC14-491D-4B6F-91CD-D0A9A03883AE}" dt="2023-11-16T07:42:57.517" v="5270" actId="1076"/>
          <ac:spMkLst>
            <pc:docMk/>
            <pc:sldMk cId="2440264680" sldId="299"/>
            <ac:spMk id="15" creationId="{575C85F0-1C16-3E0A-8796-49612FDBDF7A}"/>
          </ac:spMkLst>
        </pc:spChg>
        <pc:spChg chg="mod">
          <ac:chgData name="Carman Li" userId="e0fcf4ae-ca00-48e1-9073-9d2facd7aa80" providerId="ADAL" clId="{2CADEC14-491D-4B6F-91CD-D0A9A03883AE}" dt="2023-11-16T07:42:57.517" v="5270" actId="1076"/>
          <ac:spMkLst>
            <pc:docMk/>
            <pc:sldMk cId="2440264680" sldId="299"/>
            <ac:spMk id="17" creationId="{5F9C8C97-DC0F-E68E-8E3F-267B9599C4BF}"/>
          </ac:spMkLst>
        </pc:spChg>
        <pc:spChg chg="add mod">
          <ac:chgData name="Carman Li" userId="e0fcf4ae-ca00-48e1-9073-9d2facd7aa80" providerId="ADAL" clId="{2CADEC14-491D-4B6F-91CD-D0A9A03883AE}" dt="2023-11-16T07:42:57.517" v="5270" actId="1076"/>
          <ac:spMkLst>
            <pc:docMk/>
            <pc:sldMk cId="2440264680" sldId="299"/>
            <ac:spMk id="23" creationId="{2208AA3A-E35D-88AE-9E9F-04ED92285256}"/>
          </ac:spMkLst>
        </pc:spChg>
        <pc:spChg chg="add mod">
          <ac:chgData name="Carman Li" userId="e0fcf4ae-ca00-48e1-9073-9d2facd7aa80" providerId="ADAL" clId="{2CADEC14-491D-4B6F-91CD-D0A9A03883AE}" dt="2023-11-16T07:42:57.517" v="5270" actId="1076"/>
          <ac:spMkLst>
            <pc:docMk/>
            <pc:sldMk cId="2440264680" sldId="299"/>
            <ac:spMk id="27" creationId="{EE858760-2720-35C2-A8C5-F4392AAAA685}"/>
          </ac:spMkLst>
        </pc:spChg>
        <pc:spChg chg="mod">
          <ac:chgData name="Carman Li" userId="e0fcf4ae-ca00-48e1-9073-9d2facd7aa80" providerId="ADAL" clId="{2CADEC14-491D-4B6F-91CD-D0A9A03883AE}" dt="2023-11-16T07:40:36.326" v="5213"/>
          <ac:spMkLst>
            <pc:docMk/>
            <pc:sldMk cId="2440264680" sldId="299"/>
            <ac:spMk id="28" creationId="{01116234-AA5B-0ED8-9C6D-9B790685B404}"/>
          </ac:spMkLst>
        </pc:spChg>
        <pc:spChg chg="del mod">
          <ac:chgData name="Carman Li" userId="e0fcf4ae-ca00-48e1-9073-9d2facd7aa80" providerId="ADAL" clId="{2CADEC14-491D-4B6F-91CD-D0A9A03883AE}" dt="2023-11-16T07:40:24.570" v="5206" actId="478"/>
          <ac:spMkLst>
            <pc:docMk/>
            <pc:sldMk cId="2440264680" sldId="299"/>
            <ac:spMk id="29" creationId="{44A1DD89-F2E4-EDF3-6A45-03F174C4412C}"/>
          </ac:spMkLst>
        </pc:spChg>
        <pc:spChg chg="del">
          <ac:chgData name="Carman Li" userId="e0fcf4ae-ca00-48e1-9073-9d2facd7aa80" providerId="ADAL" clId="{2CADEC14-491D-4B6F-91CD-D0A9A03883AE}" dt="2023-11-16T07:40:22.040" v="5202" actId="478"/>
          <ac:spMkLst>
            <pc:docMk/>
            <pc:sldMk cId="2440264680" sldId="299"/>
            <ac:spMk id="30" creationId="{CF43E063-35AC-4559-743F-7916D4507838}"/>
          </ac:spMkLst>
        </pc:spChg>
        <pc:spChg chg="mod">
          <ac:chgData name="Carman Li" userId="e0fcf4ae-ca00-48e1-9073-9d2facd7aa80" providerId="ADAL" clId="{2CADEC14-491D-4B6F-91CD-D0A9A03883AE}" dt="2023-11-16T07:40:31.358" v="5212" actId="1076"/>
          <ac:spMkLst>
            <pc:docMk/>
            <pc:sldMk cId="2440264680" sldId="299"/>
            <ac:spMk id="35" creationId="{22639831-5A2F-D48B-5FC1-1FB8F4947FCF}"/>
          </ac:spMkLst>
        </pc:spChg>
        <pc:spChg chg="del">
          <ac:chgData name="Carman Li" userId="e0fcf4ae-ca00-48e1-9073-9d2facd7aa80" providerId="ADAL" clId="{2CADEC14-491D-4B6F-91CD-D0A9A03883AE}" dt="2023-11-16T07:42:17.362" v="5249" actId="478"/>
          <ac:spMkLst>
            <pc:docMk/>
            <pc:sldMk cId="2440264680" sldId="299"/>
            <ac:spMk id="40" creationId="{574C64EB-BF71-A02F-A738-7C1E99FCD20C}"/>
          </ac:spMkLst>
        </pc:spChg>
        <pc:spChg chg="mod">
          <ac:chgData name="Carman Li" userId="e0fcf4ae-ca00-48e1-9073-9d2facd7aa80" providerId="ADAL" clId="{2CADEC14-491D-4B6F-91CD-D0A9A03883AE}" dt="2023-11-16T07:42:57.517" v="5270" actId="1076"/>
          <ac:spMkLst>
            <pc:docMk/>
            <pc:sldMk cId="2440264680" sldId="299"/>
            <ac:spMk id="45" creationId="{D9F79E93-A93A-4D0B-E69F-E1EA2D8F44E7}"/>
          </ac:spMkLst>
        </pc:spChg>
        <pc:spChg chg="del">
          <ac:chgData name="Carman Li" userId="e0fcf4ae-ca00-48e1-9073-9d2facd7aa80" providerId="ADAL" clId="{2CADEC14-491D-4B6F-91CD-D0A9A03883AE}" dt="2023-11-16T07:42:17.784" v="5250" actId="478"/>
          <ac:spMkLst>
            <pc:docMk/>
            <pc:sldMk cId="2440264680" sldId="299"/>
            <ac:spMk id="47" creationId="{B3D669D0-BE43-6EF4-79D8-D9B4B1E2E4E1}"/>
          </ac:spMkLst>
        </pc:spChg>
        <pc:spChg chg="del">
          <ac:chgData name="Carman Li" userId="e0fcf4ae-ca00-48e1-9073-9d2facd7aa80" providerId="ADAL" clId="{2CADEC14-491D-4B6F-91CD-D0A9A03883AE}" dt="2023-11-16T07:42:14.127" v="5244" actId="478"/>
          <ac:spMkLst>
            <pc:docMk/>
            <pc:sldMk cId="2440264680" sldId="299"/>
            <ac:spMk id="48" creationId="{65509353-0788-3CDD-505B-897D1BF03685}"/>
          </ac:spMkLst>
        </pc:spChg>
        <pc:spChg chg="del">
          <ac:chgData name="Carman Li" userId="e0fcf4ae-ca00-48e1-9073-9d2facd7aa80" providerId="ADAL" clId="{2CADEC14-491D-4B6F-91CD-D0A9A03883AE}" dt="2023-11-16T07:42:12.814" v="5243" actId="478"/>
          <ac:spMkLst>
            <pc:docMk/>
            <pc:sldMk cId="2440264680" sldId="299"/>
            <ac:spMk id="49" creationId="{22DCFEE0-1669-1A80-2007-AE65C38FFE10}"/>
          </ac:spMkLst>
        </pc:spChg>
        <pc:spChg chg="mod">
          <ac:chgData name="Carman Li" userId="e0fcf4ae-ca00-48e1-9073-9d2facd7aa80" providerId="ADAL" clId="{2CADEC14-491D-4B6F-91CD-D0A9A03883AE}" dt="2023-11-16T07:42:57.517" v="5270" actId="1076"/>
          <ac:spMkLst>
            <pc:docMk/>
            <pc:sldMk cId="2440264680" sldId="299"/>
            <ac:spMk id="57" creationId="{FC2848E0-F732-792F-EEF9-C984134D8524}"/>
          </ac:spMkLst>
        </pc:spChg>
        <pc:spChg chg="mod">
          <ac:chgData name="Carman Li" userId="e0fcf4ae-ca00-48e1-9073-9d2facd7aa80" providerId="ADAL" clId="{2CADEC14-491D-4B6F-91CD-D0A9A03883AE}" dt="2023-11-16T07:42:57.517" v="5270" actId="1076"/>
          <ac:spMkLst>
            <pc:docMk/>
            <pc:sldMk cId="2440264680" sldId="299"/>
            <ac:spMk id="136" creationId="{026D24CA-26EE-41BB-8517-6ACC414D5334}"/>
          </ac:spMkLst>
        </pc:spChg>
        <pc:cxnChg chg="mod">
          <ac:chgData name="Carman Li" userId="e0fcf4ae-ca00-48e1-9073-9d2facd7aa80" providerId="ADAL" clId="{2CADEC14-491D-4B6F-91CD-D0A9A03883AE}" dt="2023-11-16T07:42:57.517" v="5270" actId="1076"/>
          <ac:cxnSpMkLst>
            <pc:docMk/>
            <pc:sldMk cId="2440264680" sldId="299"/>
            <ac:cxnSpMk id="6" creationId="{BFEC3BED-4719-43E8-EE92-F928D1F743EE}"/>
          </ac:cxnSpMkLst>
        </pc:cxnChg>
        <pc:cxnChg chg="del">
          <ac:chgData name="Carman Li" userId="e0fcf4ae-ca00-48e1-9073-9d2facd7aa80" providerId="ADAL" clId="{2CADEC14-491D-4B6F-91CD-D0A9A03883AE}" dt="2023-11-16T07:42:16.410" v="5248" actId="478"/>
          <ac:cxnSpMkLst>
            <pc:docMk/>
            <pc:sldMk cId="2440264680" sldId="299"/>
            <ac:cxnSpMk id="8" creationId="{85687F23-A071-9EE4-F4D7-46A5386EBED6}"/>
          </ac:cxnSpMkLst>
        </pc:cxnChg>
        <pc:cxnChg chg="mod">
          <ac:chgData name="Carman Li" userId="e0fcf4ae-ca00-48e1-9073-9d2facd7aa80" providerId="ADAL" clId="{2CADEC14-491D-4B6F-91CD-D0A9A03883AE}" dt="2023-11-16T07:42:57.517" v="5270" actId="1076"/>
          <ac:cxnSpMkLst>
            <pc:docMk/>
            <pc:sldMk cId="2440264680" sldId="299"/>
            <ac:cxnSpMk id="14" creationId="{78A1E709-FD73-6634-326A-76FCE73C9EFB}"/>
          </ac:cxnSpMkLst>
        </pc:cxnChg>
        <pc:cxnChg chg="add mod ord">
          <ac:chgData name="Carman Li" userId="e0fcf4ae-ca00-48e1-9073-9d2facd7aa80" providerId="ADAL" clId="{2CADEC14-491D-4B6F-91CD-D0A9A03883AE}" dt="2023-11-16T07:42:57.517" v="5270" actId="1076"/>
          <ac:cxnSpMkLst>
            <pc:docMk/>
            <pc:sldMk cId="2440264680" sldId="299"/>
            <ac:cxnSpMk id="25" creationId="{7784BC1B-A65A-0B42-3CE7-80DB7F227402}"/>
          </ac:cxnSpMkLst>
        </pc:cxnChg>
        <pc:cxnChg chg="del mod">
          <ac:chgData name="Carman Li" userId="e0fcf4ae-ca00-48e1-9073-9d2facd7aa80" providerId="ADAL" clId="{2CADEC14-491D-4B6F-91CD-D0A9A03883AE}" dt="2023-11-16T07:40:23.274" v="5204" actId="478"/>
          <ac:cxnSpMkLst>
            <pc:docMk/>
            <pc:sldMk cId="2440264680" sldId="299"/>
            <ac:cxnSpMk id="31" creationId="{4A13FFBD-D1AC-6917-5BB4-0396B20BF46F}"/>
          </ac:cxnSpMkLst>
        </pc:cxnChg>
        <pc:cxnChg chg="del mod">
          <ac:chgData name="Carman Li" userId="e0fcf4ae-ca00-48e1-9073-9d2facd7aa80" providerId="ADAL" clId="{2CADEC14-491D-4B6F-91CD-D0A9A03883AE}" dt="2023-11-16T07:40:22.524" v="5203" actId="478"/>
          <ac:cxnSpMkLst>
            <pc:docMk/>
            <pc:sldMk cId="2440264680" sldId="299"/>
            <ac:cxnSpMk id="32" creationId="{F75A7496-81D1-8F48-877B-3C266FEAF215}"/>
          </ac:cxnSpMkLst>
        </pc:cxnChg>
        <pc:cxnChg chg="del mod">
          <ac:chgData name="Carman Li" userId="e0fcf4ae-ca00-48e1-9073-9d2facd7aa80" providerId="ADAL" clId="{2CADEC14-491D-4B6F-91CD-D0A9A03883AE}" dt="2023-11-16T07:42:15.987" v="5247" actId="478"/>
          <ac:cxnSpMkLst>
            <pc:docMk/>
            <pc:sldMk cId="2440264680" sldId="299"/>
            <ac:cxnSpMk id="41" creationId="{99C958E1-F142-0341-86A8-F43DA3533909}"/>
          </ac:cxnSpMkLst>
        </pc:cxnChg>
        <pc:cxnChg chg="mod">
          <ac:chgData name="Carman Li" userId="e0fcf4ae-ca00-48e1-9073-9d2facd7aa80" providerId="ADAL" clId="{2CADEC14-491D-4B6F-91CD-D0A9A03883AE}" dt="2023-11-16T07:40:31.358" v="5212" actId="1076"/>
          <ac:cxnSpMkLst>
            <pc:docMk/>
            <pc:sldMk cId="2440264680" sldId="299"/>
            <ac:cxnSpMk id="44" creationId="{CE60B5C2-AFE7-0EBA-151F-C298907ACB1F}"/>
          </ac:cxnSpMkLst>
        </pc:cxnChg>
        <pc:cxnChg chg="mod">
          <ac:chgData name="Carman Li" userId="e0fcf4ae-ca00-48e1-9073-9d2facd7aa80" providerId="ADAL" clId="{2CADEC14-491D-4B6F-91CD-D0A9A03883AE}" dt="2023-11-16T07:42:57.517" v="5270" actId="1076"/>
          <ac:cxnSpMkLst>
            <pc:docMk/>
            <pc:sldMk cId="2440264680" sldId="299"/>
            <ac:cxnSpMk id="46" creationId="{77B98D07-7F6D-3277-B74F-8173E020DB05}"/>
          </ac:cxnSpMkLst>
        </pc:cxnChg>
        <pc:cxnChg chg="del">
          <ac:chgData name="Carman Li" userId="e0fcf4ae-ca00-48e1-9073-9d2facd7aa80" providerId="ADAL" clId="{2CADEC14-491D-4B6F-91CD-D0A9A03883AE}" dt="2023-11-16T07:42:14.814" v="5245" actId="478"/>
          <ac:cxnSpMkLst>
            <pc:docMk/>
            <pc:sldMk cId="2440264680" sldId="299"/>
            <ac:cxnSpMk id="51" creationId="{09C6CC42-B687-C9AC-4A32-AA773266CC17}"/>
          </ac:cxnSpMkLst>
        </pc:cxnChg>
        <pc:cxnChg chg="del">
          <ac:chgData name="Carman Li" userId="e0fcf4ae-ca00-48e1-9073-9d2facd7aa80" providerId="ADAL" clId="{2CADEC14-491D-4B6F-91CD-D0A9A03883AE}" dt="2023-11-16T07:42:15.330" v="5246" actId="478"/>
          <ac:cxnSpMkLst>
            <pc:docMk/>
            <pc:sldMk cId="2440264680" sldId="299"/>
            <ac:cxnSpMk id="52" creationId="{80F47EA9-7B75-9650-5847-87034924A82C}"/>
          </ac:cxnSpMkLst>
        </pc:cxnChg>
        <pc:cxnChg chg="mod">
          <ac:chgData name="Carman Li" userId="e0fcf4ae-ca00-48e1-9073-9d2facd7aa80" providerId="ADAL" clId="{2CADEC14-491D-4B6F-91CD-D0A9A03883AE}" dt="2023-11-16T07:42:57.517" v="5270" actId="1076"/>
          <ac:cxnSpMkLst>
            <pc:docMk/>
            <pc:sldMk cId="2440264680" sldId="299"/>
            <ac:cxnSpMk id="55" creationId="{D4014BB0-E75C-2F84-EAE2-5389968D41E1}"/>
          </ac:cxnSpMkLst>
        </pc:cxnChg>
        <pc:cxnChg chg="mod">
          <ac:chgData name="Carman Li" userId="e0fcf4ae-ca00-48e1-9073-9d2facd7aa80" providerId="ADAL" clId="{2CADEC14-491D-4B6F-91CD-D0A9A03883AE}" dt="2023-11-16T07:42:57.517" v="5270" actId="1076"/>
          <ac:cxnSpMkLst>
            <pc:docMk/>
            <pc:sldMk cId="2440264680" sldId="299"/>
            <ac:cxnSpMk id="137" creationId="{2758926A-3E23-286E-AEC1-22C42AB8EE44}"/>
          </ac:cxnSpMkLst>
        </pc:cxnChg>
        <pc:cxnChg chg="del">
          <ac:chgData name="Carman Li" userId="e0fcf4ae-ca00-48e1-9073-9d2facd7aa80" providerId="ADAL" clId="{2CADEC14-491D-4B6F-91CD-D0A9A03883AE}" dt="2023-11-16T07:40:28.803" v="5211" actId="478"/>
          <ac:cxnSpMkLst>
            <pc:docMk/>
            <pc:sldMk cId="2440264680" sldId="299"/>
            <ac:cxnSpMk id="143" creationId="{87E5AD7E-8B8F-3536-FE0E-A970A8373920}"/>
          </ac:cxnSpMkLst>
        </pc:cxnChg>
        <pc:cxnChg chg="del">
          <ac:chgData name="Carman Li" userId="e0fcf4ae-ca00-48e1-9073-9d2facd7aa80" providerId="ADAL" clId="{2CADEC14-491D-4B6F-91CD-D0A9A03883AE}" dt="2023-11-16T07:40:26.227" v="5207" actId="478"/>
          <ac:cxnSpMkLst>
            <pc:docMk/>
            <pc:sldMk cId="2440264680" sldId="299"/>
            <ac:cxnSpMk id="151" creationId="{0A758090-E4DC-21D3-0235-DCC6E1FF0006}"/>
          </ac:cxnSpMkLst>
        </pc:cxnChg>
      </pc:sldChg>
      <pc:sldChg chg="modSp mod">
        <pc:chgData name="Carman Li" userId="e0fcf4ae-ca00-48e1-9073-9d2facd7aa80" providerId="ADAL" clId="{2CADEC14-491D-4B6F-91CD-D0A9A03883AE}" dt="2023-11-16T02:48:03.621" v="4962" actId="20577"/>
        <pc:sldMkLst>
          <pc:docMk/>
          <pc:sldMk cId="272615983" sldId="339"/>
        </pc:sldMkLst>
        <pc:spChg chg="mod">
          <ac:chgData name="Carman Li" userId="e0fcf4ae-ca00-48e1-9073-9d2facd7aa80" providerId="ADAL" clId="{2CADEC14-491D-4B6F-91CD-D0A9A03883AE}" dt="2023-11-16T02:48:03.621" v="4962" actId="20577"/>
          <ac:spMkLst>
            <pc:docMk/>
            <pc:sldMk cId="272615983" sldId="339"/>
            <ac:spMk id="3" creationId="{6239D9F9-7FF6-6B1A-84FC-138B450ED312}"/>
          </ac:spMkLst>
        </pc:spChg>
        <pc:spChg chg="mod">
          <ac:chgData name="Carman Li" userId="e0fcf4ae-ca00-48e1-9073-9d2facd7aa80" providerId="ADAL" clId="{2CADEC14-491D-4B6F-91CD-D0A9A03883AE}" dt="2023-11-14T06:49:42.767" v="359" actId="14100"/>
          <ac:spMkLst>
            <pc:docMk/>
            <pc:sldMk cId="272615983" sldId="339"/>
            <ac:spMk id="5" creationId="{7DBBBF0B-B85F-1444-AB3A-12850FC09D51}"/>
          </ac:spMkLst>
        </pc:spChg>
      </pc:sldChg>
      <pc:sldChg chg="del">
        <pc:chgData name="Carman Li" userId="e0fcf4ae-ca00-48e1-9073-9d2facd7aa80" providerId="ADAL" clId="{2CADEC14-491D-4B6F-91CD-D0A9A03883AE}" dt="2023-11-14T06:54:51.933" v="452" actId="47"/>
        <pc:sldMkLst>
          <pc:docMk/>
          <pc:sldMk cId="641371901" sldId="348"/>
        </pc:sldMkLst>
      </pc:sldChg>
      <pc:sldChg chg="addSp delSp modSp mod">
        <pc:chgData name="Carman Li" userId="e0fcf4ae-ca00-48e1-9073-9d2facd7aa80" providerId="ADAL" clId="{2CADEC14-491D-4B6F-91CD-D0A9A03883AE}" dt="2023-11-16T02:36:30.911" v="4950" actId="20577"/>
        <pc:sldMkLst>
          <pc:docMk/>
          <pc:sldMk cId="2781806281" sldId="350"/>
        </pc:sldMkLst>
        <pc:spChg chg="mod">
          <ac:chgData name="Carman Li" userId="e0fcf4ae-ca00-48e1-9073-9d2facd7aa80" providerId="ADAL" clId="{2CADEC14-491D-4B6F-91CD-D0A9A03883AE}" dt="2023-11-15T07:38:40.625" v="4900" actId="1076"/>
          <ac:spMkLst>
            <pc:docMk/>
            <pc:sldMk cId="2781806281" sldId="350"/>
            <ac:spMk id="2" creationId="{65C83F10-81F8-2E93-3CB9-B4C2BA4C27BB}"/>
          </ac:spMkLst>
        </pc:spChg>
        <pc:spChg chg="add del mod">
          <ac:chgData name="Carman Li" userId="e0fcf4ae-ca00-48e1-9073-9d2facd7aa80" providerId="ADAL" clId="{2CADEC14-491D-4B6F-91CD-D0A9A03883AE}" dt="2023-11-16T02:09:51.304" v="4947" actId="478"/>
          <ac:spMkLst>
            <pc:docMk/>
            <pc:sldMk cId="2781806281" sldId="350"/>
            <ac:spMk id="7" creationId="{345AA44C-EBDD-5694-66AA-11CFC27988A3}"/>
          </ac:spMkLst>
        </pc:spChg>
        <pc:spChg chg="add del mod">
          <ac:chgData name="Carman Li" userId="e0fcf4ae-ca00-48e1-9073-9d2facd7aa80" providerId="ADAL" clId="{2CADEC14-491D-4B6F-91CD-D0A9A03883AE}" dt="2023-11-16T02:09:51.304" v="4947" actId="478"/>
          <ac:spMkLst>
            <pc:docMk/>
            <pc:sldMk cId="2781806281" sldId="350"/>
            <ac:spMk id="9" creationId="{A8108A59-D8C4-56D0-4ECE-DF8CE7333947}"/>
          </ac:spMkLst>
        </pc:spChg>
        <pc:spChg chg="mod">
          <ac:chgData name="Carman Li" userId="e0fcf4ae-ca00-48e1-9073-9d2facd7aa80" providerId="ADAL" clId="{2CADEC14-491D-4B6F-91CD-D0A9A03883AE}" dt="2023-11-15T07:37:38.963" v="4881" actId="1076"/>
          <ac:spMkLst>
            <pc:docMk/>
            <pc:sldMk cId="2781806281" sldId="350"/>
            <ac:spMk id="10" creationId="{5207CE1C-8BB0-88F1-C212-7B54ED510F3D}"/>
          </ac:spMkLst>
        </pc:spChg>
        <pc:spChg chg="mod">
          <ac:chgData name="Carman Li" userId="e0fcf4ae-ca00-48e1-9073-9d2facd7aa80" providerId="ADAL" clId="{2CADEC14-491D-4B6F-91CD-D0A9A03883AE}" dt="2023-11-16T02:36:30.911" v="4950" actId="20577"/>
          <ac:spMkLst>
            <pc:docMk/>
            <pc:sldMk cId="2781806281" sldId="350"/>
            <ac:spMk id="20" creationId="{7B330D45-043E-F2FE-1215-6DF6E66DFC0D}"/>
          </ac:spMkLst>
        </pc:spChg>
        <pc:picChg chg="mod">
          <ac:chgData name="Carman Li" userId="e0fcf4ae-ca00-48e1-9073-9d2facd7aa80" providerId="ADAL" clId="{2CADEC14-491D-4B6F-91CD-D0A9A03883AE}" dt="2023-11-15T07:38:42.745" v="4901" actId="1076"/>
          <ac:picMkLst>
            <pc:docMk/>
            <pc:sldMk cId="2781806281" sldId="350"/>
            <ac:picMk id="3" creationId="{64203AA3-826E-7937-A1E3-124C19D24572}"/>
          </ac:picMkLst>
        </pc:picChg>
      </pc:sldChg>
      <pc:sldChg chg="addSp delSp modSp mod">
        <pc:chgData name="Carman Li" userId="e0fcf4ae-ca00-48e1-9073-9d2facd7aa80" providerId="ADAL" clId="{2CADEC14-491D-4B6F-91CD-D0A9A03883AE}" dt="2023-11-15T07:42:13.329" v="4944" actId="20577"/>
        <pc:sldMkLst>
          <pc:docMk/>
          <pc:sldMk cId="93208732" sldId="361"/>
        </pc:sldMkLst>
        <pc:spChg chg="add del mod">
          <ac:chgData name="Carman Li" userId="e0fcf4ae-ca00-48e1-9073-9d2facd7aa80" providerId="ADAL" clId="{2CADEC14-491D-4B6F-91CD-D0A9A03883AE}" dt="2023-11-15T07:33:35.482" v="4682" actId="478"/>
          <ac:spMkLst>
            <pc:docMk/>
            <pc:sldMk cId="93208732" sldId="361"/>
            <ac:spMk id="4" creationId="{B2466611-7077-B141-CCF0-EEB55BA1BC71}"/>
          </ac:spMkLst>
        </pc:spChg>
        <pc:spChg chg="add mod">
          <ac:chgData name="Carman Li" userId="e0fcf4ae-ca00-48e1-9073-9d2facd7aa80" providerId="ADAL" clId="{2CADEC14-491D-4B6F-91CD-D0A9A03883AE}" dt="2023-11-15T07:35:42.520" v="4708" actId="1076"/>
          <ac:spMkLst>
            <pc:docMk/>
            <pc:sldMk cId="93208732" sldId="361"/>
            <ac:spMk id="7" creationId="{ABBC14EA-1A68-C0AE-EF9E-F14B6B77E83F}"/>
          </ac:spMkLst>
        </pc:spChg>
        <pc:spChg chg="mod">
          <ac:chgData name="Carman Li" userId="e0fcf4ae-ca00-48e1-9073-9d2facd7aa80" providerId="ADAL" clId="{2CADEC14-491D-4B6F-91CD-D0A9A03883AE}" dt="2023-11-15T07:31:47.767" v="4400" actId="1076"/>
          <ac:spMkLst>
            <pc:docMk/>
            <pc:sldMk cId="93208732" sldId="361"/>
            <ac:spMk id="13" creationId="{ECE105F9-A096-DE09-A445-46D1CA358C34}"/>
          </ac:spMkLst>
        </pc:spChg>
        <pc:spChg chg="mod">
          <ac:chgData name="Carman Li" userId="e0fcf4ae-ca00-48e1-9073-9d2facd7aa80" providerId="ADAL" clId="{2CADEC14-491D-4B6F-91CD-D0A9A03883AE}" dt="2023-11-15T07:42:13.329" v="4944" actId="20577"/>
          <ac:spMkLst>
            <pc:docMk/>
            <pc:sldMk cId="93208732" sldId="361"/>
            <ac:spMk id="15" creationId="{D99B3260-FBAE-D8F0-2056-12E65004CAE9}"/>
          </ac:spMkLst>
        </pc:spChg>
        <pc:spChg chg="mod">
          <ac:chgData name="Carman Li" userId="e0fcf4ae-ca00-48e1-9073-9d2facd7aa80" providerId="ADAL" clId="{2CADEC14-491D-4B6F-91CD-D0A9A03883AE}" dt="2023-11-15T07:34:20.309" v="4687"/>
          <ac:spMkLst>
            <pc:docMk/>
            <pc:sldMk cId="93208732" sldId="361"/>
            <ac:spMk id="17" creationId="{92A838EB-9A4C-7C68-3F99-F7728AE7BD50}"/>
          </ac:spMkLst>
        </pc:spChg>
        <pc:spChg chg="del">
          <ac:chgData name="Carman Li" userId="e0fcf4ae-ca00-48e1-9073-9d2facd7aa80" providerId="ADAL" clId="{2CADEC14-491D-4B6F-91CD-D0A9A03883AE}" dt="2023-11-15T07:30:45.377" v="4221" actId="478"/>
          <ac:spMkLst>
            <pc:docMk/>
            <pc:sldMk cId="93208732" sldId="361"/>
            <ac:spMk id="21" creationId="{6833EB1C-B002-1A71-9E42-11A410E3E70E}"/>
          </ac:spMkLst>
        </pc:spChg>
        <pc:spChg chg="del">
          <ac:chgData name="Carman Li" userId="e0fcf4ae-ca00-48e1-9073-9d2facd7aa80" providerId="ADAL" clId="{2CADEC14-491D-4B6F-91CD-D0A9A03883AE}" dt="2023-11-15T07:30:45.377" v="4221" actId="478"/>
          <ac:spMkLst>
            <pc:docMk/>
            <pc:sldMk cId="93208732" sldId="361"/>
            <ac:spMk id="26" creationId="{69080604-6D03-C5FC-A63C-8480BFFEDB30}"/>
          </ac:spMkLst>
        </pc:spChg>
        <pc:spChg chg="del">
          <ac:chgData name="Carman Li" userId="e0fcf4ae-ca00-48e1-9073-9d2facd7aa80" providerId="ADAL" clId="{2CADEC14-491D-4B6F-91CD-D0A9A03883AE}" dt="2023-11-15T07:30:45.377" v="4221" actId="478"/>
          <ac:spMkLst>
            <pc:docMk/>
            <pc:sldMk cId="93208732" sldId="361"/>
            <ac:spMk id="29" creationId="{52F88325-FBBA-CD16-BAB8-43871A8EE7FE}"/>
          </ac:spMkLst>
        </pc:spChg>
        <pc:spChg chg="mod">
          <ac:chgData name="Carman Li" userId="e0fcf4ae-ca00-48e1-9073-9d2facd7aa80" providerId="ADAL" clId="{2CADEC14-491D-4B6F-91CD-D0A9A03883AE}" dt="2023-11-15T07:31:44.223" v="4399" actId="1076"/>
          <ac:spMkLst>
            <pc:docMk/>
            <pc:sldMk cId="93208732" sldId="361"/>
            <ac:spMk id="84" creationId="{00000000-0000-0000-0000-000000000000}"/>
          </ac:spMkLst>
        </pc:spChg>
        <pc:picChg chg="del">
          <ac:chgData name="Carman Li" userId="e0fcf4ae-ca00-48e1-9073-9d2facd7aa80" providerId="ADAL" clId="{2CADEC14-491D-4B6F-91CD-D0A9A03883AE}" dt="2023-11-15T07:30:45.377" v="4221" actId="478"/>
          <ac:picMkLst>
            <pc:docMk/>
            <pc:sldMk cId="93208732" sldId="361"/>
            <ac:picMk id="2" creationId="{3D8D22D7-A4B8-97E1-805E-F5C301E9B3E3}"/>
          </ac:picMkLst>
        </pc:picChg>
        <pc:picChg chg="add del mod">
          <ac:chgData name="Carman Li" userId="e0fcf4ae-ca00-48e1-9073-9d2facd7aa80" providerId="ADAL" clId="{2CADEC14-491D-4B6F-91CD-D0A9A03883AE}" dt="2023-11-15T07:34:29.453" v="4690" actId="478"/>
          <ac:picMkLst>
            <pc:docMk/>
            <pc:sldMk cId="93208732" sldId="361"/>
            <ac:picMk id="3" creationId="{0FBB8F1D-FC56-4880-6259-0181507774F6}"/>
          </ac:picMkLst>
        </pc:picChg>
        <pc:picChg chg="del">
          <ac:chgData name="Carman Li" userId="e0fcf4ae-ca00-48e1-9073-9d2facd7aa80" providerId="ADAL" clId="{2CADEC14-491D-4B6F-91CD-D0A9A03883AE}" dt="2023-11-15T07:30:45.377" v="4221" actId="478"/>
          <ac:picMkLst>
            <pc:docMk/>
            <pc:sldMk cId="93208732" sldId="361"/>
            <ac:picMk id="5" creationId="{FBDB7501-65DA-6D7E-0525-3C0EF301914B}"/>
          </ac:picMkLst>
        </pc:picChg>
        <pc:picChg chg="del">
          <ac:chgData name="Carman Li" userId="e0fcf4ae-ca00-48e1-9073-9d2facd7aa80" providerId="ADAL" clId="{2CADEC14-491D-4B6F-91CD-D0A9A03883AE}" dt="2023-11-15T07:30:45.377" v="4221" actId="478"/>
          <ac:picMkLst>
            <pc:docMk/>
            <pc:sldMk cId="93208732" sldId="361"/>
            <ac:picMk id="6" creationId="{94E76E7F-31AF-978A-7A5F-75668B4F42A3}"/>
          </ac:picMkLst>
        </pc:picChg>
        <pc:picChg chg="add del mod">
          <ac:chgData name="Carman Li" userId="e0fcf4ae-ca00-48e1-9073-9d2facd7aa80" providerId="ADAL" clId="{2CADEC14-491D-4B6F-91CD-D0A9A03883AE}" dt="2023-11-15T07:34:30.049" v="4691" actId="478"/>
          <ac:picMkLst>
            <pc:docMk/>
            <pc:sldMk cId="93208732" sldId="361"/>
            <ac:picMk id="8" creationId="{B6987A89-5550-B06A-F9FD-B3568D1591C1}"/>
          </ac:picMkLst>
        </pc:picChg>
        <pc:picChg chg="add mod">
          <ac:chgData name="Carman Li" userId="e0fcf4ae-ca00-48e1-9073-9d2facd7aa80" providerId="ADAL" clId="{2CADEC14-491D-4B6F-91CD-D0A9A03883AE}" dt="2023-11-15T07:35:40.224" v="4707" actId="1076"/>
          <ac:picMkLst>
            <pc:docMk/>
            <pc:sldMk cId="93208732" sldId="361"/>
            <ac:picMk id="10" creationId="{10C1036C-C7D6-FF00-9DF1-C2FB75DF3FDD}"/>
          </ac:picMkLst>
        </pc:picChg>
        <pc:picChg chg="del">
          <ac:chgData name="Carman Li" userId="e0fcf4ae-ca00-48e1-9073-9d2facd7aa80" providerId="ADAL" clId="{2CADEC14-491D-4B6F-91CD-D0A9A03883AE}" dt="2023-11-15T07:30:45.377" v="4221" actId="478"/>
          <ac:picMkLst>
            <pc:docMk/>
            <pc:sldMk cId="93208732" sldId="361"/>
            <ac:picMk id="12" creationId="{52AF4742-6830-E937-23FA-16F8BD2500BD}"/>
          </ac:picMkLst>
        </pc:picChg>
        <pc:picChg chg="add mod">
          <ac:chgData name="Carman Li" userId="e0fcf4ae-ca00-48e1-9073-9d2facd7aa80" providerId="ADAL" clId="{2CADEC14-491D-4B6F-91CD-D0A9A03883AE}" dt="2023-11-15T07:35:44.208" v="4709" actId="1076"/>
          <ac:picMkLst>
            <pc:docMk/>
            <pc:sldMk cId="93208732" sldId="361"/>
            <ac:picMk id="14" creationId="{EBF97A6D-D6C2-6F39-64D9-3331A7BC6A9D}"/>
          </ac:picMkLst>
        </pc:picChg>
        <pc:picChg chg="del">
          <ac:chgData name="Carman Li" userId="e0fcf4ae-ca00-48e1-9073-9d2facd7aa80" providerId="ADAL" clId="{2CADEC14-491D-4B6F-91CD-D0A9A03883AE}" dt="2023-11-15T07:30:45.377" v="4221" actId="478"/>
          <ac:picMkLst>
            <pc:docMk/>
            <pc:sldMk cId="93208732" sldId="361"/>
            <ac:picMk id="19" creationId="{0DEA5554-CB70-50CE-DB22-563076B154D2}"/>
          </ac:picMkLst>
        </pc:picChg>
        <pc:picChg chg="del">
          <ac:chgData name="Carman Li" userId="e0fcf4ae-ca00-48e1-9073-9d2facd7aa80" providerId="ADAL" clId="{2CADEC14-491D-4B6F-91CD-D0A9A03883AE}" dt="2023-11-15T07:30:45.377" v="4221" actId="478"/>
          <ac:picMkLst>
            <pc:docMk/>
            <pc:sldMk cId="93208732" sldId="361"/>
            <ac:picMk id="23" creationId="{ABC03A74-3CFC-2354-F85F-10824238FE7A}"/>
          </ac:picMkLst>
        </pc:picChg>
        <pc:picChg chg="del">
          <ac:chgData name="Carman Li" userId="e0fcf4ae-ca00-48e1-9073-9d2facd7aa80" providerId="ADAL" clId="{2CADEC14-491D-4B6F-91CD-D0A9A03883AE}" dt="2023-11-15T07:30:45.377" v="4221" actId="478"/>
          <ac:picMkLst>
            <pc:docMk/>
            <pc:sldMk cId="93208732" sldId="361"/>
            <ac:picMk id="25" creationId="{88A76E93-CEAF-B125-599F-F53140FCFE19}"/>
          </ac:picMkLst>
        </pc:picChg>
        <pc:picChg chg="del">
          <ac:chgData name="Carman Li" userId="e0fcf4ae-ca00-48e1-9073-9d2facd7aa80" providerId="ADAL" clId="{2CADEC14-491D-4B6F-91CD-D0A9A03883AE}" dt="2023-11-15T07:30:45.377" v="4221" actId="478"/>
          <ac:picMkLst>
            <pc:docMk/>
            <pc:sldMk cId="93208732" sldId="361"/>
            <ac:picMk id="28" creationId="{891F8F27-A8DD-B4E8-9EDD-6016B298081B}"/>
          </ac:picMkLst>
        </pc:picChg>
        <pc:picChg chg="del">
          <ac:chgData name="Carman Li" userId="e0fcf4ae-ca00-48e1-9073-9d2facd7aa80" providerId="ADAL" clId="{2CADEC14-491D-4B6F-91CD-D0A9A03883AE}" dt="2023-11-15T07:30:45.377" v="4221" actId="478"/>
          <ac:picMkLst>
            <pc:docMk/>
            <pc:sldMk cId="93208732" sldId="361"/>
            <ac:picMk id="31" creationId="{0F8D3AEF-D833-179C-7611-60F1D416394F}"/>
          </ac:picMkLst>
        </pc:picChg>
      </pc:sldChg>
      <pc:sldChg chg="modSp mod">
        <pc:chgData name="Carman Li" userId="e0fcf4ae-ca00-48e1-9073-9d2facd7aa80" providerId="ADAL" clId="{2CADEC14-491D-4B6F-91CD-D0A9A03883AE}" dt="2023-11-16T07:15:16.756" v="5177"/>
        <pc:sldMkLst>
          <pc:docMk/>
          <pc:sldMk cId="179537297" sldId="363"/>
        </pc:sldMkLst>
        <pc:spChg chg="mod">
          <ac:chgData name="Carman Li" userId="e0fcf4ae-ca00-48e1-9073-9d2facd7aa80" providerId="ADAL" clId="{2CADEC14-491D-4B6F-91CD-D0A9A03883AE}" dt="2023-11-16T07:15:16.756" v="5177"/>
          <ac:spMkLst>
            <pc:docMk/>
            <pc:sldMk cId="179537297" sldId="363"/>
            <ac:spMk id="104" creationId="{00000000-0000-0000-0000-000000000000}"/>
          </ac:spMkLst>
        </pc:spChg>
      </pc:sldChg>
      <pc:sldChg chg="del">
        <pc:chgData name="Carman Li" userId="e0fcf4ae-ca00-48e1-9073-9d2facd7aa80" providerId="ADAL" clId="{2CADEC14-491D-4B6F-91CD-D0A9A03883AE}" dt="2023-11-14T06:55:01.290" v="456" actId="47"/>
        <pc:sldMkLst>
          <pc:docMk/>
          <pc:sldMk cId="595566730" sldId="364"/>
        </pc:sldMkLst>
      </pc:sldChg>
      <pc:sldChg chg="modSp mod">
        <pc:chgData name="Carman Li" userId="e0fcf4ae-ca00-48e1-9073-9d2facd7aa80" providerId="ADAL" clId="{2CADEC14-491D-4B6F-91CD-D0A9A03883AE}" dt="2023-11-16T07:40:08.319" v="5200" actId="1076"/>
        <pc:sldMkLst>
          <pc:docMk/>
          <pc:sldMk cId="2242077156" sldId="365"/>
        </pc:sldMkLst>
        <pc:spChg chg="mod">
          <ac:chgData name="Carman Li" userId="e0fcf4ae-ca00-48e1-9073-9d2facd7aa80" providerId="ADAL" clId="{2CADEC14-491D-4B6F-91CD-D0A9A03883AE}" dt="2023-11-16T07:40:08.319" v="5200" actId="1076"/>
          <ac:spMkLst>
            <pc:docMk/>
            <pc:sldMk cId="2242077156" sldId="365"/>
            <ac:spMk id="2" creationId="{16E9F4CC-4CD5-BEE6-2D0B-56E4F88F6F82}"/>
          </ac:spMkLst>
        </pc:spChg>
      </pc:sldChg>
      <pc:sldChg chg="modSp mod">
        <pc:chgData name="Carman Li" userId="e0fcf4ae-ca00-48e1-9073-9d2facd7aa80" providerId="ADAL" clId="{2CADEC14-491D-4B6F-91CD-D0A9A03883AE}" dt="2023-11-13T08:55:46.611" v="4" actId="20577"/>
        <pc:sldMkLst>
          <pc:docMk/>
          <pc:sldMk cId="2300605000" sldId="418"/>
        </pc:sldMkLst>
        <pc:spChg chg="mod">
          <ac:chgData name="Carman Li" userId="e0fcf4ae-ca00-48e1-9073-9d2facd7aa80" providerId="ADAL" clId="{2CADEC14-491D-4B6F-91CD-D0A9A03883AE}" dt="2023-11-13T08:55:46.611" v="4" actId="20577"/>
          <ac:spMkLst>
            <pc:docMk/>
            <pc:sldMk cId="2300605000" sldId="418"/>
            <ac:spMk id="10" creationId="{65E465B4-D929-44F8-9F17-0C907EC8CAE6}"/>
          </ac:spMkLst>
        </pc:spChg>
      </pc:sldChg>
      <pc:sldChg chg="addSp delSp modSp mod">
        <pc:chgData name="Carman Li" userId="e0fcf4ae-ca00-48e1-9073-9d2facd7aa80" providerId="ADAL" clId="{2CADEC14-491D-4B6F-91CD-D0A9A03883AE}" dt="2023-11-16T02:49:55.481" v="4970" actId="1076"/>
        <pc:sldMkLst>
          <pc:docMk/>
          <pc:sldMk cId="3318390964" sldId="419"/>
        </pc:sldMkLst>
        <pc:spChg chg="add mod">
          <ac:chgData name="Carman Li" userId="e0fcf4ae-ca00-48e1-9073-9d2facd7aa80" providerId="ADAL" clId="{2CADEC14-491D-4B6F-91CD-D0A9A03883AE}" dt="2023-11-16T02:49:53.637" v="4969" actId="1076"/>
          <ac:spMkLst>
            <pc:docMk/>
            <pc:sldMk cId="3318390964" sldId="419"/>
            <ac:spMk id="4" creationId="{3CE1BB21-3166-A8BA-8186-8A6BBAE4B61B}"/>
          </ac:spMkLst>
        </pc:spChg>
        <pc:spChg chg="add mod">
          <ac:chgData name="Carman Li" userId="e0fcf4ae-ca00-48e1-9073-9d2facd7aa80" providerId="ADAL" clId="{2CADEC14-491D-4B6F-91CD-D0A9A03883AE}" dt="2023-11-15T07:15:10.942" v="3478"/>
          <ac:spMkLst>
            <pc:docMk/>
            <pc:sldMk cId="3318390964" sldId="419"/>
            <ac:spMk id="5" creationId="{3824CB6F-7E46-BAEA-C2B4-822D80C9D593}"/>
          </ac:spMkLst>
        </pc:spChg>
        <pc:spChg chg="mod">
          <ac:chgData name="Carman Li" userId="e0fcf4ae-ca00-48e1-9073-9d2facd7aa80" providerId="ADAL" clId="{2CADEC14-491D-4B6F-91CD-D0A9A03883AE}" dt="2023-11-16T02:49:47.092" v="4965"/>
          <ac:spMkLst>
            <pc:docMk/>
            <pc:sldMk cId="3318390964" sldId="419"/>
            <ac:spMk id="13" creationId="{ECE105F9-A096-DE09-A445-46D1CA358C34}"/>
          </ac:spMkLst>
        </pc:spChg>
        <pc:spChg chg="mod">
          <ac:chgData name="Carman Li" userId="e0fcf4ae-ca00-48e1-9073-9d2facd7aa80" providerId="ADAL" clId="{2CADEC14-491D-4B6F-91CD-D0A9A03883AE}" dt="2023-11-15T07:15:45.177" v="3485"/>
          <ac:spMkLst>
            <pc:docMk/>
            <pc:sldMk cId="3318390964" sldId="419"/>
            <ac:spMk id="15" creationId="{D99B3260-FBAE-D8F0-2056-12E65004CAE9}"/>
          </ac:spMkLst>
        </pc:spChg>
        <pc:picChg chg="add mod">
          <ac:chgData name="Carman Li" userId="e0fcf4ae-ca00-48e1-9073-9d2facd7aa80" providerId="ADAL" clId="{2CADEC14-491D-4B6F-91CD-D0A9A03883AE}" dt="2023-11-16T02:49:52.372" v="4968" actId="1076"/>
          <ac:picMkLst>
            <pc:docMk/>
            <pc:sldMk cId="3318390964" sldId="419"/>
            <ac:picMk id="3" creationId="{33D31050-58A5-C759-BA21-F9004CA20FD8}"/>
          </ac:picMkLst>
        </pc:picChg>
        <pc:picChg chg="del">
          <ac:chgData name="Carman Li" userId="e0fcf4ae-ca00-48e1-9073-9d2facd7aa80" providerId="ADAL" clId="{2CADEC14-491D-4B6F-91CD-D0A9A03883AE}" dt="2023-11-14T06:55:09.680" v="457" actId="478"/>
          <ac:picMkLst>
            <pc:docMk/>
            <pc:sldMk cId="3318390964" sldId="419"/>
            <ac:picMk id="5" creationId="{A601A0DE-0904-A78E-069A-DD9747164C41}"/>
          </ac:picMkLst>
        </pc:picChg>
        <pc:picChg chg="add mod">
          <ac:chgData name="Carman Li" userId="e0fcf4ae-ca00-48e1-9073-9d2facd7aa80" providerId="ADAL" clId="{2CADEC14-491D-4B6F-91CD-D0A9A03883AE}" dt="2023-11-16T02:49:55.481" v="4970" actId="1076"/>
          <ac:picMkLst>
            <pc:docMk/>
            <pc:sldMk cId="3318390964" sldId="419"/>
            <ac:picMk id="7" creationId="{32476DD3-7DF8-A273-E46B-484371AD4B8F}"/>
          </ac:picMkLst>
        </pc:picChg>
        <pc:picChg chg="del">
          <ac:chgData name="Carman Li" userId="e0fcf4ae-ca00-48e1-9073-9d2facd7aa80" providerId="ADAL" clId="{2CADEC14-491D-4B6F-91CD-D0A9A03883AE}" dt="2023-11-14T06:55:09.680" v="457" actId="478"/>
          <ac:picMkLst>
            <pc:docMk/>
            <pc:sldMk cId="3318390964" sldId="419"/>
            <ac:picMk id="7" creationId="{7099BB3E-4A98-C56C-C423-5DF7E3E87D94}"/>
          </ac:picMkLst>
        </pc:picChg>
        <pc:picChg chg="del">
          <ac:chgData name="Carman Li" userId="e0fcf4ae-ca00-48e1-9073-9d2facd7aa80" providerId="ADAL" clId="{2CADEC14-491D-4B6F-91CD-D0A9A03883AE}" dt="2023-11-14T06:55:09.680" v="457" actId="478"/>
          <ac:picMkLst>
            <pc:docMk/>
            <pc:sldMk cId="3318390964" sldId="419"/>
            <ac:picMk id="9" creationId="{6E016F3E-B371-64E1-1560-5903A7FC6C01}"/>
          </ac:picMkLst>
        </pc:picChg>
        <pc:picChg chg="del">
          <ac:chgData name="Carman Li" userId="e0fcf4ae-ca00-48e1-9073-9d2facd7aa80" providerId="ADAL" clId="{2CADEC14-491D-4B6F-91CD-D0A9A03883AE}" dt="2023-11-14T06:55:09.680" v="457" actId="478"/>
          <ac:picMkLst>
            <pc:docMk/>
            <pc:sldMk cId="3318390964" sldId="419"/>
            <ac:picMk id="10" creationId="{83186EF7-F59C-3B9A-40F0-4E0A0C97ED2F}"/>
          </ac:picMkLst>
        </pc:picChg>
        <pc:picChg chg="del">
          <ac:chgData name="Carman Li" userId="e0fcf4ae-ca00-48e1-9073-9d2facd7aa80" providerId="ADAL" clId="{2CADEC14-491D-4B6F-91CD-D0A9A03883AE}" dt="2023-11-14T06:55:09.680" v="457" actId="478"/>
          <ac:picMkLst>
            <pc:docMk/>
            <pc:sldMk cId="3318390964" sldId="419"/>
            <ac:picMk id="11" creationId="{5C5B97B3-D3B7-567B-12DC-F894F160968C}"/>
          </ac:picMkLst>
        </pc:picChg>
        <pc:picChg chg="del">
          <ac:chgData name="Carman Li" userId="e0fcf4ae-ca00-48e1-9073-9d2facd7aa80" providerId="ADAL" clId="{2CADEC14-491D-4B6F-91CD-D0A9A03883AE}" dt="2023-11-14T06:55:09.680" v="457" actId="478"/>
          <ac:picMkLst>
            <pc:docMk/>
            <pc:sldMk cId="3318390964" sldId="419"/>
            <ac:picMk id="16" creationId="{22E50BFB-995C-555E-C446-F2D96670F9B0}"/>
          </ac:picMkLst>
        </pc:picChg>
        <pc:picChg chg="del">
          <ac:chgData name="Carman Li" userId="e0fcf4ae-ca00-48e1-9073-9d2facd7aa80" providerId="ADAL" clId="{2CADEC14-491D-4B6F-91CD-D0A9A03883AE}" dt="2023-11-14T06:55:09.680" v="457" actId="478"/>
          <ac:picMkLst>
            <pc:docMk/>
            <pc:sldMk cId="3318390964" sldId="419"/>
            <ac:picMk id="18" creationId="{FCA00C62-0674-09C9-7BE3-BCD5646A0E35}"/>
          </ac:picMkLst>
        </pc:picChg>
        <pc:picChg chg="del">
          <ac:chgData name="Carman Li" userId="e0fcf4ae-ca00-48e1-9073-9d2facd7aa80" providerId="ADAL" clId="{2CADEC14-491D-4B6F-91CD-D0A9A03883AE}" dt="2023-11-14T06:55:09.680" v="457" actId="478"/>
          <ac:picMkLst>
            <pc:docMk/>
            <pc:sldMk cId="3318390964" sldId="419"/>
            <ac:picMk id="20" creationId="{54B571EE-280B-96B2-AB55-7E669A066F86}"/>
          </ac:picMkLst>
        </pc:picChg>
        <pc:picChg chg="del">
          <ac:chgData name="Carman Li" userId="e0fcf4ae-ca00-48e1-9073-9d2facd7aa80" providerId="ADAL" clId="{2CADEC14-491D-4B6F-91CD-D0A9A03883AE}" dt="2023-11-14T06:55:09.680" v="457" actId="478"/>
          <ac:picMkLst>
            <pc:docMk/>
            <pc:sldMk cId="3318390964" sldId="419"/>
            <ac:picMk id="22" creationId="{C2B95630-70BD-84DE-7CF8-F1098D7D6706}"/>
          </ac:picMkLst>
        </pc:picChg>
      </pc:sldChg>
      <pc:sldChg chg="addSp delSp modSp mod">
        <pc:chgData name="Carman Li" userId="e0fcf4ae-ca00-48e1-9073-9d2facd7aa80" providerId="ADAL" clId="{2CADEC14-491D-4B6F-91CD-D0A9A03883AE}" dt="2023-11-14T06:56:16.898" v="464" actId="1076"/>
        <pc:sldMkLst>
          <pc:docMk/>
          <pc:sldMk cId="3458562689" sldId="769"/>
        </pc:sldMkLst>
        <pc:spChg chg="mod">
          <ac:chgData name="Carman Li" userId="e0fcf4ae-ca00-48e1-9073-9d2facd7aa80" providerId="ADAL" clId="{2CADEC14-491D-4B6F-91CD-D0A9A03883AE}" dt="2023-11-14T06:16:13.428" v="251" actId="255"/>
          <ac:spMkLst>
            <pc:docMk/>
            <pc:sldMk cId="3458562689" sldId="769"/>
            <ac:spMk id="2" creationId="{AEB1608A-3CE2-A52D-3AE5-75B68BDB9EE1}"/>
          </ac:spMkLst>
        </pc:spChg>
        <pc:spChg chg="add del mod">
          <ac:chgData name="Carman Li" userId="e0fcf4ae-ca00-48e1-9073-9d2facd7aa80" providerId="ADAL" clId="{2CADEC14-491D-4B6F-91CD-D0A9A03883AE}" dt="2023-11-14T06:14:41.298" v="194" actId="21"/>
          <ac:spMkLst>
            <pc:docMk/>
            <pc:sldMk cId="3458562689" sldId="769"/>
            <ac:spMk id="4" creationId="{4918C49D-07D2-D2A0-3D8E-CAC378146948}"/>
          </ac:spMkLst>
        </pc:spChg>
        <pc:spChg chg="add del mod">
          <ac:chgData name="Carman Li" userId="e0fcf4ae-ca00-48e1-9073-9d2facd7aa80" providerId="ADAL" clId="{2CADEC14-491D-4B6F-91CD-D0A9A03883AE}" dt="2023-11-14T02:46:19.111" v="154" actId="478"/>
          <ac:spMkLst>
            <pc:docMk/>
            <pc:sldMk cId="3458562689" sldId="769"/>
            <ac:spMk id="7" creationId="{C4E6F183-15E2-3F0D-737C-A50F0371E5ED}"/>
          </ac:spMkLst>
        </pc:spChg>
        <pc:spChg chg="add mod ord">
          <ac:chgData name="Carman Li" userId="e0fcf4ae-ca00-48e1-9073-9d2facd7aa80" providerId="ADAL" clId="{2CADEC14-491D-4B6F-91CD-D0A9A03883AE}" dt="2023-11-14T06:16:52.634" v="267" actId="14100"/>
          <ac:spMkLst>
            <pc:docMk/>
            <pc:sldMk cId="3458562689" sldId="769"/>
            <ac:spMk id="8" creationId="{9DCB2035-49CC-D43C-7746-F59BD3B2D658}"/>
          </ac:spMkLst>
        </pc:spChg>
        <pc:spChg chg="add mod">
          <ac:chgData name="Carman Li" userId="e0fcf4ae-ca00-48e1-9073-9d2facd7aa80" providerId="ADAL" clId="{2CADEC14-491D-4B6F-91CD-D0A9A03883AE}" dt="2023-11-14T06:16:50.326" v="266" actId="20577"/>
          <ac:spMkLst>
            <pc:docMk/>
            <pc:sldMk cId="3458562689" sldId="769"/>
            <ac:spMk id="9" creationId="{D3A2343B-2CEC-7E38-4B29-A493F17E8530}"/>
          </ac:spMkLst>
        </pc:spChg>
        <pc:spChg chg="del">
          <ac:chgData name="Carman Li" userId="e0fcf4ae-ca00-48e1-9073-9d2facd7aa80" providerId="ADAL" clId="{2CADEC14-491D-4B6F-91CD-D0A9A03883AE}" dt="2023-11-13T08:57:07.538" v="37" actId="478"/>
          <ac:spMkLst>
            <pc:docMk/>
            <pc:sldMk cId="3458562689" sldId="769"/>
            <ac:spMk id="12" creationId="{3AD073CB-26E1-829D-A22B-991CAD389A99}"/>
          </ac:spMkLst>
        </pc:spChg>
        <pc:spChg chg="add mod">
          <ac:chgData name="Carman Li" userId="e0fcf4ae-ca00-48e1-9073-9d2facd7aa80" providerId="ADAL" clId="{2CADEC14-491D-4B6F-91CD-D0A9A03883AE}" dt="2023-11-14T06:17:15.087" v="273" actId="14100"/>
          <ac:spMkLst>
            <pc:docMk/>
            <pc:sldMk cId="3458562689" sldId="769"/>
            <ac:spMk id="14" creationId="{5D9920DF-728C-8C78-F113-3F8DD7BFFC3E}"/>
          </ac:spMkLst>
        </pc:spChg>
        <pc:spChg chg="add mod">
          <ac:chgData name="Carman Li" userId="e0fcf4ae-ca00-48e1-9073-9d2facd7aa80" providerId="ADAL" clId="{2CADEC14-491D-4B6F-91CD-D0A9A03883AE}" dt="2023-11-14T06:19:01.534" v="330" actId="20577"/>
          <ac:spMkLst>
            <pc:docMk/>
            <pc:sldMk cId="3458562689" sldId="769"/>
            <ac:spMk id="15" creationId="{6F978028-17CD-0DC0-BA38-D345FF8D1C12}"/>
          </ac:spMkLst>
        </pc:spChg>
        <pc:spChg chg="add del mod">
          <ac:chgData name="Carman Li" userId="e0fcf4ae-ca00-48e1-9073-9d2facd7aa80" providerId="ADAL" clId="{2CADEC14-491D-4B6F-91CD-D0A9A03883AE}" dt="2023-11-14T06:15:52.427" v="215" actId="478"/>
          <ac:spMkLst>
            <pc:docMk/>
            <pc:sldMk cId="3458562689" sldId="769"/>
            <ac:spMk id="16" creationId="{B0FBAAE6-9049-2C74-7DD8-139F62DC30E0}"/>
          </ac:spMkLst>
        </pc:spChg>
        <pc:spChg chg="add mod">
          <ac:chgData name="Carman Li" userId="e0fcf4ae-ca00-48e1-9073-9d2facd7aa80" providerId="ADAL" clId="{2CADEC14-491D-4B6F-91CD-D0A9A03883AE}" dt="2023-11-14T06:18:04.412" v="305" actId="1076"/>
          <ac:spMkLst>
            <pc:docMk/>
            <pc:sldMk cId="3458562689" sldId="769"/>
            <ac:spMk id="18" creationId="{BF2393F6-4A4B-B1AE-91CE-BE6AA27039ED}"/>
          </ac:spMkLst>
        </pc:spChg>
        <pc:spChg chg="add mod">
          <ac:chgData name="Carman Li" userId="e0fcf4ae-ca00-48e1-9073-9d2facd7aa80" providerId="ADAL" clId="{2CADEC14-491D-4B6F-91CD-D0A9A03883AE}" dt="2023-11-14T06:56:16.898" v="464" actId="1076"/>
          <ac:spMkLst>
            <pc:docMk/>
            <pc:sldMk cId="3458562689" sldId="769"/>
            <ac:spMk id="19" creationId="{DCBCE1B8-4E59-A30A-16D2-94BA1BEA194F}"/>
          </ac:spMkLst>
        </pc:spChg>
        <pc:picChg chg="add mod">
          <ac:chgData name="Carman Li" userId="e0fcf4ae-ca00-48e1-9073-9d2facd7aa80" providerId="ADAL" clId="{2CADEC14-491D-4B6F-91CD-D0A9A03883AE}" dt="2023-11-14T06:16:19.990" v="255" actId="1076"/>
          <ac:picMkLst>
            <pc:docMk/>
            <pc:sldMk cId="3458562689" sldId="769"/>
            <ac:picMk id="5" creationId="{88632AF8-2DE9-8EEF-BD27-660050F89474}"/>
          </ac:picMkLst>
        </pc:picChg>
        <pc:picChg chg="del">
          <ac:chgData name="Carman Li" userId="e0fcf4ae-ca00-48e1-9073-9d2facd7aa80" providerId="ADAL" clId="{2CADEC14-491D-4B6F-91CD-D0A9A03883AE}" dt="2023-11-13T10:04:58.153" v="40" actId="478"/>
          <ac:picMkLst>
            <pc:docMk/>
            <pc:sldMk cId="3458562689" sldId="769"/>
            <ac:picMk id="7" creationId="{F8D6001F-75E6-ECEE-BF68-4D476914B907}"/>
          </ac:picMkLst>
        </pc:picChg>
        <pc:picChg chg="del">
          <ac:chgData name="Carman Li" userId="e0fcf4ae-ca00-48e1-9073-9d2facd7aa80" providerId="ADAL" clId="{2CADEC14-491D-4B6F-91CD-D0A9A03883AE}" dt="2023-11-13T10:04:58.153" v="40" actId="478"/>
          <ac:picMkLst>
            <pc:docMk/>
            <pc:sldMk cId="3458562689" sldId="769"/>
            <ac:picMk id="10" creationId="{529FB030-B257-977F-A577-70B55227C0AD}"/>
          </ac:picMkLst>
        </pc:picChg>
        <pc:picChg chg="add mod">
          <ac:chgData name="Carman Li" userId="e0fcf4ae-ca00-48e1-9073-9d2facd7aa80" providerId="ADAL" clId="{2CADEC14-491D-4B6F-91CD-D0A9A03883AE}" dt="2023-11-14T06:18:01.818" v="304" actId="1076"/>
          <ac:picMkLst>
            <pc:docMk/>
            <pc:sldMk cId="3458562689" sldId="769"/>
            <ac:picMk id="12" creationId="{912CFBDE-A0E4-C568-5FEB-4B45A478C492}"/>
          </ac:picMkLst>
        </pc:picChg>
      </pc:sldChg>
      <pc:sldChg chg="modSp del mod">
        <pc:chgData name="Carman Li" userId="e0fcf4ae-ca00-48e1-9073-9d2facd7aa80" providerId="ADAL" clId="{2CADEC14-491D-4B6F-91CD-D0A9A03883AE}" dt="2023-11-16T07:37:56.203" v="5198" actId="47"/>
        <pc:sldMkLst>
          <pc:docMk/>
          <pc:sldMk cId="0" sldId="3513"/>
        </pc:sldMkLst>
        <pc:spChg chg="mod">
          <ac:chgData name="Carman Li" userId="e0fcf4ae-ca00-48e1-9073-9d2facd7aa80" providerId="ADAL" clId="{2CADEC14-491D-4B6F-91CD-D0A9A03883AE}" dt="2023-11-14T06:54:48.562" v="451" actId="20577"/>
          <ac:spMkLst>
            <pc:docMk/>
            <pc:sldMk cId="0" sldId="3513"/>
            <ac:spMk id="3" creationId="{29409065-CE06-17D7-C1AB-D466929BCC51}"/>
          </ac:spMkLst>
        </pc:spChg>
      </pc:sldChg>
      <pc:sldChg chg="del">
        <pc:chgData name="Carman Li" userId="e0fcf4ae-ca00-48e1-9073-9d2facd7aa80" providerId="ADAL" clId="{2CADEC14-491D-4B6F-91CD-D0A9A03883AE}" dt="2023-11-13T08:56:59.270" v="36" actId="47"/>
        <pc:sldMkLst>
          <pc:docMk/>
          <pc:sldMk cId="3070263463" sldId="3538"/>
        </pc:sldMkLst>
      </pc:sldChg>
      <pc:sldChg chg="del">
        <pc:chgData name="Carman Li" userId="e0fcf4ae-ca00-48e1-9073-9d2facd7aa80" providerId="ADAL" clId="{2CADEC14-491D-4B6F-91CD-D0A9A03883AE}" dt="2023-11-13T08:56:34.624" v="23" actId="47"/>
        <pc:sldMkLst>
          <pc:docMk/>
          <pc:sldMk cId="2926883465" sldId="3544"/>
        </pc:sldMkLst>
      </pc:sldChg>
      <pc:sldChg chg="del">
        <pc:chgData name="Carman Li" userId="e0fcf4ae-ca00-48e1-9073-9d2facd7aa80" providerId="ADAL" clId="{2CADEC14-491D-4B6F-91CD-D0A9A03883AE}" dt="2023-11-13T08:56:55.400" v="34" actId="47"/>
        <pc:sldMkLst>
          <pc:docMk/>
          <pc:sldMk cId="3593936672" sldId="3569"/>
        </pc:sldMkLst>
      </pc:sldChg>
      <pc:sldChg chg="del">
        <pc:chgData name="Carman Li" userId="e0fcf4ae-ca00-48e1-9073-9d2facd7aa80" providerId="ADAL" clId="{2CADEC14-491D-4B6F-91CD-D0A9A03883AE}" dt="2023-11-13T08:56:34.050" v="22" actId="47"/>
        <pc:sldMkLst>
          <pc:docMk/>
          <pc:sldMk cId="2625106488" sldId="3571"/>
        </pc:sldMkLst>
      </pc:sldChg>
      <pc:sldChg chg="del">
        <pc:chgData name="Carman Li" userId="e0fcf4ae-ca00-48e1-9073-9d2facd7aa80" providerId="ADAL" clId="{2CADEC14-491D-4B6F-91CD-D0A9A03883AE}" dt="2023-11-13T08:56:32.575" v="20" actId="47"/>
        <pc:sldMkLst>
          <pc:docMk/>
          <pc:sldMk cId="2063858969" sldId="3572"/>
        </pc:sldMkLst>
      </pc:sldChg>
      <pc:sldChg chg="del">
        <pc:chgData name="Carman Li" userId="e0fcf4ae-ca00-48e1-9073-9d2facd7aa80" providerId="ADAL" clId="{2CADEC14-491D-4B6F-91CD-D0A9A03883AE}" dt="2023-11-13T08:56:31.905" v="19" actId="47"/>
        <pc:sldMkLst>
          <pc:docMk/>
          <pc:sldMk cId="3764853876" sldId="3573"/>
        </pc:sldMkLst>
      </pc:sldChg>
      <pc:sldChg chg="addSp delSp modSp mod">
        <pc:chgData name="Carman Li" userId="e0fcf4ae-ca00-48e1-9073-9d2facd7aa80" providerId="ADAL" clId="{2CADEC14-491D-4B6F-91CD-D0A9A03883AE}" dt="2023-11-15T07:26:33.355" v="4018"/>
        <pc:sldMkLst>
          <pc:docMk/>
          <pc:sldMk cId="2558025181" sldId="3574"/>
        </pc:sldMkLst>
        <pc:spChg chg="mod">
          <ac:chgData name="Carman Li" userId="e0fcf4ae-ca00-48e1-9073-9d2facd7aa80" providerId="ADAL" clId="{2CADEC14-491D-4B6F-91CD-D0A9A03883AE}" dt="2023-11-15T07:25:33.487" v="3990" actId="20577"/>
          <ac:spMkLst>
            <pc:docMk/>
            <pc:sldMk cId="2558025181" sldId="3574"/>
            <ac:spMk id="11" creationId="{63CF0F97-A063-9B62-59DA-554EE00CEB0F}"/>
          </ac:spMkLst>
        </pc:spChg>
        <pc:spChg chg="mod">
          <ac:chgData name="Carman Li" userId="e0fcf4ae-ca00-48e1-9073-9d2facd7aa80" providerId="ADAL" clId="{2CADEC14-491D-4B6F-91CD-D0A9A03883AE}" dt="2023-11-15T07:25:42.560" v="3991"/>
          <ac:spMkLst>
            <pc:docMk/>
            <pc:sldMk cId="2558025181" sldId="3574"/>
            <ac:spMk id="17" creationId="{FAFBC12B-661C-45BB-96F1-768CBC5DE310}"/>
          </ac:spMkLst>
        </pc:spChg>
        <pc:spChg chg="mod">
          <ac:chgData name="Carman Li" userId="e0fcf4ae-ca00-48e1-9073-9d2facd7aa80" providerId="ADAL" clId="{2CADEC14-491D-4B6F-91CD-D0A9A03883AE}" dt="2023-11-15T07:26:33.355" v="4018"/>
          <ac:spMkLst>
            <pc:docMk/>
            <pc:sldMk cId="2558025181" sldId="3574"/>
            <ac:spMk id="156" creationId="{00000000-0000-0000-0000-000000000000}"/>
          </ac:spMkLst>
        </pc:spChg>
        <pc:picChg chg="add mod">
          <ac:chgData name="Carman Li" userId="e0fcf4ae-ca00-48e1-9073-9d2facd7aa80" providerId="ADAL" clId="{2CADEC14-491D-4B6F-91CD-D0A9A03883AE}" dt="2023-11-15T07:24:43.037" v="3809" actId="1076"/>
          <ac:picMkLst>
            <pc:docMk/>
            <pc:sldMk cId="2558025181" sldId="3574"/>
            <ac:picMk id="4" creationId="{D44F9B86-236F-0C89-035E-DB741C201532}"/>
          </ac:picMkLst>
        </pc:picChg>
        <pc:picChg chg="del">
          <ac:chgData name="Carman Li" userId="e0fcf4ae-ca00-48e1-9073-9d2facd7aa80" providerId="ADAL" clId="{2CADEC14-491D-4B6F-91CD-D0A9A03883AE}" dt="2023-11-14T06:49:47.670" v="360" actId="478"/>
          <ac:picMkLst>
            <pc:docMk/>
            <pc:sldMk cId="2558025181" sldId="3574"/>
            <ac:picMk id="6" creationId="{8C3A2596-79FC-8FBA-5E9B-00BD4F6A87B2}"/>
          </ac:picMkLst>
        </pc:picChg>
        <pc:picChg chg="del mod">
          <ac:chgData name="Carman Li" userId="e0fcf4ae-ca00-48e1-9073-9d2facd7aa80" providerId="ADAL" clId="{2CADEC14-491D-4B6F-91CD-D0A9A03883AE}" dt="2023-11-15T07:25:45.694" v="3993" actId="478"/>
          <ac:picMkLst>
            <pc:docMk/>
            <pc:sldMk cId="2558025181" sldId="3574"/>
            <ac:picMk id="14" creationId="{0D01417A-0A6A-8508-6CB9-956C6D996F7E}"/>
          </ac:picMkLst>
        </pc:picChg>
      </pc:sldChg>
      <pc:sldChg chg="addSp delSp modSp mod">
        <pc:chgData name="Carman Li" userId="e0fcf4ae-ca00-48e1-9073-9d2facd7aa80" providerId="ADAL" clId="{2CADEC14-491D-4B6F-91CD-D0A9A03883AE}" dt="2023-11-13T10:31:36.867" v="102" actId="1076"/>
        <pc:sldMkLst>
          <pc:docMk/>
          <pc:sldMk cId="3628826203" sldId="3579"/>
        </pc:sldMkLst>
        <pc:spChg chg="mod">
          <ac:chgData name="Carman Li" userId="e0fcf4ae-ca00-48e1-9073-9d2facd7aa80" providerId="ADAL" clId="{2CADEC14-491D-4B6F-91CD-D0A9A03883AE}" dt="2023-11-13T10:31:25.251" v="97" actId="14100"/>
          <ac:spMkLst>
            <pc:docMk/>
            <pc:sldMk cId="3628826203" sldId="3579"/>
            <ac:spMk id="3" creationId="{203D02D7-23B3-7354-3304-C660A3CFDCFF}"/>
          </ac:spMkLst>
        </pc:spChg>
        <pc:spChg chg="add mod">
          <ac:chgData name="Carman Li" userId="e0fcf4ae-ca00-48e1-9073-9d2facd7aa80" providerId="ADAL" clId="{2CADEC14-491D-4B6F-91CD-D0A9A03883AE}" dt="2023-11-13T10:31:35.596" v="101" actId="1076"/>
          <ac:spMkLst>
            <pc:docMk/>
            <pc:sldMk cId="3628826203" sldId="3579"/>
            <ac:spMk id="5" creationId="{76A2CFC3-3C97-7C3C-731E-094528FC70BF}"/>
          </ac:spMkLst>
        </pc:spChg>
        <pc:spChg chg="add mod">
          <ac:chgData name="Carman Li" userId="e0fcf4ae-ca00-48e1-9073-9d2facd7aa80" providerId="ADAL" clId="{2CADEC14-491D-4B6F-91CD-D0A9A03883AE}" dt="2023-11-13T10:31:17.651" v="95" actId="14100"/>
          <ac:spMkLst>
            <pc:docMk/>
            <pc:sldMk cId="3628826203" sldId="3579"/>
            <ac:spMk id="7" creationId="{1014D93B-3D18-6E10-90E4-D9B749F98146}"/>
          </ac:spMkLst>
        </pc:spChg>
        <pc:spChg chg="add mod">
          <ac:chgData name="Carman Li" userId="e0fcf4ae-ca00-48e1-9073-9d2facd7aa80" providerId="ADAL" clId="{2CADEC14-491D-4B6F-91CD-D0A9A03883AE}" dt="2023-11-13T10:31:32.324" v="99" actId="1076"/>
          <ac:spMkLst>
            <pc:docMk/>
            <pc:sldMk cId="3628826203" sldId="3579"/>
            <ac:spMk id="8" creationId="{100682A1-887F-7503-399B-D4220DF95994}"/>
          </ac:spMkLst>
        </pc:spChg>
        <pc:spChg chg="mod">
          <ac:chgData name="Carman Li" userId="e0fcf4ae-ca00-48e1-9073-9d2facd7aa80" providerId="ADAL" clId="{2CADEC14-491D-4B6F-91CD-D0A9A03883AE}" dt="2023-11-13T10:31:08.683" v="92" actId="14100"/>
          <ac:spMkLst>
            <pc:docMk/>
            <pc:sldMk cId="3628826203" sldId="3579"/>
            <ac:spMk id="12" creationId="{7DFAFA3B-39B9-24C2-0710-C76EAF38F838}"/>
          </ac:spMkLst>
        </pc:spChg>
        <pc:spChg chg="del">
          <ac:chgData name="Carman Li" userId="e0fcf4ae-ca00-48e1-9073-9d2facd7aa80" providerId="ADAL" clId="{2CADEC14-491D-4B6F-91CD-D0A9A03883AE}" dt="2023-11-13T10:30:46.781" v="85" actId="478"/>
          <ac:spMkLst>
            <pc:docMk/>
            <pc:sldMk cId="3628826203" sldId="3579"/>
            <ac:spMk id="13" creationId="{176A7A14-CA94-EE73-9C9A-F49EFB0CCA19}"/>
          </ac:spMkLst>
        </pc:spChg>
        <pc:spChg chg="del">
          <ac:chgData name="Carman Li" userId="e0fcf4ae-ca00-48e1-9073-9d2facd7aa80" providerId="ADAL" clId="{2CADEC14-491D-4B6F-91CD-D0A9A03883AE}" dt="2023-11-13T10:30:47.980" v="86" actId="478"/>
          <ac:spMkLst>
            <pc:docMk/>
            <pc:sldMk cId="3628826203" sldId="3579"/>
            <ac:spMk id="14" creationId="{E279F26D-BD48-9DF6-BB9C-9C044D2381B4}"/>
          </ac:spMkLst>
        </pc:spChg>
        <pc:picChg chg="add mod">
          <ac:chgData name="Carman Li" userId="e0fcf4ae-ca00-48e1-9073-9d2facd7aa80" providerId="ADAL" clId="{2CADEC14-491D-4B6F-91CD-D0A9A03883AE}" dt="2023-11-13T10:31:34.275" v="100" actId="1076"/>
          <ac:picMkLst>
            <pc:docMk/>
            <pc:sldMk cId="3628826203" sldId="3579"/>
            <ac:picMk id="4" creationId="{CE8A2316-4F03-81A1-8C12-5BD45343733B}"/>
          </ac:picMkLst>
        </pc:picChg>
        <pc:picChg chg="add mod">
          <ac:chgData name="Carman Li" userId="e0fcf4ae-ca00-48e1-9073-9d2facd7aa80" providerId="ADAL" clId="{2CADEC14-491D-4B6F-91CD-D0A9A03883AE}" dt="2023-11-13T10:31:36.867" v="102" actId="1076"/>
          <ac:picMkLst>
            <pc:docMk/>
            <pc:sldMk cId="3628826203" sldId="3579"/>
            <ac:picMk id="6" creationId="{B0429AFA-874A-B38A-D9E0-EDEF551AA54B}"/>
          </ac:picMkLst>
        </pc:picChg>
        <pc:picChg chg="del">
          <ac:chgData name="Carman Li" userId="e0fcf4ae-ca00-48e1-9073-9d2facd7aa80" providerId="ADAL" clId="{2CADEC14-491D-4B6F-91CD-D0A9A03883AE}" dt="2023-11-13T08:56:17.843" v="13" actId="478"/>
          <ac:picMkLst>
            <pc:docMk/>
            <pc:sldMk cId="3628826203" sldId="3579"/>
            <ac:picMk id="10" creationId="{9F54FBC4-B733-F7BA-BC0E-A8E47B8EE32C}"/>
          </ac:picMkLst>
        </pc:picChg>
      </pc:sldChg>
      <pc:sldChg chg="delSp modSp del mod">
        <pc:chgData name="Carman Li" userId="e0fcf4ae-ca00-48e1-9073-9d2facd7aa80" providerId="ADAL" clId="{2CADEC14-491D-4B6F-91CD-D0A9A03883AE}" dt="2023-11-14T06:49:27.419" v="357" actId="47"/>
        <pc:sldMkLst>
          <pc:docMk/>
          <pc:sldMk cId="630908346" sldId="3580"/>
        </pc:sldMkLst>
        <pc:spChg chg="mod">
          <ac:chgData name="Carman Li" userId="e0fcf4ae-ca00-48e1-9073-9d2facd7aa80" providerId="ADAL" clId="{2CADEC14-491D-4B6F-91CD-D0A9A03883AE}" dt="2023-11-14T06:39:15.079" v="349" actId="20577"/>
          <ac:spMkLst>
            <pc:docMk/>
            <pc:sldMk cId="630908346" sldId="3580"/>
            <ac:spMk id="5" creationId="{7FBC87EB-6B32-0971-B90D-6C2DF7F187DD}"/>
          </ac:spMkLst>
        </pc:spChg>
        <pc:picChg chg="del">
          <ac:chgData name="Carman Li" userId="e0fcf4ae-ca00-48e1-9073-9d2facd7aa80" providerId="ADAL" clId="{2CADEC14-491D-4B6F-91CD-D0A9A03883AE}" dt="2023-11-14T06:19:08.558" v="331" actId="478"/>
          <ac:picMkLst>
            <pc:docMk/>
            <pc:sldMk cId="630908346" sldId="3580"/>
            <ac:picMk id="6" creationId="{0C02B1B9-8F7B-9B86-700A-F044042F4C07}"/>
          </ac:picMkLst>
        </pc:picChg>
      </pc:sldChg>
      <pc:sldChg chg="del">
        <pc:chgData name="Carman Li" userId="e0fcf4ae-ca00-48e1-9073-9d2facd7aa80" providerId="ADAL" clId="{2CADEC14-491D-4B6F-91CD-D0A9A03883AE}" dt="2023-11-13T08:56:58.501" v="35" actId="47"/>
        <pc:sldMkLst>
          <pc:docMk/>
          <pc:sldMk cId="3659481569" sldId="3581"/>
        </pc:sldMkLst>
      </pc:sldChg>
      <pc:sldChg chg="del">
        <pc:chgData name="Carman Li" userId="e0fcf4ae-ca00-48e1-9073-9d2facd7aa80" providerId="ADAL" clId="{2CADEC14-491D-4B6F-91CD-D0A9A03883AE}" dt="2023-11-13T08:56:54.567" v="33" actId="47"/>
        <pc:sldMkLst>
          <pc:docMk/>
          <pc:sldMk cId="3713886085" sldId="3583"/>
        </pc:sldMkLst>
      </pc:sldChg>
      <pc:sldChg chg="del">
        <pc:chgData name="Carman Li" userId="e0fcf4ae-ca00-48e1-9073-9d2facd7aa80" providerId="ADAL" clId="{2CADEC14-491D-4B6F-91CD-D0A9A03883AE}" dt="2023-11-13T08:56:44.238" v="29" actId="47"/>
        <pc:sldMkLst>
          <pc:docMk/>
          <pc:sldMk cId="3638104263" sldId="3584"/>
        </pc:sldMkLst>
      </pc:sldChg>
      <pc:sldChg chg="del">
        <pc:chgData name="Carman Li" userId="e0fcf4ae-ca00-48e1-9073-9d2facd7aa80" providerId="ADAL" clId="{2CADEC14-491D-4B6F-91CD-D0A9A03883AE}" dt="2023-11-13T08:56:52.707" v="31" actId="47"/>
        <pc:sldMkLst>
          <pc:docMk/>
          <pc:sldMk cId="3519699896" sldId="3585"/>
        </pc:sldMkLst>
      </pc:sldChg>
      <pc:sldChg chg="del">
        <pc:chgData name="Carman Li" userId="e0fcf4ae-ca00-48e1-9073-9d2facd7aa80" providerId="ADAL" clId="{2CADEC14-491D-4B6F-91CD-D0A9A03883AE}" dt="2023-11-13T08:56:53.802" v="32" actId="47"/>
        <pc:sldMkLst>
          <pc:docMk/>
          <pc:sldMk cId="91528803" sldId="3586"/>
        </pc:sldMkLst>
      </pc:sldChg>
      <pc:sldChg chg="del">
        <pc:chgData name="Carman Li" userId="e0fcf4ae-ca00-48e1-9073-9d2facd7aa80" providerId="ADAL" clId="{2CADEC14-491D-4B6F-91CD-D0A9A03883AE}" dt="2023-11-13T08:56:43.325" v="28" actId="47"/>
        <pc:sldMkLst>
          <pc:docMk/>
          <pc:sldMk cId="492845393" sldId="3587"/>
        </pc:sldMkLst>
      </pc:sldChg>
      <pc:sldChg chg="del">
        <pc:chgData name="Carman Li" userId="e0fcf4ae-ca00-48e1-9073-9d2facd7aa80" providerId="ADAL" clId="{2CADEC14-491D-4B6F-91CD-D0A9A03883AE}" dt="2023-11-13T08:56:40.815" v="25" actId="47"/>
        <pc:sldMkLst>
          <pc:docMk/>
          <pc:sldMk cId="4245444910" sldId="3588"/>
        </pc:sldMkLst>
      </pc:sldChg>
      <pc:sldChg chg="del">
        <pc:chgData name="Carman Li" userId="e0fcf4ae-ca00-48e1-9073-9d2facd7aa80" providerId="ADAL" clId="{2CADEC14-491D-4B6F-91CD-D0A9A03883AE}" dt="2023-11-13T08:56:42.327" v="27" actId="47"/>
        <pc:sldMkLst>
          <pc:docMk/>
          <pc:sldMk cId="4076268475" sldId="3589"/>
        </pc:sldMkLst>
      </pc:sldChg>
      <pc:sldChg chg="del">
        <pc:chgData name="Carman Li" userId="e0fcf4ae-ca00-48e1-9073-9d2facd7aa80" providerId="ADAL" clId="{2CADEC14-491D-4B6F-91CD-D0A9A03883AE}" dt="2023-11-13T08:56:41.511" v="26" actId="47"/>
        <pc:sldMkLst>
          <pc:docMk/>
          <pc:sldMk cId="357932013" sldId="3590"/>
        </pc:sldMkLst>
      </pc:sldChg>
      <pc:sldChg chg="del">
        <pc:chgData name="Carman Li" userId="e0fcf4ae-ca00-48e1-9073-9d2facd7aa80" providerId="ADAL" clId="{2CADEC14-491D-4B6F-91CD-D0A9A03883AE}" dt="2023-11-13T08:56:27.102" v="14" actId="47"/>
        <pc:sldMkLst>
          <pc:docMk/>
          <pc:sldMk cId="1189057372" sldId="3591"/>
        </pc:sldMkLst>
      </pc:sldChg>
      <pc:sldChg chg="del">
        <pc:chgData name="Carman Li" userId="e0fcf4ae-ca00-48e1-9073-9d2facd7aa80" providerId="ADAL" clId="{2CADEC14-491D-4B6F-91CD-D0A9A03883AE}" dt="2023-11-13T08:56:29.193" v="16" actId="47"/>
        <pc:sldMkLst>
          <pc:docMk/>
          <pc:sldMk cId="207590575" sldId="3592"/>
        </pc:sldMkLst>
      </pc:sldChg>
      <pc:sldChg chg="del">
        <pc:chgData name="Carman Li" userId="e0fcf4ae-ca00-48e1-9073-9d2facd7aa80" providerId="ADAL" clId="{2CADEC14-491D-4B6F-91CD-D0A9A03883AE}" dt="2023-11-13T08:56:27.791" v="15" actId="47"/>
        <pc:sldMkLst>
          <pc:docMk/>
          <pc:sldMk cId="2977577527" sldId="3593"/>
        </pc:sldMkLst>
      </pc:sldChg>
      <pc:sldChg chg="addSp delSp modSp add del mod">
        <pc:chgData name="Carman Li" userId="e0fcf4ae-ca00-48e1-9073-9d2facd7aa80" providerId="ADAL" clId="{2CADEC14-491D-4B6F-91CD-D0A9A03883AE}" dt="2023-11-15T03:27:17.941" v="1727" actId="14861"/>
        <pc:sldMkLst>
          <pc:docMk/>
          <pc:sldMk cId="3992072476" sldId="3594"/>
        </pc:sldMkLst>
        <pc:spChg chg="add mod">
          <ac:chgData name="Carman Li" userId="e0fcf4ae-ca00-48e1-9073-9d2facd7aa80" providerId="ADAL" clId="{2CADEC14-491D-4B6F-91CD-D0A9A03883AE}" dt="2023-11-15T01:57:58.496" v="1378" actId="207"/>
          <ac:spMkLst>
            <pc:docMk/>
            <pc:sldMk cId="3992072476" sldId="3594"/>
            <ac:spMk id="2" creationId="{778DCCB1-188F-ABFF-5015-19A26549B3A7}"/>
          </ac:spMkLst>
        </pc:spChg>
        <pc:spChg chg="mod">
          <ac:chgData name="Carman Li" userId="e0fcf4ae-ca00-48e1-9073-9d2facd7aa80" providerId="ADAL" clId="{2CADEC14-491D-4B6F-91CD-D0A9A03883AE}" dt="2023-11-14T09:44:54.828" v="1091"/>
          <ac:spMkLst>
            <pc:docMk/>
            <pc:sldMk cId="3992072476" sldId="3594"/>
            <ac:spMk id="4" creationId="{F081BC49-83E2-F48F-793C-7488F0F4F4D1}"/>
          </ac:spMkLst>
        </pc:spChg>
        <pc:spChg chg="mod">
          <ac:chgData name="Carman Li" userId="e0fcf4ae-ca00-48e1-9073-9d2facd7aa80" providerId="ADAL" clId="{2CADEC14-491D-4B6F-91CD-D0A9A03883AE}" dt="2023-11-14T09:44:49.544" v="1086" actId="1076"/>
          <ac:spMkLst>
            <pc:docMk/>
            <pc:sldMk cId="3992072476" sldId="3594"/>
            <ac:spMk id="5" creationId="{900FE4A2-A1BF-FAFF-7116-7FCBAA340E28}"/>
          </ac:spMkLst>
        </pc:spChg>
        <pc:spChg chg="del mod">
          <ac:chgData name="Carman Li" userId="e0fcf4ae-ca00-48e1-9073-9d2facd7aa80" providerId="ADAL" clId="{2CADEC14-491D-4B6F-91CD-D0A9A03883AE}" dt="2023-11-14T09:55:56.083" v="1321" actId="478"/>
          <ac:spMkLst>
            <pc:docMk/>
            <pc:sldMk cId="3992072476" sldId="3594"/>
            <ac:spMk id="6" creationId="{C094F20A-FE7E-8B28-BD8B-11F8A538374C}"/>
          </ac:spMkLst>
        </pc:spChg>
        <pc:spChg chg="mod">
          <ac:chgData name="Carman Li" userId="e0fcf4ae-ca00-48e1-9073-9d2facd7aa80" providerId="ADAL" clId="{2CADEC14-491D-4B6F-91CD-D0A9A03883AE}" dt="2023-11-15T01:58:01.942" v="1379" actId="20577"/>
          <ac:spMkLst>
            <pc:docMk/>
            <pc:sldMk cId="3992072476" sldId="3594"/>
            <ac:spMk id="22" creationId="{3DD3B30F-E0D7-CE08-BF5B-07BD2957478C}"/>
          </ac:spMkLst>
        </pc:spChg>
        <pc:spChg chg="mod">
          <ac:chgData name="Carman Li" userId="e0fcf4ae-ca00-48e1-9073-9d2facd7aa80" providerId="ADAL" clId="{2CADEC14-491D-4B6F-91CD-D0A9A03883AE}" dt="2023-11-14T09:56:45.132" v="1339" actId="1036"/>
          <ac:spMkLst>
            <pc:docMk/>
            <pc:sldMk cId="3992072476" sldId="3594"/>
            <ac:spMk id="32" creationId="{3E963AC2-DD2F-AD1C-5F5D-AF15ACC51845}"/>
          </ac:spMkLst>
        </pc:spChg>
        <pc:picChg chg="del">
          <ac:chgData name="Carman Li" userId="e0fcf4ae-ca00-48e1-9073-9d2facd7aa80" providerId="ADAL" clId="{2CADEC14-491D-4B6F-91CD-D0A9A03883AE}" dt="2023-11-14T09:48:02.462" v="1269" actId="478"/>
          <ac:picMkLst>
            <pc:docMk/>
            <pc:sldMk cId="3992072476" sldId="3594"/>
            <ac:picMk id="3" creationId="{224C5AC4-D2AE-E742-27F6-8A884A3B0D5E}"/>
          </ac:picMkLst>
        </pc:picChg>
        <pc:picChg chg="add mod ord">
          <ac:chgData name="Carman Li" userId="e0fcf4ae-ca00-48e1-9073-9d2facd7aa80" providerId="ADAL" clId="{2CADEC14-491D-4B6F-91CD-D0A9A03883AE}" dt="2023-11-15T03:27:17.941" v="1727" actId="14861"/>
          <ac:picMkLst>
            <pc:docMk/>
            <pc:sldMk cId="3992072476" sldId="3594"/>
            <ac:picMk id="3" creationId="{D77D8824-D51E-DDCE-91CE-84FBAFE08114}"/>
          </ac:picMkLst>
        </pc:picChg>
        <pc:picChg chg="add mod">
          <ac:chgData name="Carman Li" userId="e0fcf4ae-ca00-48e1-9073-9d2facd7aa80" providerId="ADAL" clId="{2CADEC14-491D-4B6F-91CD-D0A9A03883AE}" dt="2023-11-14T09:58:55.309" v="1356"/>
          <ac:picMkLst>
            <pc:docMk/>
            <pc:sldMk cId="3992072476" sldId="3594"/>
            <ac:picMk id="7" creationId="{E7B04D9D-7066-0312-C71B-A3F03D0C5E61}"/>
          </ac:picMkLst>
        </pc:picChg>
        <pc:picChg chg="add mod">
          <ac:chgData name="Carman Li" userId="e0fcf4ae-ca00-48e1-9073-9d2facd7aa80" providerId="ADAL" clId="{2CADEC14-491D-4B6F-91CD-D0A9A03883AE}" dt="2023-11-14T09:57:49.998" v="1352"/>
          <ac:picMkLst>
            <pc:docMk/>
            <pc:sldMk cId="3992072476" sldId="3594"/>
            <ac:picMk id="8" creationId="{FAD0C46C-B4BB-BD81-E294-5D932A789B2A}"/>
          </ac:picMkLst>
        </pc:picChg>
        <pc:picChg chg="add mod">
          <ac:chgData name="Carman Li" userId="e0fcf4ae-ca00-48e1-9073-9d2facd7aa80" providerId="ADAL" clId="{2CADEC14-491D-4B6F-91CD-D0A9A03883AE}" dt="2023-11-14T09:57:15.294" v="1346"/>
          <ac:picMkLst>
            <pc:docMk/>
            <pc:sldMk cId="3992072476" sldId="3594"/>
            <ac:picMk id="9" creationId="{076983D4-A1CC-7013-2EC0-BC110EBF68B2}"/>
          </ac:picMkLst>
        </pc:picChg>
        <pc:picChg chg="add del mod">
          <ac:chgData name="Carman Li" userId="e0fcf4ae-ca00-48e1-9073-9d2facd7aa80" providerId="ADAL" clId="{2CADEC14-491D-4B6F-91CD-D0A9A03883AE}" dt="2023-11-14T09:57:07.507" v="1343" actId="478"/>
          <ac:picMkLst>
            <pc:docMk/>
            <pc:sldMk cId="3992072476" sldId="3594"/>
            <ac:picMk id="10" creationId="{70AB7954-CFC8-9380-EDA7-98BA5C7E21A2}"/>
          </ac:picMkLst>
        </pc:picChg>
        <pc:picChg chg="add del mod">
          <ac:chgData name="Carman Li" userId="e0fcf4ae-ca00-48e1-9073-9d2facd7aa80" providerId="ADAL" clId="{2CADEC14-491D-4B6F-91CD-D0A9A03883AE}" dt="2023-11-14T09:57:08.045" v="1344" actId="478"/>
          <ac:picMkLst>
            <pc:docMk/>
            <pc:sldMk cId="3992072476" sldId="3594"/>
            <ac:picMk id="11" creationId="{B4814E13-0069-7E57-315A-9A3955E3552E}"/>
          </ac:picMkLst>
        </pc:picChg>
        <pc:picChg chg="add del mod">
          <ac:chgData name="Carman Li" userId="e0fcf4ae-ca00-48e1-9073-9d2facd7aa80" providerId="ADAL" clId="{2CADEC14-491D-4B6F-91CD-D0A9A03883AE}" dt="2023-11-14T09:57:08.759" v="1345" actId="478"/>
          <ac:picMkLst>
            <pc:docMk/>
            <pc:sldMk cId="3992072476" sldId="3594"/>
            <ac:picMk id="12" creationId="{B14A1A59-BCF3-FB31-C6D3-021E5B1BC238}"/>
          </ac:picMkLst>
        </pc:picChg>
        <pc:picChg chg="add mod">
          <ac:chgData name="Carman Li" userId="e0fcf4ae-ca00-48e1-9073-9d2facd7aa80" providerId="ADAL" clId="{2CADEC14-491D-4B6F-91CD-D0A9A03883AE}" dt="2023-11-14T10:00:20.069" v="1366" actId="14100"/>
          <ac:picMkLst>
            <pc:docMk/>
            <pc:sldMk cId="3992072476" sldId="3594"/>
            <ac:picMk id="14" creationId="{CB8886B6-CA20-184A-D2FA-086E13CBB3BA}"/>
          </ac:picMkLst>
        </pc:picChg>
        <pc:picChg chg="add mod">
          <ac:chgData name="Carman Li" userId="e0fcf4ae-ca00-48e1-9073-9d2facd7aa80" providerId="ADAL" clId="{2CADEC14-491D-4B6F-91CD-D0A9A03883AE}" dt="2023-11-14T10:00:31.659" v="1369" actId="14100"/>
          <ac:picMkLst>
            <pc:docMk/>
            <pc:sldMk cId="3992072476" sldId="3594"/>
            <ac:picMk id="16" creationId="{34F300A3-9069-CE1B-2923-0E1A3F73EA62}"/>
          </ac:picMkLst>
        </pc:picChg>
        <pc:picChg chg="add mod">
          <ac:chgData name="Carman Li" userId="e0fcf4ae-ca00-48e1-9073-9d2facd7aa80" providerId="ADAL" clId="{2CADEC14-491D-4B6F-91CD-D0A9A03883AE}" dt="2023-11-14T10:00:34.579" v="1370" actId="14100"/>
          <ac:picMkLst>
            <pc:docMk/>
            <pc:sldMk cId="3992072476" sldId="3594"/>
            <ac:picMk id="18" creationId="{C241B497-C8DD-467C-835A-CCEBBDE75B0D}"/>
          </ac:picMkLst>
        </pc:picChg>
        <pc:picChg chg="add mod">
          <ac:chgData name="Carman Li" userId="e0fcf4ae-ca00-48e1-9073-9d2facd7aa80" providerId="ADAL" clId="{2CADEC14-491D-4B6F-91CD-D0A9A03883AE}" dt="2023-11-14T09:59:31.678" v="1359" actId="1076"/>
          <ac:picMkLst>
            <pc:docMk/>
            <pc:sldMk cId="3992072476" sldId="3594"/>
            <ac:picMk id="20" creationId="{A7D22BF9-4BF5-A457-17B2-D8E8E82DB06E}"/>
          </ac:picMkLst>
        </pc:picChg>
        <pc:picChg chg="add mod">
          <ac:chgData name="Carman Li" userId="e0fcf4ae-ca00-48e1-9073-9d2facd7aa80" providerId="ADAL" clId="{2CADEC14-491D-4B6F-91CD-D0A9A03883AE}" dt="2023-11-15T01:51:48.391" v="1373" actId="1076"/>
          <ac:picMkLst>
            <pc:docMk/>
            <pc:sldMk cId="3992072476" sldId="3594"/>
            <ac:picMk id="23" creationId="{818C220E-F860-C62C-76C6-2CFF3D8557A5}"/>
          </ac:picMkLst>
        </pc:picChg>
        <pc:picChg chg="add mod">
          <ac:chgData name="Carman Li" userId="e0fcf4ae-ca00-48e1-9073-9d2facd7aa80" providerId="ADAL" clId="{2CADEC14-491D-4B6F-91CD-D0A9A03883AE}" dt="2023-11-15T01:51:49.969" v="1374" actId="1076"/>
          <ac:picMkLst>
            <pc:docMk/>
            <pc:sldMk cId="3992072476" sldId="3594"/>
            <ac:picMk id="25" creationId="{5A9E7F99-450E-B9AC-3EB9-8192ADC422B3}"/>
          </ac:picMkLst>
        </pc:picChg>
        <pc:picChg chg="del mod">
          <ac:chgData name="Carman Li" userId="e0fcf4ae-ca00-48e1-9073-9d2facd7aa80" providerId="ADAL" clId="{2CADEC14-491D-4B6F-91CD-D0A9A03883AE}" dt="2023-11-14T09:55:56.083" v="1321" actId="478"/>
          <ac:picMkLst>
            <pc:docMk/>
            <pc:sldMk cId="3992072476" sldId="3594"/>
            <ac:picMk id="33" creationId="{BF192ABE-1248-6B33-546C-89B33AB8C0D0}"/>
          </ac:picMkLst>
        </pc:picChg>
        <pc:picChg chg="del mod">
          <ac:chgData name="Carman Li" userId="e0fcf4ae-ca00-48e1-9073-9d2facd7aa80" providerId="ADAL" clId="{2CADEC14-491D-4B6F-91CD-D0A9A03883AE}" dt="2023-11-14T09:45:51.604" v="1184" actId="478"/>
          <ac:picMkLst>
            <pc:docMk/>
            <pc:sldMk cId="3992072476" sldId="3594"/>
            <ac:picMk id="36" creationId="{3AEC3F1B-54DB-F6D1-9706-ED471020D11D}"/>
          </ac:picMkLst>
        </pc:picChg>
      </pc:sldChg>
      <pc:sldChg chg="del">
        <pc:chgData name="Carman Li" userId="e0fcf4ae-ca00-48e1-9073-9d2facd7aa80" providerId="ADAL" clId="{2CADEC14-491D-4B6F-91CD-D0A9A03883AE}" dt="2023-11-14T06:54:54.198" v="453" actId="47"/>
        <pc:sldMkLst>
          <pc:docMk/>
          <pc:sldMk cId="4262468417" sldId="3595"/>
        </pc:sldMkLst>
      </pc:sldChg>
      <pc:sldChg chg="del">
        <pc:chgData name="Carman Li" userId="e0fcf4ae-ca00-48e1-9073-9d2facd7aa80" providerId="ADAL" clId="{2CADEC14-491D-4B6F-91CD-D0A9A03883AE}" dt="2023-11-14T06:54:57.979" v="454" actId="47"/>
        <pc:sldMkLst>
          <pc:docMk/>
          <pc:sldMk cId="1778880171" sldId="3596"/>
        </pc:sldMkLst>
      </pc:sldChg>
      <pc:sldChg chg="addSp delSp modSp mod ord">
        <pc:chgData name="Carman Li" userId="e0fcf4ae-ca00-48e1-9073-9d2facd7aa80" providerId="ADAL" clId="{2CADEC14-491D-4B6F-91CD-D0A9A03883AE}" dt="2023-11-15T07:26:44.477" v="4019"/>
        <pc:sldMkLst>
          <pc:docMk/>
          <pc:sldMk cId="2556993322" sldId="3597"/>
        </pc:sldMkLst>
        <pc:spChg chg="add mod">
          <ac:chgData name="Carman Li" userId="e0fcf4ae-ca00-48e1-9073-9d2facd7aa80" providerId="ADAL" clId="{2CADEC14-491D-4B6F-91CD-D0A9A03883AE}" dt="2023-11-14T06:54:32.500" v="444"/>
          <ac:spMkLst>
            <pc:docMk/>
            <pc:sldMk cId="2556993322" sldId="3597"/>
            <ac:spMk id="2" creationId="{A5E13AE5-2FA9-3216-DED0-CB39947C8714}"/>
          </ac:spMkLst>
        </pc:spChg>
        <pc:spChg chg="mod">
          <ac:chgData name="Carman Li" userId="e0fcf4ae-ca00-48e1-9073-9d2facd7aa80" providerId="ADAL" clId="{2CADEC14-491D-4B6F-91CD-D0A9A03883AE}" dt="2023-11-14T08:13:34.138" v="554" actId="122"/>
          <ac:spMkLst>
            <pc:docMk/>
            <pc:sldMk cId="2556993322" sldId="3597"/>
            <ac:spMk id="4" creationId="{370B7986-B886-3204-1569-CBA18264C894}"/>
          </ac:spMkLst>
        </pc:spChg>
        <pc:spChg chg="mod">
          <ac:chgData name="Carman Li" userId="e0fcf4ae-ca00-48e1-9073-9d2facd7aa80" providerId="ADAL" clId="{2CADEC14-491D-4B6F-91CD-D0A9A03883AE}" dt="2023-11-14T06:51:14.232" v="397" actId="20577"/>
          <ac:spMkLst>
            <pc:docMk/>
            <pc:sldMk cId="2556993322" sldId="3597"/>
            <ac:spMk id="5" creationId="{52DDD21B-E076-6B57-FF1A-69BCD3CAF5E5}"/>
          </ac:spMkLst>
        </pc:spChg>
        <pc:spChg chg="del">
          <ac:chgData name="Carman Li" userId="e0fcf4ae-ca00-48e1-9073-9d2facd7aa80" providerId="ADAL" clId="{2CADEC14-491D-4B6F-91CD-D0A9A03883AE}" dt="2023-11-14T06:54:31.668" v="443" actId="478"/>
          <ac:spMkLst>
            <pc:docMk/>
            <pc:sldMk cId="2556993322" sldId="3597"/>
            <ac:spMk id="6" creationId="{6ABE069F-DA05-1EB7-B72C-8D8B6576EA7C}"/>
          </ac:spMkLst>
        </pc:spChg>
        <pc:spChg chg="mod">
          <ac:chgData name="Carman Li" userId="e0fcf4ae-ca00-48e1-9073-9d2facd7aa80" providerId="ADAL" clId="{2CADEC14-491D-4B6F-91CD-D0A9A03883AE}" dt="2023-11-14T06:50:12.345" v="369"/>
          <ac:spMkLst>
            <pc:docMk/>
            <pc:sldMk cId="2556993322" sldId="3597"/>
            <ac:spMk id="7" creationId="{87007F7C-B485-83BD-94F8-21C0BB355309}"/>
          </ac:spMkLst>
        </pc:spChg>
        <pc:spChg chg="del">
          <ac:chgData name="Carman Li" userId="e0fcf4ae-ca00-48e1-9073-9d2facd7aa80" providerId="ADAL" clId="{2CADEC14-491D-4B6F-91CD-D0A9A03883AE}" dt="2023-11-14T06:54:31.668" v="443" actId="478"/>
          <ac:spMkLst>
            <pc:docMk/>
            <pc:sldMk cId="2556993322" sldId="3597"/>
            <ac:spMk id="8" creationId="{6F049CCA-48DB-0A65-2079-95F13B2DB01B}"/>
          </ac:spMkLst>
        </pc:spChg>
        <pc:spChg chg="add mod">
          <ac:chgData name="Carman Li" userId="e0fcf4ae-ca00-48e1-9073-9d2facd7aa80" providerId="ADAL" clId="{2CADEC14-491D-4B6F-91CD-D0A9A03883AE}" dt="2023-11-14T06:54:32.500" v="444"/>
          <ac:spMkLst>
            <pc:docMk/>
            <pc:sldMk cId="2556993322" sldId="3597"/>
            <ac:spMk id="9" creationId="{F7AB8B16-F555-9AF2-33AC-61E8C8444369}"/>
          </ac:spMkLst>
        </pc:spChg>
        <pc:spChg chg="add mod">
          <ac:chgData name="Carman Li" userId="e0fcf4ae-ca00-48e1-9073-9d2facd7aa80" providerId="ADAL" clId="{2CADEC14-491D-4B6F-91CD-D0A9A03883AE}" dt="2023-11-14T08:13:55.278" v="563" actId="1076"/>
          <ac:spMkLst>
            <pc:docMk/>
            <pc:sldMk cId="2556993322" sldId="3597"/>
            <ac:spMk id="10" creationId="{F4B45268-4C29-CDF1-7E42-9C2C1731A412}"/>
          </ac:spMkLst>
        </pc:spChg>
        <pc:spChg chg="add mod">
          <ac:chgData name="Carman Li" userId="e0fcf4ae-ca00-48e1-9073-9d2facd7aa80" providerId="ADAL" clId="{2CADEC14-491D-4B6F-91CD-D0A9A03883AE}" dt="2023-11-14T08:13:37.709" v="556" actId="1076"/>
          <ac:spMkLst>
            <pc:docMk/>
            <pc:sldMk cId="2556993322" sldId="3597"/>
            <ac:spMk id="12" creationId="{1D1B819D-6124-2C4C-18EF-1AA71241978C}"/>
          </ac:spMkLst>
        </pc:spChg>
        <pc:spChg chg="add mod">
          <ac:chgData name="Carman Li" userId="e0fcf4ae-ca00-48e1-9073-9d2facd7aa80" providerId="ADAL" clId="{2CADEC14-491D-4B6F-91CD-D0A9A03883AE}" dt="2023-11-15T07:26:44.477" v="4019"/>
          <ac:spMkLst>
            <pc:docMk/>
            <pc:sldMk cId="2556993322" sldId="3597"/>
            <ac:spMk id="14" creationId="{DF8A1CC4-0584-4CB4-6FC2-7C555E852ED6}"/>
          </ac:spMkLst>
        </pc:spChg>
        <pc:spChg chg="add mod ord">
          <ac:chgData name="Carman Li" userId="e0fcf4ae-ca00-48e1-9073-9d2facd7aa80" providerId="ADAL" clId="{2CADEC14-491D-4B6F-91CD-D0A9A03883AE}" dt="2023-11-14T08:10:57.595" v="512" actId="1076"/>
          <ac:spMkLst>
            <pc:docMk/>
            <pc:sldMk cId="2556993322" sldId="3597"/>
            <ac:spMk id="15" creationId="{9A3F1E9E-A61F-7EBF-B9EB-8A1E17773E36}"/>
          </ac:spMkLst>
        </pc:spChg>
        <pc:grpChg chg="del">
          <ac:chgData name="Carman Li" userId="e0fcf4ae-ca00-48e1-9073-9d2facd7aa80" providerId="ADAL" clId="{2CADEC14-491D-4B6F-91CD-D0A9A03883AE}" dt="2023-11-14T06:51:30.335" v="401" actId="478"/>
          <ac:grpSpMkLst>
            <pc:docMk/>
            <pc:sldMk cId="2556993322" sldId="3597"/>
            <ac:grpSpMk id="32" creationId="{ABBEC2DC-66AD-7354-2C9D-2B94C9DB5DA9}"/>
          </ac:grpSpMkLst>
        </pc:grpChg>
        <pc:picChg chg="del">
          <ac:chgData name="Carman Li" userId="e0fcf4ae-ca00-48e1-9073-9d2facd7aa80" providerId="ADAL" clId="{2CADEC14-491D-4B6F-91CD-D0A9A03883AE}" dt="2023-11-14T06:51:30.335" v="401" actId="478"/>
          <ac:picMkLst>
            <pc:docMk/>
            <pc:sldMk cId="2556993322" sldId="3597"/>
            <ac:picMk id="3" creationId="{811CFA13-1CB9-0C7C-EB2A-719184C26524}"/>
          </ac:picMkLst>
        </pc:picChg>
        <pc:picChg chg="add del mod">
          <ac:chgData name="Carman Li" userId="e0fcf4ae-ca00-48e1-9073-9d2facd7aa80" providerId="ADAL" clId="{2CADEC14-491D-4B6F-91CD-D0A9A03883AE}" dt="2023-11-14T08:11:31.750" v="520" actId="478"/>
          <ac:picMkLst>
            <pc:docMk/>
            <pc:sldMk cId="2556993322" sldId="3597"/>
            <ac:picMk id="11" creationId="{8E6A2BB6-4577-7E44-CE25-7009209B7A99}"/>
          </ac:picMkLst>
        </pc:picChg>
        <pc:picChg chg="add del mod">
          <ac:chgData name="Carman Li" userId="e0fcf4ae-ca00-48e1-9073-9d2facd7aa80" providerId="ADAL" clId="{2CADEC14-491D-4B6F-91CD-D0A9A03883AE}" dt="2023-11-14T08:12:30.777" v="526" actId="478"/>
          <ac:picMkLst>
            <pc:docMk/>
            <pc:sldMk cId="2556993322" sldId="3597"/>
            <ac:picMk id="13" creationId="{5F86EDD4-A178-5E5D-7BA8-A3E8AB8AFAF0}"/>
          </ac:picMkLst>
        </pc:picChg>
        <pc:picChg chg="add mod">
          <ac:chgData name="Carman Li" userId="e0fcf4ae-ca00-48e1-9073-9d2facd7aa80" providerId="ADAL" clId="{2CADEC14-491D-4B6F-91CD-D0A9A03883AE}" dt="2023-11-14T08:12:29.848" v="525" actId="1076"/>
          <ac:picMkLst>
            <pc:docMk/>
            <pc:sldMk cId="2556993322" sldId="3597"/>
            <ac:picMk id="17" creationId="{D5A8B214-59D1-6C4B-A044-8CB677B7E56C}"/>
          </ac:picMkLst>
        </pc:picChg>
        <pc:picChg chg="add mod">
          <ac:chgData name="Carman Li" userId="e0fcf4ae-ca00-48e1-9073-9d2facd7aa80" providerId="ADAL" clId="{2CADEC14-491D-4B6F-91CD-D0A9A03883AE}" dt="2023-11-14T08:13:44.028" v="559" actId="1076"/>
          <ac:picMkLst>
            <pc:docMk/>
            <pc:sldMk cId="2556993322" sldId="3597"/>
            <ac:picMk id="19" creationId="{8A4F6551-0737-EF29-F1A6-04DD9784B636}"/>
          </ac:picMkLst>
        </pc:picChg>
      </pc:sldChg>
      <pc:sldChg chg="del">
        <pc:chgData name="Carman Li" userId="e0fcf4ae-ca00-48e1-9073-9d2facd7aa80" providerId="ADAL" clId="{2CADEC14-491D-4B6F-91CD-D0A9A03883AE}" dt="2023-11-13T08:56:33.385" v="21" actId="47"/>
        <pc:sldMkLst>
          <pc:docMk/>
          <pc:sldMk cId="2564782923" sldId="3599"/>
        </pc:sldMkLst>
      </pc:sldChg>
      <pc:sldChg chg="del">
        <pc:chgData name="Carman Li" userId="e0fcf4ae-ca00-48e1-9073-9d2facd7aa80" providerId="ADAL" clId="{2CADEC14-491D-4B6F-91CD-D0A9A03883AE}" dt="2023-11-13T08:56:36.856" v="24" actId="47"/>
        <pc:sldMkLst>
          <pc:docMk/>
          <pc:sldMk cId="2613292914" sldId="3600"/>
        </pc:sldMkLst>
      </pc:sldChg>
      <pc:sldChg chg="del">
        <pc:chgData name="Carman Li" userId="e0fcf4ae-ca00-48e1-9073-9d2facd7aa80" providerId="ADAL" clId="{2CADEC14-491D-4B6F-91CD-D0A9A03883AE}" dt="2023-11-13T08:56:31.103" v="18" actId="47"/>
        <pc:sldMkLst>
          <pc:docMk/>
          <pc:sldMk cId="18936416" sldId="3601"/>
        </pc:sldMkLst>
      </pc:sldChg>
      <pc:sldChg chg="del">
        <pc:chgData name="Carman Li" userId="e0fcf4ae-ca00-48e1-9073-9d2facd7aa80" providerId="ADAL" clId="{2CADEC14-491D-4B6F-91CD-D0A9A03883AE}" dt="2023-11-13T08:56:30.154" v="17" actId="47"/>
        <pc:sldMkLst>
          <pc:docMk/>
          <pc:sldMk cId="2510944356" sldId="3602"/>
        </pc:sldMkLst>
      </pc:sldChg>
      <pc:sldChg chg="del">
        <pc:chgData name="Carman Li" userId="e0fcf4ae-ca00-48e1-9073-9d2facd7aa80" providerId="ADAL" clId="{2CADEC14-491D-4B6F-91CD-D0A9A03883AE}" dt="2023-11-14T06:54:59.806" v="455" actId="47"/>
        <pc:sldMkLst>
          <pc:docMk/>
          <pc:sldMk cId="1989527559" sldId="3603"/>
        </pc:sldMkLst>
      </pc:sldChg>
      <pc:sldChg chg="addSp delSp modSp add mod">
        <pc:chgData name="Carman Li" userId="e0fcf4ae-ca00-48e1-9073-9d2facd7aa80" providerId="ADAL" clId="{2CADEC14-491D-4B6F-91CD-D0A9A03883AE}" dt="2023-11-14T09:16:16.929" v="605" actId="207"/>
        <pc:sldMkLst>
          <pc:docMk/>
          <pc:sldMk cId="3446871171" sldId="3604"/>
        </pc:sldMkLst>
        <pc:spChg chg="add mod">
          <ac:chgData name="Carman Li" userId="e0fcf4ae-ca00-48e1-9073-9d2facd7aa80" providerId="ADAL" clId="{2CADEC14-491D-4B6F-91CD-D0A9A03883AE}" dt="2023-11-14T06:54:36.253" v="446"/>
          <ac:spMkLst>
            <pc:docMk/>
            <pc:sldMk cId="3446871171" sldId="3604"/>
            <ac:spMk id="2" creationId="{37F17DD5-B728-FE28-A359-667378824096}"/>
          </ac:spMkLst>
        </pc:spChg>
        <pc:spChg chg="mod ord">
          <ac:chgData name="Carman Li" userId="e0fcf4ae-ca00-48e1-9073-9d2facd7aa80" providerId="ADAL" clId="{2CADEC14-491D-4B6F-91CD-D0A9A03883AE}" dt="2023-11-14T09:15:36.080" v="602" actId="1035"/>
          <ac:spMkLst>
            <pc:docMk/>
            <pc:sldMk cId="3446871171" sldId="3604"/>
            <ac:spMk id="4" creationId="{370B7986-B886-3204-1569-CBA18264C894}"/>
          </ac:spMkLst>
        </pc:spChg>
        <pc:spChg chg="mod">
          <ac:chgData name="Carman Li" userId="e0fcf4ae-ca00-48e1-9073-9d2facd7aa80" providerId="ADAL" clId="{2CADEC14-491D-4B6F-91CD-D0A9A03883AE}" dt="2023-11-14T06:51:51.808" v="409" actId="20577"/>
          <ac:spMkLst>
            <pc:docMk/>
            <pc:sldMk cId="3446871171" sldId="3604"/>
            <ac:spMk id="5" creationId="{52DDD21B-E076-6B57-FF1A-69BCD3CAF5E5}"/>
          </ac:spMkLst>
        </pc:spChg>
        <pc:spChg chg="del">
          <ac:chgData name="Carman Li" userId="e0fcf4ae-ca00-48e1-9073-9d2facd7aa80" providerId="ADAL" clId="{2CADEC14-491D-4B6F-91CD-D0A9A03883AE}" dt="2023-11-14T06:54:35.486" v="445" actId="478"/>
          <ac:spMkLst>
            <pc:docMk/>
            <pc:sldMk cId="3446871171" sldId="3604"/>
            <ac:spMk id="6" creationId="{6ABE069F-DA05-1EB7-B72C-8D8B6576EA7C}"/>
          </ac:spMkLst>
        </pc:spChg>
        <pc:spChg chg="del">
          <ac:chgData name="Carman Li" userId="e0fcf4ae-ca00-48e1-9073-9d2facd7aa80" providerId="ADAL" clId="{2CADEC14-491D-4B6F-91CD-D0A9A03883AE}" dt="2023-11-14T06:54:35.486" v="445" actId="478"/>
          <ac:spMkLst>
            <pc:docMk/>
            <pc:sldMk cId="3446871171" sldId="3604"/>
            <ac:spMk id="8" creationId="{6F049CCA-48DB-0A65-2079-95F13B2DB01B}"/>
          </ac:spMkLst>
        </pc:spChg>
        <pc:spChg chg="add mod">
          <ac:chgData name="Carman Li" userId="e0fcf4ae-ca00-48e1-9073-9d2facd7aa80" providerId="ADAL" clId="{2CADEC14-491D-4B6F-91CD-D0A9A03883AE}" dt="2023-11-14T06:54:36.253" v="446"/>
          <ac:spMkLst>
            <pc:docMk/>
            <pc:sldMk cId="3446871171" sldId="3604"/>
            <ac:spMk id="9" creationId="{CC8E12ED-D2E7-2402-7A12-420297EFEE02}"/>
          </ac:spMkLst>
        </pc:spChg>
        <pc:spChg chg="add del mod">
          <ac:chgData name="Carman Li" userId="e0fcf4ae-ca00-48e1-9073-9d2facd7aa80" providerId="ADAL" clId="{2CADEC14-491D-4B6F-91CD-D0A9A03883AE}" dt="2023-11-14T09:06:23.840" v="568" actId="478"/>
          <ac:spMkLst>
            <pc:docMk/>
            <pc:sldMk cId="3446871171" sldId="3604"/>
            <ac:spMk id="10" creationId="{650B2A72-D868-FB73-8A2B-829269B78AEF}"/>
          </ac:spMkLst>
        </pc:spChg>
        <pc:spChg chg="add del mod">
          <ac:chgData name="Carman Li" userId="e0fcf4ae-ca00-48e1-9073-9d2facd7aa80" providerId="ADAL" clId="{2CADEC14-491D-4B6F-91CD-D0A9A03883AE}" dt="2023-11-14T09:06:24.793" v="569" actId="478"/>
          <ac:spMkLst>
            <pc:docMk/>
            <pc:sldMk cId="3446871171" sldId="3604"/>
            <ac:spMk id="12" creationId="{B0E5D527-42AD-ABF6-B6A5-A76E24FF0938}"/>
          </ac:spMkLst>
        </pc:spChg>
        <pc:spChg chg="add del mod">
          <ac:chgData name="Carman Li" userId="e0fcf4ae-ca00-48e1-9073-9d2facd7aa80" providerId="ADAL" clId="{2CADEC14-491D-4B6F-91CD-D0A9A03883AE}" dt="2023-11-14T09:06:28.092" v="571" actId="478"/>
          <ac:spMkLst>
            <pc:docMk/>
            <pc:sldMk cId="3446871171" sldId="3604"/>
            <ac:spMk id="14" creationId="{E2C35FDD-5DD0-E959-BD38-6BB44866F4E1}"/>
          </ac:spMkLst>
        </pc:spChg>
        <pc:spChg chg="add mod ord">
          <ac:chgData name="Carman Li" userId="e0fcf4ae-ca00-48e1-9073-9d2facd7aa80" providerId="ADAL" clId="{2CADEC14-491D-4B6F-91CD-D0A9A03883AE}" dt="2023-11-14T09:16:16.929" v="605" actId="207"/>
          <ac:spMkLst>
            <pc:docMk/>
            <pc:sldMk cId="3446871171" sldId="3604"/>
            <ac:spMk id="16" creationId="{09D11986-A0DF-3FD9-B174-EE72C6DC019A}"/>
          </ac:spMkLst>
        </pc:spChg>
        <pc:grpChg chg="del">
          <ac:chgData name="Carman Li" userId="e0fcf4ae-ca00-48e1-9073-9d2facd7aa80" providerId="ADAL" clId="{2CADEC14-491D-4B6F-91CD-D0A9A03883AE}" dt="2023-11-14T06:51:24.868" v="399" actId="478"/>
          <ac:grpSpMkLst>
            <pc:docMk/>
            <pc:sldMk cId="3446871171" sldId="3604"/>
            <ac:grpSpMk id="32" creationId="{ABBEC2DC-66AD-7354-2C9D-2B94C9DB5DA9}"/>
          </ac:grpSpMkLst>
        </pc:grpChg>
        <pc:picChg chg="del">
          <ac:chgData name="Carman Li" userId="e0fcf4ae-ca00-48e1-9073-9d2facd7aa80" providerId="ADAL" clId="{2CADEC14-491D-4B6F-91CD-D0A9A03883AE}" dt="2023-11-14T06:51:26.711" v="400" actId="478"/>
          <ac:picMkLst>
            <pc:docMk/>
            <pc:sldMk cId="3446871171" sldId="3604"/>
            <ac:picMk id="3" creationId="{811CFA13-1CB9-0C7C-EB2A-719184C26524}"/>
          </ac:picMkLst>
        </pc:picChg>
        <pc:picChg chg="add del mod">
          <ac:chgData name="Carman Li" userId="e0fcf4ae-ca00-48e1-9073-9d2facd7aa80" providerId="ADAL" clId="{2CADEC14-491D-4B6F-91CD-D0A9A03883AE}" dt="2023-11-14T09:06:21.445" v="567" actId="478"/>
          <ac:picMkLst>
            <pc:docMk/>
            <pc:sldMk cId="3446871171" sldId="3604"/>
            <ac:picMk id="11" creationId="{2C0C2A7D-D6D4-3C72-54D3-166D4486C513}"/>
          </ac:picMkLst>
        </pc:picChg>
        <pc:picChg chg="add del mod">
          <ac:chgData name="Carman Li" userId="e0fcf4ae-ca00-48e1-9073-9d2facd7aa80" providerId="ADAL" clId="{2CADEC14-491D-4B6F-91CD-D0A9A03883AE}" dt="2023-11-14T09:06:25.940" v="570" actId="478"/>
          <ac:picMkLst>
            <pc:docMk/>
            <pc:sldMk cId="3446871171" sldId="3604"/>
            <ac:picMk id="13" creationId="{B4336D1F-0F3D-529E-CED7-BA3E6DB1FBA7}"/>
          </ac:picMkLst>
        </pc:picChg>
        <pc:picChg chg="add mod ord">
          <ac:chgData name="Carman Li" userId="e0fcf4ae-ca00-48e1-9073-9d2facd7aa80" providerId="ADAL" clId="{2CADEC14-491D-4B6F-91CD-D0A9A03883AE}" dt="2023-11-14T09:15:05.441" v="591" actId="29295"/>
          <ac:picMkLst>
            <pc:docMk/>
            <pc:sldMk cId="3446871171" sldId="3604"/>
            <ac:picMk id="15" creationId="{EE702DA2-97DA-12CF-38F9-FA4688CF76AA}"/>
          </ac:picMkLst>
        </pc:picChg>
      </pc:sldChg>
      <pc:sldChg chg="addSp delSp modSp add mod">
        <pc:chgData name="Carman Li" userId="e0fcf4ae-ca00-48e1-9073-9d2facd7aa80" providerId="ADAL" clId="{2CADEC14-491D-4B6F-91CD-D0A9A03883AE}" dt="2023-11-15T04:20:40.090" v="2361" actId="1076"/>
        <pc:sldMkLst>
          <pc:docMk/>
          <pc:sldMk cId="2026595968" sldId="3605"/>
        </pc:sldMkLst>
        <pc:spChg chg="add mod">
          <ac:chgData name="Carman Li" userId="e0fcf4ae-ca00-48e1-9073-9d2facd7aa80" providerId="ADAL" clId="{2CADEC14-491D-4B6F-91CD-D0A9A03883AE}" dt="2023-11-14T06:54:39.845" v="448"/>
          <ac:spMkLst>
            <pc:docMk/>
            <pc:sldMk cId="2026595968" sldId="3605"/>
            <ac:spMk id="2" creationId="{38B71C6B-0765-6CD9-44EA-7FD2AAC7377F}"/>
          </ac:spMkLst>
        </pc:spChg>
        <pc:spChg chg="add mod">
          <ac:chgData name="Carman Li" userId="e0fcf4ae-ca00-48e1-9073-9d2facd7aa80" providerId="ADAL" clId="{2CADEC14-491D-4B6F-91CD-D0A9A03883AE}" dt="2023-11-14T06:54:39.845" v="448"/>
          <ac:spMkLst>
            <pc:docMk/>
            <pc:sldMk cId="2026595968" sldId="3605"/>
            <ac:spMk id="3" creationId="{79D90001-85D1-498B-C603-81456DA6464C}"/>
          </ac:spMkLst>
        </pc:spChg>
        <pc:spChg chg="mod">
          <ac:chgData name="Carman Li" userId="e0fcf4ae-ca00-48e1-9073-9d2facd7aa80" providerId="ADAL" clId="{2CADEC14-491D-4B6F-91CD-D0A9A03883AE}" dt="2023-11-15T04:14:37.569" v="2318" actId="14100"/>
          <ac:spMkLst>
            <pc:docMk/>
            <pc:sldMk cId="2026595968" sldId="3605"/>
            <ac:spMk id="4" creationId="{370B7986-B886-3204-1569-CBA18264C894}"/>
          </ac:spMkLst>
        </pc:spChg>
        <pc:spChg chg="mod">
          <ac:chgData name="Carman Li" userId="e0fcf4ae-ca00-48e1-9073-9d2facd7aa80" providerId="ADAL" clId="{2CADEC14-491D-4B6F-91CD-D0A9A03883AE}" dt="2023-11-14T06:53:01.623" v="425" actId="20577"/>
          <ac:spMkLst>
            <pc:docMk/>
            <pc:sldMk cId="2026595968" sldId="3605"/>
            <ac:spMk id="5" creationId="{52DDD21B-E076-6B57-FF1A-69BCD3CAF5E5}"/>
          </ac:spMkLst>
        </pc:spChg>
        <pc:spChg chg="del">
          <ac:chgData name="Carman Li" userId="e0fcf4ae-ca00-48e1-9073-9d2facd7aa80" providerId="ADAL" clId="{2CADEC14-491D-4B6F-91CD-D0A9A03883AE}" dt="2023-11-14T06:54:39.002" v="447" actId="478"/>
          <ac:spMkLst>
            <pc:docMk/>
            <pc:sldMk cId="2026595968" sldId="3605"/>
            <ac:spMk id="6" creationId="{6ABE069F-DA05-1EB7-B72C-8D8B6576EA7C}"/>
          </ac:spMkLst>
        </pc:spChg>
        <pc:spChg chg="del">
          <ac:chgData name="Carman Li" userId="e0fcf4ae-ca00-48e1-9073-9d2facd7aa80" providerId="ADAL" clId="{2CADEC14-491D-4B6F-91CD-D0A9A03883AE}" dt="2023-11-14T06:54:39.002" v="447" actId="478"/>
          <ac:spMkLst>
            <pc:docMk/>
            <pc:sldMk cId="2026595968" sldId="3605"/>
            <ac:spMk id="8" creationId="{6F049CCA-48DB-0A65-2079-95F13B2DB01B}"/>
          </ac:spMkLst>
        </pc:spChg>
        <pc:spChg chg="add mod ord">
          <ac:chgData name="Carman Li" userId="e0fcf4ae-ca00-48e1-9073-9d2facd7aa80" providerId="ADAL" clId="{2CADEC14-491D-4B6F-91CD-D0A9A03883AE}" dt="2023-11-15T04:14:42.200" v="2320" actId="14100"/>
          <ac:spMkLst>
            <pc:docMk/>
            <pc:sldMk cId="2026595968" sldId="3605"/>
            <ac:spMk id="9" creationId="{B2E9F2C7-37A9-04F3-C1AD-3DE49C62A8CD}"/>
          </ac:spMkLst>
        </pc:spChg>
        <pc:spChg chg="add mod">
          <ac:chgData name="Carman Li" userId="e0fcf4ae-ca00-48e1-9073-9d2facd7aa80" providerId="ADAL" clId="{2CADEC14-491D-4B6F-91CD-D0A9A03883AE}" dt="2023-11-15T04:20:39.137" v="2360" actId="1076"/>
          <ac:spMkLst>
            <pc:docMk/>
            <pc:sldMk cId="2026595968" sldId="3605"/>
            <ac:spMk id="10" creationId="{9D8E0414-0C35-B64E-DBC7-62FA905081F0}"/>
          </ac:spMkLst>
        </pc:spChg>
        <pc:spChg chg="add mod">
          <ac:chgData name="Carman Li" userId="e0fcf4ae-ca00-48e1-9073-9d2facd7aa80" providerId="ADAL" clId="{2CADEC14-491D-4B6F-91CD-D0A9A03883AE}" dt="2023-11-15T04:15:53.010" v="2326"/>
          <ac:spMkLst>
            <pc:docMk/>
            <pc:sldMk cId="2026595968" sldId="3605"/>
            <ac:spMk id="11" creationId="{A5717CE7-9B52-C934-6A5C-0094F114CD9E}"/>
          </ac:spMkLst>
        </pc:spChg>
        <pc:spChg chg="add mod">
          <ac:chgData name="Carman Li" userId="e0fcf4ae-ca00-48e1-9073-9d2facd7aa80" providerId="ADAL" clId="{2CADEC14-491D-4B6F-91CD-D0A9A03883AE}" dt="2023-11-15T04:19:44.003" v="2356" actId="20577"/>
          <ac:spMkLst>
            <pc:docMk/>
            <pc:sldMk cId="2026595968" sldId="3605"/>
            <ac:spMk id="12" creationId="{2EE63DF6-FB96-6CF1-B53D-773E287EF8B5}"/>
          </ac:spMkLst>
        </pc:spChg>
        <pc:picChg chg="add mod">
          <ac:chgData name="Carman Li" userId="e0fcf4ae-ca00-48e1-9073-9d2facd7aa80" providerId="ADAL" clId="{2CADEC14-491D-4B6F-91CD-D0A9A03883AE}" dt="2023-11-15T04:20:40.090" v="2361" actId="1076"/>
          <ac:picMkLst>
            <pc:docMk/>
            <pc:sldMk cId="2026595968" sldId="3605"/>
            <ac:picMk id="8" creationId="{07011596-9FFD-D253-38A6-32005D280A5E}"/>
          </ac:picMkLst>
        </pc:picChg>
        <pc:picChg chg="add mod">
          <ac:chgData name="Carman Li" userId="e0fcf4ae-ca00-48e1-9073-9d2facd7aa80" providerId="ADAL" clId="{2CADEC14-491D-4B6F-91CD-D0A9A03883AE}" dt="2023-11-15T04:19:23.127" v="2330" actId="1076"/>
          <ac:picMkLst>
            <pc:docMk/>
            <pc:sldMk cId="2026595968" sldId="3605"/>
            <ac:picMk id="14" creationId="{6F3940AD-04FE-F853-33B0-0DC4D7C2B532}"/>
          </ac:picMkLst>
        </pc:picChg>
      </pc:sldChg>
      <pc:sldChg chg="addSp delSp modSp add mod">
        <pc:chgData name="Carman Li" userId="e0fcf4ae-ca00-48e1-9073-9d2facd7aa80" providerId="ADAL" clId="{2CADEC14-491D-4B6F-91CD-D0A9A03883AE}" dt="2023-11-16T07:37:42.643" v="5197" actId="1076"/>
        <pc:sldMkLst>
          <pc:docMk/>
          <pc:sldMk cId="1885618186" sldId="3606"/>
        </pc:sldMkLst>
        <pc:spChg chg="add mod">
          <ac:chgData name="Carman Li" userId="e0fcf4ae-ca00-48e1-9073-9d2facd7aa80" providerId="ADAL" clId="{2CADEC14-491D-4B6F-91CD-D0A9A03883AE}" dt="2023-11-14T06:54:43.704" v="450"/>
          <ac:spMkLst>
            <pc:docMk/>
            <pc:sldMk cId="1885618186" sldId="3606"/>
            <ac:spMk id="2" creationId="{7CDA0E57-6401-D377-49C0-1A34B7B05785}"/>
          </ac:spMkLst>
        </pc:spChg>
        <pc:spChg chg="add mod">
          <ac:chgData name="Carman Li" userId="e0fcf4ae-ca00-48e1-9073-9d2facd7aa80" providerId="ADAL" clId="{2CADEC14-491D-4B6F-91CD-D0A9A03883AE}" dt="2023-11-14T06:54:43.704" v="450"/>
          <ac:spMkLst>
            <pc:docMk/>
            <pc:sldMk cId="1885618186" sldId="3606"/>
            <ac:spMk id="3" creationId="{33266C95-2119-D9CE-62DF-10D297A25CEB}"/>
          </ac:spMkLst>
        </pc:spChg>
        <pc:spChg chg="mod">
          <ac:chgData name="Carman Li" userId="e0fcf4ae-ca00-48e1-9073-9d2facd7aa80" providerId="ADAL" clId="{2CADEC14-491D-4B6F-91CD-D0A9A03883AE}" dt="2023-11-16T07:37:39.505" v="5196" actId="14100"/>
          <ac:spMkLst>
            <pc:docMk/>
            <pc:sldMk cId="1885618186" sldId="3606"/>
            <ac:spMk id="4" creationId="{370B7986-B886-3204-1569-CBA18264C894}"/>
          </ac:spMkLst>
        </pc:spChg>
        <pc:spChg chg="mod">
          <ac:chgData name="Carman Li" userId="e0fcf4ae-ca00-48e1-9073-9d2facd7aa80" providerId="ADAL" clId="{2CADEC14-491D-4B6F-91CD-D0A9A03883AE}" dt="2023-11-14T06:53:31.094" v="442" actId="20577"/>
          <ac:spMkLst>
            <pc:docMk/>
            <pc:sldMk cId="1885618186" sldId="3606"/>
            <ac:spMk id="5" creationId="{52DDD21B-E076-6B57-FF1A-69BCD3CAF5E5}"/>
          </ac:spMkLst>
        </pc:spChg>
        <pc:spChg chg="del">
          <ac:chgData name="Carman Li" userId="e0fcf4ae-ca00-48e1-9073-9d2facd7aa80" providerId="ADAL" clId="{2CADEC14-491D-4B6F-91CD-D0A9A03883AE}" dt="2023-11-14T06:54:43.422" v="449" actId="478"/>
          <ac:spMkLst>
            <pc:docMk/>
            <pc:sldMk cId="1885618186" sldId="3606"/>
            <ac:spMk id="6" creationId="{6ABE069F-DA05-1EB7-B72C-8D8B6576EA7C}"/>
          </ac:spMkLst>
        </pc:spChg>
        <pc:spChg chg="del">
          <ac:chgData name="Carman Li" userId="e0fcf4ae-ca00-48e1-9073-9d2facd7aa80" providerId="ADAL" clId="{2CADEC14-491D-4B6F-91CD-D0A9A03883AE}" dt="2023-11-14T06:54:43.422" v="449" actId="478"/>
          <ac:spMkLst>
            <pc:docMk/>
            <pc:sldMk cId="1885618186" sldId="3606"/>
            <ac:spMk id="8" creationId="{6F049CCA-48DB-0A65-2079-95F13B2DB01B}"/>
          </ac:spMkLst>
        </pc:spChg>
        <pc:picChg chg="add mod ord">
          <ac:chgData name="Carman Li" userId="e0fcf4ae-ca00-48e1-9073-9d2facd7aa80" providerId="ADAL" clId="{2CADEC14-491D-4B6F-91CD-D0A9A03883AE}" dt="2023-11-16T07:37:42.643" v="5197" actId="1076"/>
          <ac:picMkLst>
            <pc:docMk/>
            <pc:sldMk cId="1885618186" sldId="3606"/>
            <ac:picMk id="8" creationId="{409A8546-5266-4F9B-F7FE-29E483F76322}"/>
          </ac:picMkLst>
        </pc:picChg>
      </pc:sldChg>
      <pc:sldChg chg="add del">
        <pc:chgData name="Carman Li" userId="e0fcf4ae-ca00-48e1-9073-9d2facd7aa80" providerId="ADAL" clId="{2CADEC14-491D-4B6F-91CD-D0A9A03883AE}" dt="2023-11-14T09:16:34.132" v="610" actId="47"/>
        <pc:sldMkLst>
          <pc:docMk/>
          <pc:sldMk cId="2234042791" sldId="3607"/>
        </pc:sldMkLst>
      </pc:sldChg>
      <pc:sldChg chg="add del">
        <pc:chgData name="Carman Li" userId="e0fcf4ae-ca00-48e1-9073-9d2facd7aa80" providerId="ADAL" clId="{2CADEC14-491D-4B6F-91CD-D0A9A03883AE}" dt="2023-11-14T09:16:28.269" v="607" actId="47"/>
        <pc:sldMkLst>
          <pc:docMk/>
          <pc:sldMk cId="4044830823" sldId="3607"/>
        </pc:sldMkLst>
      </pc:sldChg>
      <pc:sldChg chg="addSp delSp modSp add mod">
        <pc:chgData name="Carman Li" userId="e0fcf4ae-ca00-48e1-9073-9d2facd7aa80" providerId="ADAL" clId="{2CADEC14-491D-4B6F-91CD-D0A9A03883AE}" dt="2023-11-16T07:36:00.848" v="5179" actId="20577"/>
        <pc:sldMkLst>
          <pc:docMk/>
          <pc:sldMk cId="323846296" sldId="3608"/>
        </pc:sldMkLst>
        <pc:spChg chg="add del mod">
          <ac:chgData name="Carman Li" userId="e0fcf4ae-ca00-48e1-9073-9d2facd7aa80" providerId="ADAL" clId="{2CADEC14-491D-4B6F-91CD-D0A9A03883AE}" dt="2023-11-14T09:18:07.169" v="624" actId="478"/>
          <ac:spMkLst>
            <pc:docMk/>
            <pc:sldMk cId="323846296" sldId="3608"/>
            <ac:spMk id="3" creationId="{0DB09CA9-17DD-97BF-2F3F-48EF8975765A}"/>
          </ac:spMkLst>
        </pc:spChg>
        <pc:spChg chg="add del mod ord">
          <ac:chgData name="Carman Li" userId="e0fcf4ae-ca00-48e1-9073-9d2facd7aa80" providerId="ADAL" clId="{2CADEC14-491D-4B6F-91CD-D0A9A03883AE}" dt="2023-11-15T04:13:28" v="2289" actId="21"/>
          <ac:spMkLst>
            <pc:docMk/>
            <pc:sldMk cId="323846296" sldId="3608"/>
            <ac:spMk id="3" creationId="{B0EB302A-29B3-A4C9-00E6-4FB7BFF0F8F5}"/>
          </ac:spMkLst>
        </pc:spChg>
        <pc:spChg chg="mod ord">
          <ac:chgData name="Carman Li" userId="e0fcf4ae-ca00-48e1-9073-9d2facd7aa80" providerId="ADAL" clId="{2CADEC14-491D-4B6F-91CD-D0A9A03883AE}" dt="2023-11-14T09:32:05.355" v="809" actId="255"/>
          <ac:spMkLst>
            <pc:docMk/>
            <pc:sldMk cId="323846296" sldId="3608"/>
            <ac:spMk id="4" creationId="{370B7986-B886-3204-1569-CBA18264C894}"/>
          </ac:spMkLst>
        </pc:spChg>
        <pc:spChg chg="add mod">
          <ac:chgData name="Carman Li" userId="e0fcf4ae-ca00-48e1-9073-9d2facd7aa80" providerId="ADAL" clId="{2CADEC14-491D-4B6F-91CD-D0A9A03883AE}" dt="2023-11-16T07:36:00.848" v="5179" actId="20577"/>
          <ac:spMkLst>
            <pc:docMk/>
            <pc:sldMk cId="323846296" sldId="3608"/>
            <ac:spMk id="6" creationId="{F3CA206B-12E4-C758-D901-70C28319730B}"/>
          </ac:spMkLst>
        </pc:spChg>
        <pc:spChg chg="add del mod">
          <ac:chgData name="Carman Li" userId="e0fcf4ae-ca00-48e1-9073-9d2facd7aa80" providerId="ADAL" clId="{2CADEC14-491D-4B6F-91CD-D0A9A03883AE}" dt="2023-11-14T09:19:11.563" v="647" actId="21"/>
          <ac:spMkLst>
            <pc:docMk/>
            <pc:sldMk cId="323846296" sldId="3608"/>
            <ac:spMk id="8" creationId="{EE90A8C5-0FF9-04A6-DFEC-09828F64EAFD}"/>
          </ac:spMkLst>
        </pc:spChg>
        <pc:spChg chg="add mod">
          <ac:chgData name="Carman Li" userId="e0fcf4ae-ca00-48e1-9073-9d2facd7aa80" providerId="ADAL" clId="{2CADEC14-491D-4B6F-91CD-D0A9A03883AE}" dt="2023-11-14T09:54:43.613" v="1273" actId="20577"/>
          <ac:spMkLst>
            <pc:docMk/>
            <pc:sldMk cId="323846296" sldId="3608"/>
            <ac:spMk id="10" creationId="{C0967FC8-F8FF-D975-155A-FF8A8B7686FA}"/>
          </ac:spMkLst>
        </pc:spChg>
        <pc:spChg chg="add del mod">
          <ac:chgData name="Carman Li" userId="e0fcf4ae-ca00-48e1-9073-9d2facd7aa80" providerId="ADAL" clId="{2CADEC14-491D-4B6F-91CD-D0A9A03883AE}" dt="2023-11-14T09:28:06.693" v="741" actId="478"/>
          <ac:spMkLst>
            <pc:docMk/>
            <pc:sldMk cId="323846296" sldId="3608"/>
            <ac:spMk id="11" creationId="{AE87AB01-BDF0-1566-EAC7-16BCD2193714}"/>
          </ac:spMkLst>
        </pc:spChg>
        <pc:spChg chg="del">
          <ac:chgData name="Carman Li" userId="e0fcf4ae-ca00-48e1-9073-9d2facd7aa80" providerId="ADAL" clId="{2CADEC14-491D-4B6F-91CD-D0A9A03883AE}" dt="2023-11-14T09:16:40.892" v="612" actId="478"/>
          <ac:spMkLst>
            <pc:docMk/>
            <pc:sldMk cId="323846296" sldId="3608"/>
            <ac:spMk id="16" creationId="{09D11986-A0DF-3FD9-B174-EE72C6DC019A}"/>
          </ac:spMkLst>
        </pc:spChg>
        <pc:graphicFrameChg chg="add mod modGraphic">
          <ac:chgData name="Carman Li" userId="e0fcf4ae-ca00-48e1-9073-9d2facd7aa80" providerId="ADAL" clId="{2CADEC14-491D-4B6F-91CD-D0A9A03883AE}" dt="2023-11-14T09:40:10.948" v="901"/>
          <ac:graphicFrameMkLst>
            <pc:docMk/>
            <pc:sldMk cId="323846296" sldId="3608"/>
            <ac:graphicFrameMk id="14" creationId="{0311D2DB-6743-62F3-7856-CA31BAB74A05}"/>
          </ac:graphicFrameMkLst>
        </pc:graphicFrameChg>
        <pc:graphicFrameChg chg="add mod">
          <ac:chgData name="Carman Li" userId="e0fcf4ae-ca00-48e1-9073-9d2facd7aa80" providerId="ADAL" clId="{2CADEC14-491D-4B6F-91CD-D0A9A03883AE}" dt="2023-11-14T09:41:10.340" v="914" actId="20577"/>
          <ac:graphicFrameMkLst>
            <pc:docMk/>
            <pc:sldMk cId="323846296" sldId="3608"/>
            <ac:graphicFrameMk id="17" creationId="{99B07E2E-8C68-57EB-94A7-8600EEE4C1D0}"/>
          </ac:graphicFrameMkLst>
        </pc:graphicFrameChg>
        <pc:graphicFrameChg chg="add del mod">
          <ac:chgData name="Carman Li" userId="e0fcf4ae-ca00-48e1-9073-9d2facd7aa80" providerId="ADAL" clId="{2CADEC14-491D-4B6F-91CD-D0A9A03883AE}" dt="2023-11-14T09:35:52.247" v="846" actId="478"/>
          <ac:graphicFrameMkLst>
            <pc:docMk/>
            <pc:sldMk cId="323846296" sldId="3608"/>
            <ac:graphicFrameMk id="18" creationId="{B399714F-2023-C504-0C9F-C24EDE31C446}"/>
          </ac:graphicFrameMkLst>
        </pc:graphicFrameChg>
        <pc:picChg chg="del">
          <ac:chgData name="Carman Li" userId="e0fcf4ae-ca00-48e1-9073-9d2facd7aa80" providerId="ADAL" clId="{2CADEC14-491D-4B6F-91CD-D0A9A03883AE}" dt="2023-11-14T09:16:37.111" v="611" actId="478"/>
          <ac:picMkLst>
            <pc:docMk/>
            <pc:sldMk cId="323846296" sldId="3608"/>
            <ac:picMk id="15" creationId="{EE702DA2-97DA-12CF-38F9-FA4688CF76AA}"/>
          </ac:picMkLst>
        </pc:picChg>
      </pc:sldChg>
      <pc:sldChg chg="addSp delSp modSp add mod">
        <pc:chgData name="Carman Li" userId="e0fcf4ae-ca00-48e1-9073-9d2facd7aa80" providerId="ADAL" clId="{2CADEC14-491D-4B6F-91CD-D0A9A03883AE}" dt="2023-11-15T06:34:52.063" v="2719" actId="207"/>
        <pc:sldMkLst>
          <pc:docMk/>
          <pc:sldMk cId="1939911808" sldId="3609"/>
        </pc:sldMkLst>
        <pc:spChg chg="mod">
          <ac:chgData name="Carman Li" userId="e0fcf4ae-ca00-48e1-9073-9d2facd7aa80" providerId="ADAL" clId="{2CADEC14-491D-4B6F-91CD-D0A9A03883AE}" dt="2023-11-15T03:42:43.813" v="1988" actId="20577"/>
          <ac:spMkLst>
            <pc:docMk/>
            <pc:sldMk cId="1939911808" sldId="3609"/>
            <ac:spMk id="4" creationId="{370B7986-B886-3204-1569-CBA18264C894}"/>
          </ac:spMkLst>
        </pc:spChg>
        <pc:spChg chg="mod">
          <ac:chgData name="Carman Li" userId="e0fcf4ae-ca00-48e1-9073-9d2facd7aa80" providerId="ADAL" clId="{2CADEC14-491D-4B6F-91CD-D0A9A03883AE}" dt="2023-11-15T03:42:55.045" v="2004" actId="20577"/>
          <ac:spMkLst>
            <pc:docMk/>
            <pc:sldMk cId="1939911808" sldId="3609"/>
            <ac:spMk id="6" creationId="{F3CA206B-12E4-C758-D901-70C28319730B}"/>
          </ac:spMkLst>
        </pc:spChg>
        <pc:spChg chg="del">
          <ac:chgData name="Carman Li" userId="e0fcf4ae-ca00-48e1-9073-9d2facd7aa80" providerId="ADAL" clId="{2CADEC14-491D-4B6F-91CD-D0A9A03883AE}" dt="2023-11-15T02:26:24.381" v="1393" actId="478"/>
          <ac:spMkLst>
            <pc:docMk/>
            <pc:sldMk cId="1939911808" sldId="3609"/>
            <ac:spMk id="10" creationId="{C0967FC8-F8FF-D975-155A-FF8A8B7686FA}"/>
          </ac:spMkLst>
        </pc:spChg>
        <pc:spChg chg="add mod">
          <ac:chgData name="Carman Li" userId="e0fcf4ae-ca00-48e1-9073-9d2facd7aa80" providerId="ADAL" clId="{2CADEC14-491D-4B6F-91CD-D0A9A03883AE}" dt="2023-11-15T06:34:49.982" v="2718" actId="207"/>
          <ac:spMkLst>
            <pc:docMk/>
            <pc:sldMk cId="1939911808" sldId="3609"/>
            <ac:spMk id="12" creationId="{BE08F109-AD6A-2986-D679-20EB9F9DD4ED}"/>
          </ac:spMkLst>
        </pc:spChg>
        <pc:spChg chg="add mod">
          <ac:chgData name="Carman Li" userId="e0fcf4ae-ca00-48e1-9073-9d2facd7aa80" providerId="ADAL" clId="{2CADEC14-491D-4B6F-91CD-D0A9A03883AE}" dt="2023-11-15T06:34:52.063" v="2719" actId="207"/>
          <ac:spMkLst>
            <pc:docMk/>
            <pc:sldMk cId="1939911808" sldId="3609"/>
            <ac:spMk id="16" creationId="{E26FEB5C-4254-E64A-5B60-78F01D5F81FD}"/>
          </ac:spMkLst>
        </pc:spChg>
        <pc:spChg chg="add mod">
          <ac:chgData name="Carman Li" userId="e0fcf4ae-ca00-48e1-9073-9d2facd7aa80" providerId="ADAL" clId="{2CADEC14-491D-4B6F-91CD-D0A9A03883AE}" dt="2023-11-15T03:09:15.869" v="1616" actId="1035"/>
          <ac:spMkLst>
            <pc:docMk/>
            <pc:sldMk cId="1939911808" sldId="3609"/>
            <ac:spMk id="23" creationId="{5A1932C0-1701-A50F-F268-4CDE32DB7F87}"/>
          </ac:spMkLst>
        </pc:spChg>
        <pc:spChg chg="add mod">
          <ac:chgData name="Carman Li" userId="e0fcf4ae-ca00-48e1-9073-9d2facd7aa80" providerId="ADAL" clId="{2CADEC14-491D-4B6F-91CD-D0A9A03883AE}" dt="2023-11-15T03:09:15.869" v="1616" actId="1035"/>
          <ac:spMkLst>
            <pc:docMk/>
            <pc:sldMk cId="1939911808" sldId="3609"/>
            <ac:spMk id="24" creationId="{2E74BF3B-1C29-A194-CEC2-DAFA72E17907}"/>
          </ac:spMkLst>
        </pc:spChg>
        <pc:spChg chg="add mod ord">
          <ac:chgData name="Carman Li" userId="e0fcf4ae-ca00-48e1-9073-9d2facd7aa80" providerId="ADAL" clId="{2CADEC14-491D-4B6F-91CD-D0A9A03883AE}" dt="2023-11-15T06:25:29.674" v="2439" actId="14100"/>
          <ac:spMkLst>
            <pc:docMk/>
            <pc:sldMk cId="1939911808" sldId="3609"/>
            <ac:spMk id="25" creationId="{A7D559EF-C567-60E5-B3B2-0B19E76D4E31}"/>
          </ac:spMkLst>
        </pc:spChg>
        <pc:graphicFrameChg chg="del">
          <ac:chgData name="Carman Li" userId="e0fcf4ae-ca00-48e1-9073-9d2facd7aa80" providerId="ADAL" clId="{2CADEC14-491D-4B6F-91CD-D0A9A03883AE}" dt="2023-11-15T02:23:36.048" v="1387" actId="478"/>
          <ac:graphicFrameMkLst>
            <pc:docMk/>
            <pc:sldMk cId="1939911808" sldId="3609"/>
            <ac:graphicFrameMk id="14" creationId="{0311D2DB-6743-62F3-7856-CA31BAB74A05}"/>
          </ac:graphicFrameMkLst>
        </pc:graphicFrameChg>
        <pc:graphicFrameChg chg="del">
          <ac:chgData name="Carman Li" userId="e0fcf4ae-ca00-48e1-9073-9d2facd7aa80" providerId="ADAL" clId="{2CADEC14-491D-4B6F-91CD-D0A9A03883AE}" dt="2023-11-15T02:23:38.344" v="1388" actId="478"/>
          <ac:graphicFrameMkLst>
            <pc:docMk/>
            <pc:sldMk cId="1939911808" sldId="3609"/>
            <ac:graphicFrameMk id="17" creationId="{99B07E2E-8C68-57EB-94A7-8600EEE4C1D0}"/>
          </ac:graphicFrameMkLst>
        </pc:graphicFrameChg>
        <pc:picChg chg="add mod">
          <ac:chgData name="Carman Li" userId="e0fcf4ae-ca00-48e1-9073-9d2facd7aa80" providerId="ADAL" clId="{2CADEC14-491D-4B6F-91CD-D0A9A03883AE}" dt="2023-11-15T03:09:15.869" v="1616" actId="1035"/>
          <ac:picMkLst>
            <pc:docMk/>
            <pc:sldMk cId="1939911808" sldId="3609"/>
            <ac:picMk id="8" creationId="{8AC67FAD-9F29-02AA-D6A4-E0510E482040}"/>
          </ac:picMkLst>
        </pc:picChg>
        <pc:picChg chg="add mod">
          <ac:chgData name="Carman Li" userId="e0fcf4ae-ca00-48e1-9073-9d2facd7aa80" providerId="ADAL" clId="{2CADEC14-491D-4B6F-91CD-D0A9A03883AE}" dt="2023-11-15T03:09:15.869" v="1616" actId="1035"/>
          <ac:picMkLst>
            <pc:docMk/>
            <pc:sldMk cId="1939911808" sldId="3609"/>
            <ac:picMk id="11" creationId="{E38543C7-94EE-CA16-6B5D-E38BE2C3D16A}"/>
          </ac:picMkLst>
        </pc:picChg>
        <pc:picChg chg="add mod">
          <ac:chgData name="Carman Li" userId="e0fcf4ae-ca00-48e1-9073-9d2facd7aa80" providerId="ADAL" clId="{2CADEC14-491D-4B6F-91CD-D0A9A03883AE}" dt="2023-11-15T03:09:15.869" v="1616" actId="1035"/>
          <ac:picMkLst>
            <pc:docMk/>
            <pc:sldMk cId="1939911808" sldId="3609"/>
            <ac:picMk id="15" creationId="{9421B27C-82E0-7475-92A7-288671E620A5}"/>
          </ac:picMkLst>
        </pc:picChg>
        <pc:picChg chg="add mod">
          <ac:chgData name="Carman Li" userId="e0fcf4ae-ca00-48e1-9073-9d2facd7aa80" providerId="ADAL" clId="{2CADEC14-491D-4B6F-91CD-D0A9A03883AE}" dt="2023-11-15T03:09:15.869" v="1616" actId="1035"/>
          <ac:picMkLst>
            <pc:docMk/>
            <pc:sldMk cId="1939911808" sldId="3609"/>
            <ac:picMk id="19" creationId="{421E5953-EAD7-2DD9-0F27-EC4A6243337A}"/>
          </ac:picMkLst>
        </pc:picChg>
        <pc:picChg chg="add mod">
          <ac:chgData name="Carman Li" userId="e0fcf4ae-ca00-48e1-9073-9d2facd7aa80" providerId="ADAL" clId="{2CADEC14-491D-4B6F-91CD-D0A9A03883AE}" dt="2023-11-15T03:09:15.869" v="1616" actId="1035"/>
          <ac:picMkLst>
            <pc:docMk/>
            <pc:sldMk cId="1939911808" sldId="3609"/>
            <ac:picMk id="20" creationId="{2BF52DD3-79AB-3359-4889-F68D015534B6}"/>
          </ac:picMkLst>
        </pc:picChg>
        <pc:picChg chg="add mod">
          <ac:chgData name="Carman Li" userId="e0fcf4ae-ca00-48e1-9073-9d2facd7aa80" providerId="ADAL" clId="{2CADEC14-491D-4B6F-91CD-D0A9A03883AE}" dt="2023-11-15T03:09:15.869" v="1616" actId="1035"/>
          <ac:picMkLst>
            <pc:docMk/>
            <pc:sldMk cId="1939911808" sldId="3609"/>
            <ac:picMk id="22" creationId="{E37A5456-35B6-A77D-5AEE-3D07E14213B4}"/>
          </ac:picMkLst>
        </pc:picChg>
      </pc:sldChg>
      <pc:sldChg chg="addSp delSp modSp add mod">
        <pc:chgData name="Carman Li" userId="e0fcf4ae-ca00-48e1-9073-9d2facd7aa80" providerId="ADAL" clId="{2CADEC14-491D-4B6F-91CD-D0A9A03883AE}" dt="2023-11-15T06:25:23.144" v="2438" actId="14100"/>
        <pc:sldMkLst>
          <pc:docMk/>
          <pc:sldMk cId="1671487678" sldId="3610"/>
        </pc:sldMkLst>
        <pc:spChg chg="add mod ord">
          <ac:chgData name="Carman Li" userId="e0fcf4ae-ca00-48e1-9073-9d2facd7aa80" providerId="ADAL" clId="{2CADEC14-491D-4B6F-91CD-D0A9A03883AE}" dt="2023-11-15T06:25:23.144" v="2438" actId="14100"/>
          <ac:spMkLst>
            <pc:docMk/>
            <pc:sldMk cId="1671487678" sldId="3610"/>
            <ac:spMk id="3" creationId="{3FD90D5D-E499-7165-0F0C-79D988627096}"/>
          </ac:spMkLst>
        </pc:spChg>
        <pc:spChg chg="mod">
          <ac:chgData name="Carman Li" userId="e0fcf4ae-ca00-48e1-9073-9d2facd7aa80" providerId="ADAL" clId="{2CADEC14-491D-4B6F-91CD-D0A9A03883AE}" dt="2023-11-15T03:43:08.638" v="2005" actId="1076"/>
          <ac:spMkLst>
            <pc:docMk/>
            <pc:sldMk cId="1671487678" sldId="3610"/>
            <ac:spMk id="4" creationId="{370B7986-B886-3204-1569-CBA18264C894}"/>
          </ac:spMkLst>
        </pc:spChg>
        <pc:spChg chg="mod">
          <ac:chgData name="Carman Li" userId="e0fcf4ae-ca00-48e1-9073-9d2facd7aa80" providerId="ADAL" clId="{2CADEC14-491D-4B6F-91CD-D0A9A03883AE}" dt="2023-11-15T04:03:58.426" v="2009" actId="20577"/>
          <ac:spMkLst>
            <pc:docMk/>
            <pc:sldMk cId="1671487678" sldId="3610"/>
            <ac:spMk id="6" creationId="{F3CA206B-12E4-C758-D901-70C28319730B}"/>
          </ac:spMkLst>
        </pc:spChg>
        <pc:spChg chg="del">
          <ac:chgData name="Carman Li" userId="e0fcf4ae-ca00-48e1-9073-9d2facd7aa80" providerId="ADAL" clId="{2CADEC14-491D-4B6F-91CD-D0A9A03883AE}" dt="2023-11-15T03:41:43.031" v="1941" actId="478"/>
          <ac:spMkLst>
            <pc:docMk/>
            <pc:sldMk cId="1671487678" sldId="3610"/>
            <ac:spMk id="12" creationId="{BE08F109-AD6A-2986-D679-20EB9F9DD4ED}"/>
          </ac:spMkLst>
        </pc:spChg>
        <pc:spChg chg="del">
          <ac:chgData name="Carman Li" userId="e0fcf4ae-ca00-48e1-9073-9d2facd7aa80" providerId="ADAL" clId="{2CADEC14-491D-4B6F-91CD-D0A9A03883AE}" dt="2023-11-15T03:41:44.234" v="1942" actId="478"/>
          <ac:spMkLst>
            <pc:docMk/>
            <pc:sldMk cId="1671487678" sldId="3610"/>
            <ac:spMk id="16" creationId="{E26FEB5C-4254-E64A-5B60-78F01D5F81FD}"/>
          </ac:spMkLst>
        </pc:spChg>
        <pc:spChg chg="del">
          <ac:chgData name="Carman Li" userId="e0fcf4ae-ca00-48e1-9073-9d2facd7aa80" providerId="ADAL" clId="{2CADEC14-491D-4B6F-91CD-D0A9A03883AE}" dt="2023-11-15T03:41:43.031" v="1941" actId="478"/>
          <ac:spMkLst>
            <pc:docMk/>
            <pc:sldMk cId="1671487678" sldId="3610"/>
            <ac:spMk id="23" creationId="{5A1932C0-1701-A50F-F268-4CDE32DB7F87}"/>
          </ac:spMkLst>
        </pc:spChg>
        <pc:spChg chg="del">
          <ac:chgData name="Carman Li" userId="e0fcf4ae-ca00-48e1-9073-9d2facd7aa80" providerId="ADAL" clId="{2CADEC14-491D-4B6F-91CD-D0A9A03883AE}" dt="2023-11-15T03:41:43.031" v="1941" actId="478"/>
          <ac:spMkLst>
            <pc:docMk/>
            <pc:sldMk cId="1671487678" sldId="3610"/>
            <ac:spMk id="24" creationId="{2E74BF3B-1C29-A194-CEC2-DAFA72E17907}"/>
          </ac:spMkLst>
        </pc:spChg>
        <pc:picChg chg="del">
          <ac:chgData name="Carman Li" userId="e0fcf4ae-ca00-48e1-9073-9d2facd7aa80" providerId="ADAL" clId="{2CADEC14-491D-4B6F-91CD-D0A9A03883AE}" dt="2023-11-15T03:41:43.031" v="1941" actId="478"/>
          <ac:picMkLst>
            <pc:docMk/>
            <pc:sldMk cId="1671487678" sldId="3610"/>
            <ac:picMk id="8" creationId="{8AC67FAD-9F29-02AA-D6A4-E0510E482040}"/>
          </ac:picMkLst>
        </pc:picChg>
        <pc:picChg chg="del">
          <ac:chgData name="Carman Li" userId="e0fcf4ae-ca00-48e1-9073-9d2facd7aa80" providerId="ADAL" clId="{2CADEC14-491D-4B6F-91CD-D0A9A03883AE}" dt="2023-11-15T03:41:43.031" v="1941" actId="478"/>
          <ac:picMkLst>
            <pc:docMk/>
            <pc:sldMk cId="1671487678" sldId="3610"/>
            <ac:picMk id="11" creationId="{E38543C7-94EE-CA16-6B5D-E38BE2C3D16A}"/>
          </ac:picMkLst>
        </pc:picChg>
        <pc:picChg chg="del">
          <ac:chgData name="Carman Li" userId="e0fcf4ae-ca00-48e1-9073-9d2facd7aa80" providerId="ADAL" clId="{2CADEC14-491D-4B6F-91CD-D0A9A03883AE}" dt="2023-11-15T03:41:43.031" v="1941" actId="478"/>
          <ac:picMkLst>
            <pc:docMk/>
            <pc:sldMk cId="1671487678" sldId="3610"/>
            <ac:picMk id="15" creationId="{9421B27C-82E0-7475-92A7-288671E620A5}"/>
          </ac:picMkLst>
        </pc:picChg>
        <pc:picChg chg="del">
          <ac:chgData name="Carman Li" userId="e0fcf4ae-ca00-48e1-9073-9d2facd7aa80" providerId="ADAL" clId="{2CADEC14-491D-4B6F-91CD-D0A9A03883AE}" dt="2023-11-15T03:41:43.031" v="1941" actId="478"/>
          <ac:picMkLst>
            <pc:docMk/>
            <pc:sldMk cId="1671487678" sldId="3610"/>
            <ac:picMk id="19" creationId="{421E5953-EAD7-2DD9-0F27-EC4A6243337A}"/>
          </ac:picMkLst>
        </pc:picChg>
        <pc:picChg chg="del">
          <ac:chgData name="Carman Li" userId="e0fcf4ae-ca00-48e1-9073-9d2facd7aa80" providerId="ADAL" clId="{2CADEC14-491D-4B6F-91CD-D0A9A03883AE}" dt="2023-11-15T03:41:43.031" v="1941" actId="478"/>
          <ac:picMkLst>
            <pc:docMk/>
            <pc:sldMk cId="1671487678" sldId="3610"/>
            <ac:picMk id="20" creationId="{2BF52DD3-79AB-3359-4889-F68D015534B6}"/>
          </ac:picMkLst>
        </pc:picChg>
        <pc:picChg chg="del">
          <ac:chgData name="Carman Li" userId="e0fcf4ae-ca00-48e1-9073-9d2facd7aa80" providerId="ADAL" clId="{2CADEC14-491D-4B6F-91CD-D0A9A03883AE}" dt="2023-11-15T03:41:43.031" v="1941" actId="478"/>
          <ac:picMkLst>
            <pc:docMk/>
            <pc:sldMk cId="1671487678" sldId="3610"/>
            <ac:picMk id="22" creationId="{E37A5456-35B6-A77D-5AEE-3D07E14213B4}"/>
          </ac:picMkLst>
        </pc:picChg>
      </pc:sldChg>
      <pc:sldChg chg="addSp delSp modSp add mod ord">
        <pc:chgData name="Carman Li" userId="e0fcf4ae-ca00-48e1-9073-9d2facd7aa80" providerId="ADAL" clId="{2CADEC14-491D-4B6F-91CD-D0A9A03883AE}" dt="2023-11-15T03:42:32.270" v="1964" actId="1076"/>
        <pc:sldMkLst>
          <pc:docMk/>
          <pc:sldMk cId="2614465446" sldId="3611"/>
        </pc:sldMkLst>
        <pc:spChg chg="del">
          <ac:chgData name="Carman Li" userId="e0fcf4ae-ca00-48e1-9073-9d2facd7aa80" providerId="ADAL" clId="{2CADEC14-491D-4B6F-91CD-D0A9A03883AE}" dt="2023-11-15T03:18:28.238" v="1667" actId="478"/>
          <ac:spMkLst>
            <pc:docMk/>
            <pc:sldMk cId="2614465446" sldId="3611"/>
            <ac:spMk id="2" creationId="{778DCCB1-188F-ABFF-5015-19A26549B3A7}"/>
          </ac:spMkLst>
        </pc:spChg>
        <pc:spChg chg="add mod">
          <ac:chgData name="Carman Li" userId="e0fcf4ae-ca00-48e1-9073-9d2facd7aa80" providerId="ADAL" clId="{2CADEC14-491D-4B6F-91CD-D0A9A03883AE}" dt="2023-11-15T03:21:58.859" v="1718"/>
          <ac:spMkLst>
            <pc:docMk/>
            <pc:sldMk cId="2614465446" sldId="3611"/>
            <ac:spMk id="3" creationId="{5A9FCC19-A39C-4354-CE72-569BACD6D566}"/>
          </ac:spMkLst>
        </pc:spChg>
        <pc:spChg chg="mod">
          <ac:chgData name="Carman Li" userId="e0fcf4ae-ca00-48e1-9073-9d2facd7aa80" providerId="ADAL" clId="{2CADEC14-491D-4B6F-91CD-D0A9A03883AE}" dt="2023-11-15T03:32:41.954" v="1901" actId="20577"/>
          <ac:spMkLst>
            <pc:docMk/>
            <pc:sldMk cId="2614465446" sldId="3611"/>
            <ac:spMk id="4" creationId="{F081BC49-83E2-F48F-793C-7488F0F4F4D1}"/>
          </ac:spMkLst>
        </pc:spChg>
        <pc:spChg chg="add mod">
          <ac:chgData name="Carman Li" userId="e0fcf4ae-ca00-48e1-9073-9d2facd7aa80" providerId="ADAL" clId="{2CADEC14-491D-4B6F-91CD-D0A9A03883AE}" dt="2023-11-15T03:40:54.911" v="1938" actId="403"/>
          <ac:spMkLst>
            <pc:docMk/>
            <pc:sldMk cId="2614465446" sldId="3611"/>
            <ac:spMk id="11" creationId="{76359AC1-93AC-54A7-FD76-33AB91790C14}"/>
          </ac:spMkLst>
        </pc:spChg>
        <pc:spChg chg="mod">
          <ac:chgData name="Carman Li" userId="e0fcf4ae-ca00-48e1-9073-9d2facd7aa80" providerId="ADAL" clId="{2CADEC14-491D-4B6F-91CD-D0A9A03883AE}" dt="2023-11-15T03:42:32.270" v="1964" actId="1076"/>
          <ac:spMkLst>
            <pc:docMk/>
            <pc:sldMk cId="2614465446" sldId="3611"/>
            <ac:spMk id="22" creationId="{3DD3B30F-E0D7-CE08-BF5B-07BD2957478C}"/>
          </ac:spMkLst>
        </pc:spChg>
        <pc:spChg chg="del">
          <ac:chgData name="Carman Li" userId="e0fcf4ae-ca00-48e1-9073-9d2facd7aa80" providerId="ADAL" clId="{2CADEC14-491D-4B6F-91CD-D0A9A03883AE}" dt="2023-11-15T03:19:59.073" v="1707" actId="478"/>
          <ac:spMkLst>
            <pc:docMk/>
            <pc:sldMk cId="2614465446" sldId="3611"/>
            <ac:spMk id="32" creationId="{3E963AC2-DD2F-AD1C-5F5D-AF15ACC51845}"/>
          </ac:spMkLst>
        </pc:spChg>
        <pc:picChg chg="add mod">
          <ac:chgData name="Carman Li" userId="e0fcf4ae-ca00-48e1-9073-9d2facd7aa80" providerId="ADAL" clId="{2CADEC14-491D-4B6F-91CD-D0A9A03883AE}" dt="2023-11-15T03:33:52.320" v="1922" actId="29295"/>
          <ac:picMkLst>
            <pc:docMk/>
            <pc:sldMk cId="2614465446" sldId="3611"/>
            <ac:picMk id="6" creationId="{80762835-D01C-1F24-DD8F-13C7F67D8165}"/>
          </ac:picMkLst>
        </pc:picChg>
        <pc:picChg chg="del">
          <ac:chgData name="Carman Li" userId="e0fcf4ae-ca00-48e1-9073-9d2facd7aa80" providerId="ADAL" clId="{2CADEC14-491D-4B6F-91CD-D0A9A03883AE}" dt="2023-11-15T03:18:25.327" v="1666" actId="478"/>
          <ac:picMkLst>
            <pc:docMk/>
            <pc:sldMk cId="2614465446" sldId="3611"/>
            <ac:picMk id="7" creationId="{E7B04D9D-7066-0312-C71B-A3F03D0C5E61}"/>
          </ac:picMkLst>
        </pc:picChg>
        <pc:picChg chg="del">
          <ac:chgData name="Carman Li" userId="e0fcf4ae-ca00-48e1-9073-9d2facd7aa80" providerId="ADAL" clId="{2CADEC14-491D-4B6F-91CD-D0A9A03883AE}" dt="2023-11-15T03:18:25.327" v="1666" actId="478"/>
          <ac:picMkLst>
            <pc:docMk/>
            <pc:sldMk cId="2614465446" sldId="3611"/>
            <ac:picMk id="8" creationId="{FAD0C46C-B4BB-BD81-E294-5D932A789B2A}"/>
          </ac:picMkLst>
        </pc:picChg>
        <pc:picChg chg="del mod">
          <ac:chgData name="Carman Li" userId="e0fcf4ae-ca00-48e1-9073-9d2facd7aa80" providerId="ADAL" clId="{2CADEC14-491D-4B6F-91CD-D0A9A03883AE}" dt="2023-11-15T03:19:53.139" v="1705" actId="478"/>
          <ac:picMkLst>
            <pc:docMk/>
            <pc:sldMk cId="2614465446" sldId="3611"/>
            <ac:picMk id="9" creationId="{076983D4-A1CC-7013-2EC0-BC110EBF68B2}"/>
          </ac:picMkLst>
        </pc:picChg>
        <pc:picChg chg="del mod">
          <ac:chgData name="Carman Li" userId="e0fcf4ae-ca00-48e1-9073-9d2facd7aa80" providerId="ADAL" clId="{2CADEC14-491D-4B6F-91CD-D0A9A03883AE}" dt="2023-11-15T03:19:53.623" v="1706" actId="478"/>
          <ac:picMkLst>
            <pc:docMk/>
            <pc:sldMk cId="2614465446" sldId="3611"/>
            <ac:picMk id="14" creationId="{CB8886B6-CA20-184A-D2FA-086E13CBB3BA}"/>
          </ac:picMkLst>
        </pc:picChg>
        <pc:picChg chg="del">
          <ac:chgData name="Carman Li" userId="e0fcf4ae-ca00-48e1-9073-9d2facd7aa80" providerId="ADAL" clId="{2CADEC14-491D-4B6F-91CD-D0A9A03883AE}" dt="2023-11-15T03:18:25.327" v="1666" actId="478"/>
          <ac:picMkLst>
            <pc:docMk/>
            <pc:sldMk cId="2614465446" sldId="3611"/>
            <ac:picMk id="16" creationId="{34F300A3-9069-CE1B-2923-0E1A3F73EA62}"/>
          </ac:picMkLst>
        </pc:picChg>
        <pc:picChg chg="del">
          <ac:chgData name="Carman Li" userId="e0fcf4ae-ca00-48e1-9073-9d2facd7aa80" providerId="ADAL" clId="{2CADEC14-491D-4B6F-91CD-D0A9A03883AE}" dt="2023-11-15T03:18:25.327" v="1666" actId="478"/>
          <ac:picMkLst>
            <pc:docMk/>
            <pc:sldMk cId="2614465446" sldId="3611"/>
            <ac:picMk id="18" creationId="{C241B497-C8DD-467C-835A-CCEBBDE75B0D}"/>
          </ac:picMkLst>
        </pc:picChg>
        <pc:picChg chg="del mod">
          <ac:chgData name="Carman Li" userId="e0fcf4ae-ca00-48e1-9073-9d2facd7aa80" providerId="ADAL" clId="{2CADEC14-491D-4B6F-91CD-D0A9A03883AE}" dt="2023-11-15T03:19:53.139" v="1705" actId="478"/>
          <ac:picMkLst>
            <pc:docMk/>
            <pc:sldMk cId="2614465446" sldId="3611"/>
            <ac:picMk id="20" creationId="{A7D22BF9-4BF5-A457-17B2-D8E8E82DB06E}"/>
          </ac:picMkLst>
        </pc:picChg>
        <pc:picChg chg="del">
          <ac:chgData name="Carman Li" userId="e0fcf4ae-ca00-48e1-9073-9d2facd7aa80" providerId="ADAL" clId="{2CADEC14-491D-4B6F-91CD-D0A9A03883AE}" dt="2023-11-15T03:18:25.327" v="1666" actId="478"/>
          <ac:picMkLst>
            <pc:docMk/>
            <pc:sldMk cId="2614465446" sldId="3611"/>
            <ac:picMk id="23" creationId="{818C220E-F860-C62C-76C6-2CFF3D8557A5}"/>
          </ac:picMkLst>
        </pc:picChg>
        <pc:picChg chg="del">
          <ac:chgData name="Carman Li" userId="e0fcf4ae-ca00-48e1-9073-9d2facd7aa80" providerId="ADAL" clId="{2CADEC14-491D-4B6F-91CD-D0A9A03883AE}" dt="2023-11-15T03:18:25.327" v="1666" actId="478"/>
          <ac:picMkLst>
            <pc:docMk/>
            <pc:sldMk cId="2614465446" sldId="3611"/>
            <ac:picMk id="25" creationId="{5A9E7F99-450E-B9AC-3EB9-8192ADC422B3}"/>
          </ac:picMkLst>
        </pc:picChg>
      </pc:sldChg>
      <pc:sldChg chg="addSp delSp modSp add mod">
        <pc:chgData name="Carman Li" userId="e0fcf4ae-ca00-48e1-9073-9d2facd7aa80" providerId="ADAL" clId="{2CADEC14-491D-4B6F-91CD-D0A9A03883AE}" dt="2023-11-15T06:36:30.198" v="2777" actId="1076"/>
        <pc:sldMkLst>
          <pc:docMk/>
          <pc:sldMk cId="292339622" sldId="3612"/>
        </pc:sldMkLst>
        <pc:spChg chg="add mod ord">
          <ac:chgData name="Carman Li" userId="e0fcf4ae-ca00-48e1-9073-9d2facd7aa80" providerId="ADAL" clId="{2CADEC14-491D-4B6F-91CD-D0A9A03883AE}" dt="2023-11-15T06:34:26.102" v="2714" actId="14100"/>
          <ac:spMkLst>
            <pc:docMk/>
            <pc:sldMk cId="292339622" sldId="3612"/>
            <ac:spMk id="3" creationId="{FC5D3AD1-8EE9-0856-D8F8-CBBE0F03E5EF}"/>
          </ac:spMkLst>
        </pc:spChg>
        <pc:spChg chg="mod">
          <ac:chgData name="Carman Li" userId="e0fcf4ae-ca00-48e1-9073-9d2facd7aa80" providerId="ADAL" clId="{2CADEC14-491D-4B6F-91CD-D0A9A03883AE}" dt="2023-11-15T06:34:21.102" v="2713"/>
          <ac:spMkLst>
            <pc:docMk/>
            <pc:sldMk cId="292339622" sldId="3612"/>
            <ac:spMk id="4" creationId="{370B7986-B886-3204-1569-CBA18264C894}"/>
          </ac:spMkLst>
        </pc:spChg>
        <pc:spChg chg="mod">
          <ac:chgData name="Carman Li" userId="e0fcf4ae-ca00-48e1-9073-9d2facd7aa80" providerId="ADAL" clId="{2CADEC14-491D-4B6F-91CD-D0A9A03883AE}" dt="2023-11-15T06:30:22.096" v="2462" actId="20577"/>
          <ac:spMkLst>
            <pc:docMk/>
            <pc:sldMk cId="292339622" sldId="3612"/>
            <ac:spMk id="6" creationId="{F3CA206B-12E4-C758-D901-70C28319730B}"/>
          </ac:spMkLst>
        </pc:spChg>
        <pc:spChg chg="del">
          <ac:chgData name="Carman Li" userId="e0fcf4ae-ca00-48e1-9073-9d2facd7aa80" providerId="ADAL" clId="{2CADEC14-491D-4B6F-91CD-D0A9A03883AE}" dt="2023-11-15T04:04:15.292" v="2013" actId="478"/>
          <ac:spMkLst>
            <pc:docMk/>
            <pc:sldMk cId="292339622" sldId="3612"/>
            <ac:spMk id="12" creationId="{BE08F109-AD6A-2986-D679-20EB9F9DD4ED}"/>
          </ac:spMkLst>
        </pc:spChg>
        <pc:spChg chg="add mod">
          <ac:chgData name="Carman Li" userId="e0fcf4ae-ca00-48e1-9073-9d2facd7aa80" providerId="ADAL" clId="{2CADEC14-491D-4B6F-91CD-D0A9A03883AE}" dt="2023-11-15T06:35:31.080" v="2750" actId="1076"/>
          <ac:spMkLst>
            <pc:docMk/>
            <pc:sldMk cId="292339622" sldId="3612"/>
            <ac:spMk id="14" creationId="{46E6E18E-692B-743F-69DD-F7CB4E719745}"/>
          </ac:spMkLst>
        </pc:spChg>
        <pc:spChg chg="del">
          <ac:chgData name="Carman Li" userId="e0fcf4ae-ca00-48e1-9073-9d2facd7aa80" providerId="ADAL" clId="{2CADEC14-491D-4B6F-91CD-D0A9A03883AE}" dt="2023-11-15T04:04:15.292" v="2013" actId="478"/>
          <ac:spMkLst>
            <pc:docMk/>
            <pc:sldMk cId="292339622" sldId="3612"/>
            <ac:spMk id="16" creationId="{E26FEB5C-4254-E64A-5B60-78F01D5F81FD}"/>
          </ac:spMkLst>
        </pc:spChg>
        <pc:spChg chg="add mod">
          <ac:chgData name="Carman Li" userId="e0fcf4ae-ca00-48e1-9073-9d2facd7aa80" providerId="ADAL" clId="{2CADEC14-491D-4B6F-91CD-D0A9A03883AE}" dt="2023-11-15T06:36:30.198" v="2777" actId="1076"/>
          <ac:spMkLst>
            <pc:docMk/>
            <pc:sldMk cId="292339622" sldId="3612"/>
            <ac:spMk id="17" creationId="{D3D80876-B554-F5BD-528A-CF9B5C22FA1C}"/>
          </ac:spMkLst>
        </pc:spChg>
        <pc:spChg chg="add mod">
          <ac:chgData name="Carman Li" userId="e0fcf4ae-ca00-48e1-9073-9d2facd7aa80" providerId="ADAL" clId="{2CADEC14-491D-4B6F-91CD-D0A9A03883AE}" dt="2023-11-15T06:36:02.391" v="2770"/>
          <ac:spMkLst>
            <pc:docMk/>
            <pc:sldMk cId="292339622" sldId="3612"/>
            <ac:spMk id="18" creationId="{1FE72404-93D6-63DF-65C9-4F168963AAE7}"/>
          </ac:spMkLst>
        </pc:spChg>
        <pc:spChg chg="del">
          <ac:chgData name="Carman Li" userId="e0fcf4ae-ca00-48e1-9073-9d2facd7aa80" providerId="ADAL" clId="{2CADEC14-491D-4B6F-91CD-D0A9A03883AE}" dt="2023-11-15T04:04:15.292" v="2013" actId="478"/>
          <ac:spMkLst>
            <pc:docMk/>
            <pc:sldMk cId="292339622" sldId="3612"/>
            <ac:spMk id="23" creationId="{5A1932C0-1701-A50F-F268-4CDE32DB7F87}"/>
          </ac:spMkLst>
        </pc:spChg>
        <pc:spChg chg="del">
          <ac:chgData name="Carman Li" userId="e0fcf4ae-ca00-48e1-9073-9d2facd7aa80" providerId="ADAL" clId="{2CADEC14-491D-4B6F-91CD-D0A9A03883AE}" dt="2023-11-15T04:04:15.292" v="2013" actId="478"/>
          <ac:spMkLst>
            <pc:docMk/>
            <pc:sldMk cId="292339622" sldId="3612"/>
            <ac:spMk id="24" creationId="{2E74BF3B-1C29-A194-CEC2-DAFA72E17907}"/>
          </ac:spMkLst>
        </pc:spChg>
        <pc:picChg chg="del">
          <ac:chgData name="Carman Li" userId="e0fcf4ae-ca00-48e1-9073-9d2facd7aa80" providerId="ADAL" clId="{2CADEC14-491D-4B6F-91CD-D0A9A03883AE}" dt="2023-11-15T04:04:15.292" v="2013" actId="478"/>
          <ac:picMkLst>
            <pc:docMk/>
            <pc:sldMk cId="292339622" sldId="3612"/>
            <ac:picMk id="8" creationId="{8AC67FAD-9F29-02AA-D6A4-E0510E482040}"/>
          </ac:picMkLst>
        </pc:picChg>
        <pc:picChg chg="del">
          <ac:chgData name="Carman Li" userId="e0fcf4ae-ca00-48e1-9073-9d2facd7aa80" providerId="ADAL" clId="{2CADEC14-491D-4B6F-91CD-D0A9A03883AE}" dt="2023-11-15T04:04:15.292" v="2013" actId="478"/>
          <ac:picMkLst>
            <pc:docMk/>
            <pc:sldMk cId="292339622" sldId="3612"/>
            <ac:picMk id="11" creationId="{E38543C7-94EE-CA16-6B5D-E38BE2C3D16A}"/>
          </ac:picMkLst>
        </pc:picChg>
        <pc:picChg chg="add mod">
          <ac:chgData name="Carman Li" userId="e0fcf4ae-ca00-48e1-9073-9d2facd7aa80" providerId="ADAL" clId="{2CADEC14-491D-4B6F-91CD-D0A9A03883AE}" dt="2023-11-15T06:35:26.654" v="2749" actId="1076"/>
          <ac:picMkLst>
            <pc:docMk/>
            <pc:sldMk cId="292339622" sldId="3612"/>
            <ac:picMk id="13" creationId="{7D9DC8F4-C9CD-EE1C-622B-DBFEC881789C}"/>
          </ac:picMkLst>
        </pc:picChg>
        <pc:picChg chg="del">
          <ac:chgData name="Carman Li" userId="e0fcf4ae-ca00-48e1-9073-9d2facd7aa80" providerId="ADAL" clId="{2CADEC14-491D-4B6F-91CD-D0A9A03883AE}" dt="2023-11-15T04:04:15.292" v="2013" actId="478"/>
          <ac:picMkLst>
            <pc:docMk/>
            <pc:sldMk cId="292339622" sldId="3612"/>
            <ac:picMk id="15" creationId="{9421B27C-82E0-7475-92A7-288671E620A5}"/>
          </ac:picMkLst>
        </pc:picChg>
        <pc:picChg chg="del">
          <ac:chgData name="Carman Li" userId="e0fcf4ae-ca00-48e1-9073-9d2facd7aa80" providerId="ADAL" clId="{2CADEC14-491D-4B6F-91CD-D0A9A03883AE}" dt="2023-11-15T04:04:15.292" v="2013" actId="478"/>
          <ac:picMkLst>
            <pc:docMk/>
            <pc:sldMk cId="292339622" sldId="3612"/>
            <ac:picMk id="19" creationId="{421E5953-EAD7-2DD9-0F27-EC4A6243337A}"/>
          </ac:picMkLst>
        </pc:picChg>
        <pc:picChg chg="del">
          <ac:chgData name="Carman Li" userId="e0fcf4ae-ca00-48e1-9073-9d2facd7aa80" providerId="ADAL" clId="{2CADEC14-491D-4B6F-91CD-D0A9A03883AE}" dt="2023-11-15T04:04:15.292" v="2013" actId="478"/>
          <ac:picMkLst>
            <pc:docMk/>
            <pc:sldMk cId="292339622" sldId="3612"/>
            <ac:picMk id="20" creationId="{2BF52DD3-79AB-3359-4889-F68D015534B6}"/>
          </ac:picMkLst>
        </pc:picChg>
        <pc:picChg chg="del">
          <ac:chgData name="Carman Li" userId="e0fcf4ae-ca00-48e1-9073-9d2facd7aa80" providerId="ADAL" clId="{2CADEC14-491D-4B6F-91CD-D0A9A03883AE}" dt="2023-11-15T04:04:15.292" v="2013" actId="478"/>
          <ac:picMkLst>
            <pc:docMk/>
            <pc:sldMk cId="292339622" sldId="3612"/>
            <ac:picMk id="22" creationId="{E37A5456-35B6-A77D-5AEE-3D07E14213B4}"/>
          </ac:picMkLst>
        </pc:picChg>
        <pc:picChg chg="add mod">
          <ac:chgData name="Carman Li" userId="e0fcf4ae-ca00-48e1-9073-9d2facd7aa80" providerId="ADAL" clId="{2CADEC14-491D-4B6F-91CD-D0A9A03883AE}" dt="2023-11-15T06:36:28.808" v="2776" actId="1076"/>
          <ac:picMkLst>
            <pc:docMk/>
            <pc:sldMk cId="292339622" sldId="3612"/>
            <ac:picMk id="25" creationId="{6AB1A71C-6CC1-EB7A-8137-44F2207D6036}"/>
          </ac:picMkLst>
        </pc:picChg>
      </pc:sldChg>
      <pc:sldChg chg="new del">
        <pc:chgData name="Carman Li" userId="e0fcf4ae-ca00-48e1-9073-9d2facd7aa80" providerId="ADAL" clId="{2CADEC14-491D-4B6F-91CD-D0A9A03883AE}" dt="2023-11-15T04:03:36.704" v="2007" actId="47"/>
        <pc:sldMkLst>
          <pc:docMk/>
          <pc:sldMk cId="1890435141" sldId="3613"/>
        </pc:sldMkLst>
      </pc:sldChg>
      <pc:sldChg chg="addSp modSp add del mod">
        <pc:chgData name="Carman Li" userId="e0fcf4ae-ca00-48e1-9073-9d2facd7aa80" providerId="ADAL" clId="{2CADEC14-491D-4B6F-91CD-D0A9A03883AE}" dt="2023-11-15T06:41:55.689" v="3000" actId="47"/>
        <pc:sldMkLst>
          <pc:docMk/>
          <pc:sldMk cId="3640551182" sldId="3613"/>
        </pc:sldMkLst>
        <pc:spChg chg="add mod ord">
          <ac:chgData name="Carman Li" userId="e0fcf4ae-ca00-48e1-9073-9d2facd7aa80" providerId="ADAL" clId="{2CADEC14-491D-4B6F-91CD-D0A9A03883AE}" dt="2023-11-15T06:38:44.875" v="2821" actId="14100"/>
          <ac:spMkLst>
            <pc:docMk/>
            <pc:sldMk cId="3640551182" sldId="3613"/>
            <ac:spMk id="3" creationId="{D980BBE1-5927-B956-48D8-7581E9125ECE}"/>
          </ac:spMkLst>
        </pc:spChg>
        <pc:spChg chg="mod">
          <ac:chgData name="Carman Li" userId="e0fcf4ae-ca00-48e1-9073-9d2facd7aa80" providerId="ADAL" clId="{2CADEC14-491D-4B6F-91CD-D0A9A03883AE}" dt="2023-11-15T06:38:33.688" v="2816" actId="20577"/>
          <ac:spMkLst>
            <pc:docMk/>
            <pc:sldMk cId="3640551182" sldId="3613"/>
            <ac:spMk id="4" creationId="{370B7986-B886-3204-1569-CBA18264C894}"/>
          </ac:spMkLst>
        </pc:spChg>
        <pc:spChg chg="mod">
          <ac:chgData name="Carman Li" userId="e0fcf4ae-ca00-48e1-9073-9d2facd7aa80" providerId="ADAL" clId="{2CADEC14-491D-4B6F-91CD-D0A9A03883AE}" dt="2023-11-15T04:06:10.285" v="2020"/>
          <ac:spMkLst>
            <pc:docMk/>
            <pc:sldMk cId="3640551182" sldId="3613"/>
            <ac:spMk id="6" creationId="{F3CA206B-12E4-C758-D901-70C28319730B}"/>
          </ac:spMkLst>
        </pc:spChg>
      </pc:sldChg>
      <pc:sldChg chg="addSp delSp modSp add mod">
        <pc:chgData name="Carman Li" userId="e0fcf4ae-ca00-48e1-9073-9d2facd7aa80" providerId="ADAL" clId="{2CADEC14-491D-4B6F-91CD-D0A9A03883AE}" dt="2023-11-16T07:45:53.267" v="5277" actId="114"/>
        <pc:sldMkLst>
          <pc:docMk/>
          <pc:sldMk cId="4095420250" sldId="3614"/>
        </pc:sldMkLst>
        <pc:spChg chg="add del mod">
          <ac:chgData name="Carman Li" userId="e0fcf4ae-ca00-48e1-9073-9d2facd7aa80" providerId="ADAL" clId="{2CADEC14-491D-4B6F-91CD-D0A9A03883AE}" dt="2023-11-15T04:14:16.111" v="2309" actId="21"/>
          <ac:spMkLst>
            <pc:docMk/>
            <pc:sldMk cId="4095420250" sldId="3614"/>
            <ac:spMk id="3" creationId="{50AB7237-DC23-4D04-9011-5543EE9AF404}"/>
          </ac:spMkLst>
        </pc:spChg>
        <pc:spChg chg="mod">
          <ac:chgData name="Carman Li" userId="e0fcf4ae-ca00-48e1-9073-9d2facd7aa80" providerId="ADAL" clId="{2CADEC14-491D-4B6F-91CD-D0A9A03883AE}" dt="2023-11-15T07:06:47.601" v="3352" actId="20577"/>
          <ac:spMkLst>
            <pc:docMk/>
            <pc:sldMk cId="4095420250" sldId="3614"/>
            <ac:spMk id="4" creationId="{370B7986-B886-3204-1569-CBA18264C894}"/>
          </ac:spMkLst>
        </pc:spChg>
        <pc:spChg chg="add mod">
          <ac:chgData name="Carman Li" userId="e0fcf4ae-ca00-48e1-9073-9d2facd7aa80" providerId="ADAL" clId="{2CADEC14-491D-4B6F-91CD-D0A9A03883AE}" dt="2023-11-15T07:07:09.634" v="3399" actId="1037"/>
          <ac:spMkLst>
            <pc:docMk/>
            <pc:sldMk cId="4095420250" sldId="3614"/>
            <ac:spMk id="12" creationId="{3D8650DA-A662-7341-9B7E-0044420CA933}"/>
          </ac:spMkLst>
        </pc:spChg>
        <pc:spChg chg="add mod">
          <ac:chgData name="Carman Li" userId="e0fcf4ae-ca00-48e1-9073-9d2facd7aa80" providerId="ADAL" clId="{2CADEC14-491D-4B6F-91CD-D0A9A03883AE}" dt="2023-11-16T07:45:53.267" v="5277" actId="114"/>
          <ac:spMkLst>
            <pc:docMk/>
            <pc:sldMk cId="4095420250" sldId="3614"/>
            <ac:spMk id="13" creationId="{F5A892C6-F06E-0AD8-6FD8-8AEE78C471C6}"/>
          </ac:spMkLst>
        </pc:spChg>
        <pc:spChg chg="add mod">
          <ac:chgData name="Carman Li" userId="e0fcf4ae-ca00-48e1-9073-9d2facd7aa80" providerId="ADAL" clId="{2CADEC14-491D-4B6F-91CD-D0A9A03883AE}" dt="2023-11-15T07:07:09.634" v="3399" actId="1037"/>
          <ac:spMkLst>
            <pc:docMk/>
            <pc:sldMk cId="4095420250" sldId="3614"/>
            <ac:spMk id="17" creationId="{1C71633F-7DE1-9F9C-3C1F-FF5196B7AF07}"/>
          </ac:spMkLst>
        </pc:spChg>
        <pc:spChg chg="add mod">
          <ac:chgData name="Carman Li" userId="e0fcf4ae-ca00-48e1-9073-9d2facd7aa80" providerId="ADAL" clId="{2CADEC14-491D-4B6F-91CD-D0A9A03883AE}" dt="2023-11-15T07:07:09.634" v="3399" actId="1037"/>
          <ac:spMkLst>
            <pc:docMk/>
            <pc:sldMk cId="4095420250" sldId="3614"/>
            <ac:spMk id="18" creationId="{F8C7C3DE-6E3D-C0FC-D0B6-C0CB7419B9AE}"/>
          </ac:spMkLst>
        </pc:spChg>
        <pc:picChg chg="add del mod">
          <ac:chgData name="Carman Li" userId="e0fcf4ae-ca00-48e1-9073-9d2facd7aa80" providerId="ADAL" clId="{2CADEC14-491D-4B6F-91CD-D0A9A03883AE}" dt="2023-11-15T07:04:28.839" v="3232" actId="478"/>
          <ac:picMkLst>
            <pc:docMk/>
            <pc:sldMk cId="4095420250" sldId="3614"/>
            <ac:picMk id="10" creationId="{018755DA-4D3D-E8AB-9AFA-225F9A5A0F8A}"/>
          </ac:picMkLst>
        </pc:picChg>
        <pc:picChg chg="add mod">
          <ac:chgData name="Carman Li" userId="e0fcf4ae-ca00-48e1-9073-9d2facd7aa80" providerId="ADAL" clId="{2CADEC14-491D-4B6F-91CD-D0A9A03883AE}" dt="2023-11-15T07:07:09.634" v="3399" actId="1037"/>
          <ac:picMkLst>
            <pc:docMk/>
            <pc:sldMk cId="4095420250" sldId="3614"/>
            <ac:picMk id="11" creationId="{BE90F5FC-B5E6-7F9C-C9C1-7FF7725E11AE}"/>
          </ac:picMkLst>
        </pc:picChg>
        <pc:picChg chg="add del mod">
          <ac:chgData name="Carman Li" userId="e0fcf4ae-ca00-48e1-9073-9d2facd7aa80" providerId="ADAL" clId="{2CADEC14-491D-4B6F-91CD-D0A9A03883AE}" dt="2023-11-15T07:04:08.327" v="3230" actId="478"/>
          <ac:picMkLst>
            <pc:docMk/>
            <pc:sldMk cId="4095420250" sldId="3614"/>
            <ac:picMk id="15" creationId="{DAABFC86-6EEE-6FF3-6BED-181EECCD8468}"/>
          </ac:picMkLst>
        </pc:picChg>
        <pc:picChg chg="add mod">
          <ac:chgData name="Carman Li" userId="e0fcf4ae-ca00-48e1-9073-9d2facd7aa80" providerId="ADAL" clId="{2CADEC14-491D-4B6F-91CD-D0A9A03883AE}" dt="2023-11-15T07:07:09.634" v="3399" actId="1037"/>
          <ac:picMkLst>
            <pc:docMk/>
            <pc:sldMk cId="4095420250" sldId="3614"/>
            <ac:picMk id="16" creationId="{0E3E2707-00B3-833C-D067-6E6D368D5DFE}"/>
          </ac:picMkLst>
        </pc:picChg>
        <pc:picChg chg="add del mod">
          <ac:chgData name="Carman Li" userId="e0fcf4ae-ca00-48e1-9073-9d2facd7aa80" providerId="ADAL" clId="{2CADEC14-491D-4B6F-91CD-D0A9A03883AE}" dt="2023-11-15T07:03:51.079" v="3225" actId="478"/>
          <ac:picMkLst>
            <pc:docMk/>
            <pc:sldMk cId="4095420250" sldId="3614"/>
            <ac:picMk id="19" creationId="{F1ADDF3F-83C8-6BA7-4827-689FB7C65944}"/>
          </ac:picMkLst>
        </pc:picChg>
        <pc:picChg chg="add mod">
          <ac:chgData name="Carman Li" userId="e0fcf4ae-ca00-48e1-9073-9d2facd7aa80" providerId="ADAL" clId="{2CADEC14-491D-4B6F-91CD-D0A9A03883AE}" dt="2023-11-15T07:07:09.634" v="3399" actId="1037"/>
          <ac:picMkLst>
            <pc:docMk/>
            <pc:sldMk cId="4095420250" sldId="3614"/>
            <ac:picMk id="21" creationId="{D5EA7E33-F824-A007-46F6-C9AA1B0567B0}"/>
          </ac:picMkLst>
        </pc:picChg>
        <pc:picChg chg="add mod">
          <ac:chgData name="Carman Li" userId="e0fcf4ae-ca00-48e1-9073-9d2facd7aa80" providerId="ADAL" clId="{2CADEC14-491D-4B6F-91CD-D0A9A03883AE}" dt="2023-11-15T07:07:09.634" v="3399" actId="1037"/>
          <ac:picMkLst>
            <pc:docMk/>
            <pc:sldMk cId="4095420250" sldId="3614"/>
            <ac:picMk id="23" creationId="{DE89E6C3-1EC1-4C7D-06A5-ACE92CCFED65}"/>
          </ac:picMkLst>
        </pc:picChg>
        <pc:picChg chg="add mod">
          <ac:chgData name="Carman Li" userId="e0fcf4ae-ca00-48e1-9073-9d2facd7aa80" providerId="ADAL" clId="{2CADEC14-491D-4B6F-91CD-D0A9A03883AE}" dt="2023-11-15T07:07:09.634" v="3399" actId="1037"/>
          <ac:picMkLst>
            <pc:docMk/>
            <pc:sldMk cId="4095420250" sldId="3614"/>
            <ac:picMk id="25" creationId="{744AD434-5D26-6E2E-2246-27727ED0792B}"/>
          </ac:picMkLst>
        </pc:picChg>
        <pc:picChg chg="add mod">
          <ac:chgData name="Carman Li" userId="e0fcf4ae-ca00-48e1-9073-9d2facd7aa80" providerId="ADAL" clId="{2CADEC14-491D-4B6F-91CD-D0A9A03883AE}" dt="2023-11-15T07:07:09.634" v="3399" actId="1037"/>
          <ac:picMkLst>
            <pc:docMk/>
            <pc:sldMk cId="4095420250" sldId="3614"/>
            <ac:picMk id="27" creationId="{72626683-52A6-5A61-FF05-BF58AF91869F}"/>
          </ac:picMkLst>
        </pc:picChg>
      </pc:sldChg>
      <pc:sldChg chg="addSp delSp modSp add mod">
        <pc:chgData name="Carman Li" userId="e0fcf4ae-ca00-48e1-9073-9d2facd7aa80" providerId="ADAL" clId="{2CADEC14-491D-4B6F-91CD-D0A9A03883AE}" dt="2023-11-15T07:41:34.633" v="4932" actId="1076"/>
        <pc:sldMkLst>
          <pc:docMk/>
          <pc:sldMk cId="2826394317" sldId="3615"/>
        </pc:sldMkLst>
        <pc:spChg chg="mod">
          <ac:chgData name="Carman Li" userId="e0fcf4ae-ca00-48e1-9073-9d2facd7aa80" providerId="ADAL" clId="{2CADEC14-491D-4B6F-91CD-D0A9A03883AE}" dt="2023-11-15T04:24:16.438" v="2400" actId="1076"/>
          <ac:spMkLst>
            <pc:docMk/>
            <pc:sldMk cId="2826394317" sldId="3615"/>
            <ac:spMk id="3" creationId="{5A9FCC19-A39C-4354-CE72-569BACD6D566}"/>
          </ac:spMkLst>
        </pc:spChg>
        <pc:spChg chg="mod">
          <ac:chgData name="Carman Li" userId="e0fcf4ae-ca00-48e1-9073-9d2facd7aa80" providerId="ADAL" clId="{2CADEC14-491D-4B6F-91CD-D0A9A03883AE}" dt="2023-11-15T04:21:10.496" v="2364" actId="1076"/>
          <ac:spMkLst>
            <pc:docMk/>
            <pc:sldMk cId="2826394317" sldId="3615"/>
            <ac:spMk id="4" creationId="{F081BC49-83E2-F48F-793C-7488F0F4F4D1}"/>
          </ac:spMkLst>
        </pc:spChg>
        <pc:spChg chg="mod">
          <ac:chgData name="Carman Li" userId="e0fcf4ae-ca00-48e1-9073-9d2facd7aa80" providerId="ADAL" clId="{2CADEC14-491D-4B6F-91CD-D0A9A03883AE}" dt="2023-11-15T04:21:10.496" v="2364" actId="1076"/>
          <ac:spMkLst>
            <pc:docMk/>
            <pc:sldMk cId="2826394317" sldId="3615"/>
            <ac:spMk id="5" creationId="{900FE4A2-A1BF-FAFF-7116-7FCBAA340E28}"/>
          </ac:spMkLst>
        </pc:spChg>
        <pc:spChg chg="del">
          <ac:chgData name="Carman Li" userId="e0fcf4ae-ca00-48e1-9073-9d2facd7aa80" providerId="ADAL" clId="{2CADEC14-491D-4B6F-91CD-D0A9A03883AE}" dt="2023-11-15T04:27:43.729" v="2410" actId="478"/>
          <ac:spMkLst>
            <pc:docMk/>
            <pc:sldMk cId="2826394317" sldId="3615"/>
            <ac:spMk id="11" creationId="{76359AC1-93AC-54A7-FD76-33AB91790C14}"/>
          </ac:spMkLst>
        </pc:spChg>
        <pc:spChg chg="add mod">
          <ac:chgData name="Carman Li" userId="e0fcf4ae-ca00-48e1-9073-9d2facd7aa80" providerId="ADAL" clId="{2CADEC14-491D-4B6F-91CD-D0A9A03883AE}" dt="2023-11-15T07:41:33.129" v="4931" actId="1076"/>
          <ac:spMkLst>
            <pc:docMk/>
            <pc:sldMk cId="2826394317" sldId="3615"/>
            <ac:spMk id="13" creationId="{5A92DEEB-6F41-D52B-2CF3-A3D834ABA610}"/>
          </ac:spMkLst>
        </pc:spChg>
        <pc:spChg chg="add del mod">
          <ac:chgData name="Carman Li" userId="e0fcf4ae-ca00-48e1-9073-9d2facd7aa80" providerId="ADAL" clId="{2CADEC14-491D-4B6F-91CD-D0A9A03883AE}" dt="2023-11-15T07:00:10.823" v="3186" actId="21"/>
          <ac:spMkLst>
            <pc:docMk/>
            <pc:sldMk cId="2826394317" sldId="3615"/>
            <ac:spMk id="17" creationId="{C6599638-7A24-5517-050B-0FC45125E08C}"/>
          </ac:spMkLst>
        </pc:spChg>
        <pc:spChg chg="add del mod">
          <ac:chgData name="Carman Li" userId="e0fcf4ae-ca00-48e1-9073-9d2facd7aa80" providerId="ADAL" clId="{2CADEC14-491D-4B6F-91CD-D0A9A03883AE}" dt="2023-11-15T07:00:10.823" v="3186" actId="21"/>
          <ac:spMkLst>
            <pc:docMk/>
            <pc:sldMk cId="2826394317" sldId="3615"/>
            <ac:spMk id="18" creationId="{6F12CAEF-CA4B-B0B5-96F1-AB2F9108A410}"/>
          </ac:spMkLst>
        </pc:spChg>
        <pc:spChg chg="mod">
          <ac:chgData name="Carman Li" userId="e0fcf4ae-ca00-48e1-9073-9d2facd7aa80" providerId="ADAL" clId="{2CADEC14-491D-4B6F-91CD-D0A9A03883AE}" dt="2023-11-15T07:41:24.028" v="4927" actId="20577"/>
          <ac:spMkLst>
            <pc:docMk/>
            <pc:sldMk cId="2826394317" sldId="3615"/>
            <ac:spMk id="22" creationId="{3DD3B30F-E0D7-CE08-BF5B-07BD2957478C}"/>
          </ac:spMkLst>
        </pc:spChg>
        <pc:picChg chg="del">
          <ac:chgData name="Carman Li" userId="e0fcf4ae-ca00-48e1-9073-9d2facd7aa80" providerId="ADAL" clId="{2CADEC14-491D-4B6F-91CD-D0A9A03883AE}" dt="2023-11-15T04:21:11.757" v="2365" actId="478"/>
          <ac:picMkLst>
            <pc:docMk/>
            <pc:sldMk cId="2826394317" sldId="3615"/>
            <ac:picMk id="6" creationId="{80762835-D01C-1F24-DD8F-13C7F67D8165}"/>
          </ac:picMkLst>
        </pc:picChg>
        <pc:picChg chg="add del">
          <ac:chgData name="Carman Li" userId="e0fcf4ae-ca00-48e1-9073-9d2facd7aa80" providerId="ADAL" clId="{2CADEC14-491D-4B6F-91CD-D0A9A03883AE}" dt="2023-11-15T04:25:03.783" v="2402" actId="478"/>
          <ac:picMkLst>
            <pc:docMk/>
            <pc:sldMk cId="2826394317" sldId="3615"/>
            <ac:picMk id="7" creationId="{3B69B78A-90AC-DDA3-A57D-1A2DA306E58D}"/>
          </ac:picMkLst>
        </pc:picChg>
        <pc:picChg chg="add del mod">
          <ac:chgData name="Carman Li" userId="e0fcf4ae-ca00-48e1-9073-9d2facd7aa80" providerId="ADAL" clId="{2CADEC14-491D-4B6F-91CD-D0A9A03883AE}" dt="2023-11-15T04:28:30.873" v="2412" actId="478"/>
          <ac:picMkLst>
            <pc:docMk/>
            <pc:sldMk cId="2826394317" sldId="3615"/>
            <ac:picMk id="9" creationId="{63DB146D-2121-7A39-EFFB-B8D5590C3210}"/>
          </ac:picMkLst>
        </pc:picChg>
        <pc:picChg chg="add del mod">
          <ac:chgData name="Carman Li" userId="e0fcf4ae-ca00-48e1-9073-9d2facd7aa80" providerId="ADAL" clId="{2CADEC14-491D-4B6F-91CD-D0A9A03883AE}" dt="2023-11-15T07:40:43.081" v="4908" actId="478"/>
          <ac:picMkLst>
            <pc:docMk/>
            <pc:sldMk cId="2826394317" sldId="3615"/>
            <ac:picMk id="12" creationId="{B7DE27F3-148C-6FD2-1778-2E372059E5C3}"/>
          </ac:picMkLst>
        </pc:picChg>
        <pc:picChg chg="add mod">
          <ac:chgData name="Carman Li" userId="e0fcf4ae-ca00-48e1-9073-9d2facd7aa80" providerId="ADAL" clId="{2CADEC14-491D-4B6F-91CD-D0A9A03883AE}" dt="2023-11-15T07:41:34.633" v="4932" actId="1076"/>
          <ac:picMkLst>
            <pc:docMk/>
            <pc:sldMk cId="2826394317" sldId="3615"/>
            <ac:picMk id="15" creationId="{AACD306E-5518-0B71-FD18-71942A4E2CD5}"/>
          </ac:picMkLst>
        </pc:picChg>
        <pc:picChg chg="add del mod">
          <ac:chgData name="Carman Li" userId="e0fcf4ae-ca00-48e1-9073-9d2facd7aa80" providerId="ADAL" clId="{2CADEC14-491D-4B6F-91CD-D0A9A03883AE}" dt="2023-11-15T07:00:10.823" v="3186" actId="21"/>
          <ac:picMkLst>
            <pc:docMk/>
            <pc:sldMk cId="2826394317" sldId="3615"/>
            <ac:picMk id="16" creationId="{3714F175-F366-DE97-09A3-4B63D93B97F1}"/>
          </ac:picMkLst>
        </pc:picChg>
        <pc:picChg chg="add mod">
          <ac:chgData name="Carman Li" userId="e0fcf4ae-ca00-48e1-9073-9d2facd7aa80" providerId="ADAL" clId="{2CADEC14-491D-4B6F-91CD-D0A9A03883AE}" dt="2023-11-15T07:41:31.441" v="4930" actId="1076"/>
          <ac:picMkLst>
            <pc:docMk/>
            <pc:sldMk cId="2826394317" sldId="3615"/>
            <ac:picMk id="20" creationId="{C74A161B-DC1C-F12F-772F-BD28727B075E}"/>
          </ac:picMkLst>
        </pc:picChg>
      </pc:sldChg>
      <pc:sldChg chg="addSp delSp modSp add mod ord">
        <pc:chgData name="Carman Li" userId="e0fcf4ae-ca00-48e1-9073-9d2facd7aa80" providerId="ADAL" clId="{2CADEC14-491D-4B6F-91CD-D0A9A03883AE}" dt="2023-11-15T06:55:29.508" v="3122" actId="21"/>
        <pc:sldMkLst>
          <pc:docMk/>
          <pc:sldMk cId="48242585" sldId="3616"/>
        </pc:sldMkLst>
        <pc:spChg chg="del mod">
          <ac:chgData name="Carman Li" userId="e0fcf4ae-ca00-48e1-9073-9d2facd7aa80" providerId="ADAL" clId="{2CADEC14-491D-4B6F-91CD-D0A9A03883AE}" dt="2023-11-15T06:41:45.722" v="2997" actId="478"/>
          <ac:spMkLst>
            <pc:docMk/>
            <pc:sldMk cId="48242585" sldId="3616"/>
            <ac:spMk id="3" creationId="{D980BBE1-5927-B956-48D8-7581E9125ECE}"/>
          </ac:spMkLst>
        </pc:spChg>
        <pc:spChg chg="mod">
          <ac:chgData name="Carman Li" userId="e0fcf4ae-ca00-48e1-9073-9d2facd7aa80" providerId="ADAL" clId="{2CADEC14-491D-4B6F-91CD-D0A9A03883AE}" dt="2023-11-15T06:43:07.769" v="3032"/>
          <ac:spMkLst>
            <pc:docMk/>
            <pc:sldMk cId="48242585" sldId="3616"/>
            <ac:spMk id="4" creationId="{370B7986-B886-3204-1569-CBA18264C894}"/>
          </ac:spMkLst>
        </pc:spChg>
        <pc:spChg chg="add mod">
          <ac:chgData name="Carman Li" userId="e0fcf4ae-ca00-48e1-9073-9d2facd7aa80" providerId="ADAL" clId="{2CADEC14-491D-4B6F-91CD-D0A9A03883AE}" dt="2023-11-15T06:55:23.743" v="3120" actId="1076"/>
          <ac:spMkLst>
            <pc:docMk/>
            <pc:sldMk cId="48242585" sldId="3616"/>
            <ac:spMk id="11" creationId="{489E20C9-9C03-6BE4-6D2E-842E7152F8F4}"/>
          </ac:spMkLst>
        </pc:spChg>
        <pc:spChg chg="add mod">
          <ac:chgData name="Carman Li" userId="e0fcf4ae-ca00-48e1-9073-9d2facd7aa80" providerId="ADAL" clId="{2CADEC14-491D-4B6F-91CD-D0A9A03883AE}" dt="2023-11-15T06:55:23.743" v="3120" actId="1076"/>
          <ac:spMkLst>
            <pc:docMk/>
            <pc:sldMk cId="48242585" sldId="3616"/>
            <ac:spMk id="12" creationId="{43D9A11F-BDBB-B5D2-571A-8581BBF527B3}"/>
          </ac:spMkLst>
        </pc:spChg>
        <pc:spChg chg="add mod">
          <ac:chgData name="Carman Li" userId="e0fcf4ae-ca00-48e1-9073-9d2facd7aa80" providerId="ADAL" clId="{2CADEC14-491D-4B6F-91CD-D0A9A03883AE}" dt="2023-11-15T06:55:23.743" v="3120" actId="1076"/>
          <ac:spMkLst>
            <pc:docMk/>
            <pc:sldMk cId="48242585" sldId="3616"/>
            <ac:spMk id="13" creationId="{919A00BE-4899-58A8-41FC-51BAED9AD280}"/>
          </ac:spMkLst>
        </pc:spChg>
        <pc:spChg chg="add mod">
          <ac:chgData name="Carman Li" userId="e0fcf4ae-ca00-48e1-9073-9d2facd7aa80" providerId="ADAL" clId="{2CADEC14-491D-4B6F-91CD-D0A9A03883AE}" dt="2023-11-15T06:55:23.743" v="3120" actId="1076"/>
          <ac:spMkLst>
            <pc:docMk/>
            <pc:sldMk cId="48242585" sldId="3616"/>
            <ac:spMk id="14" creationId="{A67E88FB-CF9D-E581-226D-46BDE8A78C2A}"/>
          </ac:spMkLst>
        </pc:spChg>
        <pc:spChg chg="add mod">
          <ac:chgData name="Carman Li" userId="e0fcf4ae-ca00-48e1-9073-9d2facd7aa80" providerId="ADAL" clId="{2CADEC14-491D-4B6F-91CD-D0A9A03883AE}" dt="2023-11-15T06:55:23.743" v="3120" actId="1076"/>
          <ac:spMkLst>
            <pc:docMk/>
            <pc:sldMk cId="48242585" sldId="3616"/>
            <ac:spMk id="15" creationId="{D7CF85EE-A92F-76B4-1952-B69EC53651B6}"/>
          </ac:spMkLst>
        </pc:spChg>
        <pc:spChg chg="add mod">
          <ac:chgData name="Carman Li" userId="e0fcf4ae-ca00-48e1-9073-9d2facd7aa80" providerId="ADAL" clId="{2CADEC14-491D-4B6F-91CD-D0A9A03883AE}" dt="2023-11-15T06:55:23.743" v="3120" actId="1076"/>
          <ac:spMkLst>
            <pc:docMk/>
            <pc:sldMk cId="48242585" sldId="3616"/>
            <ac:spMk id="16" creationId="{938248BE-0387-70B9-11E7-584EA131D569}"/>
          </ac:spMkLst>
        </pc:spChg>
        <pc:graphicFrameChg chg="add mod modGraphic">
          <ac:chgData name="Carman Li" userId="e0fcf4ae-ca00-48e1-9073-9d2facd7aa80" providerId="ADAL" clId="{2CADEC14-491D-4B6F-91CD-D0A9A03883AE}" dt="2023-11-15T06:55:23.743" v="3120" actId="1076"/>
          <ac:graphicFrameMkLst>
            <pc:docMk/>
            <pc:sldMk cId="48242585" sldId="3616"/>
            <ac:graphicFrameMk id="8" creationId="{0CB67499-F851-D6F9-12ED-1A8B78DF5875}"/>
          </ac:graphicFrameMkLst>
        </pc:graphicFrameChg>
        <pc:picChg chg="add del mod modCrop">
          <ac:chgData name="Carman Li" userId="e0fcf4ae-ca00-48e1-9073-9d2facd7aa80" providerId="ADAL" clId="{2CADEC14-491D-4B6F-91CD-D0A9A03883AE}" dt="2023-11-15T06:54:00.873" v="3115" actId="21"/>
          <ac:picMkLst>
            <pc:docMk/>
            <pc:sldMk cId="48242585" sldId="3616"/>
            <ac:picMk id="18" creationId="{BA478668-0750-9B25-D07F-6984DE84B75A}"/>
          </ac:picMkLst>
        </pc:picChg>
        <pc:picChg chg="add del mod">
          <ac:chgData name="Carman Li" userId="e0fcf4ae-ca00-48e1-9073-9d2facd7aa80" providerId="ADAL" clId="{2CADEC14-491D-4B6F-91CD-D0A9A03883AE}" dt="2023-11-15T06:55:29.508" v="3122" actId="21"/>
          <ac:picMkLst>
            <pc:docMk/>
            <pc:sldMk cId="48242585" sldId="3616"/>
            <ac:picMk id="19" creationId="{5937BAD6-516A-FA9C-82A5-27D04FA4EA1E}"/>
          </ac:picMkLst>
        </pc:picChg>
      </pc:sldChg>
      <pc:sldChg chg="addSp delSp modSp add mod">
        <pc:chgData name="Carman Li" userId="e0fcf4ae-ca00-48e1-9073-9d2facd7aa80" providerId="ADAL" clId="{2CADEC14-491D-4B6F-91CD-D0A9A03883AE}" dt="2023-11-15T06:58:31.820" v="3182"/>
        <pc:sldMkLst>
          <pc:docMk/>
          <pc:sldMk cId="246441902" sldId="3617"/>
        </pc:sldMkLst>
        <pc:spChg chg="mod">
          <ac:chgData name="Carman Li" userId="e0fcf4ae-ca00-48e1-9073-9d2facd7aa80" providerId="ADAL" clId="{2CADEC14-491D-4B6F-91CD-D0A9A03883AE}" dt="2023-11-15T06:58:31.820" v="3182"/>
          <ac:spMkLst>
            <pc:docMk/>
            <pc:sldMk cId="246441902" sldId="3617"/>
            <ac:spMk id="3" creationId="{5A9FCC19-A39C-4354-CE72-569BACD6D566}"/>
          </ac:spMkLst>
        </pc:spChg>
        <pc:spChg chg="mod">
          <ac:chgData name="Carman Li" userId="e0fcf4ae-ca00-48e1-9073-9d2facd7aa80" providerId="ADAL" clId="{2CADEC14-491D-4B6F-91CD-D0A9A03883AE}" dt="2023-11-15T06:57:59.204" v="3150" actId="1076"/>
          <ac:spMkLst>
            <pc:docMk/>
            <pc:sldMk cId="246441902" sldId="3617"/>
            <ac:spMk id="4" creationId="{F081BC49-83E2-F48F-793C-7488F0F4F4D1}"/>
          </ac:spMkLst>
        </pc:spChg>
        <pc:spChg chg="mod">
          <ac:chgData name="Carman Li" userId="e0fcf4ae-ca00-48e1-9073-9d2facd7aa80" providerId="ADAL" clId="{2CADEC14-491D-4B6F-91CD-D0A9A03883AE}" dt="2023-11-15T06:57:59.204" v="3150" actId="1076"/>
          <ac:spMkLst>
            <pc:docMk/>
            <pc:sldMk cId="246441902" sldId="3617"/>
            <ac:spMk id="5" creationId="{900FE4A2-A1BF-FAFF-7116-7FCBAA340E28}"/>
          </ac:spMkLst>
        </pc:spChg>
        <pc:spChg chg="add mod">
          <ac:chgData name="Carman Li" userId="e0fcf4ae-ca00-48e1-9073-9d2facd7aa80" providerId="ADAL" clId="{2CADEC14-491D-4B6F-91CD-D0A9A03883AE}" dt="2023-11-15T06:56:47.336" v="3136"/>
          <ac:spMkLst>
            <pc:docMk/>
            <pc:sldMk cId="246441902" sldId="3617"/>
            <ac:spMk id="7" creationId="{0DB0D8FB-D2D1-8649-A4D8-45BA8BCF8009}"/>
          </ac:spMkLst>
        </pc:spChg>
        <pc:spChg chg="del">
          <ac:chgData name="Carman Li" userId="e0fcf4ae-ca00-48e1-9073-9d2facd7aa80" providerId="ADAL" clId="{2CADEC14-491D-4B6F-91CD-D0A9A03883AE}" dt="2023-11-15T06:55:33.152" v="3123" actId="478"/>
          <ac:spMkLst>
            <pc:docMk/>
            <pc:sldMk cId="246441902" sldId="3617"/>
            <ac:spMk id="11" creationId="{76359AC1-93AC-54A7-FD76-33AB91790C14}"/>
          </ac:spMkLst>
        </pc:spChg>
        <pc:spChg chg="del mod">
          <ac:chgData name="Carman Li" userId="e0fcf4ae-ca00-48e1-9073-9d2facd7aa80" providerId="ADAL" clId="{2CADEC14-491D-4B6F-91CD-D0A9A03883AE}" dt="2023-11-15T06:55:40.015" v="3128" actId="478"/>
          <ac:spMkLst>
            <pc:docMk/>
            <pc:sldMk cId="246441902" sldId="3617"/>
            <ac:spMk id="22" creationId="{3DD3B30F-E0D7-CE08-BF5B-07BD2957478C}"/>
          </ac:spMkLst>
        </pc:spChg>
        <pc:picChg chg="add mod">
          <ac:chgData name="Carman Li" userId="e0fcf4ae-ca00-48e1-9073-9d2facd7aa80" providerId="ADAL" clId="{2CADEC14-491D-4B6F-91CD-D0A9A03883AE}" dt="2023-11-15T06:58:00.372" v="3151" actId="1076"/>
          <ac:picMkLst>
            <pc:docMk/>
            <pc:sldMk cId="246441902" sldId="3617"/>
            <ac:picMk id="2" creationId="{5DD672C4-6BFC-EBA7-7647-DF4F61E701F4}"/>
          </ac:picMkLst>
        </pc:picChg>
        <pc:picChg chg="del">
          <ac:chgData name="Carman Li" userId="e0fcf4ae-ca00-48e1-9073-9d2facd7aa80" providerId="ADAL" clId="{2CADEC14-491D-4B6F-91CD-D0A9A03883AE}" dt="2023-11-15T06:55:33.544" v="3124" actId="478"/>
          <ac:picMkLst>
            <pc:docMk/>
            <pc:sldMk cId="246441902" sldId="3617"/>
            <ac:picMk id="6" creationId="{80762835-D01C-1F24-DD8F-13C7F67D8165}"/>
          </ac:picMkLst>
        </pc:picChg>
        <pc:picChg chg="add mod">
          <ac:chgData name="Carman Li" userId="e0fcf4ae-ca00-48e1-9073-9d2facd7aa80" providerId="ADAL" clId="{2CADEC14-491D-4B6F-91CD-D0A9A03883AE}" dt="2023-11-15T06:57:14.354" v="3140" actId="1076"/>
          <ac:picMkLst>
            <pc:docMk/>
            <pc:sldMk cId="246441902" sldId="3617"/>
            <ac:picMk id="9" creationId="{56E298AF-BF3A-38D7-FEF0-70F39C210F54}"/>
          </ac:picMkLst>
        </pc:picChg>
      </pc:sldChg>
      <pc:sldChg chg="add del">
        <pc:chgData name="Carman Li" userId="e0fcf4ae-ca00-48e1-9073-9d2facd7aa80" providerId="ADAL" clId="{2CADEC14-491D-4B6F-91CD-D0A9A03883AE}" dt="2023-11-15T07:38:51.752" v="4902" actId="47"/>
        <pc:sldMkLst>
          <pc:docMk/>
          <pc:sldMk cId="3176711427" sldId="3618"/>
        </pc:sldMkLst>
      </pc:sldChg>
      <pc:sldChg chg="addSp delSp modSp add mod">
        <pc:chgData name="Carman Li" userId="e0fcf4ae-ca00-48e1-9073-9d2facd7aa80" providerId="ADAL" clId="{2CADEC14-491D-4B6F-91CD-D0A9A03883AE}" dt="2023-11-16T06:43:54.799" v="5130" actId="1035"/>
        <pc:sldMkLst>
          <pc:docMk/>
          <pc:sldMk cId="3967008723" sldId="3618"/>
        </pc:sldMkLst>
        <pc:spChg chg="mod">
          <ac:chgData name="Carman Li" userId="e0fcf4ae-ca00-48e1-9073-9d2facd7aa80" providerId="ADAL" clId="{2CADEC14-491D-4B6F-91CD-D0A9A03883AE}" dt="2023-11-16T06:43:14.999" v="5123" actId="20577"/>
          <ac:spMkLst>
            <pc:docMk/>
            <pc:sldMk cId="3967008723" sldId="3618"/>
            <ac:spMk id="11" creationId="{63CF0F97-A063-9B62-59DA-554EE00CEB0F}"/>
          </ac:spMkLst>
        </pc:spChg>
        <pc:spChg chg="mod">
          <ac:chgData name="Carman Li" userId="e0fcf4ae-ca00-48e1-9073-9d2facd7aa80" providerId="ADAL" clId="{2CADEC14-491D-4B6F-91CD-D0A9A03883AE}" dt="2023-11-16T06:42:24.232" v="4992"/>
          <ac:spMkLst>
            <pc:docMk/>
            <pc:sldMk cId="3967008723" sldId="3618"/>
            <ac:spMk id="13" creationId="{D1DBFC81-B229-6478-AAB9-FF8E43478BDD}"/>
          </ac:spMkLst>
        </pc:spChg>
        <pc:spChg chg="mod">
          <ac:chgData name="Carman Li" userId="e0fcf4ae-ca00-48e1-9073-9d2facd7aa80" providerId="ADAL" clId="{2CADEC14-491D-4B6F-91CD-D0A9A03883AE}" dt="2023-11-16T06:43:17.937" v="5124"/>
          <ac:spMkLst>
            <pc:docMk/>
            <pc:sldMk cId="3967008723" sldId="3618"/>
            <ac:spMk id="17" creationId="{FAFBC12B-661C-45BB-96F1-768CBC5DE310}"/>
          </ac:spMkLst>
        </pc:spChg>
        <pc:spChg chg="mod">
          <ac:chgData name="Carman Li" userId="e0fcf4ae-ca00-48e1-9073-9d2facd7aa80" providerId="ADAL" clId="{2CADEC14-491D-4B6F-91CD-D0A9A03883AE}" dt="2023-11-16T06:41:41.058" v="4979" actId="20577"/>
          <ac:spMkLst>
            <pc:docMk/>
            <pc:sldMk cId="3967008723" sldId="3618"/>
            <ac:spMk id="153" creationId="{00000000-0000-0000-0000-000000000000}"/>
          </ac:spMkLst>
        </pc:spChg>
        <pc:spChg chg="mod">
          <ac:chgData name="Carman Li" userId="e0fcf4ae-ca00-48e1-9073-9d2facd7aa80" providerId="ADAL" clId="{2CADEC14-491D-4B6F-91CD-D0A9A03883AE}" dt="2023-11-16T06:42:19.444" v="4991"/>
          <ac:spMkLst>
            <pc:docMk/>
            <pc:sldMk cId="3967008723" sldId="3618"/>
            <ac:spMk id="156" creationId="{00000000-0000-0000-0000-000000000000}"/>
          </ac:spMkLst>
        </pc:spChg>
        <pc:picChg chg="del">
          <ac:chgData name="Carman Li" userId="e0fcf4ae-ca00-48e1-9073-9d2facd7aa80" providerId="ADAL" clId="{2CADEC14-491D-4B6F-91CD-D0A9A03883AE}" dt="2023-11-16T06:41:42.439" v="4980" actId="478"/>
          <ac:picMkLst>
            <pc:docMk/>
            <pc:sldMk cId="3967008723" sldId="3618"/>
            <ac:picMk id="4" creationId="{D44F9B86-236F-0C89-035E-DB741C201532}"/>
          </ac:picMkLst>
        </pc:picChg>
        <pc:picChg chg="add mod">
          <ac:chgData name="Carman Li" userId="e0fcf4ae-ca00-48e1-9073-9d2facd7aa80" providerId="ADAL" clId="{2CADEC14-491D-4B6F-91CD-D0A9A03883AE}" dt="2023-11-16T06:43:54.799" v="5130" actId="1035"/>
          <ac:picMkLst>
            <pc:docMk/>
            <pc:sldMk cId="3967008723" sldId="3618"/>
            <ac:picMk id="5" creationId="{64E1DF60-DAC0-6D2A-A287-F601326C5335}"/>
          </ac:picMkLst>
        </pc:picChg>
        <pc:picChg chg="add mod">
          <ac:chgData name="Carman Li" userId="e0fcf4ae-ca00-48e1-9073-9d2facd7aa80" providerId="ADAL" clId="{2CADEC14-491D-4B6F-91CD-D0A9A03883AE}" dt="2023-11-16T06:43:51.373" v="5129" actId="1076"/>
          <ac:picMkLst>
            <pc:docMk/>
            <pc:sldMk cId="3967008723" sldId="3618"/>
            <ac:picMk id="7" creationId="{9242899B-D133-3461-48C8-B1ED7AF883D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9FB4BB-8C2E-45E2-85DD-BE54516CC45A}"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zh-TW" altLang="en-US"/>
        </a:p>
      </dgm:t>
    </dgm:pt>
    <dgm:pt modelId="{8F6DA717-9925-482E-9982-3E0DE5AC0DB3}">
      <dgm:prSet phldrT="[文字]" custT="1"/>
      <dgm:spPr/>
      <dgm:t>
        <a:bodyPr/>
        <a:lstStyle/>
        <a:p>
          <a:r>
            <a:rPr lang="zh-TW" altLang="en-US" sz="1800" b="1" dirty="0">
              <a:solidFill>
                <a:schemeClr val="bg1"/>
              </a:solidFill>
              <a:latin typeface="+mn-ea"/>
              <a:ea typeface="+mn-ea"/>
            </a:rPr>
            <a:t>全港所有雞場推行疫苗接種計劃</a:t>
          </a:r>
        </a:p>
      </dgm:t>
    </dgm:pt>
    <dgm:pt modelId="{0D41E70E-C301-4B01-BD99-010B26B573CA}" type="parTrans" cxnId="{ACA6D619-53FA-4AB7-8DA3-A5367F9D1263}">
      <dgm:prSet/>
      <dgm:spPr/>
      <dgm:t>
        <a:bodyPr/>
        <a:lstStyle/>
        <a:p>
          <a:endParaRPr lang="zh-TW" altLang="en-US"/>
        </a:p>
      </dgm:t>
    </dgm:pt>
    <dgm:pt modelId="{57D0D98F-0F38-4F64-887E-69136A7BF48C}" type="sibTrans" cxnId="{ACA6D619-53FA-4AB7-8DA3-A5367F9D1263}">
      <dgm:prSet/>
      <dgm:spPr/>
      <dgm:t>
        <a:bodyPr/>
        <a:lstStyle/>
        <a:p>
          <a:endParaRPr lang="zh-TW" altLang="en-US"/>
        </a:p>
      </dgm:t>
    </dgm:pt>
    <dgm:pt modelId="{D42DFFDA-D357-4B2A-BAAB-C11CEEC34975}">
      <dgm:prSet phldrT="[文字]"/>
      <dgm:spPr/>
      <dgm:t>
        <a:bodyPr/>
        <a:lstStyle/>
        <a:p>
          <a:r>
            <a:rPr lang="zh-TW" altLang="en-US" b="1" dirty="0">
              <a:solidFill>
                <a:schemeClr val="bg1"/>
              </a:solidFill>
              <a:latin typeface="+mn-ea"/>
              <a:ea typeface="+mn-ea"/>
            </a:rPr>
            <a:t>取得內地同意和合作，安排所有輸港雞隻接種疫苗</a:t>
          </a:r>
        </a:p>
      </dgm:t>
    </dgm:pt>
    <dgm:pt modelId="{C4066619-A28E-44B4-9D57-537C6C3BB124}" type="parTrans" cxnId="{E05BF1BB-D43A-4E04-A952-7E474B6E5DA4}">
      <dgm:prSet/>
      <dgm:spPr/>
      <dgm:t>
        <a:bodyPr/>
        <a:lstStyle/>
        <a:p>
          <a:endParaRPr lang="zh-TW" altLang="en-US"/>
        </a:p>
      </dgm:t>
    </dgm:pt>
    <dgm:pt modelId="{AB71110A-FABD-4853-B4BF-4BFDB68DF76F}" type="sibTrans" cxnId="{E05BF1BB-D43A-4E04-A952-7E474B6E5DA4}">
      <dgm:prSet/>
      <dgm:spPr/>
      <dgm:t>
        <a:bodyPr/>
        <a:lstStyle/>
        <a:p>
          <a:endParaRPr lang="zh-TW" altLang="en-US"/>
        </a:p>
      </dgm:t>
    </dgm:pt>
    <dgm:pt modelId="{ED33FDB8-130C-4962-8AA8-0A3B1BE4834D}">
      <dgm:prSet custT="1"/>
      <dgm:spPr/>
      <dgm:t>
        <a:bodyPr/>
        <a:lstStyle/>
        <a:p>
          <a:r>
            <a:rPr lang="zh-TW" altLang="en-US" sz="1800" b="1" dirty="0">
              <a:latin typeface="+mn-ea"/>
              <a:ea typeface="+mn-ea"/>
            </a:rPr>
            <a:t>嚴格執行生物安全措施，頻繁稽查本地雞場</a:t>
          </a:r>
        </a:p>
      </dgm:t>
    </dgm:pt>
    <dgm:pt modelId="{ACDCFD0E-D0FA-40F7-81E7-09F662A07B06}" type="parTrans" cxnId="{6E8598FB-11DF-4840-A53A-8722552BDF74}">
      <dgm:prSet/>
      <dgm:spPr/>
      <dgm:t>
        <a:bodyPr/>
        <a:lstStyle/>
        <a:p>
          <a:endParaRPr lang="zh-TW" altLang="en-US"/>
        </a:p>
      </dgm:t>
    </dgm:pt>
    <dgm:pt modelId="{FF2C40AB-FAD3-459B-8A07-1A861F503666}" type="sibTrans" cxnId="{6E8598FB-11DF-4840-A53A-8722552BDF74}">
      <dgm:prSet/>
      <dgm:spPr/>
      <dgm:t>
        <a:bodyPr/>
        <a:lstStyle/>
        <a:p>
          <a:endParaRPr lang="zh-TW" altLang="en-US"/>
        </a:p>
      </dgm:t>
    </dgm:pt>
    <dgm:pt modelId="{855D2919-0B9B-408F-8A59-A76C49460FC1}" type="pres">
      <dgm:prSet presAssocID="{FF9FB4BB-8C2E-45E2-85DD-BE54516CC45A}" presName="linear" presStyleCnt="0">
        <dgm:presLayoutVars>
          <dgm:dir/>
          <dgm:animLvl val="lvl"/>
          <dgm:resizeHandles val="exact"/>
        </dgm:presLayoutVars>
      </dgm:prSet>
      <dgm:spPr/>
    </dgm:pt>
    <dgm:pt modelId="{19A58A41-2FE9-4042-8AC8-121645514725}" type="pres">
      <dgm:prSet presAssocID="{8F6DA717-9925-482E-9982-3E0DE5AC0DB3}" presName="parentLin" presStyleCnt="0"/>
      <dgm:spPr/>
    </dgm:pt>
    <dgm:pt modelId="{8487F904-3182-43C5-A906-E0C9B9A1441E}" type="pres">
      <dgm:prSet presAssocID="{8F6DA717-9925-482E-9982-3E0DE5AC0DB3}" presName="parentLeftMargin" presStyleLbl="node1" presStyleIdx="0" presStyleCnt="3"/>
      <dgm:spPr/>
    </dgm:pt>
    <dgm:pt modelId="{4E31784C-18E9-4CF5-943F-F46E771E69A3}" type="pres">
      <dgm:prSet presAssocID="{8F6DA717-9925-482E-9982-3E0DE5AC0DB3}" presName="parentText" presStyleLbl="node1" presStyleIdx="0" presStyleCnt="3" custScaleY="112287">
        <dgm:presLayoutVars>
          <dgm:chMax val="0"/>
          <dgm:bulletEnabled val="1"/>
        </dgm:presLayoutVars>
      </dgm:prSet>
      <dgm:spPr/>
    </dgm:pt>
    <dgm:pt modelId="{0ADE744B-E5C3-4F8C-9C05-FAC9738E967F}" type="pres">
      <dgm:prSet presAssocID="{8F6DA717-9925-482E-9982-3E0DE5AC0DB3}" presName="negativeSpace" presStyleCnt="0"/>
      <dgm:spPr/>
    </dgm:pt>
    <dgm:pt modelId="{94AFC294-C8FF-4E62-888A-3DCDACE4CB7A}" type="pres">
      <dgm:prSet presAssocID="{8F6DA717-9925-482E-9982-3E0DE5AC0DB3}" presName="childText" presStyleLbl="conFgAcc1" presStyleIdx="0" presStyleCnt="3" custScaleX="81283" custScaleY="127000">
        <dgm:presLayoutVars>
          <dgm:bulletEnabled val="1"/>
        </dgm:presLayoutVars>
      </dgm:prSet>
      <dgm:spPr/>
    </dgm:pt>
    <dgm:pt modelId="{A8C2FEDF-57CA-47B2-BD9E-34EE1E0E7900}" type="pres">
      <dgm:prSet presAssocID="{57D0D98F-0F38-4F64-887E-69136A7BF48C}" presName="spaceBetweenRectangles" presStyleCnt="0"/>
      <dgm:spPr/>
    </dgm:pt>
    <dgm:pt modelId="{583BE092-CCF3-49D9-A866-596E386A6C4C}" type="pres">
      <dgm:prSet presAssocID="{D42DFFDA-D357-4B2A-BAAB-C11CEEC34975}" presName="parentLin" presStyleCnt="0"/>
      <dgm:spPr/>
    </dgm:pt>
    <dgm:pt modelId="{4C8D73C8-0917-4457-847A-A95B65434E49}" type="pres">
      <dgm:prSet presAssocID="{D42DFFDA-D357-4B2A-BAAB-C11CEEC34975}" presName="parentLeftMargin" presStyleLbl="node1" presStyleIdx="0" presStyleCnt="3"/>
      <dgm:spPr/>
    </dgm:pt>
    <dgm:pt modelId="{32AD7F74-C5C6-4825-86AD-AC53BA2633CA}" type="pres">
      <dgm:prSet presAssocID="{D42DFFDA-D357-4B2A-BAAB-C11CEEC34975}" presName="parentText" presStyleLbl="node1" presStyleIdx="1" presStyleCnt="3" custScaleY="112287">
        <dgm:presLayoutVars>
          <dgm:chMax val="0"/>
          <dgm:bulletEnabled val="1"/>
        </dgm:presLayoutVars>
      </dgm:prSet>
      <dgm:spPr/>
    </dgm:pt>
    <dgm:pt modelId="{21739D3F-4B10-4A3B-B665-4D3A7EA45600}" type="pres">
      <dgm:prSet presAssocID="{D42DFFDA-D357-4B2A-BAAB-C11CEEC34975}" presName="negativeSpace" presStyleCnt="0"/>
      <dgm:spPr/>
    </dgm:pt>
    <dgm:pt modelId="{2C1B6B7D-32D9-4DC0-860B-8076FA89118B}" type="pres">
      <dgm:prSet presAssocID="{D42DFFDA-D357-4B2A-BAAB-C11CEEC34975}" presName="childText" presStyleLbl="conFgAcc1" presStyleIdx="1" presStyleCnt="3" custScaleX="81283" custScaleY="127000">
        <dgm:presLayoutVars>
          <dgm:bulletEnabled val="1"/>
        </dgm:presLayoutVars>
      </dgm:prSet>
      <dgm:spPr/>
    </dgm:pt>
    <dgm:pt modelId="{ADD1A486-17BB-4262-976A-1F7B16F59361}" type="pres">
      <dgm:prSet presAssocID="{AB71110A-FABD-4853-B4BF-4BFDB68DF76F}" presName="spaceBetweenRectangles" presStyleCnt="0"/>
      <dgm:spPr/>
    </dgm:pt>
    <dgm:pt modelId="{3923D4EF-F324-4FD3-BC74-383A9FEE712F}" type="pres">
      <dgm:prSet presAssocID="{ED33FDB8-130C-4962-8AA8-0A3B1BE4834D}" presName="parentLin" presStyleCnt="0"/>
      <dgm:spPr/>
    </dgm:pt>
    <dgm:pt modelId="{DE54DCA8-BCF3-4900-9A2F-E84F9FC9C9DA}" type="pres">
      <dgm:prSet presAssocID="{ED33FDB8-130C-4962-8AA8-0A3B1BE4834D}" presName="parentLeftMargin" presStyleLbl="node1" presStyleIdx="1" presStyleCnt="3"/>
      <dgm:spPr/>
    </dgm:pt>
    <dgm:pt modelId="{B093D478-A6F1-4633-AD55-6B3B1450B11C}" type="pres">
      <dgm:prSet presAssocID="{ED33FDB8-130C-4962-8AA8-0A3B1BE4834D}" presName="parentText" presStyleLbl="node1" presStyleIdx="2" presStyleCnt="3" custScaleY="112287">
        <dgm:presLayoutVars>
          <dgm:chMax val="0"/>
          <dgm:bulletEnabled val="1"/>
        </dgm:presLayoutVars>
      </dgm:prSet>
      <dgm:spPr/>
    </dgm:pt>
    <dgm:pt modelId="{FB9DFE71-BFFC-4269-9F98-A33B60D6F555}" type="pres">
      <dgm:prSet presAssocID="{ED33FDB8-130C-4962-8AA8-0A3B1BE4834D}" presName="negativeSpace" presStyleCnt="0"/>
      <dgm:spPr/>
    </dgm:pt>
    <dgm:pt modelId="{8E4A8424-64EA-443C-B558-2A710D1C4D45}" type="pres">
      <dgm:prSet presAssocID="{ED33FDB8-130C-4962-8AA8-0A3B1BE4834D}" presName="childText" presStyleLbl="conFgAcc1" presStyleIdx="2" presStyleCnt="3" custScaleX="81283" custScaleY="127000">
        <dgm:presLayoutVars>
          <dgm:bulletEnabled val="1"/>
        </dgm:presLayoutVars>
      </dgm:prSet>
      <dgm:spPr/>
    </dgm:pt>
  </dgm:ptLst>
  <dgm:cxnLst>
    <dgm:cxn modelId="{91E54800-03E0-414A-87F4-ED8A18298E45}" type="presOf" srcId="{8F6DA717-9925-482E-9982-3E0DE5AC0DB3}" destId="{8487F904-3182-43C5-A906-E0C9B9A1441E}" srcOrd="0" destOrd="0" presId="urn:microsoft.com/office/officeart/2005/8/layout/list1"/>
    <dgm:cxn modelId="{D94F7301-E609-482D-A701-41682C176FDD}" type="presOf" srcId="{ED33FDB8-130C-4962-8AA8-0A3B1BE4834D}" destId="{DE54DCA8-BCF3-4900-9A2F-E84F9FC9C9DA}" srcOrd="0" destOrd="0" presId="urn:microsoft.com/office/officeart/2005/8/layout/list1"/>
    <dgm:cxn modelId="{C5154C09-D810-4592-BC62-B292D1AD15CE}" type="presOf" srcId="{8F6DA717-9925-482E-9982-3E0DE5AC0DB3}" destId="{4E31784C-18E9-4CF5-943F-F46E771E69A3}" srcOrd="1" destOrd="0" presId="urn:microsoft.com/office/officeart/2005/8/layout/list1"/>
    <dgm:cxn modelId="{ACA6D619-53FA-4AB7-8DA3-A5367F9D1263}" srcId="{FF9FB4BB-8C2E-45E2-85DD-BE54516CC45A}" destId="{8F6DA717-9925-482E-9982-3E0DE5AC0DB3}" srcOrd="0" destOrd="0" parTransId="{0D41E70E-C301-4B01-BD99-010B26B573CA}" sibTransId="{57D0D98F-0F38-4F64-887E-69136A7BF48C}"/>
    <dgm:cxn modelId="{ECCEBF49-7744-4F13-8EB7-748C6BA13B44}" type="presOf" srcId="{D42DFFDA-D357-4B2A-BAAB-C11CEEC34975}" destId="{32AD7F74-C5C6-4825-86AD-AC53BA2633CA}" srcOrd="1" destOrd="0" presId="urn:microsoft.com/office/officeart/2005/8/layout/list1"/>
    <dgm:cxn modelId="{CE8FFFA9-F102-413C-A633-0A25F4ABCD66}" type="presOf" srcId="{ED33FDB8-130C-4962-8AA8-0A3B1BE4834D}" destId="{B093D478-A6F1-4633-AD55-6B3B1450B11C}" srcOrd="1" destOrd="0" presId="urn:microsoft.com/office/officeart/2005/8/layout/list1"/>
    <dgm:cxn modelId="{E05BF1BB-D43A-4E04-A952-7E474B6E5DA4}" srcId="{FF9FB4BB-8C2E-45E2-85DD-BE54516CC45A}" destId="{D42DFFDA-D357-4B2A-BAAB-C11CEEC34975}" srcOrd="1" destOrd="0" parTransId="{C4066619-A28E-44B4-9D57-537C6C3BB124}" sibTransId="{AB71110A-FABD-4853-B4BF-4BFDB68DF76F}"/>
    <dgm:cxn modelId="{59ADF6F4-4407-4C7B-BF9C-C7FD1F4BF79A}" type="presOf" srcId="{FF9FB4BB-8C2E-45E2-85DD-BE54516CC45A}" destId="{855D2919-0B9B-408F-8A59-A76C49460FC1}" srcOrd="0" destOrd="0" presId="urn:microsoft.com/office/officeart/2005/8/layout/list1"/>
    <dgm:cxn modelId="{6E8598FB-11DF-4840-A53A-8722552BDF74}" srcId="{FF9FB4BB-8C2E-45E2-85DD-BE54516CC45A}" destId="{ED33FDB8-130C-4962-8AA8-0A3B1BE4834D}" srcOrd="2" destOrd="0" parTransId="{ACDCFD0E-D0FA-40F7-81E7-09F662A07B06}" sibTransId="{FF2C40AB-FAD3-459B-8A07-1A861F503666}"/>
    <dgm:cxn modelId="{9FCFCAFF-2ABE-45F7-A6E3-1EF7FB557CA7}" type="presOf" srcId="{D42DFFDA-D357-4B2A-BAAB-C11CEEC34975}" destId="{4C8D73C8-0917-4457-847A-A95B65434E49}" srcOrd="0" destOrd="0" presId="urn:microsoft.com/office/officeart/2005/8/layout/list1"/>
    <dgm:cxn modelId="{1A232A73-30CA-41DA-8F0F-086706293A95}" type="presParOf" srcId="{855D2919-0B9B-408F-8A59-A76C49460FC1}" destId="{19A58A41-2FE9-4042-8AC8-121645514725}" srcOrd="0" destOrd="0" presId="urn:microsoft.com/office/officeart/2005/8/layout/list1"/>
    <dgm:cxn modelId="{D0AD187D-3D0E-455F-9940-67D1CBF99FFE}" type="presParOf" srcId="{19A58A41-2FE9-4042-8AC8-121645514725}" destId="{8487F904-3182-43C5-A906-E0C9B9A1441E}" srcOrd="0" destOrd="0" presId="urn:microsoft.com/office/officeart/2005/8/layout/list1"/>
    <dgm:cxn modelId="{EFC33658-2CA2-4ABF-9728-048005CB320F}" type="presParOf" srcId="{19A58A41-2FE9-4042-8AC8-121645514725}" destId="{4E31784C-18E9-4CF5-943F-F46E771E69A3}" srcOrd="1" destOrd="0" presId="urn:microsoft.com/office/officeart/2005/8/layout/list1"/>
    <dgm:cxn modelId="{7A7712E1-C1C7-4E56-B460-A8230DF10592}" type="presParOf" srcId="{855D2919-0B9B-408F-8A59-A76C49460FC1}" destId="{0ADE744B-E5C3-4F8C-9C05-FAC9738E967F}" srcOrd="1" destOrd="0" presId="urn:microsoft.com/office/officeart/2005/8/layout/list1"/>
    <dgm:cxn modelId="{00578D7F-44A2-4BC6-935F-E69690398FC8}" type="presParOf" srcId="{855D2919-0B9B-408F-8A59-A76C49460FC1}" destId="{94AFC294-C8FF-4E62-888A-3DCDACE4CB7A}" srcOrd="2" destOrd="0" presId="urn:microsoft.com/office/officeart/2005/8/layout/list1"/>
    <dgm:cxn modelId="{121B2E97-3151-4FBB-AE00-FCD2E851D01D}" type="presParOf" srcId="{855D2919-0B9B-408F-8A59-A76C49460FC1}" destId="{A8C2FEDF-57CA-47B2-BD9E-34EE1E0E7900}" srcOrd="3" destOrd="0" presId="urn:microsoft.com/office/officeart/2005/8/layout/list1"/>
    <dgm:cxn modelId="{C63C998B-13CA-4D33-AA09-7870983EE40C}" type="presParOf" srcId="{855D2919-0B9B-408F-8A59-A76C49460FC1}" destId="{583BE092-CCF3-49D9-A866-596E386A6C4C}" srcOrd="4" destOrd="0" presId="urn:microsoft.com/office/officeart/2005/8/layout/list1"/>
    <dgm:cxn modelId="{25E436EE-ECC9-44D9-87A1-E55898EB222A}" type="presParOf" srcId="{583BE092-CCF3-49D9-A866-596E386A6C4C}" destId="{4C8D73C8-0917-4457-847A-A95B65434E49}" srcOrd="0" destOrd="0" presId="urn:microsoft.com/office/officeart/2005/8/layout/list1"/>
    <dgm:cxn modelId="{A81BE2F6-F0FE-4D2D-9DB4-45695A985521}" type="presParOf" srcId="{583BE092-CCF3-49D9-A866-596E386A6C4C}" destId="{32AD7F74-C5C6-4825-86AD-AC53BA2633CA}" srcOrd="1" destOrd="0" presId="urn:microsoft.com/office/officeart/2005/8/layout/list1"/>
    <dgm:cxn modelId="{B1DD7467-EAD6-4D2E-93CB-F1C432098E30}" type="presParOf" srcId="{855D2919-0B9B-408F-8A59-A76C49460FC1}" destId="{21739D3F-4B10-4A3B-B665-4D3A7EA45600}" srcOrd="5" destOrd="0" presId="urn:microsoft.com/office/officeart/2005/8/layout/list1"/>
    <dgm:cxn modelId="{B0168164-29B0-49AE-B85B-D4BD6455EE9C}" type="presParOf" srcId="{855D2919-0B9B-408F-8A59-A76C49460FC1}" destId="{2C1B6B7D-32D9-4DC0-860B-8076FA89118B}" srcOrd="6" destOrd="0" presId="urn:microsoft.com/office/officeart/2005/8/layout/list1"/>
    <dgm:cxn modelId="{11A5D71D-6D10-475A-984D-6F371985FB7A}" type="presParOf" srcId="{855D2919-0B9B-408F-8A59-A76C49460FC1}" destId="{ADD1A486-17BB-4262-976A-1F7B16F59361}" srcOrd="7" destOrd="0" presId="urn:microsoft.com/office/officeart/2005/8/layout/list1"/>
    <dgm:cxn modelId="{E3DFC7EF-F9CC-4E80-853D-42026E9CE8E9}" type="presParOf" srcId="{855D2919-0B9B-408F-8A59-A76C49460FC1}" destId="{3923D4EF-F324-4FD3-BC74-383A9FEE712F}" srcOrd="8" destOrd="0" presId="urn:microsoft.com/office/officeart/2005/8/layout/list1"/>
    <dgm:cxn modelId="{C888B88C-6F32-45C7-9DEB-572356024D0D}" type="presParOf" srcId="{3923D4EF-F324-4FD3-BC74-383A9FEE712F}" destId="{DE54DCA8-BCF3-4900-9A2F-E84F9FC9C9DA}" srcOrd="0" destOrd="0" presId="urn:microsoft.com/office/officeart/2005/8/layout/list1"/>
    <dgm:cxn modelId="{8427E44E-3E23-4790-A954-1278C7628459}" type="presParOf" srcId="{3923D4EF-F324-4FD3-BC74-383A9FEE712F}" destId="{B093D478-A6F1-4633-AD55-6B3B1450B11C}" srcOrd="1" destOrd="0" presId="urn:microsoft.com/office/officeart/2005/8/layout/list1"/>
    <dgm:cxn modelId="{A5B4F9B8-D532-4F99-B89B-0A8BB4251860}" type="presParOf" srcId="{855D2919-0B9B-408F-8A59-A76C49460FC1}" destId="{FB9DFE71-BFFC-4269-9F98-A33B60D6F555}" srcOrd="9" destOrd="0" presId="urn:microsoft.com/office/officeart/2005/8/layout/list1"/>
    <dgm:cxn modelId="{8A92BD67-68EC-4CEC-BBFC-6902E9340D47}" type="presParOf" srcId="{855D2919-0B9B-408F-8A59-A76C49460FC1}" destId="{8E4A8424-64EA-443C-B558-2A710D1C4D4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9FB4BB-8C2E-45E2-85DD-BE54516CC45A}" type="doc">
      <dgm:prSet loTypeId="urn:microsoft.com/office/officeart/2005/8/layout/list1" loCatId="list" qsTypeId="urn:microsoft.com/office/officeart/2005/8/quickstyle/simple4" qsCatId="simple" csTypeId="urn:microsoft.com/office/officeart/2005/8/colors/colorful3" csCatId="colorful" phldr="1"/>
      <dgm:spPr/>
      <dgm:t>
        <a:bodyPr/>
        <a:lstStyle/>
        <a:p>
          <a:endParaRPr lang="zh-TW" altLang="en-US"/>
        </a:p>
      </dgm:t>
    </dgm:pt>
    <dgm:pt modelId="{8F6DA717-9925-482E-9982-3E0DE5AC0DB3}">
      <dgm:prSet phldrT="[文字]"/>
      <dgm:spPr/>
      <dgm:t>
        <a:bodyPr/>
        <a:lstStyle/>
        <a:p>
          <a:r>
            <a:rPr lang="zh-TW" altLang="en-US" b="1" dirty="0">
              <a:latin typeface="+mn-ea"/>
              <a:ea typeface="+mn-ea"/>
            </a:rPr>
            <a:t>保留宰雞飲食文化下，實施「活雞日日清」</a:t>
          </a:r>
        </a:p>
      </dgm:t>
    </dgm:pt>
    <dgm:pt modelId="{0D41E70E-C301-4B01-BD99-010B26B573CA}" type="parTrans" cxnId="{ACA6D619-53FA-4AB7-8DA3-A5367F9D1263}">
      <dgm:prSet/>
      <dgm:spPr/>
      <dgm:t>
        <a:bodyPr/>
        <a:lstStyle/>
        <a:p>
          <a:endParaRPr lang="zh-TW" altLang="en-US"/>
        </a:p>
      </dgm:t>
    </dgm:pt>
    <dgm:pt modelId="{57D0D98F-0F38-4F64-887E-69136A7BF48C}" type="sibTrans" cxnId="{ACA6D619-53FA-4AB7-8DA3-A5367F9D1263}">
      <dgm:prSet/>
      <dgm:spPr/>
      <dgm:t>
        <a:bodyPr/>
        <a:lstStyle/>
        <a:p>
          <a:endParaRPr lang="zh-TW" altLang="en-US"/>
        </a:p>
      </dgm:t>
    </dgm:pt>
    <dgm:pt modelId="{D42DFFDA-D357-4B2A-BAAB-C11CEEC34975}">
      <dgm:prSet phldrT="[文字]"/>
      <dgm:spPr/>
      <dgm:t>
        <a:bodyPr/>
        <a:lstStyle/>
        <a:p>
          <a:r>
            <a:rPr lang="zh-TW" altLang="en-US" b="1" dirty="0">
              <a:latin typeface="+mn-ea"/>
              <a:ea typeface="+mn-ea"/>
            </a:rPr>
            <a:t>在邊境管制站採取健康檢查措施</a:t>
          </a:r>
        </a:p>
      </dgm:t>
    </dgm:pt>
    <dgm:pt modelId="{C4066619-A28E-44B4-9D57-537C6C3BB124}" type="parTrans" cxnId="{E05BF1BB-D43A-4E04-A952-7E474B6E5DA4}">
      <dgm:prSet/>
      <dgm:spPr/>
      <dgm:t>
        <a:bodyPr/>
        <a:lstStyle/>
        <a:p>
          <a:endParaRPr lang="zh-TW" altLang="en-US"/>
        </a:p>
      </dgm:t>
    </dgm:pt>
    <dgm:pt modelId="{AB71110A-FABD-4853-B4BF-4BFDB68DF76F}" type="sibTrans" cxnId="{E05BF1BB-D43A-4E04-A952-7E474B6E5DA4}">
      <dgm:prSet/>
      <dgm:spPr/>
      <dgm:t>
        <a:bodyPr/>
        <a:lstStyle/>
        <a:p>
          <a:endParaRPr lang="zh-TW" altLang="en-US"/>
        </a:p>
      </dgm:t>
    </dgm:pt>
    <dgm:pt modelId="{ED33FDB8-130C-4962-8AA8-0A3B1BE4834D}">
      <dgm:prSet/>
      <dgm:spPr/>
      <dgm:t>
        <a:bodyPr/>
        <a:lstStyle/>
        <a:p>
          <a:r>
            <a:rPr lang="zh-TW" altLang="en-US" b="1" dirty="0">
              <a:latin typeface="+mn-ea"/>
              <a:ea typeface="+mn-ea"/>
            </a:rPr>
            <a:t>重視防疫宣導，提高市民防疫意識</a:t>
          </a:r>
        </a:p>
      </dgm:t>
    </dgm:pt>
    <dgm:pt modelId="{ACDCFD0E-D0FA-40F7-81E7-09F662A07B06}" type="parTrans" cxnId="{6E8598FB-11DF-4840-A53A-8722552BDF74}">
      <dgm:prSet/>
      <dgm:spPr/>
      <dgm:t>
        <a:bodyPr/>
        <a:lstStyle/>
        <a:p>
          <a:endParaRPr lang="zh-TW" altLang="en-US"/>
        </a:p>
      </dgm:t>
    </dgm:pt>
    <dgm:pt modelId="{FF2C40AB-FAD3-459B-8A07-1A861F503666}" type="sibTrans" cxnId="{6E8598FB-11DF-4840-A53A-8722552BDF74}">
      <dgm:prSet/>
      <dgm:spPr/>
      <dgm:t>
        <a:bodyPr/>
        <a:lstStyle/>
        <a:p>
          <a:endParaRPr lang="zh-TW" altLang="en-US"/>
        </a:p>
      </dgm:t>
    </dgm:pt>
    <dgm:pt modelId="{855D2919-0B9B-408F-8A59-A76C49460FC1}" type="pres">
      <dgm:prSet presAssocID="{FF9FB4BB-8C2E-45E2-85DD-BE54516CC45A}" presName="linear" presStyleCnt="0">
        <dgm:presLayoutVars>
          <dgm:dir/>
          <dgm:animLvl val="lvl"/>
          <dgm:resizeHandles val="exact"/>
        </dgm:presLayoutVars>
      </dgm:prSet>
      <dgm:spPr/>
    </dgm:pt>
    <dgm:pt modelId="{19A58A41-2FE9-4042-8AC8-121645514725}" type="pres">
      <dgm:prSet presAssocID="{8F6DA717-9925-482E-9982-3E0DE5AC0DB3}" presName="parentLin" presStyleCnt="0"/>
      <dgm:spPr/>
    </dgm:pt>
    <dgm:pt modelId="{8487F904-3182-43C5-A906-E0C9B9A1441E}" type="pres">
      <dgm:prSet presAssocID="{8F6DA717-9925-482E-9982-3E0DE5AC0DB3}" presName="parentLeftMargin" presStyleLbl="node1" presStyleIdx="0" presStyleCnt="3"/>
      <dgm:spPr/>
    </dgm:pt>
    <dgm:pt modelId="{4E31784C-18E9-4CF5-943F-F46E771E69A3}" type="pres">
      <dgm:prSet presAssocID="{8F6DA717-9925-482E-9982-3E0DE5AC0DB3}" presName="parentText" presStyleLbl="node1" presStyleIdx="0" presStyleCnt="3">
        <dgm:presLayoutVars>
          <dgm:chMax val="0"/>
          <dgm:bulletEnabled val="1"/>
        </dgm:presLayoutVars>
      </dgm:prSet>
      <dgm:spPr/>
    </dgm:pt>
    <dgm:pt modelId="{0ADE744B-E5C3-4F8C-9C05-FAC9738E967F}" type="pres">
      <dgm:prSet presAssocID="{8F6DA717-9925-482E-9982-3E0DE5AC0DB3}" presName="negativeSpace" presStyleCnt="0"/>
      <dgm:spPr/>
    </dgm:pt>
    <dgm:pt modelId="{94AFC294-C8FF-4E62-888A-3DCDACE4CB7A}" type="pres">
      <dgm:prSet presAssocID="{8F6DA717-9925-482E-9982-3E0DE5AC0DB3}" presName="childText" presStyleLbl="conFgAcc1" presStyleIdx="0" presStyleCnt="3" custScaleX="81283" custScaleY="113393">
        <dgm:presLayoutVars>
          <dgm:bulletEnabled val="1"/>
        </dgm:presLayoutVars>
      </dgm:prSet>
      <dgm:spPr/>
    </dgm:pt>
    <dgm:pt modelId="{A8C2FEDF-57CA-47B2-BD9E-34EE1E0E7900}" type="pres">
      <dgm:prSet presAssocID="{57D0D98F-0F38-4F64-887E-69136A7BF48C}" presName="spaceBetweenRectangles" presStyleCnt="0"/>
      <dgm:spPr/>
    </dgm:pt>
    <dgm:pt modelId="{583BE092-CCF3-49D9-A866-596E386A6C4C}" type="pres">
      <dgm:prSet presAssocID="{D42DFFDA-D357-4B2A-BAAB-C11CEEC34975}" presName="parentLin" presStyleCnt="0"/>
      <dgm:spPr/>
    </dgm:pt>
    <dgm:pt modelId="{4C8D73C8-0917-4457-847A-A95B65434E49}" type="pres">
      <dgm:prSet presAssocID="{D42DFFDA-D357-4B2A-BAAB-C11CEEC34975}" presName="parentLeftMargin" presStyleLbl="node1" presStyleIdx="0" presStyleCnt="3"/>
      <dgm:spPr/>
    </dgm:pt>
    <dgm:pt modelId="{32AD7F74-C5C6-4825-86AD-AC53BA2633CA}" type="pres">
      <dgm:prSet presAssocID="{D42DFFDA-D357-4B2A-BAAB-C11CEEC34975}" presName="parentText" presStyleLbl="node1" presStyleIdx="1" presStyleCnt="3">
        <dgm:presLayoutVars>
          <dgm:chMax val="0"/>
          <dgm:bulletEnabled val="1"/>
        </dgm:presLayoutVars>
      </dgm:prSet>
      <dgm:spPr/>
    </dgm:pt>
    <dgm:pt modelId="{21739D3F-4B10-4A3B-B665-4D3A7EA45600}" type="pres">
      <dgm:prSet presAssocID="{D42DFFDA-D357-4B2A-BAAB-C11CEEC34975}" presName="negativeSpace" presStyleCnt="0"/>
      <dgm:spPr/>
    </dgm:pt>
    <dgm:pt modelId="{2C1B6B7D-32D9-4DC0-860B-8076FA89118B}" type="pres">
      <dgm:prSet presAssocID="{D42DFFDA-D357-4B2A-BAAB-C11CEEC34975}" presName="childText" presStyleLbl="conFgAcc1" presStyleIdx="1" presStyleCnt="3" custScaleX="81283" custScaleY="113393">
        <dgm:presLayoutVars>
          <dgm:bulletEnabled val="1"/>
        </dgm:presLayoutVars>
      </dgm:prSet>
      <dgm:spPr/>
    </dgm:pt>
    <dgm:pt modelId="{ADD1A486-17BB-4262-976A-1F7B16F59361}" type="pres">
      <dgm:prSet presAssocID="{AB71110A-FABD-4853-B4BF-4BFDB68DF76F}" presName="spaceBetweenRectangles" presStyleCnt="0"/>
      <dgm:spPr/>
    </dgm:pt>
    <dgm:pt modelId="{3923D4EF-F324-4FD3-BC74-383A9FEE712F}" type="pres">
      <dgm:prSet presAssocID="{ED33FDB8-130C-4962-8AA8-0A3B1BE4834D}" presName="parentLin" presStyleCnt="0"/>
      <dgm:spPr/>
    </dgm:pt>
    <dgm:pt modelId="{DE54DCA8-BCF3-4900-9A2F-E84F9FC9C9DA}" type="pres">
      <dgm:prSet presAssocID="{ED33FDB8-130C-4962-8AA8-0A3B1BE4834D}" presName="parentLeftMargin" presStyleLbl="node1" presStyleIdx="1" presStyleCnt="3"/>
      <dgm:spPr/>
    </dgm:pt>
    <dgm:pt modelId="{B093D478-A6F1-4633-AD55-6B3B1450B11C}" type="pres">
      <dgm:prSet presAssocID="{ED33FDB8-130C-4962-8AA8-0A3B1BE4834D}" presName="parentText" presStyleLbl="node1" presStyleIdx="2" presStyleCnt="3">
        <dgm:presLayoutVars>
          <dgm:chMax val="0"/>
          <dgm:bulletEnabled val="1"/>
        </dgm:presLayoutVars>
      </dgm:prSet>
      <dgm:spPr/>
    </dgm:pt>
    <dgm:pt modelId="{FB9DFE71-BFFC-4269-9F98-A33B60D6F555}" type="pres">
      <dgm:prSet presAssocID="{ED33FDB8-130C-4962-8AA8-0A3B1BE4834D}" presName="negativeSpace" presStyleCnt="0"/>
      <dgm:spPr/>
    </dgm:pt>
    <dgm:pt modelId="{8E4A8424-64EA-443C-B558-2A710D1C4D45}" type="pres">
      <dgm:prSet presAssocID="{ED33FDB8-130C-4962-8AA8-0A3B1BE4834D}" presName="childText" presStyleLbl="conFgAcc1" presStyleIdx="2" presStyleCnt="3" custScaleX="81283" custScaleY="113393">
        <dgm:presLayoutVars>
          <dgm:bulletEnabled val="1"/>
        </dgm:presLayoutVars>
      </dgm:prSet>
      <dgm:spPr/>
    </dgm:pt>
  </dgm:ptLst>
  <dgm:cxnLst>
    <dgm:cxn modelId="{91E54800-03E0-414A-87F4-ED8A18298E45}" type="presOf" srcId="{8F6DA717-9925-482E-9982-3E0DE5AC0DB3}" destId="{8487F904-3182-43C5-A906-E0C9B9A1441E}" srcOrd="0" destOrd="0" presId="urn:microsoft.com/office/officeart/2005/8/layout/list1"/>
    <dgm:cxn modelId="{D94F7301-E609-482D-A701-41682C176FDD}" type="presOf" srcId="{ED33FDB8-130C-4962-8AA8-0A3B1BE4834D}" destId="{DE54DCA8-BCF3-4900-9A2F-E84F9FC9C9DA}" srcOrd="0" destOrd="0" presId="urn:microsoft.com/office/officeart/2005/8/layout/list1"/>
    <dgm:cxn modelId="{C5154C09-D810-4592-BC62-B292D1AD15CE}" type="presOf" srcId="{8F6DA717-9925-482E-9982-3E0DE5AC0DB3}" destId="{4E31784C-18E9-4CF5-943F-F46E771E69A3}" srcOrd="1" destOrd="0" presId="urn:microsoft.com/office/officeart/2005/8/layout/list1"/>
    <dgm:cxn modelId="{ACA6D619-53FA-4AB7-8DA3-A5367F9D1263}" srcId="{FF9FB4BB-8C2E-45E2-85DD-BE54516CC45A}" destId="{8F6DA717-9925-482E-9982-3E0DE5AC0DB3}" srcOrd="0" destOrd="0" parTransId="{0D41E70E-C301-4B01-BD99-010B26B573CA}" sibTransId="{57D0D98F-0F38-4F64-887E-69136A7BF48C}"/>
    <dgm:cxn modelId="{ECCEBF49-7744-4F13-8EB7-748C6BA13B44}" type="presOf" srcId="{D42DFFDA-D357-4B2A-BAAB-C11CEEC34975}" destId="{32AD7F74-C5C6-4825-86AD-AC53BA2633CA}" srcOrd="1" destOrd="0" presId="urn:microsoft.com/office/officeart/2005/8/layout/list1"/>
    <dgm:cxn modelId="{CE8FFFA9-F102-413C-A633-0A25F4ABCD66}" type="presOf" srcId="{ED33FDB8-130C-4962-8AA8-0A3B1BE4834D}" destId="{B093D478-A6F1-4633-AD55-6B3B1450B11C}" srcOrd="1" destOrd="0" presId="urn:microsoft.com/office/officeart/2005/8/layout/list1"/>
    <dgm:cxn modelId="{E05BF1BB-D43A-4E04-A952-7E474B6E5DA4}" srcId="{FF9FB4BB-8C2E-45E2-85DD-BE54516CC45A}" destId="{D42DFFDA-D357-4B2A-BAAB-C11CEEC34975}" srcOrd="1" destOrd="0" parTransId="{C4066619-A28E-44B4-9D57-537C6C3BB124}" sibTransId="{AB71110A-FABD-4853-B4BF-4BFDB68DF76F}"/>
    <dgm:cxn modelId="{59ADF6F4-4407-4C7B-BF9C-C7FD1F4BF79A}" type="presOf" srcId="{FF9FB4BB-8C2E-45E2-85DD-BE54516CC45A}" destId="{855D2919-0B9B-408F-8A59-A76C49460FC1}" srcOrd="0" destOrd="0" presId="urn:microsoft.com/office/officeart/2005/8/layout/list1"/>
    <dgm:cxn modelId="{6E8598FB-11DF-4840-A53A-8722552BDF74}" srcId="{FF9FB4BB-8C2E-45E2-85DD-BE54516CC45A}" destId="{ED33FDB8-130C-4962-8AA8-0A3B1BE4834D}" srcOrd="2" destOrd="0" parTransId="{ACDCFD0E-D0FA-40F7-81E7-09F662A07B06}" sibTransId="{FF2C40AB-FAD3-459B-8A07-1A861F503666}"/>
    <dgm:cxn modelId="{9FCFCAFF-2ABE-45F7-A6E3-1EF7FB557CA7}" type="presOf" srcId="{D42DFFDA-D357-4B2A-BAAB-C11CEEC34975}" destId="{4C8D73C8-0917-4457-847A-A95B65434E49}" srcOrd="0" destOrd="0" presId="urn:microsoft.com/office/officeart/2005/8/layout/list1"/>
    <dgm:cxn modelId="{1A232A73-30CA-41DA-8F0F-086706293A95}" type="presParOf" srcId="{855D2919-0B9B-408F-8A59-A76C49460FC1}" destId="{19A58A41-2FE9-4042-8AC8-121645514725}" srcOrd="0" destOrd="0" presId="urn:microsoft.com/office/officeart/2005/8/layout/list1"/>
    <dgm:cxn modelId="{D0AD187D-3D0E-455F-9940-67D1CBF99FFE}" type="presParOf" srcId="{19A58A41-2FE9-4042-8AC8-121645514725}" destId="{8487F904-3182-43C5-A906-E0C9B9A1441E}" srcOrd="0" destOrd="0" presId="urn:microsoft.com/office/officeart/2005/8/layout/list1"/>
    <dgm:cxn modelId="{EFC33658-2CA2-4ABF-9728-048005CB320F}" type="presParOf" srcId="{19A58A41-2FE9-4042-8AC8-121645514725}" destId="{4E31784C-18E9-4CF5-943F-F46E771E69A3}" srcOrd="1" destOrd="0" presId="urn:microsoft.com/office/officeart/2005/8/layout/list1"/>
    <dgm:cxn modelId="{7A7712E1-C1C7-4E56-B460-A8230DF10592}" type="presParOf" srcId="{855D2919-0B9B-408F-8A59-A76C49460FC1}" destId="{0ADE744B-E5C3-4F8C-9C05-FAC9738E967F}" srcOrd="1" destOrd="0" presId="urn:microsoft.com/office/officeart/2005/8/layout/list1"/>
    <dgm:cxn modelId="{00578D7F-44A2-4BC6-935F-E69690398FC8}" type="presParOf" srcId="{855D2919-0B9B-408F-8A59-A76C49460FC1}" destId="{94AFC294-C8FF-4E62-888A-3DCDACE4CB7A}" srcOrd="2" destOrd="0" presId="urn:microsoft.com/office/officeart/2005/8/layout/list1"/>
    <dgm:cxn modelId="{121B2E97-3151-4FBB-AE00-FCD2E851D01D}" type="presParOf" srcId="{855D2919-0B9B-408F-8A59-A76C49460FC1}" destId="{A8C2FEDF-57CA-47B2-BD9E-34EE1E0E7900}" srcOrd="3" destOrd="0" presId="urn:microsoft.com/office/officeart/2005/8/layout/list1"/>
    <dgm:cxn modelId="{C63C998B-13CA-4D33-AA09-7870983EE40C}" type="presParOf" srcId="{855D2919-0B9B-408F-8A59-A76C49460FC1}" destId="{583BE092-CCF3-49D9-A866-596E386A6C4C}" srcOrd="4" destOrd="0" presId="urn:microsoft.com/office/officeart/2005/8/layout/list1"/>
    <dgm:cxn modelId="{25E436EE-ECC9-44D9-87A1-E55898EB222A}" type="presParOf" srcId="{583BE092-CCF3-49D9-A866-596E386A6C4C}" destId="{4C8D73C8-0917-4457-847A-A95B65434E49}" srcOrd="0" destOrd="0" presId="urn:microsoft.com/office/officeart/2005/8/layout/list1"/>
    <dgm:cxn modelId="{A81BE2F6-F0FE-4D2D-9DB4-45695A985521}" type="presParOf" srcId="{583BE092-CCF3-49D9-A866-596E386A6C4C}" destId="{32AD7F74-C5C6-4825-86AD-AC53BA2633CA}" srcOrd="1" destOrd="0" presId="urn:microsoft.com/office/officeart/2005/8/layout/list1"/>
    <dgm:cxn modelId="{B1DD7467-EAD6-4D2E-93CB-F1C432098E30}" type="presParOf" srcId="{855D2919-0B9B-408F-8A59-A76C49460FC1}" destId="{21739D3F-4B10-4A3B-B665-4D3A7EA45600}" srcOrd="5" destOrd="0" presId="urn:microsoft.com/office/officeart/2005/8/layout/list1"/>
    <dgm:cxn modelId="{B0168164-29B0-49AE-B85B-D4BD6455EE9C}" type="presParOf" srcId="{855D2919-0B9B-408F-8A59-A76C49460FC1}" destId="{2C1B6B7D-32D9-4DC0-860B-8076FA89118B}" srcOrd="6" destOrd="0" presId="urn:microsoft.com/office/officeart/2005/8/layout/list1"/>
    <dgm:cxn modelId="{11A5D71D-6D10-475A-984D-6F371985FB7A}" type="presParOf" srcId="{855D2919-0B9B-408F-8A59-A76C49460FC1}" destId="{ADD1A486-17BB-4262-976A-1F7B16F59361}" srcOrd="7" destOrd="0" presId="urn:microsoft.com/office/officeart/2005/8/layout/list1"/>
    <dgm:cxn modelId="{E3DFC7EF-F9CC-4E80-853D-42026E9CE8E9}" type="presParOf" srcId="{855D2919-0B9B-408F-8A59-A76C49460FC1}" destId="{3923D4EF-F324-4FD3-BC74-383A9FEE712F}" srcOrd="8" destOrd="0" presId="urn:microsoft.com/office/officeart/2005/8/layout/list1"/>
    <dgm:cxn modelId="{C888B88C-6F32-45C7-9DEB-572356024D0D}" type="presParOf" srcId="{3923D4EF-F324-4FD3-BC74-383A9FEE712F}" destId="{DE54DCA8-BCF3-4900-9A2F-E84F9FC9C9DA}" srcOrd="0" destOrd="0" presId="urn:microsoft.com/office/officeart/2005/8/layout/list1"/>
    <dgm:cxn modelId="{8427E44E-3E23-4790-A954-1278C7628459}" type="presParOf" srcId="{3923D4EF-F324-4FD3-BC74-383A9FEE712F}" destId="{B093D478-A6F1-4633-AD55-6B3B1450B11C}" srcOrd="1" destOrd="0" presId="urn:microsoft.com/office/officeart/2005/8/layout/list1"/>
    <dgm:cxn modelId="{A5B4F9B8-D532-4F99-B89B-0A8BB4251860}" type="presParOf" srcId="{855D2919-0B9B-408F-8A59-A76C49460FC1}" destId="{FB9DFE71-BFFC-4269-9F98-A33B60D6F555}" srcOrd="9" destOrd="0" presId="urn:microsoft.com/office/officeart/2005/8/layout/list1"/>
    <dgm:cxn modelId="{8A92BD67-68EC-4CEC-BBFC-6902E9340D47}" type="presParOf" srcId="{855D2919-0B9B-408F-8A59-A76C49460FC1}" destId="{8E4A8424-64EA-443C-B558-2A710D1C4D45}"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B47D2B-140B-4262-B9FF-91C1412819F7}" type="doc">
      <dgm:prSet loTypeId="urn:microsoft.com/office/officeart/2008/layout/AlternatingHexagons" loCatId="list" qsTypeId="urn:microsoft.com/office/officeart/2005/8/quickstyle/simple1" qsCatId="simple" csTypeId="urn:microsoft.com/office/officeart/2005/8/colors/colorful3" csCatId="colorful" phldr="1"/>
      <dgm:spPr/>
      <dgm:t>
        <a:bodyPr/>
        <a:lstStyle/>
        <a:p>
          <a:endParaRPr lang="zh-TW" altLang="en-US"/>
        </a:p>
      </dgm:t>
    </dgm:pt>
    <dgm:pt modelId="{F36F2456-8515-464B-92DF-CABD97EFC8B1}">
      <dgm:prSet phldrT="[文字]"/>
      <dgm:spPr/>
      <dgm:t>
        <a:bodyPr/>
        <a:lstStyle/>
        <a:p>
          <a:r>
            <a:rPr lang="en-US" altLang="zh-TW" dirty="0"/>
            <a:t> </a:t>
          </a:r>
          <a:endParaRPr lang="zh-TW" altLang="en-US" dirty="0"/>
        </a:p>
      </dgm:t>
    </dgm:pt>
    <dgm:pt modelId="{2157DC4C-E899-49D1-9560-012EB6F2CF7A}" type="parTrans" cxnId="{55396DBB-F6BA-4B51-985F-CFDE367810CB}">
      <dgm:prSet/>
      <dgm:spPr/>
      <dgm:t>
        <a:bodyPr/>
        <a:lstStyle/>
        <a:p>
          <a:endParaRPr lang="zh-TW" altLang="en-US"/>
        </a:p>
      </dgm:t>
    </dgm:pt>
    <dgm:pt modelId="{1F1D4CDC-F5A6-4317-AB6F-66DBD8DD8360}" type="sibTrans" cxnId="{55396DBB-F6BA-4B51-985F-CFDE367810CB}">
      <dgm:prSet/>
      <dgm:spPr/>
      <dgm:t>
        <a:bodyPr/>
        <a:lstStyle/>
        <a:p>
          <a:endParaRPr lang="zh-TW" altLang="en-US"/>
        </a:p>
      </dgm:t>
    </dgm:pt>
    <dgm:pt modelId="{FEC91F75-0308-4A05-9436-A82726B35B11}">
      <dgm:prSet phldrT="[文字]"/>
      <dgm:spPr/>
      <dgm:t>
        <a:bodyPr/>
        <a:lstStyle/>
        <a:p>
          <a:r>
            <a:rPr lang="en-US" altLang="zh-TW" dirty="0"/>
            <a:t> </a:t>
          </a:r>
          <a:endParaRPr lang="zh-TW" altLang="en-US" dirty="0"/>
        </a:p>
      </dgm:t>
    </dgm:pt>
    <dgm:pt modelId="{64327268-5267-4310-9B41-EA7DFCAACD4C}" type="parTrans" cxnId="{D964855C-357E-4C3C-B499-21470DB67E87}">
      <dgm:prSet/>
      <dgm:spPr/>
      <dgm:t>
        <a:bodyPr/>
        <a:lstStyle/>
        <a:p>
          <a:endParaRPr lang="zh-TW" altLang="en-US"/>
        </a:p>
      </dgm:t>
    </dgm:pt>
    <dgm:pt modelId="{9759A858-F762-4668-AAEB-61CDE079DBAD}" type="sibTrans" cxnId="{D964855C-357E-4C3C-B499-21470DB67E87}">
      <dgm:prSet/>
      <dgm:spPr/>
      <dgm:t>
        <a:bodyPr/>
        <a:lstStyle/>
        <a:p>
          <a:endParaRPr lang="zh-TW" altLang="en-US"/>
        </a:p>
      </dgm:t>
    </dgm:pt>
    <dgm:pt modelId="{2B20A596-6318-4586-B9A9-A42A05203159}">
      <dgm:prSet phldrT="[文字]"/>
      <dgm:spPr/>
      <dgm:t>
        <a:bodyPr/>
        <a:lstStyle/>
        <a:p>
          <a:r>
            <a:rPr lang="en-US" altLang="zh-TW" dirty="0"/>
            <a:t> </a:t>
          </a:r>
          <a:endParaRPr lang="zh-TW" altLang="en-US" dirty="0"/>
        </a:p>
      </dgm:t>
    </dgm:pt>
    <dgm:pt modelId="{EE17AC05-AE30-41E5-B1B7-240A407882CC}" type="parTrans" cxnId="{3D010792-742A-4F26-8664-568D8DED5FA5}">
      <dgm:prSet/>
      <dgm:spPr/>
      <dgm:t>
        <a:bodyPr/>
        <a:lstStyle/>
        <a:p>
          <a:endParaRPr lang="zh-TW" altLang="en-US"/>
        </a:p>
      </dgm:t>
    </dgm:pt>
    <dgm:pt modelId="{95EE11A2-6134-463B-983D-7F7F5F809AD3}" type="sibTrans" cxnId="{3D010792-742A-4F26-8664-568D8DED5FA5}">
      <dgm:prSet/>
      <dgm:spPr/>
      <dgm:t>
        <a:bodyPr/>
        <a:lstStyle/>
        <a:p>
          <a:endParaRPr lang="zh-TW" altLang="en-US"/>
        </a:p>
      </dgm:t>
    </dgm:pt>
    <dgm:pt modelId="{58B1A7DE-EF18-4001-9CA4-B4D601C0AA9F}" type="pres">
      <dgm:prSet presAssocID="{8AB47D2B-140B-4262-B9FF-91C1412819F7}" presName="Name0" presStyleCnt="0">
        <dgm:presLayoutVars>
          <dgm:chMax/>
          <dgm:chPref/>
          <dgm:dir/>
          <dgm:animLvl val="lvl"/>
        </dgm:presLayoutVars>
      </dgm:prSet>
      <dgm:spPr/>
    </dgm:pt>
    <dgm:pt modelId="{837F09DF-DD1B-4D57-86D0-56DC25C878EC}" type="pres">
      <dgm:prSet presAssocID="{F36F2456-8515-464B-92DF-CABD97EFC8B1}" presName="composite" presStyleCnt="0"/>
      <dgm:spPr/>
    </dgm:pt>
    <dgm:pt modelId="{C023B5A0-F6ED-48F4-8935-032F99ACE6CA}" type="pres">
      <dgm:prSet presAssocID="{F36F2456-8515-464B-92DF-CABD97EFC8B1}" presName="Parent1" presStyleLbl="node1" presStyleIdx="0" presStyleCnt="6">
        <dgm:presLayoutVars>
          <dgm:chMax val="1"/>
          <dgm:chPref val="1"/>
          <dgm:bulletEnabled val="1"/>
        </dgm:presLayoutVars>
      </dgm:prSet>
      <dgm:spPr/>
    </dgm:pt>
    <dgm:pt modelId="{0CF12774-7864-4E06-A993-14C4DD363BCF}" type="pres">
      <dgm:prSet presAssocID="{F36F2456-8515-464B-92DF-CABD97EFC8B1}" presName="Childtext1" presStyleLbl="revTx" presStyleIdx="0" presStyleCnt="3">
        <dgm:presLayoutVars>
          <dgm:chMax val="0"/>
          <dgm:chPref val="0"/>
          <dgm:bulletEnabled val="1"/>
        </dgm:presLayoutVars>
      </dgm:prSet>
      <dgm:spPr/>
    </dgm:pt>
    <dgm:pt modelId="{4342FB75-5C89-41C4-982A-AD13DFE12812}" type="pres">
      <dgm:prSet presAssocID="{F36F2456-8515-464B-92DF-CABD97EFC8B1}" presName="BalanceSpacing" presStyleCnt="0"/>
      <dgm:spPr/>
    </dgm:pt>
    <dgm:pt modelId="{67230A6B-9D72-471C-8EB8-9606B2970519}" type="pres">
      <dgm:prSet presAssocID="{F36F2456-8515-464B-92DF-CABD97EFC8B1}" presName="BalanceSpacing1" presStyleCnt="0"/>
      <dgm:spPr/>
    </dgm:pt>
    <dgm:pt modelId="{4748EFCB-A116-4A80-99B9-550FDD4055E2}" type="pres">
      <dgm:prSet presAssocID="{1F1D4CDC-F5A6-4317-AB6F-66DBD8DD8360}" presName="Accent1Text" presStyleLbl="node1" presStyleIdx="1" presStyleCnt="6"/>
      <dgm:spPr/>
    </dgm:pt>
    <dgm:pt modelId="{E849FDA1-3E04-41AB-91C4-628FA8961409}" type="pres">
      <dgm:prSet presAssocID="{1F1D4CDC-F5A6-4317-AB6F-66DBD8DD8360}" presName="spaceBetweenRectangles" presStyleCnt="0"/>
      <dgm:spPr/>
    </dgm:pt>
    <dgm:pt modelId="{61C14206-E723-4C99-B4A6-B71CFD3A76AB}" type="pres">
      <dgm:prSet presAssocID="{FEC91F75-0308-4A05-9436-A82726B35B11}" presName="composite" presStyleCnt="0"/>
      <dgm:spPr/>
    </dgm:pt>
    <dgm:pt modelId="{4B655BAC-6E4F-4579-9611-A034B72A0CB2}" type="pres">
      <dgm:prSet presAssocID="{FEC91F75-0308-4A05-9436-A82726B35B11}" presName="Parent1" presStyleLbl="node1" presStyleIdx="2" presStyleCnt="6">
        <dgm:presLayoutVars>
          <dgm:chMax val="1"/>
          <dgm:chPref val="1"/>
          <dgm:bulletEnabled val="1"/>
        </dgm:presLayoutVars>
      </dgm:prSet>
      <dgm:spPr/>
    </dgm:pt>
    <dgm:pt modelId="{D61784C3-2D75-492B-94DC-4E184C01EC7D}" type="pres">
      <dgm:prSet presAssocID="{FEC91F75-0308-4A05-9436-A82726B35B11}" presName="Childtext1" presStyleLbl="revTx" presStyleIdx="1" presStyleCnt="3">
        <dgm:presLayoutVars>
          <dgm:chMax val="0"/>
          <dgm:chPref val="0"/>
          <dgm:bulletEnabled val="1"/>
        </dgm:presLayoutVars>
      </dgm:prSet>
      <dgm:spPr/>
    </dgm:pt>
    <dgm:pt modelId="{8054A84B-C204-4238-BC4D-73CF5C8CD67C}" type="pres">
      <dgm:prSet presAssocID="{FEC91F75-0308-4A05-9436-A82726B35B11}" presName="BalanceSpacing" presStyleCnt="0"/>
      <dgm:spPr/>
    </dgm:pt>
    <dgm:pt modelId="{024F295D-9A34-4427-9800-F182FEE21392}" type="pres">
      <dgm:prSet presAssocID="{FEC91F75-0308-4A05-9436-A82726B35B11}" presName="BalanceSpacing1" presStyleCnt="0"/>
      <dgm:spPr/>
    </dgm:pt>
    <dgm:pt modelId="{2C2892A4-246B-4D93-A281-B58E0D7CB50B}" type="pres">
      <dgm:prSet presAssocID="{9759A858-F762-4668-AAEB-61CDE079DBAD}" presName="Accent1Text" presStyleLbl="node1" presStyleIdx="3" presStyleCnt="6"/>
      <dgm:spPr/>
    </dgm:pt>
    <dgm:pt modelId="{AD669040-8BD2-4D9E-AA44-DAF5E712D3C3}" type="pres">
      <dgm:prSet presAssocID="{9759A858-F762-4668-AAEB-61CDE079DBAD}" presName="spaceBetweenRectangles" presStyleCnt="0"/>
      <dgm:spPr/>
    </dgm:pt>
    <dgm:pt modelId="{B9ABD548-948F-4275-8328-78650A81E7D2}" type="pres">
      <dgm:prSet presAssocID="{2B20A596-6318-4586-B9A9-A42A05203159}" presName="composite" presStyleCnt="0"/>
      <dgm:spPr/>
    </dgm:pt>
    <dgm:pt modelId="{CED64198-D9EA-4969-BAF5-066EC966869B}" type="pres">
      <dgm:prSet presAssocID="{2B20A596-6318-4586-B9A9-A42A05203159}" presName="Parent1" presStyleLbl="node1" presStyleIdx="4" presStyleCnt="6" custLinFactX="60684" custLinFactNeighborX="100000" custLinFactNeighborY="-86118">
        <dgm:presLayoutVars>
          <dgm:chMax val="1"/>
          <dgm:chPref val="1"/>
          <dgm:bulletEnabled val="1"/>
        </dgm:presLayoutVars>
      </dgm:prSet>
      <dgm:spPr/>
    </dgm:pt>
    <dgm:pt modelId="{8BE593EC-3480-4A4F-A698-CBF2145A05A4}" type="pres">
      <dgm:prSet presAssocID="{2B20A596-6318-4586-B9A9-A42A05203159}" presName="Childtext1" presStyleLbl="revTx" presStyleIdx="2" presStyleCnt="3">
        <dgm:presLayoutVars>
          <dgm:chMax val="0"/>
          <dgm:chPref val="0"/>
          <dgm:bulletEnabled val="1"/>
        </dgm:presLayoutVars>
      </dgm:prSet>
      <dgm:spPr/>
    </dgm:pt>
    <dgm:pt modelId="{BE03C86B-CC83-43C2-978F-89C71FCFF9BF}" type="pres">
      <dgm:prSet presAssocID="{2B20A596-6318-4586-B9A9-A42A05203159}" presName="BalanceSpacing" presStyleCnt="0"/>
      <dgm:spPr/>
    </dgm:pt>
    <dgm:pt modelId="{4C5B55D0-E8AD-4F1D-9DA9-03A0A8B0584D}" type="pres">
      <dgm:prSet presAssocID="{2B20A596-6318-4586-B9A9-A42A05203159}" presName="BalanceSpacing1" presStyleCnt="0"/>
      <dgm:spPr/>
    </dgm:pt>
    <dgm:pt modelId="{5106EDEF-7567-4BA7-9F04-E976C0FA2680}" type="pres">
      <dgm:prSet presAssocID="{95EE11A2-6134-463B-983D-7F7F5F809AD3}" presName="Accent1Text" presStyleLbl="node1" presStyleIdx="5" presStyleCnt="6" custLinFactX="-6941" custLinFactY="-69771" custLinFactNeighborX="-100000" custLinFactNeighborY="-100000"/>
      <dgm:spPr/>
    </dgm:pt>
  </dgm:ptLst>
  <dgm:cxnLst>
    <dgm:cxn modelId="{B811842E-AC76-4539-89FF-0A950163A251}" type="presOf" srcId="{1F1D4CDC-F5A6-4317-AB6F-66DBD8DD8360}" destId="{4748EFCB-A116-4A80-99B9-550FDD4055E2}" srcOrd="0" destOrd="0" presId="urn:microsoft.com/office/officeart/2008/layout/AlternatingHexagons"/>
    <dgm:cxn modelId="{952EA82E-BF29-444E-A0B0-CD4CDB8D7A50}" type="presOf" srcId="{9759A858-F762-4668-AAEB-61CDE079DBAD}" destId="{2C2892A4-246B-4D93-A281-B58E0D7CB50B}" srcOrd="0" destOrd="0" presId="urn:microsoft.com/office/officeart/2008/layout/AlternatingHexagons"/>
    <dgm:cxn modelId="{D964855C-357E-4C3C-B499-21470DB67E87}" srcId="{8AB47D2B-140B-4262-B9FF-91C1412819F7}" destId="{FEC91F75-0308-4A05-9436-A82726B35B11}" srcOrd="1" destOrd="0" parTransId="{64327268-5267-4310-9B41-EA7DFCAACD4C}" sibTransId="{9759A858-F762-4668-AAEB-61CDE079DBAD}"/>
    <dgm:cxn modelId="{F169B37B-3E27-4D2A-A5D5-04EEAC46F189}" type="presOf" srcId="{8AB47D2B-140B-4262-B9FF-91C1412819F7}" destId="{58B1A7DE-EF18-4001-9CA4-B4D601C0AA9F}" srcOrd="0" destOrd="0" presId="urn:microsoft.com/office/officeart/2008/layout/AlternatingHexagons"/>
    <dgm:cxn modelId="{2383B67B-0C78-44CE-A3A3-193B356E8A75}" type="presOf" srcId="{2B20A596-6318-4586-B9A9-A42A05203159}" destId="{CED64198-D9EA-4969-BAF5-066EC966869B}" srcOrd="0" destOrd="0" presId="urn:microsoft.com/office/officeart/2008/layout/AlternatingHexagons"/>
    <dgm:cxn modelId="{3D010792-742A-4F26-8664-568D8DED5FA5}" srcId="{8AB47D2B-140B-4262-B9FF-91C1412819F7}" destId="{2B20A596-6318-4586-B9A9-A42A05203159}" srcOrd="2" destOrd="0" parTransId="{EE17AC05-AE30-41E5-B1B7-240A407882CC}" sibTransId="{95EE11A2-6134-463B-983D-7F7F5F809AD3}"/>
    <dgm:cxn modelId="{9A6D1BA2-6CED-41CD-B62F-A343882FF3FA}" type="presOf" srcId="{FEC91F75-0308-4A05-9436-A82726B35B11}" destId="{4B655BAC-6E4F-4579-9611-A034B72A0CB2}" srcOrd="0" destOrd="0" presId="urn:microsoft.com/office/officeart/2008/layout/AlternatingHexagons"/>
    <dgm:cxn modelId="{F2377DA8-499B-45AC-9383-D18A8B5C9AE8}" type="presOf" srcId="{95EE11A2-6134-463B-983D-7F7F5F809AD3}" destId="{5106EDEF-7567-4BA7-9F04-E976C0FA2680}" srcOrd="0" destOrd="0" presId="urn:microsoft.com/office/officeart/2008/layout/AlternatingHexagons"/>
    <dgm:cxn modelId="{55396DBB-F6BA-4B51-985F-CFDE367810CB}" srcId="{8AB47D2B-140B-4262-B9FF-91C1412819F7}" destId="{F36F2456-8515-464B-92DF-CABD97EFC8B1}" srcOrd="0" destOrd="0" parTransId="{2157DC4C-E899-49D1-9560-012EB6F2CF7A}" sibTransId="{1F1D4CDC-F5A6-4317-AB6F-66DBD8DD8360}"/>
    <dgm:cxn modelId="{61E05FFB-0EAF-4746-A70D-623A8B24F613}" type="presOf" srcId="{F36F2456-8515-464B-92DF-CABD97EFC8B1}" destId="{C023B5A0-F6ED-48F4-8935-032F99ACE6CA}" srcOrd="0" destOrd="0" presId="urn:microsoft.com/office/officeart/2008/layout/AlternatingHexagons"/>
    <dgm:cxn modelId="{3220B98C-6D48-4663-B40F-1BB1444F843C}" type="presParOf" srcId="{58B1A7DE-EF18-4001-9CA4-B4D601C0AA9F}" destId="{837F09DF-DD1B-4D57-86D0-56DC25C878EC}" srcOrd="0" destOrd="0" presId="urn:microsoft.com/office/officeart/2008/layout/AlternatingHexagons"/>
    <dgm:cxn modelId="{0A0A2945-087C-4DB4-B829-C63267ED9F2A}" type="presParOf" srcId="{837F09DF-DD1B-4D57-86D0-56DC25C878EC}" destId="{C023B5A0-F6ED-48F4-8935-032F99ACE6CA}" srcOrd="0" destOrd="0" presId="urn:microsoft.com/office/officeart/2008/layout/AlternatingHexagons"/>
    <dgm:cxn modelId="{F8CE61EE-CF89-4681-B10F-4BF1EAB4DB9B}" type="presParOf" srcId="{837F09DF-DD1B-4D57-86D0-56DC25C878EC}" destId="{0CF12774-7864-4E06-A993-14C4DD363BCF}" srcOrd="1" destOrd="0" presId="urn:microsoft.com/office/officeart/2008/layout/AlternatingHexagons"/>
    <dgm:cxn modelId="{9F9BE9A5-210E-4E9A-A03C-8904C235DDE2}" type="presParOf" srcId="{837F09DF-DD1B-4D57-86D0-56DC25C878EC}" destId="{4342FB75-5C89-41C4-982A-AD13DFE12812}" srcOrd="2" destOrd="0" presId="urn:microsoft.com/office/officeart/2008/layout/AlternatingHexagons"/>
    <dgm:cxn modelId="{0C96D068-9C00-467A-95FD-B236BA6F9B95}" type="presParOf" srcId="{837F09DF-DD1B-4D57-86D0-56DC25C878EC}" destId="{67230A6B-9D72-471C-8EB8-9606B2970519}" srcOrd="3" destOrd="0" presId="urn:microsoft.com/office/officeart/2008/layout/AlternatingHexagons"/>
    <dgm:cxn modelId="{072E47DD-202A-4F27-9525-48E4B4EC674E}" type="presParOf" srcId="{837F09DF-DD1B-4D57-86D0-56DC25C878EC}" destId="{4748EFCB-A116-4A80-99B9-550FDD4055E2}" srcOrd="4" destOrd="0" presId="urn:microsoft.com/office/officeart/2008/layout/AlternatingHexagons"/>
    <dgm:cxn modelId="{42265FA6-61FD-48D1-9E26-7F449A365869}" type="presParOf" srcId="{58B1A7DE-EF18-4001-9CA4-B4D601C0AA9F}" destId="{E849FDA1-3E04-41AB-91C4-628FA8961409}" srcOrd="1" destOrd="0" presId="urn:microsoft.com/office/officeart/2008/layout/AlternatingHexagons"/>
    <dgm:cxn modelId="{591F252C-1B6B-4331-AC99-B00EDFE86F61}" type="presParOf" srcId="{58B1A7DE-EF18-4001-9CA4-B4D601C0AA9F}" destId="{61C14206-E723-4C99-B4A6-B71CFD3A76AB}" srcOrd="2" destOrd="0" presId="urn:microsoft.com/office/officeart/2008/layout/AlternatingHexagons"/>
    <dgm:cxn modelId="{752847BF-C74D-4830-8E6F-ECD419875F56}" type="presParOf" srcId="{61C14206-E723-4C99-B4A6-B71CFD3A76AB}" destId="{4B655BAC-6E4F-4579-9611-A034B72A0CB2}" srcOrd="0" destOrd="0" presId="urn:microsoft.com/office/officeart/2008/layout/AlternatingHexagons"/>
    <dgm:cxn modelId="{007AB316-F8C6-4BDC-87E7-1CA56E98641F}" type="presParOf" srcId="{61C14206-E723-4C99-B4A6-B71CFD3A76AB}" destId="{D61784C3-2D75-492B-94DC-4E184C01EC7D}" srcOrd="1" destOrd="0" presId="urn:microsoft.com/office/officeart/2008/layout/AlternatingHexagons"/>
    <dgm:cxn modelId="{61B30112-BACA-4D8D-A783-77D0044AFAC2}" type="presParOf" srcId="{61C14206-E723-4C99-B4A6-B71CFD3A76AB}" destId="{8054A84B-C204-4238-BC4D-73CF5C8CD67C}" srcOrd="2" destOrd="0" presId="urn:microsoft.com/office/officeart/2008/layout/AlternatingHexagons"/>
    <dgm:cxn modelId="{8A48C8DE-28FD-4890-AC3F-0808CAF66E17}" type="presParOf" srcId="{61C14206-E723-4C99-B4A6-B71CFD3A76AB}" destId="{024F295D-9A34-4427-9800-F182FEE21392}" srcOrd="3" destOrd="0" presId="urn:microsoft.com/office/officeart/2008/layout/AlternatingHexagons"/>
    <dgm:cxn modelId="{C717308E-210B-4430-9CF1-48181DF005BE}" type="presParOf" srcId="{61C14206-E723-4C99-B4A6-B71CFD3A76AB}" destId="{2C2892A4-246B-4D93-A281-B58E0D7CB50B}" srcOrd="4" destOrd="0" presId="urn:microsoft.com/office/officeart/2008/layout/AlternatingHexagons"/>
    <dgm:cxn modelId="{A6BD6637-BB31-4C45-A6AD-721608450D2C}" type="presParOf" srcId="{58B1A7DE-EF18-4001-9CA4-B4D601C0AA9F}" destId="{AD669040-8BD2-4D9E-AA44-DAF5E712D3C3}" srcOrd="3" destOrd="0" presId="urn:microsoft.com/office/officeart/2008/layout/AlternatingHexagons"/>
    <dgm:cxn modelId="{A761BF4E-6ABD-496B-BA01-CB7B01844C2D}" type="presParOf" srcId="{58B1A7DE-EF18-4001-9CA4-B4D601C0AA9F}" destId="{B9ABD548-948F-4275-8328-78650A81E7D2}" srcOrd="4" destOrd="0" presId="urn:microsoft.com/office/officeart/2008/layout/AlternatingHexagons"/>
    <dgm:cxn modelId="{8E93173E-880E-4DCB-BA11-2C89BE23ED07}" type="presParOf" srcId="{B9ABD548-948F-4275-8328-78650A81E7D2}" destId="{CED64198-D9EA-4969-BAF5-066EC966869B}" srcOrd="0" destOrd="0" presId="urn:microsoft.com/office/officeart/2008/layout/AlternatingHexagons"/>
    <dgm:cxn modelId="{F24DF02B-5E06-4C14-BAE2-FE9571E054B9}" type="presParOf" srcId="{B9ABD548-948F-4275-8328-78650A81E7D2}" destId="{8BE593EC-3480-4A4F-A698-CBF2145A05A4}" srcOrd="1" destOrd="0" presId="urn:microsoft.com/office/officeart/2008/layout/AlternatingHexagons"/>
    <dgm:cxn modelId="{BF2CAA11-D093-4DCE-B072-B1E95269E436}" type="presParOf" srcId="{B9ABD548-948F-4275-8328-78650A81E7D2}" destId="{BE03C86B-CC83-43C2-978F-89C71FCFF9BF}" srcOrd="2" destOrd="0" presId="urn:microsoft.com/office/officeart/2008/layout/AlternatingHexagons"/>
    <dgm:cxn modelId="{CCD4F761-A1CC-4C35-971E-1BD68B82AB62}" type="presParOf" srcId="{B9ABD548-948F-4275-8328-78650A81E7D2}" destId="{4C5B55D0-E8AD-4F1D-9DA9-03A0A8B0584D}" srcOrd="3" destOrd="0" presId="urn:microsoft.com/office/officeart/2008/layout/AlternatingHexagons"/>
    <dgm:cxn modelId="{D8DB64AC-8B88-4275-A983-574146297F72}" type="presParOf" srcId="{B9ABD548-948F-4275-8328-78650A81E7D2}" destId="{5106EDEF-7567-4BA7-9F04-E976C0FA2680}"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FC294-C8FF-4E62-888A-3DCDACE4CB7A}">
      <dsp:nvSpPr>
        <dsp:cNvPr id="0" name=""/>
        <dsp:cNvSpPr/>
      </dsp:nvSpPr>
      <dsp:spPr>
        <a:xfrm>
          <a:off x="0" y="313026"/>
          <a:ext cx="5760743" cy="512064"/>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E31784C-18E9-4CF5-943F-F46E771E69A3}">
      <dsp:nvSpPr>
        <dsp:cNvPr id="0" name=""/>
        <dsp:cNvSpPr/>
      </dsp:nvSpPr>
      <dsp:spPr>
        <a:xfrm>
          <a:off x="354363" y="18832"/>
          <a:ext cx="4961086" cy="53035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7517" tIns="0" rIns="187517" bIns="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solidFill>
                <a:schemeClr val="bg1"/>
              </a:solidFill>
              <a:latin typeface="+mn-ea"/>
              <a:ea typeface="+mn-ea"/>
            </a:rPr>
            <a:t>全港所有雞場推行疫苗接種計劃</a:t>
          </a:r>
        </a:p>
      </dsp:txBody>
      <dsp:txXfrm>
        <a:off x="380253" y="44722"/>
        <a:ext cx="4909306" cy="478573"/>
      </dsp:txXfrm>
    </dsp:sp>
    <dsp:sp modelId="{2C1B6B7D-32D9-4DC0-860B-8076FA89118B}">
      <dsp:nvSpPr>
        <dsp:cNvPr id="0" name=""/>
        <dsp:cNvSpPr/>
      </dsp:nvSpPr>
      <dsp:spPr>
        <a:xfrm>
          <a:off x="0" y="1205684"/>
          <a:ext cx="5760743" cy="512064"/>
        </a:xfrm>
        <a:prstGeom prst="rect">
          <a:avLst/>
        </a:prstGeom>
        <a:solidFill>
          <a:schemeClr val="lt1">
            <a:alpha val="90000"/>
            <a:hueOff val="0"/>
            <a:satOff val="0"/>
            <a:lumOff val="0"/>
            <a:alphaOff val="0"/>
          </a:schemeClr>
        </a:solidFill>
        <a:ln w="6350" cap="flat" cmpd="sng" algn="ctr">
          <a:solidFill>
            <a:schemeClr val="accent2">
              <a:hueOff val="-3719561"/>
              <a:satOff val="4878"/>
              <a:lumOff val="-17941"/>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AD7F74-C5C6-4825-86AD-AC53BA2633CA}">
      <dsp:nvSpPr>
        <dsp:cNvPr id="0" name=""/>
        <dsp:cNvSpPr/>
      </dsp:nvSpPr>
      <dsp:spPr>
        <a:xfrm>
          <a:off x="354363" y="911490"/>
          <a:ext cx="4961086" cy="530353"/>
        </a:xfrm>
        <a:prstGeom prst="roundRect">
          <a:avLst/>
        </a:prstGeom>
        <a:gradFill rotWithShape="0">
          <a:gsLst>
            <a:gs pos="0">
              <a:schemeClr val="accent2">
                <a:hueOff val="-3719561"/>
                <a:satOff val="4878"/>
                <a:lumOff val="-17941"/>
                <a:alphaOff val="0"/>
                <a:satMod val="103000"/>
                <a:lumMod val="102000"/>
                <a:tint val="94000"/>
              </a:schemeClr>
            </a:gs>
            <a:gs pos="50000">
              <a:schemeClr val="accent2">
                <a:hueOff val="-3719561"/>
                <a:satOff val="4878"/>
                <a:lumOff val="-17941"/>
                <a:alphaOff val="0"/>
                <a:satMod val="110000"/>
                <a:lumMod val="100000"/>
                <a:shade val="100000"/>
              </a:schemeClr>
            </a:gs>
            <a:gs pos="100000">
              <a:schemeClr val="accent2">
                <a:hueOff val="-3719561"/>
                <a:satOff val="4878"/>
                <a:lumOff val="-17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7517" tIns="0" rIns="187517" bIns="0" numCol="1" spcCol="1270" anchor="ctr" anchorCtr="0">
          <a:noAutofit/>
        </a:bodyPr>
        <a:lstStyle/>
        <a:p>
          <a:pPr marL="0" lvl="0" indent="0" algn="l" defTabSz="711200">
            <a:lnSpc>
              <a:spcPct val="90000"/>
            </a:lnSpc>
            <a:spcBef>
              <a:spcPct val="0"/>
            </a:spcBef>
            <a:spcAft>
              <a:spcPct val="35000"/>
            </a:spcAft>
            <a:buNone/>
          </a:pPr>
          <a:r>
            <a:rPr lang="zh-TW" altLang="en-US" sz="1600" b="1" kern="1200" dirty="0">
              <a:solidFill>
                <a:schemeClr val="bg1"/>
              </a:solidFill>
              <a:latin typeface="+mn-ea"/>
              <a:ea typeface="+mn-ea"/>
            </a:rPr>
            <a:t>取得內地同意和合作，安排所有輸港雞隻接種疫苗</a:t>
          </a:r>
        </a:p>
      </dsp:txBody>
      <dsp:txXfrm>
        <a:off x="380253" y="937380"/>
        <a:ext cx="4909306" cy="478573"/>
      </dsp:txXfrm>
    </dsp:sp>
    <dsp:sp modelId="{8E4A8424-64EA-443C-B558-2A710D1C4D45}">
      <dsp:nvSpPr>
        <dsp:cNvPr id="0" name=""/>
        <dsp:cNvSpPr/>
      </dsp:nvSpPr>
      <dsp:spPr>
        <a:xfrm>
          <a:off x="0" y="2098342"/>
          <a:ext cx="5760743" cy="512064"/>
        </a:xfrm>
        <a:prstGeom prst="rect">
          <a:avLst/>
        </a:prstGeom>
        <a:solidFill>
          <a:schemeClr val="lt1">
            <a:alpha val="90000"/>
            <a:hueOff val="0"/>
            <a:satOff val="0"/>
            <a:lumOff val="0"/>
            <a:alphaOff val="0"/>
          </a:schemeClr>
        </a:solidFill>
        <a:ln w="6350" cap="flat" cmpd="sng" algn="ctr">
          <a:solidFill>
            <a:schemeClr val="accent2">
              <a:hueOff val="-7439123"/>
              <a:satOff val="9755"/>
              <a:lumOff val="-35882"/>
              <a:alphaOff val="0"/>
            </a:schemeClr>
          </a:solidFill>
          <a:prstDash val="solid"/>
          <a:miter lim="800000"/>
        </a:ln>
        <a:effectLst/>
      </dsp:spPr>
      <dsp:style>
        <a:lnRef idx="1">
          <a:scrgbClr r="0" g="0" b="0"/>
        </a:lnRef>
        <a:fillRef idx="1">
          <a:scrgbClr r="0" g="0" b="0"/>
        </a:fillRef>
        <a:effectRef idx="0">
          <a:scrgbClr r="0" g="0" b="0"/>
        </a:effectRef>
        <a:fontRef idx="minor"/>
      </dsp:style>
    </dsp:sp>
    <dsp:sp modelId="{B093D478-A6F1-4633-AD55-6B3B1450B11C}">
      <dsp:nvSpPr>
        <dsp:cNvPr id="0" name=""/>
        <dsp:cNvSpPr/>
      </dsp:nvSpPr>
      <dsp:spPr>
        <a:xfrm>
          <a:off x="354363" y="1804148"/>
          <a:ext cx="4961086" cy="530353"/>
        </a:xfrm>
        <a:prstGeom prst="roundRect">
          <a:avLst/>
        </a:prstGeom>
        <a:gradFill rotWithShape="0">
          <a:gsLst>
            <a:gs pos="0">
              <a:schemeClr val="accent2">
                <a:hueOff val="-7439123"/>
                <a:satOff val="9755"/>
                <a:lumOff val="-35882"/>
                <a:alphaOff val="0"/>
                <a:satMod val="103000"/>
                <a:lumMod val="102000"/>
                <a:tint val="94000"/>
              </a:schemeClr>
            </a:gs>
            <a:gs pos="50000">
              <a:schemeClr val="accent2">
                <a:hueOff val="-7439123"/>
                <a:satOff val="9755"/>
                <a:lumOff val="-35882"/>
                <a:alphaOff val="0"/>
                <a:satMod val="110000"/>
                <a:lumMod val="100000"/>
                <a:shade val="100000"/>
              </a:schemeClr>
            </a:gs>
            <a:gs pos="100000">
              <a:schemeClr val="accent2">
                <a:hueOff val="-7439123"/>
                <a:satOff val="9755"/>
                <a:lumOff val="-358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7517" tIns="0" rIns="187517" bIns="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latin typeface="+mn-ea"/>
              <a:ea typeface="+mn-ea"/>
            </a:rPr>
            <a:t>嚴格執行生物安全措施，頻繁稽查本地雞場</a:t>
          </a:r>
        </a:p>
      </dsp:txBody>
      <dsp:txXfrm>
        <a:off x="380253" y="1830038"/>
        <a:ext cx="4909306" cy="478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FC294-C8FF-4E62-888A-3DCDACE4CB7A}">
      <dsp:nvSpPr>
        <dsp:cNvPr id="0" name=""/>
        <dsp:cNvSpPr/>
      </dsp:nvSpPr>
      <dsp:spPr>
        <a:xfrm>
          <a:off x="0" y="313053"/>
          <a:ext cx="5760743" cy="51435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E31784C-18E9-4CF5-943F-F46E771E69A3}">
      <dsp:nvSpPr>
        <dsp:cNvPr id="0" name=""/>
        <dsp:cNvSpPr/>
      </dsp:nvSpPr>
      <dsp:spPr>
        <a:xfrm>
          <a:off x="354363" y="47373"/>
          <a:ext cx="4961086" cy="5313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7517" tIns="0" rIns="187517" bIns="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latin typeface="+mn-ea"/>
              <a:ea typeface="+mn-ea"/>
            </a:rPr>
            <a:t>保留宰雞飲食文化下，實施「活雞日日清」</a:t>
          </a:r>
        </a:p>
      </dsp:txBody>
      <dsp:txXfrm>
        <a:off x="380302" y="73312"/>
        <a:ext cx="4909208" cy="479482"/>
      </dsp:txXfrm>
    </dsp:sp>
    <dsp:sp modelId="{2C1B6B7D-32D9-4DC0-860B-8076FA89118B}">
      <dsp:nvSpPr>
        <dsp:cNvPr id="0" name=""/>
        <dsp:cNvSpPr/>
      </dsp:nvSpPr>
      <dsp:spPr>
        <a:xfrm>
          <a:off x="0" y="1190284"/>
          <a:ext cx="5760743" cy="514350"/>
        </a:xfrm>
        <a:prstGeom prst="rect">
          <a:avLst/>
        </a:prstGeom>
        <a:solidFill>
          <a:schemeClr val="lt1">
            <a:alpha val="90000"/>
            <a:hueOff val="0"/>
            <a:satOff val="0"/>
            <a:lumOff val="0"/>
            <a:alphaOff val="0"/>
          </a:schemeClr>
        </a:solidFill>
        <a:ln w="6350" cap="flat" cmpd="sng" algn="ctr">
          <a:solidFill>
            <a:schemeClr val="accent3">
              <a:hueOff val="3486373"/>
              <a:satOff val="-4116"/>
              <a:lumOff val="696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AD7F74-C5C6-4825-86AD-AC53BA2633CA}">
      <dsp:nvSpPr>
        <dsp:cNvPr id="0" name=""/>
        <dsp:cNvSpPr/>
      </dsp:nvSpPr>
      <dsp:spPr>
        <a:xfrm>
          <a:off x="354363" y="924604"/>
          <a:ext cx="4961086" cy="531360"/>
        </a:xfrm>
        <a:prstGeom prst="roundRect">
          <a:avLst/>
        </a:prstGeom>
        <a:gradFill rotWithShape="0">
          <a:gsLst>
            <a:gs pos="0">
              <a:schemeClr val="accent3">
                <a:hueOff val="3486373"/>
                <a:satOff val="-4116"/>
                <a:lumOff val="6960"/>
                <a:alphaOff val="0"/>
                <a:satMod val="103000"/>
                <a:lumMod val="102000"/>
                <a:tint val="94000"/>
              </a:schemeClr>
            </a:gs>
            <a:gs pos="50000">
              <a:schemeClr val="accent3">
                <a:hueOff val="3486373"/>
                <a:satOff val="-4116"/>
                <a:lumOff val="6960"/>
                <a:alphaOff val="0"/>
                <a:satMod val="110000"/>
                <a:lumMod val="100000"/>
                <a:shade val="100000"/>
              </a:schemeClr>
            </a:gs>
            <a:gs pos="100000">
              <a:schemeClr val="accent3">
                <a:hueOff val="3486373"/>
                <a:satOff val="-4116"/>
                <a:lumOff val="696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7517" tIns="0" rIns="187517" bIns="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latin typeface="+mn-ea"/>
              <a:ea typeface="+mn-ea"/>
            </a:rPr>
            <a:t>在邊境管制站採取健康檢查措施</a:t>
          </a:r>
        </a:p>
      </dsp:txBody>
      <dsp:txXfrm>
        <a:off x="380302" y="950543"/>
        <a:ext cx="4909208" cy="479482"/>
      </dsp:txXfrm>
    </dsp:sp>
    <dsp:sp modelId="{8E4A8424-64EA-443C-B558-2A710D1C4D45}">
      <dsp:nvSpPr>
        <dsp:cNvPr id="0" name=""/>
        <dsp:cNvSpPr/>
      </dsp:nvSpPr>
      <dsp:spPr>
        <a:xfrm>
          <a:off x="0" y="2067514"/>
          <a:ext cx="5760743" cy="514350"/>
        </a:xfrm>
        <a:prstGeom prst="rect">
          <a:avLst/>
        </a:prstGeom>
        <a:solidFill>
          <a:schemeClr val="lt1">
            <a:alpha val="90000"/>
            <a:hueOff val="0"/>
            <a:satOff val="0"/>
            <a:lumOff val="0"/>
            <a:alphaOff val="0"/>
          </a:schemeClr>
        </a:solidFill>
        <a:ln w="6350" cap="flat" cmpd="sng" algn="ctr">
          <a:solidFill>
            <a:schemeClr val="accent3">
              <a:hueOff val="6972747"/>
              <a:satOff val="-8232"/>
              <a:lumOff val="13921"/>
              <a:alphaOff val="0"/>
            </a:schemeClr>
          </a:solidFill>
          <a:prstDash val="solid"/>
          <a:miter lim="800000"/>
        </a:ln>
        <a:effectLst/>
      </dsp:spPr>
      <dsp:style>
        <a:lnRef idx="1">
          <a:scrgbClr r="0" g="0" b="0"/>
        </a:lnRef>
        <a:fillRef idx="1">
          <a:scrgbClr r="0" g="0" b="0"/>
        </a:fillRef>
        <a:effectRef idx="0">
          <a:scrgbClr r="0" g="0" b="0"/>
        </a:effectRef>
        <a:fontRef idx="minor"/>
      </dsp:style>
    </dsp:sp>
    <dsp:sp modelId="{B093D478-A6F1-4633-AD55-6B3B1450B11C}">
      <dsp:nvSpPr>
        <dsp:cNvPr id="0" name=""/>
        <dsp:cNvSpPr/>
      </dsp:nvSpPr>
      <dsp:spPr>
        <a:xfrm>
          <a:off x="354363" y="1801834"/>
          <a:ext cx="4961086" cy="531360"/>
        </a:xfrm>
        <a:prstGeom prst="roundRect">
          <a:avLst/>
        </a:prstGeom>
        <a:gradFill rotWithShape="0">
          <a:gsLst>
            <a:gs pos="0">
              <a:schemeClr val="accent3">
                <a:hueOff val="6972747"/>
                <a:satOff val="-8232"/>
                <a:lumOff val="13921"/>
                <a:alphaOff val="0"/>
                <a:satMod val="103000"/>
                <a:lumMod val="102000"/>
                <a:tint val="94000"/>
              </a:schemeClr>
            </a:gs>
            <a:gs pos="50000">
              <a:schemeClr val="accent3">
                <a:hueOff val="6972747"/>
                <a:satOff val="-8232"/>
                <a:lumOff val="13921"/>
                <a:alphaOff val="0"/>
                <a:satMod val="110000"/>
                <a:lumMod val="100000"/>
                <a:shade val="100000"/>
              </a:schemeClr>
            </a:gs>
            <a:gs pos="100000">
              <a:schemeClr val="accent3">
                <a:hueOff val="6972747"/>
                <a:satOff val="-8232"/>
                <a:lumOff val="1392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7517" tIns="0" rIns="187517" bIns="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latin typeface="+mn-ea"/>
              <a:ea typeface="+mn-ea"/>
            </a:rPr>
            <a:t>重視防疫宣導，提高市民防疫意識</a:t>
          </a:r>
        </a:p>
      </dsp:txBody>
      <dsp:txXfrm>
        <a:off x="380302" y="1827773"/>
        <a:ext cx="4909208"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3B5A0-F6ED-48F4-8935-032F99ACE6CA}">
      <dsp:nvSpPr>
        <dsp:cNvPr id="0" name=""/>
        <dsp:cNvSpPr/>
      </dsp:nvSpPr>
      <dsp:spPr>
        <a:xfrm rot="5400000">
          <a:off x="4143872" y="121745"/>
          <a:ext cx="1852260" cy="1611466"/>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US" altLang="zh-TW" sz="6100" kern="1200" dirty="0"/>
            <a:t> </a:t>
          </a:r>
          <a:endParaRPr lang="zh-TW" altLang="en-US" sz="6100" kern="1200" dirty="0"/>
        </a:p>
      </dsp:txBody>
      <dsp:txXfrm rot="-5400000">
        <a:off x="4515389" y="289992"/>
        <a:ext cx="1109226" cy="1274972"/>
      </dsp:txXfrm>
    </dsp:sp>
    <dsp:sp modelId="{0CF12774-7864-4E06-A993-14C4DD363BCF}">
      <dsp:nvSpPr>
        <dsp:cNvPr id="0" name=""/>
        <dsp:cNvSpPr/>
      </dsp:nvSpPr>
      <dsp:spPr>
        <a:xfrm>
          <a:off x="5924635" y="371800"/>
          <a:ext cx="2067122" cy="1111356"/>
        </a:xfrm>
        <a:prstGeom prst="rect">
          <a:avLst/>
        </a:prstGeom>
        <a:noFill/>
        <a:ln>
          <a:noFill/>
        </a:ln>
        <a:effectLst/>
      </dsp:spPr>
      <dsp:style>
        <a:lnRef idx="0">
          <a:scrgbClr r="0" g="0" b="0"/>
        </a:lnRef>
        <a:fillRef idx="0">
          <a:scrgbClr r="0" g="0" b="0"/>
        </a:fillRef>
        <a:effectRef idx="0">
          <a:scrgbClr r="0" g="0" b="0"/>
        </a:effectRef>
        <a:fontRef idx="minor"/>
      </dsp:style>
    </dsp:sp>
    <dsp:sp modelId="{4748EFCB-A116-4A80-99B9-550FDD4055E2}">
      <dsp:nvSpPr>
        <dsp:cNvPr id="0" name=""/>
        <dsp:cNvSpPr/>
      </dsp:nvSpPr>
      <dsp:spPr>
        <a:xfrm rot="5400000">
          <a:off x="2403488" y="121745"/>
          <a:ext cx="1852260" cy="1611466"/>
        </a:xfrm>
        <a:prstGeom prst="hexagon">
          <a:avLst>
            <a:gd name="adj" fmla="val 25000"/>
            <a:gd name="vf" fmla="val 115470"/>
          </a:avLst>
        </a:prstGeom>
        <a:solidFill>
          <a:schemeClr val="accent3">
            <a:hueOff val="1394549"/>
            <a:satOff val="-1646"/>
            <a:lumOff val="2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TW" altLang="en-US" sz="3600" kern="1200"/>
        </a:p>
      </dsp:txBody>
      <dsp:txXfrm rot="-5400000">
        <a:off x="2775005" y="289992"/>
        <a:ext cx="1109226" cy="1274972"/>
      </dsp:txXfrm>
    </dsp:sp>
    <dsp:sp modelId="{4B655BAC-6E4F-4579-9611-A034B72A0CB2}">
      <dsp:nvSpPr>
        <dsp:cNvPr id="0" name=""/>
        <dsp:cNvSpPr/>
      </dsp:nvSpPr>
      <dsp:spPr>
        <a:xfrm rot="5400000">
          <a:off x="3270346" y="1693944"/>
          <a:ext cx="1852260" cy="1611466"/>
        </a:xfrm>
        <a:prstGeom prst="hexagon">
          <a:avLst>
            <a:gd name="adj" fmla="val 25000"/>
            <a:gd name="vf" fmla="val 115470"/>
          </a:avLst>
        </a:prstGeom>
        <a:solidFill>
          <a:schemeClr val="accent3">
            <a:hueOff val="2789099"/>
            <a:satOff val="-3293"/>
            <a:lumOff val="5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US" altLang="zh-TW" sz="6100" kern="1200" dirty="0"/>
            <a:t> </a:t>
          </a:r>
          <a:endParaRPr lang="zh-TW" altLang="en-US" sz="6100" kern="1200" dirty="0"/>
        </a:p>
      </dsp:txBody>
      <dsp:txXfrm rot="-5400000">
        <a:off x="3641863" y="1862191"/>
        <a:ext cx="1109226" cy="1274972"/>
      </dsp:txXfrm>
    </dsp:sp>
    <dsp:sp modelId="{D61784C3-2D75-492B-94DC-4E184C01EC7D}">
      <dsp:nvSpPr>
        <dsp:cNvPr id="0" name=""/>
        <dsp:cNvSpPr/>
      </dsp:nvSpPr>
      <dsp:spPr>
        <a:xfrm>
          <a:off x="1323620" y="1943999"/>
          <a:ext cx="2000441" cy="1111356"/>
        </a:xfrm>
        <a:prstGeom prst="rect">
          <a:avLst/>
        </a:prstGeom>
        <a:noFill/>
        <a:ln>
          <a:noFill/>
        </a:ln>
        <a:effectLst/>
      </dsp:spPr>
      <dsp:style>
        <a:lnRef idx="0">
          <a:scrgbClr r="0" g="0" b="0"/>
        </a:lnRef>
        <a:fillRef idx="0">
          <a:scrgbClr r="0" g="0" b="0"/>
        </a:fillRef>
        <a:effectRef idx="0">
          <a:scrgbClr r="0" g="0" b="0"/>
        </a:effectRef>
        <a:fontRef idx="minor"/>
      </dsp:style>
    </dsp:sp>
    <dsp:sp modelId="{2C2892A4-246B-4D93-A281-B58E0D7CB50B}">
      <dsp:nvSpPr>
        <dsp:cNvPr id="0" name=""/>
        <dsp:cNvSpPr/>
      </dsp:nvSpPr>
      <dsp:spPr>
        <a:xfrm rot="5400000">
          <a:off x="5010730" y="1693944"/>
          <a:ext cx="1852260" cy="1611466"/>
        </a:xfrm>
        <a:prstGeom prst="hexagon">
          <a:avLst>
            <a:gd name="adj" fmla="val 25000"/>
            <a:gd name="vf" fmla="val 115470"/>
          </a:avLst>
        </a:prstGeom>
        <a:solidFill>
          <a:schemeClr val="accent3">
            <a:hueOff val="4183648"/>
            <a:satOff val="-4939"/>
            <a:lumOff val="8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TW" altLang="en-US" sz="3600" kern="1200"/>
        </a:p>
      </dsp:txBody>
      <dsp:txXfrm rot="-5400000">
        <a:off x="5382247" y="1862191"/>
        <a:ext cx="1109226" cy="1274972"/>
      </dsp:txXfrm>
    </dsp:sp>
    <dsp:sp modelId="{CED64198-D9EA-4969-BAF5-066EC966869B}">
      <dsp:nvSpPr>
        <dsp:cNvPr id="0" name=""/>
        <dsp:cNvSpPr/>
      </dsp:nvSpPr>
      <dsp:spPr>
        <a:xfrm rot="5400000">
          <a:off x="6733241" y="1671013"/>
          <a:ext cx="1852260" cy="1611466"/>
        </a:xfrm>
        <a:prstGeom prst="hexagon">
          <a:avLst>
            <a:gd name="adj" fmla="val 25000"/>
            <a:gd name="vf" fmla="val 115470"/>
          </a:avLst>
        </a:prstGeom>
        <a:solidFill>
          <a:schemeClr val="accent3">
            <a:hueOff val="5578198"/>
            <a:satOff val="-6586"/>
            <a:lumOff val="11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US" altLang="zh-TW" sz="6100" kern="1200" dirty="0"/>
            <a:t> </a:t>
          </a:r>
          <a:endParaRPr lang="zh-TW" altLang="en-US" sz="6100" kern="1200" dirty="0"/>
        </a:p>
      </dsp:txBody>
      <dsp:txXfrm rot="-5400000">
        <a:off x="7104758" y="1839260"/>
        <a:ext cx="1109226" cy="1274972"/>
      </dsp:txXfrm>
    </dsp:sp>
    <dsp:sp modelId="{8BE593EC-3480-4A4F-A698-CBF2145A05A4}">
      <dsp:nvSpPr>
        <dsp:cNvPr id="0" name=""/>
        <dsp:cNvSpPr/>
      </dsp:nvSpPr>
      <dsp:spPr>
        <a:xfrm>
          <a:off x="5924635" y="3516198"/>
          <a:ext cx="2067122" cy="1111356"/>
        </a:xfrm>
        <a:prstGeom prst="rect">
          <a:avLst/>
        </a:prstGeom>
        <a:noFill/>
        <a:ln>
          <a:noFill/>
        </a:ln>
        <a:effectLst/>
      </dsp:spPr>
      <dsp:style>
        <a:lnRef idx="0">
          <a:scrgbClr r="0" g="0" b="0"/>
        </a:lnRef>
        <a:fillRef idx="0">
          <a:scrgbClr r="0" g="0" b="0"/>
        </a:fillRef>
        <a:effectRef idx="0">
          <a:scrgbClr r="0" g="0" b="0"/>
        </a:effectRef>
        <a:fontRef idx="minor"/>
      </dsp:style>
    </dsp:sp>
    <dsp:sp modelId="{5106EDEF-7567-4BA7-9F04-E976C0FA2680}">
      <dsp:nvSpPr>
        <dsp:cNvPr id="0" name=""/>
        <dsp:cNvSpPr/>
      </dsp:nvSpPr>
      <dsp:spPr>
        <a:xfrm rot="5400000">
          <a:off x="680170" y="121541"/>
          <a:ext cx="1852260" cy="1611466"/>
        </a:xfrm>
        <a:prstGeom prst="hexagon">
          <a:avLst>
            <a:gd name="adj" fmla="val 25000"/>
            <a:gd name="vf" fmla="val 115470"/>
          </a:avLst>
        </a:prstGeom>
        <a:solidFill>
          <a:schemeClr val="accent3">
            <a:hueOff val="6972747"/>
            <a:satOff val="-8232"/>
            <a:lumOff val="13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TW" altLang="en-US" sz="3600" kern="1200"/>
        </a:p>
      </dsp:txBody>
      <dsp:txXfrm rot="-5400000">
        <a:off x="1051687" y="289788"/>
        <a:ext cx="1109226" cy="12749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C2D82-62A0-499E-9306-979F6CC576B5}" type="datetimeFigureOut">
              <a:rPr lang="en-US" smtClean="0"/>
              <a:t>11/17/2023</a:t>
            </a:fld>
            <a:endParaRPr 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39997E-A047-4CD4-A8C7-6F472FE73ED8}" type="slidenum">
              <a:rPr lang="en-US" smtClean="0"/>
              <a:t>‹#›</a:t>
            </a:fld>
            <a:endParaRPr lang="en-US"/>
          </a:p>
        </p:txBody>
      </p:sp>
    </p:spTree>
    <p:extLst>
      <p:ext uri="{BB962C8B-B14F-4D97-AF65-F5344CB8AC3E}">
        <p14:creationId xmlns:p14="http://schemas.microsoft.com/office/powerpoint/2010/main" val="3914999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2:notes"/>
          <p:cNvSpPr txBox="1">
            <a:spLocks noGrp="1"/>
          </p:cNvSpPr>
          <p:nvPr>
            <p:ph type="body" idx="1"/>
          </p:nvPr>
        </p:nvSpPr>
        <p:spPr>
          <a:xfrm>
            <a:off x="929640" y="3373754"/>
            <a:ext cx="7437120" cy="2760346"/>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 name="Google Shape;44;p2: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Calibri"/>
                <a:ea typeface="Calibri"/>
                <a:cs typeface="Calibri"/>
                <a:sym typeface="Calibri"/>
              </a:rPr>
              <a:t>15</a:t>
            </a:fld>
            <a:endParaRPr lang="zh-TW" alt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98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Calibri"/>
                <a:ea typeface="Calibri"/>
                <a:cs typeface="Calibri"/>
                <a:sym typeface="Calibri"/>
              </a:rPr>
              <a:t>17</a:t>
            </a:fld>
            <a:endParaRPr lang="zh-TW" alt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3019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Calibri"/>
                <a:ea typeface="Calibri"/>
                <a:cs typeface="Calibri"/>
                <a:sym typeface="Calibri"/>
              </a:rPr>
              <a:t>19</a:t>
            </a:fld>
            <a:endParaRPr lang="zh-TW" alt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4099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Calibri"/>
                <a:ea typeface="Calibri"/>
                <a:cs typeface="Calibri"/>
                <a:sym typeface="Calibri"/>
              </a:rPr>
              <a:t>20</a:t>
            </a:fld>
            <a:endParaRPr lang="zh-TW" alt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8441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Calibri"/>
                <a:ea typeface="Calibri"/>
                <a:cs typeface="Calibri"/>
                <a:sym typeface="Calibri"/>
              </a:rPr>
              <a:t>21</a:t>
            </a:fld>
            <a:endParaRPr lang="zh-TW" alt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2440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Calibri"/>
                <a:ea typeface="Calibri"/>
                <a:cs typeface="Calibri"/>
                <a:sym typeface="Calibri"/>
              </a:rPr>
              <a:t>23</a:t>
            </a:fld>
            <a:endParaRPr lang="zh-TW" alt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258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Calibri"/>
                <a:ea typeface="Calibri"/>
                <a:cs typeface="Calibri"/>
                <a:sym typeface="Calibri"/>
              </a:rPr>
              <a:t>24</a:t>
            </a:fld>
            <a:endParaRPr lang="zh-TW" alt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9608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Calibri"/>
                <a:ea typeface="Calibri"/>
                <a:cs typeface="Calibri"/>
                <a:sym typeface="Calibri"/>
              </a:rPr>
              <a:t>26</a:t>
            </a:fld>
            <a:endParaRPr lang="zh-TW" alt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4710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27</a:t>
            </a:fld>
            <a:endParaRPr lang="en-HK"/>
          </a:p>
        </p:txBody>
      </p:sp>
    </p:spTree>
    <p:extLst>
      <p:ext uri="{BB962C8B-B14F-4D97-AF65-F5344CB8AC3E}">
        <p14:creationId xmlns:p14="http://schemas.microsoft.com/office/powerpoint/2010/main" val="1153328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8: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8:notes"/>
          <p:cNvSpPr txBox="1">
            <a:spLocks noGrp="1"/>
          </p:cNvSpPr>
          <p:nvPr>
            <p:ph type="body" idx="1"/>
          </p:nvPr>
        </p:nvSpPr>
        <p:spPr>
          <a:xfrm>
            <a:off x="929640" y="3373754"/>
            <a:ext cx="7437120" cy="2760346"/>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98" name="Google Shape;198;p18: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ltLang="zh-TW"/>
              <a:t>28</a:t>
            </a:fld>
            <a:endParaRPr/>
          </a:p>
        </p:txBody>
      </p:sp>
    </p:spTree>
    <p:extLst>
      <p:ext uri="{BB962C8B-B14F-4D97-AF65-F5344CB8AC3E}">
        <p14:creationId xmlns:p14="http://schemas.microsoft.com/office/powerpoint/2010/main" val="3375105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3:notes"/>
          <p:cNvSpPr txBox="1">
            <a:spLocks noGrp="1"/>
          </p:cNvSpPr>
          <p:nvPr>
            <p:ph type="body" idx="1"/>
          </p:nvPr>
        </p:nvSpPr>
        <p:spPr>
          <a:xfrm>
            <a:off x="929640" y="3373754"/>
            <a:ext cx="7437120" cy="2760346"/>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 name="Google Shape;50;p3: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6:notes"/>
          <p:cNvSpPr txBox="1">
            <a:spLocks noGrp="1"/>
          </p:cNvSpPr>
          <p:nvPr>
            <p:ph type="body" idx="1"/>
          </p:nvPr>
        </p:nvSpPr>
        <p:spPr>
          <a:xfrm>
            <a:off x="929640" y="3373754"/>
            <a:ext cx="7437120" cy="2760346"/>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82" name="Google Shape;82;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0893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8: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8:notes"/>
          <p:cNvSpPr txBox="1">
            <a:spLocks noGrp="1"/>
          </p:cNvSpPr>
          <p:nvPr>
            <p:ph type="body" idx="1"/>
          </p:nvPr>
        </p:nvSpPr>
        <p:spPr>
          <a:xfrm>
            <a:off x="929640" y="3373754"/>
            <a:ext cx="7437120" cy="2760346"/>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1" name="Google Shape;101;p8: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ltLang="zh-TW"/>
              <a:t>30</a:t>
            </a:fld>
            <a:endParaRPr/>
          </a:p>
        </p:txBody>
      </p:sp>
    </p:spTree>
    <p:extLst>
      <p:ext uri="{BB962C8B-B14F-4D97-AF65-F5344CB8AC3E}">
        <p14:creationId xmlns:p14="http://schemas.microsoft.com/office/powerpoint/2010/main" val="268875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6:notes"/>
          <p:cNvSpPr txBox="1">
            <a:spLocks noGrp="1"/>
          </p:cNvSpPr>
          <p:nvPr>
            <p:ph type="body" idx="1"/>
          </p:nvPr>
        </p:nvSpPr>
        <p:spPr>
          <a:xfrm>
            <a:off x="929640" y="3373754"/>
            <a:ext cx="7437120" cy="2760346"/>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82" name="Google Shape;82;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9816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0:notes"/>
          <p:cNvSpPr txBox="1">
            <a:spLocks noGrp="1"/>
          </p:cNvSpPr>
          <p:nvPr>
            <p:ph type="body" idx="1"/>
          </p:nvPr>
        </p:nvSpPr>
        <p:spPr>
          <a:xfrm>
            <a:off x="929640" y="3373754"/>
            <a:ext cx="7437120" cy="2760346"/>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6" name="Google Shape;316;p30: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1:notes"/>
          <p:cNvSpPr txBox="1">
            <a:spLocks noGrp="1"/>
          </p:cNvSpPr>
          <p:nvPr>
            <p:ph type="body" idx="1"/>
          </p:nvPr>
        </p:nvSpPr>
        <p:spPr>
          <a:xfrm>
            <a:off x="929640" y="3373754"/>
            <a:ext cx="7437120" cy="2760346"/>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1" name="Google Shape;321;p31: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4:notes"/>
          <p:cNvSpPr txBox="1">
            <a:spLocks noGrp="1"/>
          </p:cNvSpPr>
          <p:nvPr>
            <p:ph type="body" idx="1"/>
          </p:nvPr>
        </p:nvSpPr>
        <p:spPr>
          <a:xfrm>
            <a:off x="929640" y="3373754"/>
            <a:ext cx="7437120" cy="2760346"/>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8" name="Google Shape;58;p4: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5:notes"/>
          <p:cNvSpPr txBox="1">
            <a:spLocks noGrp="1"/>
          </p:cNvSpPr>
          <p:nvPr>
            <p:ph type="body" idx="1"/>
          </p:nvPr>
        </p:nvSpPr>
        <p:spPr>
          <a:xfrm>
            <a:off x="929640" y="3373754"/>
            <a:ext cx="7437120" cy="2760346"/>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66" name="Google Shape;66;p5: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8</a:t>
            </a:fld>
            <a:endParaRPr lang="en-HK"/>
          </a:p>
        </p:txBody>
      </p:sp>
    </p:spTree>
    <p:extLst>
      <p:ext uri="{BB962C8B-B14F-4D97-AF65-F5344CB8AC3E}">
        <p14:creationId xmlns:p14="http://schemas.microsoft.com/office/powerpoint/2010/main" val="775712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4:notes"/>
          <p:cNvSpPr txBox="1">
            <a:spLocks noGrp="1"/>
          </p:cNvSpPr>
          <p:nvPr>
            <p:ph type="body" idx="1"/>
          </p:nvPr>
        </p:nvSpPr>
        <p:spPr>
          <a:xfrm>
            <a:off x="929640" y="3373754"/>
            <a:ext cx="7437120" cy="2760346"/>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0" name="Google Shape;150;p14: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1048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4:notes"/>
          <p:cNvSpPr txBox="1">
            <a:spLocks noGrp="1"/>
          </p:cNvSpPr>
          <p:nvPr>
            <p:ph type="body" idx="1"/>
          </p:nvPr>
        </p:nvSpPr>
        <p:spPr>
          <a:xfrm>
            <a:off x="929640" y="3373754"/>
            <a:ext cx="7437120" cy="2760346"/>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0" name="Google Shape;150;p14: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0361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Calibri"/>
                <a:ea typeface="Calibri"/>
                <a:cs typeface="Calibri"/>
                <a:sym typeface="Calibri"/>
              </a:rPr>
              <a:t>13</a:t>
            </a:fld>
            <a:endParaRPr lang="zh-TW" alt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5714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Calibri"/>
                <a:ea typeface="Calibri"/>
                <a:cs typeface="Calibri"/>
                <a:sym typeface="Calibri"/>
              </a:rPr>
              <a:t>14</a:t>
            </a:fld>
            <a:endParaRPr lang="zh-TW" alt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7462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485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BCDA-3DC3-A44E-A12E-5630032F832E}"/>
              </a:ext>
            </a:extLst>
          </p:cNvPr>
          <p:cNvSpPr>
            <a:spLocks noGrp="1"/>
          </p:cNvSpPr>
          <p:nvPr>
            <p:ph type="title"/>
          </p:nvPr>
        </p:nvSpPr>
        <p:spPr/>
        <p:txBody>
          <a:bodyPr/>
          <a:lstStyle/>
          <a:p>
            <a:r>
              <a:rPr lang="zh-TW" altLang="en-US"/>
              <a:t>按一下以編輯母片標題樣式</a:t>
            </a:r>
            <a:endParaRPr lang="en-US"/>
          </a:p>
        </p:txBody>
      </p:sp>
      <p:sp>
        <p:nvSpPr>
          <p:cNvPr id="3" name="Content Placeholder 2">
            <a:extLst>
              <a:ext uri="{FF2B5EF4-FFF2-40B4-BE49-F238E27FC236}">
                <a16:creationId xmlns:a16="http://schemas.microsoft.com/office/drawing/2014/main" id="{04F3E1BC-0592-D444-B3B6-3BB2BE8F1964}"/>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Tree>
    <p:extLst>
      <p:ext uri="{BB962C8B-B14F-4D97-AF65-F5344CB8AC3E}">
        <p14:creationId xmlns:p14="http://schemas.microsoft.com/office/powerpoint/2010/main" val="802104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21ACF-A1D9-0B49-B169-A72AD3802CCE}"/>
              </a:ext>
            </a:extLst>
          </p:cNvPr>
          <p:cNvSpPr/>
          <p:nvPr userDrawn="1"/>
        </p:nvSpPr>
        <p:spPr>
          <a:xfrm>
            <a:off x="0" y="2893512"/>
            <a:ext cx="12192000" cy="3964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BB910B-7F14-CC47-9485-BFB867763293}"/>
              </a:ext>
            </a:extLst>
          </p:cNvPr>
          <p:cNvSpPr>
            <a:spLocks noGrp="1"/>
          </p:cNvSpPr>
          <p:nvPr>
            <p:ph type="title"/>
          </p:nvPr>
        </p:nvSpPr>
        <p:spPr>
          <a:xfrm>
            <a:off x="831850" y="3175284"/>
            <a:ext cx="10515600" cy="2852737"/>
          </a:xfrm>
        </p:spPr>
        <p:txBody>
          <a:bodyPr anchor="t"/>
          <a:lstStyle>
            <a:lvl1pPr>
              <a:defRPr sz="6000">
                <a:solidFill>
                  <a:schemeClr val="bg1"/>
                </a:solidFill>
              </a:defRPr>
            </a:lvl1pPr>
          </a:lstStyle>
          <a:p>
            <a:r>
              <a:rPr lang="zh-TW" altLang="en-US"/>
              <a:t>按一下以編輯母片標題樣式</a:t>
            </a:r>
            <a:endParaRPr lang="en-US" dirty="0"/>
          </a:p>
        </p:txBody>
      </p:sp>
      <p:sp>
        <p:nvSpPr>
          <p:cNvPr id="3" name="Text Placeholder 2">
            <a:extLst>
              <a:ext uri="{FF2B5EF4-FFF2-40B4-BE49-F238E27FC236}">
                <a16:creationId xmlns:a16="http://schemas.microsoft.com/office/drawing/2014/main" id="{5C7EA759-F6F3-0244-8A90-B29A2221E6B3}"/>
              </a:ext>
            </a:extLst>
          </p:cNvPr>
          <p:cNvSpPr>
            <a:spLocks noGrp="1"/>
          </p:cNvSpPr>
          <p:nvPr>
            <p:ph type="body" idx="1"/>
          </p:nvPr>
        </p:nvSpPr>
        <p:spPr>
          <a:xfrm>
            <a:off x="831850" y="1252439"/>
            <a:ext cx="10515600" cy="1500187"/>
          </a:xfrm>
        </p:spPr>
        <p:txBody>
          <a:bodyPr anchor="b">
            <a:normAutofit/>
          </a:bodyPr>
          <a:lstStyle>
            <a:lvl1pPr marL="0" indent="0">
              <a:buNone/>
              <a:defRPr sz="2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Tree>
    <p:extLst>
      <p:ext uri="{BB962C8B-B14F-4D97-AF65-F5344CB8AC3E}">
        <p14:creationId xmlns:p14="http://schemas.microsoft.com/office/powerpoint/2010/main" val="1938795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65F153-B323-334D-AB97-B1D65A068F04}"/>
              </a:ext>
            </a:extLst>
          </p:cNvPr>
          <p:cNvSpPr>
            <a:spLocks noGrp="1"/>
          </p:cNvSpPr>
          <p:nvPr>
            <p:ph sz="half" idx="2"/>
          </p:nvPr>
        </p:nvSpPr>
        <p:spPr>
          <a:xfrm>
            <a:off x="423552" y="1791222"/>
            <a:ext cx="5589109" cy="4398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Content Placeholder 5">
            <a:extLst>
              <a:ext uri="{FF2B5EF4-FFF2-40B4-BE49-F238E27FC236}">
                <a16:creationId xmlns:a16="http://schemas.microsoft.com/office/drawing/2014/main" id="{D76DE7B5-B96C-7240-BEDC-E287BCFE9A80}"/>
              </a:ext>
            </a:extLst>
          </p:cNvPr>
          <p:cNvSpPr>
            <a:spLocks noGrp="1"/>
          </p:cNvSpPr>
          <p:nvPr>
            <p:ph sz="quarter" idx="4"/>
          </p:nvPr>
        </p:nvSpPr>
        <p:spPr>
          <a:xfrm>
            <a:off x="6154289" y="1791222"/>
            <a:ext cx="5616634" cy="4398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0" name="Title 1">
            <a:extLst>
              <a:ext uri="{FF2B5EF4-FFF2-40B4-BE49-F238E27FC236}">
                <a16:creationId xmlns:a16="http://schemas.microsoft.com/office/drawing/2014/main" id="{D4258EBC-8FA9-264B-84BE-7687A10777DE}"/>
              </a:ext>
            </a:extLst>
          </p:cNvPr>
          <p:cNvSpPr>
            <a:spLocks noGrp="1"/>
          </p:cNvSpPr>
          <p:nvPr>
            <p:ph type="title"/>
          </p:nvPr>
        </p:nvSpPr>
        <p:spPr>
          <a:xfrm>
            <a:off x="423553" y="365125"/>
            <a:ext cx="11344894" cy="1325563"/>
          </a:xfrm>
        </p:spPr>
        <p:txBody>
          <a:bodyPr/>
          <a:lstStyle/>
          <a:p>
            <a:r>
              <a:rPr lang="zh-TW" altLang="en-US"/>
              <a:t>按一下以編輯母片標題樣式</a:t>
            </a:r>
            <a:endParaRPr lang="en-US"/>
          </a:p>
        </p:txBody>
      </p:sp>
    </p:spTree>
    <p:extLst>
      <p:ext uri="{BB962C8B-B14F-4D97-AF65-F5344CB8AC3E}">
        <p14:creationId xmlns:p14="http://schemas.microsoft.com/office/powerpoint/2010/main" val="1465823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4F5F5-0B96-A54E-8312-6123B106DEF2}"/>
              </a:ext>
            </a:extLst>
          </p:cNvPr>
          <p:cNvSpPr>
            <a:spLocks noGrp="1"/>
          </p:cNvSpPr>
          <p:nvPr>
            <p:ph type="title"/>
          </p:nvPr>
        </p:nvSpPr>
        <p:spPr/>
        <p:txBody>
          <a:bodyPr/>
          <a:lstStyle>
            <a:lvl1pPr>
              <a:defRPr>
                <a:solidFill>
                  <a:schemeClr val="bg2"/>
                </a:solidFill>
              </a:defRPr>
            </a:lvl1pPr>
          </a:lstStyle>
          <a:p>
            <a:r>
              <a:rPr lang="zh-TW" altLang="en-US"/>
              <a:t>按一下以編輯母片標題樣式</a:t>
            </a:r>
            <a:endParaRPr lang="en-US"/>
          </a:p>
        </p:txBody>
      </p:sp>
    </p:spTree>
    <p:extLst>
      <p:ext uri="{BB962C8B-B14F-4D97-AF65-F5344CB8AC3E}">
        <p14:creationId xmlns:p14="http://schemas.microsoft.com/office/powerpoint/2010/main" val="100349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55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含輔助字幕的圖片">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738335-5D9B-6643-A966-56BA9DB0A387}"/>
              </a:ext>
            </a:extLst>
          </p:cNvPr>
          <p:cNvSpPr>
            <a:spLocks noGrp="1"/>
          </p:cNvSpPr>
          <p:nvPr>
            <p:ph type="body" sz="half" idx="2"/>
          </p:nvPr>
        </p:nvSpPr>
        <p:spPr>
          <a:xfrm>
            <a:off x="423553" y="1805049"/>
            <a:ext cx="4611909" cy="462080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12" name="Content Placeholder 11">
            <a:extLst>
              <a:ext uri="{FF2B5EF4-FFF2-40B4-BE49-F238E27FC236}">
                <a16:creationId xmlns:a16="http://schemas.microsoft.com/office/drawing/2014/main" id="{FB01F498-84A5-6F4F-A827-8D0C8A431C55}"/>
              </a:ext>
            </a:extLst>
          </p:cNvPr>
          <p:cNvSpPr>
            <a:spLocks noGrp="1"/>
          </p:cNvSpPr>
          <p:nvPr>
            <p:ph sz="quarter" idx="10" hasCustomPrompt="1"/>
          </p:nvPr>
        </p:nvSpPr>
        <p:spPr>
          <a:xfrm>
            <a:off x="5186363" y="365124"/>
            <a:ext cx="7005637" cy="6060725"/>
          </a:xfrm>
        </p:spPr>
        <p:txBody>
          <a:bodyPr/>
          <a:lstStyle/>
          <a:p>
            <a:pPr lvl="0"/>
            <a:r>
              <a:rPr lang="en-US" dirty="0"/>
              <a:t>Media</a:t>
            </a:r>
          </a:p>
        </p:txBody>
      </p:sp>
      <p:sp>
        <p:nvSpPr>
          <p:cNvPr id="13" name="Title 12">
            <a:extLst>
              <a:ext uri="{FF2B5EF4-FFF2-40B4-BE49-F238E27FC236}">
                <a16:creationId xmlns:a16="http://schemas.microsoft.com/office/drawing/2014/main" id="{A1DBC2C1-54E5-604D-AFAC-B2B6BFE15438}"/>
              </a:ext>
            </a:extLst>
          </p:cNvPr>
          <p:cNvSpPr>
            <a:spLocks noGrp="1"/>
          </p:cNvSpPr>
          <p:nvPr>
            <p:ph type="title"/>
          </p:nvPr>
        </p:nvSpPr>
        <p:spPr>
          <a:xfrm>
            <a:off x="423553" y="365125"/>
            <a:ext cx="4611909" cy="1325563"/>
          </a:xfrm>
        </p:spPr>
        <p:txBody>
          <a:bodyPr/>
          <a:lstStyle/>
          <a:p>
            <a:r>
              <a:rPr lang="zh-TW" altLang="en-US"/>
              <a:t>按一下以編輯母片標題樣式</a:t>
            </a:r>
            <a:endParaRPr lang="en-US"/>
          </a:p>
        </p:txBody>
      </p:sp>
    </p:spTree>
    <p:extLst>
      <p:ext uri="{BB962C8B-B14F-4D97-AF65-F5344CB8AC3E}">
        <p14:creationId xmlns:p14="http://schemas.microsoft.com/office/powerpoint/2010/main" val="396876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29D230-5E60-0E45-A6A2-D80B85D6AACA}"/>
              </a:ext>
            </a:extLst>
          </p:cNvPr>
          <p:cNvSpPr>
            <a:spLocks noGrp="1"/>
          </p:cNvSpPr>
          <p:nvPr>
            <p:ph type="title"/>
          </p:nvPr>
        </p:nvSpPr>
        <p:spPr>
          <a:xfrm>
            <a:off x="423553" y="365125"/>
            <a:ext cx="11344894"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829CEA46-6D8E-9649-81FF-44F80A3D5BBE}"/>
              </a:ext>
            </a:extLst>
          </p:cNvPr>
          <p:cNvSpPr>
            <a:spLocks noGrp="1"/>
          </p:cNvSpPr>
          <p:nvPr>
            <p:ph type="body" idx="1"/>
          </p:nvPr>
        </p:nvSpPr>
        <p:spPr>
          <a:xfrm>
            <a:off x="423553" y="1825624"/>
            <a:ext cx="11344894" cy="455012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val="4191898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7" r:id="rId7"/>
  </p:sldLayoutIdLst>
  <p:txStyles>
    <p:titleStyle>
      <a:lvl1pPr algn="l" defTabSz="914400" rtl="0" eaLnBrk="1" latinLnBrk="0" hangingPunct="1">
        <a:lnSpc>
          <a:spcPct val="90000"/>
        </a:lnSpc>
        <a:spcBef>
          <a:spcPct val="0"/>
        </a:spcBef>
        <a:buNone/>
        <a:defRPr sz="4400" b="1" i="0" kern="1200" spc="300">
          <a:solidFill>
            <a:schemeClr val="bg2"/>
          </a:solidFill>
          <a:latin typeface="MHEI-MEDIUM-HKSCS-U" panose="020B0604050101010104" pitchFamily="34" charset="-120"/>
          <a:ea typeface="MHEI-MEDIUM-HKSCS-U" panose="020B0604050101010104" pitchFamily="34" charset="-120"/>
          <a:cs typeface="Microsoft Himalaya"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Cq0yfyVZORw"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F589VEW-Ddw"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kJdPvI7rUNo"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youtube.com/watch?v=MHxq9dWn7vk" TargetMode="Externa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5.xml"/><Relationship Id="rId6" Type="http://schemas.openxmlformats.org/officeDocument/2006/relationships/hyperlink" Target="https://www.youtube.com/watch?v=MXKSXjlXHbg" TargetMode="External"/><Relationship Id="rId11" Type="http://schemas.openxmlformats.org/officeDocument/2006/relationships/image" Target="../media/image25.png"/><Relationship Id="rId5" Type="http://schemas.openxmlformats.org/officeDocument/2006/relationships/hyperlink" Target="https://www.youtube.com/watch?v=7d-rTupvmxs" TargetMode="External"/><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hyperlink" Target="https://topick.hket.com/article/2290454?r=cpsdlc" TargetMode="External"/><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hyperlink" Target="https://www.ourchinastory.com/zh/1185" TargetMode="External"/><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hyperlink" Target="https://youtu.be/Qq5C6wC3Ys8?si=NVkfBQJ_WpAd0ADc"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coronavirus.gov.hk/chi/index.html" TargetMode="Externa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youtube.com/watch?v=pN67K2RyMlk" TargetMode="External"/><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hyperlink" Target="https://www.youtube.com/watch?v=VUi0t4EgtnE" TargetMode="External"/><Relationship Id="rId4" Type="http://schemas.openxmlformats.org/officeDocument/2006/relationships/image" Target="../media/image20.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hyperlink" Target="https://www.youtube.com/watch?v=DzveW2Q1bf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news.tvb.com/tc/local/5afc074ce60383e743546537/%E6%B8%AF%E6%BE%B3-%E6%99%82%E4%BA%8B%E9%80%9A%E8%AD%98%E5%9C%8B%E5%AE%B6%E9%87%8D%E9%BB%9E%E5%AF%A6%E9%A9%97%E5%AE%A4" TargetMode="Externa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jGhTW-foED0"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hyperlink" Target="https://youtu.be/HpjVMEBN744"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hyperlink" Target="https://www.youtube.com/watch?v=MXKSXjlXHbg" TargetMode="External"/><Relationship Id="rId13" Type="http://schemas.openxmlformats.org/officeDocument/2006/relationships/hyperlink" Target="https://www.youtube.com/watch?v=pN67K2RyMlk" TargetMode="External"/><Relationship Id="rId18" Type="http://schemas.openxmlformats.org/officeDocument/2006/relationships/hyperlink" Target="https://www.youtube.com/watch?v=HpjVMEBN744" TargetMode="External"/><Relationship Id="rId3" Type="http://schemas.openxmlformats.org/officeDocument/2006/relationships/hyperlink" Target="https://www.youtube.com/watch?v=QV-KUjg18U8" TargetMode="External"/><Relationship Id="rId7" Type="http://schemas.openxmlformats.org/officeDocument/2006/relationships/hyperlink" Target="https://youtu.be/7vxcq-O93F8?si=bJzHBkfO7Kuy-BFU" TargetMode="External"/><Relationship Id="rId12" Type="http://schemas.openxmlformats.org/officeDocument/2006/relationships/hyperlink" Target="https://www.coronavirus.gov.hk/" TargetMode="External"/><Relationship Id="rId17" Type="http://schemas.openxmlformats.org/officeDocument/2006/relationships/hyperlink" Target="https://youtu.be/jGhTW-foED0?si=LJUbqh5DWkemqHDL" TargetMode="External"/><Relationship Id="rId2" Type="http://schemas.openxmlformats.org/officeDocument/2006/relationships/notesSlide" Target="../notesSlides/notesSlide23.xml"/><Relationship Id="rId16" Type="http://schemas.openxmlformats.org/officeDocument/2006/relationships/hyperlink" Target="https://news.tvb.com/tc/local/5afc074ce60383e743546537/%E6%B8%AF%E6%BE%B3-%E6%99%82%E4%BA%8B%E9%80%9A%E8%AD%98%E5%9C%8B%E5%AE%B6%E9%87%8D%E9%BB%9E%E5%AF%A6%E9%A9%97%E5%AE%A4" TargetMode="External"/><Relationship Id="rId1" Type="http://schemas.openxmlformats.org/officeDocument/2006/relationships/slideLayout" Target="../slideLayouts/slideLayout5.xml"/><Relationship Id="rId6" Type="http://schemas.openxmlformats.org/officeDocument/2006/relationships/hyperlink" Target="https://youtu.be/F589VEW-Ddw?si=miJE3DsXYXWMQyOh" TargetMode="External"/><Relationship Id="rId11" Type="http://schemas.openxmlformats.org/officeDocument/2006/relationships/hyperlink" Target="https://www.youtube.com/watch?v=Qq5C6wC3Ys8" TargetMode="External"/><Relationship Id="rId5" Type="http://schemas.openxmlformats.org/officeDocument/2006/relationships/hyperlink" Target="https://www.youtube.com/watch?v=Cq0yfyVZORw" TargetMode="External"/><Relationship Id="rId15" Type="http://schemas.openxmlformats.org/officeDocument/2006/relationships/hyperlink" Target="https://www.youtube.com/watch?v=DzveW2Q1bfA" TargetMode="External"/><Relationship Id="rId10" Type="http://schemas.openxmlformats.org/officeDocument/2006/relationships/hyperlink" Target="https://www.ourchinastory.com/zh/3935" TargetMode="External"/><Relationship Id="rId4" Type="http://schemas.openxmlformats.org/officeDocument/2006/relationships/hyperlink" Target="https://www.chp.gov.hk/tc/index.html" TargetMode="External"/><Relationship Id="rId9" Type="http://schemas.openxmlformats.org/officeDocument/2006/relationships/hyperlink" Target="https://topick.hket.com/article/2290454?r=cpsdlc" TargetMode="External"/><Relationship Id="rId14" Type="http://schemas.openxmlformats.org/officeDocument/2006/relationships/hyperlink" Target="https://www.youtube.com/watch?v=VUi0t4EgtnE"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QV-KUjg18U8" TargetMode="External"/><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884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4;p6">
            <a:extLst>
              <a:ext uri="{FF2B5EF4-FFF2-40B4-BE49-F238E27FC236}">
                <a16:creationId xmlns:a16="http://schemas.microsoft.com/office/drawing/2014/main" id="{6239D9F9-7FF6-6B1A-84FC-138B450ED312}"/>
              </a:ext>
            </a:extLst>
          </p:cNvPr>
          <p:cNvSpPr/>
          <p:nvPr/>
        </p:nvSpPr>
        <p:spPr>
          <a:xfrm>
            <a:off x="770020" y="2264298"/>
            <a:ext cx="11079080" cy="2882468"/>
          </a:xfrm>
          <a:prstGeom prst="roundRect">
            <a:avLst>
              <a:gd name="adj" fmla="val 12689"/>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sz="3000" b="0" i="0" u="none" strike="noStrike" kern="0" cap="none" normalizeH="0" baseline="0" noProof="0" dirty="0">
                <a:ln>
                  <a:noFill/>
                </a:ln>
                <a:solidFill>
                  <a:srgbClr val="4459A8">
                    <a:lumMod val="50000"/>
                  </a:srgbClr>
                </a:solidFill>
                <a:effectLst/>
                <a:uLnTx/>
                <a:uFillTx/>
                <a:latin typeface="微軟正黑體" panose="020B0604030504040204" pitchFamily="34" charset="-120"/>
                <a:ea typeface="微軟正黑體" panose="020B0604030504040204" pitchFamily="34" charset="-120"/>
                <a:cs typeface="Arial"/>
                <a:sym typeface="Arial"/>
              </a:rPr>
              <a:t>觀看影片</a:t>
            </a:r>
            <a:r>
              <a:rPr kumimoji="0" lang="en-US" altLang="zh-TW" sz="3000" b="0" i="0" u="none" strike="noStrike" kern="0" cap="none" normalizeH="0" baseline="0" noProof="0" dirty="0">
                <a:ln>
                  <a:noFill/>
                </a:ln>
                <a:solidFill>
                  <a:srgbClr val="4459A8">
                    <a:lumMod val="50000"/>
                  </a:srgbClr>
                </a:solidFill>
                <a:effectLst/>
                <a:uLnTx/>
                <a:uFillTx/>
                <a:latin typeface="微軟正黑體" panose="020B0604030504040204" pitchFamily="34" charset="-120"/>
                <a:ea typeface="微軟正黑體" panose="020B0604030504040204" pitchFamily="34" charset="-120"/>
                <a:cs typeface="Arial"/>
                <a:sym typeface="Arial"/>
              </a:rPr>
              <a:t>〈</a:t>
            </a:r>
            <a:r>
              <a:rPr kumimoji="0" lang="zh-TW" altLang="en-US" sz="3000" b="0" i="0" u="none" strike="noStrike" kern="0" cap="none" normalizeH="0" baseline="0" noProof="0" dirty="0">
                <a:ln>
                  <a:noFill/>
                </a:ln>
                <a:solidFill>
                  <a:srgbClr val="4459A8">
                    <a:lumMod val="50000"/>
                  </a:srgbClr>
                </a:solidFill>
                <a:effectLst/>
                <a:uLnTx/>
                <a:uFillTx/>
                <a:latin typeface="微軟正黑體" panose="020B0604030504040204" pitchFamily="34" charset="-120"/>
                <a:ea typeface="微軟正黑體" panose="020B0604030504040204" pitchFamily="34" charset="-120"/>
                <a:cs typeface="Arial"/>
                <a:sym typeface="Arial"/>
              </a:rPr>
              <a:t>科研成果改善生活 護眼有「法寶」</a:t>
            </a:r>
            <a:r>
              <a:rPr kumimoji="0" lang="en-US" altLang="zh-TW" sz="3000" b="0" i="0" u="none" strike="noStrike" kern="0" cap="none" normalizeH="0" baseline="0" noProof="0" dirty="0">
                <a:ln>
                  <a:noFill/>
                </a:ln>
                <a:solidFill>
                  <a:srgbClr val="4459A8">
                    <a:lumMod val="50000"/>
                  </a:srgbClr>
                </a:solidFill>
                <a:effectLst/>
                <a:uLnTx/>
                <a:uFillTx/>
                <a:latin typeface="微軟正黑體" panose="020B0604030504040204" pitchFamily="34" charset="-120"/>
                <a:ea typeface="微軟正黑體" panose="020B0604030504040204" pitchFamily="34" charset="-120"/>
                <a:cs typeface="Arial"/>
                <a:sym typeface="Arial"/>
              </a:rPr>
              <a:t>〉</a:t>
            </a:r>
            <a:r>
              <a:rPr kumimoji="0" lang="zh-TW" altLang="en-US" sz="3000" b="0" i="0" u="none" strike="noStrike" kern="0" cap="none" normalizeH="0" baseline="0" noProof="0" dirty="0">
                <a:ln>
                  <a:noFill/>
                </a:ln>
                <a:solidFill>
                  <a:srgbClr val="4459A8">
                    <a:lumMod val="50000"/>
                  </a:srgbClr>
                </a:solidFill>
                <a:effectLst/>
                <a:uLnTx/>
                <a:uFillTx/>
                <a:latin typeface="微軟正黑體" panose="020B0604030504040204" pitchFamily="34" charset="-120"/>
                <a:ea typeface="微軟正黑體" panose="020B0604030504040204" pitchFamily="34" charset="-120"/>
                <a:cs typeface="Arial"/>
                <a:sym typeface="Arial"/>
              </a:rPr>
              <a:t>，</a:t>
            </a:r>
            <a:r>
              <a:rPr kumimoji="0" lang="zh-TW" altLang="en-US" sz="3000" b="1" i="0" u="none" strike="noStrike" kern="0" cap="none"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Arial"/>
                <a:sym typeface="Arial"/>
              </a:rPr>
              <a:t>思考香港對全球公共衞生的貢獻</a:t>
            </a:r>
            <a:r>
              <a:rPr kumimoji="0" lang="zh-TW" altLang="en-US" sz="3000" b="0" i="0" u="none" strike="noStrike" kern="0" cap="none" normalizeH="0" baseline="0" noProof="0" dirty="0">
                <a:ln>
                  <a:noFill/>
                </a:ln>
                <a:solidFill>
                  <a:srgbClr val="4459A8">
                    <a:lumMod val="50000"/>
                  </a:srgbClr>
                </a:solidFill>
                <a:effectLst/>
                <a:uLnTx/>
                <a:uFillTx/>
                <a:latin typeface="微軟正黑體" panose="020B0604030504040204" pitchFamily="34" charset="-120"/>
                <a:ea typeface="微軟正黑體" panose="020B0604030504040204" pitchFamily="34" charset="-120"/>
                <a:cs typeface="Arial"/>
                <a:sym typeface="Arial"/>
              </a:rPr>
              <a:t>。</a:t>
            </a:r>
          </a:p>
        </p:txBody>
      </p:sp>
      <p:sp>
        <p:nvSpPr>
          <p:cNvPr id="4" name="Google Shape;85;p6">
            <a:extLst>
              <a:ext uri="{FF2B5EF4-FFF2-40B4-BE49-F238E27FC236}">
                <a16:creationId xmlns:a16="http://schemas.microsoft.com/office/drawing/2014/main" id="{DE014BBC-A6C8-C0F8-AB81-C19FD0AFEC60}"/>
              </a:ext>
            </a:extLst>
          </p:cNvPr>
          <p:cNvSpPr/>
          <p:nvPr/>
        </p:nvSpPr>
        <p:spPr>
          <a:xfrm>
            <a:off x="1455097" y="1346493"/>
            <a:ext cx="3116904" cy="929717"/>
          </a:xfrm>
          <a:prstGeom prst="round2SameRect">
            <a:avLst>
              <a:gd name="adj1" fmla="val 16667"/>
              <a:gd name="adj2" fmla="val 0"/>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4800" b="1" i="0" u="none" strike="noStrike" cap="none" dirty="0">
                <a:solidFill>
                  <a:schemeClr val="lt1"/>
                </a:solidFill>
                <a:latin typeface="Gill Sans"/>
                <a:ea typeface="Gill Sans"/>
                <a:cs typeface="Gill Sans"/>
                <a:sym typeface="Gill Sans"/>
              </a:rPr>
              <a:t>課堂</a:t>
            </a:r>
            <a:r>
              <a:rPr lang="zh-TW" sz="4800" b="1" i="0" u="none" strike="noStrike" cap="none" dirty="0">
                <a:solidFill>
                  <a:schemeClr val="lt1"/>
                </a:solidFill>
                <a:latin typeface="Gill Sans"/>
                <a:ea typeface="Gill Sans"/>
                <a:cs typeface="Gill Sans"/>
                <a:sym typeface="Gill Sans"/>
              </a:rPr>
              <a:t>活動</a:t>
            </a:r>
            <a:endParaRPr sz="4800" b="1" i="0" u="none" strike="noStrike" cap="none" dirty="0">
              <a:solidFill>
                <a:schemeClr val="lt1"/>
              </a:solidFill>
              <a:latin typeface="Gill Sans"/>
              <a:ea typeface="Gill Sans"/>
              <a:cs typeface="Gill Sans"/>
              <a:sym typeface="Gill Sans"/>
            </a:endParaRPr>
          </a:p>
        </p:txBody>
      </p:sp>
      <p:sp>
        <p:nvSpPr>
          <p:cNvPr id="5" name="Title 3">
            <a:extLst>
              <a:ext uri="{FF2B5EF4-FFF2-40B4-BE49-F238E27FC236}">
                <a16:creationId xmlns:a16="http://schemas.microsoft.com/office/drawing/2014/main" id="{7DBBBF0B-B85F-1444-AB3A-12850FC09D51}"/>
              </a:ext>
            </a:extLst>
          </p:cNvPr>
          <p:cNvSpPr>
            <a:spLocks noGrp="1"/>
          </p:cNvSpPr>
          <p:nvPr>
            <p:ph type="title"/>
          </p:nvPr>
        </p:nvSpPr>
        <p:spPr>
          <a:xfrm>
            <a:off x="4712589" y="1506710"/>
            <a:ext cx="5856502" cy="703540"/>
          </a:xfrm>
        </p:spPr>
        <p:txBody>
          <a:bodyPr anchor="b">
            <a:noAutofit/>
          </a:bodyPr>
          <a:lstStyle/>
          <a:p>
            <a:pPr>
              <a:lnSpc>
                <a:spcPct val="100000"/>
              </a:lnSpc>
            </a:pPr>
            <a:r>
              <a:rPr lang="zh-TW" altLang="en-US" sz="3600" spc="0" dirty="0">
                <a:solidFill>
                  <a:srgbClr val="C00000"/>
                </a:solidFill>
                <a:latin typeface="Microsoft JhengHei" panose="020B0604030504040204" pitchFamily="34" charset="-120"/>
                <a:ea typeface="Microsoft JhengHei" panose="020B0604030504040204" pitchFamily="34" charset="-120"/>
              </a:rPr>
              <a:t>香港對全球公共衞生的貢獻</a:t>
            </a:r>
          </a:p>
        </p:txBody>
      </p:sp>
      <p:pic>
        <p:nvPicPr>
          <p:cNvPr id="2" name="Picture 2" descr="Logo, icon&#10;&#10;Description automatically generated">
            <a:extLst>
              <a:ext uri="{FF2B5EF4-FFF2-40B4-BE49-F238E27FC236}">
                <a16:creationId xmlns:a16="http://schemas.microsoft.com/office/drawing/2014/main" id="{D9CDD7E5-7959-6DC7-4EA6-18EBF720F3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69091" y="939642"/>
            <a:ext cx="1271019" cy="1274067"/>
          </a:xfrm>
          <a:prstGeom prst="rect">
            <a:avLst/>
          </a:prstGeom>
        </p:spPr>
      </p:pic>
    </p:spTree>
    <p:extLst>
      <p:ext uri="{BB962C8B-B14F-4D97-AF65-F5344CB8AC3E}">
        <p14:creationId xmlns:p14="http://schemas.microsoft.com/office/powerpoint/2010/main" val="272615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14"/>
          <p:cNvSpPr/>
          <p:nvPr/>
        </p:nvSpPr>
        <p:spPr>
          <a:xfrm>
            <a:off x="383333" y="406590"/>
            <a:ext cx="2238375" cy="929717"/>
          </a:xfrm>
          <a:prstGeom prst="round2SameRect">
            <a:avLst>
              <a:gd name="adj1" fmla="val 16667"/>
              <a:gd name="adj2" fmla="val 0"/>
            </a:avLst>
          </a:prstGeom>
          <a:solidFill>
            <a:srgbClr val="8897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dirty="0">
                <a:solidFill>
                  <a:schemeClr val="lt1"/>
                </a:solidFill>
                <a:latin typeface="Gill Sans"/>
                <a:ea typeface="Gill Sans"/>
                <a:cs typeface="Gill Sans"/>
                <a:sym typeface="Gill Sans"/>
              </a:rPr>
              <a:t>資料</a:t>
            </a:r>
            <a:r>
              <a:rPr lang="zh-TW" altLang="en-US" sz="4800" b="1" dirty="0">
                <a:solidFill>
                  <a:schemeClr val="lt1"/>
                </a:solidFill>
                <a:latin typeface="Gill Sans"/>
                <a:ea typeface="Gill Sans"/>
                <a:cs typeface="Gill Sans"/>
                <a:sym typeface="Gill Sans"/>
              </a:rPr>
              <a:t>一</a:t>
            </a:r>
            <a:endParaRPr sz="4800" b="1" dirty="0">
              <a:solidFill>
                <a:schemeClr val="lt1"/>
              </a:solidFill>
              <a:latin typeface="Gill Sans"/>
              <a:ea typeface="Gill Sans"/>
              <a:cs typeface="Gill Sans"/>
              <a:sym typeface="Gill Sans"/>
            </a:endParaRPr>
          </a:p>
        </p:txBody>
      </p:sp>
      <p:sp>
        <p:nvSpPr>
          <p:cNvPr id="156" name="Google Shape;156;p14"/>
          <p:cNvSpPr txBox="1"/>
          <p:nvPr/>
        </p:nvSpPr>
        <p:spPr>
          <a:xfrm>
            <a:off x="390152" y="4818553"/>
            <a:ext cx="6036773" cy="415458"/>
          </a:xfrm>
          <a:prstGeom prst="rect">
            <a:avLst/>
          </a:prstGeom>
          <a:noFill/>
          <a:ln>
            <a:noFill/>
          </a:ln>
        </p:spPr>
        <p:txBody>
          <a:bodyPr spcFirstLastPara="1" wrap="square" lIns="91425" tIns="45700" rIns="91425" bIns="45700" anchor="t" anchorCtr="0">
            <a:spAutoFit/>
          </a:bodyPr>
          <a:lstStyle/>
          <a:p>
            <a:r>
              <a:rPr lang="zh-TW" sz="1050" dirty="0">
                <a:solidFill>
                  <a:srgbClr val="000000"/>
                </a:solidFill>
                <a:latin typeface="標楷體" panose="03000509000000000000" pitchFamily="65" charset="-120"/>
                <a:ea typeface="標楷體" panose="03000509000000000000" pitchFamily="65" charset="-120"/>
                <a:cs typeface="Times New Roman"/>
                <a:sym typeface="Times New Roman"/>
              </a:rPr>
              <a:t>資料</a:t>
            </a:r>
            <a:r>
              <a:rPr 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來源：</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團結香港基金</a:t>
            </a:r>
            <a:r>
              <a:rPr lang="en-US" alt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「科技探索 香港創新活力」第</a:t>
            </a:r>
            <a:r>
              <a:rPr lang="en-US" alt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7</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集科研成果改善生活 護眼有「法寶」 </a:t>
            </a:r>
            <a:r>
              <a:rPr lang="en-US" altLang="zh-TW" sz="1050" dirty="0">
                <a:solidFill>
                  <a:srgbClr val="000000"/>
                </a:solidFill>
                <a:latin typeface="標楷體" panose="03000509000000000000" pitchFamily="65" charset="-120"/>
                <a:ea typeface="標楷體" panose="03000509000000000000" pitchFamily="65" charset="-120"/>
                <a:cs typeface="Times New Roman"/>
                <a:sym typeface="Times New Roman"/>
              </a:rPr>
              <a:t>〉</a:t>
            </a:r>
            <a:endParaRPr lang="en-US" alt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endParaRPr>
          </a:p>
          <a:p>
            <a:pPr marL="0" marR="0" lvl="0" indent="0" algn="l" rtl="0">
              <a:spcBef>
                <a:spcPts val="0"/>
              </a:spcBef>
              <a:spcAft>
                <a:spcPts val="0"/>
              </a:spcAft>
              <a:buNone/>
            </a:pPr>
            <a:r>
              <a:rPr lang="en-US" altLang="zh-TW" sz="1050" dirty="0">
                <a:solidFill>
                  <a:srgbClr val="000000"/>
                </a:solidFill>
                <a:latin typeface="標楷體" panose="03000509000000000000" pitchFamily="65" charset="-120"/>
                <a:ea typeface="標楷體" panose="03000509000000000000" pitchFamily="65" charset="-120"/>
                <a:cs typeface="Times New Roman"/>
                <a:sym typeface="Times New Roman"/>
              </a:rPr>
              <a:t>https://youtu.be/Cq0yfyVZORw?si=AhI-dqqfsA09r3u9</a:t>
            </a:r>
          </a:p>
        </p:txBody>
      </p:sp>
      <p:sp>
        <p:nvSpPr>
          <p:cNvPr id="2" name="Google Shape;141;p13">
            <a:extLst>
              <a:ext uri="{FF2B5EF4-FFF2-40B4-BE49-F238E27FC236}">
                <a16:creationId xmlns:a16="http://schemas.microsoft.com/office/drawing/2014/main" id="{B98BB33D-7197-9B19-8956-1BFE93FBFF4F}"/>
              </a:ext>
            </a:extLst>
          </p:cNvPr>
          <p:cNvSpPr/>
          <p:nvPr/>
        </p:nvSpPr>
        <p:spPr>
          <a:xfrm rot="-5400000">
            <a:off x="10946799" y="921181"/>
            <a:ext cx="1984495"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a:solidFill>
                <a:schemeClr val="lt1"/>
              </a:solidFill>
              <a:latin typeface="Gill Sans"/>
              <a:ea typeface="Gill Sans"/>
              <a:cs typeface="Gill Sans"/>
              <a:sym typeface="Gill Sans"/>
            </a:endParaRPr>
          </a:p>
        </p:txBody>
      </p:sp>
      <p:sp>
        <p:nvSpPr>
          <p:cNvPr id="13" name="Google Shape;86;p6">
            <a:hlinkClick r:id="rId3"/>
            <a:extLst>
              <a:ext uri="{FF2B5EF4-FFF2-40B4-BE49-F238E27FC236}">
                <a16:creationId xmlns:a16="http://schemas.microsoft.com/office/drawing/2014/main" id="{D1DBFC81-B229-6478-AAB9-FF8E43478BDD}"/>
              </a:ext>
            </a:extLst>
          </p:cNvPr>
          <p:cNvSpPr/>
          <p:nvPr/>
        </p:nvSpPr>
        <p:spPr>
          <a:xfrm>
            <a:off x="6980861" y="1396865"/>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按此觀看</a:t>
            </a:r>
            <a:endParaRPr sz="2800" b="1" i="0" u="none" strike="noStrike" cap="none" dirty="0">
              <a:solidFill>
                <a:schemeClr val="lt1"/>
              </a:solidFill>
              <a:latin typeface="Gill Sans"/>
              <a:ea typeface="Gill Sans"/>
              <a:cs typeface="Gill Sans"/>
              <a:sym typeface="Gill Sans"/>
            </a:endParaRPr>
          </a:p>
        </p:txBody>
      </p:sp>
      <p:sp>
        <p:nvSpPr>
          <p:cNvPr id="17" name="Google Shape;146;p13">
            <a:extLst>
              <a:ext uri="{FF2B5EF4-FFF2-40B4-BE49-F238E27FC236}">
                <a16:creationId xmlns:a16="http://schemas.microsoft.com/office/drawing/2014/main" id="{FAFBC12B-661C-45BB-96F1-768CBC5DE310}"/>
              </a:ext>
            </a:extLst>
          </p:cNvPr>
          <p:cNvSpPr/>
          <p:nvPr/>
        </p:nvSpPr>
        <p:spPr>
          <a:xfrm>
            <a:off x="2678732" y="618479"/>
            <a:ext cx="811989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sz="3600" b="1" dirty="0">
                <a:solidFill>
                  <a:srgbClr val="C00000"/>
                </a:solidFill>
                <a:latin typeface="微軟正黑體" panose="020B0604030504040204" pitchFamily="34" charset="-120"/>
                <a:ea typeface="微軟正黑體" panose="020B0604030504040204" pitchFamily="34" charset="-120"/>
              </a:rPr>
              <a:t>科研成果改善生活 護眼有「法寶」</a:t>
            </a:r>
          </a:p>
        </p:txBody>
      </p:sp>
      <p:sp>
        <p:nvSpPr>
          <p:cNvPr id="9" name="Google Shape;84;p6">
            <a:extLst>
              <a:ext uri="{FF2B5EF4-FFF2-40B4-BE49-F238E27FC236}">
                <a16:creationId xmlns:a16="http://schemas.microsoft.com/office/drawing/2014/main" id="{A52FD4D0-B6DE-A052-765A-24A916371B2E}"/>
              </a:ext>
            </a:extLst>
          </p:cNvPr>
          <p:cNvSpPr/>
          <p:nvPr/>
        </p:nvSpPr>
        <p:spPr>
          <a:xfrm>
            <a:off x="7283464" y="3555493"/>
            <a:ext cx="4682113" cy="2392462"/>
          </a:xfrm>
          <a:prstGeom prst="roundRect">
            <a:avLst>
              <a:gd name="adj" fmla="val 14254"/>
            </a:avLst>
          </a:prstGeom>
          <a:solidFill>
            <a:schemeClr val="bg2">
              <a:lumMod val="20000"/>
              <a:lumOff val="80000"/>
            </a:schemeClr>
          </a:solidFill>
          <a:ln>
            <a:noFill/>
          </a:ln>
        </p:spPr>
        <p:txBody>
          <a:bodyPr spcFirstLastPara="1" wrap="square" lIns="91425" tIns="45700" rIns="91425" bIns="45700" anchor="ctr" anchorCtr="0">
            <a:noAutofit/>
          </a:bodyPr>
          <a:lstStyle/>
          <a:p>
            <a:pPr algn="just"/>
            <a:endParaRPr lang="en-US" altLang="zh-TW" sz="2800" dirty="0">
              <a:solidFill>
                <a:schemeClr val="tx1">
                  <a:lumMod val="50000"/>
                </a:schemeClr>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63CF0F97-A063-9B62-59DA-554EE00CEB0F}"/>
              </a:ext>
            </a:extLst>
          </p:cNvPr>
          <p:cNvSpPr txBox="1"/>
          <p:nvPr/>
        </p:nvSpPr>
        <p:spPr>
          <a:xfrm>
            <a:off x="7389834" y="3951719"/>
            <a:ext cx="4575743" cy="1600010"/>
          </a:xfrm>
          <a:prstGeom prst="rect">
            <a:avLst/>
          </a:prstGeom>
          <a:noFill/>
        </p:spPr>
        <p:txBody>
          <a:bodyPr wrap="square">
            <a:noAutofit/>
          </a:bodyPr>
          <a:lstStyle/>
          <a:p>
            <a:pPr marL="342900" indent="-342900" algn="just">
              <a:buFont typeface="Wingdings" panose="05000000000000000000" pitchFamily="2" charset="2"/>
              <a:buChar char="l"/>
            </a:pPr>
            <a:r>
              <a:rPr lang="zh-TW" altLang="en-US" sz="2400" dirty="0">
                <a:solidFill>
                  <a:schemeClr val="tx1">
                    <a:lumMod val="50000"/>
                  </a:schemeClr>
                </a:solidFill>
                <a:latin typeface="微軟正黑體" panose="020B0604030504040204" pitchFamily="34" charset="-120"/>
                <a:ea typeface="微軟正黑體" panose="020B0604030504040204" pitchFamily="34" charset="-120"/>
              </a:rPr>
              <a:t>影片中提及了甚麼健康問題？</a:t>
            </a:r>
            <a:endParaRPr lang="en-US" altLang="zh-TW" sz="24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endParaRPr lang="en-US" altLang="zh-TW" sz="24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400" dirty="0">
                <a:solidFill>
                  <a:schemeClr val="tx1">
                    <a:lumMod val="50000"/>
                  </a:schemeClr>
                </a:solidFill>
                <a:latin typeface="微軟正黑體" panose="020B0604030504040204" pitchFamily="34" charset="-120"/>
                <a:ea typeface="微軟正黑體" panose="020B0604030504040204" pitchFamily="34" charset="-120"/>
              </a:rPr>
              <a:t>香港如何善用科研改善這項健康問題？</a:t>
            </a:r>
            <a:endParaRPr lang="en-US" altLang="zh-TW" sz="2400" dirty="0">
              <a:solidFill>
                <a:schemeClr val="tx1">
                  <a:lumMod val="50000"/>
                </a:schemeClr>
              </a:solidFill>
              <a:latin typeface="微軟正黑體" panose="020B0604030504040204" pitchFamily="34" charset="-120"/>
              <a:ea typeface="微軟正黑體" panose="020B0604030504040204" pitchFamily="34" charset="-120"/>
            </a:endParaRPr>
          </a:p>
        </p:txBody>
      </p:sp>
      <p:sp>
        <p:nvSpPr>
          <p:cNvPr id="12" name="Oval 6">
            <a:extLst>
              <a:ext uri="{FF2B5EF4-FFF2-40B4-BE49-F238E27FC236}">
                <a16:creationId xmlns:a16="http://schemas.microsoft.com/office/drawing/2014/main" id="{2596121B-4BAA-5845-7006-DFECFF49F5B8}"/>
              </a:ext>
            </a:extLst>
          </p:cNvPr>
          <p:cNvSpPr/>
          <p:nvPr/>
        </p:nvSpPr>
        <p:spPr>
          <a:xfrm rot="20934891">
            <a:off x="6929463" y="3134687"/>
            <a:ext cx="1325880" cy="637602"/>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想一想</a:t>
            </a:r>
            <a:endParaRPr lang="en-HK" b="1" dirty="0">
              <a:latin typeface="微軟正黑體" panose="020B0604030504040204" pitchFamily="34" charset="-120"/>
              <a:ea typeface="微軟正黑體" panose="020B0604030504040204" pitchFamily="34" charset="-120"/>
            </a:endParaRPr>
          </a:p>
        </p:txBody>
      </p:sp>
      <p:sp>
        <p:nvSpPr>
          <p:cNvPr id="8" name="TextBox 5">
            <a:extLst>
              <a:ext uri="{FF2B5EF4-FFF2-40B4-BE49-F238E27FC236}">
                <a16:creationId xmlns:a16="http://schemas.microsoft.com/office/drawing/2014/main" id="{ADE42763-9367-D78E-CE7D-70073F90C10E}"/>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marL="0" marR="0" lvl="0" indent="0" algn="ctr" rtl="0">
              <a:spcBef>
                <a:spcPts val="0"/>
              </a:spcBef>
              <a:spcAft>
                <a:spcPts val="0"/>
              </a:spcAft>
              <a:buNone/>
            </a:pPr>
            <a:endParaRPr lang="en-HK" sz="2400" dirty="0"/>
          </a:p>
        </p:txBody>
      </p:sp>
      <p:pic>
        <p:nvPicPr>
          <p:cNvPr id="4" name="圖片 3">
            <a:extLst>
              <a:ext uri="{FF2B5EF4-FFF2-40B4-BE49-F238E27FC236}">
                <a16:creationId xmlns:a16="http://schemas.microsoft.com/office/drawing/2014/main" id="{D44F9B86-236F-0C89-035E-DB741C201532}"/>
              </a:ext>
            </a:extLst>
          </p:cNvPr>
          <p:cNvPicPr>
            <a:picLocks noChangeAspect="1"/>
          </p:cNvPicPr>
          <p:nvPr/>
        </p:nvPicPr>
        <p:blipFill>
          <a:blip r:embed="rId4"/>
          <a:stretch>
            <a:fillRect/>
          </a:stretch>
        </p:blipFill>
        <p:spPr>
          <a:xfrm>
            <a:off x="383333" y="1336307"/>
            <a:ext cx="6252134" cy="3503671"/>
          </a:xfrm>
          <a:prstGeom prst="rect">
            <a:avLst/>
          </a:prstGeom>
        </p:spPr>
      </p:pic>
      <p:pic>
        <p:nvPicPr>
          <p:cNvPr id="3" name="圖片 2">
            <a:extLst>
              <a:ext uri="{FF2B5EF4-FFF2-40B4-BE49-F238E27FC236}">
                <a16:creationId xmlns:a16="http://schemas.microsoft.com/office/drawing/2014/main" id="{B34187C3-F367-6CC1-1269-DE36996879A1}"/>
              </a:ext>
            </a:extLst>
          </p:cNvPr>
          <p:cNvPicPr>
            <a:picLocks noChangeAspect="1"/>
          </p:cNvPicPr>
          <p:nvPr/>
        </p:nvPicPr>
        <p:blipFill>
          <a:blip r:embed="rId5"/>
          <a:srcRect/>
          <a:stretch/>
        </p:blipFill>
        <p:spPr>
          <a:xfrm>
            <a:off x="8893390" y="1391494"/>
            <a:ext cx="1428750" cy="1428750"/>
          </a:xfrm>
          <a:prstGeom prst="rect">
            <a:avLst/>
          </a:prstGeom>
        </p:spPr>
      </p:pic>
    </p:spTree>
    <p:extLst>
      <p:ext uri="{BB962C8B-B14F-4D97-AF65-F5344CB8AC3E}">
        <p14:creationId xmlns:p14="http://schemas.microsoft.com/office/powerpoint/2010/main" val="2558025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14"/>
          <p:cNvSpPr/>
          <p:nvPr/>
        </p:nvSpPr>
        <p:spPr>
          <a:xfrm>
            <a:off x="383333" y="406590"/>
            <a:ext cx="2238375" cy="929717"/>
          </a:xfrm>
          <a:prstGeom prst="round2SameRect">
            <a:avLst>
              <a:gd name="adj1" fmla="val 16667"/>
              <a:gd name="adj2" fmla="val 0"/>
            </a:avLst>
          </a:prstGeom>
          <a:solidFill>
            <a:srgbClr val="8897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dirty="0">
                <a:solidFill>
                  <a:schemeClr val="lt1"/>
                </a:solidFill>
                <a:latin typeface="Gill Sans"/>
                <a:ea typeface="Gill Sans"/>
                <a:cs typeface="Gill Sans"/>
                <a:sym typeface="Gill Sans"/>
              </a:rPr>
              <a:t>資料</a:t>
            </a:r>
            <a:r>
              <a:rPr lang="zh-TW" altLang="en-US" sz="4800" b="1" dirty="0">
                <a:solidFill>
                  <a:schemeClr val="lt1"/>
                </a:solidFill>
                <a:latin typeface="Gill Sans"/>
                <a:ea typeface="Gill Sans"/>
                <a:cs typeface="Gill Sans"/>
                <a:sym typeface="Gill Sans"/>
              </a:rPr>
              <a:t>二</a:t>
            </a:r>
            <a:endParaRPr sz="4800" b="1" dirty="0">
              <a:solidFill>
                <a:schemeClr val="lt1"/>
              </a:solidFill>
              <a:latin typeface="Gill Sans"/>
              <a:ea typeface="Gill Sans"/>
              <a:cs typeface="Gill Sans"/>
              <a:sym typeface="Gill Sans"/>
            </a:endParaRPr>
          </a:p>
        </p:txBody>
      </p:sp>
      <p:sp>
        <p:nvSpPr>
          <p:cNvPr id="156" name="Google Shape;156;p14"/>
          <p:cNvSpPr txBox="1"/>
          <p:nvPr/>
        </p:nvSpPr>
        <p:spPr>
          <a:xfrm>
            <a:off x="344821" y="5096662"/>
            <a:ext cx="6036773" cy="415458"/>
          </a:xfrm>
          <a:prstGeom prst="rect">
            <a:avLst/>
          </a:prstGeom>
          <a:noFill/>
          <a:ln>
            <a:noFill/>
          </a:ln>
        </p:spPr>
        <p:txBody>
          <a:bodyPr spcFirstLastPara="1" wrap="square" lIns="91425" tIns="45700" rIns="91425" bIns="45700" anchor="t" anchorCtr="0">
            <a:spAutoFit/>
          </a:bodyPr>
          <a:lstStyle/>
          <a:p>
            <a:r>
              <a:rPr lang="zh-TW" sz="1050" dirty="0">
                <a:solidFill>
                  <a:srgbClr val="000000"/>
                </a:solidFill>
                <a:latin typeface="標楷體" panose="03000509000000000000" pitchFamily="65" charset="-120"/>
                <a:ea typeface="標楷體" panose="03000509000000000000" pitchFamily="65" charset="-120"/>
                <a:cs typeface="Times New Roman"/>
                <a:sym typeface="Times New Roman"/>
              </a:rPr>
              <a:t>資料</a:t>
            </a:r>
            <a:r>
              <a:rPr 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來源：</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團結香港基金</a:t>
            </a:r>
            <a:r>
              <a:rPr lang="en-US" alt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香港之光 </a:t>
            </a:r>
            <a:r>
              <a:rPr lang="en-US" alt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 </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幹細胞納米培養器材</a:t>
            </a:r>
            <a:r>
              <a:rPr lang="en-US" altLang="zh-TW" sz="1050" dirty="0">
                <a:solidFill>
                  <a:srgbClr val="000000"/>
                </a:solidFill>
                <a:latin typeface="標楷體" panose="03000509000000000000" pitchFamily="65" charset="-120"/>
                <a:ea typeface="標楷體" panose="03000509000000000000" pitchFamily="65" charset="-120"/>
                <a:cs typeface="Times New Roman"/>
                <a:sym typeface="Times New Roman"/>
              </a:rPr>
              <a:t>〉</a:t>
            </a:r>
            <a:endParaRPr lang="en-US" alt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endParaRPr>
          </a:p>
          <a:p>
            <a:pPr marL="0" marR="0" lvl="0" indent="0" algn="l" rtl="0">
              <a:spcBef>
                <a:spcPts val="0"/>
              </a:spcBef>
              <a:spcAft>
                <a:spcPts val="0"/>
              </a:spcAft>
              <a:buNone/>
            </a:pPr>
            <a:r>
              <a:rPr lang="en-US" altLang="zh-TW" sz="1050" dirty="0">
                <a:solidFill>
                  <a:srgbClr val="000000"/>
                </a:solidFill>
                <a:latin typeface="標楷體" panose="03000509000000000000" pitchFamily="65" charset="-120"/>
                <a:ea typeface="標楷體" panose="03000509000000000000" pitchFamily="65" charset="-120"/>
                <a:cs typeface="Times New Roman"/>
                <a:sym typeface="Times New Roman"/>
              </a:rPr>
              <a:t>https://youtu.be/F589VEW-Ddw</a:t>
            </a:r>
          </a:p>
        </p:txBody>
      </p:sp>
      <p:sp>
        <p:nvSpPr>
          <p:cNvPr id="2" name="Google Shape;141;p13">
            <a:extLst>
              <a:ext uri="{FF2B5EF4-FFF2-40B4-BE49-F238E27FC236}">
                <a16:creationId xmlns:a16="http://schemas.microsoft.com/office/drawing/2014/main" id="{B98BB33D-7197-9B19-8956-1BFE93FBFF4F}"/>
              </a:ext>
            </a:extLst>
          </p:cNvPr>
          <p:cNvSpPr/>
          <p:nvPr/>
        </p:nvSpPr>
        <p:spPr>
          <a:xfrm rot="-5400000">
            <a:off x="10946799" y="921181"/>
            <a:ext cx="1984495"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a:solidFill>
                <a:schemeClr val="lt1"/>
              </a:solidFill>
              <a:latin typeface="Gill Sans"/>
              <a:ea typeface="Gill Sans"/>
              <a:cs typeface="Gill Sans"/>
              <a:sym typeface="Gill Sans"/>
            </a:endParaRPr>
          </a:p>
        </p:txBody>
      </p:sp>
      <p:sp>
        <p:nvSpPr>
          <p:cNvPr id="13" name="Google Shape;86;p6">
            <a:hlinkClick r:id="rId3"/>
            <a:extLst>
              <a:ext uri="{FF2B5EF4-FFF2-40B4-BE49-F238E27FC236}">
                <a16:creationId xmlns:a16="http://schemas.microsoft.com/office/drawing/2014/main" id="{D1DBFC81-B229-6478-AAB9-FF8E43478BDD}"/>
              </a:ext>
            </a:extLst>
          </p:cNvPr>
          <p:cNvSpPr/>
          <p:nvPr/>
        </p:nvSpPr>
        <p:spPr>
          <a:xfrm>
            <a:off x="6980861" y="1396865"/>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按此觀看</a:t>
            </a:r>
            <a:endParaRPr sz="2800" b="1" i="0" u="none" strike="noStrike" cap="none" dirty="0">
              <a:solidFill>
                <a:schemeClr val="lt1"/>
              </a:solidFill>
              <a:latin typeface="Gill Sans"/>
              <a:ea typeface="Gill Sans"/>
              <a:cs typeface="Gill Sans"/>
              <a:sym typeface="Gill Sans"/>
            </a:endParaRPr>
          </a:p>
        </p:txBody>
      </p:sp>
      <p:sp>
        <p:nvSpPr>
          <p:cNvPr id="17" name="Google Shape;146;p13">
            <a:extLst>
              <a:ext uri="{FF2B5EF4-FFF2-40B4-BE49-F238E27FC236}">
                <a16:creationId xmlns:a16="http://schemas.microsoft.com/office/drawing/2014/main" id="{FAFBC12B-661C-45BB-96F1-768CBC5DE310}"/>
              </a:ext>
            </a:extLst>
          </p:cNvPr>
          <p:cNvSpPr/>
          <p:nvPr/>
        </p:nvSpPr>
        <p:spPr>
          <a:xfrm>
            <a:off x="2678732" y="618479"/>
            <a:ext cx="811989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sz="3600" b="1" dirty="0">
                <a:solidFill>
                  <a:srgbClr val="C00000"/>
                </a:solidFill>
                <a:latin typeface="微軟正黑體" panose="020B0604030504040204" pitchFamily="34" charset="-120"/>
                <a:ea typeface="微軟正黑體" panose="020B0604030504040204" pitchFamily="34" charset="-120"/>
              </a:rPr>
              <a:t>幹細胞納米培養器材 推動再生醫學發展</a:t>
            </a:r>
          </a:p>
        </p:txBody>
      </p:sp>
      <p:sp>
        <p:nvSpPr>
          <p:cNvPr id="9" name="Google Shape;84;p6">
            <a:extLst>
              <a:ext uri="{FF2B5EF4-FFF2-40B4-BE49-F238E27FC236}">
                <a16:creationId xmlns:a16="http://schemas.microsoft.com/office/drawing/2014/main" id="{A52FD4D0-B6DE-A052-765A-24A916371B2E}"/>
              </a:ext>
            </a:extLst>
          </p:cNvPr>
          <p:cNvSpPr/>
          <p:nvPr/>
        </p:nvSpPr>
        <p:spPr>
          <a:xfrm>
            <a:off x="7283464" y="3555493"/>
            <a:ext cx="4682113" cy="2392462"/>
          </a:xfrm>
          <a:prstGeom prst="roundRect">
            <a:avLst>
              <a:gd name="adj" fmla="val 14254"/>
            </a:avLst>
          </a:prstGeom>
          <a:solidFill>
            <a:schemeClr val="bg2">
              <a:lumMod val="20000"/>
              <a:lumOff val="80000"/>
            </a:schemeClr>
          </a:solidFill>
          <a:ln>
            <a:noFill/>
          </a:ln>
        </p:spPr>
        <p:txBody>
          <a:bodyPr spcFirstLastPara="1" wrap="square" lIns="91425" tIns="45700" rIns="91425" bIns="45700" anchor="ctr" anchorCtr="0">
            <a:noAutofit/>
          </a:bodyPr>
          <a:lstStyle/>
          <a:p>
            <a:pPr algn="just"/>
            <a:endParaRPr lang="en-US" altLang="zh-TW" sz="2800" dirty="0">
              <a:solidFill>
                <a:schemeClr val="tx1">
                  <a:lumMod val="50000"/>
                </a:schemeClr>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63CF0F97-A063-9B62-59DA-554EE00CEB0F}"/>
              </a:ext>
            </a:extLst>
          </p:cNvPr>
          <p:cNvSpPr txBox="1"/>
          <p:nvPr/>
        </p:nvSpPr>
        <p:spPr>
          <a:xfrm>
            <a:off x="7517474" y="3861125"/>
            <a:ext cx="4105671" cy="1914855"/>
          </a:xfrm>
          <a:prstGeom prst="rect">
            <a:avLst/>
          </a:prstGeom>
          <a:noFill/>
        </p:spPr>
        <p:txBody>
          <a:bodyPr wrap="square">
            <a:noAutofit/>
          </a:bodyPr>
          <a:lstStyle/>
          <a:p>
            <a:pPr marL="342900" indent="-342900" algn="just">
              <a:buFont typeface="Wingdings" panose="05000000000000000000" pitchFamily="2" charset="2"/>
              <a:buChar char="l"/>
            </a:pPr>
            <a:r>
              <a:rPr lang="zh-TW" altLang="en-US" sz="2400" dirty="0">
                <a:solidFill>
                  <a:schemeClr val="tx1">
                    <a:lumMod val="50000"/>
                  </a:schemeClr>
                </a:solidFill>
                <a:latin typeface="微軟正黑體" panose="020B0604030504040204" pitchFamily="34" charset="-120"/>
                <a:ea typeface="微軟正黑體" panose="020B0604030504040204" pitchFamily="34" charset="-120"/>
              </a:rPr>
              <a:t>為何這項新技術被稱為「香港之光」？</a:t>
            </a:r>
            <a:endParaRPr lang="en-US" altLang="zh-TW" sz="24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endParaRPr lang="en-US" altLang="zh-TW" sz="24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400" dirty="0">
                <a:solidFill>
                  <a:schemeClr val="tx1">
                    <a:lumMod val="50000"/>
                  </a:schemeClr>
                </a:solidFill>
                <a:latin typeface="微軟正黑體" panose="020B0604030504040204" pitchFamily="34" charset="-120"/>
                <a:ea typeface="微軟正黑體" panose="020B0604030504040204" pitchFamily="34" charset="-120"/>
              </a:rPr>
              <a:t>這項技術對全球帶來甚麼貢獻？</a:t>
            </a:r>
            <a:endParaRPr lang="en-US" altLang="zh-TW" sz="2400" dirty="0">
              <a:solidFill>
                <a:schemeClr val="tx1">
                  <a:lumMod val="50000"/>
                </a:schemeClr>
              </a:solidFill>
              <a:latin typeface="微軟正黑體" panose="020B0604030504040204" pitchFamily="34" charset="-120"/>
              <a:ea typeface="微軟正黑體" panose="020B0604030504040204" pitchFamily="34" charset="-120"/>
            </a:endParaRPr>
          </a:p>
        </p:txBody>
      </p:sp>
      <p:sp>
        <p:nvSpPr>
          <p:cNvPr id="12" name="Oval 6">
            <a:extLst>
              <a:ext uri="{FF2B5EF4-FFF2-40B4-BE49-F238E27FC236}">
                <a16:creationId xmlns:a16="http://schemas.microsoft.com/office/drawing/2014/main" id="{2596121B-4BAA-5845-7006-DFECFF49F5B8}"/>
              </a:ext>
            </a:extLst>
          </p:cNvPr>
          <p:cNvSpPr/>
          <p:nvPr/>
        </p:nvSpPr>
        <p:spPr>
          <a:xfrm rot="20934891">
            <a:off x="6929463" y="3134687"/>
            <a:ext cx="1325880" cy="637602"/>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想一想</a:t>
            </a:r>
            <a:endParaRPr lang="en-HK" b="1" dirty="0">
              <a:latin typeface="微軟正黑體" panose="020B0604030504040204" pitchFamily="34" charset="-120"/>
              <a:ea typeface="微軟正黑體" panose="020B0604030504040204" pitchFamily="34" charset="-120"/>
            </a:endParaRPr>
          </a:p>
        </p:txBody>
      </p:sp>
      <p:sp>
        <p:nvSpPr>
          <p:cNvPr id="8" name="TextBox 5">
            <a:extLst>
              <a:ext uri="{FF2B5EF4-FFF2-40B4-BE49-F238E27FC236}">
                <a16:creationId xmlns:a16="http://schemas.microsoft.com/office/drawing/2014/main" id="{ADE42763-9367-D78E-CE7D-70073F90C10E}"/>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marL="0" marR="0" lvl="0" indent="0" algn="ctr" rtl="0">
              <a:spcBef>
                <a:spcPts val="0"/>
              </a:spcBef>
              <a:spcAft>
                <a:spcPts val="0"/>
              </a:spcAft>
              <a:buNone/>
            </a:pPr>
            <a:endParaRPr lang="en-HK" sz="2400" dirty="0"/>
          </a:p>
        </p:txBody>
      </p:sp>
      <p:pic>
        <p:nvPicPr>
          <p:cNvPr id="5" name="圖片 4">
            <a:extLst>
              <a:ext uri="{FF2B5EF4-FFF2-40B4-BE49-F238E27FC236}">
                <a16:creationId xmlns:a16="http://schemas.microsoft.com/office/drawing/2014/main" id="{64E1DF60-DAC0-6D2A-A287-F601326C5335}"/>
              </a:ext>
            </a:extLst>
          </p:cNvPr>
          <p:cNvPicPr>
            <a:picLocks noChangeAspect="1"/>
          </p:cNvPicPr>
          <p:nvPr/>
        </p:nvPicPr>
        <p:blipFill>
          <a:blip r:embed="rId4"/>
          <a:stretch>
            <a:fillRect/>
          </a:stretch>
        </p:blipFill>
        <p:spPr>
          <a:xfrm>
            <a:off x="383333" y="1328622"/>
            <a:ext cx="5998261" cy="3723673"/>
          </a:xfrm>
          <a:prstGeom prst="rect">
            <a:avLst/>
          </a:prstGeom>
        </p:spPr>
      </p:pic>
      <p:pic>
        <p:nvPicPr>
          <p:cNvPr id="7" name="圖片 6">
            <a:extLst>
              <a:ext uri="{FF2B5EF4-FFF2-40B4-BE49-F238E27FC236}">
                <a16:creationId xmlns:a16="http://schemas.microsoft.com/office/drawing/2014/main" id="{9242899B-D133-3461-48C8-B1ED7AF883D0}"/>
              </a:ext>
            </a:extLst>
          </p:cNvPr>
          <p:cNvPicPr>
            <a:picLocks noChangeAspect="1"/>
          </p:cNvPicPr>
          <p:nvPr/>
        </p:nvPicPr>
        <p:blipFill>
          <a:blip r:embed="rId5"/>
          <a:srcRect/>
          <a:stretch/>
        </p:blipFill>
        <p:spPr>
          <a:xfrm>
            <a:off x="8893390" y="1391494"/>
            <a:ext cx="1428750" cy="1428750"/>
          </a:xfrm>
          <a:prstGeom prst="rect">
            <a:avLst/>
          </a:prstGeom>
        </p:spPr>
      </p:pic>
    </p:spTree>
    <p:extLst>
      <p:ext uri="{BB962C8B-B14F-4D97-AF65-F5344CB8AC3E}">
        <p14:creationId xmlns:p14="http://schemas.microsoft.com/office/powerpoint/2010/main" val="3967008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A3F1E9E-A61F-7EBF-B9EB-8A1E17773E36}"/>
              </a:ext>
            </a:extLst>
          </p:cNvPr>
          <p:cNvSpPr txBox="1">
            <a:spLocks/>
          </p:cNvSpPr>
          <p:nvPr/>
        </p:nvSpPr>
        <p:spPr>
          <a:xfrm>
            <a:off x="5065" y="2106677"/>
            <a:ext cx="6863230" cy="3531871"/>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zh-TW" altLang="en-US" sz="1800" dirty="0">
              <a:solidFill>
                <a:schemeClr val="tx1">
                  <a:lumMod val="50000"/>
                </a:schemeClr>
              </a:solidFill>
              <a:latin typeface="+mn-ea"/>
              <a:ea typeface="+mn-ea"/>
              <a:cs typeface="Times New Roman" panose="02020603050405020304" pitchFamily="18" charset="0"/>
            </a:endParaRPr>
          </a:p>
        </p:txBody>
      </p:sp>
      <p:sp>
        <p:nvSpPr>
          <p:cNvPr id="5" name="Title 3">
            <a:extLst>
              <a:ext uri="{FF2B5EF4-FFF2-40B4-BE49-F238E27FC236}">
                <a16:creationId xmlns:a16="http://schemas.microsoft.com/office/drawing/2014/main" id="{52DDD21B-E076-6B57-FF1A-69BCD3CAF5E5}"/>
              </a:ext>
            </a:extLst>
          </p:cNvPr>
          <p:cNvSpPr txBox="1">
            <a:spLocks/>
          </p:cNvSpPr>
          <p:nvPr/>
        </p:nvSpPr>
        <p:spPr>
          <a:xfrm>
            <a:off x="349184" y="1063695"/>
            <a:ext cx="11698675" cy="703540"/>
          </a:xfrm>
          <a:prstGeom prst="rect">
            <a:avLst/>
          </a:prstGeom>
        </p:spPr>
        <p:txBody>
          <a:bodyPr anchor="b">
            <a:noAutofit/>
          </a:bodyPr>
          <a:lstStyle>
            <a:lvl1pPr algn="l" defTabSz="914400" rtl="0" eaLnBrk="1" latinLnBrk="0" hangingPunct="1">
              <a:lnSpc>
                <a:spcPct val="90000"/>
              </a:lnSpc>
              <a:spcBef>
                <a:spcPct val="0"/>
              </a:spcBef>
              <a:buNone/>
              <a:defRPr sz="4400" b="1" i="0" kern="1200" spc="300">
                <a:solidFill>
                  <a:schemeClr val="bg2"/>
                </a:solidFill>
                <a:latin typeface="MHEI-MEDIUM-HKSCS-U" panose="020B0604050101010104" pitchFamily="34" charset="-120"/>
                <a:ea typeface="MHEI-MEDIUM-HKSCS-U" panose="020B0604050101010104" pitchFamily="34" charset="-120"/>
                <a:cs typeface="Microsoft Himalaya" pitchFamily="2" charset="0"/>
              </a:defRPr>
            </a:lvl1pPr>
          </a:lstStyle>
          <a:p>
            <a:pPr>
              <a:lnSpc>
                <a:spcPct val="100000"/>
              </a:lnSpc>
            </a:pPr>
            <a:r>
              <a:rPr lang="en-US" altLang="zh-TW" sz="4000" dirty="0">
                <a:solidFill>
                  <a:srgbClr val="C00000"/>
                </a:solidFill>
                <a:latin typeface="Microsoft JhengHei" panose="020B0604030504040204" pitchFamily="34" charset="-120"/>
                <a:ea typeface="Microsoft JhengHei" panose="020B0604030504040204" pitchFamily="34" charset="-120"/>
              </a:rPr>
              <a:t>1. </a:t>
            </a:r>
            <a:r>
              <a:rPr lang="zh-TW" altLang="en-US" sz="4000" dirty="0">
                <a:solidFill>
                  <a:srgbClr val="C00000"/>
                </a:solidFill>
                <a:latin typeface="Microsoft JhengHei" panose="020B0604030504040204" pitchFamily="34" charset="-120"/>
                <a:ea typeface="Microsoft JhengHei" panose="020B0604030504040204" pitchFamily="34" charset="-120"/>
              </a:rPr>
              <a:t>培養公共衞生專業人才</a:t>
            </a:r>
          </a:p>
        </p:txBody>
      </p:sp>
      <p:sp>
        <p:nvSpPr>
          <p:cNvPr id="4" name="TextBox 12">
            <a:extLst>
              <a:ext uri="{FF2B5EF4-FFF2-40B4-BE49-F238E27FC236}">
                <a16:creationId xmlns:a16="http://schemas.microsoft.com/office/drawing/2014/main" id="{370B7986-B886-3204-1569-CBA18264C894}"/>
              </a:ext>
            </a:extLst>
          </p:cNvPr>
          <p:cNvSpPr txBox="1"/>
          <p:nvPr/>
        </p:nvSpPr>
        <p:spPr>
          <a:xfrm>
            <a:off x="152627" y="2333435"/>
            <a:ext cx="6429148" cy="3170099"/>
          </a:xfrm>
          <a:prstGeom prst="rect">
            <a:avLst/>
          </a:prstGeom>
          <a:noFill/>
        </p:spPr>
        <p:txBody>
          <a:bodyPr wrap="square">
            <a:spAutoFit/>
          </a:bodyPr>
          <a:lstStyle/>
          <a:p>
            <a:pPr marL="342900" indent="-342900" algn="just">
              <a:buFont typeface="Wingdings" panose="05000000000000000000" pitchFamily="2" charset="2"/>
              <a:buChar char="l"/>
            </a:pPr>
            <a:r>
              <a:rPr lang="zh-TW" altLang="en-US" sz="2500" dirty="0">
                <a:solidFill>
                  <a:schemeClr val="tx1">
                    <a:lumMod val="50000"/>
                  </a:schemeClr>
                </a:solidFill>
                <a:latin typeface="微軟正黑體" panose="020B0604030504040204" pitchFamily="34" charset="-120"/>
                <a:ea typeface="微軟正黑體" panose="020B0604030504040204" pitchFamily="34" charset="-120"/>
              </a:rPr>
              <a:t>香港具有完備的公共衞生人才培養體系，而香港的大學醫學院和醫療機構亦達到世界級水平。</a:t>
            </a:r>
            <a:endParaRPr lang="en-US" altLang="zh-TW" sz="25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endParaRPr lang="en-US" altLang="zh-TW" sz="25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500" dirty="0">
                <a:solidFill>
                  <a:schemeClr val="tx1">
                    <a:lumMod val="50000"/>
                  </a:schemeClr>
                </a:solidFill>
                <a:latin typeface="微軟正黑體" panose="020B0604030504040204" pitchFamily="34" charset="-120"/>
                <a:ea typeface="微軟正黑體" panose="020B0604030504040204" pitchFamily="34" charset="-120"/>
              </a:rPr>
              <a:t>香港培訓眾多醫療專業人員，為本地、國家與國際的疾病預防控制機構、衞生行政管理部門、醫療機構、院校和國際組織提供人才作出貢獻。</a:t>
            </a:r>
          </a:p>
        </p:txBody>
      </p:sp>
      <p:sp>
        <p:nvSpPr>
          <p:cNvPr id="7" name="Rectangle: Rounded Corners 1">
            <a:extLst>
              <a:ext uri="{FF2B5EF4-FFF2-40B4-BE49-F238E27FC236}">
                <a16:creationId xmlns:a16="http://schemas.microsoft.com/office/drawing/2014/main" id="{87007F7C-B485-83BD-94F8-21C0BB355309}"/>
              </a:ext>
            </a:extLst>
          </p:cNvPr>
          <p:cNvSpPr/>
          <p:nvPr/>
        </p:nvSpPr>
        <p:spPr>
          <a:xfrm>
            <a:off x="3476152" y="249619"/>
            <a:ext cx="4561841" cy="70354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香港對全球公共衞生的貢獻</a:t>
            </a:r>
          </a:p>
        </p:txBody>
      </p:sp>
      <p:sp>
        <p:nvSpPr>
          <p:cNvPr id="2" name="Google Shape;141;p13">
            <a:extLst>
              <a:ext uri="{FF2B5EF4-FFF2-40B4-BE49-F238E27FC236}">
                <a16:creationId xmlns:a16="http://schemas.microsoft.com/office/drawing/2014/main" id="{A5E13AE5-2FA9-3216-DED0-CB39947C8714}"/>
              </a:ext>
            </a:extLst>
          </p:cNvPr>
          <p:cNvSpPr/>
          <p:nvPr/>
        </p:nvSpPr>
        <p:spPr>
          <a:xfrm rot="-5400000">
            <a:off x="10946799" y="921181"/>
            <a:ext cx="1984495"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a:solidFill>
                <a:schemeClr val="lt1"/>
              </a:solidFill>
              <a:latin typeface="Gill Sans"/>
              <a:ea typeface="Gill Sans"/>
              <a:cs typeface="Gill Sans"/>
              <a:sym typeface="Gill Sans"/>
            </a:endParaRPr>
          </a:p>
        </p:txBody>
      </p:sp>
      <p:sp>
        <p:nvSpPr>
          <p:cNvPr id="9" name="TextBox 5">
            <a:extLst>
              <a:ext uri="{FF2B5EF4-FFF2-40B4-BE49-F238E27FC236}">
                <a16:creationId xmlns:a16="http://schemas.microsoft.com/office/drawing/2014/main" id="{F7AB8B16-F555-9AF2-33AC-61E8C8444369}"/>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marL="0" marR="0" lvl="0" indent="0" algn="ctr" rtl="0">
              <a:spcBef>
                <a:spcPts val="0"/>
              </a:spcBef>
              <a:spcAft>
                <a:spcPts val="0"/>
              </a:spcAft>
              <a:buNone/>
            </a:pPr>
            <a:endParaRPr lang="en-HK" sz="2400" dirty="0"/>
          </a:p>
        </p:txBody>
      </p:sp>
      <p:sp>
        <p:nvSpPr>
          <p:cNvPr id="10" name="文字方塊 9">
            <a:extLst>
              <a:ext uri="{FF2B5EF4-FFF2-40B4-BE49-F238E27FC236}">
                <a16:creationId xmlns:a16="http://schemas.microsoft.com/office/drawing/2014/main" id="{F4B45268-4C29-CDF1-7E42-9C2C1731A412}"/>
              </a:ext>
            </a:extLst>
          </p:cNvPr>
          <p:cNvSpPr txBox="1"/>
          <p:nvPr/>
        </p:nvSpPr>
        <p:spPr>
          <a:xfrm>
            <a:off x="7197696" y="1362962"/>
            <a:ext cx="4153927" cy="646331"/>
          </a:xfrm>
          <a:prstGeom prst="rect">
            <a:avLst/>
          </a:prstGeom>
          <a:noFill/>
        </p:spPr>
        <p:txBody>
          <a:bodyPr wrap="square">
            <a:spAutoFit/>
          </a:bodyPr>
          <a:lstStyle/>
          <a:p>
            <a:pPr algn="ctr"/>
            <a:r>
              <a:rPr lang="zh-TW" altLang="en-US" b="1" dirty="0"/>
              <a:t>盧煜明發明血漿</a:t>
            </a:r>
            <a:r>
              <a:rPr lang="en-US" altLang="zh-TW" b="1" dirty="0"/>
              <a:t>DNA</a:t>
            </a:r>
            <a:r>
              <a:rPr lang="zh-TW" altLang="en-US" b="1" dirty="0"/>
              <a:t>診斷技術 </a:t>
            </a:r>
            <a:endParaRPr lang="en-US" altLang="zh-TW" b="1" dirty="0"/>
          </a:p>
          <a:p>
            <a:pPr algn="ctr"/>
            <a:r>
              <a:rPr lang="zh-TW" altLang="en-US" b="1" dirty="0"/>
              <a:t>無創產前檢測千萬人受惠</a:t>
            </a:r>
          </a:p>
        </p:txBody>
      </p:sp>
      <p:sp>
        <p:nvSpPr>
          <p:cNvPr id="12" name="Google Shape;86;p6">
            <a:hlinkClick r:id="rId3"/>
            <a:extLst>
              <a:ext uri="{FF2B5EF4-FFF2-40B4-BE49-F238E27FC236}">
                <a16:creationId xmlns:a16="http://schemas.microsoft.com/office/drawing/2014/main" id="{1D1B819D-6124-2C4C-18EF-1AA71241978C}"/>
              </a:ext>
            </a:extLst>
          </p:cNvPr>
          <p:cNvSpPr/>
          <p:nvPr/>
        </p:nvSpPr>
        <p:spPr>
          <a:xfrm>
            <a:off x="7845910" y="4404823"/>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按此觀看</a:t>
            </a:r>
            <a:endParaRPr sz="2800" b="1" i="0" u="none" strike="noStrike" cap="none" dirty="0">
              <a:solidFill>
                <a:schemeClr val="lt1"/>
              </a:solidFill>
              <a:latin typeface="Gill Sans"/>
              <a:ea typeface="Gill Sans"/>
              <a:cs typeface="Gill Sans"/>
              <a:sym typeface="Gill Sans"/>
            </a:endParaRPr>
          </a:p>
        </p:txBody>
      </p:sp>
      <p:sp>
        <p:nvSpPr>
          <p:cNvPr id="14" name="Google Shape;156;p14">
            <a:extLst>
              <a:ext uri="{FF2B5EF4-FFF2-40B4-BE49-F238E27FC236}">
                <a16:creationId xmlns:a16="http://schemas.microsoft.com/office/drawing/2014/main" id="{DF8A1CC4-0584-4CB4-6FC2-7C555E852ED6}"/>
              </a:ext>
            </a:extLst>
          </p:cNvPr>
          <p:cNvSpPr txBox="1"/>
          <p:nvPr/>
        </p:nvSpPr>
        <p:spPr>
          <a:xfrm>
            <a:off x="6916019" y="5929887"/>
            <a:ext cx="4901322" cy="577041"/>
          </a:xfrm>
          <a:prstGeom prst="rect">
            <a:avLst/>
          </a:prstGeom>
          <a:noFill/>
          <a:ln>
            <a:noFill/>
          </a:ln>
        </p:spPr>
        <p:txBody>
          <a:bodyPr spcFirstLastPara="1" wrap="square" lIns="91425" tIns="45700" rIns="91425" bIns="45700" anchor="t" anchorCtr="0">
            <a:spAutoFit/>
          </a:bodyPr>
          <a:lstStyle/>
          <a:p>
            <a:r>
              <a:rPr lang="zh-TW" sz="1050" dirty="0">
                <a:solidFill>
                  <a:srgbClr val="000000"/>
                </a:solidFill>
                <a:latin typeface="標楷體" panose="03000509000000000000" pitchFamily="65" charset="-120"/>
                <a:ea typeface="標楷體" panose="03000509000000000000" pitchFamily="65" charset="-120"/>
                <a:cs typeface="Times New Roman"/>
                <a:sym typeface="Times New Roman"/>
              </a:rPr>
              <a:t>資料</a:t>
            </a:r>
            <a:r>
              <a:rPr 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來源：</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團結香港基金</a:t>
            </a:r>
            <a:r>
              <a:rPr lang="en-US" alt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「科技探索 香港創新活力」第</a:t>
            </a:r>
            <a:r>
              <a:rPr lang="en-US" alt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10</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集 探索生命密碼 無創產前檢測千萬人受惠</a:t>
            </a:r>
            <a:r>
              <a:rPr lang="en-US" altLang="zh-TW" sz="1050" dirty="0">
                <a:solidFill>
                  <a:srgbClr val="000000"/>
                </a:solidFill>
                <a:latin typeface="標楷體" panose="03000509000000000000" pitchFamily="65" charset="-120"/>
                <a:ea typeface="標楷體" panose="03000509000000000000" pitchFamily="65" charset="-120"/>
                <a:cs typeface="Times New Roman"/>
                <a:sym typeface="Times New Roman"/>
              </a:rPr>
              <a:t>〉</a:t>
            </a:r>
            <a:endParaRPr lang="en-US" alt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endParaRPr>
          </a:p>
          <a:p>
            <a:pPr marL="0" marR="0" lvl="0" indent="0" algn="l" rtl="0">
              <a:spcBef>
                <a:spcPts val="0"/>
              </a:spcBef>
              <a:spcAft>
                <a:spcPts val="0"/>
              </a:spcAft>
              <a:buNone/>
            </a:pPr>
            <a:r>
              <a:rPr lang="en-US" altLang="zh-TW" sz="1050" dirty="0">
                <a:solidFill>
                  <a:srgbClr val="000000"/>
                </a:solidFill>
                <a:latin typeface="標楷體" panose="03000509000000000000" pitchFamily="65" charset="-120"/>
                <a:ea typeface="標楷體" panose="03000509000000000000" pitchFamily="65" charset="-120"/>
                <a:cs typeface="Times New Roman"/>
                <a:sym typeface="Times New Roman"/>
                <a:hlinkClick r:id="rId3"/>
              </a:rPr>
              <a:t>https://www.youtube.com/watch?v=kJdPvI7rUNo</a:t>
            </a:r>
            <a:r>
              <a:rPr lang="en-US" altLang="zh-TW" sz="1050" dirty="0">
                <a:solidFill>
                  <a:srgbClr val="000000"/>
                </a:solidFill>
                <a:latin typeface="標楷體" panose="03000509000000000000" pitchFamily="65" charset="-120"/>
                <a:ea typeface="標楷體" panose="03000509000000000000" pitchFamily="65" charset="-120"/>
                <a:cs typeface="Times New Roman"/>
                <a:sym typeface="Times New Roman"/>
              </a:rPr>
              <a:t> </a:t>
            </a:r>
          </a:p>
        </p:txBody>
      </p:sp>
      <p:pic>
        <p:nvPicPr>
          <p:cNvPr id="17" name="圖片 16">
            <a:extLst>
              <a:ext uri="{FF2B5EF4-FFF2-40B4-BE49-F238E27FC236}">
                <a16:creationId xmlns:a16="http://schemas.microsoft.com/office/drawing/2014/main" id="{D5A8B214-59D1-6C4B-A044-8CB677B7E56C}"/>
              </a:ext>
            </a:extLst>
          </p:cNvPr>
          <p:cNvPicPr>
            <a:picLocks noChangeAspect="1"/>
          </p:cNvPicPr>
          <p:nvPr/>
        </p:nvPicPr>
        <p:blipFill>
          <a:blip r:embed="rId4"/>
          <a:stretch>
            <a:fillRect/>
          </a:stretch>
        </p:blipFill>
        <p:spPr>
          <a:xfrm>
            <a:off x="7377593" y="2119829"/>
            <a:ext cx="3794134" cy="2076392"/>
          </a:xfrm>
          <a:prstGeom prst="rect">
            <a:avLst/>
          </a:prstGeom>
        </p:spPr>
      </p:pic>
      <p:pic>
        <p:nvPicPr>
          <p:cNvPr id="19" name="圖片 18">
            <a:extLst>
              <a:ext uri="{FF2B5EF4-FFF2-40B4-BE49-F238E27FC236}">
                <a16:creationId xmlns:a16="http://schemas.microsoft.com/office/drawing/2014/main" id="{8A4F6551-0737-EF29-F1A6-04DD9784B636}"/>
              </a:ext>
            </a:extLst>
          </p:cNvPr>
          <p:cNvPicPr>
            <a:picLocks noChangeAspect="1"/>
          </p:cNvPicPr>
          <p:nvPr/>
        </p:nvPicPr>
        <p:blipFill>
          <a:blip r:embed="rId5"/>
          <a:srcRect/>
          <a:stretch/>
        </p:blipFill>
        <p:spPr>
          <a:xfrm>
            <a:off x="9616614" y="4404823"/>
            <a:ext cx="1390295" cy="1390295"/>
          </a:xfrm>
          <a:prstGeom prst="rect">
            <a:avLst/>
          </a:prstGeom>
        </p:spPr>
      </p:pic>
    </p:spTree>
    <p:extLst>
      <p:ext uri="{BB962C8B-B14F-4D97-AF65-F5344CB8AC3E}">
        <p14:creationId xmlns:p14="http://schemas.microsoft.com/office/powerpoint/2010/main" val="2556993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descr="一張含有 服裝, 人員, 人民, 柵欄 的圖片&#10;&#10;自動產生的描述">
            <a:extLst>
              <a:ext uri="{FF2B5EF4-FFF2-40B4-BE49-F238E27FC236}">
                <a16:creationId xmlns:a16="http://schemas.microsoft.com/office/drawing/2014/main" id="{EE702DA2-97DA-12CF-38F9-FA4688CF76A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8451" r="2" b="22536"/>
          <a:stretch/>
        </p:blipFill>
        <p:spPr>
          <a:xfrm>
            <a:off x="1" y="3271957"/>
            <a:ext cx="12198212" cy="3599364"/>
          </a:xfrm>
          <a:custGeom>
            <a:avLst/>
            <a:gdLst/>
            <a:ahLst/>
            <a:cxnLst/>
            <a:rect l="l" t="t" r="r" b="b"/>
            <a:pathLst>
              <a:path w="12178449" h="3424057">
                <a:moveTo>
                  <a:pt x="8778628" y="0"/>
                </a:moveTo>
                <a:lnTo>
                  <a:pt x="9096995" y="0"/>
                </a:lnTo>
                <a:lnTo>
                  <a:pt x="9540073" y="10341"/>
                </a:lnTo>
                <a:cubicBezTo>
                  <a:pt x="10154127" y="37036"/>
                  <a:pt x="10847400" y="104023"/>
                  <a:pt x="11653844" y="224215"/>
                </a:cubicBezTo>
                <a:lnTo>
                  <a:pt x="12178449" y="307575"/>
                </a:lnTo>
                <a:lnTo>
                  <a:pt x="12178449" y="3424056"/>
                </a:lnTo>
                <a:lnTo>
                  <a:pt x="0" y="3424057"/>
                </a:lnTo>
                <a:lnTo>
                  <a:pt x="0" y="1093185"/>
                </a:lnTo>
                <a:lnTo>
                  <a:pt x="851945" y="1080793"/>
                </a:lnTo>
                <a:cubicBezTo>
                  <a:pt x="4637202" y="967650"/>
                  <a:pt x="5848483" y="115490"/>
                  <a:pt x="8385751" y="7749"/>
                </a:cubicBezTo>
                <a:close/>
              </a:path>
            </a:pathLst>
          </a:custGeom>
        </p:spPr>
      </p:pic>
      <p:sp>
        <p:nvSpPr>
          <p:cNvPr id="5" name="Title 3">
            <a:extLst>
              <a:ext uri="{FF2B5EF4-FFF2-40B4-BE49-F238E27FC236}">
                <a16:creationId xmlns:a16="http://schemas.microsoft.com/office/drawing/2014/main" id="{52DDD21B-E076-6B57-FF1A-69BCD3CAF5E5}"/>
              </a:ext>
            </a:extLst>
          </p:cNvPr>
          <p:cNvSpPr txBox="1">
            <a:spLocks/>
          </p:cNvSpPr>
          <p:nvPr/>
        </p:nvSpPr>
        <p:spPr>
          <a:xfrm>
            <a:off x="349184" y="1063695"/>
            <a:ext cx="11698675" cy="703540"/>
          </a:xfrm>
          <a:prstGeom prst="rect">
            <a:avLst/>
          </a:prstGeom>
        </p:spPr>
        <p:txBody>
          <a:bodyPr anchor="b">
            <a:noAutofit/>
          </a:bodyPr>
          <a:lstStyle>
            <a:lvl1pPr algn="l" defTabSz="914400" rtl="0" eaLnBrk="1" latinLnBrk="0" hangingPunct="1">
              <a:lnSpc>
                <a:spcPct val="90000"/>
              </a:lnSpc>
              <a:spcBef>
                <a:spcPct val="0"/>
              </a:spcBef>
              <a:buNone/>
              <a:defRPr sz="4400" b="1" i="0" kern="1200" spc="300">
                <a:solidFill>
                  <a:schemeClr val="bg2"/>
                </a:solidFill>
                <a:latin typeface="MHEI-MEDIUM-HKSCS-U" panose="020B0604050101010104" pitchFamily="34" charset="-120"/>
                <a:ea typeface="MHEI-MEDIUM-HKSCS-U" panose="020B0604050101010104" pitchFamily="34" charset="-120"/>
                <a:cs typeface="Microsoft Himalaya" pitchFamily="2" charset="0"/>
              </a:defRPr>
            </a:lvl1pPr>
          </a:lstStyle>
          <a:p>
            <a:pPr>
              <a:lnSpc>
                <a:spcPct val="100000"/>
              </a:lnSpc>
            </a:pPr>
            <a:r>
              <a:rPr lang="en-US" altLang="zh-TW" sz="4000" dirty="0">
                <a:solidFill>
                  <a:srgbClr val="C00000"/>
                </a:solidFill>
                <a:latin typeface="Microsoft JhengHei" panose="020B0604030504040204" pitchFamily="34" charset="-120"/>
                <a:ea typeface="Microsoft JhengHei" panose="020B0604030504040204" pitchFamily="34" charset="-120"/>
              </a:rPr>
              <a:t>2. </a:t>
            </a:r>
            <a:r>
              <a:rPr lang="zh-TW" altLang="en-US" sz="4000" dirty="0">
                <a:solidFill>
                  <a:srgbClr val="C00000"/>
                </a:solidFill>
                <a:latin typeface="Microsoft JhengHei" panose="020B0604030504040204" pitchFamily="34" charset="-120"/>
                <a:ea typeface="Microsoft JhengHei" panose="020B0604030504040204" pitchFamily="34" charset="-120"/>
              </a:rPr>
              <a:t>全球傳染病防控</a:t>
            </a:r>
          </a:p>
        </p:txBody>
      </p:sp>
      <p:sp>
        <p:nvSpPr>
          <p:cNvPr id="7" name="Rectangle: Rounded Corners 1">
            <a:extLst>
              <a:ext uri="{FF2B5EF4-FFF2-40B4-BE49-F238E27FC236}">
                <a16:creationId xmlns:a16="http://schemas.microsoft.com/office/drawing/2014/main" id="{87007F7C-B485-83BD-94F8-21C0BB355309}"/>
              </a:ext>
            </a:extLst>
          </p:cNvPr>
          <p:cNvSpPr/>
          <p:nvPr/>
        </p:nvSpPr>
        <p:spPr>
          <a:xfrm>
            <a:off x="3789679" y="232456"/>
            <a:ext cx="4612641" cy="70354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香港對全球公共衞生的貢獻</a:t>
            </a:r>
          </a:p>
        </p:txBody>
      </p:sp>
      <p:sp>
        <p:nvSpPr>
          <p:cNvPr id="2" name="Google Shape;141;p13">
            <a:extLst>
              <a:ext uri="{FF2B5EF4-FFF2-40B4-BE49-F238E27FC236}">
                <a16:creationId xmlns:a16="http://schemas.microsoft.com/office/drawing/2014/main" id="{37F17DD5-B728-FE28-A359-667378824096}"/>
              </a:ext>
            </a:extLst>
          </p:cNvPr>
          <p:cNvSpPr/>
          <p:nvPr/>
        </p:nvSpPr>
        <p:spPr>
          <a:xfrm rot="-5400000">
            <a:off x="10946799" y="921181"/>
            <a:ext cx="1984495"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a:solidFill>
                <a:schemeClr val="lt1"/>
              </a:solidFill>
              <a:latin typeface="Gill Sans"/>
              <a:ea typeface="Gill Sans"/>
              <a:cs typeface="Gill Sans"/>
              <a:sym typeface="Gill Sans"/>
            </a:endParaRPr>
          </a:p>
        </p:txBody>
      </p:sp>
      <p:sp>
        <p:nvSpPr>
          <p:cNvPr id="9" name="TextBox 5">
            <a:extLst>
              <a:ext uri="{FF2B5EF4-FFF2-40B4-BE49-F238E27FC236}">
                <a16:creationId xmlns:a16="http://schemas.microsoft.com/office/drawing/2014/main" id="{CC8E12ED-D2E7-2402-7A12-420297EFEE02}"/>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marL="0" marR="0" lvl="0" indent="0" algn="ctr" rtl="0">
              <a:spcBef>
                <a:spcPts val="0"/>
              </a:spcBef>
              <a:spcAft>
                <a:spcPts val="0"/>
              </a:spcAft>
              <a:buNone/>
            </a:pPr>
            <a:endParaRPr lang="en-HK" sz="2400" dirty="0"/>
          </a:p>
        </p:txBody>
      </p:sp>
      <p:sp>
        <p:nvSpPr>
          <p:cNvPr id="16" name="Content Placeholder 2">
            <a:extLst>
              <a:ext uri="{FF2B5EF4-FFF2-40B4-BE49-F238E27FC236}">
                <a16:creationId xmlns:a16="http://schemas.microsoft.com/office/drawing/2014/main" id="{09D11986-A0DF-3FD9-B174-EE72C6DC019A}"/>
              </a:ext>
            </a:extLst>
          </p:cNvPr>
          <p:cNvSpPr txBox="1">
            <a:spLocks/>
          </p:cNvSpPr>
          <p:nvPr/>
        </p:nvSpPr>
        <p:spPr>
          <a:xfrm>
            <a:off x="397757" y="1783079"/>
            <a:ext cx="11241928" cy="2449839"/>
          </a:xfrm>
          <a:prstGeom prst="rect">
            <a:avLst/>
          </a:prstGeom>
          <a:solidFill>
            <a:srgbClr val="F2F2F2">
              <a:alpha val="67059"/>
            </a:srgbClr>
          </a:solidFill>
          <a:effectLst>
            <a:softEdge rad="317500"/>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zh-TW" altLang="en-US" sz="1800" dirty="0">
              <a:solidFill>
                <a:schemeClr val="tx1">
                  <a:lumMod val="50000"/>
                </a:schemeClr>
              </a:solidFill>
              <a:latin typeface="+mn-ea"/>
              <a:ea typeface="+mn-ea"/>
              <a:cs typeface="Times New Roman" panose="02020603050405020304" pitchFamily="18" charset="0"/>
            </a:endParaRPr>
          </a:p>
        </p:txBody>
      </p:sp>
      <p:sp>
        <p:nvSpPr>
          <p:cNvPr id="4" name="TextBox 12">
            <a:extLst>
              <a:ext uri="{FF2B5EF4-FFF2-40B4-BE49-F238E27FC236}">
                <a16:creationId xmlns:a16="http://schemas.microsoft.com/office/drawing/2014/main" id="{370B7986-B886-3204-1569-CBA18264C894}"/>
              </a:ext>
            </a:extLst>
          </p:cNvPr>
          <p:cNvSpPr txBox="1"/>
          <p:nvPr/>
        </p:nvSpPr>
        <p:spPr>
          <a:xfrm>
            <a:off x="434032" y="1764604"/>
            <a:ext cx="11241928" cy="2308324"/>
          </a:xfrm>
          <a:prstGeom prst="rect">
            <a:avLst/>
          </a:prstGeom>
          <a:noFill/>
        </p:spPr>
        <p:txBody>
          <a:bodyPr wrap="square">
            <a:spAutoFit/>
          </a:bodyPr>
          <a:lstStyle/>
          <a:p>
            <a:pPr marL="342900" indent="-342900" algn="just">
              <a:buFont typeface="Wingdings" panose="05000000000000000000" pitchFamily="2" charset="2"/>
              <a:buChar char="l"/>
            </a:pPr>
            <a:r>
              <a:rPr lang="zh-TW" altLang="en-US" sz="2400" dirty="0">
                <a:solidFill>
                  <a:schemeClr val="tx1">
                    <a:lumMod val="50000"/>
                  </a:schemeClr>
                </a:solidFill>
                <a:latin typeface="微軟正黑體" panose="020B0604030504040204" pitchFamily="34" charset="-120"/>
                <a:ea typeface="微軟正黑體" panose="020B0604030504040204" pitchFamily="34" charset="-120"/>
              </a:rPr>
              <a:t>香港人口稠密，而且是人員和貨物頻密流動的國際樞紐。因此，香港的公共衞生與傳染病防控難度極大。過去嚴重急性呼吸系統綜合症等新型傳染病曾對香港的公共衞生構成嚴峻的考驗。</a:t>
            </a:r>
            <a:endParaRPr lang="en-US" altLang="zh-TW" sz="24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endParaRPr lang="en-US" altLang="zh-TW" sz="24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400" dirty="0">
                <a:solidFill>
                  <a:schemeClr val="tx1">
                    <a:lumMod val="50000"/>
                  </a:schemeClr>
                </a:solidFill>
                <a:latin typeface="微軟正黑體" panose="020B0604030504040204" pitchFamily="34" charset="-120"/>
                <a:ea typeface="微軟正黑體" panose="020B0604030504040204" pitchFamily="34" charset="-120"/>
              </a:rPr>
              <a:t>但香港特區政府、市民及醫護科研人員團結協作，發展有效的傳染病防控機制，為全球公共衞生做出貢獻。</a:t>
            </a:r>
          </a:p>
        </p:txBody>
      </p:sp>
    </p:spTree>
    <p:extLst>
      <p:ext uri="{BB962C8B-B14F-4D97-AF65-F5344CB8AC3E}">
        <p14:creationId xmlns:p14="http://schemas.microsoft.com/office/powerpoint/2010/main" val="3446871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2DDD21B-E076-6B57-FF1A-69BCD3CAF5E5}"/>
              </a:ext>
            </a:extLst>
          </p:cNvPr>
          <p:cNvSpPr txBox="1">
            <a:spLocks/>
          </p:cNvSpPr>
          <p:nvPr/>
        </p:nvSpPr>
        <p:spPr>
          <a:xfrm>
            <a:off x="349184" y="1063695"/>
            <a:ext cx="11698675" cy="703540"/>
          </a:xfrm>
          <a:prstGeom prst="rect">
            <a:avLst/>
          </a:prstGeom>
        </p:spPr>
        <p:txBody>
          <a:bodyPr anchor="b">
            <a:noAutofit/>
          </a:bodyPr>
          <a:lstStyle>
            <a:lvl1pPr algn="l" defTabSz="914400" rtl="0" eaLnBrk="1" latinLnBrk="0" hangingPunct="1">
              <a:lnSpc>
                <a:spcPct val="90000"/>
              </a:lnSpc>
              <a:spcBef>
                <a:spcPct val="0"/>
              </a:spcBef>
              <a:buNone/>
              <a:defRPr sz="4400" b="1" i="0" kern="1200" spc="300">
                <a:solidFill>
                  <a:schemeClr val="bg2"/>
                </a:solidFill>
                <a:latin typeface="MHEI-MEDIUM-HKSCS-U" panose="020B0604050101010104" pitchFamily="34" charset="-120"/>
                <a:ea typeface="MHEI-MEDIUM-HKSCS-U" panose="020B0604050101010104" pitchFamily="34" charset="-120"/>
                <a:cs typeface="Microsoft Himalaya" pitchFamily="2" charset="0"/>
              </a:defRPr>
            </a:lvl1pPr>
          </a:lstStyle>
          <a:p>
            <a:pPr>
              <a:lnSpc>
                <a:spcPct val="100000"/>
              </a:lnSpc>
            </a:pPr>
            <a:r>
              <a:rPr lang="en-US" altLang="zh-TW" sz="4000" dirty="0">
                <a:solidFill>
                  <a:srgbClr val="C00000"/>
                </a:solidFill>
                <a:latin typeface="Microsoft JhengHei" panose="020B0604030504040204" pitchFamily="34" charset="-120"/>
                <a:ea typeface="Microsoft JhengHei" panose="020B0604030504040204" pitchFamily="34" charset="-120"/>
              </a:rPr>
              <a:t>2. </a:t>
            </a:r>
            <a:r>
              <a:rPr lang="zh-TW" altLang="en-US" sz="4000" dirty="0">
                <a:solidFill>
                  <a:srgbClr val="C00000"/>
                </a:solidFill>
                <a:latin typeface="Microsoft JhengHei" panose="020B0604030504040204" pitchFamily="34" charset="-120"/>
                <a:ea typeface="Microsoft JhengHei" panose="020B0604030504040204" pitchFamily="34" charset="-120"/>
              </a:rPr>
              <a:t>全球傳染病防控</a:t>
            </a:r>
          </a:p>
        </p:txBody>
      </p:sp>
      <p:sp>
        <p:nvSpPr>
          <p:cNvPr id="2" name="Google Shape;141;p13">
            <a:extLst>
              <a:ext uri="{FF2B5EF4-FFF2-40B4-BE49-F238E27FC236}">
                <a16:creationId xmlns:a16="http://schemas.microsoft.com/office/drawing/2014/main" id="{37F17DD5-B728-FE28-A359-667378824096}"/>
              </a:ext>
            </a:extLst>
          </p:cNvPr>
          <p:cNvSpPr/>
          <p:nvPr/>
        </p:nvSpPr>
        <p:spPr>
          <a:xfrm rot="-5400000">
            <a:off x="10946799" y="921181"/>
            <a:ext cx="1984495"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a:solidFill>
                <a:schemeClr val="lt1"/>
              </a:solidFill>
              <a:latin typeface="Gill Sans"/>
              <a:ea typeface="Gill Sans"/>
              <a:cs typeface="Gill Sans"/>
              <a:sym typeface="Gill Sans"/>
            </a:endParaRPr>
          </a:p>
        </p:txBody>
      </p:sp>
      <p:sp>
        <p:nvSpPr>
          <p:cNvPr id="9" name="TextBox 5">
            <a:extLst>
              <a:ext uri="{FF2B5EF4-FFF2-40B4-BE49-F238E27FC236}">
                <a16:creationId xmlns:a16="http://schemas.microsoft.com/office/drawing/2014/main" id="{CC8E12ED-D2E7-2402-7A12-420297EFEE02}"/>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課堂活動</a:t>
            </a:r>
            <a:endParaRPr lang="en-HK" sz="2400" dirty="0"/>
          </a:p>
        </p:txBody>
      </p:sp>
      <p:sp>
        <p:nvSpPr>
          <p:cNvPr id="4" name="TextBox 12">
            <a:extLst>
              <a:ext uri="{FF2B5EF4-FFF2-40B4-BE49-F238E27FC236}">
                <a16:creationId xmlns:a16="http://schemas.microsoft.com/office/drawing/2014/main" id="{370B7986-B886-3204-1569-CBA18264C894}"/>
              </a:ext>
            </a:extLst>
          </p:cNvPr>
          <p:cNvSpPr txBox="1"/>
          <p:nvPr/>
        </p:nvSpPr>
        <p:spPr>
          <a:xfrm>
            <a:off x="231173" y="2461828"/>
            <a:ext cx="11589352" cy="400110"/>
          </a:xfrm>
          <a:prstGeom prst="rect">
            <a:avLst/>
          </a:prstGeom>
          <a:noFill/>
        </p:spPr>
        <p:txBody>
          <a:bodyPr wrap="square">
            <a:spAutoFit/>
          </a:bodyPr>
          <a:lstStyle/>
          <a:p>
            <a:pPr marL="342900" indent="-342900" algn="just">
              <a:buFont typeface="Wingdings" panose="05000000000000000000" pitchFamily="2" charset="2"/>
              <a:buChar char="l"/>
            </a:pPr>
            <a:r>
              <a:rPr lang="zh-TW" altLang="en-US" sz="2000" dirty="0">
                <a:solidFill>
                  <a:schemeClr val="tx1">
                    <a:lumMod val="50000"/>
                  </a:schemeClr>
                </a:solidFill>
                <a:latin typeface="微軟正黑體" panose="020B0604030504040204" pitchFamily="34" charset="-120"/>
                <a:ea typeface="微軟正黑體" panose="020B0604030504040204" pitchFamily="34" charset="-120"/>
              </a:rPr>
              <a:t>本港自</a:t>
            </a:r>
            <a:r>
              <a:rPr lang="en-US" altLang="zh-TW" sz="2000" dirty="0">
                <a:solidFill>
                  <a:schemeClr val="tx1">
                    <a:lumMod val="50000"/>
                  </a:schemeClr>
                </a:solidFill>
                <a:latin typeface="微軟正黑體" panose="020B0604030504040204" pitchFamily="34" charset="-120"/>
                <a:ea typeface="微軟正黑體" panose="020B0604030504040204" pitchFamily="34" charset="-120"/>
              </a:rPr>
              <a:t>1997</a:t>
            </a:r>
            <a:r>
              <a:rPr lang="zh-TW" altLang="en-US" sz="2000" dirty="0">
                <a:solidFill>
                  <a:schemeClr val="tx1">
                    <a:lumMod val="50000"/>
                  </a:schemeClr>
                </a:solidFill>
                <a:latin typeface="微軟正黑體" panose="020B0604030504040204" pitchFamily="34" charset="-120"/>
                <a:ea typeface="微軟正黑體" panose="020B0604030504040204" pitchFamily="34" charset="-120"/>
              </a:rPr>
              <a:t>年起爆發多次禽流感事件；從</a:t>
            </a:r>
            <a:r>
              <a:rPr lang="en-US" altLang="zh-TW" sz="2000" dirty="0">
                <a:solidFill>
                  <a:schemeClr val="tx1">
                    <a:lumMod val="50000"/>
                  </a:schemeClr>
                </a:solidFill>
                <a:latin typeface="微軟正黑體" panose="020B0604030504040204" pitchFamily="34" charset="-120"/>
                <a:ea typeface="微軟正黑體" panose="020B0604030504040204" pitchFamily="34" charset="-120"/>
              </a:rPr>
              <a:t>1998</a:t>
            </a:r>
            <a:r>
              <a:rPr lang="zh-TW" altLang="en-US" sz="2000" dirty="0">
                <a:solidFill>
                  <a:schemeClr val="tx1">
                    <a:lumMod val="50000"/>
                  </a:schemeClr>
                </a:solidFill>
                <a:latin typeface="微軟正黑體" panose="020B0604030504040204" pitchFamily="34" charset="-120"/>
                <a:ea typeface="微軟正黑體" panose="020B0604030504040204" pitchFamily="34" charset="-120"/>
              </a:rPr>
              <a:t>年起，特區政府在多個層面採取不同措施，包括：</a:t>
            </a:r>
          </a:p>
        </p:txBody>
      </p:sp>
      <p:sp>
        <p:nvSpPr>
          <p:cNvPr id="6" name="TextBox 12">
            <a:extLst>
              <a:ext uri="{FF2B5EF4-FFF2-40B4-BE49-F238E27FC236}">
                <a16:creationId xmlns:a16="http://schemas.microsoft.com/office/drawing/2014/main" id="{F3CA206B-12E4-C758-D901-70C28319730B}"/>
              </a:ext>
            </a:extLst>
          </p:cNvPr>
          <p:cNvSpPr txBox="1"/>
          <p:nvPr/>
        </p:nvSpPr>
        <p:spPr>
          <a:xfrm>
            <a:off x="231173" y="1900874"/>
            <a:ext cx="3156462" cy="461665"/>
          </a:xfrm>
          <a:prstGeom prst="rect">
            <a:avLst/>
          </a:prstGeom>
          <a:noFill/>
        </p:spPr>
        <p:txBody>
          <a:bodyPr wrap="square">
            <a:spAutoFit/>
          </a:bodyPr>
          <a:lstStyle/>
          <a:p>
            <a:pPr algn="just"/>
            <a:r>
              <a:rPr lang="en-US" altLang="zh-TW" sz="2300" b="1" dirty="0">
                <a:solidFill>
                  <a:schemeClr val="accent1">
                    <a:lumMod val="75000"/>
                  </a:schemeClr>
                </a:solidFill>
                <a:latin typeface="微軟正黑體" panose="020B0604030504040204" pitchFamily="34" charset="-120"/>
                <a:ea typeface="微軟正黑體" panose="020B0604030504040204" pitchFamily="34" charset="-120"/>
              </a:rPr>
              <a:t>1.1 </a:t>
            </a:r>
            <a:r>
              <a:rPr lang="zh-TW" altLang="en-US" sz="2300" b="1" dirty="0">
                <a:solidFill>
                  <a:schemeClr val="accent1">
                    <a:lumMod val="75000"/>
                  </a:schemeClr>
                </a:solidFill>
                <a:latin typeface="微軟正黑體" panose="020B0604030504040204" pitchFamily="34" charset="-120"/>
                <a:ea typeface="微軟正黑體" panose="020B0604030504040204" pitchFamily="34" charset="-120"/>
              </a:rPr>
              <a:t>禽流感</a:t>
            </a:r>
          </a:p>
        </p:txBody>
      </p:sp>
      <p:sp>
        <p:nvSpPr>
          <p:cNvPr id="10" name="TextBox 12">
            <a:extLst>
              <a:ext uri="{FF2B5EF4-FFF2-40B4-BE49-F238E27FC236}">
                <a16:creationId xmlns:a16="http://schemas.microsoft.com/office/drawing/2014/main" id="{C0967FC8-F8FF-D975-155A-FF8A8B7686FA}"/>
              </a:ext>
            </a:extLst>
          </p:cNvPr>
          <p:cNvSpPr txBox="1"/>
          <p:nvPr/>
        </p:nvSpPr>
        <p:spPr>
          <a:xfrm>
            <a:off x="231173" y="5722351"/>
            <a:ext cx="11241928" cy="707886"/>
          </a:xfrm>
          <a:prstGeom prst="rect">
            <a:avLst/>
          </a:prstGeom>
          <a:noFill/>
        </p:spPr>
        <p:txBody>
          <a:bodyPr wrap="square">
            <a:spAutoFit/>
          </a:bodyPr>
          <a:lstStyle/>
          <a:p>
            <a:pPr marL="342900" indent="-342900" algn="just">
              <a:buFont typeface="Wingdings" panose="05000000000000000000" pitchFamily="2" charset="2"/>
              <a:buChar char="l"/>
            </a:pPr>
            <a:r>
              <a:rPr lang="zh-TW" altLang="en-US" sz="2000" dirty="0">
                <a:solidFill>
                  <a:schemeClr val="tx1">
                    <a:lumMod val="50000"/>
                  </a:schemeClr>
                </a:solidFill>
                <a:latin typeface="微軟正黑體" panose="020B0604030504040204" pitchFamily="34" charset="-120"/>
                <a:ea typeface="微軟正黑體" panose="020B0604030504040204" pitchFamily="34" charset="-120"/>
              </a:rPr>
              <a:t>由</a:t>
            </a:r>
            <a:r>
              <a:rPr lang="en-US" altLang="zh-TW" sz="2000" dirty="0">
                <a:solidFill>
                  <a:schemeClr val="tx1">
                    <a:lumMod val="50000"/>
                  </a:schemeClr>
                </a:solidFill>
                <a:latin typeface="微軟正黑體" panose="020B0604030504040204" pitchFamily="34" charset="-120"/>
                <a:ea typeface="微軟正黑體" panose="020B0604030504040204" pitchFamily="34" charset="-120"/>
              </a:rPr>
              <a:t>1998</a:t>
            </a:r>
            <a:r>
              <a:rPr lang="zh-TW" altLang="en-US" sz="2000" dirty="0">
                <a:solidFill>
                  <a:schemeClr val="tx1">
                    <a:lumMod val="50000"/>
                  </a:schemeClr>
                </a:solidFill>
                <a:latin typeface="微軟正黑體" panose="020B0604030504040204" pitchFamily="34" charset="-120"/>
                <a:ea typeface="微軟正黑體" panose="020B0604030504040204" pitchFamily="34" charset="-120"/>
              </a:rPr>
              <a:t>年初迄今，香港本地禽流感疫情受到嚴格管控。香港有效控制禽流感病毒向全球的蔓延，為全球禽流感防控作出重大貢獻。</a:t>
            </a:r>
            <a:endParaRPr lang="en-US" altLang="zh-TW" sz="2000" dirty="0">
              <a:solidFill>
                <a:schemeClr val="tx1">
                  <a:lumMod val="50000"/>
                </a:schemeClr>
              </a:solidFill>
              <a:latin typeface="微軟正黑體" panose="020B0604030504040204" pitchFamily="34" charset="-120"/>
              <a:ea typeface="微軟正黑體" panose="020B0604030504040204" pitchFamily="34" charset="-120"/>
            </a:endParaRPr>
          </a:p>
        </p:txBody>
      </p:sp>
      <p:graphicFrame>
        <p:nvGraphicFramePr>
          <p:cNvPr id="14" name="資料庫圖表 13">
            <a:extLst>
              <a:ext uri="{FF2B5EF4-FFF2-40B4-BE49-F238E27FC236}">
                <a16:creationId xmlns:a16="http://schemas.microsoft.com/office/drawing/2014/main" id="{0311D2DB-6743-62F3-7856-CA31BAB74A05}"/>
              </a:ext>
            </a:extLst>
          </p:cNvPr>
          <p:cNvGraphicFramePr/>
          <p:nvPr>
            <p:extLst>
              <p:ext uri="{D42A27DB-BD31-4B8C-83A1-F6EECF244321}">
                <p14:modId xmlns:p14="http://schemas.microsoft.com/office/powerpoint/2010/main" val="4108476317"/>
              </p:ext>
            </p:extLst>
          </p:nvPr>
        </p:nvGraphicFramePr>
        <p:xfrm>
          <a:off x="228449" y="2925420"/>
          <a:ext cx="7087267" cy="2629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資料庫圖表 16">
            <a:extLst>
              <a:ext uri="{FF2B5EF4-FFF2-40B4-BE49-F238E27FC236}">
                <a16:creationId xmlns:a16="http://schemas.microsoft.com/office/drawing/2014/main" id="{99B07E2E-8C68-57EB-94A7-8600EEE4C1D0}"/>
              </a:ext>
            </a:extLst>
          </p:cNvPr>
          <p:cNvGraphicFramePr/>
          <p:nvPr>
            <p:extLst>
              <p:ext uri="{D42A27DB-BD31-4B8C-83A1-F6EECF244321}">
                <p14:modId xmlns:p14="http://schemas.microsoft.com/office/powerpoint/2010/main" val="670860758"/>
              </p:ext>
            </p:extLst>
          </p:nvPr>
        </p:nvGraphicFramePr>
        <p:xfrm>
          <a:off x="6096000" y="2925421"/>
          <a:ext cx="7087267" cy="26292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Rectangle: Rounded Corners 1">
            <a:extLst>
              <a:ext uri="{FF2B5EF4-FFF2-40B4-BE49-F238E27FC236}">
                <a16:creationId xmlns:a16="http://schemas.microsoft.com/office/drawing/2014/main" id="{6F093F94-5B8D-C222-8E75-420D94EB8B55}"/>
              </a:ext>
            </a:extLst>
          </p:cNvPr>
          <p:cNvSpPr/>
          <p:nvPr/>
        </p:nvSpPr>
        <p:spPr>
          <a:xfrm>
            <a:off x="3789679" y="232456"/>
            <a:ext cx="4612641" cy="70354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香港對全球公共衞生的貢獻</a:t>
            </a:r>
          </a:p>
        </p:txBody>
      </p:sp>
    </p:spTree>
    <p:extLst>
      <p:ext uri="{BB962C8B-B14F-4D97-AF65-F5344CB8AC3E}">
        <p14:creationId xmlns:p14="http://schemas.microsoft.com/office/powerpoint/2010/main" val="323846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4" descr="一張含有 家禽, 鳥類, 禽, 雞 的圖片&#10;&#10;自動產生的描述">
            <a:extLst>
              <a:ext uri="{FF2B5EF4-FFF2-40B4-BE49-F238E27FC236}">
                <a16:creationId xmlns:a16="http://schemas.microsoft.com/office/drawing/2014/main" id="{D77D8824-D51E-DDCE-91CE-84FBAFE0811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389" r="6999" b="-2"/>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a:effectLst>
            <a:softEdge rad="317500"/>
          </a:effectLst>
        </p:spPr>
      </p:pic>
      <p:sp>
        <p:nvSpPr>
          <p:cNvPr id="4" name="Title 3">
            <a:extLst>
              <a:ext uri="{FF2B5EF4-FFF2-40B4-BE49-F238E27FC236}">
                <a16:creationId xmlns:a16="http://schemas.microsoft.com/office/drawing/2014/main" id="{F081BC49-83E2-F48F-793C-7488F0F4F4D1}"/>
              </a:ext>
            </a:extLst>
          </p:cNvPr>
          <p:cNvSpPr>
            <a:spLocks noGrp="1"/>
          </p:cNvSpPr>
          <p:nvPr>
            <p:ph type="title"/>
          </p:nvPr>
        </p:nvSpPr>
        <p:spPr>
          <a:xfrm>
            <a:off x="3234837" y="332558"/>
            <a:ext cx="8192734" cy="726765"/>
          </a:xfrm>
          <a:noFill/>
        </p:spPr>
        <p:txBody>
          <a:bodyPr vert="horz" lIns="91440" tIns="45720" rIns="91440" bIns="45720" rtlCol="0" anchor="b">
            <a:noAutofit/>
          </a:bodyPr>
          <a:lstStyle/>
          <a:p>
            <a:r>
              <a:rPr lang="zh-TW" altLang="en-US" sz="3600" dirty="0">
                <a:solidFill>
                  <a:schemeClr val="bg2">
                    <a:lumMod val="75000"/>
                  </a:schemeClr>
                </a:solidFill>
                <a:latin typeface="微軟正黑體" panose="020B0604030504040204" pitchFamily="34" charset="-120"/>
                <a:ea typeface="微軟正黑體" panose="020B0604030504040204" pitchFamily="34" charset="-120"/>
                <a:cs typeface="+mj-cs"/>
              </a:rPr>
              <a:t>宰雞文化與嚴控禽流感並存的香港</a:t>
            </a:r>
          </a:p>
        </p:txBody>
      </p:sp>
      <p:sp>
        <p:nvSpPr>
          <p:cNvPr id="5" name="Oval 6">
            <a:extLst>
              <a:ext uri="{FF2B5EF4-FFF2-40B4-BE49-F238E27FC236}">
                <a16:creationId xmlns:a16="http://schemas.microsoft.com/office/drawing/2014/main" id="{900FE4A2-A1BF-FAFF-7116-7FCBAA340E28}"/>
              </a:ext>
            </a:extLst>
          </p:cNvPr>
          <p:cNvSpPr/>
          <p:nvPr/>
        </p:nvSpPr>
        <p:spPr>
          <a:xfrm rot="20694509">
            <a:off x="1173154" y="278509"/>
            <a:ext cx="1961461" cy="953760"/>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小知識</a:t>
            </a:r>
            <a:endParaRPr lang="en-HK" sz="2800" b="1" dirty="0">
              <a:latin typeface="微軟正黑體" panose="020B0604030504040204" pitchFamily="34" charset="-120"/>
              <a:ea typeface="微軟正黑體" panose="020B0604030504040204" pitchFamily="34" charset="-120"/>
            </a:endParaRPr>
          </a:p>
        </p:txBody>
      </p:sp>
      <p:sp>
        <p:nvSpPr>
          <p:cNvPr id="32" name="Google Shape;156;p14">
            <a:extLst>
              <a:ext uri="{FF2B5EF4-FFF2-40B4-BE49-F238E27FC236}">
                <a16:creationId xmlns:a16="http://schemas.microsoft.com/office/drawing/2014/main" id="{3E963AC2-DD2F-AD1C-5F5D-AF15ACC51845}"/>
              </a:ext>
            </a:extLst>
          </p:cNvPr>
          <p:cNvSpPr txBox="1"/>
          <p:nvPr/>
        </p:nvSpPr>
        <p:spPr>
          <a:xfrm>
            <a:off x="20" y="6593429"/>
            <a:ext cx="4761111" cy="253875"/>
          </a:xfrm>
          <a:prstGeom prst="rect">
            <a:avLst/>
          </a:prstGeom>
          <a:noFill/>
          <a:ln>
            <a:noFill/>
          </a:ln>
        </p:spPr>
        <p:txBody>
          <a:bodyPr spcFirstLastPara="1" wrap="square" lIns="91425" tIns="45700" rIns="91425" bIns="45700" anchor="t" anchorCtr="0">
            <a:spAutoFit/>
          </a:bodyPr>
          <a:lstStyle/>
          <a:p>
            <a:r>
              <a:rPr lang="zh-TW" sz="1050" dirty="0">
                <a:solidFill>
                  <a:srgbClr val="000000"/>
                </a:solidFill>
                <a:latin typeface="標楷體" panose="03000509000000000000" pitchFamily="65" charset="-120"/>
                <a:ea typeface="標楷體" panose="03000509000000000000" pitchFamily="65" charset="-120"/>
                <a:cs typeface="Times New Roman"/>
                <a:sym typeface="Times New Roman"/>
              </a:rPr>
              <a:t>資料</a:t>
            </a:r>
            <a:r>
              <a:rPr 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來源：</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香港特區政府新聞處</a:t>
            </a:r>
            <a:endParaRPr lang="en-US" altLang="zh-TW" sz="1050" dirty="0">
              <a:solidFill>
                <a:srgbClr val="000000"/>
              </a:solidFill>
              <a:latin typeface="標楷體" panose="03000509000000000000" pitchFamily="65" charset="-120"/>
              <a:ea typeface="標楷體" panose="03000509000000000000" pitchFamily="65" charset="-120"/>
              <a:cs typeface="Times New Roman"/>
              <a:sym typeface="Times New Roman"/>
            </a:endParaRPr>
          </a:p>
        </p:txBody>
      </p:sp>
      <p:sp>
        <p:nvSpPr>
          <p:cNvPr id="22" name="TextBox 12">
            <a:extLst>
              <a:ext uri="{FF2B5EF4-FFF2-40B4-BE49-F238E27FC236}">
                <a16:creationId xmlns:a16="http://schemas.microsoft.com/office/drawing/2014/main" id="{3DD3B30F-E0D7-CE08-BF5B-07BD2957478C}"/>
              </a:ext>
            </a:extLst>
          </p:cNvPr>
          <p:cNvSpPr txBox="1"/>
          <p:nvPr/>
        </p:nvSpPr>
        <p:spPr>
          <a:xfrm>
            <a:off x="295373" y="1471167"/>
            <a:ext cx="11629927" cy="1246495"/>
          </a:xfrm>
          <a:prstGeom prst="rect">
            <a:avLst/>
          </a:prstGeom>
          <a:noFill/>
        </p:spPr>
        <p:txBody>
          <a:bodyPr wrap="square">
            <a:spAutoFit/>
          </a:bodyPr>
          <a:lstStyle/>
          <a:p>
            <a:pPr algn="just"/>
            <a:r>
              <a:rPr lang="zh-TW" altLang="en-US" sz="2500" dirty="0">
                <a:solidFill>
                  <a:schemeClr val="tx1">
                    <a:lumMod val="50000"/>
                  </a:schemeClr>
                </a:solidFill>
                <a:latin typeface="微軟正黑體" panose="020B0604030504040204" pitchFamily="34" charset="-120"/>
                <a:ea typeface="微軟正黑體" panose="020B0604030504040204" pitchFamily="34" charset="-120"/>
              </a:rPr>
              <a:t>在大時大節食用現宰活雞，是廣東的重要飲食文化。香港在全面和嚴格防疫的同時，仍可以保留食用現宰雞文化，達到兩者平衡，極為難能可貴。世界衞生組織曾公開表示，香港推行的預防及監察計劃是他們所見過的最先進系統之一，並為世界借鑑。</a:t>
            </a:r>
          </a:p>
        </p:txBody>
      </p:sp>
      <p:sp>
        <p:nvSpPr>
          <p:cNvPr id="2" name="文字方塊 1">
            <a:extLst>
              <a:ext uri="{FF2B5EF4-FFF2-40B4-BE49-F238E27FC236}">
                <a16:creationId xmlns:a16="http://schemas.microsoft.com/office/drawing/2014/main" id="{778DCCB1-188F-ABFF-5015-19A26549B3A7}"/>
              </a:ext>
            </a:extLst>
          </p:cNvPr>
          <p:cNvSpPr txBox="1"/>
          <p:nvPr/>
        </p:nvSpPr>
        <p:spPr>
          <a:xfrm>
            <a:off x="4394169" y="2750080"/>
            <a:ext cx="3432333" cy="369332"/>
          </a:xfrm>
          <a:prstGeom prst="rect">
            <a:avLst/>
          </a:prstGeom>
          <a:noFill/>
        </p:spPr>
        <p:txBody>
          <a:bodyPr wrap="square">
            <a:spAutoFit/>
          </a:bodyPr>
          <a:lstStyle/>
          <a:p>
            <a:pPr algn="ctr"/>
            <a:r>
              <a:rPr lang="zh-TW" altLang="en-US" b="1" dirty="0">
                <a:solidFill>
                  <a:srgbClr val="C00000"/>
                </a:solidFill>
              </a:rPr>
              <a:t>香港的預防禽流感宣傳廣告</a:t>
            </a:r>
          </a:p>
        </p:txBody>
      </p:sp>
      <p:pic>
        <p:nvPicPr>
          <p:cNvPr id="7" name="Google Shape;309;p29">
            <a:hlinkClick r:id="rId3"/>
            <a:extLst>
              <a:ext uri="{FF2B5EF4-FFF2-40B4-BE49-F238E27FC236}">
                <a16:creationId xmlns:a16="http://schemas.microsoft.com/office/drawing/2014/main" id="{E7B04D9D-7066-0312-C71B-A3F03D0C5E61}"/>
              </a:ext>
            </a:extLst>
          </p:cNvPr>
          <p:cNvPicPr preferRelativeResize="0"/>
          <p:nvPr/>
        </p:nvPicPr>
        <p:blipFill rotWithShape="1">
          <a:blip r:embed="rId4">
            <a:alphaModFix/>
          </a:blip>
          <a:srcRect/>
          <a:stretch/>
        </p:blipFill>
        <p:spPr>
          <a:xfrm>
            <a:off x="8990843" y="5303244"/>
            <a:ext cx="1024602" cy="1003975"/>
          </a:xfrm>
          <a:prstGeom prst="rect">
            <a:avLst/>
          </a:prstGeom>
          <a:noFill/>
          <a:ln>
            <a:noFill/>
          </a:ln>
        </p:spPr>
      </p:pic>
      <p:pic>
        <p:nvPicPr>
          <p:cNvPr id="8" name="Google Shape;309;p29">
            <a:hlinkClick r:id="rId5"/>
            <a:extLst>
              <a:ext uri="{FF2B5EF4-FFF2-40B4-BE49-F238E27FC236}">
                <a16:creationId xmlns:a16="http://schemas.microsoft.com/office/drawing/2014/main" id="{FAD0C46C-B4BB-BD81-E294-5D932A789B2A}"/>
              </a:ext>
            </a:extLst>
          </p:cNvPr>
          <p:cNvPicPr preferRelativeResize="0"/>
          <p:nvPr/>
        </p:nvPicPr>
        <p:blipFill rotWithShape="1">
          <a:blip r:embed="rId4">
            <a:alphaModFix/>
          </a:blip>
          <a:srcRect/>
          <a:stretch/>
        </p:blipFill>
        <p:spPr>
          <a:xfrm>
            <a:off x="4941128" y="5219293"/>
            <a:ext cx="1024602" cy="1003975"/>
          </a:xfrm>
          <a:prstGeom prst="rect">
            <a:avLst/>
          </a:prstGeom>
          <a:noFill/>
          <a:ln>
            <a:noFill/>
          </a:ln>
        </p:spPr>
      </p:pic>
      <p:pic>
        <p:nvPicPr>
          <p:cNvPr id="9" name="Google Shape;309;p29">
            <a:hlinkClick r:id="rId6"/>
            <a:extLst>
              <a:ext uri="{FF2B5EF4-FFF2-40B4-BE49-F238E27FC236}">
                <a16:creationId xmlns:a16="http://schemas.microsoft.com/office/drawing/2014/main" id="{076983D4-A1CC-7013-2EC0-BC110EBF68B2}"/>
              </a:ext>
            </a:extLst>
          </p:cNvPr>
          <p:cNvPicPr preferRelativeResize="0"/>
          <p:nvPr/>
        </p:nvPicPr>
        <p:blipFill rotWithShape="1">
          <a:blip r:embed="rId4">
            <a:alphaModFix/>
          </a:blip>
          <a:srcRect/>
          <a:stretch/>
        </p:blipFill>
        <p:spPr>
          <a:xfrm>
            <a:off x="1093227" y="5219294"/>
            <a:ext cx="1024602" cy="1003975"/>
          </a:xfrm>
          <a:prstGeom prst="rect">
            <a:avLst/>
          </a:prstGeom>
          <a:noFill/>
          <a:ln>
            <a:noFill/>
          </a:ln>
        </p:spPr>
      </p:pic>
      <p:pic>
        <p:nvPicPr>
          <p:cNvPr id="14" name="圖片 13">
            <a:extLst>
              <a:ext uri="{FF2B5EF4-FFF2-40B4-BE49-F238E27FC236}">
                <a16:creationId xmlns:a16="http://schemas.microsoft.com/office/drawing/2014/main" id="{CB8886B6-CA20-184A-D2FA-086E13CBB3BA}"/>
              </a:ext>
            </a:extLst>
          </p:cNvPr>
          <p:cNvPicPr>
            <a:picLocks noChangeAspect="1"/>
          </p:cNvPicPr>
          <p:nvPr/>
        </p:nvPicPr>
        <p:blipFill>
          <a:blip r:embed="rId7"/>
          <a:stretch>
            <a:fillRect/>
          </a:stretch>
        </p:blipFill>
        <p:spPr>
          <a:xfrm>
            <a:off x="829229" y="3187775"/>
            <a:ext cx="3200400" cy="1882960"/>
          </a:xfrm>
          <a:prstGeom prst="rect">
            <a:avLst/>
          </a:prstGeom>
        </p:spPr>
      </p:pic>
      <p:pic>
        <p:nvPicPr>
          <p:cNvPr id="16" name="圖片 15">
            <a:extLst>
              <a:ext uri="{FF2B5EF4-FFF2-40B4-BE49-F238E27FC236}">
                <a16:creationId xmlns:a16="http://schemas.microsoft.com/office/drawing/2014/main" id="{34F300A3-9069-CE1B-2923-0E1A3F73EA62}"/>
              </a:ext>
            </a:extLst>
          </p:cNvPr>
          <p:cNvPicPr>
            <a:picLocks noChangeAspect="1"/>
          </p:cNvPicPr>
          <p:nvPr/>
        </p:nvPicPr>
        <p:blipFill>
          <a:blip r:embed="rId8"/>
          <a:stretch>
            <a:fillRect/>
          </a:stretch>
        </p:blipFill>
        <p:spPr>
          <a:xfrm>
            <a:off x="4618019" y="3198092"/>
            <a:ext cx="3076244" cy="1883664"/>
          </a:xfrm>
          <a:prstGeom prst="rect">
            <a:avLst/>
          </a:prstGeom>
        </p:spPr>
      </p:pic>
      <p:pic>
        <p:nvPicPr>
          <p:cNvPr id="18" name="圖片 17">
            <a:extLst>
              <a:ext uri="{FF2B5EF4-FFF2-40B4-BE49-F238E27FC236}">
                <a16:creationId xmlns:a16="http://schemas.microsoft.com/office/drawing/2014/main" id="{C241B497-C8DD-467C-835A-CCEBBDE75B0D}"/>
              </a:ext>
            </a:extLst>
          </p:cNvPr>
          <p:cNvPicPr>
            <a:picLocks noChangeAspect="1"/>
          </p:cNvPicPr>
          <p:nvPr/>
        </p:nvPicPr>
        <p:blipFill>
          <a:blip r:embed="rId9"/>
          <a:stretch>
            <a:fillRect/>
          </a:stretch>
        </p:blipFill>
        <p:spPr>
          <a:xfrm>
            <a:off x="8217691" y="3216831"/>
            <a:ext cx="3361047" cy="1883664"/>
          </a:xfrm>
          <a:prstGeom prst="rect">
            <a:avLst/>
          </a:prstGeom>
        </p:spPr>
      </p:pic>
      <p:pic>
        <p:nvPicPr>
          <p:cNvPr id="20" name="圖片 19">
            <a:extLst>
              <a:ext uri="{FF2B5EF4-FFF2-40B4-BE49-F238E27FC236}">
                <a16:creationId xmlns:a16="http://schemas.microsoft.com/office/drawing/2014/main" id="{A7D22BF9-4BF5-A457-17B2-D8E8E82DB06E}"/>
              </a:ext>
            </a:extLst>
          </p:cNvPr>
          <p:cNvPicPr>
            <a:picLocks noChangeAspect="1"/>
          </p:cNvPicPr>
          <p:nvPr/>
        </p:nvPicPr>
        <p:blipFill>
          <a:blip r:embed="rId10"/>
          <a:srcRect/>
          <a:stretch/>
        </p:blipFill>
        <p:spPr>
          <a:xfrm>
            <a:off x="2547332" y="5280660"/>
            <a:ext cx="881239" cy="881239"/>
          </a:xfrm>
          <a:prstGeom prst="rect">
            <a:avLst/>
          </a:prstGeom>
        </p:spPr>
      </p:pic>
      <p:pic>
        <p:nvPicPr>
          <p:cNvPr id="23" name="圖片 22">
            <a:extLst>
              <a:ext uri="{FF2B5EF4-FFF2-40B4-BE49-F238E27FC236}">
                <a16:creationId xmlns:a16="http://schemas.microsoft.com/office/drawing/2014/main" id="{818C220E-F860-C62C-76C6-2CFF3D8557A5}"/>
              </a:ext>
            </a:extLst>
          </p:cNvPr>
          <p:cNvPicPr>
            <a:picLocks noChangeAspect="1"/>
          </p:cNvPicPr>
          <p:nvPr/>
        </p:nvPicPr>
        <p:blipFill>
          <a:blip r:embed="rId11"/>
          <a:srcRect/>
          <a:stretch/>
        </p:blipFill>
        <p:spPr>
          <a:xfrm>
            <a:off x="6350827" y="5276594"/>
            <a:ext cx="886968" cy="886968"/>
          </a:xfrm>
          <a:prstGeom prst="rect">
            <a:avLst/>
          </a:prstGeom>
        </p:spPr>
      </p:pic>
      <p:pic>
        <p:nvPicPr>
          <p:cNvPr id="25" name="圖片 24">
            <a:extLst>
              <a:ext uri="{FF2B5EF4-FFF2-40B4-BE49-F238E27FC236}">
                <a16:creationId xmlns:a16="http://schemas.microsoft.com/office/drawing/2014/main" id="{5A9E7F99-450E-B9AC-3EB9-8192ADC422B3}"/>
              </a:ext>
            </a:extLst>
          </p:cNvPr>
          <p:cNvPicPr>
            <a:picLocks noChangeAspect="1"/>
          </p:cNvPicPr>
          <p:nvPr/>
        </p:nvPicPr>
        <p:blipFill>
          <a:blip r:embed="rId12"/>
          <a:srcRect/>
          <a:stretch/>
        </p:blipFill>
        <p:spPr>
          <a:xfrm>
            <a:off x="10301585" y="5276594"/>
            <a:ext cx="886968" cy="886968"/>
          </a:xfrm>
          <a:prstGeom prst="rect">
            <a:avLst/>
          </a:prstGeom>
        </p:spPr>
      </p:pic>
    </p:spTree>
    <p:extLst>
      <p:ext uri="{BB962C8B-B14F-4D97-AF65-F5344CB8AC3E}">
        <p14:creationId xmlns:p14="http://schemas.microsoft.com/office/powerpoint/2010/main" val="3992072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A7D559EF-C567-60E5-B3B2-0B19E76D4E31}"/>
              </a:ext>
            </a:extLst>
          </p:cNvPr>
          <p:cNvSpPr txBox="1">
            <a:spLocks/>
          </p:cNvSpPr>
          <p:nvPr/>
        </p:nvSpPr>
        <p:spPr>
          <a:xfrm>
            <a:off x="5064" y="1810407"/>
            <a:ext cx="12192001" cy="2422131"/>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zh-TW" altLang="en-US" sz="1800" dirty="0">
              <a:solidFill>
                <a:schemeClr val="tx1">
                  <a:lumMod val="50000"/>
                </a:schemeClr>
              </a:solidFill>
              <a:latin typeface="+mn-ea"/>
              <a:ea typeface="+mn-ea"/>
              <a:cs typeface="Times New Roman" panose="02020603050405020304" pitchFamily="18" charset="0"/>
            </a:endParaRPr>
          </a:p>
        </p:txBody>
      </p:sp>
      <p:sp>
        <p:nvSpPr>
          <p:cNvPr id="5" name="Title 3">
            <a:extLst>
              <a:ext uri="{FF2B5EF4-FFF2-40B4-BE49-F238E27FC236}">
                <a16:creationId xmlns:a16="http://schemas.microsoft.com/office/drawing/2014/main" id="{52DDD21B-E076-6B57-FF1A-69BCD3CAF5E5}"/>
              </a:ext>
            </a:extLst>
          </p:cNvPr>
          <p:cNvSpPr txBox="1">
            <a:spLocks/>
          </p:cNvSpPr>
          <p:nvPr/>
        </p:nvSpPr>
        <p:spPr>
          <a:xfrm>
            <a:off x="349184" y="1063695"/>
            <a:ext cx="11698675" cy="703540"/>
          </a:xfrm>
          <a:prstGeom prst="rect">
            <a:avLst/>
          </a:prstGeom>
        </p:spPr>
        <p:txBody>
          <a:bodyPr anchor="b">
            <a:noAutofit/>
          </a:bodyPr>
          <a:lstStyle>
            <a:lvl1pPr algn="l" defTabSz="914400" rtl="0" eaLnBrk="1" latinLnBrk="0" hangingPunct="1">
              <a:lnSpc>
                <a:spcPct val="90000"/>
              </a:lnSpc>
              <a:spcBef>
                <a:spcPct val="0"/>
              </a:spcBef>
              <a:buNone/>
              <a:defRPr sz="4400" b="1" i="0" kern="1200" spc="300">
                <a:solidFill>
                  <a:schemeClr val="bg2"/>
                </a:solidFill>
                <a:latin typeface="MHEI-MEDIUM-HKSCS-U" panose="020B0604050101010104" pitchFamily="34" charset="-120"/>
                <a:ea typeface="MHEI-MEDIUM-HKSCS-U" panose="020B0604050101010104" pitchFamily="34" charset="-120"/>
                <a:cs typeface="Microsoft Himalaya" pitchFamily="2" charset="0"/>
              </a:defRPr>
            </a:lvl1pPr>
          </a:lstStyle>
          <a:p>
            <a:pPr>
              <a:lnSpc>
                <a:spcPct val="100000"/>
              </a:lnSpc>
            </a:pPr>
            <a:r>
              <a:rPr lang="en-US" altLang="zh-TW" sz="4000" dirty="0">
                <a:solidFill>
                  <a:srgbClr val="C00000"/>
                </a:solidFill>
                <a:latin typeface="Microsoft JhengHei" panose="020B0604030504040204" pitchFamily="34" charset="-120"/>
                <a:ea typeface="Microsoft JhengHei" panose="020B0604030504040204" pitchFamily="34" charset="-120"/>
              </a:rPr>
              <a:t>2. </a:t>
            </a:r>
            <a:r>
              <a:rPr lang="zh-TW" altLang="en-US" sz="4000" dirty="0">
                <a:solidFill>
                  <a:srgbClr val="C00000"/>
                </a:solidFill>
                <a:latin typeface="Microsoft JhengHei" panose="020B0604030504040204" pitchFamily="34" charset="-120"/>
                <a:ea typeface="Microsoft JhengHei" panose="020B0604030504040204" pitchFamily="34" charset="-120"/>
              </a:rPr>
              <a:t>全球傳染病防控</a:t>
            </a:r>
          </a:p>
        </p:txBody>
      </p:sp>
      <p:sp>
        <p:nvSpPr>
          <p:cNvPr id="7" name="Rectangle: Rounded Corners 1">
            <a:extLst>
              <a:ext uri="{FF2B5EF4-FFF2-40B4-BE49-F238E27FC236}">
                <a16:creationId xmlns:a16="http://schemas.microsoft.com/office/drawing/2014/main" id="{87007F7C-B485-83BD-94F8-21C0BB355309}"/>
              </a:ext>
            </a:extLst>
          </p:cNvPr>
          <p:cNvSpPr/>
          <p:nvPr/>
        </p:nvSpPr>
        <p:spPr>
          <a:xfrm>
            <a:off x="3708597" y="146952"/>
            <a:ext cx="4561841" cy="683491"/>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香港對全球公共衞生的貢獻</a:t>
            </a:r>
          </a:p>
        </p:txBody>
      </p:sp>
      <p:sp>
        <p:nvSpPr>
          <p:cNvPr id="2" name="Google Shape;141;p13">
            <a:extLst>
              <a:ext uri="{FF2B5EF4-FFF2-40B4-BE49-F238E27FC236}">
                <a16:creationId xmlns:a16="http://schemas.microsoft.com/office/drawing/2014/main" id="{37F17DD5-B728-FE28-A359-667378824096}"/>
              </a:ext>
            </a:extLst>
          </p:cNvPr>
          <p:cNvSpPr/>
          <p:nvPr/>
        </p:nvSpPr>
        <p:spPr>
          <a:xfrm rot="-5400000">
            <a:off x="10946799" y="921181"/>
            <a:ext cx="1984495"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a:solidFill>
                <a:schemeClr val="lt1"/>
              </a:solidFill>
              <a:latin typeface="Gill Sans"/>
              <a:ea typeface="Gill Sans"/>
              <a:cs typeface="Gill Sans"/>
              <a:sym typeface="Gill Sans"/>
            </a:endParaRPr>
          </a:p>
        </p:txBody>
      </p:sp>
      <p:sp>
        <p:nvSpPr>
          <p:cNvPr id="9" name="TextBox 5">
            <a:extLst>
              <a:ext uri="{FF2B5EF4-FFF2-40B4-BE49-F238E27FC236}">
                <a16:creationId xmlns:a16="http://schemas.microsoft.com/office/drawing/2014/main" id="{CC8E12ED-D2E7-2402-7A12-420297EFEE02}"/>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marL="0" marR="0" lvl="0" indent="0" algn="ctr" rtl="0">
              <a:spcBef>
                <a:spcPts val="0"/>
              </a:spcBef>
              <a:spcAft>
                <a:spcPts val="0"/>
              </a:spcAft>
              <a:buNone/>
            </a:pPr>
            <a:endParaRPr lang="en-HK" sz="2400" dirty="0"/>
          </a:p>
        </p:txBody>
      </p:sp>
      <p:sp>
        <p:nvSpPr>
          <p:cNvPr id="4" name="TextBox 12">
            <a:extLst>
              <a:ext uri="{FF2B5EF4-FFF2-40B4-BE49-F238E27FC236}">
                <a16:creationId xmlns:a16="http://schemas.microsoft.com/office/drawing/2014/main" id="{370B7986-B886-3204-1569-CBA18264C894}"/>
              </a:ext>
            </a:extLst>
          </p:cNvPr>
          <p:cNvSpPr txBox="1"/>
          <p:nvPr/>
        </p:nvSpPr>
        <p:spPr>
          <a:xfrm>
            <a:off x="231173" y="2339906"/>
            <a:ext cx="11516690" cy="1862048"/>
          </a:xfrm>
          <a:prstGeom prst="rect">
            <a:avLst/>
          </a:prstGeom>
          <a:noFill/>
        </p:spPr>
        <p:txBody>
          <a:bodyPr wrap="square">
            <a:spAutoFit/>
          </a:bodyPr>
          <a:lstStyle/>
          <a:p>
            <a:pPr marL="342900" indent="-342900" algn="just">
              <a:buFont typeface="Wingdings" panose="05000000000000000000" pitchFamily="2" charset="2"/>
              <a:buChar char="l"/>
            </a:pPr>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2003</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年，香港特區政府為應對「沙士」，訂定一系列防疫措施，包括劃定疫區、進行大型防疫運動和隔離措施，遏制疫症傳播。</a:t>
            </a:r>
            <a:endParaRPr lang="en-US" altLang="zh-TW" sz="23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「沙士」期間亦建立與內地醫療合作機制，共同對疫情進行防控和患者救治，取得理想成效。</a:t>
            </a:r>
            <a:endParaRPr lang="en-US" altLang="zh-TW" sz="23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香港醫療與學術機構致力應對「沙士」並取得成果，為香港贏得了國際聲譽。</a:t>
            </a:r>
          </a:p>
        </p:txBody>
      </p:sp>
      <p:sp>
        <p:nvSpPr>
          <p:cNvPr id="6" name="TextBox 12">
            <a:extLst>
              <a:ext uri="{FF2B5EF4-FFF2-40B4-BE49-F238E27FC236}">
                <a16:creationId xmlns:a16="http://schemas.microsoft.com/office/drawing/2014/main" id="{F3CA206B-12E4-C758-D901-70C28319730B}"/>
              </a:ext>
            </a:extLst>
          </p:cNvPr>
          <p:cNvSpPr txBox="1"/>
          <p:nvPr/>
        </p:nvSpPr>
        <p:spPr>
          <a:xfrm>
            <a:off x="231172" y="1900874"/>
            <a:ext cx="6657307" cy="446276"/>
          </a:xfrm>
          <a:prstGeom prst="rect">
            <a:avLst/>
          </a:prstGeom>
          <a:noFill/>
        </p:spPr>
        <p:txBody>
          <a:bodyPr wrap="square">
            <a:spAutoFit/>
          </a:bodyPr>
          <a:lstStyle/>
          <a:p>
            <a:pPr algn="just"/>
            <a:r>
              <a:rPr lang="en-US" altLang="zh-TW" sz="2300" b="1" dirty="0">
                <a:solidFill>
                  <a:schemeClr val="accent1">
                    <a:lumMod val="75000"/>
                  </a:schemeClr>
                </a:solidFill>
                <a:latin typeface="微軟正黑體" panose="020B0604030504040204" pitchFamily="34" charset="-120"/>
                <a:ea typeface="微軟正黑體" panose="020B0604030504040204" pitchFamily="34" charset="-120"/>
              </a:rPr>
              <a:t>1.2 </a:t>
            </a:r>
            <a:r>
              <a:rPr lang="zh-TW" altLang="en-US" sz="2300" b="1" dirty="0">
                <a:solidFill>
                  <a:schemeClr val="accent1">
                    <a:lumMod val="75000"/>
                  </a:schemeClr>
                </a:solidFill>
                <a:latin typeface="微軟正黑體" panose="020B0604030504040204" pitchFamily="34" charset="-120"/>
                <a:ea typeface="微軟正黑體" panose="020B0604030504040204" pitchFamily="34" charset="-120"/>
              </a:rPr>
              <a:t>嚴重急性呼吸系統綜合症（「沙士」）</a:t>
            </a:r>
          </a:p>
        </p:txBody>
      </p:sp>
      <p:pic>
        <p:nvPicPr>
          <p:cNvPr id="8" name="圖片 7">
            <a:extLst>
              <a:ext uri="{FF2B5EF4-FFF2-40B4-BE49-F238E27FC236}">
                <a16:creationId xmlns:a16="http://schemas.microsoft.com/office/drawing/2014/main" id="{8AC67FAD-9F29-02AA-D6A4-E0510E482040}"/>
              </a:ext>
            </a:extLst>
          </p:cNvPr>
          <p:cNvPicPr>
            <a:picLocks noChangeAspect="1"/>
          </p:cNvPicPr>
          <p:nvPr/>
        </p:nvPicPr>
        <p:blipFill>
          <a:blip r:embed="rId3"/>
          <a:stretch>
            <a:fillRect/>
          </a:stretch>
        </p:blipFill>
        <p:spPr>
          <a:xfrm>
            <a:off x="488643" y="4625843"/>
            <a:ext cx="2924248" cy="1530047"/>
          </a:xfrm>
          <a:prstGeom prst="rect">
            <a:avLst/>
          </a:prstGeom>
        </p:spPr>
      </p:pic>
      <p:pic>
        <p:nvPicPr>
          <p:cNvPr id="11" name="Google Shape;309;p29">
            <a:hlinkClick r:id="rId4"/>
            <a:extLst>
              <a:ext uri="{FF2B5EF4-FFF2-40B4-BE49-F238E27FC236}">
                <a16:creationId xmlns:a16="http://schemas.microsoft.com/office/drawing/2014/main" id="{E38543C7-94EE-CA16-6B5D-E38BE2C3D16A}"/>
              </a:ext>
            </a:extLst>
          </p:cNvPr>
          <p:cNvPicPr preferRelativeResize="0"/>
          <p:nvPr/>
        </p:nvPicPr>
        <p:blipFill rotWithShape="1">
          <a:blip r:embed="rId5">
            <a:alphaModFix/>
          </a:blip>
          <a:srcRect/>
          <a:stretch/>
        </p:blipFill>
        <p:spPr>
          <a:xfrm>
            <a:off x="3591832" y="4923018"/>
            <a:ext cx="1024602" cy="1003975"/>
          </a:xfrm>
          <a:prstGeom prst="rect">
            <a:avLst/>
          </a:prstGeom>
          <a:noFill/>
          <a:ln>
            <a:noFill/>
          </a:ln>
        </p:spPr>
      </p:pic>
      <p:sp>
        <p:nvSpPr>
          <p:cNvPr id="12" name="文字方塊 11">
            <a:extLst>
              <a:ext uri="{FF2B5EF4-FFF2-40B4-BE49-F238E27FC236}">
                <a16:creationId xmlns:a16="http://schemas.microsoft.com/office/drawing/2014/main" id="{BE08F109-AD6A-2986-D679-20EB9F9DD4ED}"/>
              </a:ext>
            </a:extLst>
          </p:cNvPr>
          <p:cNvSpPr txBox="1"/>
          <p:nvPr/>
        </p:nvSpPr>
        <p:spPr>
          <a:xfrm>
            <a:off x="586058" y="4245126"/>
            <a:ext cx="5350193" cy="369332"/>
          </a:xfrm>
          <a:prstGeom prst="rect">
            <a:avLst/>
          </a:prstGeom>
          <a:noFill/>
        </p:spPr>
        <p:txBody>
          <a:bodyPr wrap="square">
            <a:spAutoFit/>
          </a:bodyPr>
          <a:lstStyle/>
          <a:p>
            <a:pPr algn="ctr"/>
            <a:r>
              <a:rPr lang="zh-TW" altLang="en-US" b="1" dirty="0"/>
              <a:t>回顧</a:t>
            </a:r>
            <a:r>
              <a:rPr lang="en-US" altLang="zh-TW" b="1" dirty="0"/>
              <a:t>2003</a:t>
            </a:r>
            <a:r>
              <a:rPr lang="zh-TW" altLang="en-US" b="1" dirty="0"/>
              <a:t>年爆發「沙士」 香港史無前例發出隔離令</a:t>
            </a:r>
          </a:p>
        </p:txBody>
      </p:sp>
      <p:pic>
        <p:nvPicPr>
          <p:cNvPr id="15" name="圖片 14">
            <a:extLst>
              <a:ext uri="{FF2B5EF4-FFF2-40B4-BE49-F238E27FC236}">
                <a16:creationId xmlns:a16="http://schemas.microsoft.com/office/drawing/2014/main" id="{9421B27C-82E0-7475-92A7-288671E620A5}"/>
              </a:ext>
            </a:extLst>
          </p:cNvPr>
          <p:cNvPicPr>
            <a:picLocks noChangeAspect="1"/>
          </p:cNvPicPr>
          <p:nvPr/>
        </p:nvPicPr>
        <p:blipFill>
          <a:blip r:embed="rId6"/>
          <a:srcRect/>
          <a:stretch/>
        </p:blipFill>
        <p:spPr>
          <a:xfrm>
            <a:off x="4794507" y="4923018"/>
            <a:ext cx="956090" cy="956090"/>
          </a:xfrm>
          <a:prstGeom prst="rect">
            <a:avLst/>
          </a:prstGeom>
        </p:spPr>
      </p:pic>
      <p:sp>
        <p:nvSpPr>
          <p:cNvPr id="16" name="文字方塊 15">
            <a:extLst>
              <a:ext uri="{FF2B5EF4-FFF2-40B4-BE49-F238E27FC236}">
                <a16:creationId xmlns:a16="http://schemas.microsoft.com/office/drawing/2014/main" id="{E26FEB5C-4254-E64A-5B60-78F01D5F81FD}"/>
              </a:ext>
            </a:extLst>
          </p:cNvPr>
          <p:cNvSpPr txBox="1"/>
          <p:nvPr/>
        </p:nvSpPr>
        <p:spPr>
          <a:xfrm>
            <a:off x="5936252" y="4236893"/>
            <a:ext cx="5994491" cy="369332"/>
          </a:xfrm>
          <a:prstGeom prst="rect">
            <a:avLst/>
          </a:prstGeom>
          <a:noFill/>
        </p:spPr>
        <p:txBody>
          <a:bodyPr wrap="square">
            <a:spAutoFit/>
          </a:bodyPr>
          <a:lstStyle/>
          <a:p>
            <a:pPr algn="ctr"/>
            <a:r>
              <a:rPr lang="zh-TW" altLang="en-US" b="1" dirty="0"/>
              <a:t>港大揭</a:t>
            </a:r>
            <a:r>
              <a:rPr lang="en-US" altLang="zh-TW" b="1" dirty="0"/>
              <a:t>SARS</a:t>
            </a:r>
            <a:r>
              <a:rPr lang="zh-TW" altLang="en-US" b="1" dirty="0"/>
              <a:t>病毒致急性肺損傷原因　有助研究新療法</a:t>
            </a:r>
          </a:p>
        </p:txBody>
      </p:sp>
      <p:pic>
        <p:nvPicPr>
          <p:cNvPr id="19" name="圖片 18">
            <a:extLst>
              <a:ext uri="{FF2B5EF4-FFF2-40B4-BE49-F238E27FC236}">
                <a16:creationId xmlns:a16="http://schemas.microsoft.com/office/drawing/2014/main" id="{421E5953-EAD7-2DD9-0F27-EC4A6243337A}"/>
              </a:ext>
            </a:extLst>
          </p:cNvPr>
          <p:cNvPicPr>
            <a:picLocks noChangeAspect="1"/>
          </p:cNvPicPr>
          <p:nvPr/>
        </p:nvPicPr>
        <p:blipFill>
          <a:blip r:embed="rId7"/>
          <a:stretch>
            <a:fillRect/>
          </a:stretch>
        </p:blipFill>
        <p:spPr>
          <a:xfrm>
            <a:off x="6441405" y="4605749"/>
            <a:ext cx="2741152" cy="1527048"/>
          </a:xfrm>
          <a:prstGeom prst="rect">
            <a:avLst/>
          </a:prstGeom>
        </p:spPr>
      </p:pic>
      <p:pic>
        <p:nvPicPr>
          <p:cNvPr id="20" name="Google Shape;309;p29">
            <a:hlinkClick r:id="rId8"/>
            <a:extLst>
              <a:ext uri="{FF2B5EF4-FFF2-40B4-BE49-F238E27FC236}">
                <a16:creationId xmlns:a16="http://schemas.microsoft.com/office/drawing/2014/main" id="{2BF52DD3-79AB-3359-4889-F68D015534B6}"/>
              </a:ext>
            </a:extLst>
          </p:cNvPr>
          <p:cNvPicPr preferRelativeResize="0"/>
          <p:nvPr/>
        </p:nvPicPr>
        <p:blipFill rotWithShape="1">
          <a:blip r:embed="rId5">
            <a:alphaModFix/>
          </a:blip>
          <a:srcRect/>
          <a:stretch/>
        </p:blipFill>
        <p:spPr>
          <a:xfrm>
            <a:off x="9361064" y="4867285"/>
            <a:ext cx="1024602" cy="1003975"/>
          </a:xfrm>
          <a:prstGeom prst="rect">
            <a:avLst/>
          </a:prstGeom>
          <a:noFill/>
          <a:ln>
            <a:noFill/>
          </a:ln>
        </p:spPr>
      </p:pic>
      <p:pic>
        <p:nvPicPr>
          <p:cNvPr id="22" name="圖片 21">
            <a:extLst>
              <a:ext uri="{FF2B5EF4-FFF2-40B4-BE49-F238E27FC236}">
                <a16:creationId xmlns:a16="http://schemas.microsoft.com/office/drawing/2014/main" id="{E37A5456-35B6-A77D-5AEE-3D07E14213B4}"/>
              </a:ext>
            </a:extLst>
          </p:cNvPr>
          <p:cNvPicPr>
            <a:picLocks noChangeAspect="1"/>
          </p:cNvPicPr>
          <p:nvPr/>
        </p:nvPicPr>
        <p:blipFill>
          <a:blip r:embed="rId9"/>
          <a:srcRect/>
          <a:stretch/>
        </p:blipFill>
        <p:spPr>
          <a:xfrm>
            <a:off x="10571502" y="4872141"/>
            <a:ext cx="960120" cy="960120"/>
          </a:xfrm>
          <a:prstGeom prst="rect">
            <a:avLst/>
          </a:prstGeom>
        </p:spPr>
      </p:pic>
      <p:sp>
        <p:nvSpPr>
          <p:cNvPr id="23" name="矩形 22">
            <a:extLst>
              <a:ext uri="{FF2B5EF4-FFF2-40B4-BE49-F238E27FC236}">
                <a16:creationId xmlns:a16="http://schemas.microsoft.com/office/drawing/2014/main" id="{5A1932C0-1701-A50F-F268-4CDE32DB7F87}"/>
              </a:ext>
            </a:extLst>
          </p:cNvPr>
          <p:cNvSpPr/>
          <p:nvPr/>
        </p:nvSpPr>
        <p:spPr>
          <a:xfrm>
            <a:off x="6380246" y="6131027"/>
            <a:ext cx="5158706" cy="430887"/>
          </a:xfrm>
          <a:prstGeom prst="rect">
            <a:avLst/>
          </a:prstGeom>
        </p:spPr>
        <p:txBody>
          <a:bodyPr wrap="square">
            <a:spAutoFit/>
          </a:bodyPr>
          <a:lstStyle/>
          <a:p>
            <a:r>
              <a:rPr lang="zh-TW" altLang="en-US" sz="1100" dirty="0">
                <a:solidFill>
                  <a:srgbClr val="000000"/>
                </a:solidFill>
                <a:latin typeface="標楷體" panose="03000509000000000000" pitchFamily="65" charset="-120"/>
                <a:ea typeface="標楷體" panose="03000509000000000000" pitchFamily="65" charset="-120"/>
              </a:rPr>
              <a:t>資料來源：香港經濟日報</a:t>
            </a:r>
            <a:r>
              <a:rPr lang="en-US" altLang="zh-TW" sz="1100" dirty="0">
                <a:solidFill>
                  <a:srgbClr val="000000"/>
                </a:solidFill>
                <a:latin typeface="標楷體" panose="03000509000000000000" pitchFamily="65" charset="-120"/>
                <a:ea typeface="標楷體" panose="03000509000000000000" pitchFamily="65" charset="-120"/>
              </a:rPr>
              <a:t>〈</a:t>
            </a:r>
            <a:r>
              <a:rPr lang="zh-TW" altLang="en-US" sz="1100" dirty="0">
                <a:solidFill>
                  <a:srgbClr val="000000"/>
                </a:solidFill>
                <a:latin typeface="標楷體" panose="03000509000000000000" pitchFamily="65" charset="-120"/>
                <a:ea typeface="標楷體" panose="03000509000000000000" pitchFamily="65" charset="-120"/>
              </a:rPr>
              <a:t>港大揭</a:t>
            </a:r>
            <a:r>
              <a:rPr lang="en-US" altLang="zh-TW" sz="1100" dirty="0">
                <a:solidFill>
                  <a:srgbClr val="000000"/>
                </a:solidFill>
                <a:latin typeface="標楷體" panose="03000509000000000000" pitchFamily="65" charset="-120"/>
                <a:ea typeface="標楷體" panose="03000509000000000000" pitchFamily="65" charset="-120"/>
              </a:rPr>
              <a:t>SARS</a:t>
            </a:r>
            <a:r>
              <a:rPr lang="zh-TW" altLang="en-US" sz="1100" dirty="0">
                <a:solidFill>
                  <a:srgbClr val="000000"/>
                </a:solidFill>
                <a:latin typeface="標楷體" panose="03000509000000000000" pitchFamily="65" charset="-120"/>
                <a:ea typeface="標楷體" panose="03000509000000000000" pitchFamily="65" charset="-120"/>
              </a:rPr>
              <a:t>病毒致急性肺損傷原因　有助研究新療法</a:t>
            </a:r>
            <a:r>
              <a:rPr lang="en-US" altLang="zh-TW" sz="1100" dirty="0">
                <a:solidFill>
                  <a:srgbClr val="000000"/>
                </a:solidFill>
                <a:latin typeface="標楷體" panose="03000509000000000000" pitchFamily="65" charset="-120"/>
                <a:ea typeface="標楷體" panose="03000509000000000000" pitchFamily="65" charset="-120"/>
              </a:rPr>
              <a:t>〉</a:t>
            </a:r>
            <a:endParaRPr lang="en-HK" altLang="zh-CN" sz="1100" dirty="0">
              <a:solidFill>
                <a:srgbClr val="000000"/>
              </a:solidFill>
              <a:latin typeface="標楷體" panose="03000509000000000000" pitchFamily="65" charset="-120"/>
              <a:ea typeface="標楷體" panose="03000509000000000000" pitchFamily="65" charset="-120"/>
            </a:endParaRPr>
          </a:p>
          <a:p>
            <a:r>
              <a:rPr lang="en-US" altLang="zh-HK" sz="1100" dirty="0">
                <a:solidFill>
                  <a:srgbClr val="000000"/>
                </a:solidFill>
                <a:latin typeface="標楷體" panose="03000509000000000000" pitchFamily="65" charset="-120"/>
                <a:ea typeface="標楷體" panose="03000509000000000000" pitchFamily="65" charset="-120"/>
              </a:rPr>
              <a:t>https://topick.hket.com/article/2290454?r=cpsdlc</a:t>
            </a:r>
          </a:p>
        </p:txBody>
      </p:sp>
      <p:sp>
        <p:nvSpPr>
          <p:cNvPr id="24" name="矩形 23">
            <a:extLst>
              <a:ext uri="{FF2B5EF4-FFF2-40B4-BE49-F238E27FC236}">
                <a16:creationId xmlns:a16="http://schemas.microsoft.com/office/drawing/2014/main" id="{2E74BF3B-1C29-A194-CEC2-DAFA72E17907}"/>
              </a:ext>
            </a:extLst>
          </p:cNvPr>
          <p:cNvSpPr/>
          <p:nvPr/>
        </p:nvSpPr>
        <p:spPr>
          <a:xfrm>
            <a:off x="412315" y="6160245"/>
            <a:ext cx="5158706" cy="430887"/>
          </a:xfrm>
          <a:prstGeom prst="rect">
            <a:avLst/>
          </a:prstGeom>
        </p:spPr>
        <p:txBody>
          <a:bodyPr wrap="square">
            <a:spAutoFit/>
          </a:bodyPr>
          <a:lstStyle/>
          <a:p>
            <a:r>
              <a:rPr lang="zh-TW" altLang="en-US" sz="1100" dirty="0">
                <a:solidFill>
                  <a:srgbClr val="000000"/>
                </a:solidFill>
                <a:latin typeface="標楷體" panose="03000509000000000000" pitchFamily="65" charset="-120"/>
                <a:ea typeface="標楷體" panose="03000509000000000000" pitchFamily="65" charset="-120"/>
              </a:rPr>
              <a:t>資料來源：當代中國</a:t>
            </a:r>
            <a:r>
              <a:rPr lang="en-US" altLang="zh-TW" sz="1100" dirty="0">
                <a:solidFill>
                  <a:srgbClr val="000000"/>
                </a:solidFill>
                <a:latin typeface="標楷體" panose="03000509000000000000" pitchFamily="65" charset="-120"/>
                <a:ea typeface="標楷體" panose="03000509000000000000" pitchFamily="65" charset="-120"/>
              </a:rPr>
              <a:t>〈</a:t>
            </a:r>
            <a:r>
              <a:rPr lang="zh-TW" altLang="en-US" sz="1100" dirty="0">
                <a:solidFill>
                  <a:srgbClr val="000000"/>
                </a:solidFill>
                <a:latin typeface="標楷體" panose="03000509000000000000" pitchFamily="65" charset="-120"/>
                <a:ea typeface="標楷體" panose="03000509000000000000" pitchFamily="65" charset="-120"/>
              </a:rPr>
              <a:t>回顧</a:t>
            </a:r>
            <a:r>
              <a:rPr lang="en-US" altLang="zh-TW" sz="1100" dirty="0">
                <a:solidFill>
                  <a:srgbClr val="000000"/>
                </a:solidFill>
                <a:latin typeface="標楷體" panose="03000509000000000000" pitchFamily="65" charset="-120"/>
                <a:ea typeface="標楷體" panose="03000509000000000000" pitchFamily="65" charset="-120"/>
              </a:rPr>
              <a:t>2003</a:t>
            </a:r>
            <a:r>
              <a:rPr lang="zh-TW" altLang="en-US" sz="1100" dirty="0">
                <a:solidFill>
                  <a:srgbClr val="000000"/>
                </a:solidFill>
                <a:latin typeface="標楷體" panose="03000509000000000000" pitchFamily="65" charset="-120"/>
                <a:ea typeface="標楷體" panose="03000509000000000000" pitchFamily="65" charset="-120"/>
              </a:rPr>
              <a:t>年爆發沙士 香港史無前例發出隔離令</a:t>
            </a:r>
            <a:r>
              <a:rPr lang="en-US" altLang="zh-TW" sz="1100" dirty="0">
                <a:solidFill>
                  <a:srgbClr val="000000"/>
                </a:solidFill>
                <a:latin typeface="標楷體" panose="03000509000000000000" pitchFamily="65" charset="-120"/>
                <a:ea typeface="標楷體" panose="03000509000000000000" pitchFamily="65" charset="-120"/>
              </a:rPr>
              <a:t>〉</a:t>
            </a:r>
            <a:endParaRPr lang="en-HK" altLang="zh-CN" sz="1100" dirty="0">
              <a:solidFill>
                <a:srgbClr val="000000"/>
              </a:solidFill>
              <a:latin typeface="標楷體" panose="03000509000000000000" pitchFamily="65" charset="-120"/>
              <a:ea typeface="標楷體" panose="03000509000000000000" pitchFamily="65" charset="-120"/>
            </a:endParaRPr>
          </a:p>
          <a:p>
            <a:r>
              <a:rPr lang="en-US" altLang="zh-HK" sz="1100" dirty="0">
                <a:solidFill>
                  <a:srgbClr val="000000"/>
                </a:solidFill>
                <a:latin typeface="標楷體" panose="03000509000000000000" pitchFamily="65" charset="-120"/>
                <a:ea typeface="標楷體" panose="03000509000000000000" pitchFamily="65" charset="-120"/>
              </a:rPr>
              <a:t>https://www.ourchinastory.com/zh/1185</a:t>
            </a:r>
          </a:p>
        </p:txBody>
      </p:sp>
    </p:spTree>
    <p:extLst>
      <p:ext uri="{BB962C8B-B14F-4D97-AF65-F5344CB8AC3E}">
        <p14:creationId xmlns:p14="http://schemas.microsoft.com/office/powerpoint/2010/main" val="1939911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1BC49-83E2-F48F-793C-7488F0F4F4D1}"/>
              </a:ext>
            </a:extLst>
          </p:cNvPr>
          <p:cNvSpPr>
            <a:spLocks noGrp="1"/>
          </p:cNvSpPr>
          <p:nvPr>
            <p:ph type="title"/>
          </p:nvPr>
        </p:nvSpPr>
        <p:spPr>
          <a:xfrm>
            <a:off x="3234837" y="332558"/>
            <a:ext cx="5552112" cy="726765"/>
          </a:xfrm>
          <a:noFill/>
        </p:spPr>
        <p:txBody>
          <a:bodyPr vert="horz" lIns="91440" tIns="45720" rIns="91440" bIns="45720" rtlCol="0" anchor="b">
            <a:noAutofit/>
          </a:bodyPr>
          <a:lstStyle/>
          <a:p>
            <a:r>
              <a:rPr lang="zh-TW" altLang="en-US" sz="3600" dirty="0">
                <a:solidFill>
                  <a:schemeClr val="bg2">
                    <a:lumMod val="75000"/>
                  </a:schemeClr>
                </a:solidFill>
                <a:latin typeface="微軟正黑體" panose="020B0604030504040204" pitchFamily="34" charset="-120"/>
                <a:ea typeface="微軟正黑體" panose="020B0604030504040204" pitchFamily="34" charset="-120"/>
                <a:cs typeface="+mj-cs"/>
              </a:rPr>
              <a:t>「香港女兒」謝婉雯</a:t>
            </a:r>
          </a:p>
        </p:txBody>
      </p:sp>
      <p:sp>
        <p:nvSpPr>
          <p:cNvPr id="5" name="Oval 6">
            <a:extLst>
              <a:ext uri="{FF2B5EF4-FFF2-40B4-BE49-F238E27FC236}">
                <a16:creationId xmlns:a16="http://schemas.microsoft.com/office/drawing/2014/main" id="{900FE4A2-A1BF-FAFF-7116-7FCBAA340E28}"/>
              </a:ext>
            </a:extLst>
          </p:cNvPr>
          <p:cNvSpPr/>
          <p:nvPr/>
        </p:nvSpPr>
        <p:spPr>
          <a:xfrm rot="20694509">
            <a:off x="1173154" y="278509"/>
            <a:ext cx="1961461" cy="953760"/>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小知識</a:t>
            </a:r>
            <a:endParaRPr lang="en-HK" sz="2800" b="1" dirty="0">
              <a:latin typeface="微軟正黑體" panose="020B0604030504040204" pitchFamily="34" charset="-120"/>
              <a:ea typeface="微軟正黑體" panose="020B0604030504040204" pitchFamily="34" charset="-120"/>
            </a:endParaRPr>
          </a:p>
        </p:txBody>
      </p:sp>
      <p:sp>
        <p:nvSpPr>
          <p:cNvPr id="22" name="TextBox 12">
            <a:extLst>
              <a:ext uri="{FF2B5EF4-FFF2-40B4-BE49-F238E27FC236}">
                <a16:creationId xmlns:a16="http://schemas.microsoft.com/office/drawing/2014/main" id="{3DD3B30F-E0D7-CE08-BF5B-07BD2957478C}"/>
              </a:ext>
            </a:extLst>
          </p:cNvPr>
          <p:cNvSpPr txBox="1"/>
          <p:nvPr/>
        </p:nvSpPr>
        <p:spPr>
          <a:xfrm>
            <a:off x="194009" y="1431654"/>
            <a:ext cx="6393058" cy="4693593"/>
          </a:xfrm>
          <a:prstGeom prst="rect">
            <a:avLst/>
          </a:prstGeom>
          <a:noFill/>
        </p:spPr>
        <p:txBody>
          <a:bodyPr wrap="square">
            <a:spAutoFit/>
          </a:bodyPr>
          <a:lstStyle/>
          <a:p>
            <a:pPr marL="342900" indent="-342900" algn="just">
              <a:buFont typeface="Wingdings" panose="05000000000000000000" pitchFamily="2" charset="2"/>
              <a:buChar char="l"/>
            </a:pP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香港在</a:t>
            </a:r>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2003</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年爆發「沙士」疫情，屯門醫院接收首批患者，惟當時胸肺專科醫生不足，謝婉雯遂自動請纓轉調沙士病房服務。</a:t>
            </a:r>
            <a:endParaRPr lang="en-US" altLang="zh-TW" sz="23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endParaRPr lang="en-US" altLang="zh-TW" sz="23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其後，謝婉雯疑在親自為末期患者插喉時，沾到飛沫而感染病毒，後搶救無效病逝，成為「沙士」期間香港公立醫院首位殉職的前線醫生。　</a:t>
            </a:r>
            <a:endParaRPr lang="en-US" altLang="zh-TW" sz="23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endParaRPr lang="zh-TW" altLang="en-US" sz="23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謝婉雯的勇氣和無私的犧牲精神，讓社會各界深受感動，對她冠以「香港女兒」稱號。謝婉雯殉職後，獲香港政府追授金英勇勳章，是首位獲授予該勳章的女性。</a:t>
            </a:r>
          </a:p>
        </p:txBody>
      </p:sp>
      <p:sp>
        <p:nvSpPr>
          <p:cNvPr id="3" name="矩形 2">
            <a:extLst>
              <a:ext uri="{FF2B5EF4-FFF2-40B4-BE49-F238E27FC236}">
                <a16:creationId xmlns:a16="http://schemas.microsoft.com/office/drawing/2014/main" id="{5A9FCC19-A39C-4354-CE72-569BACD6D566}"/>
              </a:ext>
            </a:extLst>
          </p:cNvPr>
          <p:cNvSpPr/>
          <p:nvPr/>
        </p:nvSpPr>
        <p:spPr>
          <a:xfrm>
            <a:off x="295373" y="6282134"/>
            <a:ext cx="5158706" cy="430887"/>
          </a:xfrm>
          <a:prstGeom prst="rect">
            <a:avLst/>
          </a:prstGeom>
        </p:spPr>
        <p:txBody>
          <a:bodyPr wrap="square">
            <a:spAutoFit/>
          </a:bodyPr>
          <a:lstStyle/>
          <a:p>
            <a:r>
              <a:rPr lang="zh-TW" altLang="en-US" sz="1100" dirty="0">
                <a:solidFill>
                  <a:srgbClr val="000000"/>
                </a:solidFill>
                <a:latin typeface="標楷體" panose="03000509000000000000" pitchFamily="65" charset="-120"/>
                <a:ea typeface="標楷體" panose="03000509000000000000" pitchFamily="65" charset="-120"/>
              </a:rPr>
              <a:t>資料來源：當代中國</a:t>
            </a:r>
            <a:r>
              <a:rPr lang="en-US" altLang="zh-TW" sz="1100" dirty="0">
                <a:solidFill>
                  <a:srgbClr val="000000"/>
                </a:solidFill>
                <a:latin typeface="標楷體" panose="03000509000000000000" pitchFamily="65" charset="-120"/>
                <a:ea typeface="標楷體" panose="03000509000000000000" pitchFamily="65" charset="-120"/>
              </a:rPr>
              <a:t>〈</a:t>
            </a:r>
            <a:r>
              <a:rPr lang="zh-TW" altLang="en-US" sz="1100" dirty="0">
                <a:solidFill>
                  <a:srgbClr val="000000"/>
                </a:solidFill>
                <a:latin typeface="標楷體" panose="03000509000000000000" pitchFamily="65" charset="-120"/>
                <a:ea typeface="標楷體" panose="03000509000000000000" pitchFamily="65" charset="-120"/>
              </a:rPr>
              <a:t>「香港的女兒」謝婉雯醫生病逝</a:t>
            </a:r>
            <a:r>
              <a:rPr lang="en-US" altLang="zh-TW" sz="1100" dirty="0">
                <a:solidFill>
                  <a:srgbClr val="000000"/>
                </a:solidFill>
                <a:latin typeface="標楷體" panose="03000509000000000000" pitchFamily="65" charset="-120"/>
                <a:ea typeface="標楷體" panose="03000509000000000000" pitchFamily="65" charset="-120"/>
              </a:rPr>
              <a:t>〉</a:t>
            </a:r>
            <a:endParaRPr lang="en-HK" altLang="zh-CN" sz="1100" dirty="0">
              <a:solidFill>
                <a:srgbClr val="000000"/>
              </a:solidFill>
              <a:latin typeface="標楷體" panose="03000509000000000000" pitchFamily="65" charset="-120"/>
              <a:ea typeface="標楷體" panose="03000509000000000000" pitchFamily="65" charset="-120"/>
            </a:endParaRPr>
          </a:p>
          <a:p>
            <a:r>
              <a:rPr lang="en-US" altLang="zh-HK" sz="1100" dirty="0">
                <a:solidFill>
                  <a:srgbClr val="000000"/>
                </a:solidFill>
                <a:latin typeface="標楷體" panose="03000509000000000000" pitchFamily="65" charset="-120"/>
                <a:ea typeface="標楷體" panose="03000509000000000000" pitchFamily="65" charset="-120"/>
              </a:rPr>
              <a:t>https://www.ourchinastory.com/zh/3935</a:t>
            </a:r>
          </a:p>
        </p:txBody>
      </p:sp>
      <p:pic>
        <p:nvPicPr>
          <p:cNvPr id="6" name="內容版面配置區 4" descr="一張含有 人的臉孔, 蠟燭, 牆, 簽名、標誌 的圖片&#10;&#10;自動產生的描述">
            <a:extLst>
              <a:ext uri="{FF2B5EF4-FFF2-40B4-BE49-F238E27FC236}">
                <a16:creationId xmlns:a16="http://schemas.microsoft.com/office/drawing/2014/main" id="{80762835-D01C-1F24-DD8F-13C7F67D8165}"/>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27875" r="22125"/>
          <a:stretch/>
        </p:blipFill>
        <p:spPr>
          <a:xfrm>
            <a:off x="6154438" y="755389"/>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effectLst>
            <a:softEdge rad="317500"/>
          </a:effectLst>
        </p:spPr>
      </p:pic>
      <p:sp>
        <p:nvSpPr>
          <p:cNvPr id="11" name="文字方塊 10">
            <a:extLst>
              <a:ext uri="{FF2B5EF4-FFF2-40B4-BE49-F238E27FC236}">
                <a16:creationId xmlns:a16="http://schemas.microsoft.com/office/drawing/2014/main" id="{76359AC1-93AC-54A7-FD76-33AB91790C14}"/>
              </a:ext>
            </a:extLst>
          </p:cNvPr>
          <p:cNvSpPr txBox="1"/>
          <p:nvPr/>
        </p:nvSpPr>
        <p:spPr>
          <a:xfrm>
            <a:off x="6912925" y="2413337"/>
            <a:ext cx="4225214" cy="1261884"/>
          </a:xfrm>
          <a:prstGeom prst="rect">
            <a:avLst/>
          </a:prstGeom>
          <a:noFill/>
        </p:spPr>
        <p:txBody>
          <a:bodyPr wrap="square">
            <a:spAutoFit/>
          </a:bodyPr>
          <a:lstStyle/>
          <a:p>
            <a:r>
              <a:rPr lang="zh-TW" altLang="en-US" sz="2000" b="1" dirty="0">
                <a:solidFill>
                  <a:schemeClr val="bg1"/>
                </a:solidFill>
              </a:rPr>
              <a:t>「加入醫生的行列，</a:t>
            </a:r>
            <a:r>
              <a:rPr lang="zh-TW" altLang="en-US" sz="2800" b="1" dirty="0">
                <a:solidFill>
                  <a:schemeClr val="bg1"/>
                </a:solidFill>
              </a:rPr>
              <a:t>為社會和人民服務</a:t>
            </a:r>
            <a:r>
              <a:rPr lang="zh-TW" altLang="en-US" sz="2000" b="1" dirty="0">
                <a:solidFill>
                  <a:schemeClr val="bg1"/>
                </a:solidFill>
              </a:rPr>
              <a:t>，更發揮自己所長。」</a:t>
            </a:r>
            <a:endParaRPr lang="en-US" altLang="zh-TW" sz="2000" b="1" dirty="0">
              <a:solidFill>
                <a:schemeClr val="bg1"/>
              </a:solidFill>
            </a:endParaRPr>
          </a:p>
          <a:p>
            <a:pPr algn="r"/>
            <a:r>
              <a:rPr lang="en-US" altLang="zh-TW" sz="2000" b="1" dirty="0">
                <a:solidFill>
                  <a:schemeClr val="bg1"/>
                </a:solidFill>
              </a:rPr>
              <a:t>——</a:t>
            </a:r>
            <a:r>
              <a:rPr lang="zh-TW" altLang="en-US" sz="2000" b="1" dirty="0">
                <a:solidFill>
                  <a:schemeClr val="bg1"/>
                </a:solidFill>
              </a:rPr>
              <a:t>謝婉雯</a:t>
            </a:r>
          </a:p>
        </p:txBody>
      </p:sp>
    </p:spTree>
    <p:extLst>
      <p:ext uri="{BB962C8B-B14F-4D97-AF65-F5344CB8AC3E}">
        <p14:creationId xmlns:p14="http://schemas.microsoft.com/office/powerpoint/2010/main" val="2614465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D90D5D-E499-7165-0F0C-79D988627096}"/>
              </a:ext>
            </a:extLst>
          </p:cNvPr>
          <p:cNvSpPr txBox="1">
            <a:spLocks/>
          </p:cNvSpPr>
          <p:nvPr/>
        </p:nvSpPr>
        <p:spPr>
          <a:xfrm>
            <a:off x="-1" y="1783079"/>
            <a:ext cx="12192001" cy="3833949"/>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zh-TW" altLang="en-US" sz="1800" dirty="0">
              <a:solidFill>
                <a:schemeClr val="tx1">
                  <a:lumMod val="50000"/>
                </a:schemeClr>
              </a:solidFill>
              <a:latin typeface="+mn-ea"/>
              <a:ea typeface="+mn-ea"/>
              <a:cs typeface="Times New Roman" panose="02020603050405020304" pitchFamily="18" charset="0"/>
            </a:endParaRPr>
          </a:p>
        </p:txBody>
      </p:sp>
      <p:sp>
        <p:nvSpPr>
          <p:cNvPr id="5" name="Title 3">
            <a:extLst>
              <a:ext uri="{FF2B5EF4-FFF2-40B4-BE49-F238E27FC236}">
                <a16:creationId xmlns:a16="http://schemas.microsoft.com/office/drawing/2014/main" id="{52DDD21B-E076-6B57-FF1A-69BCD3CAF5E5}"/>
              </a:ext>
            </a:extLst>
          </p:cNvPr>
          <p:cNvSpPr txBox="1">
            <a:spLocks/>
          </p:cNvSpPr>
          <p:nvPr/>
        </p:nvSpPr>
        <p:spPr>
          <a:xfrm>
            <a:off x="349184" y="1063695"/>
            <a:ext cx="11698675" cy="703540"/>
          </a:xfrm>
          <a:prstGeom prst="rect">
            <a:avLst/>
          </a:prstGeom>
        </p:spPr>
        <p:txBody>
          <a:bodyPr anchor="b">
            <a:noAutofit/>
          </a:bodyPr>
          <a:lstStyle>
            <a:lvl1pPr algn="l" defTabSz="914400" rtl="0" eaLnBrk="1" latinLnBrk="0" hangingPunct="1">
              <a:lnSpc>
                <a:spcPct val="90000"/>
              </a:lnSpc>
              <a:spcBef>
                <a:spcPct val="0"/>
              </a:spcBef>
              <a:buNone/>
              <a:defRPr sz="4400" b="1" i="0" kern="1200" spc="300">
                <a:solidFill>
                  <a:schemeClr val="bg2"/>
                </a:solidFill>
                <a:latin typeface="MHEI-MEDIUM-HKSCS-U" panose="020B0604050101010104" pitchFamily="34" charset="-120"/>
                <a:ea typeface="MHEI-MEDIUM-HKSCS-U" panose="020B0604050101010104" pitchFamily="34" charset="-120"/>
                <a:cs typeface="Microsoft Himalaya" pitchFamily="2" charset="0"/>
              </a:defRPr>
            </a:lvl1pPr>
          </a:lstStyle>
          <a:p>
            <a:pPr>
              <a:lnSpc>
                <a:spcPct val="100000"/>
              </a:lnSpc>
            </a:pPr>
            <a:r>
              <a:rPr lang="en-US" altLang="zh-TW" sz="4000" dirty="0">
                <a:solidFill>
                  <a:srgbClr val="C00000"/>
                </a:solidFill>
                <a:latin typeface="Microsoft JhengHei" panose="020B0604030504040204" pitchFamily="34" charset="-120"/>
                <a:ea typeface="Microsoft JhengHei" panose="020B0604030504040204" pitchFamily="34" charset="-120"/>
              </a:rPr>
              <a:t>2. </a:t>
            </a:r>
            <a:r>
              <a:rPr lang="zh-TW" altLang="en-US" sz="4000" dirty="0">
                <a:solidFill>
                  <a:srgbClr val="C00000"/>
                </a:solidFill>
                <a:latin typeface="Microsoft JhengHei" panose="020B0604030504040204" pitchFamily="34" charset="-120"/>
                <a:ea typeface="Microsoft JhengHei" panose="020B0604030504040204" pitchFamily="34" charset="-120"/>
              </a:rPr>
              <a:t>全球傳染病防控</a:t>
            </a:r>
          </a:p>
        </p:txBody>
      </p:sp>
      <p:sp>
        <p:nvSpPr>
          <p:cNvPr id="7" name="Rectangle: Rounded Corners 1">
            <a:extLst>
              <a:ext uri="{FF2B5EF4-FFF2-40B4-BE49-F238E27FC236}">
                <a16:creationId xmlns:a16="http://schemas.microsoft.com/office/drawing/2014/main" id="{87007F7C-B485-83BD-94F8-21C0BB355309}"/>
              </a:ext>
            </a:extLst>
          </p:cNvPr>
          <p:cNvSpPr/>
          <p:nvPr/>
        </p:nvSpPr>
        <p:spPr>
          <a:xfrm>
            <a:off x="3645746" y="146952"/>
            <a:ext cx="4900508" cy="70354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香港對全球公共衞生的貢獻</a:t>
            </a:r>
          </a:p>
        </p:txBody>
      </p:sp>
      <p:sp>
        <p:nvSpPr>
          <p:cNvPr id="2" name="Google Shape;141;p13">
            <a:extLst>
              <a:ext uri="{FF2B5EF4-FFF2-40B4-BE49-F238E27FC236}">
                <a16:creationId xmlns:a16="http://schemas.microsoft.com/office/drawing/2014/main" id="{37F17DD5-B728-FE28-A359-667378824096}"/>
              </a:ext>
            </a:extLst>
          </p:cNvPr>
          <p:cNvSpPr/>
          <p:nvPr/>
        </p:nvSpPr>
        <p:spPr>
          <a:xfrm rot="-5400000">
            <a:off x="10946799" y="921181"/>
            <a:ext cx="1984495"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a:solidFill>
                <a:schemeClr val="lt1"/>
              </a:solidFill>
              <a:latin typeface="Gill Sans"/>
              <a:ea typeface="Gill Sans"/>
              <a:cs typeface="Gill Sans"/>
              <a:sym typeface="Gill Sans"/>
            </a:endParaRPr>
          </a:p>
        </p:txBody>
      </p:sp>
      <p:sp>
        <p:nvSpPr>
          <p:cNvPr id="9" name="TextBox 5">
            <a:extLst>
              <a:ext uri="{FF2B5EF4-FFF2-40B4-BE49-F238E27FC236}">
                <a16:creationId xmlns:a16="http://schemas.microsoft.com/office/drawing/2014/main" id="{CC8E12ED-D2E7-2402-7A12-420297EFEE02}"/>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marL="0" marR="0" lvl="0" indent="0" algn="ctr" rtl="0">
              <a:spcBef>
                <a:spcPts val="0"/>
              </a:spcBef>
              <a:spcAft>
                <a:spcPts val="0"/>
              </a:spcAft>
              <a:buNone/>
            </a:pPr>
            <a:endParaRPr lang="en-HK" sz="2400" dirty="0"/>
          </a:p>
        </p:txBody>
      </p:sp>
      <p:sp>
        <p:nvSpPr>
          <p:cNvPr id="4" name="TextBox 12">
            <a:extLst>
              <a:ext uri="{FF2B5EF4-FFF2-40B4-BE49-F238E27FC236}">
                <a16:creationId xmlns:a16="http://schemas.microsoft.com/office/drawing/2014/main" id="{370B7986-B886-3204-1569-CBA18264C894}"/>
              </a:ext>
            </a:extLst>
          </p:cNvPr>
          <p:cNvSpPr txBox="1"/>
          <p:nvPr/>
        </p:nvSpPr>
        <p:spPr>
          <a:xfrm>
            <a:off x="231173" y="2480789"/>
            <a:ext cx="11516690" cy="2923877"/>
          </a:xfrm>
          <a:prstGeom prst="rect">
            <a:avLst/>
          </a:prstGeom>
          <a:noFill/>
        </p:spPr>
        <p:txBody>
          <a:bodyPr wrap="square">
            <a:spAutoFit/>
          </a:bodyPr>
          <a:lstStyle/>
          <a:p>
            <a:pPr marL="342900" indent="-342900" algn="just">
              <a:buFont typeface="Wingdings" panose="05000000000000000000" pitchFamily="2" charset="2"/>
              <a:buChar char="l"/>
            </a:pP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因應「沙士」專家委員會在衞生體制方面所作的建議，香港特區政府於</a:t>
            </a:r>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2004</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年成立衞生防護中心 </a:t>
            </a:r>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以下簡稱「中心」</a:t>
            </a:r>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 </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。它是衞生署轄下的公共衞生機構，與本港及國際衞生部門合作，務求有效地預防及控制疾病，保障市民健康、推廣健康生活，以及與相關各方建立夥伴關係。</a:t>
            </a:r>
            <a:endParaRPr lang="en-US" altLang="zh-TW" sz="23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endParaRPr lang="zh-TW" altLang="en-US" sz="23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在對抗傳染病方面，中心強調實時監測、迅速反應和適時通報風險，並繼續加強疾病監測系統、感染控制及化驗診斷服務；推行疫苗接種計劃；制訂緊急應變計劃；進行風險通報及健康促進活動，以及發展應用研究及培訓計劃。</a:t>
            </a:r>
          </a:p>
        </p:txBody>
      </p:sp>
      <p:sp>
        <p:nvSpPr>
          <p:cNvPr id="6" name="TextBox 12">
            <a:extLst>
              <a:ext uri="{FF2B5EF4-FFF2-40B4-BE49-F238E27FC236}">
                <a16:creationId xmlns:a16="http://schemas.microsoft.com/office/drawing/2014/main" id="{F3CA206B-12E4-C758-D901-70C28319730B}"/>
              </a:ext>
            </a:extLst>
          </p:cNvPr>
          <p:cNvSpPr txBox="1"/>
          <p:nvPr/>
        </p:nvSpPr>
        <p:spPr>
          <a:xfrm>
            <a:off x="231172" y="1900874"/>
            <a:ext cx="6657307" cy="446276"/>
          </a:xfrm>
          <a:prstGeom prst="rect">
            <a:avLst/>
          </a:prstGeom>
          <a:noFill/>
        </p:spPr>
        <p:txBody>
          <a:bodyPr wrap="square">
            <a:spAutoFit/>
          </a:bodyPr>
          <a:lstStyle/>
          <a:p>
            <a:pPr algn="just"/>
            <a:r>
              <a:rPr lang="en-US" altLang="zh-TW" sz="2300" b="1" dirty="0">
                <a:solidFill>
                  <a:schemeClr val="accent1">
                    <a:lumMod val="75000"/>
                  </a:schemeClr>
                </a:solidFill>
                <a:latin typeface="微軟正黑體" panose="020B0604030504040204" pitchFamily="34" charset="-120"/>
                <a:ea typeface="微軟正黑體" panose="020B0604030504040204" pitchFamily="34" charset="-120"/>
              </a:rPr>
              <a:t>1.2 </a:t>
            </a:r>
            <a:r>
              <a:rPr lang="zh-TW" altLang="en-US" sz="2300" b="1" dirty="0">
                <a:solidFill>
                  <a:schemeClr val="accent1">
                    <a:lumMod val="75000"/>
                  </a:schemeClr>
                </a:solidFill>
                <a:latin typeface="微軟正黑體" panose="020B0604030504040204" pitchFamily="34" charset="-120"/>
                <a:ea typeface="微軟正黑體" panose="020B0604030504040204" pitchFamily="34" charset="-120"/>
              </a:rPr>
              <a:t>嚴重急性呼吸系統綜合症（沙士）</a:t>
            </a:r>
          </a:p>
        </p:txBody>
      </p:sp>
    </p:spTree>
    <p:extLst>
      <p:ext uri="{BB962C8B-B14F-4D97-AF65-F5344CB8AC3E}">
        <p14:creationId xmlns:p14="http://schemas.microsoft.com/office/powerpoint/2010/main" val="1671487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 name="Text Placeholder 4">
            <a:extLst>
              <a:ext uri="{FF2B5EF4-FFF2-40B4-BE49-F238E27FC236}">
                <a16:creationId xmlns:a16="http://schemas.microsoft.com/office/drawing/2014/main" id="{9D7E3745-4DDF-B17E-8287-6FBC024BB4A3}"/>
              </a:ext>
            </a:extLst>
          </p:cNvPr>
          <p:cNvSpPr txBox="1">
            <a:spLocks/>
          </p:cNvSpPr>
          <p:nvPr/>
        </p:nvSpPr>
        <p:spPr>
          <a:xfrm>
            <a:off x="0" y="0"/>
            <a:ext cx="12191999" cy="2880000"/>
          </a:xfrm>
          <a:prstGeom prst="rect">
            <a:avLst/>
          </a:prstGeom>
          <a:solidFill>
            <a:schemeClr val="bg1"/>
          </a:solidFill>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HEI-MEDIUM-HKSCS-U" panose="020B0604050101010104" pitchFamily="34" charset="-120"/>
                <a:ea typeface="MHEI-MEDIUM-HKSCS-U" panose="020B0604050101010104" pitchFamily="34" charset="-12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HEI-MEDIUM-HKSCS-U" panose="020B0604050101010104" pitchFamily="34" charset="-120"/>
                <a:ea typeface="MHEI-MEDIUM-HKSCS-U" panose="020B0604050101010104" pitchFamily="34" charset="-12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HEI-MEDIUM-HKSCS-U" panose="020B0604050101010104" pitchFamily="34" charset="-120"/>
                <a:ea typeface="MHEI-MEDIUM-HKSCS-U" panose="020B0604050101010104" pitchFamily="34" charset="-120"/>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HEI-MEDIUM-HKSCS-U" panose="020B0604050101010104" pitchFamily="34" charset="-120"/>
                <a:ea typeface="MHEI-MEDIUM-HKSCS-U" panose="020B0604050101010104" pitchFamily="34" charset="-12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HEI-MEDIUM-HKSCS-U" panose="020B0604050101010104" pitchFamily="34" charset="-120"/>
                <a:ea typeface="MHEI-MEDIUM-HKSCS-U" panose="020B0604050101010104" pitchFamily="34" charset="-120"/>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50000"/>
              </a:lnSpc>
              <a:spcBef>
                <a:spcPts val="0"/>
              </a:spcBef>
            </a:pPr>
            <a:r>
              <a:rPr lang="zh-TW" altLang="en-US" dirty="0">
                <a:solidFill>
                  <a:srgbClr val="EC418C"/>
                </a:solidFill>
                <a:latin typeface="Microsoft JhengHei" panose="020B0604030504040204" pitchFamily="34" charset="-120"/>
                <a:ea typeface="Microsoft JhengHei" panose="020B0604030504040204" pitchFamily="34" charset="-120"/>
              </a:rPr>
              <a:t>學習重點二：</a:t>
            </a:r>
            <a:endParaRPr lang="en-HK" altLang="zh-TW" dirty="0">
              <a:solidFill>
                <a:srgbClr val="EC418C"/>
              </a:solidFill>
              <a:latin typeface="Microsoft JhengHei" panose="020B0604030504040204" pitchFamily="34" charset="-120"/>
              <a:ea typeface="Microsoft JhengHei" panose="020B0604030504040204" pitchFamily="34" charset="-120"/>
            </a:endParaRPr>
          </a:p>
          <a:p>
            <a:pPr>
              <a:lnSpc>
                <a:spcPct val="150000"/>
              </a:lnSpc>
              <a:spcBef>
                <a:spcPts val="0"/>
              </a:spcBef>
            </a:pPr>
            <a:r>
              <a:rPr lang="zh-TW" altLang="en-US" sz="3200" b="1" dirty="0">
                <a:solidFill>
                  <a:srgbClr val="EC418C"/>
                </a:solidFill>
                <a:latin typeface="Microsoft JhengHei" panose="020B0604030504040204" pitchFamily="34" charset="-120"/>
                <a:ea typeface="Microsoft JhengHei" panose="020B0604030504040204" pitchFamily="34" charset="-120"/>
              </a:rPr>
              <a:t>國家和香港對全球公共衞生（特別是在傳染病防控方面）的貢獻</a:t>
            </a:r>
          </a:p>
          <a:p>
            <a:pPr>
              <a:lnSpc>
                <a:spcPct val="150000"/>
              </a:lnSpc>
              <a:spcBef>
                <a:spcPts val="0"/>
              </a:spcBef>
            </a:pPr>
            <a:r>
              <a:rPr lang="en-HK" altLang="zh-TW" sz="3200" b="1" dirty="0">
                <a:solidFill>
                  <a:srgbClr val="EC418C"/>
                </a:solidFill>
                <a:latin typeface="Microsoft JhengHei" panose="020B0604030504040204" pitchFamily="34" charset="-120"/>
                <a:ea typeface="Microsoft JhengHei" panose="020B0604030504040204" pitchFamily="34" charset="-120"/>
              </a:rPr>
              <a:t>(</a:t>
            </a:r>
            <a:r>
              <a:rPr lang="zh-TW" altLang="en-US" sz="3200" b="1" dirty="0">
                <a:solidFill>
                  <a:srgbClr val="EC418C"/>
                </a:solidFill>
                <a:latin typeface="Microsoft JhengHei" panose="020B0604030504040204" pitchFamily="34" charset="-120"/>
                <a:ea typeface="Microsoft JhengHei" panose="020B0604030504040204" pitchFamily="34" charset="-120"/>
              </a:rPr>
              <a:t>共</a:t>
            </a:r>
            <a:r>
              <a:rPr lang="en-HK" altLang="zh-CN" sz="3200" b="1" dirty="0">
                <a:solidFill>
                  <a:srgbClr val="EC418C"/>
                </a:solidFill>
                <a:latin typeface="Microsoft JhengHei" panose="020B0604030504040204" pitchFamily="34" charset="-120"/>
                <a:ea typeface="Microsoft JhengHei" panose="020B0604030504040204" pitchFamily="34" charset="-120"/>
              </a:rPr>
              <a:t>2</a:t>
            </a:r>
            <a:r>
              <a:rPr lang="zh-TW" altLang="en-US" sz="3200" b="1" dirty="0">
                <a:solidFill>
                  <a:srgbClr val="EC418C"/>
                </a:solidFill>
                <a:latin typeface="Microsoft JhengHei" panose="020B0604030504040204" pitchFamily="34" charset="-120"/>
                <a:ea typeface="Microsoft JhengHei" panose="020B0604030504040204" pitchFamily="34" charset="-120"/>
              </a:rPr>
              <a:t>節</a:t>
            </a:r>
            <a:r>
              <a:rPr lang="en-US" altLang="zh-TW" sz="3200" b="1" dirty="0">
                <a:solidFill>
                  <a:srgbClr val="EC418C"/>
                </a:solidFill>
                <a:latin typeface="Microsoft JhengHei" panose="020B0604030504040204" pitchFamily="34" charset="-120"/>
                <a:ea typeface="Microsoft JhengHei" panose="020B0604030504040204" pitchFamily="34" charset="-120"/>
              </a:rPr>
              <a:t>)</a:t>
            </a:r>
            <a:r>
              <a:rPr lang="zh-TW" altLang="en-US" sz="3200" b="1" dirty="0">
                <a:solidFill>
                  <a:srgbClr val="EC418C"/>
                </a:solidFill>
                <a:latin typeface="Microsoft JhengHei" panose="020B0604030504040204" pitchFamily="34" charset="-120"/>
                <a:ea typeface="Microsoft JhengHei" panose="020B0604030504040204" pitchFamily="34" charset="-120"/>
              </a:rPr>
              <a:t> </a:t>
            </a:r>
            <a:endParaRPr lang="en-US" sz="3200" b="1" dirty="0">
              <a:solidFill>
                <a:srgbClr val="EC418C"/>
              </a:solidFill>
              <a:latin typeface="Microsoft JhengHei" panose="020B0604030504040204" pitchFamily="34" charset="-120"/>
              <a:ea typeface="Microsoft JhengHei" panose="020B0604030504040204" pitchFamily="34" charset="-120"/>
            </a:endParaRPr>
          </a:p>
        </p:txBody>
      </p:sp>
      <p:sp>
        <p:nvSpPr>
          <p:cNvPr id="5" name="Title 3">
            <a:extLst>
              <a:ext uri="{FF2B5EF4-FFF2-40B4-BE49-F238E27FC236}">
                <a16:creationId xmlns:a16="http://schemas.microsoft.com/office/drawing/2014/main" id="{D8216A08-3DCE-5EAC-CA3D-3358B4C2CF31}"/>
              </a:ext>
            </a:extLst>
          </p:cNvPr>
          <p:cNvSpPr txBox="1">
            <a:spLocks/>
          </p:cNvSpPr>
          <p:nvPr/>
        </p:nvSpPr>
        <p:spPr>
          <a:xfrm>
            <a:off x="420407" y="3675958"/>
            <a:ext cx="9495380" cy="18104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zh-TW" altLang="en-US" dirty="0">
                <a:latin typeface="Microsoft JhengHei" panose="020B0604030504040204" pitchFamily="34" charset="-120"/>
                <a:ea typeface="Microsoft JhengHei" panose="020B0604030504040204" pitchFamily="34" charset="-120"/>
              </a:rPr>
              <a:t>香港對全球公共衞生的貢獻</a:t>
            </a:r>
            <a:endParaRPr lang="en-US" dirty="0">
              <a:latin typeface="Microsoft JhengHei" panose="020B0604030504040204" pitchFamily="34" charset="-120"/>
              <a:ea typeface="Microsoft JhengHei" panose="020B0604030504040204" pitchFamily="34" charset="-120"/>
            </a:endParaRPr>
          </a:p>
        </p:txBody>
      </p:sp>
      <p:sp>
        <p:nvSpPr>
          <p:cNvPr id="6" name="Text Placeholder 4">
            <a:extLst>
              <a:ext uri="{FF2B5EF4-FFF2-40B4-BE49-F238E27FC236}">
                <a16:creationId xmlns:a16="http://schemas.microsoft.com/office/drawing/2014/main" id="{DA4C9317-313A-B2E3-DC2B-6C3C5A91FA94}"/>
              </a:ext>
            </a:extLst>
          </p:cNvPr>
          <p:cNvSpPr txBox="1">
            <a:spLocks/>
          </p:cNvSpPr>
          <p:nvPr/>
        </p:nvSpPr>
        <p:spPr>
          <a:xfrm>
            <a:off x="231220" y="3052251"/>
            <a:ext cx="10515600" cy="53834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1pPr>
            <a:lvl2pPr marL="914400" marR="0" lvl="1" indent="-228600" algn="l" rtl="0">
              <a:lnSpc>
                <a:spcPct val="90000"/>
              </a:lnSpc>
              <a:spcBef>
                <a:spcPts val="500"/>
              </a:spcBef>
              <a:spcAft>
                <a:spcPts val="0"/>
              </a:spcAft>
              <a:buClr>
                <a:srgbClr val="9199C2"/>
              </a:buClr>
              <a:buSzPts val="2000"/>
              <a:buFont typeface="Arial"/>
              <a:buNone/>
              <a:defRPr sz="2000" b="0" i="0" u="none" strike="noStrike" cap="none">
                <a:solidFill>
                  <a:srgbClr val="9199C2"/>
                </a:solidFill>
                <a:latin typeface="Arial"/>
                <a:ea typeface="Arial"/>
                <a:cs typeface="Arial"/>
                <a:sym typeface="Arial"/>
              </a:defRPr>
            </a:lvl2pPr>
            <a:lvl3pPr marL="1371600" marR="0" lvl="2" indent="-228600" algn="l" rtl="0">
              <a:lnSpc>
                <a:spcPct val="90000"/>
              </a:lnSpc>
              <a:spcBef>
                <a:spcPts val="500"/>
              </a:spcBef>
              <a:spcAft>
                <a:spcPts val="0"/>
              </a:spcAft>
              <a:buClr>
                <a:srgbClr val="9199C2"/>
              </a:buClr>
              <a:buSzPts val="1800"/>
              <a:buFont typeface="Arial"/>
              <a:buNone/>
              <a:defRPr sz="1800" b="0" i="0" u="none" strike="noStrike" cap="none">
                <a:solidFill>
                  <a:srgbClr val="9199C2"/>
                </a:solidFill>
                <a:latin typeface="Arial"/>
                <a:ea typeface="Arial"/>
                <a:cs typeface="Arial"/>
                <a:sym typeface="Arial"/>
              </a:defRPr>
            </a:lvl3pPr>
            <a:lvl4pPr marL="1828800" marR="0" lvl="3" indent="-228600" algn="l" rtl="0">
              <a:lnSpc>
                <a:spcPct val="90000"/>
              </a:lnSpc>
              <a:spcBef>
                <a:spcPts val="500"/>
              </a:spcBef>
              <a:spcAft>
                <a:spcPts val="0"/>
              </a:spcAft>
              <a:buClr>
                <a:srgbClr val="9199C2"/>
              </a:buClr>
              <a:buSzPts val="1600"/>
              <a:buFont typeface="Arial"/>
              <a:buNone/>
              <a:defRPr sz="1600" b="0" i="0" u="none" strike="noStrike" cap="none">
                <a:solidFill>
                  <a:srgbClr val="9199C2"/>
                </a:solidFill>
                <a:latin typeface="Arial"/>
                <a:ea typeface="Arial"/>
                <a:cs typeface="Arial"/>
                <a:sym typeface="Arial"/>
              </a:defRPr>
            </a:lvl4pPr>
            <a:lvl5pPr marL="2286000" marR="0" lvl="4" indent="-228600" algn="l" rtl="0">
              <a:lnSpc>
                <a:spcPct val="90000"/>
              </a:lnSpc>
              <a:spcBef>
                <a:spcPts val="500"/>
              </a:spcBef>
              <a:spcAft>
                <a:spcPts val="0"/>
              </a:spcAft>
              <a:buClr>
                <a:srgbClr val="9199C2"/>
              </a:buClr>
              <a:buSzPts val="1600"/>
              <a:buFont typeface="Arial"/>
              <a:buNone/>
              <a:defRPr sz="1600" b="0" i="0" u="none" strike="noStrike" cap="none">
                <a:solidFill>
                  <a:srgbClr val="9199C2"/>
                </a:solidFill>
                <a:latin typeface="Arial"/>
                <a:ea typeface="Arial"/>
                <a:cs typeface="Arial"/>
                <a:sym typeface="Arial"/>
              </a:defRPr>
            </a:lvl5pPr>
            <a:lvl6pPr marL="2743200" marR="0" lvl="5" indent="-228600" algn="l" rtl="0">
              <a:lnSpc>
                <a:spcPct val="90000"/>
              </a:lnSpc>
              <a:spcBef>
                <a:spcPts val="500"/>
              </a:spcBef>
              <a:spcAft>
                <a:spcPts val="0"/>
              </a:spcAft>
              <a:buClr>
                <a:srgbClr val="9199C2"/>
              </a:buClr>
              <a:buSzPts val="1600"/>
              <a:buFont typeface="Arial"/>
              <a:buNone/>
              <a:defRPr sz="1600" b="0" i="0" u="none" strike="noStrike" cap="none">
                <a:solidFill>
                  <a:srgbClr val="9199C2"/>
                </a:solidFill>
                <a:latin typeface="Gill Sans"/>
                <a:ea typeface="Gill Sans"/>
                <a:cs typeface="Gill Sans"/>
                <a:sym typeface="Gill Sans"/>
              </a:defRPr>
            </a:lvl6pPr>
            <a:lvl7pPr marL="3200400" marR="0" lvl="6" indent="-228600" algn="l" rtl="0">
              <a:lnSpc>
                <a:spcPct val="90000"/>
              </a:lnSpc>
              <a:spcBef>
                <a:spcPts val="500"/>
              </a:spcBef>
              <a:spcAft>
                <a:spcPts val="0"/>
              </a:spcAft>
              <a:buClr>
                <a:srgbClr val="9199C2"/>
              </a:buClr>
              <a:buSzPts val="1600"/>
              <a:buFont typeface="Arial"/>
              <a:buNone/>
              <a:defRPr sz="1600" b="0" i="0" u="none" strike="noStrike" cap="none">
                <a:solidFill>
                  <a:srgbClr val="9199C2"/>
                </a:solidFill>
                <a:latin typeface="Gill Sans"/>
                <a:ea typeface="Gill Sans"/>
                <a:cs typeface="Gill Sans"/>
                <a:sym typeface="Gill Sans"/>
              </a:defRPr>
            </a:lvl7pPr>
            <a:lvl8pPr marL="3657600" marR="0" lvl="7" indent="-228600" algn="l" rtl="0">
              <a:lnSpc>
                <a:spcPct val="90000"/>
              </a:lnSpc>
              <a:spcBef>
                <a:spcPts val="500"/>
              </a:spcBef>
              <a:spcAft>
                <a:spcPts val="0"/>
              </a:spcAft>
              <a:buClr>
                <a:srgbClr val="9199C2"/>
              </a:buClr>
              <a:buSzPts val="1600"/>
              <a:buFont typeface="Arial"/>
              <a:buNone/>
              <a:defRPr sz="1600" b="0" i="0" u="none" strike="noStrike" cap="none">
                <a:solidFill>
                  <a:srgbClr val="9199C2"/>
                </a:solidFill>
                <a:latin typeface="Gill Sans"/>
                <a:ea typeface="Gill Sans"/>
                <a:cs typeface="Gill Sans"/>
                <a:sym typeface="Gill Sans"/>
              </a:defRPr>
            </a:lvl8pPr>
            <a:lvl9pPr marL="4114800" marR="0" lvl="8" indent="-228600" algn="l" rtl="0">
              <a:lnSpc>
                <a:spcPct val="90000"/>
              </a:lnSpc>
              <a:spcBef>
                <a:spcPts val="500"/>
              </a:spcBef>
              <a:spcAft>
                <a:spcPts val="0"/>
              </a:spcAft>
              <a:buClr>
                <a:srgbClr val="9199C2"/>
              </a:buClr>
              <a:buSzPts val="1600"/>
              <a:buFont typeface="Arial"/>
              <a:buNone/>
              <a:defRPr sz="1600" b="0" i="0" u="none" strike="noStrike" cap="none">
                <a:solidFill>
                  <a:srgbClr val="9199C2"/>
                </a:solidFill>
                <a:latin typeface="Gill Sans"/>
                <a:ea typeface="Gill Sans"/>
                <a:cs typeface="Gill Sans"/>
                <a:sym typeface="Gill Sans"/>
              </a:defRPr>
            </a:lvl9pPr>
          </a:lstStyle>
          <a:p>
            <a:r>
              <a:rPr lang="zh-TW" altLang="en-US" sz="3200" dirty="0">
                <a:solidFill>
                  <a:schemeClr val="bg1"/>
                </a:solidFill>
                <a:latin typeface="Microsoft JhengHei" panose="020B0604030504040204" pitchFamily="34" charset="-120"/>
                <a:ea typeface="Microsoft JhengHei" panose="020B0604030504040204" pitchFamily="34" charset="-120"/>
              </a:rPr>
              <a:t>第二節</a:t>
            </a:r>
            <a:endParaRPr lang="en-US" altLang="zh-TW" sz="3200" dirty="0">
              <a:solidFill>
                <a:schemeClr val="bg1"/>
              </a:solidFill>
              <a:latin typeface="Microsoft JhengHei" panose="020B0604030504040204" pitchFamily="34" charset="-120"/>
              <a:ea typeface="Microsoft JhengHei" panose="020B0604030504040204" pitchFamily="34"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5D3AD1-8EE9-0856-D8F8-CBBE0F03E5EF}"/>
              </a:ext>
            </a:extLst>
          </p:cNvPr>
          <p:cNvSpPr txBox="1">
            <a:spLocks/>
          </p:cNvSpPr>
          <p:nvPr/>
        </p:nvSpPr>
        <p:spPr>
          <a:xfrm>
            <a:off x="0" y="1783080"/>
            <a:ext cx="7341326" cy="4408714"/>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zh-TW" altLang="en-US" sz="1800" dirty="0">
              <a:solidFill>
                <a:schemeClr val="tx1">
                  <a:lumMod val="50000"/>
                </a:schemeClr>
              </a:solidFill>
              <a:latin typeface="+mn-ea"/>
              <a:ea typeface="+mn-ea"/>
              <a:cs typeface="Times New Roman" panose="02020603050405020304" pitchFamily="18" charset="0"/>
            </a:endParaRPr>
          </a:p>
        </p:txBody>
      </p:sp>
      <p:sp>
        <p:nvSpPr>
          <p:cNvPr id="5" name="Title 3">
            <a:extLst>
              <a:ext uri="{FF2B5EF4-FFF2-40B4-BE49-F238E27FC236}">
                <a16:creationId xmlns:a16="http://schemas.microsoft.com/office/drawing/2014/main" id="{52DDD21B-E076-6B57-FF1A-69BCD3CAF5E5}"/>
              </a:ext>
            </a:extLst>
          </p:cNvPr>
          <p:cNvSpPr txBox="1">
            <a:spLocks/>
          </p:cNvSpPr>
          <p:nvPr/>
        </p:nvSpPr>
        <p:spPr>
          <a:xfrm>
            <a:off x="349184" y="1063695"/>
            <a:ext cx="11698675" cy="703540"/>
          </a:xfrm>
          <a:prstGeom prst="rect">
            <a:avLst/>
          </a:prstGeom>
        </p:spPr>
        <p:txBody>
          <a:bodyPr anchor="b">
            <a:noAutofit/>
          </a:bodyPr>
          <a:lstStyle>
            <a:lvl1pPr algn="l" defTabSz="914400" rtl="0" eaLnBrk="1" latinLnBrk="0" hangingPunct="1">
              <a:lnSpc>
                <a:spcPct val="90000"/>
              </a:lnSpc>
              <a:spcBef>
                <a:spcPct val="0"/>
              </a:spcBef>
              <a:buNone/>
              <a:defRPr sz="4400" b="1" i="0" kern="1200" spc="300">
                <a:solidFill>
                  <a:schemeClr val="bg2"/>
                </a:solidFill>
                <a:latin typeface="MHEI-MEDIUM-HKSCS-U" panose="020B0604050101010104" pitchFamily="34" charset="-120"/>
                <a:ea typeface="MHEI-MEDIUM-HKSCS-U" panose="020B0604050101010104" pitchFamily="34" charset="-120"/>
                <a:cs typeface="Microsoft Himalaya" pitchFamily="2" charset="0"/>
              </a:defRPr>
            </a:lvl1pPr>
          </a:lstStyle>
          <a:p>
            <a:pPr>
              <a:lnSpc>
                <a:spcPct val="100000"/>
              </a:lnSpc>
            </a:pPr>
            <a:r>
              <a:rPr lang="en-US" altLang="zh-TW" sz="4000" dirty="0">
                <a:solidFill>
                  <a:srgbClr val="C00000"/>
                </a:solidFill>
                <a:latin typeface="Microsoft JhengHei" panose="020B0604030504040204" pitchFamily="34" charset="-120"/>
                <a:ea typeface="Microsoft JhengHei" panose="020B0604030504040204" pitchFamily="34" charset="-120"/>
              </a:rPr>
              <a:t>2. </a:t>
            </a:r>
            <a:r>
              <a:rPr lang="zh-TW" altLang="en-US" sz="4000" dirty="0">
                <a:solidFill>
                  <a:srgbClr val="C00000"/>
                </a:solidFill>
                <a:latin typeface="Microsoft JhengHei" panose="020B0604030504040204" pitchFamily="34" charset="-120"/>
                <a:ea typeface="Microsoft JhengHei" panose="020B0604030504040204" pitchFamily="34" charset="-120"/>
              </a:rPr>
              <a:t>全球傳染病防控</a:t>
            </a:r>
          </a:p>
        </p:txBody>
      </p:sp>
      <p:sp>
        <p:nvSpPr>
          <p:cNvPr id="7" name="Rectangle: Rounded Corners 1">
            <a:extLst>
              <a:ext uri="{FF2B5EF4-FFF2-40B4-BE49-F238E27FC236}">
                <a16:creationId xmlns:a16="http://schemas.microsoft.com/office/drawing/2014/main" id="{87007F7C-B485-83BD-94F8-21C0BB355309}"/>
              </a:ext>
            </a:extLst>
          </p:cNvPr>
          <p:cNvSpPr/>
          <p:nvPr/>
        </p:nvSpPr>
        <p:spPr>
          <a:xfrm>
            <a:off x="3413759" y="146952"/>
            <a:ext cx="5251267" cy="759384"/>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香港對全球公共衞生的貢獻</a:t>
            </a:r>
          </a:p>
        </p:txBody>
      </p:sp>
      <p:sp>
        <p:nvSpPr>
          <p:cNvPr id="2" name="Google Shape;141;p13">
            <a:extLst>
              <a:ext uri="{FF2B5EF4-FFF2-40B4-BE49-F238E27FC236}">
                <a16:creationId xmlns:a16="http://schemas.microsoft.com/office/drawing/2014/main" id="{37F17DD5-B728-FE28-A359-667378824096}"/>
              </a:ext>
            </a:extLst>
          </p:cNvPr>
          <p:cNvSpPr/>
          <p:nvPr/>
        </p:nvSpPr>
        <p:spPr>
          <a:xfrm rot="-5400000">
            <a:off x="10946799" y="921181"/>
            <a:ext cx="1984495"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a:solidFill>
                <a:schemeClr val="lt1"/>
              </a:solidFill>
              <a:latin typeface="Gill Sans"/>
              <a:ea typeface="Gill Sans"/>
              <a:cs typeface="Gill Sans"/>
              <a:sym typeface="Gill Sans"/>
            </a:endParaRPr>
          </a:p>
        </p:txBody>
      </p:sp>
      <p:sp>
        <p:nvSpPr>
          <p:cNvPr id="9" name="TextBox 5">
            <a:extLst>
              <a:ext uri="{FF2B5EF4-FFF2-40B4-BE49-F238E27FC236}">
                <a16:creationId xmlns:a16="http://schemas.microsoft.com/office/drawing/2014/main" id="{CC8E12ED-D2E7-2402-7A12-420297EFEE02}"/>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marL="0" marR="0" lvl="0" indent="0" algn="ctr" rtl="0">
              <a:spcBef>
                <a:spcPts val="0"/>
              </a:spcBef>
              <a:spcAft>
                <a:spcPts val="0"/>
              </a:spcAft>
              <a:buNone/>
            </a:pPr>
            <a:endParaRPr lang="en-HK" sz="2400" dirty="0"/>
          </a:p>
        </p:txBody>
      </p:sp>
      <p:sp>
        <p:nvSpPr>
          <p:cNvPr id="4" name="TextBox 12">
            <a:extLst>
              <a:ext uri="{FF2B5EF4-FFF2-40B4-BE49-F238E27FC236}">
                <a16:creationId xmlns:a16="http://schemas.microsoft.com/office/drawing/2014/main" id="{370B7986-B886-3204-1569-CBA18264C894}"/>
              </a:ext>
            </a:extLst>
          </p:cNvPr>
          <p:cNvSpPr txBox="1"/>
          <p:nvPr/>
        </p:nvSpPr>
        <p:spPr>
          <a:xfrm>
            <a:off x="231172" y="2480789"/>
            <a:ext cx="6901148" cy="3631763"/>
          </a:xfrm>
          <a:prstGeom prst="rect">
            <a:avLst/>
          </a:prstGeom>
          <a:noFill/>
        </p:spPr>
        <p:txBody>
          <a:bodyPr wrap="square">
            <a:spAutoFit/>
          </a:bodyPr>
          <a:lstStyle/>
          <a:p>
            <a:pPr marL="342900" indent="-342900" algn="just">
              <a:buFont typeface="Wingdings" panose="05000000000000000000" pitchFamily="2" charset="2"/>
              <a:buChar char="l"/>
            </a:pPr>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2009</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年</a:t>
            </a:r>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5</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月</a:t>
            </a:r>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1</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日，一名前往香港的墨西哥籍男子確診感染甲型</a:t>
            </a:r>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H1N1</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流感，成為香港亦是亞洲區首宗確診病例。衞生署署長迅速採取隔離等行動，堵截病毒擴散途徑。</a:t>
            </a:r>
            <a:endParaRPr lang="en-US" altLang="zh-TW" sz="23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香港現時定期開展流感疫苗注射計劃，減少甲形流感傳播機會。</a:t>
            </a:r>
            <a:endParaRPr lang="en-US" altLang="zh-TW" sz="23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香港和廣東省、澳門三地達成共識，在防治傳染病方面進一步加強交流合作，簽署</a:t>
            </a:r>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粵港澳防治甲型</a:t>
            </a:r>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H1N1</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流感交流合作備忘錄</a:t>
            </a:r>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為三地聯防聯控人類豬型流感建立了合作機制。</a:t>
            </a:r>
          </a:p>
        </p:txBody>
      </p:sp>
      <p:sp>
        <p:nvSpPr>
          <p:cNvPr id="6" name="TextBox 12">
            <a:extLst>
              <a:ext uri="{FF2B5EF4-FFF2-40B4-BE49-F238E27FC236}">
                <a16:creationId xmlns:a16="http://schemas.microsoft.com/office/drawing/2014/main" id="{F3CA206B-12E4-C758-D901-70C28319730B}"/>
              </a:ext>
            </a:extLst>
          </p:cNvPr>
          <p:cNvSpPr txBox="1"/>
          <p:nvPr/>
        </p:nvSpPr>
        <p:spPr>
          <a:xfrm>
            <a:off x="231172" y="1900874"/>
            <a:ext cx="6657307" cy="446276"/>
          </a:xfrm>
          <a:prstGeom prst="rect">
            <a:avLst/>
          </a:prstGeom>
          <a:noFill/>
        </p:spPr>
        <p:txBody>
          <a:bodyPr wrap="square">
            <a:spAutoFit/>
          </a:bodyPr>
          <a:lstStyle/>
          <a:p>
            <a:pPr algn="just"/>
            <a:r>
              <a:rPr lang="en-US" altLang="zh-TW" sz="2300" b="1" dirty="0">
                <a:solidFill>
                  <a:schemeClr val="accent1">
                    <a:lumMod val="75000"/>
                  </a:schemeClr>
                </a:solidFill>
                <a:latin typeface="微軟正黑體" panose="020B0604030504040204" pitchFamily="34" charset="-120"/>
                <a:ea typeface="微軟正黑體" panose="020B0604030504040204" pitchFamily="34" charset="-120"/>
              </a:rPr>
              <a:t>1.3 </a:t>
            </a:r>
            <a:r>
              <a:rPr lang="zh-TW" altLang="pt-BR" sz="2300" b="1" dirty="0">
                <a:solidFill>
                  <a:schemeClr val="accent1">
                    <a:lumMod val="75000"/>
                  </a:schemeClr>
                </a:solidFill>
                <a:latin typeface="微軟正黑體" panose="020B0604030504040204" pitchFamily="34" charset="-120"/>
                <a:ea typeface="微軟正黑體" panose="020B0604030504040204" pitchFamily="34" charset="-120"/>
              </a:rPr>
              <a:t>甲型</a:t>
            </a:r>
            <a:r>
              <a:rPr lang="pt-BR" altLang="zh-TW" sz="2300" b="1" dirty="0">
                <a:solidFill>
                  <a:schemeClr val="accent1">
                    <a:lumMod val="75000"/>
                  </a:schemeClr>
                </a:solidFill>
                <a:latin typeface="微軟正黑體" panose="020B0604030504040204" pitchFamily="34" charset="-120"/>
                <a:ea typeface="微軟正黑體" panose="020B0604030504040204" pitchFamily="34" charset="-120"/>
              </a:rPr>
              <a:t>H1N1</a:t>
            </a:r>
            <a:r>
              <a:rPr lang="zh-TW" altLang="pt-BR" sz="2300" b="1" dirty="0">
                <a:solidFill>
                  <a:schemeClr val="accent1">
                    <a:lumMod val="75000"/>
                  </a:schemeClr>
                </a:solidFill>
                <a:latin typeface="微軟正黑體" panose="020B0604030504040204" pitchFamily="34" charset="-120"/>
                <a:ea typeface="微軟正黑體" panose="020B0604030504040204" pitchFamily="34" charset="-120"/>
              </a:rPr>
              <a:t>流感</a:t>
            </a:r>
            <a:r>
              <a:rPr lang="zh-TW" altLang="en-US" sz="2300" b="1" dirty="0">
                <a:solidFill>
                  <a:schemeClr val="accent1">
                    <a:lumMod val="75000"/>
                  </a:schemeClr>
                </a:solidFill>
                <a:latin typeface="微軟正黑體" panose="020B0604030504040204" pitchFamily="34" charset="-120"/>
                <a:ea typeface="微軟正黑體" panose="020B0604030504040204" pitchFamily="34" charset="-120"/>
              </a:rPr>
              <a:t>（「人類豬型流感」）</a:t>
            </a:r>
          </a:p>
        </p:txBody>
      </p:sp>
      <p:pic>
        <p:nvPicPr>
          <p:cNvPr id="13" name="圖片 12">
            <a:extLst>
              <a:ext uri="{FF2B5EF4-FFF2-40B4-BE49-F238E27FC236}">
                <a16:creationId xmlns:a16="http://schemas.microsoft.com/office/drawing/2014/main" id="{7D9DC8F4-C9CD-EE1C-622B-DBFEC881789C}"/>
              </a:ext>
            </a:extLst>
          </p:cNvPr>
          <p:cNvPicPr>
            <a:picLocks noChangeAspect="1"/>
          </p:cNvPicPr>
          <p:nvPr/>
        </p:nvPicPr>
        <p:blipFill>
          <a:blip r:embed="rId3"/>
          <a:stretch>
            <a:fillRect/>
          </a:stretch>
        </p:blipFill>
        <p:spPr>
          <a:xfrm>
            <a:off x="7572498" y="2014244"/>
            <a:ext cx="3902808" cy="2135788"/>
          </a:xfrm>
          <a:prstGeom prst="rect">
            <a:avLst/>
          </a:prstGeom>
        </p:spPr>
      </p:pic>
      <p:sp>
        <p:nvSpPr>
          <p:cNvPr id="14" name="文字方塊 13">
            <a:extLst>
              <a:ext uri="{FF2B5EF4-FFF2-40B4-BE49-F238E27FC236}">
                <a16:creationId xmlns:a16="http://schemas.microsoft.com/office/drawing/2014/main" id="{46E6E18E-692B-743F-69DD-F7CB4E719745}"/>
              </a:ext>
            </a:extLst>
          </p:cNvPr>
          <p:cNvSpPr txBox="1"/>
          <p:nvPr/>
        </p:nvSpPr>
        <p:spPr>
          <a:xfrm>
            <a:off x="7446938" y="1507689"/>
            <a:ext cx="4153927" cy="369332"/>
          </a:xfrm>
          <a:prstGeom prst="rect">
            <a:avLst/>
          </a:prstGeom>
          <a:noFill/>
        </p:spPr>
        <p:txBody>
          <a:bodyPr wrap="square">
            <a:spAutoFit/>
          </a:bodyPr>
          <a:lstStyle/>
          <a:p>
            <a:pPr algn="ctr"/>
            <a:r>
              <a:rPr lang="zh-TW" altLang="en-US" b="1" dirty="0"/>
              <a:t>政府季節性流感疫苗注射計劃</a:t>
            </a:r>
          </a:p>
        </p:txBody>
      </p:sp>
      <p:sp>
        <p:nvSpPr>
          <p:cNvPr id="17" name="Google Shape;86;p6">
            <a:hlinkClick r:id="rId4"/>
            <a:extLst>
              <a:ext uri="{FF2B5EF4-FFF2-40B4-BE49-F238E27FC236}">
                <a16:creationId xmlns:a16="http://schemas.microsoft.com/office/drawing/2014/main" id="{D3D80876-B554-F5BD-528A-CF9B5C22FA1C}"/>
              </a:ext>
            </a:extLst>
          </p:cNvPr>
          <p:cNvSpPr/>
          <p:nvPr/>
        </p:nvSpPr>
        <p:spPr>
          <a:xfrm>
            <a:off x="8159418" y="4395000"/>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按此觀看</a:t>
            </a:r>
            <a:endParaRPr sz="2800" b="1" i="0" u="none" strike="noStrike" cap="none" dirty="0">
              <a:solidFill>
                <a:schemeClr val="lt1"/>
              </a:solidFill>
              <a:latin typeface="Gill Sans"/>
              <a:ea typeface="Gill Sans"/>
              <a:cs typeface="Gill Sans"/>
              <a:sym typeface="Gill Sans"/>
            </a:endParaRPr>
          </a:p>
        </p:txBody>
      </p:sp>
      <p:sp>
        <p:nvSpPr>
          <p:cNvPr id="18" name="Google Shape;156;p14">
            <a:extLst>
              <a:ext uri="{FF2B5EF4-FFF2-40B4-BE49-F238E27FC236}">
                <a16:creationId xmlns:a16="http://schemas.microsoft.com/office/drawing/2014/main" id="{1FE72404-93D6-63DF-65C9-4F168963AAE7}"/>
              </a:ext>
            </a:extLst>
          </p:cNvPr>
          <p:cNvSpPr txBox="1"/>
          <p:nvPr/>
        </p:nvSpPr>
        <p:spPr>
          <a:xfrm>
            <a:off x="7572498" y="5933536"/>
            <a:ext cx="4475361" cy="577041"/>
          </a:xfrm>
          <a:prstGeom prst="rect">
            <a:avLst/>
          </a:prstGeom>
          <a:noFill/>
          <a:ln>
            <a:noFill/>
          </a:ln>
        </p:spPr>
        <p:txBody>
          <a:bodyPr spcFirstLastPara="1" wrap="square" lIns="91425" tIns="45700" rIns="91425" bIns="45700" anchor="t" anchorCtr="0">
            <a:spAutoFit/>
          </a:bodyPr>
          <a:lstStyle/>
          <a:p>
            <a:r>
              <a:rPr lang="zh-TW" sz="1050" dirty="0">
                <a:solidFill>
                  <a:srgbClr val="000000"/>
                </a:solidFill>
                <a:latin typeface="標楷體" panose="03000509000000000000" pitchFamily="65" charset="-120"/>
                <a:ea typeface="標楷體" panose="03000509000000000000" pitchFamily="65" charset="-120"/>
                <a:cs typeface="Times New Roman"/>
                <a:sym typeface="Times New Roman"/>
              </a:rPr>
              <a:t>資料</a:t>
            </a:r>
            <a:r>
              <a:rPr 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來源：</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無線新聞</a:t>
            </a:r>
            <a:r>
              <a:rPr lang="en-US" alt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醫管局季節性流感疫苗注射計劃明日開始 合資格人士分階段免費接種</a:t>
            </a:r>
            <a:r>
              <a:rPr lang="en-US" altLang="zh-TW" sz="1050" dirty="0">
                <a:solidFill>
                  <a:srgbClr val="000000"/>
                </a:solidFill>
                <a:latin typeface="標楷體" panose="03000509000000000000" pitchFamily="65" charset="-120"/>
                <a:ea typeface="標楷體" panose="03000509000000000000" pitchFamily="65" charset="-120"/>
                <a:cs typeface="Times New Roman"/>
                <a:sym typeface="Times New Roman"/>
              </a:rPr>
              <a:t>〉</a:t>
            </a:r>
            <a:endParaRPr lang="en-US" alt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endParaRPr>
          </a:p>
          <a:p>
            <a:pPr marL="0" marR="0" lvl="0" indent="0" algn="l" rtl="0">
              <a:spcBef>
                <a:spcPts val="0"/>
              </a:spcBef>
              <a:spcAft>
                <a:spcPts val="0"/>
              </a:spcAft>
              <a:buNone/>
            </a:pPr>
            <a:r>
              <a:rPr lang="en-US" altLang="zh-TW" sz="1050" dirty="0">
                <a:solidFill>
                  <a:srgbClr val="000000"/>
                </a:solidFill>
                <a:latin typeface="標楷體" panose="03000509000000000000" pitchFamily="65" charset="-120"/>
                <a:ea typeface="標楷體" panose="03000509000000000000" pitchFamily="65" charset="-120"/>
                <a:cs typeface="Times New Roman"/>
                <a:sym typeface="Times New Roman"/>
              </a:rPr>
              <a:t>https://youtu.be/Qq5C6wC3Ys8?si=NVkfBQJ_WpAd0ADc</a:t>
            </a:r>
          </a:p>
        </p:txBody>
      </p:sp>
      <p:pic>
        <p:nvPicPr>
          <p:cNvPr id="25" name="圖片 24">
            <a:extLst>
              <a:ext uri="{FF2B5EF4-FFF2-40B4-BE49-F238E27FC236}">
                <a16:creationId xmlns:a16="http://schemas.microsoft.com/office/drawing/2014/main" id="{6AB1A71C-6CC1-EB7A-8137-44F2207D6036}"/>
              </a:ext>
            </a:extLst>
          </p:cNvPr>
          <p:cNvPicPr>
            <a:picLocks noChangeAspect="1"/>
          </p:cNvPicPr>
          <p:nvPr/>
        </p:nvPicPr>
        <p:blipFill>
          <a:blip r:embed="rId5"/>
          <a:stretch>
            <a:fillRect/>
          </a:stretch>
        </p:blipFill>
        <p:spPr>
          <a:xfrm>
            <a:off x="9862553" y="4436295"/>
            <a:ext cx="1362796" cy="1352550"/>
          </a:xfrm>
          <a:prstGeom prst="rect">
            <a:avLst/>
          </a:prstGeom>
        </p:spPr>
      </p:pic>
    </p:spTree>
    <p:extLst>
      <p:ext uri="{BB962C8B-B14F-4D97-AF65-F5344CB8AC3E}">
        <p14:creationId xmlns:p14="http://schemas.microsoft.com/office/powerpoint/2010/main" val="292339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2DDD21B-E076-6B57-FF1A-69BCD3CAF5E5}"/>
              </a:ext>
            </a:extLst>
          </p:cNvPr>
          <p:cNvSpPr txBox="1">
            <a:spLocks/>
          </p:cNvSpPr>
          <p:nvPr/>
        </p:nvSpPr>
        <p:spPr>
          <a:xfrm>
            <a:off x="349184" y="1063695"/>
            <a:ext cx="11698675" cy="703540"/>
          </a:xfrm>
          <a:prstGeom prst="rect">
            <a:avLst/>
          </a:prstGeom>
        </p:spPr>
        <p:txBody>
          <a:bodyPr anchor="b">
            <a:noAutofit/>
          </a:bodyPr>
          <a:lstStyle>
            <a:lvl1pPr algn="l" defTabSz="914400" rtl="0" eaLnBrk="1" latinLnBrk="0" hangingPunct="1">
              <a:lnSpc>
                <a:spcPct val="90000"/>
              </a:lnSpc>
              <a:spcBef>
                <a:spcPct val="0"/>
              </a:spcBef>
              <a:buNone/>
              <a:defRPr sz="4400" b="1" i="0" kern="1200" spc="300">
                <a:solidFill>
                  <a:schemeClr val="bg2"/>
                </a:solidFill>
                <a:latin typeface="MHEI-MEDIUM-HKSCS-U" panose="020B0604050101010104" pitchFamily="34" charset="-120"/>
                <a:ea typeface="MHEI-MEDIUM-HKSCS-U" panose="020B0604050101010104" pitchFamily="34" charset="-120"/>
                <a:cs typeface="Microsoft Himalaya" pitchFamily="2" charset="0"/>
              </a:defRPr>
            </a:lvl1pPr>
          </a:lstStyle>
          <a:p>
            <a:pPr>
              <a:lnSpc>
                <a:spcPct val="100000"/>
              </a:lnSpc>
            </a:pPr>
            <a:r>
              <a:rPr lang="en-US" altLang="zh-TW" sz="4000" dirty="0">
                <a:solidFill>
                  <a:srgbClr val="C00000"/>
                </a:solidFill>
                <a:latin typeface="Microsoft JhengHei" panose="020B0604030504040204" pitchFamily="34" charset="-120"/>
                <a:ea typeface="Microsoft JhengHei" panose="020B0604030504040204" pitchFamily="34" charset="-120"/>
              </a:rPr>
              <a:t>2. </a:t>
            </a:r>
            <a:r>
              <a:rPr lang="zh-TW" altLang="en-US" sz="4000" dirty="0">
                <a:solidFill>
                  <a:srgbClr val="C00000"/>
                </a:solidFill>
                <a:latin typeface="Microsoft JhengHei" panose="020B0604030504040204" pitchFamily="34" charset="-120"/>
                <a:ea typeface="Microsoft JhengHei" panose="020B0604030504040204" pitchFamily="34" charset="-120"/>
              </a:rPr>
              <a:t>全球傳染病防控</a:t>
            </a:r>
          </a:p>
        </p:txBody>
      </p:sp>
      <p:sp>
        <p:nvSpPr>
          <p:cNvPr id="7" name="Rectangle: Rounded Corners 1">
            <a:extLst>
              <a:ext uri="{FF2B5EF4-FFF2-40B4-BE49-F238E27FC236}">
                <a16:creationId xmlns:a16="http://schemas.microsoft.com/office/drawing/2014/main" id="{87007F7C-B485-83BD-94F8-21C0BB355309}"/>
              </a:ext>
            </a:extLst>
          </p:cNvPr>
          <p:cNvSpPr/>
          <p:nvPr/>
        </p:nvSpPr>
        <p:spPr>
          <a:xfrm>
            <a:off x="3747346" y="146789"/>
            <a:ext cx="4697308" cy="70354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香港對全球公共衞生的貢獻</a:t>
            </a:r>
          </a:p>
        </p:txBody>
      </p:sp>
      <p:sp>
        <p:nvSpPr>
          <p:cNvPr id="2" name="Google Shape;141;p13">
            <a:extLst>
              <a:ext uri="{FF2B5EF4-FFF2-40B4-BE49-F238E27FC236}">
                <a16:creationId xmlns:a16="http://schemas.microsoft.com/office/drawing/2014/main" id="{37F17DD5-B728-FE28-A359-667378824096}"/>
              </a:ext>
            </a:extLst>
          </p:cNvPr>
          <p:cNvSpPr/>
          <p:nvPr/>
        </p:nvSpPr>
        <p:spPr>
          <a:xfrm rot="-5400000">
            <a:off x="10946799" y="921181"/>
            <a:ext cx="1984495"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a:solidFill>
                <a:schemeClr val="lt1"/>
              </a:solidFill>
              <a:latin typeface="Gill Sans"/>
              <a:ea typeface="Gill Sans"/>
              <a:cs typeface="Gill Sans"/>
              <a:sym typeface="Gill Sans"/>
            </a:endParaRPr>
          </a:p>
        </p:txBody>
      </p:sp>
      <p:sp>
        <p:nvSpPr>
          <p:cNvPr id="9" name="TextBox 5">
            <a:extLst>
              <a:ext uri="{FF2B5EF4-FFF2-40B4-BE49-F238E27FC236}">
                <a16:creationId xmlns:a16="http://schemas.microsoft.com/office/drawing/2014/main" id="{CC8E12ED-D2E7-2402-7A12-420297EFEE02}"/>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marL="0" marR="0" lvl="0" indent="0" algn="ctr" rtl="0">
              <a:spcBef>
                <a:spcPts val="0"/>
              </a:spcBef>
              <a:spcAft>
                <a:spcPts val="0"/>
              </a:spcAft>
              <a:buNone/>
            </a:pPr>
            <a:endParaRPr lang="en-HK" sz="2400" dirty="0"/>
          </a:p>
        </p:txBody>
      </p:sp>
      <p:sp>
        <p:nvSpPr>
          <p:cNvPr id="4" name="TextBox 12">
            <a:extLst>
              <a:ext uri="{FF2B5EF4-FFF2-40B4-BE49-F238E27FC236}">
                <a16:creationId xmlns:a16="http://schemas.microsoft.com/office/drawing/2014/main" id="{370B7986-B886-3204-1569-CBA18264C894}"/>
              </a:ext>
            </a:extLst>
          </p:cNvPr>
          <p:cNvSpPr txBox="1"/>
          <p:nvPr/>
        </p:nvSpPr>
        <p:spPr>
          <a:xfrm>
            <a:off x="231172" y="2391077"/>
            <a:ext cx="11516690" cy="800219"/>
          </a:xfrm>
          <a:prstGeom prst="rect">
            <a:avLst/>
          </a:prstGeom>
          <a:noFill/>
        </p:spPr>
        <p:txBody>
          <a:bodyPr wrap="square">
            <a:spAutoFit/>
          </a:bodyPr>
          <a:lstStyle/>
          <a:p>
            <a:pPr algn="just"/>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2019</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冠狀病毒病疫情爆發後，香港衞生署及衞生防護中心在過去傳染病防控經驗基礎上作出應對，包括：</a:t>
            </a:r>
            <a:endParaRPr lang="en-US" altLang="zh-TW" sz="2300" dirty="0">
              <a:solidFill>
                <a:schemeClr val="tx1">
                  <a:lumMod val="50000"/>
                </a:schemeClr>
              </a:solidFill>
              <a:latin typeface="微軟正黑體" panose="020B0604030504040204" pitchFamily="34" charset="-120"/>
              <a:ea typeface="微軟正黑體" panose="020B0604030504040204" pitchFamily="34" charset="-120"/>
            </a:endParaRPr>
          </a:p>
        </p:txBody>
      </p:sp>
      <p:sp>
        <p:nvSpPr>
          <p:cNvPr id="6" name="TextBox 12">
            <a:extLst>
              <a:ext uri="{FF2B5EF4-FFF2-40B4-BE49-F238E27FC236}">
                <a16:creationId xmlns:a16="http://schemas.microsoft.com/office/drawing/2014/main" id="{F3CA206B-12E4-C758-D901-70C28319730B}"/>
              </a:ext>
            </a:extLst>
          </p:cNvPr>
          <p:cNvSpPr txBox="1"/>
          <p:nvPr/>
        </p:nvSpPr>
        <p:spPr>
          <a:xfrm>
            <a:off x="231172" y="1900874"/>
            <a:ext cx="6657307" cy="446276"/>
          </a:xfrm>
          <a:prstGeom prst="rect">
            <a:avLst/>
          </a:prstGeom>
          <a:noFill/>
        </p:spPr>
        <p:txBody>
          <a:bodyPr wrap="square">
            <a:spAutoFit/>
          </a:bodyPr>
          <a:lstStyle/>
          <a:p>
            <a:pPr algn="just"/>
            <a:r>
              <a:rPr lang="en-US" altLang="zh-TW" sz="2300" b="1" dirty="0">
                <a:solidFill>
                  <a:schemeClr val="accent1">
                    <a:lumMod val="75000"/>
                  </a:schemeClr>
                </a:solidFill>
                <a:latin typeface="微軟正黑體" panose="020B0604030504040204" pitchFamily="34" charset="-120"/>
                <a:ea typeface="微軟正黑體" panose="020B0604030504040204" pitchFamily="34" charset="-120"/>
              </a:rPr>
              <a:t>1.4 2019</a:t>
            </a:r>
            <a:r>
              <a:rPr lang="zh-TW" altLang="en-US" sz="2300" b="1" dirty="0">
                <a:solidFill>
                  <a:schemeClr val="accent1">
                    <a:lumMod val="75000"/>
                  </a:schemeClr>
                </a:solidFill>
                <a:latin typeface="微軟正黑體" panose="020B0604030504040204" pitchFamily="34" charset="-120"/>
                <a:ea typeface="微軟正黑體" panose="020B0604030504040204" pitchFamily="34" charset="-120"/>
              </a:rPr>
              <a:t>冠狀病毒病</a:t>
            </a:r>
          </a:p>
        </p:txBody>
      </p:sp>
      <p:graphicFrame>
        <p:nvGraphicFramePr>
          <p:cNvPr id="8" name="資料庫圖表 7">
            <a:extLst>
              <a:ext uri="{FF2B5EF4-FFF2-40B4-BE49-F238E27FC236}">
                <a16:creationId xmlns:a16="http://schemas.microsoft.com/office/drawing/2014/main" id="{0CB67499-F851-D6F9-12ED-1A8B78DF5875}"/>
              </a:ext>
            </a:extLst>
          </p:cNvPr>
          <p:cNvGraphicFramePr/>
          <p:nvPr>
            <p:extLst>
              <p:ext uri="{D42A27DB-BD31-4B8C-83A1-F6EECF244321}">
                <p14:modId xmlns:p14="http://schemas.microsoft.com/office/powerpoint/2010/main" val="3869171758"/>
              </p:ext>
            </p:extLst>
          </p:nvPr>
        </p:nvGraphicFramePr>
        <p:xfrm>
          <a:off x="1951976" y="3080758"/>
          <a:ext cx="9315379" cy="49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文字方塊 10">
            <a:extLst>
              <a:ext uri="{FF2B5EF4-FFF2-40B4-BE49-F238E27FC236}">
                <a16:creationId xmlns:a16="http://schemas.microsoft.com/office/drawing/2014/main" id="{489E20C9-9C03-6BE4-6D2E-842E7152F8F4}"/>
              </a:ext>
            </a:extLst>
          </p:cNvPr>
          <p:cNvSpPr txBox="1"/>
          <p:nvPr/>
        </p:nvSpPr>
        <p:spPr>
          <a:xfrm>
            <a:off x="2754727" y="3393610"/>
            <a:ext cx="1606730" cy="1323439"/>
          </a:xfrm>
          <a:prstGeom prst="rect">
            <a:avLst/>
          </a:prstGeom>
          <a:noFill/>
        </p:spPr>
        <p:txBody>
          <a:bodyPr wrap="square">
            <a:spAutoFit/>
          </a:bodyPr>
          <a:lstStyle/>
          <a:p>
            <a:pPr algn="ctr"/>
            <a:r>
              <a:rPr lang="zh-TW" altLang="en-US" sz="1600" b="1" dirty="0">
                <a:solidFill>
                  <a:schemeClr val="bg1"/>
                </a:solidFill>
              </a:rPr>
              <a:t>制定</a:t>
            </a:r>
            <a:r>
              <a:rPr lang="en-US" altLang="zh-TW" sz="1600" b="1" dirty="0">
                <a:solidFill>
                  <a:schemeClr val="bg1"/>
                </a:solidFill>
              </a:rPr>
              <a:t>《</a:t>
            </a:r>
            <a:r>
              <a:rPr lang="zh-TW" altLang="en-US" sz="1600" b="1" dirty="0">
                <a:solidFill>
                  <a:schemeClr val="bg1"/>
                </a:solidFill>
              </a:rPr>
              <a:t>對公共衞生有重要性的新型傳染病準備</a:t>
            </a:r>
            <a:endParaRPr lang="en-US" altLang="zh-TW" sz="1600" b="1" dirty="0">
              <a:solidFill>
                <a:schemeClr val="bg1"/>
              </a:solidFill>
            </a:endParaRPr>
          </a:p>
          <a:p>
            <a:pPr algn="ctr"/>
            <a:r>
              <a:rPr lang="zh-TW" altLang="en-US" sz="1600" b="1" dirty="0">
                <a:solidFill>
                  <a:schemeClr val="bg1"/>
                </a:solidFill>
              </a:rPr>
              <a:t>及應變計劃（</a:t>
            </a:r>
            <a:r>
              <a:rPr lang="en-US" altLang="zh-TW" sz="1600" b="1" dirty="0">
                <a:solidFill>
                  <a:schemeClr val="bg1"/>
                </a:solidFill>
              </a:rPr>
              <a:t>2020</a:t>
            </a:r>
            <a:r>
              <a:rPr lang="zh-TW" altLang="en-US" sz="1600" b="1" dirty="0">
                <a:solidFill>
                  <a:schemeClr val="bg1"/>
                </a:solidFill>
              </a:rPr>
              <a:t>）</a:t>
            </a:r>
            <a:r>
              <a:rPr lang="en-US" altLang="zh-TW" sz="1600" b="1" dirty="0">
                <a:solidFill>
                  <a:schemeClr val="bg1"/>
                </a:solidFill>
              </a:rPr>
              <a:t>》</a:t>
            </a:r>
            <a:endParaRPr lang="zh-TW" altLang="en-US" sz="1600" b="1" dirty="0">
              <a:solidFill>
                <a:schemeClr val="bg1"/>
              </a:solidFill>
            </a:endParaRPr>
          </a:p>
        </p:txBody>
      </p:sp>
      <p:sp>
        <p:nvSpPr>
          <p:cNvPr id="12" name="文字方塊 11">
            <a:extLst>
              <a:ext uri="{FF2B5EF4-FFF2-40B4-BE49-F238E27FC236}">
                <a16:creationId xmlns:a16="http://schemas.microsoft.com/office/drawing/2014/main" id="{43D9A11F-BDBB-B5D2-571A-8581BBF527B3}"/>
              </a:ext>
            </a:extLst>
          </p:cNvPr>
          <p:cNvSpPr txBox="1"/>
          <p:nvPr/>
        </p:nvSpPr>
        <p:spPr>
          <a:xfrm>
            <a:off x="4531274" y="3524161"/>
            <a:ext cx="1528354" cy="1077218"/>
          </a:xfrm>
          <a:prstGeom prst="rect">
            <a:avLst/>
          </a:prstGeom>
          <a:noFill/>
        </p:spPr>
        <p:txBody>
          <a:bodyPr wrap="square">
            <a:spAutoFit/>
          </a:bodyPr>
          <a:lstStyle/>
          <a:p>
            <a:pPr algn="ctr"/>
            <a:r>
              <a:rPr lang="zh-TW" altLang="en-US" sz="1600" b="1" dirty="0">
                <a:solidFill>
                  <a:schemeClr val="bg1"/>
                </a:solidFill>
              </a:rPr>
              <a:t>聽取世衞的建議，積極擴大病毒檢測和</a:t>
            </a:r>
            <a:endParaRPr lang="en-US" altLang="zh-TW" sz="1600" b="1" dirty="0">
              <a:solidFill>
                <a:schemeClr val="bg1"/>
              </a:solidFill>
            </a:endParaRPr>
          </a:p>
          <a:p>
            <a:pPr algn="ctr"/>
            <a:r>
              <a:rPr lang="zh-TW" altLang="en-US" sz="1600" b="1" dirty="0">
                <a:solidFill>
                  <a:schemeClr val="bg1"/>
                </a:solidFill>
              </a:rPr>
              <a:t>傳染源追蹤</a:t>
            </a:r>
          </a:p>
        </p:txBody>
      </p:sp>
      <p:sp>
        <p:nvSpPr>
          <p:cNvPr id="13" name="文字方塊 12">
            <a:extLst>
              <a:ext uri="{FF2B5EF4-FFF2-40B4-BE49-F238E27FC236}">
                <a16:creationId xmlns:a16="http://schemas.microsoft.com/office/drawing/2014/main" id="{919A00BE-4899-58A8-41FC-51BAED9AD280}"/>
              </a:ext>
            </a:extLst>
          </p:cNvPr>
          <p:cNvSpPr txBox="1"/>
          <p:nvPr/>
        </p:nvSpPr>
        <p:spPr>
          <a:xfrm>
            <a:off x="6266654" y="3524161"/>
            <a:ext cx="1528354" cy="1077218"/>
          </a:xfrm>
          <a:prstGeom prst="rect">
            <a:avLst/>
          </a:prstGeom>
          <a:noFill/>
        </p:spPr>
        <p:txBody>
          <a:bodyPr wrap="square">
            <a:spAutoFit/>
          </a:bodyPr>
          <a:lstStyle/>
          <a:p>
            <a:pPr algn="ctr"/>
            <a:r>
              <a:rPr lang="zh-TW" altLang="en-US" sz="1600" b="1" dirty="0">
                <a:solidFill>
                  <a:schemeClr val="bg1"/>
                </a:solidFill>
              </a:rPr>
              <a:t>加強各口岸監測，對出境旅客進行體溫</a:t>
            </a:r>
            <a:endParaRPr lang="en-US" altLang="zh-TW" sz="1600" b="1" dirty="0">
              <a:solidFill>
                <a:schemeClr val="bg1"/>
              </a:solidFill>
            </a:endParaRPr>
          </a:p>
          <a:p>
            <a:pPr algn="ctr"/>
            <a:r>
              <a:rPr lang="zh-TW" altLang="en-US" sz="1600" b="1" dirty="0">
                <a:solidFill>
                  <a:schemeClr val="bg1"/>
                </a:solidFill>
              </a:rPr>
              <a:t>檢查</a:t>
            </a:r>
          </a:p>
        </p:txBody>
      </p:sp>
      <p:sp>
        <p:nvSpPr>
          <p:cNvPr id="14" name="文字方塊 13">
            <a:extLst>
              <a:ext uri="{FF2B5EF4-FFF2-40B4-BE49-F238E27FC236}">
                <a16:creationId xmlns:a16="http://schemas.microsoft.com/office/drawing/2014/main" id="{A67E88FB-CF9D-E581-226D-46BDE8A78C2A}"/>
              </a:ext>
            </a:extLst>
          </p:cNvPr>
          <p:cNvSpPr txBox="1"/>
          <p:nvPr/>
        </p:nvSpPr>
        <p:spPr>
          <a:xfrm>
            <a:off x="5424098" y="4945381"/>
            <a:ext cx="1528354" cy="1323439"/>
          </a:xfrm>
          <a:prstGeom prst="rect">
            <a:avLst/>
          </a:prstGeom>
          <a:noFill/>
        </p:spPr>
        <p:txBody>
          <a:bodyPr wrap="square">
            <a:spAutoFit/>
          </a:bodyPr>
          <a:lstStyle/>
          <a:p>
            <a:pPr algn="ctr"/>
            <a:r>
              <a:rPr lang="zh-TW" altLang="en-US" sz="1600" b="1" dirty="0">
                <a:solidFill>
                  <a:schemeClr val="bg1"/>
                </a:solidFill>
              </a:rPr>
              <a:t>衞生防護中心和醫管局每天透過記者招待會交代確診</a:t>
            </a:r>
            <a:endParaRPr lang="en-US" altLang="zh-TW" sz="1600" b="1" dirty="0">
              <a:solidFill>
                <a:schemeClr val="bg1"/>
              </a:solidFill>
            </a:endParaRPr>
          </a:p>
          <a:p>
            <a:pPr algn="ctr"/>
            <a:r>
              <a:rPr lang="zh-TW" altLang="en-US" sz="1600" b="1" dirty="0">
                <a:solidFill>
                  <a:schemeClr val="bg1"/>
                </a:solidFill>
              </a:rPr>
              <a:t>個案和疫情</a:t>
            </a:r>
          </a:p>
        </p:txBody>
      </p:sp>
      <p:sp>
        <p:nvSpPr>
          <p:cNvPr id="15" name="文字方塊 14">
            <a:extLst>
              <a:ext uri="{FF2B5EF4-FFF2-40B4-BE49-F238E27FC236}">
                <a16:creationId xmlns:a16="http://schemas.microsoft.com/office/drawing/2014/main" id="{D7CF85EE-A92F-76B4-1952-B69EC53651B6}"/>
              </a:ext>
            </a:extLst>
          </p:cNvPr>
          <p:cNvSpPr txBox="1"/>
          <p:nvPr/>
        </p:nvSpPr>
        <p:spPr>
          <a:xfrm>
            <a:off x="7155148" y="4939837"/>
            <a:ext cx="1528354" cy="1323439"/>
          </a:xfrm>
          <a:prstGeom prst="rect">
            <a:avLst/>
          </a:prstGeom>
          <a:noFill/>
        </p:spPr>
        <p:txBody>
          <a:bodyPr wrap="square">
            <a:spAutoFit/>
          </a:bodyPr>
          <a:lstStyle/>
          <a:p>
            <a:pPr algn="ctr"/>
            <a:r>
              <a:rPr lang="zh-TW" altLang="en-US" sz="1600" b="1" dirty="0">
                <a:solidFill>
                  <a:schemeClr val="bg1"/>
                </a:solidFill>
              </a:rPr>
              <a:t>透過網頁整合發放有關疫情的訊息，提供綜合一站式</a:t>
            </a:r>
            <a:endParaRPr lang="en-US" altLang="zh-TW" sz="1600" b="1" dirty="0">
              <a:solidFill>
                <a:schemeClr val="bg1"/>
              </a:solidFill>
            </a:endParaRPr>
          </a:p>
          <a:p>
            <a:pPr algn="ctr"/>
            <a:r>
              <a:rPr lang="zh-TW" altLang="en-US" sz="1600" b="1" dirty="0">
                <a:solidFill>
                  <a:schemeClr val="bg1"/>
                </a:solidFill>
              </a:rPr>
              <a:t>資訊</a:t>
            </a:r>
          </a:p>
        </p:txBody>
      </p:sp>
      <p:sp>
        <p:nvSpPr>
          <p:cNvPr id="16" name="文字方塊 15">
            <a:extLst>
              <a:ext uri="{FF2B5EF4-FFF2-40B4-BE49-F238E27FC236}">
                <a16:creationId xmlns:a16="http://schemas.microsoft.com/office/drawing/2014/main" id="{938248BE-0387-70B9-11E7-584EA131D569}"/>
              </a:ext>
            </a:extLst>
          </p:cNvPr>
          <p:cNvSpPr txBox="1"/>
          <p:nvPr/>
        </p:nvSpPr>
        <p:spPr>
          <a:xfrm>
            <a:off x="8896220" y="5164936"/>
            <a:ext cx="1528354" cy="830997"/>
          </a:xfrm>
          <a:prstGeom prst="rect">
            <a:avLst/>
          </a:prstGeom>
          <a:noFill/>
        </p:spPr>
        <p:txBody>
          <a:bodyPr wrap="square">
            <a:spAutoFit/>
          </a:bodyPr>
          <a:lstStyle/>
          <a:p>
            <a:pPr algn="ctr"/>
            <a:r>
              <a:rPr lang="zh-TW" altLang="en-US" sz="1600" b="1" dirty="0">
                <a:solidFill>
                  <a:schemeClr val="bg1"/>
                </a:solidFill>
              </a:rPr>
              <a:t>推行宣傳活動，發放個人衞生訊息</a:t>
            </a:r>
          </a:p>
        </p:txBody>
      </p:sp>
    </p:spTree>
    <p:extLst>
      <p:ext uri="{BB962C8B-B14F-4D97-AF65-F5344CB8AC3E}">
        <p14:creationId xmlns:p14="http://schemas.microsoft.com/office/powerpoint/2010/main" val="48242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1BC49-83E2-F48F-793C-7488F0F4F4D1}"/>
              </a:ext>
            </a:extLst>
          </p:cNvPr>
          <p:cNvSpPr>
            <a:spLocks noGrp="1"/>
          </p:cNvSpPr>
          <p:nvPr>
            <p:ph type="title"/>
          </p:nvPr>
        </p:nvSpPr>
        <p:spPr>
          <a:xfrm>
            <a:off x="2503317" y="415351"/>
            <a:ext cx="8608820" cy="726765"/>
          </a:xfrm>
          <a:noFill/>
        </p:spPr>
        <p:txBody>
          <a:bodyPr vert="horz" lIns="91440" tIns="45720" rIns="91440" bIns="45720" rtlCol="0" anchor="b">
            <a:noAutofit/>
          </a:bodyPr>
          <a:lstStyle/>
          <a:p>
            <a:r>
              <a:rPr lang="en-US" altLang="zh-TW" sz="3600" dirty="0">
                <a:solidFill>
                  <a:schemeClr val="bg2">
                    <a:lumMod val="75000"/>
                  </a:schemeClr>
                </a:solidFill>
                <a:latin typeface="微軟正黑體" panose="020B0604030504040204" pitchFamily="34" charset="-120"/>
                <a:ea typeface="微軟正黑體" panose="020B0604030504040204" pitchFamily="34" charset="-120"/>
                <a:cs typeface="+mj-cs"/>
              </a:rPr>
              <a:t>2019</a:t>
            </a:r>
            <a:r>
              <a:rPr lang="zh-TW" altLang="en-US" sz="3600" dirty="0">
                <a:solidFill>
                  <a:schemeClr val="bg2">
                    <a:lumMod val="75000"/>
                  </a:schemeClr>
                </a:solidFill>
                <a:latin typeface="微軟正黑體" panose="020B0604030504040204" pitchFamily="34" charset="-120"/>
                <a:ea typeface="微軟正黑體" panose="020B0604030504040204" pitchFamily="34" charset="-120"/>
                <a:cs typeface="+mj-cs"/>
              </a:rPr>
              <a:t>冠狀病毒病專題網站</a:t>
            </a:r>
            <a:r>
              <a:rPr lang="en-US" altLang="zh-TW" sz="3600" dirty="0">
                <a:solidFill>
                  <a:schemeClr val="bg2">
                    <a:lumMod val="75000"/>
                  </a:schemeClr>
                </a:solidFill>
                <a:latin typeface="微軟正黑體" panose="020B0604030504040204" pitchFamily="34" charset="-120"/>
                <a:ea typeface="微軟正黑體" panose="020B0604030504040204" pitchFamily="34" charset="-120"/>
                <a:cs typeface="+mj-cs"/>
              </a:rPr>
              <a:t>—</a:t>
            </a:r>
            <a:r>
              <a:rPr lang="zh-TW" altLang="en-US" sz="3600" dirty="0">
                <a:solidFill>
                  <a:schemeClr val="bg2">
                    <a:lumMod val="75000"/>
                  </a:schemeClr>
                </a:solidFill>
                <a:latin typeface="微軟正黑體" panose="020B0604030504040204" pitchFamily="34" charset="-120"/>
                <a:ea typeface="微軟正黑體" panose="020B0604030504040204" pitchFamily="34" charset="-120"/>
                <a:cs typeface="+mj-cs"/>
              </a:rPr>
              <a:t>同心抗疫</a:t>
            </a:r>
          </a:p>
        </p:txBody>
      </p:sp>
      <p:sp>
        <p:nvSpPr>
          <p:cNvPr id="5" name="Oval 6">
            <a:extLst>
              <a:ext uri="{FF2B5EF4-FFF2-40B4-BE49-F238E27FC236}">
                <a16:creationId xmlns:a16="http://schemas.microsoft.com/office/drawing/2014/main" id="{900FE4A2-A1BF-FAFF-7116-7FCBAA340E28}"/>
              </a:ext>
            </a:extLst>
          </p:cNvPr>
          <p:cNvSpPr/>
          <p:nvPr/>
        </p:nvSpPr>
        <p:spPr>
          <a:xfrm rot="20694509">
            <a:off x="441634" y="361302"/>
            <a:ext cx="1961461" cy="953760"/>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小知識</a:t>
            </a:r>
            <a:endParaRPr lang="en-HK" sz="2800" b="1" dirty="0">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5A9FCC19-A39C-4354-CE72-569BACD6D566}"/>
              </a:ext>
            </a:extLst>
          </p:cNvPr>
          <p:cNvSpPr/>
          <p:nvPr/>
        </p:nvSpPr>
        <p:spPr>
          <a:xfrm>
            <a:off x="0" y="6375688"/>
            <a:ext cx="5158706" cy="430887"/>
          </a:xfrm>
          <a:prstGeom prst="rect">
            <a:avLst/>
          </a:prstGeom>
        </p:spPr>
        <p:txBody>
          <a:bodyPr wrap="square">
            <a:spAutoFit/>
          </a:bodyPr>
          <a:lstStyle/>
          <a:p>
            <a:r>
              <a:rPr lang="zh-TW" altLang="en-US" sz="1100" dirty="0">
                <a:solidFill>
                  <a:srgbClr val="000000"/>
                </a:solidFill>
                <a:latin typeface="標楷體" panose="03000509000000000000" pitchFamily="65" charset="-120"/>
                <a:ea typeface="標楷體" panose="03000509000000000000" pitchFamily="65" charset="-120"/>
              </a:rPr>
              <a:t>資料來源：香港特別行政區政府</a:t>
            </a:r>
            <a:r>
              <a:rPr lang="en-US" altLang="zh-TW" sz="1100" dirty="0">
                <a:solidFill>
                  <a:srgbClr val="000000"/>
                </a:solidFill>
                <a:latin typeface="標楷體" panose="03000509000000000000" pitchFamily="65" charset="-120"/>
                <a:ea typeface="標楷體" panose="03000509000000000000" pitchFamily="65" charset="-120"/>
              </a:rPr>
              <a:t>〈2019</a:t>
            </a:r>
            <a:r>
              <a:rPr lang="zh-TW" altLang="en-US" sz="1100" dirty="0">
                <a:solidFill>
                  <a:srgbClr val="000000"/>
                </a:solidFill>
                <a:latin typeface="標楷體" panose="03000509000000000000" pitchFamily="65" charset="-120"/>
                <a:ea typeface="標楷體" panose="03000509000000000000" pitchFamily="65" charset="-120"/>
              </a:rPr>
              <a:t>冠狀病毒病專題網站</a:t>
            </a:r>
            <a:r>
              <a:rPr lang="en-US" altLang="zh-TW" sz="1100" dirty="0">
                <a:solidFill>
                  <a:srgbClr val="000000"/>
                </a:solidFill>
                <a:latin typeface="標楷體" panose="03000509000000000000" pitchFamily="65" charset="-120"/>
                <a:ea typeface="標楷體" panose="03000509000000000000" pitchFamily="65" charset="-120"/>
              </a:rPr>
              <a:t>—</a:t>
            </a:r>
            <a:r>
              <a:rPr lang="zh-TW" altLang="en-US" sz="1100" dirty="0">
                <a:solidFill>
                  <a:srgbClr val="000000"/>
                </a:solidFill>
                <a:latin typeface="標楷體" panose="03000509000000000000" pitchFamily="65" charset="-120"/>
                <a:ea typeface="標楷體" panose="03000509000000000000" pitchFamily="65" charset="-120"/>
              </a:rPr>
              <a:t>同心抗疫</a:t>
            </a:r>
            <a:r>
              <a:rPr lang="en-US" altLang="zh-TW" sz="1100" dirty="0">
                <a:solidFill>
                  <a:srgbClr val="000000"/>
                </a:solidFill>
                <a:latin typeface="標楷體" panose="03000509000000000000" pitchFamily="65" charset="-120"/>
                <a:ea typeface="標楷體" panose="03000509000000000000" pitchFamily="65" charset="-120"/>
              </a:rPr>
              <a:t>〉</a:t>
            </a:r>
            <a:endParaRPr lang="en-HK" altLang="zh-CN" sz="1100" dirty="0">
              <a:solidFill>
                <a:srgbClr val="000000"/>
              </a:solidFill>
              <a:latin typeface="標楷體" panose="03000509000000000000" pitchFamily="65" charset="-120"/>
              <a:ea typeface="標楷體" panose="03000509000000000000" pitchFamily="65" charset="-120"/>
            </a:endParaRPr>
          </a:p>
          <a:p>
            <a:r>
              <a:rPr lang="en-US" altLang="zh-HK" sz="1100" dirty="0">
                <a:solidFill>
                  <a:srgbClr val="000000"/>
                </a:solidFill>
                <a:latin typeface="標楷體" panose="03000509000000000000" pitchFamily="65" charset="-120"/>
                <a:ea typeface="標楷體" panose="03000509000000000000" pitchFamily="65" charset="-120"/>
                <a:hlinkClick r:id="rId2"/>
              </a:rPr>
              <a:t>https://www.coronavirus.gov.hk/chi/index.html</a:t>
            </a:r>
            <a:r>
              <a:rPr lang="en-US" altLang="zh-HK" sz="1100" dirty="0">
                <a:solidFill>
                  <a:srgbClr val="000000"/>
                </a:solidFill>
                <a:latin typeface="標楷體" panose="03000509000000000000" pitchFamily="65" charset="-120"/>
                <a:ea typeface="標楷體" panose="03000509000000000000" pitchFamily="65" charset="-120"/>
              </a:rPr>
              <a:t> </a:t>
            </a:r>
          </a:p>
        </p:txBody>
      </p:sp>
      <p:pic>
        <p:nvPicPr>
          <p:cNvPr id="2" name="圖片 1">
            <a:extLst>
              <a:ext uri="{FF2B5EF4-FFF2-40B4-BE49-F238E27FC236}">
                <a16:creationId xmlns:a16="http://schemas.microsoft.com/office/drawing/2014/main" id="{5DD672C4-6BFC-EBA7-7647-DF4F61E701F4}"/>
              </a:ext>
            </a:extLst>
          </p:cNvPr>
          <p:cNvPicPr>
            <a:picLocks noChangeAspect="1"/>
          </p:cNvPicPr>
          <p:nvPr/>
        </p:nvPicPr>
        <p:blipFill>
          <a:blip r:embed="rId3"/>
          <a:stretch>
            <a:fillRect/>
          </a:stretch>
        </p:blipFill>
        <p:spPr>
          <a:xfrm>
            <a:off x="1544371" y="1763149"/>
            <a:ext cx="6908055" cy="3991506"/>
          </a:xfrm>
          <a:prstGeom prst="rect">
            <a:avLst/>
          </a:prstGeom>
          <a:ln>
            <a:noFill/>
          </a:ln>
          <a:effectLst>
            <a:softEdge rad="112500"/>
          </a:effectLst>
        </p:spPr>
      </p:pic>
      <p:sp>
        <p:nvSpPr>
          <p:cNvPr id="7" name="Google Shape;86;p6">
            <a:hlinkClick r:id="rId2"/>
            <a:extLst>
              <a:ext uri="{FF2B5EF4-FFF2-40B4-BE49-F238E27FC236}">
                <a16:creationId xmlns:a16="http://schemas.microsoft.com/office/drawing/2014/main" id="{0DB0D8FB-D2D1-8649-A4D8-45BA8BCF8009}"/>
              </a:ext>
            </a:extLst>
          </p:cNvPr>
          <p:cNvSpPr/>
          <p:nvPr/>
        </p:nvSpPr>
        <p:spPr>
          <a:xfrm>
            <a:off x="8786949" y="2084982"/>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按此觀看</a:t>
            </a:r>
            <a:endParaRPr sz="2800" b="1" i="0" u="none" strike="noStrike" cap="none" dirty="0">
              <a:solidFill>
                <a:schemeClr val="lt1"/>
              </a:solidFill>
              <a:latin typeface="Gill Sans"/>
              <a:ea typeface="Gill Sans"/>
              <a:cs typeface="Gill Sans"/>
              <a:sym typeface="Gill Sans"/>
            </a:endParaRPr>
          </a:p>
        </p:txBody>
      </p:sp>
      <p:pic>
        <p:nvPicPr>
          <p:cNvPr id="9" name="圖片 8">
            <a:extLst>
              <a:ext uri="{FF2B5EF4-FFF2-40B4-BE49-F238E27FC236}">
                <a16:creationId xmlns:a16="http://schemas.microsoft.com/office/drawing/2014/main" id="{56E298AF-BF3A-38D7-FEF0-70F39C210F54}"/>
              </a:ext>
            </a:extLst>
          </p:cNvPr>
          <p:cNvPicPr>
            <a:picLocks noChangeAspect="1"/>
          </p:cNvPicPr>
          <p:nvPr/>
        </p:nvPicPr>
        <p:blipFill>
          <a:blip r:embed="rId4"/>
          <a:srcRect/>
          <a:stretch/>
        </p:blipFill>
        <p:spPr>
          <a:xfrm>
            <a:off x="8676259" y="4016923"/>
            <a:ext cx="1631392" cy="1631392"/>
          </a:xfrm>
          <a:prstGeom prst="rect">
            <a:avLst/>
          </a:prstGeom>
        </p:spPr>
      </p:pic>
    </p:spTree>
    <p:extLst>
      <p:ext uri="{BB962C8B-B14F-4D97-AF65-F5344CB8AC3E}">
        <p14:creationId xmlns:p14="http://schemas.microsoft.com/office/powerpoint/2010/main" val="246441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2DDD21B-E076-6B57-FF1A-69BCD3CAF5E5}"/>
              </a:ext>
            </a:extLst>
          </p:cNvPr>
          <p:cNvSpPr txBox="1">
            <a:spLocks/>
          </p:cNvSpPr>
          <p:nvPr/>
        </p:nvSpPr>
        <p:spPr>
          <a:xfrm>
            <a:off x="349184" y="1063695"/>
            <a:ext cx="11698675" cy="703540"/>
          </a:xfrm>
          <a:prstGeom prst="rect">
            <a:avLst/>
          </a:prstGeom>
        </p:spPr>
        <p:txBody>
          <a:bodyPr anchor="b">
            <a:noAutofit/>
          </a:bodyPr>
          <a:lstStyle>
            <a:lvl1pPr algn="l" defTabSz="914400" rtl="0" eaLnBrk="1" latinLnBrk="0" hangingPunct="1">
              <a:lnSpc>
                <a:spcPct val="90000"/>
              </a:lnSpc>
              <a:spcBef>
                <a:spcPct val="0"/>
              </a:spcBef>
              <a:buNone/>
              <a:defRPr sz="4400" b="1" i="0" kern="1200" spc="300">
                <a:solidFill>
                  <a:schemeClr val="bg2"/>
                </a:solidFill>
                <a:latin typeface="MHEI-MEDIUM-HKSCS-U" panose="020B0604050101010104" pitchFamily="34" charset="-120"/>
                <a:ea typeface="MHEI-MEDIUM-HKSCS-U" panose="020B0604050101010104" pitchFamily="34" charset="-120"/>
                <a:cs typeface="Microsoft Himalaya" pitchFamily="2" charset="0"/>
              </a:defRPr>
            </a:lvl1pPr>
          </a:lstStyle>
          <a:p>
            <a:pPr>
              <a:lnSpc>
                <a:spcPct val="100000"/>
              </a:lnSpc>
            </a:pPr>
            <a:r>
              <a:rPr lang="en-US" altLang="zh-TW" sz="4000" dirty="0">
                <a:solidFill>
                  <a:srgbClr val="C00000"/>
                </a:solidFill>
                <a:latin typeface="Microsoft JhengHei" panose="020B0604030504040204" pitchFamily="34" charset="-120"/>
                <a:ea typeface="Microsoft JhengHei" panose="020B0604030504040204" pitchFamily="34" charset="-120"/>
              </a:rPr>
              <a:t>2. </a:t>
            </a:r>
            <a:r>
              <a:rPr lang="zh-TW" altLang="en-US" sz="4000" dirty="0">
                <a:solidFill>
                  <a:srgbClr val="C00000"/>
                </a:solidFill>
                <a:latin typeface="Microsoft JhengHei" panose="020B0604030504040204" pitchFamily="34" charset="-120"/>
                <a:ea typeface="Microsoft JhengHei" panose="020B0604030504040204" pitchFamily="34" charset="-120"/>
              </a:rPr>
              <a:t>全球傳染病防控</a:t>
            </a:r>
          </a:p>
        </p:txBody>
      </p:sp>
      <p:sp>
        <p:nvSpPr>
          <p:cNvPr id="7" name="Rectangle: Rounded Corners 1">
            <a:extLst>
              <a:ext uri="{FF2B5EF4-FFF2-40B4-BE49-F238E27FC236}">
                <a16:creationId xmlns:a16="http://schemas.microsoft.com/office/drawing/2014/main" id="{87007F7C-B485-83BD-94F8-21C0BB355309}"/>
              </a:ext>
            </a:extLst>
          </p:cNvPr>
          <p:cNvSpPr/>
          <p:nvPr/>
        </p:nvSpPr>
        <p:spPr>
          <a:xfrm>
            <a:off x="3764279" y="232456"/>
            <a:ext cx="4663441" cy="51253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香港對全球公共衞生的貢獻</a:t>
            </a:r>
          </a:p>
        </p:txBody>
      </p:sp>
      <p:sp>
        <p:nvSpPr>
          <p:cNvPr id="2" name="Google Shape;141;p13">
            <a:extLst>
              <a:ext uri="{FF2B5EF4-FFF2-40B4-BE49-F238E27FC236}">
                <a16:creationId xmlns:a16="http://schemas.microsoft.com/office/drawing/2014/main" id="{37F17DD5-B728-FE28-A359-667378824096}"/>
              </a:ext>
            </a:extLst>
          </p:cNvPr>
          <p:cNvSpPr/>
          <p:nvPr/>
        </p:nvSpPr>
        <p:spPr>
          <a:xfrm rot="-5400000">
            <a:off x="10946799" y="921181"/>
            <a:ext cx="1984495"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a:solidFill>
                <a:schemeClr val="lt1"/>
              </a:solidFill>
              <a:latin typeface="Gill Sans"/>
              <a:ea typeface="Gill Sans"/>
              <a:cs typeface="Gill Sans"/>
              <a:sym typeface="Gill Sans"/>
            </a:endParaRPr>
          </a:p>
        </p:txBody>
      </p:sp>
      <p:sp>
        <p:nvSpPr>
          <p:cNvPr id="9" name="TextBox 5">
            <a:extLst>
              <a:ext uri="{FF2B5EF4-FFF2-40B4-BE49-F238E27FC236}">
                <a16:creationId xmlns:a16="http://schemas.microsoft.com/office/drawing/2014/main" id="{CC8E12ED-D2E7-2402-7A12-420297EFEE02}"/>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p:txBody>
      </p:sp>
      <p:sp>
        <p:nvSpPr>
          <p:cNvPr id="4" name="TextBox 12">
            <a:extLst>
              <a:ext uri="{FF2B5EF4-FFF2-40B4-BE49-F238E27FC236}">
                <a16:creationId xmlns:a16="http://schemas.microsoft.com/office/drawing/2014/main" id="{370B7986-B886-3204-1569-CBA18264C894}"/>
              </a:ext>
            </a:extLst>
          </p:cNvPr>
          <p:cNvSpPr txBox="1"/>
          <p:nvPr/>
        </p:nvSpPr>
        <p:spPr>
          <a:xfrm>
            <a:off x="231173" y="2339906"/>
            <a:ext cx="11516690" cy="800219"/>
          </a:xfrm>
          <a:prstGeom prst="rect">
            <a:avLst/>
          </a:prstGeom>
          <a:noFill/>
        </p:spPr>
        <p:txBody>
          <a:bodyPr wrap="square">
            <a:spAutoFit/>
          </a:bodyPr>
          <a:lstStyle/>
          <a:p>
            <a:pPr algn="just"/>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香港的抗疫路，有國家作後盾。除了供應口罩、防護服等抗疫物資和疫苗外，國家多次提供抗疫醫療團隊及技術，全面支援香港抗疫，例如：</a:t>
            </a:r>
            <a:endParaRPr lang="en-US" altLang="zh-TW" sz="2300" dirty="0">
              <a:solidFill>
                <a:schemeClr val="tx1">
                  <a:lumMod val="50000"/>
                </a:schemeClr>
              </a:solidFill>
              <a:latin typeface="微軟正黑體" panose="020B0604030504040204" pitchFamily="34" charset="-120"/>
              <a:ea typeface="微軟正黑體" panose="020B0604030504040204" pitchFamily="34" charset="-120"/>
            </a:endParaRPr>
          </a:p>
        </p:txBody>
      </p:sp>
      <p:sp>
        <p:nvSpPr>
          <p:cNvPr id="6" name="TextBox 12">
            <a:extLst>
              <a:ext uri="{FF2B5EF4-FFF2-40B4-BE49-F238E27FC236}">
                <a16:creationId xmlns:a16="http://schemas.microsoft.com/office/drawing/2014/main" id="{F3CA206B-12E4-C758-D901-70C28319730B}"/>
              </a:ext>
            </a:extLst>
          </p:cNvPr>
          <p:cNvSpPr txBox="1"/>
          <p:nvPr/>
        </p:nvSpPr>
        <p:spPr>
          <a:xfrm>
            <a:off x="231172" y="1900874"/>
            <a:ext cx="6657307" cy="446276"/>
          </a:xfrm>
          <a:prstGeom prst="rect">
            <a:avLst/>
          </a:prstGeom>
          <a:noFill/>
        </p:spPr>
        <p:txBody>
          <a:bodyPr wrap="square">
            <a:spAutoFit/>
          </a:bodyPr>
          <a:lstStyle/>
          <a:p>
            <a:pPr algn="just"/>
            <a:r>
              <a:rPr lang="en-US" altLang="zh-TW" sz="2300" b="1" dirty="0">
                <a:solidFill>
                  <a:schemeClr val="accent1">
                    <a:lumMod val="75000"/>
                  </a:schemeClr>
                </a:solidFill>
                <a:latin typeface="微軟正黑體" panose="020B0604030504040204" pitchFamily="34" charset="-120"/>
                <a:ea typeface="微軟正黑體" panose="020B0604030504040204" pitchFamily="34" charset="-120"/>
              </a:rPr>
              <a:t>1.4 2019</a:t>
            </a:r>
            <a:r>
              <a:rPr lang="zh-TW" altLang="en-US" sz="2300" b="1" dirty="0">
                <a:solidFill>
                  <a:schemeClr val="accent1">
                    <a:lumMod val="75000"/>
                  </a:schemeClr>
                </a:solidFill>
                <a:latin typeface="微軟正黑體" panose="020B0604030504040204" pitchFamily="34" charset="-120"/>
                <a:ea typeface="微軟正黑體" panose="020B0604030504040204" pitchFamily="34" charset="-120"/>
              </a:rPr>
              <a:t>冠狀病毒病</a:t>
            </a:r>
          </a:p>
        </p:txBody>
      </p:sp>
      <p:pic>
        <p:nvPicPr>
          <p:cNvPr id="11" name="Google Shape;309;p29">
            <a:hlinkClick r:id="rId3"/>
            <a:extLst>
              <a:ext uri="{FF2B5EF4-FFF2-40B4-BE49-F238E27FC236}">
                <a16:creationId xmlns:a16="http://schemas.microsoft.com/office/drawing/2014/main" id="{BE90F5FC-B5E6-7F9C-C9C1-7FF7725E11AE}"/>
              </a:ext>
            </a:extLst>
          </p:cNvPr>
          <p:cNvPicPr preferRelativeResize="0"/>
          <p:nvPr/>
        </p:nvPicPr>
        <p:blipFill rotWithShape="1">
          <a:blip r:embed="rId4">
            <a:alphaModFix/>
          </a:blip>
          <a:srcRect/>
          <a:stretch/>
        </p:blipFill>
        <p:spPr>
          <a:xfrm>
            <a:off x="4587322" y="3930921"/>
            <a:ext cx="1024602" cy="1003975"/>
          </a:xfrm>
          <a:prstGeom prst="rect">
            <a:avLst/>
          </a:prstGeom>
          <a:noFill/>
          <a:ln>
            <a:noFill/>
          </a:ln>
        </p:spPr>
      </p:pic>
      <p:sp>
        <p:nvSpPr>
          <p:cNvPr id="12" name="文字方塊 11">
            <a:extLst>
              <a:ext uri="{FF2B5EF4-FFF2-40B4-BE49-F238E27FC236}">
                <a16:creationId xmlns:a16="http://schemas.microsoft.com/office/drawing/2014/main" id="{3D8650DA-A662-7341-9B7E-0044420CA933}"/>
              </a:ext>
            </a:extLst>
          </p:cNvPr>
          <p:cNvSpPr txBox="1"/>
          <p:nvPr/>
        </p:nvSpPr>
        <p:spPr>
          <a:xfrm>
            <a:off x="1804503" y="3215662"/>
            <a:ext cx="3558692" cy="646331"/>
          </a:xfrm>
          <a:prstGeom prst="rect">
            <a:avLst/>
          </a:prstGeom>
          <a:noFill/>
        </p:spPr>
        <p:txBody>
          <a:bodyPr wrap="square">
            <a:spAutoFit/>
          </a:bodyPr>
          <a:lstStyle/>
          <a:p>
            <a:pPr algn="ctr"/>
            <a:r>
              <a:rPr lang="zh-TW" altLang="en-US" b="1" dirty="0"/>
              <a:t>援港抗疫中醫專家組抵達 將配合應用中醫藥治療及預防</a:t>
            </a:r>
          </a:p>
        </p:txBody>
      </p:sp>
      <p:sp>
        <p:nvSpPr>
          <p:cNvPr id="13" name="矩形 12">
            <a:extLst>
              <a:ext uri="{FF2B5EF4-FFF2-40B4-BE49-F238E27FC236}">
                <a16:creationId xmlns:a16="http://schemas.microsoft.com/office/drawing/2014/main" id="{F5A892C6-F06E-0AD8-6FD8-8AEE78C471C6}"/>
              </a:ext>
            </a:extLst>
          </p:cNvPr>
          <p:cNvSpPr/>
          <p:nvPr/>
        </p:nvSpPr>
        <p:spPr>
          <a:xfrm>
            <a:off x="802028" y="5947752"/>
            <a:ext cx="5107088" cy="430887"/>
          </a:xfrm>
          <a:prstGeom prst="rect">
            <a:avLst/>
          </a:prstGeom>
        </p:spPr>
        <p:txBody>
          <a:bodyPr wrap="square">
            <a:spAutoFit/>
          </a:bodyPr>
          <a:lstStyle/>
          <a:p>
            <a:r>
              <a:rPr lang="zh-TW" altLang="en-US" sz="1100" dirty="0">
                <a:solidFill>
                  <a:srgbClr val="000000"/>
                </a:solidFill>
                <a:latin typeface="標楷體" panose="03000509000000000000" pitchFamily="65" charset="-120"/>
                <a:ea typeface="標楷體" panose="03000509000000000000" pitchFamily="65" charset="-120"/>
              </a:rPr>
              <a:t>資料來源：當代中國</a:t>
            </a:r>
            <a:r>
              <a:rPr lang="en-US" altLang="zh-TW" sz="1100" dirty="0">
                <a:solidFill>
                  <a:srgbClr val="000000"/>
                </a:solidFill>
                <a:latin typeface="標楷體" panose="03000509000000000000" pitchFamily="65" charset="-120"/>
                <a:ea typeface="標楷體" panose="03000509000000000000" pitchFamily="65" charset="-120"/>
              </a:rPr>
              <a:t>〈</a:t>
            </a:r>
            <a:r>
              <a:rPr lang="zh-TW" altLang="en-US" sz="1100" dirty="0">
                <a:solidFill>
                  <a:srgbClr val="000000"/>
                </a:solidFill>
                <a:latin typeface="標楷體" panose="03000509000000000000" pitchFamily="65" charset="-120"/>
                <a:ea typeface="標楷體" panose="03000509000000000000" pitchFamily="65" charset="-120"/>
              </a:rPr>
              <a:t>援港抗疫中醫專家組抵達 將配合應用中醫藥治療及預防</a:t>
            </a:r>
            <a:r>
              <a:rPr lang="en-US" altLang="zh-TW" sz="1100" dirty="0">
                <a:solidFill>
                  <a:srgbClr val="000000"/>
                </a:solidFill>
                <a:latin typeface="標楷體" panose="03000509000000000000" pitchFamily="65" charset="-120"/>
                <a:ea typeface="標楷體" panose="03000509000000000000" pitchFamily="65" charset="-120"/>
              </a:rPr>
              <a:t>〉</a:t>
            </a:r>
            <a:endParaRPr lang="en-HK" altLang="zh-CN" sz="1100" dirty="0">
              <a:solidFill>
                <a:srgbClr val="000000"/>
              </a:solidFill>
              <a:latin typeface="標楷體" panose="03000509000000000000" pitchFamily="65" charset="-120"/>
              <a:ea typeface="標楷體" panose="03000509000000000000" pitchFamily="65" charset="-120"/>
            </a:endParaRPr>
          </a:p>
          <a:p>
            <a:r>
              <a:rPr lang="en-US" altLang="zh-HK" sz="1100" dirty="0">
                <a:solidFill>
                  <a:srgbClr val="000000"/>
                </a:solidFill>
                <a:latin typeface="標楷體" panose="03000509000000000000" pitchFamily="65" charset="-120"/>
                <a:ea typeface="標楷體" panose="03000509000000000000" pitchFamily="65" charset="-120"/>
              </a:rPr>
              <a:t>https://www.youtube.com/watch?v=pN67K2RyMlk</a:t>
            </a:r>
          </a:p>
        </p:txBody>
      </p:sp>
      <p:pic>
        <p:nvPicPr>
          <p:cNvPr id="16" name="Google Shape;309;p29">
            <a:hlinkClick r:id="rId5"/>
            <a:extLst>
              <a:ext uri="{FF2B5EF4-FFF2-40B4-BE49-F238E27FC236}">
                <a16:creationId xmlns:a16="http://schemas.microsoft.com/office/drawing/2014/main" id="{0E3E2707-00B3-833C-D067-6E6D368D5DFE}"/>
              </a:ext>
            </a:extLst>
          </p:cNvPr>
          <p:cNvPicPr preferRelativeResize="0"/>
          <p:nvPr/>
        </p:nvPicPr>
        <p:blipFill rotWithShape="1">
          <a:blip r:embed="rId4">
            <a:alphaModFix/>
          </a:blip>
          <a:srcRect/>
          <a:stretch/>
        </p:blipFill>
        <p:spPr>
          <a:xfrm>
            <a:off x="10095054" y="3965057"/>
            <a:ext cx="1024602" cy="1003975"/>
          </a:xfrm>
          <a:prstGeom prst="rect">
            <a:avLst/>
          </a:prstGeom>
          <a:noFill/>
          <a:ln>
            <a:noFill/>
          </a:ln>
        </p:spPr>
      </p:pic>
      <p:sp>
        <p:nvSpPr>
          <p:cNvPr id="17" name="文字方塊 16">
            <a:extLst>
              <a:ext uri="{FF2B5EF4-FFF2-40B4-BE49-F238E27FC236}">
                <a16:creationId xmlns:a16="http://schemas.microsoft.com/office/drawing/2014/main" id="{1C71633F-7DE1-9F9C-3C1F-FF5196B7AF07}"/>
              </a:ext>
            </a:extLst>
          </p:cNvPr>
          <p:cNvSpPr txBox="1"/>
          <p:nvPr/>
        </p:nvSpPr>
        <p:spPr>
          <a:xfrm>
            <a:off x="7408467" y="3232889"/>
            <a:ext cx="3558692" cy="646331"/>
          </a:xfrm>
          <a:prstGeom prst="rect">
            <a:avLst/>
          </a:prstGeom>
          <a:noFill/>
        </p:spPr>
        <p:txBody>
          <a:bodyPr wrap="square">
            <a:spAutoFit/>
          </a:bodyPr>
          <a:lstStyle/>
          <a:p>
            <a:pPr algn="ctr"/>
            <a:r>
              <a:rPr lang="zh-TW" altLang="en-US" b="1" dirty="0"/>
              <a:t>援港抗疫中醫專家組抵達 將配合應用中醫藥治療及預防</a:t>
            </a:r>
          </a:p>
        </p:txBody>
      </p:sp>
      <p:sp>
        <p:nvSpPr>
          <p:cNvPr id="18" name="矩形 17">
            <a:extLst>
              <a:ext uri="{FF2B5EF4-FFF2-40B4-BE49-F238E27FC236}">
                <a16:creationId xmlns:a16="http://schemas.microsoft.com/office/drawing/2014/main" id="{F8C7C3DE-6E3D-C0FC-D0B6-C0CB7419B9AE}"/>
              </a:ext>
            </a:extLst>
          </p:cNvPr>
          <p:cNvSpPr/>
          <p:nvPr/>
        </p:nvSpPr>
        <p:spPr>
          <a:xfrm>
            <a:off x="6405992" y="5964979"/>
            <a:ext cx="5107088" cy="430887"/>
          </a:xfrm>
          <a:prstGeom prst="rect">
            <a:avLst/>
          </a:prstGeom>
        </p:spPr>
        <p:txBody>
          <a:bodyPr wrap="square">
            <a:spAutoFit/>
          </a:bodyPr>
          <a:lstStyle/>
          <a:p>
            <a:r>
              <a:rPr lang="zh-TW" altLang="en-US" sz="1100" dirty="0">
                <a:solidFill>
                  <a:srgbClr val="000000"/>
                </a:solidFill>
                <a:latin typeface="標楷體" panose="03000509000000000000" pitchFamily="65" charset="-120"/>
                <a:ea typeface="標楷體" panose="03000509000000000000" pitchFamily="65" charset="-120"/>
              </a:rPr>
              <a:t>資料來源：當代中國</a:t>
            </a:r>
            <a:r>
              <a:rPr lang="en-US" altLang="zh-TW" sz="1100" dirty="0">
                <a:solidFill>
                  <a:srgbClr val="000000"/>
                </a:solidFill>
                <a:latin typeface="標楷體" panose="03000509000000000000" pitchFamily="65" charset="-120"/>
                <a:ea typeface="標楷體" panose="03000509000000000000" pitchFamily="65" charset="-120"/>
              </a:rPr>
              <a:t>〈</a:t>
            </a:r>
            <a:r>
              <a:rPr lang="zh-TW" altLang="en-US" sz="1100" dirty="0">
                <a:solidFill>
                  <a:srgbClr val="000000"/>
                </a:solidFill>
                <a:latin typeface="標楷體" panose="03000509000000000000" pitchFamily="65" charset="-120"/>
                <a:ea typeface="標楷體" panose="03000509000000000000" pitchFamily="65" charset="-120"/>
              </a:rPr>
              <a:t>中央援港建</a:t>
            </a:r>
            <a:r>
              <a:rPr lang="en-US" altLang="zh-TW" sz="1100" dirty="0">
                <a:solidFill>
                  <a:srgbClr val="000000"/>
                </a:solidFill>
                <a:latin typeface="標楷體" panose="03000509000000000000" pitchFamily="65" charset="-120"/>
                <a:ea typeface="標楷體" panose="03000509000000000000" pitchFamily="65" charset="-120"/>
              </a:rPr>
              <a:t>4</a:t>
            </a:r>
            <a:r>
              <a:rPr lang="zh-TW" altLang="en-US" sz="1100" dirty="0">
                <a:solidFill>
                  <a:srgbClr val="000000"/>
                </a:solidFill>
                <a:latin typeface="標楷體" panose="03000509000000000000" pitchFamily="65" charset="-120"/>
                <a:ea typeface="標楷體" panose="03000509000000000000" pitchFamily="65" charset="-120"/>
              </a:rPr>
              <a:t>處方艙醫院 預計提供</a:t>
            </a:r>
            <a:r>
              <a:rPr lang="en-US" altLang="zh-TW" sz="1100" dirty="0">
                <a:solidFill>
                  <a:srgbClr val="000000"/>
                </a:solidFill>
                <a:latin typeface="標楷體" panose="03000509000000000000" pitchFamily="65" charset="-120"/>
                <a:ea typeface="標楷體" panose="03000509000000000000" pitchFamily="65" charset="-120"/>
              </a:rPr>
              <a:t>1.7</a:t>
            </a:r>
            <a:r>
              <a:rPr lang="zh-TW" altLang="en-US" sz="1100" dirty="0">
                <a:solidFill>
                  <a:srgbClr val="000000"/>
                </a:solidFill>
                <a:latin typeface="標楷體" panose="03000509000000000000" pitchFamily="65" charset="-120"/>
                <a:ea typeface="標楷體" panose="03000509000000000000" pitchFamily="65" charset="-120"/>
              </a:rPr>
              <a:t>萬隔離單位</a:t>
            </a:r>
            <a:r>
              <a:rPr lang="en-US" altLang="zh-TW" sz="1100" dirty="0">
                <a:solidFill>
                  <a:srgbClr val="000000"/>
                </a:solidFill>
                <a:latin typeface="標楷體" panose="03000509000000000000" pitchFamily="65" charset="-120"/>
                <a:ea typeface="標楷體" panose="03000509000000000000" pitchFamily="65" charset="-120"/>
              </a:rPr>
              <a:t>〉</a:t>
            </a:r>
            <a:endParaRPr lang="en-HK" altLang="zh-CN" sz="1100" dirty="0">
              <a:solidFill>
                <a:srgbClr val="000000"/>
              </a:solidFill>
              <a:latin typeface="標楷體" panose="03000509000000000000" pitchFamily="65" charset="-120"/>
              <a:ea typeface="標楷體" panose="03000509000000000000" pitchFamily="65" charset="-120"/>
            </a:endParaRPr>
          </a:p>
          <a:p>
            <a:r>
              <a:rPr lang="en-US" altLang="zh-HK" sz="1100" dirty="0">
                <a:solidFill>
                  <a:srgbClr val="000000"/>
                </a:solidFill>
                <a:latin typeface="標楷體" panose="03000509000000000000" pitchFamily="65" charset="-120"/>
                <a:ea typeface="標楷體" panose="03000509000000000000" pitchFamily="65" charset="-120"/>
              </a:rPr>
              <a:t>https://www.youtube.com/watch?v=VUi0t4EgtnE</a:t>
            </a:r>
          </a:p>
        </p:txBody>
      </p:sp>
      <p:pic>
        <p:nvPicPr>
          <p:cNvPr id="21" name="圖片 20">
            <a:extLst>
              <a:ext uri="{FF2B5EF4-FFF2-40B4-BE49-F238E27FC236}">
                <a16:creationId xmlns:a16="http://schemas.microsoft.com/office/drawing/2014/main" id="{D5EA7E33-F824-A007-46F6-C9AA1B0567B0}"/>
              </a:ext>
            </a:extLst>
          </p:cNvPr>
          <p:cNvPicPr>
            <a:picLocks noChangeAspect="1"/>
          </p:cNvPicPr>
          <p:nvPr/>
        </p:nvPicPr>
        <p:blipFill>
          <a:blip r:embed="rId6"/>
          <a:stretch>
            <a:fillRect/>
          </a:stretch>
        </p:blipFill>
        <p:spPr>
          <a:xfrm>
            <a:off x="6558932" y="4007699"/>
            <a:ext cx="3265715" cy="1828800"/>
          </a:xfrm>
          <a:prstGeom prst="rect">
            <a:avLst/>
          </a:prstGeom>
        </p:spPr>
      </p:pic>
      <p:pic>
        <p:nvPicPr>
          <p:cNvPr id="23" name="圖片 22">
            <a:extLst>
              <a:ext uri="{FF2B5EF4-FFF2-40B4-BE49-F238E27FC236}">
                <a16:creationId xmlns:a16="http://schemas.microsoft.com/office/drawing/2014/main" id="{DE89E6C3-1EC1-4C7D-06A5-ACE92CCFED65}"/>
              </a:ext>
            </a:extLst>
          </p:cNvPr>
          <p:cNvPicPr>
            <a:picLocks noChangeAspect="1"/>
          </p:cNvPicPr>
          <p:nvPr/>
        </p:nvPicPr>
        <p:blipFill>
          <a:blip r:embed="rId7"/>
          <a:stretch>
            <a:fillRect/>
          </a:stretch>
        </p:blipFill>
        <p:spPr>
          <a:xfrm>
            <a:off x="989928" y="3990472"/>
            <a:ext cx="3309570" cy="1828800"/>
          </a:xfrm>
          <a:prstGeom prst="rect">
            <a:avLst/>
          </a:prstGeom>
        </p:spPr>
      </p:pic>
      <p:pic>
        <p:nvPicPr>
          <p:cNvPr id="25" name="圖片 24">
            <a:extLst>
              <a:ext uri="{FF2B5EF4-FFF2-40B4-BE49-F238E27FC236}">
                <a16:creationId xmlns:a16="http://schemas.microsoft.com/office/drawing/2014/main" id="{744AD434-5D26-6E2E-2246-27727ED0792B}"/>
              </a:ext>
            </a:extLst>
          </p:cNvPr>
          <p:cNvPicPr>
            <a:picLocks noChangeAspect="1"/>
          </p:cNvPicPr>
          <p:nvPr/>
        </p:nvPicPr>
        <p:blipFill>
          <a:blip r:embed="rId8"/>
          <a:srcRect/>
          <a:stretch/>
        </p:blipFill>
        <p:spPr>
          <a:xfrm>
            <a:off x="4703857" y="5020205"/>
            <a:ext cx="791532" cy="791532"/>
          </a:xfrm>
          <a:prstGeom prst="rect">
            <a:avLst/>
          </a:prstGeom>
        </p:spPr>
      </p:pic>
      <p:pic>
        <p:nvPicPr>
          <p:cNvPr id="27" name="圖片 26">
            <a:extLst>
              <a:ext uri="{FF2B5EF4-FFF2-40B4-BE49-F238E27FC236}">
                <a16:creationId xmlns:a16="http://schemas.microsoft.com/office/drawing/2014/main" id="{72626683-52A6-5A61-FF05-BF58AF91869F}"/>
              </a:ext>
            </a:extLst>
          </p:cNvPr>
          <p:cNvPicPr>
            <a:picLocks noChangeAspect="1"/>
          </p:cNvPicPr>
          <p:nvPr/>
        </p:nvPicPr>
        <p:blipFill>
          <a:blip r:embed="rId9"/>
          <a:srcRect/>
          <a:stretch/>
        </p:blipFill>
        <p:spPr>
          <a:xfrm>
            <a:off x="10257511" y="5049723"/>
            <a:ext cx="786776" cy="786776"/>
          </a:xfrm>
          <a:prstGeom prst="rect">
            <a:avLst/>
          </a:prstGeom>
        </p:spPr>
      </p:pic>
    </p:spTree>
    <p:extLst>
      <p:ext uri="{BB962C8B-B14F-4D97-AF65-F5344CB8AC3E}">
        <p14:creationId xmlns:p14="http://schemas.microsoft.com/office/powerpoint/2010/main" val="4095420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2E9F2C7-37A9-04F3-C1AD-3DE49C62A8CD}"/>
              </a:ext>
            </a:extLst>
          </p:cNvPr>
          <p:cNvSpPr txBox="1">
            <a:spLocks/>
          </p:cNvSpPr>
          <p:nvPr/>
        </p:nvSpPr>
        <p:spPr>
          <a:xfrm>
            <a:off x="1" y="1847912"/>
            <a:ext cx="5486400" cy="3946393"/>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zh-TW" altLang="en-US" sz="1800" dirty="0">
              <a:solidFill>
                <a:schemeClr val="tx1">
                  <a:lumMod val="50000"/>
                </a:schemeClr>
              </a:solidFill>
              <a:latin typeface="+mn-ea"/>
              <a:ea typeface="+mn-ea"/>
              <a:cs typeface="Times New Roman" panose="02020603050405020304" pitchFamily="18" charset="0"/>
            </a:endParaRPr>
          </a:p>
        </p:txBody>
      </p:sp>
      <p:sp>
        <p:nvSpPr>
          <p:cNvPr id="5" name="Title 3">
            <a:extLst>
              <a:ext uri="{FF2B5EF4-FFF2-40B4-BE49-F238E27FC236}">
                <a16:creationId xmlns:a16="http://schemas.microsoft.com/office/drawing/2014/main" id="{52DDD21B-E076-6B57-FF1A-69BCD3CAF5E5}"/>
              </a:ext>
            </a:extLst>
          </p:cNvPr>
          <p:cNvSpPr txBox="1">
            <a:spLocks/>
          </p:cNvSpPr>
          <p:nvPr/>
        </p:nvSpPr>
        <p:spPr>
          <a:xfrm>
            <a:off x="349184" y="1063695"/>
            <a:ext cx="11698675" cy="703540"/>
          </a:xfrm>
          <a:prstGeom prst="rect">
            <a:avLst/>
          </a:prstGeom>
        </p:spPr>
        <p:txBody>
          <a:bodyPr anchor="b">
            <a:noAutofit/>
          </a:bodyPr>
          <a:lstStyle>
            <a:lvl1pPr algn="l" defTabSz="914400" rtl="0" eaLnBrk="1" latinLnBrk="0" hangingPunct="1">
              <a:lnSpc>
                <a:spcPct val="90000"/>
              </a:lnSpc>
              <a:spcBef>
                <a:spcPct val="0"/>
              </a:spcBef>
              <a:buNone/>
              <a:defRPr sz="4400" b="1" i="0" kern="1200" spc="300">
                <a:solidFill>
                  <a:schemeClr val="bg2"/>
                </a:solidFill>
                <a:latin typeface="MHEI-MEDIUM-HKSCS-U" panose="020B0604050101010104" pitchFamily="34" charset="-120"/>
                <a:ea typeface="MHEI-MEDIUM-HKSCS-U" panose="020B0604050101010104" pitchFamily="34" charset="-120"/>
                <a:cs typeface="Microsoft Himalaya" pitchFamily="2" charset="0"/>
              </a:defRPr>
            </a:lvl1pPr>
          </a:lstStyle>
          <a:p>
            <a:pPr>
              <a:lnSpc>
                <a:spcPct val="100000"/>
              </a:lnSpc>
            </a:pPr>
            <a:r>
              <a:rPr lang="en-US" altLang="zh-TW" sz="4000" dirty="0">
                <a:solidFill>
                  <a:srgbClr val="C00000"/>
                </a:solidFill>
                <a:latin typeface="Microsoft JhengHei" panose="020B0604030504040204" pitchFamily="34" charset="-120"/>
                <a:ea typeface="Microsoft JhengHei" panose="020B0604030504040204" pitchFamily="34" charset="-120"/>
              </a:rPr>
              <a:t>3. </a:t>
            </a:r>
            <a:r>
              <a:rPr lang="zh-TW" altLang="en-US" sz="4000" dirty="0">
                <a:solidFill>
                  <a:srgbClr val="C00000"/>
                </a:solidFill>
                <a:latin typeface="Microsoft JhengHei" panose="020B0604030504040204" pitchFamily="34" charset="-120"/>
                <a:ea typeface="Microsoft JhengHei" panose="020B0604030504040204" pitchFamily="34" charset="-120"/>
              </a:rPr>
              <a:t>發揮科研影響力</a:t>
            </a:r>
          </a:p>
        </p:txBody>
      </p:sp>
      <p:sp>
        <p:nvSpPr>
          <p:cNvPr id="4" name="TextBox 12">
            <a:extLst>
              <a:ext uri="{FF2B5EF4-FFF2-40B4-BE49-F238E27FC236}">
                <a16:creationId xmlns:a16="http://schemas.microsoft.com/office/drawing/2014/main" id="{370B7986-B886-3204-1569-CBA18264C894}"/>
              </a:ext>
            </a:extLst>
          </p:cNvPr>
          <p:cNvSpPr txBox="1"/>
          <p:nvPr/>
        </p:nvSpPr>
        <p:spPr>
          <a:xfrm>
            <a:off x="349184" y="1869041"/>
            <a:ext cx="4919502" cy="3785652"/>
          </a:xfrm>
          <a:prstGeom prst="rect">
            <a:avLst/>
          </a:prstGeom>
          <a:noFill/>
        </p:spPr>
        <p:txBody>
          <a:bodyPr wrap="square">
            <a:spAutoFit/>
          </a:bodyPr>
          <a:lstStyle/>
          <a:p>
            <a:pPr marL="342900" indent="-342900" algn="just">
              <a:buFont typeface="Wingdings" panose="05000000000000000000" pitchFamily="2" charset="2"/>
              <a:buChar char="l"/>
            </a:pPr>
            <a:r>
              <a:rPr lang="zh-TW" altLang="en-US" sz="2400" dirty="0">
                <a:solidFill>
                  <a:schemeClr val="tx1">
                    <a:lumMod val="50000"/>
                  </a:schemeClr>
                </a:solidFill>
                <a:latin typeface="微軟正黑體" panose="020B0604030504040204" pitchFamily="34" charset="-120"/>
                <a:ea typeface="微軟正黑體" panose="020B0604030504040204" pitchFamily="34" charset="-120"/>
              </a:rPr>
              <a:t>香港的研究機構及人員多次提出重要研究，為全球公共衞生發展作出貢獻。</a:t>
            </a:r>
            <a:endParaRPr lang="en-US" altLang="zh-TW" sz="24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endParaRPr lang="en-US" altLang="zh-TW" sz="24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400" dirty="0">
                <a:solidFill>
                  <a:schemeClr val="tx1">
                    <a:lumMod val="50000"/>
                  </a:schemeClr>
                </a:solidFill>
                <a:latin typeface="微軟正黑體" panose="020B0604030504040204" pitchFamily="34" charset="-120"/>
                <a:ea typeface="微軟正黑體" panose="020B0604030504040204" pitchFamily="34" charset="-120"/>
              </a:rPr>
              <a:t>例如，香港大學於</a:t>
            </a:r>
            <a:r>
              <a:rPr lang="en-US" altLang="zh-TW" sz="2400" dirty="0">
                <a:solidFill>
                  <a:schemeClr val="tx1">
                    <a:lumMod val="50000"/>
                  </a:schemeClr>
                </a:solidFill>
                <a:latin typeface="微軟正黑體" panose="020B0604030504040204" pitchFamily="34" charset="-120"/>
                <a:ea typeface="微軟正黑體" panose="020B0604030504040204" pitchFamily="34" charset="-120"/>
              </a:rPr>
              <a:t>2004</a:t>
            </a:r>
            <a:r>
              <a:rPr lang="zh-TW" altLang="en-US" sz="2400" dirty="0">
                <a:solidFill>
                  <a:schemeClr val="tx1">
                    <a:lumMod val="50000"/>
                  </a:schemeClr>
                </a:solidFill>
                <a:latin typeface="微軟正黑體" panose="020B0604030504040204" pitchFamily="34" charset="-120"/>
                <a:ea typeface="微軟正黑體" panose="020B0604030504040204" pitchFamily="34" charset="-120"/>
              </a:rPr>
              <a:t>年成立新發傳染性疾病國家重點實驗室，將重點研究並監控新發傳染性疾病，包括病毒、細菌、真菌及抗藥性等，是國家批准在香港設立的首間重點實驗室。</a:t>
            </a:r>
          </a:p>
        </p:txBody>
      </p:sp>
      <p:sp>
        <p:nvSpPr>
          <p:cNvPr id="7" name="Rectangle: Rounded Corners 1">
            <a:extLst>
              <a:ext uri="{FF2B5EF4-FFF2-40B4-BE49-F238E27FC236}">
                <a16:creationId xmlns:a16="http://schemas.microsoft.com/office/drawing/2014/main" id="{87007F7C-B485-83BD-94F8-21C0BB355309}"/>
              </a:ext>
            </a:extLst>
          </p:cNvPr>
          <p:cNvSpPr/>
          <p:nvPr/>
        </p:nvSpPr>
        <p:spPr>
          <a:xfrm>
            <a:off x="3650655" y="146952"/>
            <a:ext cx="4680374" cy="70354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香港對全球公共衞生的貢獻</a:t>
            </a:r>
          </a:p>
        </p:txBody>
      </p:sp>
      <p:sp>
        <p:nvSpPr>
          <p:cNvPr id="2" name="Google Shape;141;p13">
            <a:extLst>
              <a:ext uri="{FF2B5EF4-FFF2-40B4-BE49-F238E27FC236}">
                <a16:creationId xmlns:a16="http://schemas.microsoft.com/office/drawing/2014/main" id="{38B71C6B-0765-6CD9-44EA-7FD2AAC7377F}"/>
              </a:ext>
            </a:extLst>
          </p:cNvPr>
          <p:cNvSpPr/>
          <p:nvPr/>
        </p:nvSpPr>
        <p:spPr>
          <a:xfrm rot="-5400000">
            <a:off x="10946799" y="921181"/>
            <a:ext cx="1984495"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a:solidFill>
                <a:schemeClr val="lt1"/>
              </a:solidFill>
              <a:latin typeface="Gill Sans"/>
              <a:ea typeface="Gill Sans"/>
              <a:cs typeface="Gill Sans"/>
              <a:sym typeface="Gill Sans"/>
            </a:endParaRPr>
          </a:p>
        </p:txBody>
      </p:sp>
      <p:sp>
        <p:nvSpPr>
          <p:cNvPr id="3" name="TextBox 5">
            <a:extLst>
              <a:ext uri="{FF2B5EF4-FFF2-40B4-BE49-F238E27FC236}">
                <a16:creationId xmlns:a16="http://schemas.microsoft.com/office/drawing/2014/main" id="{79D90001-85D1-498B-C603-81456DA6464C}"/>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p:txBody>
      </p:sp>
      <p:pic>
        <p:nvPicPr>
          <p:cNvPr id="8" name="圖片 7">
            <a:extLst>
              <a:ext uri="{FF2B5EF4-FFF2-40B4-BE49-F238E27FC236}">
                <a16:creationId xmlns:a16="http://schemas.microsoft.com/office/drawing/2014/main" id="{07011596-9FFD-D253-38A6-32005D280A5E}"/>
              </a:ext>
            </a:extLst>
          </p:cNvPr>
          <p:cNvPicPr>
            <a:picLocks noChangeAspect="1"/>
          </p:cNvPicPr>
          <p:nvPr/>
        </p:nvPicPr>
        <p:blipFill>
          <a:blip r:embed="rId3"/>
          <a:stretch>
            <a:fillRect/>
          </a:stretch>
        </p:blipFill>
        <p:spPr>
          <a:xfrm>
            <a:off x="6377066" y="1712708"/>
            <a:ext cx="4366098" cy="2440515"/>
          </a:xfrm>
          <a:prstGeom prst="rect">
            <a:avLst/>
          </a:prstGeom>
        </p:spPr>
      </p:pic>
      <p:sp>
        <p:nvSpPr>
          <p:cNvPr id="10" name="文字方塊 9">
            <a:extLst>
              <a:ext uri="{FF2B5EF4-FFF2-40B4-BE49-F238E27FC236}">
                <a16:creationId xmlns:a16="http://schemas.microsoft.com/office/drawing/2014/main" id="{9D8E0414-0C35-B64E-DBC7-62FA905081F0}"/>
              </a:ext>
            </a:extLst>
          </p:cNvPr>
          <p:cNvSpPr txBox="1"/>
          <p:nvPr/>
        </p:nvSpPr>
        <p:spPr>
          <a:xfrm>
            <a:off x="6506749" y="1269579"/>
            <a:ext cx="4153927" cy="369332"/>
          </a:xfrm>
          <a:prstGeom prst="rect">
            <a:avLst/>
          </a:prstGeom>
          <a:noFill/>
        </p:spPr>
        <p:txBody>
          <a:bodyPr wrap="square">
            <a:spAutoFit/>
          </a:bodyPr>
          <a:lstStyle/>
          <a:p>
            <a:pPr algn="ctr"/>
            <a:r>
              <a:rPr lang="zh-TW" altLang="en-US" b="1" dirty="0"/>
              <a:t>國家重點實驗室</a:t>
            </a:r>
          </a:p>
        </p:txBody>
      </p:sp>
      <p:sp>
        <p:nvSpPr>
          <p:cNvPr id="11" name="Google Shape;86;p6">
            <a:hlinkClick r:id="rId4"/>
            <a:extLst>
              <a:ext uri="{FF2B5EF4-FFF2-40B4-BE49-F238E27FC236}">
                <a16:creationId xmlns:a16="http://schemas.microsoft.com/office/drawing/2014/main" id="{A5717CE7-9B52-C934-6A5C-0094F114CD9E}"/>
              </a:ext>
            </a:extLst>
          </p:cNvPr>
          <p:cNvSpPr/>
          <p:nvPr/>
        </p:nvSpPr>
        <p:spPr>
          <a:xfrm>
            <a:off x="6902279" y="4323085"/>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按此觀看</a:t>
            </a:r>
            <a:endParaRPr sz="2800" b="1" i="0" u="none" strike="noStrike" cap="none" dirty="0">
              <a:solidFill>
                <a:schemeClr val="lt1"/>
              </a:solidFill>
              <a:latin typeface="Gill Sans"/>
              <a:ea typeface="Gill Sans"/>
              <a:cs typeface="Gill Sans"/>
              <a:sym typeface="Gill Sans"/>
            </a:endParaRPr>
          </a:p>
        </p:txBody>
      </p:sp>
      <p:sp>
        <p:nvSpPr>
          <p:cNvPr id="12" name="Google Shape;156;p14">
            <a:extLst>
              <a:ext uri="{FF2B5EF4-FFF2-40B4-BE49-F238E27FC236}">
                <a16:creationId xmlns:a16="http://schemas.microsoft.com/office/drawing/2014/main" id="{2EE63DF6-FB96-6CF1-B53D-773E287EF8B5}"/>
              </a:ext>
            </a:extLst>
          </p:cNvPr>
          <p:cNvSpPr txBox="1"/>
          <p:nvPr/>
        </p:nvSpPr>
        <p:spPr>
          <a:xfrm>
            <a:off x="6268243" y="5825632"/>
            <a:ext cx="4630941" cy="415458"/>
          </a:xfrm>
          <a:prstGeom prst="rect">
            <a:avLst/>
          </a:prstGeom>
          <a:noFill/>
          <a:ln>
            <a:noFill/>
          </a:ln>
        </p:spPr>
        <p:txBody>
          <a:bodyPr spcFirstLastPara="1" wrap="square" lIns="91425" tIns="45700" rIns="91425" bIns="45700" anchor="t" anchorCtr="0">
            <a:spAutoFit/>
          </a:bodyPr>
          <a:lstStyle/>
          <a:p>
            <a:r>
              <a:rPr lang="zh-TW" sz="1050" dirty="0">
                <a:solidFill>
                  <a:srgbClr val="000000"/>
                </a:solidFill>
                <a:latin typeface="標楷體" panose="03000509000000000000" pitchFamily="65" charset="-120"/>
                <a:ea typeface="標楷體" panose="03000509000000000000" pitchFamily="65" charset="-120"/>
                <a:cs typeface="Times New Roman"/>
                <a:sym typeface="Times New Roman"/>
              </a:rPr>
              <a:t>資料</a:t>
            </a:r>
            <a:r>
              <a:rPr 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來源：</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團結香港基金</a:t>
            </a:r>
            <a:r>
              <a:rPr lang="en-US" alt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「江山有志」第</a:t>
            </a:r>
            <a:r>
              <a:rPr lang="en-US" alt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33</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集：國家重點實驗室</a:t>
            </a:r>
            <a:r>
              <a:rPr lang="en-US" altLang="zh-TW" sz="1050" dirty="0">
                <a:solidFill>
                  <a:srgbClr val="000000"/>
                </a:solidFill>
                <a:latin typeface="標楷體" panose="03000509000000000000" pitchFamily="65" charset="-120"/>
                <a:ea typeface="標楷體" panose="03000509000000000000" pitchFamily="65" charset="-120"/>
                <a:cs typeface="Times New Roman"/>
                <a:sym typeface="Times New Roman"/>
              </a:rPr>
              <a:t>〉</a:t>
            </a:r>
            <a:endParaRPr lang="en-US" alt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endParaRPr>
          </a:p>
          <a:p>
            <a:pPr marL="0" marR="0" lvl="0" indent="0" algn="l" rtl="0">
              <a:spcBef>
                <a:spcPts val="0"/>
              </a:spcBef>
              <a:spcAft>
                <a:spcPts val="0"/>
              </a:spcAft>
              <a:buNone/>
            </a:pPr>
            <a:r>
              <a:rPr lang="en-US" altLang="zh-TW" sz="1050" dirty="0">
                <a:solidFill>
                  <a:srgbClr val="000000"/>
                </a:solidFill>
                <a:latin typeface="標楷體" panose="03000509000000000000" pitchFamily="65" charset="-120"/>
                <a:ea typeface="標楷體" panose="03000509000000000000" pitchFamily="65" charset="-120"/>
                <a:cs typeface="Times New Roman"/>
                <a:sym typeface="Times New Roman"/>
              </a:rPr>
              <a:t>https://www.youtube.com/watch?v=DzveW2Q1bfA</a:t>
            </a:r>
          </a:p>
        </p:txBody>
      </p:sp>
      <p:pic>
        <p:nvPicPr>
          <p:cNvPr id="14" name="圖片 13">
            <a:extLst>
              <a:ext uri="{FF2B5EF4-FFF2-40B4-BE49-F238E27FC236}">
                <a16:creationId xmlns:a16="http://schemas.microsoft.com/office/drawing/2014/main" id="{6F3940AD-04FE-F853-33B0-0DC4D7C2B532}"/>
              </a:ext>
            </a:extLst>
          </p:cNvPr>
          <p:cNvPicPr>
            <a:picLocks noChangeAspect="1"/>
          </p:cNvPicPr>
          <p:nvPr/>
        </p:nvPicPr>
        <p:blipFill>
          <a:blip r:embed="rId5"/>
          <a:srcRect/>
          <a:stretch/>
        </p:blipFill>
        <p:spPr>
          <a:xfrm>
            <a:off x="8731257" y="4323085"/>
            <a:ext cx="1428750" cy="1428750"/>
          </a:xfrm>
          <a:prstGeom prst="rect">
            <a:avLst/>
          </a:prstGeom>
        </p:spPr>
      </p:pic>
    </p:spTree>
    <p:extLst>
      <p:ext uri="{BB962C8B-B14F-4D97-AF65-F5344CB8AC3E}">
        <p14:creationId xmlns:p14="http://schemas.microsoft.com/office/powerpoint/2010/main" val="2026595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1BC49-83E2-F48F-793C-7488F0F4F4D1}"/>
              </a:ext>
            </a:extLst>
          </p:cNvPr>
          <p:cNvSpPr>
            <a:spLocks noGrp="1"/>
          </p:cNvSpPr>
          <p:nvPr>
            <p:ph type="title"/>
          </p:nvPr>
        </p:nvSpPr>
        <p:spPr>
          <a:xfrm>
            <a:off x="4114403" y="292947"/>
            <a:ext cx="5552112" cy="726765"/>
          </a:xfrm>
          <a:noFill/>
        </p:spPr>
        <p:txBody>
          <a:bodyPr vert="horz" lIns="91440" tIns="45720" rIns="91440" bIns="45720" rtlCol="0" anchor="b">
            <a:noAutofit/>
          </a:bodyPr>
          <a:lstStyle/>
          <a:p>
            <a:r>
              <a:rPr lang="zh-TW" altLang="en-US" sz="3600" dirty="0">
                <a:solidFill>
                  <a:schemeClr val="bg2">
                    <a:lumMod val="75000"/>
                  </a:schemeClr>
                </a:solidFill>
                <a:latin typeface="微軟正黑體" panose="020B0604030504040204" pitchFamily="34" charset="-120"/>
                <a:ea typeface="微軟正黑體" panose="020B0604030504040204" pitchFamily="34" charset="-120"/>
                <a:cs typeface="+mj-cs"/>
              </a:rPr>
              <a:t>國家重點實驗室計劃</a:t>
            </a:r>
          </a:p>
        </p:txBody>
      </p:sp>
      <p:sp>
        <p:nvSpPr>
          <p:cNvPr id="5" name="Oval 6">
            <a:extLst>
              <a:ext uri="{FF2B5EF4-FFF2-40B4-BE49-F238E27FC236}">
                <a16:creationId xmlns:a16="http://schemas.microsoft.com/office/drawing/2014/main" id="{900FE4A2-A1BF-FAFF-7116-7FCBAA340E28}"/>
              </a:ext>
            </a:extLst>
          </p:cNvPr>
          <p:cNvSpPr/>
          <p:nvPr/>
        </p:nvSpPr>
        <p:spPr>
          <a:xfrm rot="20694509">
            <a:off x="2052720" y="238898"/>
            <a:ext cx="1961461" cy="953760"/>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小知識</a:t>
            </a:r>
            <a:endParaRPr lang="en-HK" sz="2800" b="1" dirty="0">
              <a:latin typeface="微軟正黑體" panose="020B0604030504040204" pitchFamily="34" charset="-120"/>
              <a:ea typeface="微軟正黑體" panose="020B0604030504040204" pitchFamily="34" charset="-120"/>
            </a:endParaRPr>
          </a:p>
        </p:txBody>
      </p:sp>
      <p:sp>
        <p:nvSpPr>
          <p:cNvPr id="22" name="TextBox 12">
            <a:extLst>
              <a:ext uri="{FF2B5EF4-FFF2-40B4-BE49-F238E27FC236}">
                <a16:creationId xmlns:a16="http://schemas.microsoft.com/office/drawing/2014/main" id="{3DD3B30F-E0D7-CE08-BF5B-07BD2957478C}"/>
              </a:ext>
            </a:extLst>
          </p:cNvPr>
          <p:cNvSpPr txBox="1"/>
          <p:nvPr/>
        </p:nvSpPr>
        <p:spPr>
          <a:xfrm>
            <a:off x="227633" y="1423508"/>
            <a:ext cx="11736734" cy="2215991"/>
          </a:xfrm>
          <a:prstGeom prst="rect">
            <a:avLst/>
          </a:prstGeom>
          <a:noFill/>
        </p:spPr>
        <p:txBody>
          <a:bodyPr wrap="square">
            <a:spAutoFit/>
          </a:bodyPr>
          <a:lstStyle/>
          <a:p>
            <a:pPr marL="342900" indent="-342900" algn="just">
              <a:buFont typeface="Wingdings" panose="05000000000000000000" pitchFamily="2" charset="2"/>
              <a:buChar char="l"/>
            </a:pP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「國家重點實驗室計劃」是由科技部管理的主要國家科技發展計劃之一。</a:t>
            </a:r>
            <a:endParaRPr lang="en-US" altLang="zh-TW" sz="23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要成為國家重點實驗室，需具備高水平的科研隊伍及良好的科研設備。</a:t>
            </a:r>
            <a:endParaRPr lang="en-US" altLang="zh-TW" sz="23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獲科技部批准成為國家工程技術研究中心的科研機構，則主力為業界提供工程技術研究及顧問支援。它們需具有雄厚的研發實力，並在內地以至國際上都在其專注的技術領域佔有領先地位。</a:t>
            </a:r>
            <a:endParaRPr lang="en-US" altLang="zh-TW" sz="23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到</a:t>
            </a:r>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2022</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年，香港共有</a:t>
            </a:r>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16</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所國家重點實驗室及</a:t>
            </a:r>
            <a:r>
              <a:rPr lang="en-US" altLang="zh-TW" sz="2300" dirty="0">
                <a:solidFill>
                  <a:schemeClr val="tx1">
                    <a:lumMod val="50000"/>
                  </a:schemeClr>
                </a:solidFill>
                <a:latin typeface="微軟正黑體" panose="020B0604030504040204" pitchFamily="34" charset="-120"/>
                <a:ea typeface="微軟正黑體" panose="020B0604030504040204" pitchFamily="34" charset="-120"/>
              </a:rPr>
              <a:t>6</a:t>
            </a:r>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所國家工程技術研究中心香港分中心。</a:t>
            </a:r>
          </a:p>
        </p:txBody>
      </p:sp>
      <p:sp>
        <p:nvSpPr>
          <p:cNvPr id="3" name="矩形 2">
            <a:extLst>
              <a:ext uri="{FF2B5EF4-FFF2-40B4-BE49-F238E27FC236}">
                <a16:creationId xmlns:a16="http://schemas.microsoft.com/office/drawing/2014/main" id="{5A9FCC19-A39C-4354-CE72-569BACD6D566}"/>
              </a:ext>
            </a:extLst>
          </p:cNvPr>
          <p:cNvSpPr/>
          <p:nvPr/>
        </p:nvSpPr>
        <p:spPr>
          <a:xfrm>
            <a:off x="69668" y="6237107"/>
            <a:ext cx="8212183" cy="600164"/>
          </a:xfrm>
          <a:prstGeom prst="rect">
            <a:avLst/>
          </a:prstGeom>
        </p:spPr>
        <p:txBody>
          <a:bodyPr wrap="square">
            <a:spAutoFit/>
          </a:bodyPr>
          <a:lstStyle/>
          <a:p>
            <a:r>
              <a:rPr lang="zh-TW" altLang="en-US" sz="1100" dirty="0">
                <a:solidFill>
                  <a:srgbClr val="000000"/>
                </a:solidFill>
                <a:latin typeface="標楷體" panose="03000509000000000000" pitchFamily="65" charset="-120"/>
                <a:ea typeface="標楷體" panose="03000509000000000000" pitchFamily="65" charset="-120"/>
              </a:rPr>
              <a:t>資料來源：無線電視</a:t>
            </a:r>
            <a:r>
              <a:rPr lang="en-US" altLang="zh-TW" sz="1100" dirty="0">
                <a:solidFill>
                  <a:srgbClr val="000000"/>
                </a:solidFill>
                <a:latin typeface="標楷體" panose="03000509000000000000" pitchFamily="65" charset="-120"/>
                <a:ea typeface="標楷體" panose="03000509000000000000" pitchFamily="65" charset="-120"/>
              </a:rPr>
              <a:t>〈</a:t>
            </a:r>
            <a:r>
              <a:rPr lang="zh-TW" altLang="en-US" sz="1100" dirty="0">
                <a:solidFill>
                  <a:srgbClr val="000000"/>
                </a:solidFill>
                <a:latin typeface="標楷體" panose="03000509000000000000" pitchFamily="65" charset="-120"/>
                <a:ea typeface="標楷體" panose="03000509000000000000" pitchFamily="65" charset="-120"/>
              </a:rPr>
              <a:t>時事通識：國家重點實驗室</a:t>
            </a:r>
            <a:r>
              <a:rPr lang="en-US" altLang="zh-TW" sz="1100" dirty="0">
                <a:solidFill>
                  <a:srgbClr val="000000"/>
                </a:solidFill>
                <a:latin typeface="標楷體" panose="03000509000000000000" pitchFamily="65" charset="-120"/>
                <a:ea typeface="標楷體" panose="03000509000000000000" pitchFamily="65" charset="-120"/>
              </a:rPr>
              <a:t>〉</a:t>
            </a:r>
            <a:endParaRPr lang="en-HK" altLang="zh-CN" sz="1100" dirty="0">
              <a:solidFill>
                <a:srgbClr val="000000"/>
              </a:solidFill>
              <a:latin typeface="標楷體" panose="03000509000000000000" pitchFamily="65" charset="-120"/>
              <a:ea typeface="標楷體" panose="03000509000000000000" pitchFamily="65" charset="-120"/>
            </a:endParaRPr>
          </a:p>
          <a:p>
            <a:r>
              <a:rPr lang="en-US" altLang="zh-HK" sz="1100" dirty="0">
                <a:solidFill>
                  <a:srgbClr val="000000"/>
                </a:solidFill>
                <a:latin typeface="標楷體" panose="03000509000000000000" pitchFamily="65" charset="-120"/>
                <a:ea typeface="標楷體" panose="03000509000000000000" pitchFamily="65" charset="-120"/>
              </a:rPr>
              <a:t>https://news.tvb.com/tc/local/5afc074ce60383e743546537/%E6%B8%AF%E6%BE%B3-%E6%99%82%E4%BA%8B%E9%80%9A%E8%AD%98%E5%9C%8B%E5%AE%B6%E9%87%8D%E9%BB%9E%E5%AF%A6%E9%A9%97%E5%AE%A4</a:t>
            </a:r>
          </a:p>
        </p:txBody>
      </p:sp>
      <p:sp>
        <p:nvSpPr>
          <p:cNvPr id="13" name="Google Shape;86;p6">
            <a:hlinkClick r:id="rId2"/>
            <a:extLst>
              <a:ext uri="{FF2B5EF4-FFF2-40B4-BE49-F238E27FC236}">
                <a16:creationId xmlns:a16="http://schemas.microsoft.com/office/drawing/2014/main" id="{5A92DEEB-6F41-D52B-2CF3-A3D834ABA610}"/>
              </a:ext>
            </a:extLst>
          </p:cNvPr>
          <p:cNvSpPr/>
          <p:nvPr/>
        </p:nvSpPr>
        <p:spPr>
          <a:xfrm>
            <a:off x="6562644" y="4215904"/>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按此觀看</a:t>
            </a:r>
            <a:endParaRPr sz="2800" b="1" i="0" u="none" strike="noStrike" cap="none" dirty="0">
              <a:solidFill>
                <a:schemeClr val="lt1"/>
              </a:solidFill>
              <a:latin typeface="Gill Sans"/>
              <a:ea typeface="Gill Sans"/>
              <a:cs typeface="Gill Sans"/>
              <a:sym typeface="Gill Sans"/>
            </a:endParaRPr>
          </a:p>
        </p:txBody>
      </p:sp>
      <p:pic>
        <p:nvPicPr>
          <p:cNvPr id="15" name="圖片 14">
            <a:extLst>
              <a:ext uri="{FF2B5EF4-FFF2-40B4-BE49-F238E27FC236}">
                <a16:creationId xmlns:a16="http://schemas.microsoft.com/office/drawing/2014/main" id="{AACD306E-5518-0B71-FD18-71942A4E2CD5}"/>
              </a:ext>
            </a:extLst>
          </p:cNvPr>
          <p:cNvPicPr>
            <a:picLocks noChangeAspect="1"/>
          </p:cNvPicPr>
          <p:nvPr/>
        </p:nvPicPr>
        <p:blipFill>
          <a:blip r:embed="rId3"/>
          <a:srcRect/>
          <a:stretch/>
        </p:blipFill>
        <p:spPr>
          <a:xfrm>
            <a:off x="8458038" y="4275343"/>
            <a:ext cx="1309871" cy="1309871"/>
          </a:xfrm>
          <a:prstGeom prst="rect">
            <a:avLst/>
          </a:prstGeom>
        </p:spPr>
      </p:pic>
      <p:pic>
        <p:nvPicPr>
          <p:cNvPr id="20" name="圖片 19" descr="一張含有 文字, 西裝, 服裝, 男人 的圖片&#10;&#10;自動產生的描述">
            <a:extLst>
              <a:ext uri="{FF2B5EF4-FFF2-40B4-BE49-F238E27FC236}">
                <a16:creationId xmlns:a16="http://schemas.microsoft.com/office/drawing/2014/main" id="{C74A161B-DC1C-F12F-772F-BD28727B075E}"/>
              </a:ext>
            </a:extLst>
          </p:cNvPr>
          <p:cNvPicPr>
            <a:picLocks noChangeAspect="1"/>
          </p:cNvPicPr>
          <p:nvPr/>
        </p:nvPicPr>
        <p:blipFill>
          <a:blip r:embed="rId4"/>
          <a:stretch>
            <a:fillRect/>
          </a:stretch>
        </p:blipFill>
        <p:spPr>
          <a:xfrm>
            <a:off x="1827805" y="3735991"/>
            <a:ext cx="4268195" cy="2388576"/>
          </a:xfrm>
          <a:prstGeom prst="rect">
            <a:avLst/>
          </a:prstGeom>
        </p:spPr>
      </p:pic>
    </p:spTree>
    <p:extLst>
      <p:ext uri="{BB962C8B-B14F-4D97-AF65-F5344CB8AC3E}">
        <p14:creationId xmlns:p14="http://schemas.microsoft.com/office/powerpoint/2010/main" val="2826394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天空, 商業建築, 建築, 文字 的圖片&#10;&#10;自動產生的描述">
            <a:extLst>
              <a:ext uri="{FF2B5EF4-FFF2-40B4-BE49-F238E27FC236}">
                <a16:creationId xmlns:a16="http://schemas.microsoft.com/office/drawing/2014/main" id="{409A8546-5266-4F9B-F7FE-29E483F76322}"/>
              </a:ext>
            </a:extLst>
          </p:cNvPr>
          <p:cNvPicPr>
            <a:picLocks noChangeAspect="1"/>
          </p:cNvPicPr>
          <p:nvPr/>
        </p:nvPicPr>
        <p:blipFill>
          <a:blip r:embed="rId3"/>
          <a:stretch>
            <a:fillRect/>
          </a:stretch>
        </p:blipFill>
        <p:spPr>
          <a:xfrm>
            <a:off x="5330284" y="4151100"/>
            <a:ext cx="3334742" cy="2226598"/>
          </a:xfrm>
          <a:prstGeom prst="rect">
            <a:avLst/>
          </a:prstGeom>
          <a:ln>
            <a:noFill/>
          </a:ln>
          <a:effectLst>
            <a:softEdge rad="112500"/>
          </a:effectLst>
        </p:spPr>
      </p:pic>
      <p:sp>
        <p:nvSpPr>
          <p:cNvPr id="5" name="Title 3">
            <a:extLst>
              <a:ext uri="{FF2B5EF4-FFF2-40B4-BE49-F238E27FC236}">
                <a16:creationId xmlns:a16="http://schemas.microsoft.com/office/drawing/2014/main" id="{52DDD21B-E076-6B57-FF1A-69BCD3CAF5E5}"/>
              </a:ext>
            </a:extLst>
          </p:cNvPr>
          <p:cNvSpPr txBox="1">
            <a:spLocks/>
          </p:cNvSpPr>
          <p:nvPr/>
        </p:nvSpPr>
        <p:spPr>
          <a:xfrm>
            <a:off x="349184" y="1063695"/>
            <a:ext cx="11698675" cy="703540"/>
          </a:xfrm>
          <a:prstGeom prst="rect">
            <a:avLst/>
          </a:prstGeom>
        </p:spPr>
        <p:txBody>
          <a:bodyPr anchor="b">
            <a:noAutofit/>
          </a:bodyPr>
          <a:lstStyle>
            <a:lvl1pPr algn="l" defTabSz="914400" rtl="0" eaLnBrk="1" latinLnBrk="0" hangingPunct="1">
              <a:lnSpc>
                <a:spcPct val="90000"/>
              </a:lnSpc>
              <a:spcBef>
                <a:spcPct val="0"/>
              </a:spcBef>
              <a:buNone/>
              <a:defRPr sz="4400" b="1" i="0" kern="1200" spc="300">
                <a:solidFill>
                  <a:schemeClr val="bg2"/>
                </a:solidFill>
                <a:latin typeface="MHEI-MEDIUM-HKSCS-U" panose="020B0604050101010104" pitchFamily="34" charset="-120"/>
                <a:ea typeface="MHEI-MEDIUM-HKSCS-U" panose="020B0604050101010104" pitchFamily="34" charset="-120"/>
                <a:cs typeface="Microsoft Himalaya" pitchFamily="2" charset="0"/>
              </a:defRPr>
            </a:lvl1pPr>
          </a:lstStyle>
          <a:p>
            <a:pPr>
              <a:lnSpc>
                <a:spcPct val="100000"/>
              </a:lnSpc>
            </a:pPr>
            <a:r>
              <a:rPr lang="en-US" altLang="zh-TW" sz="4000" dirty="0">
                <a:solidFill>
                  <a:srgbClr val="C00000"/>
                </a:solidFill>
                <a:latin typeface="Microsoft JhengHei" panose="020B0604030504040204" pitchFamily="34" charset="-120"/>
                <a:ea typeface="Microsoft JhengHei" panose="020B0604030504040204" pitchFamily="34" charset="-120"/>
              </a:rPr>
              <a:t>4. </a:t>
            </a:r>
            <a:r>
              <a:rPr lang="zh-TW" altLang="en-US" sz="4000" dirty="0">
                <a:solidFill>
                  <a:srgbClr val="C00000"/>
                </a:solidFill>
                <a:latin typeface="Microsoft JhengHei" panose="020B0604030504040204" pitchFamily="34" charset="-120"/>
                <a:ea typeface="Microsoft JhengHei" panose="020B0604030504040204" pitchFamily="34" charset="-120"/>
              </a:rPr>
              <a:t>提供對外醫療衞生援助</a:t>
            </a:r>
          </a:p>
        </p:txBody>
      </p:sp>
      <p:sp>
        <p:nvSpPr>
          <p:cNvPr id="4" name="TextBox 12">
            <a:extLst>
              <a:ext uri="{FF2B5EF4-FFF2-40B4-BE49-F238E27FC236}">
                <a16:creationId xmlns:a16="http://schemas.microsoft.com/office/drawing/2014/main" id="{370B7986-B886-3204-1569-CBA18264C894}"/>
              </a:ext>
            </a:extLst>
          </p:cNvPr>
          <p:cNvSpPr txBox="1"/>
          <p:nvPr/>
        </p:nvSpPr>
        <p:spPr>
          <a:xfrm>
            <a:off x="344118" y="1767357"/>
            <a:ext cx="11336909" cy="2677656"/>
          </a:xfrm>
          <a:prstGeom prst="rect">
            <a:avLst/>
          </a:prstGeom>
          <a:noFill/>
        </p:spPr>
        <p:txBody>
          <a:bodyPr wrap="square">
            <a:spAutoFit/>
          </a:bodyPr>
          <a:lstStyle/>
          <a:p>
            <a:pPr marL="342900" indent="-342900" algn="just">
              <a:buFont typeface="Wingdings" panose="05000000000000000000" pitchFamily="2" charset="2"/>
              <a:buChar char="l"/>
            </a:pPr>
            <a:r>
              <a:rPr lang="zh-TW" altLang="en-US" sz="2400" dirty="0">
                <a:solidFill>
                  <a:schemeClr val="tx1">
                    <a:lumMod val="50000"/>
                  </a:schemeClr>
                </a:solidFill>
                <a:latin typeface="微軟正黑體" panose="020B0604030504040204" pitchFamily="34" charset="-120"/>
                <a:ea typeface="微軟正黑體" panose="020B0604030504040204" pitchFamily="34" charset="-120"/>
              </a:rPr>
              <a:t>香港大學公共衞生學院與世衞通力合作，雙方進一步開展感染預防和控制工作，加強抗菌藥物耐藥性監測能力，新型病原體突發事件應急響應，致力提高全球公眾健康以及控制和預防傳染病的工作。</a:t>
            </a:r>
            <a:endParaRPr lang="en-US" altLang="zh-TW" sz="24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endParaRPr lang="en-US" altLang="zh-TW" sz="24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400" dirty="0">
                <a:solidFill>
                  <a:schemeClr val="tx1">
                    <a:lumMod val="50000"/>
                  </a:schemeClr>
                </a:solidFill>
                <a:latin typeface="微軟正黑體" panose="020B0604030504040204" pitchFamily="34" charset="-120"/>
                <a:ea typeface="微軟正黑體" panose="020B0604030504040204" pitchFamily="34" charset="-120"/>
              </a:rPr>
              <a:t>於</a:t>
            </a:r>
            <a:r>
              <a:rPr lang="en-US" altLang="zh-TW" sz="2400" dirty="0">
                <a:solidFill>
                  <a:schemeClr val="tx1">
                    <a:lumMod val="50000"/>
                  </a:schemeClr>
                </a:solidFill>
                <a:latin typeface="微軟正黑體" panose="020B0604030504040204" pitchFamily="34" charset="-120"/>
                <a:ea typeface="微軟正黑體" panose="020B0604030504040204" pitchFamily="34" charset="-120"/>
              </a:rPr>
              <a:t>2014</a:t>
            </a:r>
            <a:r>
              <a:rPr lang="zh-TW" altLang="en-US" sz="2400" dirty="0">
                <a:solidFill>
                  <a:schemeClr val="tx1">
                    <a:lumMod val="50000"/>
                  </a:schemeClr>
                </a:solidFill>
                <a:latin typeface="微軟正黑體" panose="020B0604030504040204" pitchFamily="34" charset="-120"/>
                <a:ea typeface="微軟正黑體" panose="020B0604030504040204" pitchFamily="34" charset="-120"/>
              </a:rPr>
              <a:t>年，香港大學公共衞生學院獲委任成立世衞傳染病流行病學及控制合作中心，是對香港大學和食物及衞生局長期合作共同守護香港以至周邊地區公共健康的肯定。</a:t>
            </a:r>
          </a:p>
        </p:txBody>
      </p:sp>
      <p:sp>
        <p:nvSpPr>
          <p:cNvPr id="7" name="Rectangle: Rounded Corners 1">
            <a:extLst>
              <a:ext uri="{FF2B5EF4-FFF2-40B4-BE49-F238E27FC236}">
                <a16:creationId xmlns:a16="http://schemas.microsoft.com/office/drawing/2014/main" id="{87007F7C-B485-83BD-94F8-21C0BB355309}"/>
              </a:ext>
            </a:extLst>
          </p:cNvPr>
          <p:cNvSpPr/>
          <p:nvPr/>
        </p:nvSpPr>
        <p:spPr>
          <a:xfrm>
            <a:off x="3747346" y="146952"/>
            <a:ext cx="4697308" cy="70354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香港對全球公共衞生的貢獻</a:t>
            </a:r>
          </a:p>
        </p:txBody>
      </p:sp>
      <p:sp>
        <p:nvSpPr>
          <p:cNvPr id="2" name="Google Shape;141;p13">
            <a:extLst>
              <a:ext uri="{FF2B5EF4-FFF2-40B4-BE49-F238E27FC236}">
                <a16:creationId xmlns:a16="http://schemas.microsoft.com/office/drawing/2014/main" id="{7CDA0E57-6401-D377-49C0-1A34B7B05785}"/>
              </a:ext>
            </a:extLst>
          </p:cNvPr>
          <p:cNvSpPr/>
          <p:nvPr/>
        </p:nvSpPr>
        <p:spPr>
          <a:xfrm rot="-5400000">
            <a:off x="10946799" y="921181"/>
            <a:ext cx="1984495"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a:solidFill>
                <a:schemeClr val="lt1"/>
              </a:solidFill>
              <a:latin typeface="Gill Sans"/>
              <a:ea typeface="Gill Sans"/>
              <a:cs typeface="Gill Sans"/>
              <a:sym typeface="Gill Sans"/>
            </a:endParaRPr>
          </a:p>
        </p:txBody>
      </p:sp>
      <p:sp>
        <p:nvSpPr>
          <p:cNvPr id="3" name="TextBox 5">
            <a:extLst>
              <a:ext uri="{FF2B5EF4-FFF2-40B4-BE49-F238E27FC236}">
                <a16:creationId xmlns:a16="http://schemas.microsoft.com/office/drawing/2014/main" id="{33266C95-2119-D9CE-62DF-10D297A25CEB}"/>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p:txBody>
      </p:sp>
    </p:spTree>
    <p:extLst>
      <p:ext uri="{BB962C8B-B14F-4D97-AF65-F5344CB8AC3E}">
        <p14:creationId xmlns:p14="http://schemas.microsoft.com/office/powerpoint/2010/main" val="1885618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C7905F6-8839-4BE2-80ED-02AB8F93CDFF}"/>
              </a:ext>
            </a:extLst>
          </p:cNvPr>
          <p:cNvSpPr/>
          <p:nvPr/>
        </p:nvSpPr>
        <p:spPr>
          <a:xfrm>
            <a:off x="773747" y="1042596"/>
            <a:ext cx="10644506" cy="4478634"/>
          </a:xfrm>
          <a:prstGeom prst="roundRect">
            <a:avLst>
              <a:gd name="adj" fmla="val 19019"/>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HK" sz="2800" dirty="0">
              <a:noFill/>
              <a:latin typeface="PMingLiU" panose="02020500000000000000" pitchFamily="18" charset="-120"/>
              <a:ea typeface="PMingLiU" panose="02020500000000000000" pitchFamily="18" charset="-120"/>
            </a:endParaRPr>
          </a:p>
          <a:p>
            <a:pPr algn="just"/>
            <a:endParaRPr lang="en-HK" sz="2800" dirty="0">
              <a:noFill/>
              <a:latin typeface="PMingLiU" panose="02020500000000000000" pitchFamily="18" charset="-120"/>
              <a:ea typeface="PMingLiU" panose="02020500000000000000" pitchFamily="18" charset="-120"/>
            </a:endParaRPr>
          </a:p>
          <a:p>
            <a:pPr algn="just">
              <a:lnSpc>
                <a:spcPct val="150000"/>
              </a:lnSpc>
            </a:pPr>
            <a:endParaRPr lang="en-US" altLang="zh-TW" sz="2800" dirty="0">
              <a:solidFill>
                <a:srgbClr val="3F50A4"/>
              </a:solidFill>
              <a:latin typeface="+mj-ea"/>
              <a:ea typeface="+mj-ea"/>
              <a:cs typeface="Arial" panose="020B0604020202020204" pitchFamily="34" charset="0"/>
            </a:endParaRPr>
          </a:p>
          <a:p>
            <a:pPr algn="just">
              <a:lnSpc>
                <a:spcPct val="150000"/>
              </a:lnSpc>
            </a:pPr>
            <a:endParaRPr lang="en-US" altLang="zh-TW" sz="2800" dirty="0">
              <a:solidFill>
                <a:srgbClr val="3F50A4"/>
              </a:solidFill>
              <a:latin typeface="+mj-ea"/>
              <a:ea typeface="+mj-ea"/>
              <a:cs typeface="Arial" panose="020B0604020202020204" pitchFamily="34" charset="0"/>
            </a:endParaRPr>
          </a:p>
          <a:p>
            <a:pPr algn="just">
              <a:lnSpc>
                <a:spcPct val="150000"/>
              </a:lnSpc>
            </a:pPr>
            <a:endParaRPr lang="en-US" altLang="zh-TW" sz="2800" dirty="0">
              <a:solidFill>
                <a:srgbClr val="3F50A4"/>
              </a:solidFill>
              <a:latin typeface="+mj-ea"/>
              <a:ea typeface="+mj-ea"/>
              <a:cs typeface="Arial" panose="020B0604020202020204" pitchFamily="34" charset="0"/>
            </a:endParaRPr>
          </a:p>
          <a:p>
            <a:pPr algn="just">
              <a:lnSpc>
                <a:spcPct val="150000"/>
              </a:lnSpc>
            </a:pPr>
            <a:endParaRPr lang="en-US" altLang="zh-TW" sz="2800" dirty="0">
              <a:solidFill>
                <a:srgbClr val="3F50A4"/>
              </a:solidFill>
              <a:latin typeface="+mj-ea"/>
              <a:ea typeface="+mj-ea"/>
              <a:cs typeface="Arial" panose="020B0604020202020204" pitchFamily="34" charset="0"/>
            </a:endParaRPr>
          </a:p>
          <a:p>
            <a:pPr algn="just">
              <a:lnSpc>
                <a:spcPct val="150000"/>
              </a:lnSpc>
            </a:pPr>
            <a:r>
              <a:rPr lang="en-US" altLang="zh-TW" sz="2800" dirty="0">
                <a:solidFill>
                  <a:srgbClr val="3F50A4"/>
                </a:solidFill>
                <a:latin typeface="+mj-ea"/>
                <a:ea typeface="+mj-ea"/>
                <a:cs typeface="Arial" panose="020B0604020202020204" pitchFamily="34" charset="0"/>
              </a:rPr>
              <a:t>1. </a:t>
            </a:r>
            <a:r>
              <a:rPr lang="zh-TW" altLang="en-US" sz="2800" dirty="0">
                <a:solidFill>
                  <a:srgbClr val="3F50A4"/>
                </a:solidFill>
                <a:latin typeface="+mj-ea"/>
                <a:ea typeface="+mj-ea"/>
                <a:cs typeface="Arial" panose="020B0604020202020204" pitchFamily="34" charset="0"/>
              </a:rPr>
              <a:t>指出及說明香港在全球傳染病防控上的貢獻。</a:t>
            </a:r>
            <a:endParaRPr lang="en-US" altLang="zh-TW" sz="2800" dirty="0">
              <a:solidFill>
                <a:srgbClr val="3F50A4"/>
              </a:solidFill>
              <a:latin typeface="+mj-ea"/>
              <a:ea typeface="+mj-ea"/>
              <a:cs typeface="Arial" panose="020B0604020202020204" pitchFamily="34" charset="0"/>
            </a:endParaRPr>
          </a:p>
          <a:p>
            <a:pPr algn="just">
              <a:lnSpc>
                <a:spcPct val="150000"/>
              </a:lnSpc>
            </a:pPr>
            <a:r>
              <a:rPr lang="en-US" altLang="zh-TW" sz="2800" dirty="0">
                <a:solidFill>
                  <a:srgbClr val="3F50A4"/>
                </a:solidFill>
                <a:latin typeface="+mj-ea"/>
                <a:ea typeface="+mj-ea"/>
                <a:cs typeface="Arial" panose="020B0604020202020204" pitchFamily="34" charset="0"/>
              </a:rPr>
              <a:t>2. </a:t>
            </a:r>
            <a:r>
              <a:rPr lang="zh-TW" altLang="en-US" sz="2800" dirty="0">
                <a:solidFill>
                  <a:srgbClr val="3F50A4"/>
                </a:solidFill>
                <a:latin typeface="+mj-ea"/>
                <a:ea typeface="+mj-ea"/>
                <a:cs typeface="Arial" panose="020B0604020202020204" pitchFamily="34" charset="0"/>
              </a:rPr>
              <a:t>你認為香港有甚麼優勢，可推動全球公共衞生發展？</a:t>
            </a:r>
            <a:endParaRPr lang="en-HK" sz="2800" dirty="0">
              <a:noFill/>
              <a:latin typeface="PMingLiU" panose="02020500000000000000" pitchFamily="18" charset="-120"/>
              <a:ea typeface="PMingLiU" panose="02020500000000000000" pitchFamily="18" charset="-120"/>
            </a:endParaRPr>
          </a:p>
          <a:p>
            <a:pPr algn="just"/>
            <a:endParaRPr lang="en-HK" sz="2800" dirty="0">
              <a:noFill/>
              <a:latin typeface="PMingLiU" panose="02020500000000000000" pitchFamily="18" charset="-120"/>
              <a:ea typeface="PMingLiU" panose="02020500000000000000" pitchFamily="18" charset="-120"/>
            </a:endParaRPr>
          </a:p>
          <a:p>
            <a:pPr algn="just"/>
            <a:endParaRPr lang="en-HK" sz="2800" dirty="0">
              <a:noFill/>
              <a:latin typeface="PMingLiU" panose="02020500000000000000" pitchFamily="18" charset="-120"/>
              <a:ea typeface="PMingLiU" panose="02020500000000000000" pitchFamily="18" charset="-120"/>
            </a:endParaRPr>
          </a:p>
          <a:p>
            <a:pPr algn="just"/>
            <a:endParaRPr lang="en-HK" sz="2800" dirty="0">
              <a:noFill/>
              <a:latin typeface="PMingLiU" panose="02020500000000000000" pitchFamily="18" charset="-120"/>
              <a:ea typeface="PMingLiU" panose="02020500000000000000" pitchFamily="18" charset="-120"/>
            </a:endParaRPr>
          </a:p>
          <a:p>
            <a:pPr algn="just"/>
            <a:endParaRPr lang="en-HK" sz="2800" dirty="0">
              <a:noFill/>
              <a:latin typeface="PMingLiU" panose="02020500000000000000" pitchFamily="18" charset="-120"/>
              <a:ea typeface="PMingLiU" panose="02020500000000000000" pitchFamily="18" charset="-120"/>
            </a:endParaRPr>
          </a:p>
          <a:p>
            <a:pPr algn="just"/>
            <a:endParaRPr lang="en-HK" sz="2800" dirty="0">
              <a:noFill/>
              <a:latin typeface="PMingLiU" panose="02020500000000000000" pitchFamily="18" charset="-120"/>
              <a:ea typeface="PMingLiU" panose="02020500000000000000" pitchFamily="18" charset="-120"/>
            </a:endParaRPr>
          </a:p>
          <a:p>
            <a:pPr algn="just"/>
            <a:endParaRPr lang="en-HK" sz="2800" dirty="0">
              <a:noFill/>
              <a:latin typeface="PMingLiU" panose="02020500000000000000" pitchFamily="18" charset="-120"/>
              <a:ea typeface="PMingLiU" panose="02020500000000000000" pitchFamily="18" charset="-120"/>
            </a:endParaRPr>
          </a:p>
          <a:p>
            <a:pPr algn="just"/>
            <a:endParaRPr lang="en-HK" sz="2800" dirty="0">
              <a:noFill/>
              <a:latin typeface="PMingLiU" panose="02020500000000000000" pitchFamily="18" charset="-120"/>
              <a:ea typeface="PMingLiU" panose="02020500000000000000" pitchFamily="18" charset="-120"/>
            </a:endParaRPr>
          </a:p>
          <a:p>
            <a:pPr algn="just"/>
            <a:endParaRPr lang="en-HK" sz="2800" dirty="0">
              <a:noFill/>
              <a:latin typeface="PMingLiU" panose="02020500000000000000" pitchFamily="18" charset="-120"/>
              <a:ea typeface="PMingLiU" panose="02020500000000000000" pitchFamily="18" charset="-120"/>
            </a:endParaRPr>
          </a:p>
          <a:p>
            <a:pPr algn="just"/>
            <a:endParaRPr lang="en-HK" sz="2800" dirty="0">
              <a:noFill/>
              <a:latin typeface="PMingLiU" panose="02020500000000000000" pitchFamily="18" charset="-120"/>
              <a:ea typeface="PMingLiU" panose="02020500000000000000" pitchFamily="18" charset="-120"/>
            </a:endParaRPr>
          </a:p>
          <a:p>
            <a:pPr algn="just"/>
            <a:endParaRPr lang="en-HK" sz="2800" dirty="0">
              <a:noFill/>
              <a:latin typeface="PMingLiU" panose="02020500000000000000" pitchFamily="18" charset="-120"/>
              <a:ea typeface="PMingLiU" panose="02020500000000000000" pitchFamily="18" charset="-120"/>
            </a:endParaRPr>
          </a:p>
          <a:p>
            <a:pPr algn="just"/>
            <a:endParaRPr lang="en-HK" sz="2800" dirty="0">
              <a:noFill/>
              <a:latin typeface="PMingLiU" panose="02020500000000000000" pitchFamily="18" charset="-120"/>
              <a:ea typeface="PMingLiU" panose="02020500000000000000" pitchFamily="18" charset="-120"/>
            </a:endParaRPr>
          </a:p>
          <a:p>
            <a:pPr algn="just"/>
            <a:endParaRPr lang="en-HK" sz="2800" dirty="0">
              <a:noFill/>
              <a:latin typeface="PMingLiU" panose="02020500000000000000" pitchFamily="18" charset="-120"/>
              <a:ea typeface="PMingLiU" panose="02020500000000000000" pitchFamily="18" charset="-120"/>
            </a:endParaRPr>
          </a:p>
          <a:p>
            <a:pPr algn="just"/>
            <a:endParaRPr lang="en-HK" dirty="0">
              <a:noFill/>
            </a:endParaRPr>
          </a:p>
        </p:txBody>
      </p:sp>
      <p:sp>
        <p:nvSpPr>
          <p:cNvPr id="11" name="Rectangle: Top Corners Rounded 10">
            <a:extLst>
              <a:ext uri="{FF2B5EF4-FFF2-40B4-BE49-F238E27FC236}">
                <a16:creationId xmlns:a16="http://schemas.microsoft.com/office/drawing/2014/main" id="{CBD86DFB-03CC-4E30-AE77-271E1E6A9FCE}"/>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8" name="Oval 6">
            <a:extLst>
              <a:ext uri="{FF2B5EF4-FFF2-40B4-BE49-F238E27FC236}">
                <a16:creationId xmlns:a16="http://schemas.microsoft.com/office/drawing/2014/main" id="{403C0BB5-48BA-4B61-83FA-D65970C0897C}"/>
              </a:ext>
            </a:extLst>
          </p:cNvPr>
          <p:cNvSpPr/>
          <p:nvPr/>
        </p:nvSpPr>
        <p:spPr>
          <a:xfrm>
            <a:off x="4492814" y="3136548"/>
            <a:ext cx="1997411" cy="196284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t>完成</a:t>
            </a:r>
            <a:endParaRPr lang="en-HK" altLang="zh-TW" sz="2400" b="1" dirty="0"/>
          </a:p>
          <a:p>
            <a:pPr algn="ctr"/>
            <a:r>
              <a:rPr lang="zh-TW" altLang="en-US" sz="2400" b="1" dirty="0"/>
              <a:t>課堂活動</a:t>
            </a:r>
            <a:endParaRPr lang="en-US" altLang="zh-TW" sz="2400" b="1" dirty="0"/>
          </a:p>
          <a:p>
            <a:pPr algn="ctr"/>
            <a:r>
              <a:rPr lang="zh-TW" altLang="en-US" sz="2400" b="1" dirty="0">
                <a:latin typeface="+mn-ea"/>
              </a:rPr>
              <a:t>工作紙</a:t>
            </a:r>
            <a:endParaRPr lang="en-HK" sz="2400" b="1" dirty="0">
              <a:latin typeface="+mn-ea"/>
            </a:endParaRPr>
          </a:p>
        </p:txBody>
      </p:sp>
      <p:sp>
        <p:nvSpPr>
          <p:cNvPr id="2" name="TextBox 5">
            <a:extLst>
              <a:ext uri="{FF2B5EF4-FFF2-40B4-BE49-F238E27FC236}">
                <a16:creationId xmlns:a16="http://schemas.microsoft.com/office/drawing/2014/main" id="{EE0C47F2-1606-ABE6-BEFD-D77E6F7C2E54}"/>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marL="0" marR="0" lvl="0" indent="0" algn="ctr" rtl="0">
              <a:spcBef>
                <a:spcPts val="0"/>
              </a:spcBef>
              <a:spcAft>
                <a:spcPts val="0"/>
              </a:spcAft>
              <a:buNone/>
            </a:pPr>
            <a:r>
              <a:rPr lang="en-HK" altLang="zh-TW" sz="2400" b="1" dirty="0">
                <a:solidFill>
                  <a:schemeClr val="lt1"/>
                </a:solidFill>
                <a:latin typeface="Gill Sans"/>
                <a:ea typeface="Gill Sans"/>
                <a:cs typeface="Gill Sans"/>
                <a:sym typeface="Gill Sans"/>
              </a:rPr>
              <a:t>1</a:t>
            </a:r>
            <a:endParaRPr lang="en-HK" sz="2400" dirty="0"/>
          </a:p>
        </p:txBody>
      </p:sp>
      <p:pic>
        <p:nvPicPr>
          <p:cNvPr id="3" name="Picture 5">
            <a:extLst>
              <a:ext uri="{FF2B5EF4-FFF2-40B4-BE49-F238E27FC236}">
                <a16:creationId xmlns:a16="http://schemas.microsoft.com/office/drawing/2014/main" id="{6367DC0B-987E-FB9E-782B-D73DE001C200}"/>
              </a:ext>
            </a:extLst>
          </p:cNvPr>
          <p:cNvPicPr>
            <a:picLocks noChangeAspect="1"/>
          </p:cNvPicPr>
          <p:nvPr/>
        </p:nvPicPr>
        <p:blipFill>
          <a:blip r:embed="rId3"/>
          <a:stretch>
            <a:fillRect/>
          </a:stretch>
        </p:blipFill>
        <p:spPr>
          <a:xfrm>
            <a:off x="6900778" y="3271291"/>
            <a:ext cx="1693362" cy="1693362"/>
          </a:xfrm>
          <a:prstGeom prst="rect">
            <a:avLst/>
          </a:prstGeom>
        </p:spPr>
      </p:pic>
    </p:spTree>
    <p:extLst>
      <p:ext uri="{BB962C8B-B14F-4D97-AF65-F5344CB8AC3E}">
        <p14:creationId xmlns:p14="http://schemas.microsoft.com/office/powerpoint/2010/main" val="208308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p18"/>
          <p:cNvSpPr/>
          <p:nvPr/>
        </p:nvSpPr>
        <p:spPr>
          <a:xfrm>
            <a:off x="1343392" y="279242"/>
            <a:ext cx="3466733" cy="929717"/>
          </a:xfrm>
          <a:prstGeom prst="round2SameRect">
            <a:avLst>
              <a:gd name="adj1" fmla="val 16667"/>
              <a:gd name="adj2" fmla="val 0"/>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4800" b="1" dirty="0">
                <a:solidFill>
                  <a:schemeClr val="lt1"/>
                </a:solidFill>
                <a:latin typeface="Gill Sans"/>
                <a:ea typeface="Gill Sans"/>
                <a:cs typeface="Gill Sans"/>
                <a:sym typeface="Gill Sans"/>
              </a:rPr>
              <a:t>本課總結</a:t>
            </a:r>
          </a:p>
        </p:txBody>
      </p:sp>
      <p:pic>
        <p:nvPicPr>
          <p:cNvPr id="4" name="Google Shape;299;p28">
            <a:extLst>
              <a:ext uri="{FF2B5EF4-FFF2-40B4-BE49-F238E27FC236}">
                <a16:creationId xmlns:a16="http://schemas.microsoft.com/office/drawing/2014/main" id="{D75F3AC1-5E9D-2FAB-6C53-244D3DC38CA3}"/>
              </a:ext>
            </a:extLst>
          </p:cNvPr>
          <p:cNvPicPr preferRelativeResize="0"/>
          <p:nvPr/>
        </p:nvPicPr>
        <p:blipFill rotWithShape="1">
          <a:blip r:embed="rId3">
            <a:alphaModFix/>
            <a:duotone>
              <a:prstClr val="black"/>
              <a:schemeClr val="accent5">
                <a:tint val="45000"/>
                <a:satMod val="400000"/>
              </a:schemeClr>
            </a:duotone>
          </a:blip>
          <a:srcRect/>
          <a:stretch/>
        </p:blipFill>
        <p:spPr>
          <a:xfrm>
            <a:off x="4984061" y="188131"/>
            <a:ext cx="1111939" cy="1111939"/>
          </a:xfrm>
          <a:prstGeom prst="rect">
            <a:avLst/>
          </a:prstGeom>
          <a:noFill/>
          <a:ln>
            <a:noFill/>
          </a:ln>
        </p:spPr>
      </p:pic>
      <p:sp>
        <p:nvSpPr>
          <p:cNvPr id="5" name="Google Shape;200;p18">
            <a:extLst>
              <a:ext uri="{FF2B5EF4-FFF2-40B4-BE49-F238E27FC236}">
                <a16:creationId xmlns:a16="http://schemas.microsoft.com/office/drawing/2014/main" id="{B9A53BE9-3BD0-EBA2-F8C1-9C2AFE3FA59A}"/>
              </a:ext>
            </a:extLst>
          </p:cNvPr>
          <p:cNvSpPr/>
          <p:nvPr/>
        </p:nvSpPr>
        <p:spPr>
          <a:xfrm>
            <a:off x="557776" y="1208958"/>
            <a:ext cx="11337813" cy="5258953"/>
          </a:xfrm>
          <a:prstGeom prst="roundRect">
            <a:avLst>
              <a:gd name="adj" fmla="val 10721"/>
            </a:avLst>
          </a:prstGeom>
          <a:solidFill>
            <a:schemeClr val="accent5">
              <a:lumMod val="20000"/>
              <a:lumOff val="80000"/>
            </a:schemeClr>
          </a:solidFill>
          <a:ln>
            <a:noFill/>
          </a:ln>
        </p:spPr>
        <p:txBody>
          <a:bodyPr spcFirstLastPara="1" wrap="square" lIns="91425" tIns="45700" rIns="91425" bIns="45700" anchor="ctr" anchorCtr="0">
            <a:noAutofit/>
          </a:bodyPr>
          <a:lstStyle/>
          <a:p>
            <a:pPr marL="342900" indent="-342900" algn="just">
              <a:lnSpc>
                <a:spcPct val="150000"/>
              </a:lnSpc>
              <a:buClr>
                <a:schemeClr val="accent6"/>
              </a:buClr>
              <a:buSzPts val="3000"/>
              <a:buFont typeface="Arial" panose="020B0604020202020204" pitchFamily="34" charset="0"/>
              <a:buChar char="•"/>
            </a:pPr>
            <a:r>
              <a:rPr lang="zh-TW" altLang="en-US" sz="2200" dirty="0">
                <a:latin typeface="微軟正黑體" panose="020B0604030504040204" pitchFamily="34" charset="-120"/>
                <a:ea typeface="微軟正黑體" panose="020B0604030504040204" pitchFamily="34" charset="-120"/>
              </a:rPr>
              <a:t>香港的醫療體系保障市民健康，被世界稱許。以下數據可反映香港的人口健康指標居於全球頂尖水準。</a:t>
            </a:r>
          </a:p>
          <a:p>
            <a:pPr marL="342900" indent="-342900" algn="just">
              <a:lnSpc>
                <a:spcPct val="150000"/>
              </a:lnSpc>
              <a:buClr>
                <a:schemeClr val="accent6"/>
              </a:buClr>
              <a:buSzPts val="3000"/>
              <a:buFont typeface="Arial" panose="020B0604020202020204" pitchFamily="34" charset="0"/>
              <a:buChar char="•"/>
            </a:pPr>
            <a:r>
              <a:rPr lang="zh-TW" altLang="en-US" sz="2200" dirty="0">
                <a:latin typeface="微軟正黑體" panose="020B0604030504040204" pitchFamily="34" charset="-120"/>
                <a:ea typeface="微軟正黑體" panose="020B0604030504040204" pitchFamily="34" charset="-120"/>
              </a:rPr>
              <a:t>香港具有完備的公共衞生人才培養體系，而香港的大學醫學院和醫療機構亦達到世界級水平。</a:t>
            </a:r>
          </a:p>
          <a:p>
            <a:pPr marL="342900" indent="-342900" algn="just">
              <a:lnSpc>
                <a:spcPct val="150000"/>
              </a:lnSpc>
              <a:buClr>
                <a:schemeClr val="accent6"/>
              </a:buClr>
              <a:buSzPts val="3000"/>
              <a:buFont typeface="Arial" panose="020B0604020202020204" pitchFamily="34" charset="0"/>
              <a:buChar char="•"/>
            </a:pPr>
            <a:r>
              <a:rPr lang="zh-TW" altLang="en-US" sz="2200" dirty="0">
                <a:latin typeface="微軟正黑體" panose="020B0604030504040204" pitchFamily="34" charset="-120"/>
                <a:ea typeface="微軟正黑體" panose="020B0604030504040204" pitchFamily="34" charset="-120"/>
              </a:rPr>
              <a:t>香港特區政府、市民及醫護科研人員團結協作，發展有效的傳染病防控機制，為全球公共衞生做出貢獻。</a:t>
            </a:r>
          </a:p>
          <a:p>
            <a:pPr marL="342900" indent="-342900" algn="just">
              <a:lnSpc>
                <a:spcPct val="150000"/>
              </a:lnSpc>
              <a:buClr>
                <a:schemeClr val="accent6"/>
              </a:buClr>
              <a:buSzPts val="3000"/>
              <a:buFont typeface="Arial" panose="020B0604020202020204" pitchFamily="34" charset="0"/>
              <a:buChar char="•"/>
            </a:pPr>
            <a:r>
              <a:rPr lang="zh-TW" altLang="en-US" sz="2200" dirty="0">
                <a:latin typeface="微軟正黑體" panose="020B0604030504040204" pitchFamily="34" charset="-120"/>
                <a:ea typeface="微軟正黑體" panose="020B0604030504040204" pitchFamily="34" charset="-120"/>
              </a:rPr>
              <a:t>香港的研究機構及人員多次提出重要研究，為全球公共衞生發展作出貢獻。</a:t>
            </a:r>
          </a:p>
          <a:p>
            <a:pPr marL="342900" indent="-342900" algn="just">
              <a:lnSpc>
                <a:spcPct val="150000"/>
              </a:lnSpc>
              <a:buClr>
                <a:schemeClr val="accent6"/>
              </a:buClr>
              <a:buSzPts val="3000"/>
              <a:buFont typeface="Arial" panose="020B0604020202020204" pitchFamily="34" charset="0"/>
              <a:buChar char="•"/>
            </a:pPr>
            <a:r>
              <a:rPr lang="zh-TW" altLang="en-US" sz="2200" dirty="0">
                <a:latin typeface="微軟正黑體" panose="020B0604030504040204" pitchFamily="34" charset="-120"/>
                <a:ea typeface="微軟正黑體" panose="020B0604030504040204" pitchFamily="34" charset="-120"/>
              </a:rPr>
              <a:t>香港大學公共衞生學院與世衞通力合作，雙方進一步開展感染預防和控制工作。</a:t>
            </a:r>
          </a:p>
          <a:p>
            <a:pPr marL="342900" indent="-342900" algn="just">
              <a:lnSpc>
                <a:spcPct val="150000"/>
              </a:lnSpc>
              <a:buClr>
                <a:schemeClr val="accent6"/>
              </a:buClr>
              <a:buSzPts val="3000"/>
              <a:buFont typeface="Arial" panose="020B0604020202020204" pitchFamily="34" charset="0"/>
              <a:buChar char="•"/>
            </a:pPr>
            <a:r>
              <a:rPr lang="zh-TW" altLang="en-US" sz="2200" dirty="0">
                <a:latin typeface="微軟正黑體" panose="020B0604030504040204" pitchFamily="34" charset="-120"/>
                <a:ea typeface="微軟正黑體" panose="020B0604030504040204" pitchFamily="34" charset="-120"/>
              </a:rPr>
              <a:t>香港在傳染病防控、分享專業醫療研究，培養公共衞生人才等方面，也為國家與海外作出不少貢獻。</a:t>
            </a:r>
          </a:p>
        </p:txBody>
      </p:sp>
    </p:spTree>
    <p:extLst>
      <p:ext uri="{BB962C8B-B14F-4D97-AF65-F5344CB8AC3E}">
        <p14:creationId xmlns:p14="http://schemas.microsoft.com/office/powerpoint/2010/main" val="2242077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6"/>
          <p:cNvSpPr/>
          <p:nvPr/>
        </p:nvSpPr>
        <p:spPr>
          <a:xfrm>
            <a:off x="382106" y="1414318"/>
            <a:ext cx="11627642" cy="4757869"/>
          </a:xfrm>
          <a:prstGeom prst="roundRect">
            <a:avLst>
              <a:gd name="adj" fmla="val 8430"/>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chemeClr val="dk1"/>
              </a:buClr>
              <a:buSzPts val="2800"/>
              <a:buFont typeface="Gill Sans"/>
              <a:buNone/>
            </a:pPr>
            <a:endParaRPr sz="2800" b="0" i="0" u="none" strike="noStrike" cap="none" dirty="0">
              <a:solidFill>
                <a:srgbClr val="3F50A4"/>
              </a:solidFill>
              <a:latin typeface="Gill Sans"/>
              <a:ea typeface="Gill Sans"/>
              <a:cs typeface="Gill Sans"/>
              <a:sym typeface="Gill Sans"/>
            </a:endParaRPr>
          </a:p>
          <a:p>
            <a:pPr marL="0" marR="0" lvl="0" indent="0" algn="ctr" rtl="0">
              <a:spcBef>
                <a:spcPts val="0"/>
              </a:spcBef>
              <a:spcAft>
                <a:spcPts val="0"/>
              </a:spcAft>
              <a:buNone/>
            </a:pPr>
            <a:endParaRPr sz="1800" b="0" i="0" u="none" strike="noStrike" cap="none" dirty="0">
              <a:latin typeface="Gill Sans"/>
              <a:ea typeface="Gill Sans"/>
              <a:cs typeface="Gill Sans"/>
              <a:sym typeface="Gill Sans"/>
            </a:endParaRPr>
          </a:p>
        </p:txBody>
      </p:sp>
      <p:sp>
        <p:nvSpPr>
          <p:cNvPr id="85" name="Google Shape;85;p6"/>
          <p:cNvSpPr/>
          <p:nvPr/>
        </p:nvSpPr>
        <p:spPr>
          <a:xfrm>
            <a:off x="943087" y="484601"/>
            <a:ext cx="2743200" cy="929717"/>
          </a:xfrm>
          <a:prstGeom prst="round2SameRect">
            <a:avLst>
              <a:gd name="adj1" fmla="val 16667"/>
              <a:gd name="adj2" fmla="val 0"/>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4800" b="1" dirty="0">
                <a:solidFill>
                  <a:schemeClr val="lt1"/>
                </a:solidFill>
                <a:latin typeface="Gill Sans"/>
                <a:ea typeface="Gill Sans"/>
                <a:cs typeface="Gill Sans"/>
                <a:sym typeface="Gill Sans"/>
              </a:rPr>
              <a:t>課後</a:t>
            </a:r>
            <a:r>
              <a:rPr lang="zh-TW" altLang="en-US" sz="4800" b="1" i="0" u="none" strike="noStrike" cap="none" dirty="0">
                <a:solidFill>
                  <a:schemeClr val="lt1"/>
                </a:solidFill>
                <a:latin typeface="Gill Sans"/>
                <a:ea typeface="Gill Sans"/>
                <a:cs typeface="Gill Sans"/>
                <a:sym typeface="Gill Sans"/>
              </a:rPr>
              <a:t>活動</a:t>
            </a:r>
          </a:p>
        </p:txBody>
      </p:sp>
      <p:sp>
        <p:nvSpPr>
          <p:cNvPr id="15" name="Title 3">
            <a:extLst>
              <a:ext uri="{FF2B5EF4-FFF2-40B4-BE49-F238E27FC236}">
                <a16:creationId xmlns:a16="http://schemas.microsoft.com/office/drawing/2014/main" id="{D99B3260-FBAE-D8F0-2056-12E65004CAE9}"/>
              </a:ext>
            </a:extLst>
          </p:cNvPr>
          <p:cNvSpPr>
            <a:spLocks noGrp="1"/>
          </p:cNvSpPr>
          <p:nvPr>
            <p:ph type="title"/>
          </p:nvPr>
        </p:nvSpPr>
        <p:spPr>
          <a:xfrm>
            <a:off x="3873243" y="661911"/>
            <a:ext cx="8728059" cy="703540"/>
          </a:xfrm>
        </p:spPr>
        <p:txBody>
          <a:bodyPr anchor="b">
            <a:noAutofit/>
          </a:bodyPr>
          <a:lstStyle/>
          <a:p>
            <a:pPr>
              <a:lnSpc>
                <a:spcPct val="100000"/>
              </a:lnSpc>
            </a:pPr>
            <a:r>
              <a:rPr lang="zh-TW" altLang="en-US" sz="3600" dirty="0">
                <a:solidFill>
                  <a:srgbClr val="C00000"/>
                </a:solidFill>
                <a:latin typeface="Microsoft JhengHei" panose="020B0604030504040204" pitchFamily="34" charset="-120"/>
                <a:ea typeface="Microsoft JhengHei" panose="020B0604030504040204" pitchFamily="34" charset="-120"/>
              </a:rPr>
              <a:t>香港的中醫發展</a:t>
            </a:r>
          </a:p>
        </p:txBody>
      </p:sp>
      <p:sp>
        <p:nvSpPr>
          <p:cNvPr id="13" name="文字方塊 12">
            <a:extLst>
              <a:ext uri="{FF2B5EF4-FFF2-40B4-BE49-F238E27FC236}">
                <a16:creationId xmlns:a16="http://schemas.microsoft.com/office/drawing/2014/main" id="{ECE105F9-A096-DE09-A445-46D1CA358C34}"/>
              </a:ext>
            </a:extLst>
          </p:cNvPr>
          <p:cNvSpPr txBox="1"/>
          <p:nvPr/>
        </p:nvSpPr>
        <p:spPr>
          <a:xfrm>
            <a:off x="612161" y="1836203"/>
            <a:ext cx="11197733" cy="1015663"/>
          </a:xfrm>
          <a:prstGeom prst="rect">
            <a:avLst/>
          </a:prstGeom>
          <a:noFill/>
        </p:spPr>
        <p:txBody>
          <a:bodyPr wrap="square">
            <a:spAutoFit/>
          </a:bodyPr>
          <a:lstStyle/>
          <a:p>
            <a:pPr algn="just"/>
            <a:r>
              <a:rPr lang="zh-TW" altLang="en-US" sz="3000" dirty="0">
                <a:latin typeface="微軟正黑體" panose="020B0604030504040204" pitchFamily="34" charset="-120"/>
                <a:ea typeface="微軟正黑體" panose="020B0604030504040204" pitchFamily="34" charset="-120"/>
              </a:rPr>
              <a:t>觀看影片</a:t>
            </a:r>
            <a:r>
              <a:rPr lang="en-US" altLang="zh-TW" sz="3000" dirty="0">
                <a:latin typeface="微軟正黑體" panose="020B0604030504040204" pitchFamily="34" charset="-120"/>
                <a:ea typeface="微軟正黑體" panose="020B0604030504040204" pitchFamily="34" charset="-120"/>
              </a:rPr>
              <a:t>〈</a:t>
            </a:r>
            <a:r>
              <a:rPr lang="zh-TW" altLang="en-US" sz="3000" dirty="0">
                <a:latin typeface="微軟正黑體" panose="020B0604030504040204" pitchFamily="34" charset="-120"/>
                <a:ea typeface="微軟正黑體" panose="020B0604030504040204" pitchFamily="34" charset="-120"/>
              </a:rPr>
              <a:t>「香港新活力」：加強培訓中醫人才 推動「全民健康」</a:t>
            </a:r>
            <a:r>
              <a:rPr lang="en-US" altLang="zh-TW" sz="3000" dirty="0">
                <a:latin typeface="微軟正黑體" panose="020B0604030504040204" pitchFamily="34" charset="-120"/>
                <a:ea typeface="微軟正黑體" panose="020B0604030504040204" pitchFamily="34" charset="-120"/>
              </a:rPr>
              <a:t>〉</a:t>
            </a:r>
            <a:r>
              <a:rPr lang="zh-TW" altLang="en-US" sz="3000" dirty="0">
                <a:latin typeface="微軟正黑體" panose="020B0604030504040204" pitchFamily="34" charset="-120"/>
                <a:ea typeface="微軟正黑體" panose="020B0604030504040204" pitchFamily="34" charset="-120"/>
              </a:rPr>
              <a:t>，思考香港發展中醫對本地及世界帶來的正面影響。</a:t>
            </a:r>
          </a:p>
        </p:txBody>
      </p:sp>
      <p:sp>
        <p:nvSpPr>
          <p:cNvPr id="17" name="Google Shape;307;p29">
            <a:extLst>
              <a:ext uri="{FF2B5EF4-FFF2-40B4-BE49-F238E27FC236}">
                <a16:creationId xmlns:a16="http://schemas.microsoft.com/office/drawing/2014/main" id="{92A838EB-9A4C-7C68-3F99-F7728AE7BD50}"/>
              </a:ext>
            </a:extLst>
          </p:cNvPr>
          <p:cNvSpPr/>
          <p:nvPr/>
        </p:nvSpPr>
        <p:spPr>
          <a:xfrm>
            <a:off x="382106" y="6194177"/>
            <a:ext cx="6096000" cy="400069"/>
          </a:xfrm>
          <a:prstGeom prst="rect">
            <a:avLst/>
          </a:prstGeom>
          <a:noFill/>
          <a:ln>
            <a:noFill/>
          </a:ln>
        </p:spPr>
        <p:txBody>
          <a:bodyPr spcFirstLastPara="1" wrap="square" lIns="91425" tIns="45700" rIns="91425" bIns="45700" anchor="t" anchorCtr="0">
            <a:spAutoFit/>
          </a:bodyPr>
          <a:lstStyle/>
          <a:p>
            <a:r>
              <a:rPr lang="zh-TW" altLang="en-US" sz="1000" dirty="0">
                <a:solidFill>
                  <a:schemeClr val="accent2">
                    <a:lumMod val="10000"/>
                  </a:schemeClr>
                </a:solidFill>
                <a:latin typeface="DFKai-SB"/>
                <a:ea typeface="DFKai-SB"/>
                <a:cs typeface="DFKai-SB"/>
                <a:sym typeface="DFKai-SB"/>
              </a:rPr>
              <a:t>資料來源：</a:t>
            </a:r>
            <a:r>
              <a:rPr lang="zh-TW" altLang="en-US" sz="1000" dirty="0">
                <a:solidFill>
                  <a:schemeClr val="accent2">
                    <a:lumMod val="10000"/>
                  </a:schemeClr>
                </a:solidFill>
                <a:latin typeface="DFKai-SB" panose="03000509000000000000" pitchFamily="65" charset="-120"/>
                <a:ea typeface="DFKai-SB" panose="03000509000000000000" pitchFamily="65" charset="-120"/>
                <a:cs typeface="Times New Roman"/>
                <a:sym typeface="Times New Roman"/>
              </a:rPr>
              <a:t>團結香港基金</a:t>
            </a:r>
            <a:r>
              <a:rPr lang="en-US" altLang="zh-TW" sz="1000" dirty="0">
                <a:solidFill>
                  <a:schemeClr val="accent2">
                    <a:lumMod val="10000"/>
                  </a:schemeClr>
                </a:solidFill>
                <a:latin typeface="DFKai-SB" panose="03000509000000000000" pitchFamily="65" charset="-120"/>
                <a:ea typeface="DFKai-SB" panose="03000509000000000000" pitchFamily="65" charset="-120"/>
                <a:cs typeface="Times New Roman"/>
                <a:sym typeface="Times New Roman"/>
              </a:rPr>
              <a:t>〈</a:t>
            </a:r>
            <a:r>
              <a:rPr lang="zh-TW" altLang="en-US" sz="1000" dirty="0">
                <a:solidFill>
                  <a:schemeClr val="accent2">
                    <a:lumMod val="10000"/>
                  </a:schemeClr>
                </a:solidFill>
                <a:latin typeface="DFKai-SB" panose="03000509000000000000" pitchFamily="65" charset="-120"/>
                <a:ea typeface="DFKai-SB" panose="03000509000000000000" pitchFamily="65" charset="-120"/>
                <a:cs typeface="Times New Roman"/>
                <a:sym typeface="Times New Roman"/>
              </a:rPr>
              <a:t>「香港新活力」：加強培訓中醫人才 推動「全民健康」</a:t>
            </a:r>
            <a:r>
              <a:rPr lang="en-US" altLang="zh-TW" sz="1000" dirty="0">
                <a:solidFill>
                  <a:schemeClr val="accent2">
                    <a:lumMod val="10000"/>
                  </a:schemeClr>
                </a:solidFill>
                <a:latin typeface="DFKai-SB" panose="03000509000000000000" pitchFamily="65" charset="-120"/>
                <a:ea typeface="DFKai-SB" panose="03000509000000000000" pitchFamily="65" charset="-120"/>
                <a:cs typeface="Times New Roman"/>
                <a:sym typeface="Times New Roman"/>
              </a:rPr>
              <a:t>〉</a:t>
            </a:r>
          </a:p>
          <a:p>
            <a:r>
              <a:rPr lang="en-US" sz="1000" dirty="0">
                <a:solidFill>
                  <a:schemeClr val="accent2">
                    <a:lumMod val="10000"/>
                  </a:schemeClr>
                </a:solidFill>
                <a:latin typeface="標楷體" panose="03000509000000000000" pitchFamily="65" charset="-120"/>
                <a:ea typeface="標楷體" panose="03000509000000000000" pitchFamily="65" charset="-120"/>
                <a:cs typeface="Gill Sans"/>
                <a:sym typeface="Gill Sans"/>
              </a:rPr>
              <a:t>https://www.youtube.com/watch?v=jGhTW-foED0</a:t>
            </a:r>
            <a:endParaRPr sz="1000" dirty="0">
              <a:solidFill>
                <a:schemeClr val="accent2">
                  <a:lumMod val="10000"/>
                </a:schemeClr>
              </a:solidFill>
              <a:latin typeface="標楷體" panose="03000509000000000000" pitchFamily="65" charset="-120"/>
              <a:ea typeface="標楷體" panose="03000509000000000000" pitchFamily="65" charset="-120"/>
              <a:cs typeface="Gill Sans"/>
              <a:sym typeface="Gill Sans"/>
            </a:endParaRPr>
          </a:p>
        </p:txBody>
      </p:sp>
      <p:sp>
        <p:nvSpPr>
          <p:cNvPr id="7" name="Google Shape;86;p6">
            <a:hlinkClick r:id="rId3"/>
            <a:extLst>
              <a:ext uri="{FF2B5EF4-FFF2-40B4-BE49-F238E27FC236}">
                <a16:creationId xmlns:a16="http://schemas.microsoft.com/office/drawing/2014/main" id="{ABBC14EA-1A68-C0AE-EF9E-F14B6B77E83F}"/>
              </a:ext>
            </a:extLst>
          </p:cNvPr>
          <p:cNvSpPr/>
          <p:nvPr/>
        </p:nvSpPr>
        <p:spPr>
          <a:xfrm>
            <a:off x="6913025" y="3616120"/>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按此觀看</a:t>
            </a:r>
            <a:endParaRPr sz="2800" b="1" i="0" u="none" strike="noStrike" cap="none" dirty="0">
              <a:solidFill>
                <a:schemeClr val="lt1"/>
              </a:solidFill>
              <a:latin typeface="Gill Sans"/>
              <a:ea typeface="Gill Sans"/>
              <a:cs typeface="Gill Sans"/>
              <a:sym typeface="Gill Sans"/>
            </a:endParaRPr>
          </a:p>
        </p:txBody>
      </p:sp>
      <p:pic>
        <p:nvPicPr>
          <p:cNvPr id="10" name="圖片 9">
            <a:extLst>
              <a:ext uri="{FF2B5EF4-FFF2-40B4-BE49-F238E27FC236}">
                <a16:creationId xmlns:a16="http://schemas.microsoft.com/office/drawing/2014/main" id="{10C1036C-C7D6-FF00-9DF1-C2FB75DF3FDD}"/>
              </a:ext>
            </a:extLst>
          </p:cNvPr>
          <p:cNvPicPr>
            <a:picLocks noChangeAspect="1"/>
          </p:cNvPicPr>
          <p:nvPr/>
        </p:nvPicPr>
        <p:blipFill>
          <a:blip r:embed="rId4"/>
          <a:stretch>
            <a:fillRect/>
          </a:stretch>
        </p:blipFill>
        <p:spPr>
          <a:xfrm>
            <a:off x="1316714" y="3005431"/>
            <a:ext cx="5061708" cy="2835957"/>
          </a:xfrm>
          <a:prstGeom prst="rect">
            <a:avLst/>
          </a:prstGeom>
        </p:spPr>
      </p:pic>
      <p:pic>
        <p:nvPicPr>
          <p:cNvPr id="14" name="圖片 13">
            <a:extLst>
              <a:ext uri="{FF2B5EF4-FFF2-40B4-BE49-F238E27FC236}">
                <a16:creationId xmlns:a16="http://schemas.microsoft.com/office/drawing/2014/main" id="{EBF97A6D-D6C2-6F39-64D9-3331A7BC6A9D}"/>
              </a:ext>
            </a:extLst>
          </p:cNvPr>
          <p:cNvPicPr>
            <a:picLocks noChangeAspect="1"/>
          </p:cNvPicPr>
          <p:nvPr/>
        </p:nvPicPr>
        <p:blipFill>
          <a:blip r:embed="rId5"/>
          <a:srcRect/>
          <a:stretch/>
        </p:blipFill>
        <p:spPr>
          <a:xfrm>
            <a:off x="8747011" y="3616120"/>
            <a:ext cx="1428750" cy="1428750"/>
          </a:xfrm>
          <a:prstGeom prst="rect">
            <a:avLst/>
          </a:prstGeom>
        </p:spPr>
      </p:pic>
    </p:spTree>
    <p:extLst>
      <p:ext uri="{BB962C8B-B14F-4D97-AF65-F5344CB8AC3E}">
        <p14:creationId xmlns:p14="http://schemas.microsoft.com/office/powerpoint/2010/main" val="93208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8EE6A-B2D1-2146-8CCB-A306E828CA49}"/>
              </a:ext>
            </a:extLst>
          </p:cNvPr>
          <p:cNvSpPr>
            <a:spLocks noGrp="1"/>
          </p:cNvSpPr>
          <p:nvPr>
            <p:ph type="title"/>
          </p:nvPr>
        </p:nvSpPr>
        <p:spPr>
          <a:xfrm>
            <a:off x="189789" y="286740"/>
            <a:ext cx="2383730" cy="670773"/>
          </a:xfrm>
        </p:spPr>
        <p:txBody>
          <a:bodyPr>
            <a:normAutofit/>
          </a:bodyPr>
          <a:lstStyle/>
          <a:p>
            <a:r>
              <a:rPr lang="zh-TW" altLang="en-US" sz="4000" dirty="0">
                <a:solidFill>
                  <a:srgbClr val="C00000"/>
                </a:solidFill>
                <a:latin typeface="Microsoft JhengHei" panose="020B0604030504040204" pitchFamily="34" charset="-120"/>
                <a:ea typeface="Microsoft JhengHei" panose="020B0604030504040204" pitchFamily="34" charset="-120"/>
              </a:rPr>
              <a:t>探究問題</a:t>
            </a:r>
            <a:endParaRPr lang="en-US" sz="4000" dirty="0">
              <a:solidFill>
                <a:srgbClr val="C00000"/>
              </a:solidFill>
              <a:latin typeface="Microsoft JhengHei" panose="020B0604030504040204" pitchFamily="34" charset="-120"/>
              <a:ea typeface="Microsoft JhengHei" panose="020B0604030504040204" pitchFamily="34" charset="-120"/>
            </a:endParaRPr>
          </a:p>
        </p:txBody>
      </p:sp>
      <p:pic>
        <p:nvPicPr>
          <p:cNvPr id="7" name="Picture 6">
            <a:extLst>
              <a:ext uri="{FF2B5EF4-FFF2-40B4-BE49-F238E27FC236}">
                <a16:creationId xmlns:a16="http://schemas.microsoft.com/office/drawing/2014/main" id="{C0B448B0-0DD6-468F-B3EB-FB5DFECB38A9}"/>
              </a:ext>
            </a:extLst>
          </p:cNvPr>
          <p:cNvPicPr>
            <a:picLocks noChangeAspect="1"/>
          </p:cNvPicPr>
          <p:nvPr/>
        </p:nvPicPr>
        <p:blipFill>
          <a:blip r:embed="rId2"/>
          <a:stretch>
            <a:fillRect/>
          </a:stretch>
        </p:blipFill>
        <p:spPr>
          <a:xfrm>
            <a:off x="7531503" y="2129307"/>
            <a:ext cx="3217333" cy="3217333"/>
          </a:xfrm>
          <a:prstGeom prst="rect">
            <a:avLst/>
          </a:prstGeom>
        </p:spPr>
      </p:pic>
      <p:sp>
        <p:nvSpPr>
          <p:cNvPr id="10" name="Content Placeholder 2">
            <a:extLst>
              <a:ext uri="{FF2B5EF4-FFF2-40B4-BE49-F238E27FC236}">
                <a16:creationId xmlns:a16="http://schemas.microsoft.com/office/drawing/2014/main" id="{65E465B4-D929-44F8-9F17-0C907EC8CAE6}"/>
              </a:ext>
            </a:extLst>
          </p:cNvPr>
          <p:cNvSpPr txBox="1">
            <a:spLocks/>
          </p:cNvSpPr>
          <p:nvPr/>
        </p:nvSpPr>
        <p:spPr>
          <a:xfrm>
            <a:off x="654424" y="1660882"/>
            <a:ext cx="10229871" cy="35362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4000" indent="-504000">
              <a:lnSpc>
                <a:spcPct val="150000"/>
              </a:lnSpc>
              <a:buFont typeface="+mj-lt"/>
              <a:buAutoNum type="arabicPeriod"/>
            </a:pPr>
            <a:r>
              <a:rPr lang="zh-TW" altLang="en-US" sz="3600" dirty="0">
                <a:solidFill>
                  <a:schemeClr val="bg2">
                    <a:lumMod val="20000"/>
                    <a:lumOff val="80000"/>
                  </a:schemeClr>
                </a:solidFill>
              </a:rPr>
              <a:t>國家對全球公共衞生的貢獻</a:t>
            </a:r>
            <a:endParaRPr lang="en-US" altLang="zh-TW" sz="3600" dirty="0">
              <a:solidFill>
                <a:schemeClr val="bg2">
                  <a:lumMod val="20000"/>
                  <a:lumOff val="80000"/>
                </a:schemeClr>
              </a:solidFill>
            </a:endParaRPr>
          </a:p>
          <a:p>
            <a:pPr marL="504000" indent="-504000">
              <a:lnSpc>
                <a:spcPct val="150000"/>
              </a:lnSpc>
              <a:buFont typeface="+mj-lt"/>
              <a:buAutoNum type="arabicPeriod"/>
            </a:pPr>
            <a:r>
              <a:rPr lang="zh-TW" altLang="en-US" sz="3600" dirty="0">
                <a:solidFill>
                  <a:srgbClr val="C00000"/>
                </a:solidFill>
              </a:rPr>
              <a:t>香港對全球公共衞生的貢獻</a:t>
            </a:r>
            <a:r>
              <a:rPr lang="zh-TW" altLang="en-US" sz="3600" dirty="0">
                <a:solidFill>
                  <a:srgbClr val="C00000"/>
                </a:solidFill>
                <a:sym typeface="Wingdings" panose="05000000000000000000" pitchFamily="2" charset="2"/>
              </a:rPr>
              <a:t></a:t>
            </a:r>
            <a:endParaRPr lang="en-US" altLang="zh-TW" sz="3600" dirty="0">
              <a:solidFill>
                <a:srgbClr val="C00000"/>
              </a:solidFill>
            </a:endParaRPr>
          </a:p>
          <a:p>
            <a:pPr marL="504000" indent="-504000">
              <a:lnSpc>
                <a:spcPct val="150000"/>
              </a:lnSpc>
              <a:buFont typeface="+mj-lt"/>
              <a:buAutoNum type="arabicPeriod"/>
            </a:pPr>
            <a:endParaRPr lang="zh-TW" altLang="en-US" sz="3600" dirty="0">
              <a:solidFill>
                <a:schemeClr val="bg2">
                  <a:lumMod val="20000"/>
                  <a:lumOff val="80000"/>
                </a:schemeClr>
              </a:solidFill>
            </a:endParaRPr>
          </a:p>
        </p:txBody>
      </p:sp>
    </p:spTree>
    <p:extLst>
      <p:ext uri="{BB962C8B-B14F-4D97-AF65-F5344CB8AC3E}">
        <p14:creationId xmlns:p14="http://schemas.microsoft.com/office/powerpoint/2010/main" val="2300605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8"/>
          <p:cNvSpPr/>
          <p:nvPr/>
        </p:nvSpPr>
        <p:spPr>
          <a:xfrm>
            <a:off x="868629" y="923926"/>
            <a:ext cx="10440053" cy="4924424"/>
          </a:xfrm>
          <a:prstGeom prst="roundRect">
            <a:avLst>
              <a:gd name="adj" fmla="val 10736"/>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3600" b="0" i="0" u="none" strike="noStrike" cap="none" dirty="0">
              <a:latin typeface="微軟正黑體" panose="020B0604030504040204" pitchFamily="34" charset="-120"/>
              <a:ea typeface="微軟正黑體" panose="020B0604030504040204" pitchFamily="34" charset="-120"/>
              <a:cs typeface="Gill Sans"/>
              <a:sym typeface="Gill Sans"/>
            </a:endParaRPr>
          </a:p>
        </p:txBody>
      </p:sp>
      <p:sp>
        <p:nvSpPr>
          <p:cNvPr id="104" name="Google Shape;104;p8"/>
          <p:cNvSpPr txBox="1"/>
          <p:nvPr/>
        </p:nvSpPr>
        <p:spPr>
          <a:xfrm>
            <a:off x="1433471" y="1364544"/>
            <a:ext cx="9452243" cy="2047070"/>
          </a:xfrm>
          <a:prstGeom prst="rect">
            <a:avLst/>
          </a:prstGeom>
          <a:noFill/>
          <a:ln>
            <a:noFill/>
          </a:ln>
        </p:spPr>
        <p:txBody>
          <a:bodyPr spcFirstLastPara="1" wrap="square" lIns="91425" tIns="45700" rIns="91425" bIns="45700" anchor="t" anchorCtr="0">
            <a:noAutofit/>
          </a:bodyPr>
          <a:lstStyle/>
          <a:p>
            <a:pPr marL="514350" marR="0" lvl="0" indent="-514350" algn="just" rtl="0">
              <a:lnSpc>
                <a:spcPct val="150000"/>
              </a:lnSpc>
              <a:spcBef>
                <a:spcPts val="0"/>
              </a:spcBef>
              <a:spcAft>
                <a:spcPts val="0"/>
              </a:spcAft>
              <a:buFont typeface="+mj-lt"/>
              <a:buAutoNum type="arabicPeriod"/>
            </a:pPr>
            <a:r>
              <a:rPr lang="zh-TW" altLang="en-US" sz="2800" dirty="0">
                <a:solidFill>
                  <a:srgbClr val="3F50A4"/>
                </a:solidFill>
                <a:latin typeface="微軟正黑體" panose="020B0604030504040204" pitchFamily="34" charset="-120"/>
                <a:ea typeface="微軟正黑體" panose="020B0604030504040204" pitchFamily="34" charset="-120"/>
              </a:rPr>
              <a:t>指出及說明香港銳意發展中醫的因素。</a:t>
            </a:r>
            <a:endParaRPr lang="en-US" altLang="zh-TW" sz="2800" dirty="0">
              <a:solidFill>
                <a:srgbClr val="3F50A4"/>
              </a:solidFill>
              <a:latin typeface="微軟正黑體" panose="020B0604030504040204" pitchFamily="34" charset="-120"/>
              <a:ea typeface="微軟正黑體" panose="020B0604030504040204" pitchFamily="34" charset="-120"/>
            </a:endParaRPr>
          </a:p>
          <a:p>
            <a:pPr marL="514350" marR="0" lvl="0" indent="-514350" algn="just" rtl="0">
              <a:lnSpc>
                <a:spcPct val="150000"/>
              </a:lnSpc>
              <a:spcBef>
                <a:spcPts val="0"/>
              </a:spcBef>
              <a:spcAft>
                <a:spcPts val="0"/>
              </a:spcAft>
              <a:buFont typeface="+mj-lt"/>
              <a:buAutoNum type="arabicPeriod"/>
            </a:pPr>
            <a:r>
              <a:rPr lang="zh-TW" altLang="en-US" sz="2800" dirty="0">
                <a:solidFill>
                  <a:srgbClr val="3F50A4"/>
                </a:solidFill>
                <a:latin typeface="微軟正黑體" panose="020B0604030504040204" pitchFamily="34" charset="-120"/>
                <a:ea typeface="微軟正黑體" panose="020B0604030504040204" pitchFamily="34" charset="-120"/>
              </a:rPr>
              <a:t>你是否支持香港進一步發展中醫？為甚麼？</a:t>
            </a:r>
            <a:endParaRPr lang="en-US" altLang="zh-CN" sz="2800" dirty="0">
              <a:solidFill>
                <a:srgbClr val="3F50A4"/>
              </a:solidFill>
              <a:latin typeface="微軟正黑體" panose="020B0604030504040204" pitchFamily="34" charset="-120"/>
              <a:ea typeface="微軟正黑體" panose="020B0604030504040204" pitchFamily="34" charset="-120"/>
            </a:endParaRPr>
          </a:p>
        </p:txBody>
      </p:sp>
      <p:sp>
        <p:nvSpPr>
          <p:cNvPr id="8" name="Oval 8">
            <a:extLst>
              <a:ext uri="{FF2B5EF4-FFF2-40B4-BE49-F238E27FC236}">
                <a16:creationId xmlns:a16="http://schemas.microsoft.com/office/drawing/2014/main" id="{73427E49-527F-14CA-B744-1C3EB61B18D4}"/>
              </a:ext>
            </a:extLst>
          </p:cNvPr>
          <p:cNvSpPr/>
          <p:nvPr/>
        </p:nvSpPr>
        <p:spPr>
          <a:xfrm>
            <a:off x="4466916" y="3259078"/>
            <a:ext cx="2008740" cy="196701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TW" altLang="en-US" sz="2400" b="1" dirty="0">
                <a:latin typeface="微軟正黑體" panose="020B0604030504040204" pitchFamily="34" charset="-120"/>
                <a:ea typeface="微軟正黑體" panose="020B0604030504040204" pitchFamily="34" charset="-120"/>
              </a:rPr>
              <a:t>完成</a:t>
            </a:r>
            <a:endParaRPr lang="en-HK"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課後</a:t>
            </a:r>
          </a:p>
          <a:p>
            <a:pPr algn="ctr"/>
            <a:r>
              <a:rPr lang="zh-TW" altLang="en-US" sz="2400" b="1" dirty="0">
                <a:latin typeface="微軟正黑體" panose="020B0604030504040204" pitchFamily="34" charset="-120"/>
                <a:ea typeface="微軟正黑體" panose="020B0604030504040204" pitchFamily="34" charset="-120"/>
              </a:rPr>
              <a:t>工作紙</a:t>
            </a:r>
          </a:p>
        </p:txBody>
      </p:sp>
      <p:sp>
        <p:nvSpPr>
          <p:cNvPr id="10" name="Google Shape;141;p13">
            <a:extLst>
              <a:ext uri="{FF2B5EF4-FFF2-40B4-BE49-F238E27FC236}">
                <a16:creationId xmlns:a16="http://schemas.microsoft.com/office/drawing/2014/main" id="{734DE623-01E5-F80D-FD7F-5BF95FF6EBB5}"/>
              </a:ext>
            </a:extLst>
          </p:cNvPr>
          <p:cNvSpPr/>
          <p:nvPr/>
        </p:nvSpPr>
        <p:spPr>
          <a:xfrm rot="-5400000">
            <a:off x="11089548" y="778432"/>
            <a:ext cx="1698997"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a:solidFill>
                <a:schemeClr val="lt1"/>
              </a:solidFill>
              <a:latin typeface="Gill Sans"/>
              <a:ea typeface="Gill Sans"/>
              <a:cs typeface="Gill Sans"/>
              <a:sym typeface="Gill Sans"/>
            </a:endParaRPr>
          </a:p>
        </p:txBody>
      </p:sp>
      <p:sp>
        <p:nvSpPr>
          <p:cNvPr id="11" name="Google Shape;142;p13">
            <a:extLst>
              <a:ext uri="{FF2B5EF4-FFF2-40B4-BE49-F238E27FC236}">
                <a16:creationId xmlns:a16="http://schemas.microsoft.com/office/drawing/2014/main" id="{E25A9679-2012-5FBF-5E44-F1C599103C32}"/>
              </a:ext>
            </a:extLst>
          </p:cNvPr>
          <p:cNvSpPr txBox="1"/>
          <p:nvPr/>
        </p:nvSpPr>
        <p:spPr>
          <a:xfrm>
            <a:off x="11681026" y="232456"/>
            <a:ext cx="510974"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dirty="0">
                <a:solidFill>
                  <a:schemeClr val="lt1"/>
                </a:solidFill>
                <a:latin typeface="Gill Sans"/>
                <a:ea typeface="Gill Sans"/>
                <a:cs typeface="Gill Sans"/>
                <a:sym typeface="Gill Sans"/>
              </a:rPr>
              <a:t>課</a:t>
            </a:r>
            <a:r>
              <a:rPr lang="zh-TW" altLang="en-US" sz="2400" b="1" dirty="0">
                <a:solidFill>
                  <a:schemeClr val="lt1"/>
                </a:solidFill>
                <a:latin typeface="Gill Sans"/>
                <a:ea typeface="Gill Sans"/>
                <a:cs typeface="Gill Sans"/>
                <a:sym typeface="Gill Sans"/>
              </a:rPr>
              <a:t>後</a:t>
            </a:r>
            <a:r>
              <a:rPr lang="zh-TW" sz="2400" b="1" dirty="0">
                <a:solidFill>
                  <a:schemeClr val="lt1"/>
                </a:solidFill>
                <a:latin typeface="Gill Sans"/>
                <a:ea typeface="Gill Sans"/>
                <a:cs typeface="Gill Sans"/>
                <a:sym typeface="Gill Sans"/>
              </a:rPr>
              <a:t>活動</a:t>
            </a:r>
            <a:endParaRPr sz="2400" b="1" dirty="0">
              <a:solidFill>
                <a:schemeClr val="lt1"/>
              </a:solidFill>
              <a:latin typeface="Gill Sans"/>
              <a:ea typeface="Gill Sans"/>
              <a:cs typeface="Gill Sans"/>
              <a:sym typeface="Gill Sans"/>
            </a:endParaRPr>
          </a:p>
        </p:txBody>
      </p:sp>
      <p:pic>
        <p:nvPicPr>
          <p:cNvPr id="2" name="Picture 5">
            <a:extLst>
              <a:ext uri="{FF2B5EF4-FFF2-40B4-BE49-F238E27FC236}">
                <a16:creationId xmlns:a16="http://schemas.microsoft.com/office/drawing/2014/main" id="{16442704-1842-2E63-4F25-652B99D3316B}"/>
              </a:ext>
            </a:extLst>
          </p:cNvPr>
          <p:cNvPicPr>
            <a:picLocks noChangeAspect="1"/>
          </p:cNvPicPr>
          <p:nvPr/>
        </p:nvPicPr>
        <p:blipFill>
          <a:blip r:embed="rId3"/>
          <a:stretch>
            <a:fillRect/>
          </a:stretch>
        </p:blipFill>
        <p:spPr>
          <a:xfrm>
            <a:off x="6839287" y="3374076"/>
            <a:ext cx="1737018" cy="1737018"/>
          </a:xfrm>
          <a:prstGeom prst="rect">
            <a:avLst/>
          </a:prstGeom>
        </p:spPr>
      </p:pic>
    </p:spTree>
    <p:extLst>
      <p:ext uri="{BB962C8B-B14F-4D97-AF65-F5344CB8AC3E}">
        <p14:creationId xmlns:p14="http://schemas.microsoft.com/office/powerpoint/2010/main" val="17953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6"/>
          <p:cNvSpPr/>
          <p:nvPr/>
        </p:nvSpPr>
        <p:spPr>
          <a:xfrm>
            <a:off x="342132" y="1470211"/>
            <a:ext cx="11627642" cy="4757869"/>
          </a:xfrm>
          <a:prstGeom prst="roundRect">
            <a:avLst>
              <a:gd name="adj" fmla="val 8430"/>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chemeClr val="dk1"/>
              </a:buClr>
              <a:buSzPts val="2800"/>
              <a:buFont typeface="Gill Sans"/>
              <a:buNone/>
            </a:pPr>
            <a:endParaRPr sz="2800" b="0" i="0" u="none" strike="noStrike" cap="none" dirty="0">
              <a:solidFill>
                <a:srgbClr val="3F50A4"/>
              </a:solidFill>
              <a:latin typeface="Gill Sans"/>
              <a:ea typeface="Gill Sans"/>
              <a:cs typeface="Gill Sans"/>
              <a:sym typeface="Gill Sans"/>
            </a:endParaRPr>
          </a:p>
          <a:p>
            <a:pPr marL="0" marR="0" lvl="0" indent="0" algn="ctr" rtl="0">
              <a:spcBef>
                <a:spcPts val="0"/>
              </a:spcBef>
              <a:spcAft>
                <a:spcPts val="0"/>
              </a:spcAft>
              <a:buNone/>
            </a:pPr>
            <a:endParaRPr sz="1800" b="0" i="0" u="none" strike="noStrike" cap="none" dirty="0">
              <a:latin typeface="Gill Sans"/>
              <a:ea typeface="Gill Sans"/>
              <a:cs typeface="Gill Sans"/>
              <a:sym typeface="Gill Sans"/>
            </a:endParaRPr>
          </a:p>
        </p:txBody>
      </p:sp>
      <p:sp>
        <p:nvSpPr>
          <p:cNvPr id="85" name="Google Shape;85;p6"/>
          <p:cNvSpPr/>
          <p:nvPr/>
        </p:nvSpPr>
        <p:spPr>
          <a:xfrm>
            <a:off x="943087" y="552407"/>
            <a:ext cx="2743200" cy="929717"/>
          </a:xfrm>
          <a:prstGeom prst="round2SameRect">
            <a:avLst>
              <a:gd name="adj1" fmla="val 16667"/>
              <a:gd name="adj2" fmla="val 0"/>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4800" b="1" i="0" u="none" strike="noStrike" cap="none" dirty="0">
                <a:solidFill>
                  <a:schemeClr val="lt1"/>
                </a:solidFill>
                <a:latin typeface="Gill Sans"/>
                <a:ea typeface="Gill Sans"/>
                <a:cs typeface="Gill Sans"/>
                <a:sym typeface="Gill Sans"/>
              </a:rPr>
              <a:t>延伸活動</a:t>
            </a:r>
          </a:p>
        </p:txBody>
      </p:sp>
      <p:sp>
        <p:nvSpPr>
          <p:cNvPr id="15" name="Title 3">
            <a:extLst>
              <a:ext uri="{FF2B5EF4-FFF2-40B4-BE49-F238E27FC236}">
                <a16:creationId xmlns:a16="http://schemas.microsoft.com/office/drawing/2014/main" id="{D99B3260-FBAE-D8F0-2056-12E65004CAE9}"/>
              </a:ext>
            </a:extLst>
          </p:cNvPr>
          <p:cNvSpPr>
            <a:spLocks noGrp="1"/>
          </p:cNvSpPr>
          <p:nvPr>
            <p:ph type="title"/>
          </p:nvPr>
        </p:nvSpPr>
        <p:spPr>
          <a:xfrm>
            <a:off x="3873243" y="729717"/>
            <a:ext cx="8074917" cy="703540"/>
          </a:xfrm>
        </p:spPr>
        <p:txBody>
          <a:bodyPr anchor="b">
            <a:noAutofit/>
          </a:bodyPr>
          <a:lstStyle/>
          <a:p>
            <a:pPr>
              <a:lnSpc>
                <a:spcPct val="100000"/>
              </a:lnSpc>
            </a:pPr>
            <a:r>
              <a:rPr lang="zh-TW" altLang="en-US" sz="4000" dirty="0">
                <a:solidFill>
                  <a:srgbClr val="C00000"/>
                </a:solidFill>
                <a:latin typeface="Microsoft JhengHei" panose="020B0604030504040204" pitchFamily="34" charset="-120"/>
                <a:ea typeface="Microsoft JhengHei" panose="020B0604030504040204" pitchFamily="34" charset="-120"/>
              </a:rPr>
              <a:t>香港對國家公共衞生發展的貢獻</a:t>
            </a:r>
          </a:p>
        </p:txBody>
      </p:sp>
      <p:sp>
        <p:nvSpPr>
          <p:cNvPr id="13" name="文字方塊 12">
            <a:extLst>
              <a:ext uri="{FF2B5EF4-FFF2-40B4-BE49-F238E27FC236}">
                <a16:creationId xmlns:a16="http://schemas.microsoft.com/office/drawing/2014/main" id="{ECE105F9-A096-DE09-A445-46D1CA358C34}"/>
              </a:ext>
            </a:extLst>
          </p:cNvPr>
          <p:cNvSpPr txBox="1"/>
          <p:nvPr/>
        </p:nvSpPr>
        <p:spPr>
          <a:xfrm>
            <a:off x="848202" y="1775493"/>
            <a:ext cx="10615501" cy="861774"/>
          </a:xfrm>
          <a:prstGeom prst="rect">
            <a:avLst/>
          </a:prstGeom>
          <a:noFill/>
        </p:spPr>
        <p:txBody>
          <a:bodyPr wrap="square">
            <a:spAutoFit/>
          </a:bodyPr>
          <a:lstStyle/>
          <a:p>
            <a:pPr algn="just"/>
            <a:r>
              <a:rPr lang="zh-TW" altLang="en-US" sz="2500" dirty="0">
                <a:solidFill>
                  <a:schemeClr val="tx1">
                    <a:lumMod val="50000"/>
                  </a:schemeClr>
                </a:solidFill>
                <a:latin typeface="微軟正黑體" panose="020B0604030504040204" pitchFamily="34" charset="-120"/>
                <a:ea typeface="微軟正黑體" panose="020B0604030504040204" pitchFamily="34" charset="-120"/>
              </a:rPr>
              <a:t>觀看影片</a:t>
            </a:r>
            <a:r>
              <a:rPr lang="en-US" altLang="zh-TW" sz="2500" dirty="0">
                <a:solidFill>
                  <a:schemeClr val="tx1">
                    <a:lumMod val="50000"/>
                  </a:schemeClr>
                </a:solidFill>
                <a:latin typeface="微軟正黑體" panose="020B0604030504040204" pitchFamily="34" charset="-120"/>
                <a:ea typeface="微軟正黑體" panose="020B0604030504040204" pitchFamily="34" charset="-120"/>
              </a:rPr>
              <a:t>〈</a:t>
            </a:r>
            <a:r>
              <a:rPr lang="zh-TW" altLang="en-US" sz="2500" dirty="0">
                <a:solidFill>
                  <a:schemeClr val="tx1">
                    <a:lumMod val="50000"/>
                  </a:schemeClr>
                </a:solidFill>
                <a:latin typeface="微軟正黑體" panose="020B0604030504040204" pitchFamily="34" charset="-120"/>
                <a:ea typeface="微軟正黑體" panose="020B0604030504040204" pitchFamily="34" charset="-120"/>
              </a:rPr>
              <a:t>香港「健康快車」開往內地</a:t>
            </a:r>
            <a:r>
              <a:rPr lang="en-US" altLang="zh-TW" sz="2500" dirty="0">
                <a:solidFill>
                  <a:schemeClr val="tx1">
                    <a:lumMod val="50000"/>
                  </a:schemeClr>
                </a:solidFill>
                <a:latin typeface="微軟正黑體" panose="020B0604030504040204" pitchFamily="34" charset="-120"/>
                <a:ea typeface="微軟正黑體" panose="020B0604030504040204" pitchFamily="34" charset="-120"/>
              </a:rPr>
              <a:t>28</a:t>
            </a:r>
            <a:r>
              <a:rPr lang="zh-TW" altLang="en-US" sz="2500" dirty="0">
                <a:solidFill>
                  <a:schemeClr val="tx1">
                    <a:lumMod val="50000"/>
                  </a:schemeClr>
                </a:solidFill>
                <a:latin typeface="微軟正黑體" panose="020B0604030504040204" pitchFamily="34" charset="-120"/>
                <a:ea typeface="微軟正黑體" panose="020B0604030504040204" pitchFamily="34" charset="-120"/>
              </a:rPr>
              <a:t>省市 免費醫治</a:t>
            </a:r>
            <a:r>
              <a:rPr lang="en-US" altLang="zh-TW" sz="2500" dirty="0">
                <a:solidFill>
                  <a:schemeClr val="tx1">
                    <a:lumMod val="50000"/>
                  </a:schemeClr>
                </a:solidFill>
                <a:latin typeface="微軟正黑體" panose="020B0604030504040204" pitchFamily="34" charset="-120"/>
                <a:ea typeface="微軟正黑體" panose="020B0604030504040204" pitchFamily="34" charset="-120"/>
              </a:rPr>
              <a:t>22</a:t>
            </a:r>
            <a:r>
              <a:rPr lang="zh-TW" altLang="en-US" sz="2500" dirty="0">
                <a:solidFill>
                  <a:schemeClr val="tx1">
                    <a:lumMod val="50000"/>
                  </a:schemeClr>
                </a:solidFill>
                <a:latin typeface="微軟正黑體" panose="020B0604030504040204" pitchFamily="34" charset="-120"/>
                <a:ea typeface="微軟正黑體" panose="020B0604030504040204" pitchFamily="34" charset="-120"/>
              </a:rPr>
              <a:t>萬山區貧困患者</a:t>
            </a:r>
            <a:r>
              <a:rPr lang="en-US" altLang="zh-TW" sz="2500" dirty="0">
                <a:solidFill>
                  <a:schemeClr val="tx1">
                    <a:lumMod val="50000"/>
                  </a:schemeClr>
                </a:solidFill>
                <a:latin typeface="微軟正黑體" panose="020B0604030504040204" pitchFamily="34" charset="-120"/>
                <a:ea typeface="微軟正黑體" panose="020B0604030504040204" pitchFamily="34" charset="-120"/>
              </a:rPr>
              <a:t>〉</a:t>
            </a:r>
            <a:r>
              <a:rPr lang="zh-TW" altLang="en-US" sz="2500" dirty="0">
                <a:solidFill>
                  <a:schemeClr val="tx1">
                    <a:lumMod val="50000"/>
                  </a:schemeClr>
                </a:solidFill>
                <a:latin typeface="微軟正黑體" panose="020B0604030504040204" pitchFamily="34" charset="-120"/>
                <a:ea typeface="微軟正黑體" panose="020B0604030504040204" pitchFamily="34" charset="-120"/>
              </a:rPr>
              <a:t>，</a:t>
            </a:r>
            <a:r>
              <a:rPr lang="zh-TW" altLang="en-US" sz="2500" b="1" dirty="0">
                <a:solidFill>
                  <a:srgbClr val="C00000"/>
                </a:solidFill>
                <a:latin typeface="微軟正黑體" panose="020B0604030504040204" pitchFamily="34" charset="-120"/>
                <a:ea typeface="微軟正黑體" panose="020B0604030504040204" pitchFamily="34" charset="-120"/>
              </a:rPr>
              <a:t>了解香港對國家公共衞生發展的貢獻</a:t>
            </a:r>
            <a:r>
              <a:rPr lang="zh-TW" altLang="en-US" sz="2500" dirty="0">
                <a:solidFill>
                  <a:schemeClr val="tx1">
                    <a:lumMod val="50000"/>
                  </a:schemeClr>
                </a:solidFill>
                <a:latin typeface="微軟正黑體" panose="020B0604030504040204" pitchFamily="34" charset="-120"/>
                <a:ea typeface="微軟正黑體" panose="020B0604030504040204" pitchFamily="34" charset="-120"/>
              </a:rPr>
              <a:t>。</a:t>
            </a:r>
            <a:endParaRPr lang="en-US" altLang="zh-TW" sz="2500" dirty="0">
              <a:solidFill>
                <a:schemeClr val="tx1">
                  <a:lumMod val="50000"/>
                </a:schemeClr>
              </a:solidFill>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33D31050-58A5-C759-BA21-F9004CA20FD8}"/>
              </a:ext>
            </a:extLst>
          </p:cNvPr>
          <p:cNvPicPr>
            <a:picLocks noChangeAspect="1"/>
          </p:cNvPicPr>
          <p:nvPr/>
        </p:nvPicPr>
        <p:blipFill>
          <a:blip r:embed="rId3"/>
          <a:stretch>
            <a:fillRect/>
          </a:stretch>
        </p:blipFill>
        <p:spPr>
          <a:xfrm>
            <a:off x="1944571" y="2852271"/>
            <a:ext cx="4935199" cy="2736925"/>
          </a:xfrm>
          <a:prstGeom prst="rect">
            <a:avLst/>
          </a:prstGeom>
        </p:spPr>
      </p:pic>
      <p:sp>
        <p:nvSpPr>
          <p:cNvPr id="4" name="Google Shape;86;p6">
            <a:hlinkClick r:id="rId4"/>
            <a:extLst>
              <a:ext uri="{FF2B5EF4-FFF2-40B4-BE49-F238E27FC236}">
                <a16:creationId xmlns:a16="http://schemas.microsoft.com/office/drawing/2014/main" id="{3CE1BB21-3166-A8BA-8186-8A6BBAE4B61B}"/>
              </a:ext>
            </a:extLst>
          </p:cNvPr>
          <p:cNvSpPr/>
          <p:nvPr/>
        </p:nvSpPr>
        <p:spPr>
          <a:xfrm>
            <a:off x="7281647" y="3474517"/>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按此觀看</a:t>
            </a:r>
            <a:endParaRPr sz="2800" b="1" i="0" u="none" strike="noStrike" cap="none" dirty="0">
              <a:solidFill>
                <a:schemeClr val="lt1"/>
              </a:solidFill>
              <a:latin typeface="Gill Sans"/>
              <a:ea typeface="Gill Sans"/>
              <a:cs typeface="Gill Sans"/>
              <a:sym typeface="Gill Sans"/>
            </a:endParaRPr>
          </a:p>
        </p:txBody>
      </p:sp>
      <p:sp>
        <p:nvSpPr>
          <p:cNvPr id="5" name="矩形 4">
            <a:extLst>
              <a:ext uri="{FF2B5EF4-FFF2-40B4-BE49-F238E27FC236}">
                <a16:creationId xmlns:a16="http://schemas.microsoft.com/office/drawing/2014/main" id="{3824CB6F-7E46-BAEA-C2B4-822D80C9D593}"/>
              </a:ext>
            </a:extLst>
          </p:cNvPr>
          <p:cNvSpPr/>
          <p:nvPr/>
        </p:nvSpPr>
        <p:spPr>
          <a:xfrm>
            <a:off x="532061" y="6236843"/>
            <a:ext cx="6347709" cy="430887"/>
          </a:xfrm>
          <a:prstGeom prst="rect">
            <a:avLst/>
          </a:prstGeom>
        </p:spPr>
        <p:txBody>
          <a:bodyPr wrap="square">
            <a:spAutoFit/>
          </a:bodyPr>
          <a:lstStyle/>
          <a:p>
            <a:r>
              <a:rPr lang="zh-TW" altLang="en-US" sz="1100" dirty="0">
                <a:solidFill>
                  <a:srgbClr val="000000"/>
                </a:solidFill>
                <a:latin typeface="標楷體" panose="03000509000000000000" pitchFamily="65" charset="-120"/>
                <a:ea typeface="標楷體" panose="03000509000000000000" pitchFamily="65" charset="-120"/>
              </a:rPr>
              <a:t>資料來源：當代中國</a:t>
            </a:r>
            <a:r>
              <a:rPr lang="en-US" altLang="zh-TW" sz="1100" dirty="0">
                <a:solidFill>
                  <a:srgbClr val="000000"/>
                </a:solidFill>
                <a:latin typeface="標楷體" panose="03000509000000000000" pitchFamily="65" charset="-120"/>
                <a:ea typeface="標楷體" panose="03000509000000000000" pitchFamily="65" charset="-120"/>
              </a:rPr>
              <a:t>〈</a:t>
            </a:r>
            <a:r>
              <a:rPr lang="zh-TW" altLang="en-US" sz="1100" dirty="0">
                <a:solidFill>
                  <a:srgbClr val="000000"/>
                </a:solidFill>
                <a:latin typeface="標楷體" panose="03000509000000000000" pitchFamily="65" charset="-120"/>
                <a:ea typeface="標楷體" panose="03000509000000000000" pitchFamily="65" charset="-120"/>
              </a:rPr>
              <a:t>香港「健康快車」開往內地</a:t>
            </a:r>
            <a:r>
              <a:rPr lang="en-US" altLang="zh-TW" sz="1100" dirty="0">
                <a:solidFill>
                  <a:srgbClr val="000000"/>
                </a:solidFill>
                <a:latin typeface="標楷體" panose="03000509000000000000" pitchFamily="65" charset="-120"/>
                <a:ea typeface="標楷體" panose="03000509000000000000" pitchFamily="65" charset="-120"/>
              </a:rPr>
              <a:t>28</a:t>
            </a:r>
            <a:r>
              <a:rPr lang="zh-TW" altLang="en-US" sz="1100" dirty="0">
                <a:solidFill>
                  <a:srgbClr val="000000"/>
                </a:solidFill>
                <a:latin typeface="標楷體" panose="03000509000000000000" pitchFamily="65" charset="-120"/>
                <a:ea typeface="標楷體" panose="03000509000000000000" pitchFamily="65" charset="-120"/>
              </a:rPr>
              <a:t>省市 免費醫治</a:t>
            </a:r>
            <a:r>
              <a:rPr lang="en-US" altLang="zh-TW" sz="1100" dirty="0">
                <a:solidFill>
                  <a:srgbClr val="000000"/>
                </a:solidFill>
                <a:latin typeface="標楷體" panose="03000509000000000000" pitchFamily="65" charset="-120"/>
                <a:ea typeface="標楷體" panose="03000509000000000000" pitchFamily="65" charset="-120"/>
              </a:rPr>
              <a:t>22</a:t>
            </a:r>
            <a:r>
              <a:rPr lang="zh-TW" altLang="en-US" sz="1100" dirty="0">
                <a:solidFill>
                  <a:srgbClr val="000000"/>
                </a:solidFill>
                <a:latin typeface="標楷體" panose="03000509000000000000" pitchFamily="65" charset="-120"/>
                <a:ea typeface="標楷體" panose="03000509000000000000" pitchFamily="65" charset="-120"/>
              </a:rPr>
              <a:t>萬山區貧困患者</a:t>
            </a:r>
            <a:r>
              <a:rPr lang="en-US" altLang="zh-TW" sz="1100" dirty="0">
                <a:solidFill>
                  <a:srgbClr val="000000"/>
                </a:solidFill>
                <a:latin typeface="標楷體" panose="03000509000000000000" pitchFamily="65" charset="-120"/>
                <a:ea typeface="標楷體" panose="03000509000000000000" pitchFamily="65" charset="-120"/>
              </a:rPr>
              <a:t>〉</a:t>
            </a:r>
            <a:endParaRPr lang="en-HK" altLang="zh-CN" sz="1100" dirty="0">
              <a:solidFill>
                <a:srgbClr val="000000"/>
              </a:solidFill>
              <a:latin typeface="標楷體" panose="03000509000000000000" pitchFamily="65" charset="-120"/>
              <a:ea typeface="標楷體" panose="03000509000000000000" pitchFamily="65" charset="-120"/>
            </a:endParaRPr>
          </a:p>
          <a:p>
            <a:r>
              <a:rPr lang="en-US" altLang="zh-HK" sz="1100" dirty="0">
                <a:solidFill>
                  <a:srgbClr val="000000"/>
                </a:solidFill>
                <a:latin typeface="標楷體" panose="03000509000000000000" pitchFamily="65" charset="-120"/>
                <a:ea typeface="標楷體" panose="03000509000000000000" pitchFamily="65" charset="-120"/>
              </a:rPr>
              <a:t>https://www.youtube.com/watch?v=HpjVMEBN744</a:t>
            </a:r>
          </a:p>
        </p:txBody>
      </p:sp>
      <p:pic>
        <p:nvPicPr>
          <p:cNvPr id="7" name="圖片 6">
            <a:extLst>
              <a:ext uri="{FF2B5EF4-FFF2-40B4-BE49-F238E27FC236}">
                <a16:creationId xmlns:a16="http://schemas.microsoft.com/office/drawing/2014/main" id="{32476DD3-7DF8-A273-E46B-484371AD4B8F}"/>
              </a:ext>
            </a:extLst>
          </p:cNvPr>
          <p:cNvPicPr>
            <a:picLocks noChangeAspect="1"/>
          </p:cNvPicPr>
          <p:nvPr/>
        </p:nvPicPr>
        <p:blipFill>
          <a:blip r:embed="rId5"/>
          <a:srcRect/>
          <a:stretch/>
        </p:blipFill>
        <p:spPr>
          <a:xfrm>
            <a:off x="9120820" y="3472281"/>
            <a:ext cx="1492792" cy="1492792"/>
          </a:xfrm>
          <a:prstGeom prst="rect">
            <a:avLst/>
          </a:prstGeom>
        </p:spPr>
      </p:pic>
    </p:spTree>
    <p:extLst>
      <p:ext uri="{BB962C8B-B14F-4D97-AF65-F5344CB8AC3E}">
        <p14:creationId xmlns:p14="http://schemas.microsoft.com/office/powerpoint/2010/main" val="3318390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8">
            <a:extLst>
              <a:ext uri="{FF2B5EF4-FFF2-40B4-BE49-F238E27FC236}">
                <a16:creationId xmlns:a16="http://schemas.microsoft.com/office/drawing/2014/main" id="{7784BC1B-A65A-0B42-3CE7-80DB7F227402}"/>
              </a:ext>
            </a:extLst>
          </p:cNvPr>
          <p:cNvCxnSpPr>
            <a:cxnSpLocks/>
          </p:cNvCxnSpPr>
          <p:nvPr/>
        </p:nvCxnSpPr>
        <p:spPr>
          <a:xfrm flipV="1">
            <a:off x="7727191" y="1725202"/>
            <a:ext cx="311101" cy="925567"/>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8">
            <a:extLst>
              <a:ext uri="{FF2B5EF4-FFF2-40B4-BE49-F238E27FC236}">
                <a16:creationId xmlns:a16="http://schemas.microsoft.com/office/drawing/2014/main" id="{CE60B5C2-AFE7-0EBA-151F-C298907ACB1F}"/>
              </a:ext>
            </a:extLst>
          </p:cNvPr>
          <p:cNvCxnSpPr>
            <a:cxnSpLocks/>
            <a:stCxn id="35" idx="4"/>
            <a:endCxn id="28" idx="0"/>
          </p:cNvCxnSpPr>
          <p:nvPr/>
        </p:nvCxnSpPr>
        <p:spPr>
          <a:xfrm>
            <a:off x="1853930" y="3237873"/>
            <a:ext cx="1" cy="191127"/>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Oval 1">
            <a:extLst>
              <a:ext uri="{FF2B5EF4-FFF2-40B4-BE49-F238E27FC236}">
                <a16:creationId xmlns:a16="http://schemas.microsoft.com/office/drawing/2014/main" id="{5F9C8C97-DC0F-E68E-8E3F-267B9599C4BF}"/>
              </a:ext>
            </a:extLst>
          </p:cNvPr>
          <p:cNvSpPr/>
          <p:nvPr/>
        </p:nvSpPr>
        <p:spPr>
          <a:xfrm>
            <a:off x="3345361" y="5071950"/>
            <a:ext cx="2726794" cy="78686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培養公共衞生專業人才</a:t>
            </a:r>
            <a:endParaRPr lang="en-HK" sz="1800" b="1" dirty="0">
              <a:solidFill>
                <a:schemeClr val="bg1"/>
              </a:solidFill>
              <a:latin typeface="微軟正黑體" panose="020B0604030504040204" pitchFamily="34" charset="-120"/>
              <a:ea typeface="微軟正黑體" panose="020B0604030504040204" pitchFamily="34" charset="-120"/>
            </a:endParaRPr>
          </a:p>
        </p:txBody>
      </p:sp>
      <p:pic>
        <p:nvPicPr>
          <p:cNvPr id="10" name="Picture 9">
            <a:extLst>
              <a:ext uri="{FF2B5EF4-FFF2-40B4-BE49-F238E27FC236}">
                <a16:creationId xmlns:a16="http://schemas.microsoft.com/office/drawing/2014/main" id="{C193FEA2-6E6E-47E9-A2BE-D2BF590F4E7C}"/>
              </a:ext>
            </a:extLst>
          </p:cNvPr>
          <p:cNvPicPr>
            <a:picLocks noChangeAspect="1"/>
          </p:cNvPicPr>
          <p:nvPr/>
        </p:nvPicPr>
        <p:blipFill>
          <a:blip r:embed="rId2"/>
          <a:stretch>
            <a:fillRect/>
          </a:stretch>
        </p:blipFill>
        <p:spPr>
          <a:xfrm>
            <a:off x="3214299" y="45156"/>
            <a:ext cx="1270000" cy="1270000"/>
          </a:xfrm>
          <a:prstGeom prst="rect">
            <a:avLst/>
          </a:prstGeom>
        </p:spPr>
      </p:pic>
      <p:sp>
        <p:nvSpPr>
          <p:cNvPr id="13" name="Google Shape;318;p30">
            <a:extLst>
              <a:ext uri="{FF2B5EF4-FFF2-40B4-BE49-F238E27FC236}">
                <a16:creationId xmlns:a16="http://schemas.microsoft.com/office/drawing/2014/main" id="{2E6F0709-E883-B844-ED0D-ED327F5AA8C7}"/>
              </a:ext>
            </a:extLst>
          </p:cNvPr>
          <p:cNvSpPr/>
          <p:nvPr/>
        </p:nvSpPr>
        <p:spPr>
          <a:xfrm>
            <a:off x="144529" y="260931"/>
            <a:ext cx="2866750" cy="838450"/>
          </a:xfrm>
          <a:prstGeom prst="roundRect">
            <a:avLst>
              <a:gd name="adj" fmla="val 16667"/>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4600" b="1" dirty="0">
                <a:solidFill>
                  <a:schemeClr val="lt1"/>
                </a:solidFill>
                <a:latin typeface="Arial"/>
                <a:ea typeface="Arial"/>
                <a:cs typeface="Arial"/>
                <a:sym typeface="Arial"/>
              </a:rPr>
              <a:t>課後温習</a:t>
            </a:r>
          </a:p>
        </p:txBody>
      </p:sp>
      <p:cxnSp>
        <p:nvCxnSpPr>
          <p:cNvPr id="6" name="Straight Arrow Connector 8">
            <a:extLst>
              <a:ext uri="{FF2B5EF4-FFF2-40B4-BE49-F238E27FC236}">
                <a16:creationId xmlns:a16="http://schemas.microsoft.com/office/drawing/2014/main" id="{BFEC3BED-4719-43E8-EE92-F928D1F743EE}"/>
              </a:ext>
            </a:extLst>
          </p:cNvPr>
          <p:cNvCxnSpPr>
            <a:cxnSpLocks/>
            <a:stCxn id="15" idx="0"/>
            <a:endCxn id="4" idx="4"/>
          </p:cNvCxnSpPr>
          <p:nvPr/>
        </p:nvCxnSpPr>
        <p:spPr>
          <a:xfrm flipV="1">
            <a:off x="7352885" y="3589493"/>
            <a:ext cx="0" cy="164482"/>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8">
            <a:extLst>
              <a:ext uri="{FF2B5EF4-FFF2-40B4-BE49-F238E27FC236}">
                <a16:creationId xmlns:a16="http://schemas.microsoft.com/office/drawing/2014/main" id="{78A1E709-FD73-6634-326A-76FCE73C9EFB}"/>
              </a:ext>
            </a:extLst>
          </p:cNvPr>
          <p:cNvCxnSpPr>
            <a:cxnSpLocks/>
            <a:stCxn id="15" idx="3"/>
            <a:endCxn id="17" idx="0"/>
          </p:cNvCxnSpPr>
          <p:nvPr/>
        </p:nvCxnSpPr>
        <p:spPr>
          <a:xfrm flipH="1">
            <a:off x="4708758" y="4721452"/>
            <a:ext cx="1656951" cy="350498"/>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Oval 4">
            <a:extLst>
              <a:ext uri="{FF2B5EF4-FFF2-40B4-BE49-F238E27FC236}">
                <a16:creationId xmlns:a16="http://schemas.microsoft.com/office/drawing/2014/main" id="{575C85F0-1C16-3E0A-8796-49612FDBDF7A}"/>
              </a:ext>
            </a:extLst>
          </p:cNvPr>
          <p:cNvSpPr/>
          <p:nvPr/>
        </p:nvSpPr>
        <p:spPr>
          <a:xfrm>
            <a:off x="5956808" y="3753975"/>
            <a:ext cx="2792153" cy="113347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香港對全球公共衞生的貢獻</a:t>
            </a:r>
          </a:p>
        </p:txBody>
      </p:sp>
      <p:sp>
        <p:nvSpPr>
          <p:cNvPr id="28" name="Oval 1">
            <a:extLst>
              <a:ext uri="{FF2B5EF4-FFF2-40B4-BE49-F238E27FC236}">
                <a16:creationId xmlns:a16="http://schemas.microsoft.com/office/drawing/2014/main" id="{01116234-AA5B-0ED8-9C6D-9B790685B404}"/>
              </a:ext>
            </a:extLst>
          </p:cNvPr>
          <p:cNvSpPr/>
          <p:nvPr/>
        </p:nvSpPr>
        <p:spPr>
          <a:xfrm>
            <a:off x="598935" y="3429000"/>
            <a:ext cx="2509991" cy="1037510"/>
          </a:xfrm>
          <a:prstGeom prst="ellipse">
            <a:avLst/>
          </a:prstGeom>
          <a:solidFill>
            <a:srgbClr val="B1B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人口健康指標居於全球頂尖水準</a:t>
            </a:r>
            <a:endParaRPr lang="en-HK" altLang="zh-TW" sz="1800" b="1" dirty="0">
              <a:solidFill>
                <a:schemeClr val="bg1"/>
              </a:solidFill>
              <a:latin typeface="微軟正黑體" panose="020B0604030504040204" pitchFamily="34" charset="-120"/>
              <a:ea typeface="微軟正黑體" panose="020B0604030504040204" pitchFamily="34" charset="-120"/>
            </a:endParaRPr>
          </a:p>
        </p:txBody>
      </p:sp>
      <p:sp>
        <p:nvSpPr>
          <p:cNvPr id="35" name="Oval 4">
            <a:extLst>
              <a:ext uri="{FF2B5EF4-FFF2-40B4-BE49-F238E27FC236}">
                <a16:creationId xmlns:a16="http://schemas.microsoft.com/office/drawing/2014/main" id="{22639831-5A2F-D48B-5FC1-1FB8F4947FCF}"/>
              </a:ext>
            </a:extLst>
          </p:cNvPr>
          <p:cNvSpPr/>
          <p:nvPr/>
        </p:nvSpPr>
        <p:spPr>
          <a:xfrm>
            <a:off x="598934" y="2104403"/>
            <a:ext cx="2509992" cy="113347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香港的醫療保健發展</a:t>
            </a:r>
            <a:endParaRPr lang="en-US" altLang="zh-CN" sz="2000" b="1" dirty="0">
              <a:latin typeface="微軟正黑體" panose="020B0604030504040204" pitchFamily="34" charset="-120"/>
              <a:ea typeface="微軟正黑體" panose="020B0604030504040204" pitchFamily="34" charset="-120"/>
            </a:endParaRPr>
          </a:p>
        </p:txBody>
      </p:sp>
      <p:cxnSp>
        <p:nvCxnSpPr>
          <p:cNvPr id="46" name="Straight Arrow Connector 8">
            <a:extLst>
              <a:ext uri="{FF2B5EF4-FFF2-40B4-BE49-F238E27FC236}">
                <a16:creationId xmlns:a16="http://schemas.microsoft.com/office/drawing/2014/main" id="{77B98D07-7F6D-3277-B74F-8173E020DB05}"/>
              </a:ext>
            </a:extLst>
          </p:cNvPr>
          <p:cNvCxnSpPr>
            <a:cxnSpLocks/>
          </p:cNvCxnSpPr>
          <p:nvPr/>
        </p:nvCxnSpPr>
        <p:spPr>
          <a:xfrm flipH="1" flipV="1">
            <a:off x="6660226" y="1702224"/>
            <a:ext cx="354105" cy="882977"/>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6" name="Oval 1">
            <a:extLst>
              <a:ext uri="{FF2B5EF4-FFF2-40B4-BE49-F238E27FC236}">
                <a16:creationId xmlns:a16="http://schemas.microsoft.com/office/drawing/2014/main" id="{026D24CA-26EE-41BB-8517-6ACC414D5334}"/>
              </a:ext>
            </a:extLst>
          </p:cNvPr>
          <p:cNvSpPr/>
          <p:nvPr/>
        </p:nvSpPr>
        <p:spPr>
          <a:xfrm>
            <a:off x="8833565" y="5071950"/>
            <a:ext cx="2622218" cy="78686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提供對外</a:t>
            </a:r>
            <a:endParaRPr lang="en-US" altLang="zh-TW" sz="1800" b="1" dirty="0">
              <a:solidFill>
                <a:schemeClr val="bg1"/>
              </a:solidFill>
              <a:latin typeface="微軟正黑體" panose="020B0604030504040204" pitchFamily="34" charset="-120"/>
              <a:ea typeface="微軟正黑體" panose="020B0604030504040204" pitchFamily="34" charset="-120"/>
            </a:endParaRPr>
          </a:p>
          <a:p>
            <a:pPr algn="ctr"/>
            <a:r>
              <a:rPr lang="zh-TW" altLang="en-US" sz="1800" b="1" dirty="0">
                <a:solidFill>
                  <a:schemeClr val="bg1"/>
                </a:solidFill>
                <a:latin typeface="微軟正黑體" panose="020B0604030504040204" pitchFamily="34" charset="-120"/>
                <a:ea typeface="微軟正黑體" panose="020B0604030504040204" pitchFamily="34" charset="-120"/>
              </a:rPr>
              <a:t>醫療衞生援助</a:t>
            </a:r>
            <a:endParaRPr lang="en-HK" sz="1800" b="1" dirty="0">
              <a:solidFill>
                <a:schemeClr val="bg1"/>
              </a:solidFill>
              <a:latin typeface="微軟正黑體" panose="020B0604030504040204" pitchFamily="34" charset="-120"/>
              <a:ea typeface="微軟正黑體" panose="020B0604030504040204" pitchFamily="34" charset="-120"/>
            </a:endParaRPr>
          </a:p>
        </p:txBody>
      </p:sp>
      <p:cxnSp>
        <p:nvCxnSpPr>
          <p:cNvPr id="137" name="Straight Arrow Connector 8">
            <a:extLst>
              <a:ext uri="{FF2B5EF4-FFF2-40B4-BE49-F238E27FC236}">
                <a16:creationId xmlns:a16="http://schemas.microsoft.com/office/drawing/2014/main" id="{2758926A-3E23-286E-AEC1-22C42AB8EE44}"/>
              </a:ext>
            </a:extLst>
          </p:cNvPr>
          <p:cNvCxnSpPr>
            <a:cxnSpLocks/>
            <a:stCxn id="15" idx="5"/>
            <a:endCxn id="136" idx="0"/>
          </p:cNvCxnSpPr>
          <p:nvPr/>
        </p:nvCxnSpPr>
        <p:spPr>
          <a:xfrm>
            <a:off x="8340060" y="4721452"/>
            <a:ext cx="1804614" cy="350498"/>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Oval 1">
            <a:extLst>
              <a:ext uri="{FF2B5EF4-FFF2-40B4-BE49-F238E27FC236}">
                <a16:creationId xmlns:a16="http://schemas.microsoft.com/office/drawing/2014/main" id="{D9F79E93-A93A-4D0B-E69F-E1EA2D8F44E7}"/>
              </a:ext>
            </a:extLst>
          </p:cNvPr>
          <p:cNvSpPr/>
          <p:nvPr/>
        </p:nvSpPr>
        <p:spPr>
          <a:xfrm>
            <a:off x="4996058" y="560613"/>
            <a:ext cx="2199884" cy="1278872"/>
          </a:xfrm>
          <a:prstGeom prst="ellipse">
            <a:avLst/>
          </a:prstGeom>
          <a:solidFill>
            <a:schemeClr val="tx1">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dirty="0">
                <a:solidFill>
                  <a:schemeClr val="tx2">
                    <a:lumMod val="75000"/>
                  </a:schemeClr>
                </a:solidFill>
                <a:latin typeface="微軟正黑體" panose="020B0604030504040204" pitchFamily="34" charset="-120"/>
                <a:ea typeface="微軟正黑體" panose="020B0604030504040204" pitchFamily="34" charset="-120"/>
              </a:rPr>
              <a:t>2019</a:t>
            </a:r>
            <a:r>
              <a:rPr lang="zh-TW" altLang="en-US" sz="1800" dirty="0">
                <a:solidFill>
                  <a:schemeClr val="tx2">
                    <a:lumMod val="75000"/>
                  </a:schemeClr>
                </a:solidFill>
                <a:latin typeface="微軟正黑體" panose="020B0604030504040204" pitchFamily="34" charset="-120"/>
                <a:ea typeface="微軟正黑體" panose="020B0604030504040204" pitchFamily="34" charset="-120"/>
              </a:rPr>
              <a:t>冠狀</a:t>
            </a:r>
            <a:endParaRPr lang="en-US" altLang="zh-TW" sz="1800" dirty="0">
              <a:solidFill>
                <a:schemeClr val="tx2">
                  <a:lumMod val="75000"/>
                </a:schemeClr>
              </a:solidFill>
              <a:latin typeface="微軟正黑體" panose="020B0604030504040204" pitchFamily="34" charset="-120"/>
              <a:ea typeface="微軟正黑體" panose="020B0604030504040204" pitchFamily="34" charset="-120"/>
            </a:endParaRPr>
          </a:p>
          <a:p>
            <a:pPr algn="ctr"/>
            <a:r>
              <a:rPr lang="zh-TW" altLang="en-US" sz="1800" dirty="0">
                <a:solidFill>
                  <a:schemeClr val="tx2">
                    <a:lumMod val="75000"/>
                  </a:schemeClr>
                </a:solidFill>
                <a:latin typeface="微軟正黑體" panose="020B0604030504040204" pitchFamily="34" charset="-120"/>
                <a:ea typeface="微軟正黑體" panose="020B0604030504040204" pitchFamily="34" charset="-120"/>
              </a:rPr>
              <a:t>病毒病</a:t>
            </a:r>
          </a:p>
        </p:txBody>
      </p:sp>
      <p:cxnSp>
        <p:nvCxnSpPr>
          <p:cNvPr id="55" name="Straight Arrow Connector 8">
            <a:extLst>
              <a:ext uri="{FF2B5EF4-FFF2-40B4-BE49-F238E27FC236}">
                <a16:creationId xmlns:a16="http://schemas.microsoft.com/office/drawing/2014/main" id="{D4014BB0-E75C-2F84-EAE2-5389968D41E1}"/>
              </a:ext>
            </a:extLst>
          </p:cNvPr>
          <p:cNvCxnSpPr>
            <a:cxnSpLocks/>
          </p:cNvCxnSpPr>
          <p:nvPr/>
        </p:nvCxnSpPr>
        <p:spPr>
          <a:xfrm>
            <a:off x="5722329" y="3003325"/>
            <a:ext cx="2921356" cy="26124"/>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Oval 1">
            <a:extLst>
              <a:ext uri="{FF2B5EF4-FFF2-40B4-BE49-F238E27FC236}">
                <a16:creationId xmlns:a16="http://schemas.microsoft.com/office/drawing/2014/main" id="{F9FD0A21-7190-DF0F-3EB4-3942464A1C23}"/>
              </a:ext>
            </a:extLst>
          </p:cNvPr>
          <p:cNvSpPr/>
          <p:nvPr/>
        </p:nvSpPr>
        <p:spPr>
          <a:xfrm>
            <a:off x="6410052" y="2580130"/>
            <a:ext cx="1885665" cy="1009363"/>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全球傳染病防控</a:t>
            </a:r>
            <a:endParaRPr lang="en-HK" sz="1800" b="1" dirty="0">
              <a:solidFill>
                <a:schemeClr val="bg1"/>
              </a:solidFill>
              <a:latin typeface="微軟正黑體" panose="020B0604030504040204" pitchFamily="34" charset="-120"/>
              <a:ea typeface="微軟正黑體" panose="020B0604030504040204" pitchFamily="34" charset="-120"/>
            </a:endParaRPr>
          </a:p>
        </p:txBody>
      </p:sp>
      <p:sp>
        <p:nvSpPr>
          <p:cNvPr id="57" name="Oval 1">
            <a:extLst>
              <a:ext uri="{FF2B5EF4-FFF2-40B4-BE49-F238E27FC236}">
                <a16:creationId xmlns:a16="http://schemas.microsoft.com/office/drawing/2014/main" id="{FC2848E0-F732-792F-EEF9-C984134D8524}"/>
              </a:ext>
            </a:extLst>
          </p:cNvPr>
          <p:cNvSpPr/>
          <p:nvPr/>
        </p:nvSpPr>
        <p:spPr>
          <a:xfrm>
            <a:off x="8631253" y="2518077"/>
            <a:ext cx="2475142" cy="1133469"/>
          </a:xfrm>
          <a:prstGeom prst="ellipse">
            <a:avLst/>
          </a:prstGeom>
          <a:solidFill>
            <a:schemeClr val="tx1">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dirty="0">
                <a:solidFill>
                  <a:schemeClr val="tx2">
                    <a:lumMod val="75000"/>
                  </a:schemeClr>
                </a:solidFill>
                <a:latin typeface="微軟正黑體" panose="020B0604030504040204" pitchFamily="34" charset="-120"/>
                <a:ea typeface="微軟正黑體" panose="020B0604030504040204" pitchFamily="34" charset="-120"/>
              </a:rPr>
              <a:t>嚴重急性呼吸系統綜合症（「沙士」）</a:t>
            </a:r>
          </a:p>
        </p:txBody>
      </p:sp>
      <p:sp>
        <p:nvSpPr>
          <p:cNvPr id="9" name="Oval 1">
            <a:extLst>
              <a:ext uri="{FF2B5EF4-FFF2-40B4-BE49-F238E27FC236}">
                <a16:creationId xmlns:a16="http://schemas.microsoft.com/office/drawing/2014/main" id="{F89C28BF-74F4-25FD-4AE3-D52648B6ACD0}"/>
              </a:ext>
            </a:extLst>
          </p:cNvPr>
          <p:cNvSpPr/>
          <p:nvPr/>
        </p:nvSpPr>
        <p:spPr>
          <a:xfrm>
            <a:off x="6041775" y="5357391"/>
            <a:ext cx="2622218" cy="78686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發揮</a:t>
            </a:r>
            <a:endParaRPr lang="en-US" altLang="zh-TW" sz="1800" b="1" dirty="0">
              <a:solidFill>
                <a:schemeClr val="bg1"/>
              </a:solidFill>
              <a:latin typeface="微軟正黑體" panose="020B0604030504040204" pitchFamily="34" charset="-120"/>
              <a:ea typeface="微軟正黑體" panose="020B0604030504040204" pitchFamily="34" charset="-120"/>
            </a:endParaRPr>
          </a:p>
          <a:p>
            <a:pPr algn="ctr"/>
            <a:r>
              <a:rPr lang="zh-TW" altLang="en-US" sz="1800" b="1" dirty="0">
                <a:solidFill>
                  <a:schemeClr val="bg1"/>
                </a:solidFill>
                <a:latin typeface="微軟正黑體" panose="020B0604030504040204" pitchFamily="34" charset="-120"/>
                <a:ea typeface="微軟正黑體" panose="020B0604030504040204" pitchFamily="34" charset="-120"/>
              </a:rPr>
              <a:t>科研影響力</a:t>
            </a:r>
            <a:endParaRPr lang="en-HK" sz="1800" b="1" dirty="0">
              <a:solidFill>
                <a:schemeClr val="bg1"/>
              </a:solidFill>
              <a:latin typeface="微軟正黑體" panose="020B0604030504040204" pitchFamily="34" charset="-120"/>
              <a:ea typeface="微軟正黑體" panose="020B0604030504040204" pitchFamily="34" charset="-120"/>
            </a:endParaRPr>
          </a:p>
        </p:txBody>
      </p:sp>
      <p:sp>
        <p:nvSpPr>
          <p:cNvPr id="23" name="Oval 1">
            <a:extLst>
              <a:ext uri="{FF2B5EF4-FFF2-40B4-BE49-F238E27FC236}">
                <a16:creationId xmlns:a16="http://schemas.microsoft.com/office/drawing/2014/main" id="{2208AA3A-E35D-88AE-9E9F-04ED92285256}"/>
              </a:ext>
            </a:extLst>
          </p:cNvPr>
          <p:cNvSpPr/>
          <p:nvPr/>
        </p:nvSpPr>
        <p:spPr>
          <a:xfrm>
            <a:off x="4227318" y="2691380"/>
            <a:ext cx="1703261" cy="786863"/>
          </a:xfrm>
          <a:prstGeom prst="ellipse">
            <a:avLst/>
          </a:prstGeom>
          <a:solidFill>
            <a:schemeClr val="tx1">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dirty="0">
                <a:solidFill>
                  <a:schemeClr val="tx2">
                    <a:lumMod val="75000"/>
                  </a:schemeClr>
                </a:solidFill>
                <a:latin typeface="微軟正黑體" panose="020B0604030504040204" pitchFamily="34" charset="-120"/>
                <a:ea typeface="微軟正黑體" panose="020B0604030504040204" pitchFamily="34" charset="-120"/>
              </a:rPr>
              <a:t>禽流感</a:t>
            </a:r>
          </a:p>
        </p:txBody>
      </p:sp>
      <p:sp>
        <p:nvSpPr>
          <p:cNvPr id="27" name="Oval 1">
            <a:extLst>
              <a:ext uri="{FF2B5EF4-FFF2-40B4-BE49-F238E27FC236}">
                <a16:creationId xmlns:a16="http://schemas.microsoft.com/office/drawing/2014/main" id="{EE858760-2720-35C2-A8C5-F4392AAAA685}"/>
              </a:ext>
            </a:extLst>
          </p:cNvPr>
          <p:cNvSpPr/>
          <p:nvPr/>
        </p:nvSpPr>
        <p:spPr>
          <a:xfrm>
            <a:off x="7327504" y="565049"/>
            <a:ext cx="2199885" cy="1270000"/>
          </a:xfrm>
          <a:prstGeom prst="ellipse">
            <a:avLst/>
          </a:prstGeom>
          <a:solidFill>
            <a:schemeClr val="tx1">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dirty="0">
                <a:solidFill>
                  <a:schemeClr val="tx2">
                    <a:lumMod val="75000"/>
                  </a:schemeClr>
                </a:solidFill>
                <a:latin typeface="微軟正黑體" panose="020B0604030504040204" pitchFamily="34" charset="-120"/>
                <a:ea typeface="微軟正黑體" panose="020B0604030504040204" pitchFamily="34" charset="-120"/>
              </a:rPr>
              <a:t>甲型</a:t>
            </a:r>
            <a:r>
              <a:rPr lang="en-US" altLang="zh-TW" sz="1800" dirty="0">
                <a:solidFill>
                  <a:schemeClr val="tx2">
                    <a:lumMod val="75000"/>
                  </a:schemeClr>
                </a:solidFill>
                <a:latin typeface="微軟正黑體" panose="020B0604030504040204" pitchFamily="34" charset="-120"/>
                <a:ea typeface="微軟正黑體" panose="020B0604030504040204" pitchFamily="34" charset="-120"/>
              </a:rPr>
              <a:t>H1N1</a:t>
            </a:r>
            <a:r>
              <a:rPr lang="zh-TW" altLang="en-US" sz="1800" dirty="0">
                <a:solidFill>
                  <a:schemeClr val="tx2">
                    <a:lumMod val="75000"/>
                  </a:schemeClr>
                </a:solidFill>
                <a:latin typeface="微軟正黑體" panose="020B0604030504040204" pitchFamily="34" charset="-120"/>
                <a:ea typeface="微軟正黑體" panose="020B0604030504040204" pitchFamily="34" charset="-120"/>
              </a:rPr>
              <a:t>流感（「人類豬型流感」）</a:t>
            </a:r>
          </a:p>
        </p:txBody>
      </p:sp>
      <p:cxnSp>
        <p:nvCxnSpPr>
          <p:cNvPr id="16" name="Straight Arrow Connector 8">
            <a:extLst>
              <a:ext uri="{FF2B5EF4-FFF2-40B4-BE49-F238E27FC236}">
                <a16:creationId xmlns:a16="http://schemas.microsoft.com/office/drawing/2014/main" id="{3ACD5DC3-82B7-36AC-B8DE-6F5CA0ADEEB2}"/>
              </a:ext>
            </a:extLst>
          </p:cNvPr>
          <p:cNvCxnSpPr>
            <a:cxnSpLocks/>
            <a:stCxn id="15" idx="4"/>
            <a:endCxn id="9" idx="0"/>
          </p:cNvCxnSpPr>
          <p:nvPr/>
        </p:nvCxnSpPr>
        <p:spPr>
          <a:xfrm flipH="1">
            <a:off x="7352884" y="4887445"/>
            <a:ext cx="1" cy="469946"/>
          </a:xfrm>
          <a:prstGeom prst="straightConnector1">
            <a:avLst/>
          </a:prstGeom>
          <a:ln w="762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264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 name="Google Shape;318;p30">
            <a:extLst>
              <a:ext uri="{FF2B5EF4-FFF2-40B4-BE49-F238E27FC236}">
                <a16:creationId xmlns:a16="http://schemas.microsoft.com/office/drawing/2014/main" id="{023805C7-5869-BD85-2C6E-8D1A18741685}"/>
              </a:ext>
            </a:extLst>
          </p:cNvPr>
          <p:cNvSpPr/>
          <p:nvPr/>
        </p:nvSpPr>
        <p:spPr>
          <a:xfrm>
            <a:off x="546479" y="123765"/>
            <a:ext cx="2692021" cy="833159"/>
          </a:xfrm>
          <a:prstGeom prst="roundRect">
            <a:avLst>
              <a:gd name="adj" fmla="val 16667"/>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4600" b="1" dirty="0">
                <a:solidFill>
                  <a:schemeClr val="lt1"/>
                </a:solidFill>
                <a:latin typeface="Arial"/>
                <a:ea typeface="Arial"/>
                <a:cs typeface="Arial"/>
                <a:sym typeface="Arial"/>
              </a:rPr>
              <a:t>參考資料</a:t>
            </a:r>
          </a:p>
        </p:txBody>
      </p:sp>
      <p:sp>
        <p:nvSpPr>
          <p:cNvPr id="4" name="文字方塊 3">
            <a:extLst>
              <a:ext uri="{FF2B5EF4-FFF2-40B4-BE49-F238E27FC236}">
                <a16:creationId xmlns:a16="http://schemas.microsoft.com/office/drawing/2014/main" id="{C1447E44-6725-D8AB-9B54-B0C4269DA8E9}"/>
              </a:ext>
            </a:extLst>
          </p:cNvPr>
          <p:cNvSpPr txBox="1"/>
          <p:nvPr/>
        </p:nvSpPr>
        <p:spPr>
          <a:xfrm>
            <a:off x="57752" y="965892"/>
            <a:ext cx="12134248" cy="5547288"/>
          </a:xfrm>
          <a:prstGeom prst="rect">
            <a:avLst/>
          </a:prstGeom>
          <a:noFill/>
        </p:spPr>
        <p:txBody>
          <a:bodyPr wrap="square">
            <a:spAutoFit/>
          </a:bodyPr>
          <a:lstStyle/>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當代中國</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「香港新活力」第</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2</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集：智慧醫療創新 提升服務質素</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3"/>
              </a:rPr>
              <a:t>https://www.youtube.com/watch?v=QV-KUjg18U8</a:t>
            </a:r>
            <a:endPar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endParaRPr>
          </a:p>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衞生防護中心</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4"/>
              </a:rPr>
              <a:t>https://www.chp.gov.hk/tc/index.html</a:t>
            </a:r>
            <a:endPar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endParaRPr>
          </a:p>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團結香港基金</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「科技探索 香港創新活力」第</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7</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集科研成果改善生活 護眼有「法寶」 </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5"/>
              </a:rPr>
              <a:t>https://www.youtube.com/watch?v=Cq0yfyVZORw</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 </a:t>
            </a:r>
          </a:p>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團結香港基金</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香港之光 </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 </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幹細胞納米培養器材</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6"/>
              </a:rPr>
              <a:t>https://youtu.be/F589VEW-Ddw?si=miJE3DsXYXWMQyOh</a:t>
            </a:r>
            <a:endPar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endParaRPr>
          </a:p>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團結香港基金</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「科技探索 香港創新活力」第</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10</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集 探索生命密碼 無創產前檢測千萬人受惠</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7"/>
              </a:rPr>
              <a:t>https://youtu.be/7vxcq-O93F8?si=bJzHBkfO7Kuy-BFU</a:t>
            </a:r>
            <a:endPar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endParaRPr>
          </a:p>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當代中國</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回顧</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2003</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年爆發沙士 香港史無前例發出隔離令</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8"/>
              </a:rPr>
              <a:t>https://www.youtube.com/watch?v=MXKSXjlXHbg</a:t>
            </a:r>
            <a:endPar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endParaRPr>
          </a:p>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香港經濟日報</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港大揭</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SARS</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病毒致急性肺損傷原因　有助研究新療法</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9"/>
              </a:rPr>
              <a:t>https://topick.hket.com/article/2290454?r=</a:t>
            </a:r>
            <a:r>
              <a:rPr lang="en-US" altLang="zh-TW" sz="1400" dirty="0" err="1">
                <a:latin typeface="Times New Roman" panose="02020603050405020304" pitchFamily="18" charset="0"/>
                <a:ea typeface="Microsoft JhengHei" panose="020B0604030504040204" pitchFamily="34" charset="-120"/>
                <a:cs typeface="Times New Roman" panose="02020603050405020304" pitchFamily="18" charset="0"/>
                <a:hlinkClick r:id="rId9"/>
              </a:rPr>
              <a:t>cpsdlc</a:t>
            </a:r>
            <a:endPar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endParaRPr>
          </a:p>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當代中國</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「香港的女兒」謝婉雯醫生病逝</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10"/>
              </a:rPr>
              <a:t>https://www.ourchinastory.com/zh/3935</a:t>
            </a:r>
            <a:endPar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endParaRPr>
          </a:p>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無線新聞</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醫管局季節性流感疫苗注射計劃明日開始 合資格人士分階段免費接種</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11"/>
              </a:rPr>
              <a:t>https://www.youtube.com/watch?v=Qq5C6wC3Ys8</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 </a:t>
            </a:r>
          </a:p>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香港特別行政區政府</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〈2019</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冠狀病毒病專題網站</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同心抗疫</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12"/>
              </a:rPr>
              <a:t>https://www.coronavirus.gov.hk/</a:t>
            </a:r>
            <a:endPar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endParaRPr>
          </a:p>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當代中國</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援港抗疫中醫專家組抵達 將配合應用中醫藥治療及預防</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13"/>
              </a:rPr>
              <a:t>https://www.youtube.com/watch?v=pN67K2RyMlk</a:t>
            </a:r>
            <a:endPar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endParaRPr>
          </a:p>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當代中國</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中央援港建</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4</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處方艙醫院 預計提供</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1.7</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萬隔離單位</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14"/>
              </a:rPr>
              <a:t>https://www.youtube.com/watch?v=VUi0t4EgtnE</a:t>
            </a:r>
            <a:endPar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endParaRPr>
          </a:p>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團結香港基金</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「江山有志」第</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33</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集：國家重點實驗室</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15"/>
              </a:rPr>
              <a:t>https://www.youtube.com/watch?v=DzveW2Q1bfA</a:t>
            </a:r>
            <a:endPar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endParaRPr>
          </a:p>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無線電視</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時事通識：國家重點實驗室</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16"/>
              </a:rPr>
              <a:t>https://news.tvb.com/</a:t>
            </a:r>
            <a:r>
              <a:rPr lang="en-US" altLang="zh-TW" sz="1400" dirty="0" err="1">
                <a:latin typeface="Times New Roman" panose="02020603050405020304" pitchFamily="18" charset="0"/>
                <a:ea typeface="Microsoft JhengHei" panose="020B0604030504040204" pitchFamily="34" charset="-120"/>
                <a:cs typeface="Times New Roman" panose="02020603050405020304" pitchFamily="18" charset="0"/>
                <a:hlinkClick r:id="rId16"/>
              </a:rPr>
              <a:t>tc</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16"/>
              </a:rPr>
              <a:t>/local/5afc074ce60383e743546537/%E6%B8%AF%E6%BE%B3-%E6%99%82%E4%BA%8B%E9%80%9A%E8%AD%98%E5%9C%8B%E5%AE%B6%E9%87%8D%E9%BB%9E%E5%AF%A6%E9%A9%97%E5%AE%A4</a:t>
            </a:r>
            <a:endPar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endParaRPr>
          </a:p>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團結香港基金</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「香港新活力」：加強培訓中醫人才 推動「全民健康」</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17"/>
              </a:rPr>
              <a:t>https://youtu.be/jGhTW-foED0?si=LJUbqh5DWkemqHDL</a:t>
            </a:r>
            <a:endPar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endParaRPr>
          </a:p>
          <a:p>
            <a:pPr marL="228600" indent="-228600">
              <a:lnSpc>
                <a:spcPct val="150000"/>
              </a:lnSpc>
              <a:buFont typeface="+mj-lt"/>
              <a:buAutoNum type="arabicPeriod"/>
            </a:pP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當代中國</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香港「健康快車」開往內地</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28</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省市 免費醫治</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22</a:t>
            </a:r>
            <a:r>
              <a:rPr lang="zh-TW" altLang="en-US" sz="1400" dirty="0">
                <a:latin typeface="Times New Roman" panose="02020603050405020304" pitchFamily="18" charset="0"/>
                <a:ea typeface="Microsoft JhengHei" panose="020B0604030504040204" pitchFamily="34" charset="-120"/>
                <a:cs typeface="Times New Roman" panose="02020603050405020304" pitchFamily="18" charset="0"/>
              </a:rPr>
              <a:t>萬山區貧困患者</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rPr>
              <a:t>〉</a:t>
            </a:r>
            <a:r>
              <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hlinkClick r:id="rId18"/>
              </a:rPr>
              <a:t>https://www.youtube.com/watch?v=HpjVMEBN744</a:t>
            </a:r>
            <a:endParaRPr lang="en-US" altLang="zh-TW" sz="1400" dirty="0">
              <a:latin typeface="Times New Roman" panose="02020603050405020304" pitchFamily="18" charset="0"/>
              <a:ea typeface="Microsoft JhengHei" panose="020B0604030504040204" pitchFamily="34" charset="-12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1"/>
          <p:cNvSpPr txBox="1"/>
          <p:nvPr/>
        </p:nvSpPr>
        <p:spPr>
          <a:xfrm>
            <a:off x="5076026" y="2715880"/>
            <a:ext cx="1582228"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9600" b="1" dirty="0">
                <a:solidFill>
                  <a:schemeClr val="dk1"/>
                </a:solidFill>
                <a:latin typeface="Gill Sans"/>
                <a:ea typeface="Gill Sans"/>
                <a:cs typeface="Gill Sans"/>
                <a:sym typeface="Gill Sans"/>
              </a:rPr>
              <a:t>完</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3"/>
          <p:cNvSpPr/>
          <p:nvPr/>
        </p:nvSpPr>
        <p:spPr>
          <a:xfrm>
            <a:off x="382106" y="1173745"/>
            <a:ext cx="11185498" cy="5315955"/>
          </a:xfrm>
          <a:prstGeom prst="roundRect">
            <a:avLst>
              <a:gd name="adj" fmla="val 16667"/>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chemeClr val="dk1"/>
              </a:buClr>
              <a:buSzPts val="3200"/>
              <a:buFont typeface="Gill Sans"/>
              <a:buNone/>
            </a:pPr>
            <a:endParaRPr sz="3200" b="0" i="0" u="none" strike="noStrike" cap="none" dirty="0">
              <a:solidFill>
                <a:srgbClr val="3F50A4"/>
              </a:solidFill>
              <a:latin typeface="Gill Sans"/>
              <a:ea typeface="Gill Sans"/>
              <a:cs typeface="Gill Sans"/>
              <a:sym typeface="Gill Sans"/>
            </a:endParaRPr>
          </a:p>
        </p:txBody>
      </p:sp>
      <p:sp>
        <p:nvSpPr>
          <p:cNvPr id="53" name="Google Shape;53;p3"/>
          <p:cNvSpPr/>
          <p:nvPr/>
        </p:nvSpPr>
        <p:spPr>
          <a:xfrm>
            <a:off x="1156447" y="244028"/>
            <a:ext cx="2743200" cy="929717"/>
          </a:xfrm>
          <a:prstGeom prst="round2SameRect">
            <a:avLst>
              <a:gd name="adj1" fmla="val 16667"/>
              <a:gd name="adj2" fmla="val 0"/>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i="0" u="none" strike="noStrike" cap="none" dirty="0">
                <a:solidFill>
                  <a:schemeClr val="lt1"/>
                </a:solidFill>
                <a:latin typeface="Gill Sans"/>
                <a:ea typeface="Gill Sans"/>
                <a:cs typeface="Gill Sans"/>
                <a:sym typeface="Gill Sans"/>
              </a:rPr>
              <a:t>學習重點</a:t>
            </a:r>
            <a:endParaRPr dirty="0"/>
          </a:p>
        </p:txBody>
      </p:sp>
      <p:pic>
        <p:nvPicPr>
          <p:cNvPr id="54" name="Google Shape;54;p3"/>
          <p:cNvPicPr preferRelativeResize="0"/>
          <p:nvPr/>
        </p:nvPicPr>
        <p:blipFill rotWithShape="1">
          <a:blip r:embed="rId3">
            <a:alphaModFix/>
          </a:blip>
          <a:srcRect/>
          <a:stretch/>
        </p:blipFill>
        <p:spPr>
          <a:xfrm>
            <a:off x="9300912" y="0"/>
            <a:ext cx="2891088" cy="2651760"/>
          </a:xfrm>
          <a:prstGeom prst="rect">
            <a:avLst/>
          </a:prstGeom>
          <a:noFill/>
          <a:ln>
            <a:noFill/>
          </a:ln>
        </p:spPr>
      </p:pic>
      <p:sp>
        <p:nvSpPr>
          <p:cNvPr id="55" name="Google Shape;55;p3"/>
          <p:cNvSpPr txBox="1"/>
          <p:nvPr/>
        </p:nvSpPr>
        <p:spPr>
          <a:xfrm>
            <a:off x="789922" y="1529818"/>
            <a:ext cx="10612155" cy="4939773"/>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CD1465"/>
              </a:buClr>
              <a:buSzPts val="2800"/>
            </a:pPr>
            <a:r>
              <a:rPr lang="zh-TW" altLang="en-US" sz="2100" b="1" i="0" u="none" strike="noStrike" cap="none" dirty="0">
                <a:solidFill>
                  <a:srgbClr val="C00000"/>
                </a:solidFill>
                <a:latin typeface="微軟正黑體" panose="020B0604030504040204" pitchFamily="34" charset="-120"/>
                <a:ea typeface="微軟正黑體" panose="020B0604030504040204" pitchFamily="34" charset="-120"/>
                <a:cs typeface="Gill Sans"/>
                <a:sym typeface="Gill Sans"/>
              </a:rPr>
              <a:t>知識</a:t>
            </a:r>
            <a:endParaRPr lang="zh-TW" altLang="en-US" sz="2100" dirty="0">
              <a:solidFill>
                <a:srgbClr val="C00000"/>
              </a:solidFill>
              <a:latin typeface="微軟正黑體" panose="020B0604030504040204" pitchFamily="34" charset="-120"/>
              <a:ea typeface="微軟正黑體" panose="020B0604030504040204" pitchFamily="34" charset="-120"/>
            </a:endParaRPr>
          </a:p>
          <a:p>
            <a:pPr marL="342900" marR="0" lvl="0" indent="-342900" algn="l" rtl="0">
              <a:lnSpc>
                <a:spcPct val="150000"/>
              </a:lnSpc>
              <a:spcBef>
                <a:spcPts val="0"/>
              </a:spcBef>
              <a:spcAft>
                <a:spcPts val="0"/>
              </a:spcAft>
              <a:buFont typeface="Arial" panose="020B0604020202020204" pitchFamily="34" charset="0"/>
              <a:buChar char="•"/>
            </a:pPr>
            <a:r>
              <a:rPr lang="zh-TW" altLang="en-US" sz="2100" dirty="0">
                <a:solidFill>
                  <a:schemeClr val="accent6">
                    <a:lumMod val="75000"/>
                  </a:schemeClr>
                </a:solidFill>
                <a:latin typeface="微軟正黑體" panose="020B0604030504040204" pitchFamily="34" charset="-120"/>
                <a:ea typeface="微軟正黑體" panose="020B0604030504040204" pitchFamily="34" charset="-120"/>
              </a:rPr>
              <a:t>認識香港對全球公共衞生的貢獻與在傳染病防控方面的成就</a:t>
            </a:r>
          </a:p>
          <a:p>
            <a:pPr marR="0" lvl="0" algn="l" rtl="0">
              <a:lnSpc>
                <a:spcPct val="150000"/>
              </a:lnSpc>
              <a:spcBef>
                <a:spcPts val="0"/>
              </a:spcBef>
              <a:spcAft>
                <a:spcPts val="0"/>
              </a:spcAft>
            </a:pPr>
            <a:r>
              <a:rPr lang="zh-TW" altLang="en-US" sz="2100" b="1" i="0" u="none" strike="noStrike" cap="none" dirty="0">
                <a:solidFill>
                  <a:srgbClr val="C00000"/>
                </a:solidFill>
                <a:latin typeface="微軟正黑體" panose="020B0604030504040204" pitchFamily="34" charset="-120"/>
                <a:ea typeface="微軟正黑體" panose="020B0604030504040204" pitchFamily="34" charset="-120"/>
                <a:cs typeface="Gill Sans"/>
                <a:sym typeface="Gill Sans"/>
              </a:rPr>
              <a:t>技能</a:t>
            </a:r>
            <a:endParaRPr lang="zh-TW" altLang="en-US" sz="2100" dirty="0">
              <a:solidFill>
                <a:srgbClr val="C00000"/>
              </a:solidFill>
              <a:latin typeface="微軟正黑體" panose="020B0604030504040204" pitchFamily="34" charset="-120"/>
              <a:ea typeface="微軟正黑體" panose="020B0604030504040204" pitchFamily="34" charset="-120"/>
            </a:endParaRPr>
          </a:p>
          <a:p>
            <a:pPr marL="342900" marR="0" lvl="0" indent="-342900" algn="l" rtl="0">
              <a:lnSpc>
                <a:spcPct val="150000"/>
              </a:lnSpc>
              <a:spcBef>
                <a:spcPts val="0"/>
              </a:spcBef>
              <a:spcAft>
                <a:spcPts val="0"/>
              </a:spcAft>
              <a:buFont typeface="Arial" panose="020B0604020202020204" pitchFamily="34" charset="0"/>
              <a:buChar char="•"/>
            </a:pPr>
            <a:r>
              <a:rPr lang="zh-TW" altLang="en-US" sz="2100" dirty="0">
                <a:solidFill>
                  <a:schemeClr val="accent6">
                    <a:lumMod val="75000"/>
                  </a:schemeClr>
                </a:solidFill>
                <a:latin typeface="微軟正黑體" panose="020B0604030504040204" pitchFamily="34" charset="-120"/>
                <a:ea typeface="微軟正黑體" panose="020B0604030504040204" pitchFamily="34" charset="-120"/>
              </a:rPr>
              <a:t>能夠建基於數據、事實與證據，歸納與分析香港對全球公共衞生的貢獻</a:t>
            </a:r>
            <a:endParaRPr lang="en-US" altLang="zh-TW" sz="2100" dirty="0">
              <a:solidFill>
                <a:schemeClr val="accent6">
                  <a:lumMod val="75000"/>
                </a:schemeClr>
              </a:solidFill>
              <a:latin typeface="微軟正黑體" panose="020B0604030504040204" pitchFamily="34" charset="-120"/>
              <a:ea typeface="微軟正黑體" panose="020B0604030504040204" pitchFamily="34" charset="-120"/>
            </a:endParaRPr>
          </a:p>
          <a:p>
            <a:pPr marL="342900" marR="0" lvl="0" indent="-342900" algn="l" rtl="0">
              <a:lnSpc>
                <a:spcPct val="150000"/>
              </a:lnSpc>
              <a:spcBef>
                <a:spcPts val="0"/>
              </a:spcBef>
              <a:spcAft>
                <a:spcPts val="0"/>
              </a:spcAft>
              <a:buFont typeface="Arial" panose="020B0604020202020204" pitchFamily="34" charset="0"/>
              <a:buChar char="•"/>
            </a:pPr>
            <a:r>
              <a:rPr lang="zh-TW" altLang="en-US" sz="2100" dirty="0">
                <a:solidFill>
                  <a:schemeClr val="accent6">
                    <a:lumMod val="75000"/>
                  </a:schemeClr>
                </a:solidFill>
                <a:latin typeface="微軟正黑體" panose="020B0604030504040204" pitchFamily="34" charset="-120"/>
                <a:ea typeface="微軟正黑體" panose="020B0604030504040204" pitchFamily="34" charset="-120"/>
              </a:rPr>
              <a:t>判辨發放正確衞生健康資訊的渠道，解決生活上有關衞生保健問題，培養慎思明辨、終身學習的能力</a:t>
            </a:r>
          </a:p>
          <a:p>
            <a:pPr marR="0" lvl="0" algn="l" rtl="0">
              <a:lnSpc>
                <a:spcPct val="150000"/>
              </a:lnSpc>
              <a:spcBef>
                <a:spcPts val="0"/>
              </a:spcBef>
              <a:spcAft>
                <a:spcPts val="0"/>
              </a:spcAft>
            </a:pPr>
            <a:r>
              <a:rPr lang="zh-TW" altLang="en-US" sz="2100" b="1" i="0" u="none" strike="noStrike" cap="none" dirty="0">
                <a:solidFill>
                  <a:srgbClr val="C00000"/>
                </a:solidFill>
                <a:latin typeface="微軟正黑體" panose="020B0604030504040204" pitchFamily="34" charset="-120"/>
                <a:ea typeface="微軟正黑體" panose="020B0604030504040204" pitchFamily="34" charset="-120"/>
                <a:cs typeface="Gill Sans"/>
                <a:sym typeface="Gill Sans"/>
              </a:rPr>
              <a:t>態度</a:t>
            </a:r>
            <a:endParaRPr lang="zh-TW" altLang="en-US" sz="2100" dirty="0">
              <a:solidFill>
                <a:srgbClr val="C00000"/>
              </a:solidFill>
              <a:latin typeface="微軟正黑體" panose="020B0604030504040204" pitchFamily="34" charset="-120"/>
              <a:ea typeface="微軟正黑體" panose="020B0604030504040204" pitchFamily="34" charset="-120"/>
            </a:endParaRPr>
          </a:p>
          <a:p>
            <a:pPr marL="342900" marR="0" lvl="0" indent="-342900" algn="l" rtl="0">
              <a:lnSpc>
                <a:spcPct val="150000"/>
              </a:lnSpc>
              <a:spcBef>
                <a:spcPts val="0"/>
              </a:spcBef>
              <a:spcAft>
                <a:spcPts val="0"/>
              </a:spcAft>
              <a:buFont typeface="Arial" panose="020B0604020202020204" pitchFamily="34" charset="0"/>
              <a:buChar char="•"/>
            </a:pPr>
            <a:r>
              <a:rPr lang="zh-TW" altLang="en-US" sz="2100" dirty="0">
                <a:solidFill>
                  <a:schemeClr val="accent6">
                    <a:lumMod val="75000"/>
                  </a:schemeClr>
                </a:solidFill>
                <a:latin typeface="微軟正黑體" panose="020B0604030504040204" pitchFamily="34" charset="-120"/>
                <a:ea typeface="微軟正黑體" panose="020B0604030504040204" pitchFamily="34" charset="-120"/>
              </a:rPr>
              <a:t>重視醫學專業意見，養成預防勝於治療、重視個人衞生的健康意識</a:t>
            </a:r>
          </a:p>
          <a:p>
            <a:pPr marL="342900" marR="0" lvl="0" indent="-342900" algn="l" rtl="0">
              <a:lnSpc>
                <a:spcPct val="150000"/>
              </a:lnSpc>
              <a:spcBef>
                <a:spcPts val="0"/>
              </a:spcBef>
              <a:spcAft>
                <a:spcPts val="0"/>
              </a:spcAft>
              <a:buFont typeface="Arial" panose="020B0604020202020204" pitchFamily="34" charset="0"/>
              <a:buChar char="•"/>
            </a:pPr>
            <a:r>
              <a:rPr lang="zh-TW" altLang="en-US" sz="2100" dirty="0">
                <a:solidFill>
                  <a:schemeClr val="accent6">
                    <a:lumMod val="75000"/>
                  </a:schemeClr>
                </a:solidFill>
                <a:latin typeface="微軟正黑體" panose="020B0604030504040204" pitchFamily="34" charset="-120"/>
                <a:ea typeface="微軟正黑體" panose="020B0604030504040204" pitchFamily="34" charset="-120"/>
              </a:rPr>
              <a:t>關心個人、社會和全球公共衞生情況，具國家觀念和國際視野，樂於為保障公共衞生而作出貢獻</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4"/>
          <p:cNvSpPr/>
          <p:nvPr/>
        </p:nvSpPr>
        <p:spPr>
          <a:xfrm>
            <a:off x="382106" y="1470211"/>
            <a:ext cx="11185498" cy="4948343"/>
          </a:xfrm>
          <a:prstGeom prst="roundRect">
            <a:avLst>
              <a:gd name="adj" fmla="val 16667"/>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chemeClr val="dk1"/>
              </a:buClr>
              <a:buSzPts val="3200"/>
              <a:buFont typeface="Gill Sans"/>
              <a:buNone/>
            </a:pPr>
            <a:endParaRPr sz="3200" b="0" i="0" u="none" strike="noStrike" cap="none">
              <a:solidFill>
                <a:srgbClr val="3F50A4"/>
              </a:solidFill>
              <a:latin typeface="Gill Sans"/>
              <a:ea typeface="Gill Sans"/>
              <a:cs typeface="Gill Sans"/>
              <a:sym typeface="Gill Sans"/>
            </a:endParaRPr>
          </a:p>
        </p:txBody>
      </p:sp>
      <p:sp>
        <p:nvSpPr>
          <p:cNvPr id="61" name="Google Shape;61;p4"/>
          <p:cNvSpPr/>
          <p:nvPr/>
        </p:nvSpPr>
        <p:spPr>
          <a:xfrm>
            <a:off x="1156447" y="537882"/>
            <a:ext cx="2743200" cy="929717"/>
          </a:xfrm>
          <a:prstGeom prst="round2SameRect">
            <a:avLst>
              <a:gd name="adj1" fmla="val 16667"/>
              <a:gd name="adj2" fmla="val 0"/>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i="0" u="none" strike="noStrike" cap="none" dirty="0">
                <a:solidFill>
                  <a:schemeClr val="lt1"/>
                </a:solidFill>
                <a:latin typeface="Gill Sans"/>
                <a:ea typeface="Gill Sans"/>
                <a:cs typeface="Gill Sans"/>
                <a:sym typeface="Gill Sans"/>
              </a:rPr>
              <a:t>探究問題</a:t>
            </a:r>
            <a:endParaRPr sz="4600" b="1" i="0" u="none" strike="noStrike" cap="none" dirty="0">
              <a:solidFill>
                <a:schemeClr val="lt1"/>
              </a:solidFill>
              <a:latin typeface="Gill Sans"/>
              <a:ea typeface="Gill Sans"/>
              <a:cs typeface="Gill Sans"/>
              <a:sym typeface="Gill Sans"/>
            </a:endParaRPr>
          </a:p>
        </p:txBody>
      </p:sp>
      <p:pic>
        <p:nvPicPr>
          <p:cNvPr id="62" name="Google Shape;62;p4"/>
          <p:cNvPicPr preferRelativeResize="0"/>
          <p:nvPr/>
        </p:nvPicPr>
        <p:blipFill rotWithShape="1">
          <a:blip r:embed="rId3">
            <a:alphaModFix/>
          </a:blip>
          <a:srcRect/>
          <a:stretch/>
        </p:blipFill>
        <p:spPr>
          <a:xfrm>
            <a:off x="7825191" y="2135771"/>
            <a:ext cx="3217333" cy="3217333"/>
          </a:xfrm>
          <a:prstGeom prst="rect">
            <a:avLst/>
          </a:prstGeom>
          <a:noFill/>
          <a:ln>
            <a:noFill/>
          </a:ln>
        </p:spPr>
      </p:pic>
      <p:sp>
        <p:nvSpPr>
          <p:cNvPr id="63" name="Google Shape;63;p4"/>
          <p:cNvSpPr txBox="1">
            <a:spLocks noGrp="1"/>
          </p:cNvSpPr>
          <p:nvPr>
            <p:ph type="body" idx="1"/>
          </p:nvPr>
        </p:nvSpPr>
        <p:spPr>
          <a:xfrm>
            <a:off x="953942" y="1652263"/>
            <a:ext cx="7188571" cy="4184347"/>
          </a:xfrm>
          <a:prstGeom prst="rect">
            <a:avLst/>
          </a:prstGeom>
          <a:noFill/>
          <a:ln>
            <a:noFill/>
          </a:ln>
        </p:spPr>
        <p:txBody>
          <a:bodyPr spcFirstLastPara="1" wrap="square" lIns="91425" tIns="45700" rIns="91425" bIns="45700" anchor="t" anchorCtr="0">
            <a:noAutofit/>
          </a:bodyPr>
          <a:lstStyle/>
          <a:p>
            <a:pPr marL="514350" lvl="0" indent="-514350" algn="l" rtl="0">
              <a:lnSpc>
                <a:spcPct val="150000"/>
              </a:lnSpc>
              <a:spcBef>
                <a:spcPts val="0"/>
              </a:spcBef>
              <a:spcAft>
                <a:spcPts val="0"/>
              </a:spcAft>
              <a:buClr>
                <a:schemeClr val="accent6"/>
              </a:buClr>
              <a:buSzPts val="2800"/>
              <a:buFont typeface="+mj-lt"/>
              <a:buAutoNum type="arabicPeriod"/>
            </a:pPr>
            <a:r>
              <a:rPr lang="zh-TW" altLang="en-US" dirty="0">
                <a:solidFill>
                  <a:schemeClr val="accent6"/>
                </a:solidFill>
                <a:latin typeface="微軟正黑體" panose="020B0604030504040204" pitchFamily="34" charset="-120"/>
                <a:ea typeface="微軟正黑體" panose="020B0604030504040204" pitchFamily="34" charset="-120"/>
              </a:rPr>
              <a:t>香港在醫療保健發展上有何成就？</a:t>
            </a:r>
            <a:endParaRPr lang="en-US" altLang="zh-TW" dirty="0">
              <a:solidFill>
                <a:schemeClr val="accent6"/>
              </a:solidFill>
              <a:latin typeface="微軟正黑體" panose="020B0604030504040204" pitchFamily="34" charset="-120"/>
              <a:ea typeface="微軟正黑體" panose="020B0604030504040204" pitchFamily="34" charset="-120"/>
            </a:endParaRPr>
          </a:p>
          <a:p>
            <a:pPr marL="514350" lvl="0" indent="-514350" algn="l" rtl="0">
              <a:lnSpc>
                <a:spcPct val="150000"/>
              </a:lnSpc>
              <a:spcBef>
                <a:spcPts val="0"/>
              </a:spcBef>
              <a:spcAft>
                <a:spcPts val="0"/>
              </a:spcAft>
              <a:buClr>
                <a:schemeClr val="accent6"/>
              </a:buClr>
              <a:buSzPts val="2800"/>
              <a:buFont typeface="+mj-lt"/>
              <a:buAutoNum type="arabicPeriod"/>
            </a:pPr>
            <a:r>
              <a:rPr lang="zh-TW" altLang="en-US" dirty="0">
                <a:solidFill>
                  <a:schemeClr val="accent6"/>
                </a:solidFill>
                <a:latin typeface="微軟正黑體" panose="020B0604030504040204" pitchFamily="34" charset="-120"/>
                <a:ea typeface="微軟正黑體" panose="020B0604030504040204" pitchFamily="34" charset="-120"/>
              </a:rPr>
              <a:t>香港對全球公共衞生發展帶來甚麼貢獻？</a:t>
            </a:r>
            <a:endParaRPr lang="en-US" altLang="zh-TW" dirty="0">
              <a:solidFill>
                <a:schemeClr val="accent6"/>
              </a:solidFill>
              <a:latin typeface="微軟正黑體" panose="020B0604030504040204" pitchFamily="34" charset="-120"/>
              <a:ea typeface="微軟正黑體" panose="020B0604030504040204" pitchFamily="34" charset="-120"/>
            </a:endParaRPr>
          </a:p>
          <a:p>
            <a:pPr marL="514350" lvl="0" indent="-514350" algn="l" rtl="0">
              <a:lnSpc>
                <a:spcPct val="150000"/>
              </a:lnSpc>
              <a:spcBef>
                <a:spcPts val="0"/>
              </a:spcBef>
              <a:spcAft>
                <a:spcPts val="0"/>
              </a:spcAft>
              <a:buClr>
                <a:schemeClr val="accent6"/>
              </a:buClr>
              <a:buSzPts val="2800"/>
              <a:buFont typeface="+mj-lt"/>
              <a:buAutoNum type="arabicPeriod"/>
            </a:pPr>
            <a:r>
              <a:rPr lang="zh-TW" altLang="en-US" dirty="0">
                <a:solidFill>
                  <a:schemeClr val="accent6"/>
                </a:solidFill>
                <a:latin typeface="微軟正黑體" panose="020B0604030504040204" pitchFamily="34" charset="-120"/>
                <a:ea typeface="微軟正黑體" panose="020B0604030504040204" pitchFamily="34" charset="-120"/>
              </a:rPr>
              <a:t>香港在全球傳染病防控上作出甚麼貢獻？</a:t>
            </a:r>
            <a:endParaRPr dirty="0">
              <a:solidFill>
                <a:schemeClr val="accent6"/>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5"/>
          <p:cNvSpPr/>
          <p:nvPr/>
        </p:nvSpPr>
        <p:spPr>
          <a:xfrm>
            <a:off x="364176" y="1047418"/>
            <a:ext cx="11185498" cy="5322318"/>
          </a:xfrm>
          <a:prstGeom prst="roundRect">
            <a:avLst>
              <a:gd name="adj" fmla="val 16667"/>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chemeClr val="dk1"/>
              </a:buClr>
              <a:buSzPts val="3200"/>
              <a:buFont typeface="Gill Sans"/>
              <a:buNone/>
            </a:pPr>
            <a:endParaRPr sz="3200" b="0" i="0" u="none" strike="noStrike" cap="none">
              <a:solidFill>
                <a:srgbClr val="3F50A4"/>
              </a:solidFill>
              <a:latin typeface="Gill Sans"/>
              <a:ea typeface="Gill Sans"/>
              <a:cs typeface="Gill Sans"/>
              <a:sym typeface="Gill Sans"/>
            </a:endParaRPr>
          </a:p>
        </p:txBody>
      </p:sp>
      <p:sp>
        <p:nvSpPr>
          <p:cNvPr id="69" name="Google Shape;69;p5"/>
          <p:cNvSpPr/>
          <p:nvPr/>
        </p:nvSpPr>
        <p:spPr>
          <a:xfrm>
            <a:off x="7416436" y="2147214"/>
            <a:ext cx="1703294" cy="636494"/>
          </a:xfrm>
          <a:prstGeom prst="rect">
            <a:avLst/>
          </a:prstGeom>
          <a:solidFill>
            <a:srgbClr val="212C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引入活動</a:t>
            </a:r>
            <a:endParaRPr sz="2800" b="1" i="0" u="none" strike="noStrike" cap="none" dirty="0">
              <a:solidFill>
                <a:schemeClr val="lt1"/>
              </a:solidFill>
              <a:latin typeface="Gill Sans"/>
              <a:ea typeface="Gill Sans"/>
              <a:cs typeface="Gill Sans"/>
              <a:sym typeface="Gill Sans"/>
            </a:endParaRPr>
          </a:p>
        </p:txBody>
      </p:sp>
      <p:sp>
        <p:nvSpPr>
          <p:cNvPr id="70" name="Google Shape;70;p5"/>
          <p:cNvSpPr/>
          <p:nvPr/>
        </p:nvSpPr>
        <p:spPr>
          <a:xfrm rot="10800000">
            <a:off x="8063432" y="2783708"/>
            <a:ext cx="409303" cy="3810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71" name="Google Shape;71;p5"/>
          <p:cNvSpPr/>
          <p:nvPr/>
        </p:nvSpPr>
        <p:spPr>
          <a:xfrm>
            <a:off x="6173750" y="3173346"/>
            <a:ext cx="4277235" cy="929717"/>
          </a:xfrm>
          <a:prstGeom prst="rect">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課堂活動 1：</a:t>
            </a:r>
            <a:r>
              <a:rPr lang="zh-TW" altLang="en-US" sz="2800" b="1" i="0" u="none" strike="noStrike" cap="none" dirty="0">
                <a:solidFill>
                  <a:schemeClr val="lt1"/>
                </a:solidFill>
                <a:latin typeface="Gill Sans"/>
                <a:ea typeface="Gill Sans"/>
                <a:cs typeface="Gill Sans"/>
                <a:sym typeface="Gill Sans"/>
              </a:rPr>
              <a:t>香港對全球公共衞生的貢獻</a:t>
            </a:r>
            <a:endParaRPr sz="2800" b="1" i="0" u="none" strike="noStrike" cap="none" dirty="0">
              <a:solidFill>
                <a:schemeClr val="lt1"/>
              </a:solidFill>
              <a:latin typeface="Gill Sans"/>
              <a:ea typeface="Gill Sans"/>
              <a:cs typeface="Gill Sans"/>
              <a:sym typeface="Gill Sans"/>
            </a:endParaRPr>
          </a:p>
        </p:txBody>
      </p:sp>
      <p:sp>
        <p:nvSpPr>
          <p:cNvPr id="72" name="Google Shape;72;p5"/>
          <p:cNvSpPr/>
          <p:nvPr/>
        </p:nvSpPr>
        <p:spPr>
          <a:xfrm rot="10800000">
            <a:off x="8063432" y="4108412"/>
            <a:ext cx="409303" cy="3810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74" name="Google Shape;74;p5"/>
          <p:cNvSpPr/>
          <p:nvPr/>
        </p:nvSpPr>
        <p:spPr>
          <a:xfrm>
            <a:off x="1448588" y="193416"/>
            <a:ext cx="2743200" cy="929717"/>
          </a:xfrm>
          <a:prstGeom prst="round2SameRect">
            <a:avLst>
              <a:gd name="adj1" fmla="val 16667"/>
              <a:gd name="adj2" fmla="val 0"/>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i="0" u="none" strike="noStrike" cap="none" dirty="0">
                <a:solidFill>
                  <a:schemeClr val="lt1"/>
                </a:solidFill>
                <a:latin typeface="Gill Sans"/>
                <a:ea typeface="Gill Sans"/>
                <a:cs typeface="Gill Sans"/>
                <a:sym typeface="Gill Sans"/>
              </a:rPr>
              <a:t>重要概念</a:t>
            </a:r>
            <a:endParaRPr sz="4600" b="1" i="0" u="none" strike="noStrike" cap="none" dirty="0">
              <a:solidFill>
                <a:schemeClr val="lt1"/>
              </a:solidFill>
              <a:latin typeface="Gill Sans"/>
              <a:ea typeface="Gill Sans"/>
              <a:cs typeface="Gill Sans"/>
              <a:sym typeface="Gill Sans"/>
            </a:endParaRPr>
          </a:p>
        </p:txBody>
      </p:sp>
      <p:sp>
        <p:nvSpPr>
          <p:cNvPr id="75" name="Google Shape;75;p5"/>
          <p:cNvSpPr/>
          <p:nvPr/>
        </p:nvSpPr>
        <p:spPr>
          <a:xfrm>
            <a:off x="6847288" y="193416"/>
            <a:ext cx="2743200" cy="929717"/>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i="0" u="none" strike="noStrike" cap="none">
                <a:solidFill>
                  <a:schemeClr val="lt1"/>
                </a:solidFill>
                <a:latin typeface="Gill Sans"/>
                <a:ea typeface="Gill Sans"/>
                <a:cs typeface="Gill Sans"/>
                <a:sym typeface="Gill Sans"/>
              </a:rPr>
              <a:t>教學流程</a:t>
            </a:r>
            <a:endParaRPr sz="4600" b="1" i="0" u="none" strike="noStrike" cap="none">
              <a:solidFill>
                <a:schemeClr val="lt1"/>
              </a:solidFill>
              <a:latin typeface="Gill Sans"/>
              <a:ea typeface="Gill Sans"/>
              <a:cs typeface="Gill Sans"/>
              <a:sym typeface="Gill Sans"/>
            </a:endParaRPr>
          </a:p>
        </p:txBody>
      </p:sp>
      <p:sp>
        <p:nvSpPr>
          <p:cNvPr id="76" name="Google Shape;76;p5"/>
          <p:cNvSpPr/>
          <p:nvPr/>
        </p:nvSpPr>
        <p:spPr>
          <a:xfrm>
            <a:off x="1823732" y="1961045"/>
            <a:ext cx="1971096" cy="636494"/>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2800" b="1" i="0" u="none" strike="noStrike" cap="none" dirty="0">
                <a:solidFill>
                  <a:schemeClr val="lt1"/>
                </a:solidFill>
                <a:latin typeface="Gill Sans"/>
                <a:ea typeface="Gill Sans"/>
                <a:cs typeface="Gill Sans"/>
                <a:sym typeface="Gill Sans"/>
              </a:rPr>
              <a:t>公共衞生</a:t>
            </a:r>
            <a:endParaRPr sz="2800" b="1" i="0" u="none" strike="noStrike" cap="none" dirty="0">
              <a:solidFill>
                <a:schemeClr val="lt1"/>
              </a:solidFill>
              <a:latin typeface="Gill Sans"/>
              <a:ea typeface="Gill Sans"/>
              <a:cs typeface="Gill Sans"/>
              <a:sym typeface="Gill Sans"/>
            </a:endParaRPr>
          </a:p>
        </p:txBody>
      </p:sp>
      <p:sp>
        <p:nvSpPr>
          <p:cNvPr id="2" name="Google Shape;78;p5">
            <a:extLst>
              <a:ext uri="{FF2B5EF4-FFF2-40B4-BE49-F238E27FC236}">
                <a16:creationId xmlns:a16="http://schemas.microsoft.com/office/drawing/2014/main" id="{3A23796F-EC50-3C89-4156-4228D2A325AE}"/>
              </a:ext>
            </a:extLst>
          </p:cNvPr>
          <p:cNvSpPr/>
          <p:nvPr/>
        </p:nvSpPr>
        <p:spPr>
          <a:xfrm>
            <a:off x="2140517" y="2840657"/>
            <a:ext cx="1412575" cy="636494"/>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altLang="en-US" sz="2800" b="1" i="0" u="none" strike="noStrike" cap="none" dirty="0">
                <a:solidFill>
                  <a:schemeClr val="lt1"/>
                </a:solidFill>
                <a:latin typeface="Gill Sans"/>
                <a:ea typeface="Gill Sans"/>
                <a:cs typeface="Gill Sans"/>
                <a:sym typeface="Gill Sans"/>
              </a:rPr>
              <a:t>傳染病</a:t>
            </a:r>
            <a:endParaRPr sz="2800" b="1" i="0" u="none" strike="noStrike" cap="none" dirty="0">
              <a:solidFill>
                <a:schemeClr val="lt1"/>
              </a:solidFill>
              <a:latin typeface="Gill Sans"/>
              <a:ea typeface="Gill Sans"/>
              <a:cs typeface="Gill Sans"/>
              <a:sym typeface="Gill Sans"/>
            </a:endParaRPr>
          </a:p>
        </p:txBody>
      </p:sp>
      <p:sp>
        <p:nvSpPr>
          <p:cNvPr id="5" name="Rectangle 16">
            <a:extLst>
              <a:ext uri="{FF2B5EF4-FFF2-40B4-BE49-F238E27FC236}">
                <a16:creationId xmlns:a16="http://schemas.microsoft.com/office/drawing/2014/main" id="{5A3EE786-2D0D-4233-BB2C-684F4C283AFB}"/>
              </a:ext>
            </a:extLst>
          </p:cNvPr>
          <p:cNvSpPr/>
          <p:nvPr/>
        </p:nvSpPr>
        <p:spPr>
          <a:xfrm>
            <a:off x="6006121" y="4501041"/>
            <a:ext cx="4593083" cy="5486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800" b="1" dirty="0">
                <a:solidFill>
                  <a:schemeClr val="accent6">
                    <a:lumMod val="75000"/>
                  </a:schemeClr>
                </a:solidFill>
              </a:rPr>
              <a:t>課後活動：香港的中醫發展</a:t>
            </a:r>
            <a:endParaRPr lang="en-HK" sz="2800" b="1" dirty="0">
              <a:solidFill>
                <a:schemeClr val="accent6">
                  <a:lumMod val="75000"/>
                </a:schemeClr>
              </a:solidFill>
            </a:endParaRPr>
          </a:p>
        </p:txBody>
      </p:sp>
      <p:sp>
        <p:nvSpPr>
          <p:cNvPr id="6" name="Google Shape;78;p5">
            <a:extLst>
              <a:ext uri="{FF2B5EF4-FFF2-40B4-BE49-F238E27FC236}">
                <a16:creationId xmlns:a16="http://schemas.microsoft.com/office/drawing/2014/main" id="{6C72A43E-37FE-E6DB-CE52-9FF4478E1DF5}"/>
              </a:ext>
            </a:extLst>
          </p:cNvPr>
          <p:cNvSpPr/>
          <p:nvPr/>
        </p:nvSpPr>
        <p:spPr>
          <a:xfrm>
            <a:off x="1148004" y="4657181"/>
            <a:ext cx="3322550" cy="636494"/>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2800" b="1" i="0" u="none" strike="noStrike" cap="none" dirty="0">
                <a:solidFill>
                  <a:schemeClr val="lt1"/>
                </a:solidFill>
                <a:latin typeface="Gill Sans"/>
                <a:ea typeface="Gill Sans"/>
                <a:cs typeface="Gill Sans"/>
                <a:sym typeface="Gill Sans"/>
              </a:rPr>
              <a:t>公共衞生突發事件</a:t>
            </a:r>
            <a:endParaRPr sz="2800" b="1" i="0" u="none" strike="noStrike" cap="none" dirty="0">
              <a:solidFill>
                <a:schemeClr val="lt1"/>
              </a:solidFill>
              <a:latin typeface="Gill Sans"/>
              <a:ea typeface="Gill Sans"/>
              <a:cs typeface="Gill Sans"/>
              <a:sym typeface="Gill Sans"/>
            </a:endParaRPr>
          </a:p>
        </p:txBody>
      </p:sp>
      <p:sp>
        <p:nvSpPr>
          <p:cNvPr id="7" name="Google Shape;78;p5">
            <a:extLst>
              <a:ext uri="{FF2B5EF4-FFF2-40B4-BE49-F238E27FC236}">
                <a16:creationId xmlns:a16="http://schemas.microsoft.com/office/drawing/2014/main" id="{56B87479-9C83-1303-0C3F-8AF4D4448D9B}"/>
              </a:ext>
            </a:extLst>
          </p:cNvPr>
          <p:cNvSpPr/>
          <p:nvPr/>
        </p:nvSpPr>
        <p:spPr>
          <a:xfrm>
            <a:off x="1506147" y="3747145"/>
            <a:ext cx="2606265" cy="636494"/>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2800" b="1" i="0" u="none" strike="noStrike" cap="none" dirty="0">
                <a:solidFill>
                  <a:schemeClr val="lt1"/>
                </a:solidFill>
                <a:latin typeface="Gill Sans"/>
                <a:ea typeface="Gill Sans"/>
                <a:cs typeface="Gill Sans"/>
                <a:sym typeface="Gill Sans"/>
              </a:rPr>
              <a:t>世界衞生組織</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7DFAFA3B-39B9-24C2-0710-C76EAF38F838}"/>
              </a:ext>
            </a:extLst>
          </p:cNvPr>
          <p:cNvSpPr txBox="1">
            <a:spLocks/>
          </p:cNvSpPr>
          <p:nvPr/>
        </p:nvSpPr>
        <p:spPr>
          <a:xfrm>
            <a:off x="0" y="1578600"/>
            <a:ext cx="12191999" cy="4442472"/>
          </a:xfrm>
          <a:prstGeom prst="rect">
            <a:avLst/>
          </a:prstGeom>
          <a:solidFill>
            <a:schemeClr val="bg2">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zh-TW" altLang="en-US" sz="1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Google Shape;85;p6">
            <a:extLst>
              <a:ext uri="{FF2B5EF4-FFF2-40B4-BE49-F238E27FC236}">
                <a16:creationId xmlns:a16="http://schemas.microsoft.com/office/drawing/2014/main" id="{A370FE96-3B89-8FF1-3EF8-A256C7E6B275}"/>
              </a:ext>
            </a:extLst>
          </p:cNvPr>
          <p:cNvSpPr/>
          <p:nvPr/>
        </p:nvSpPr>
        <p:spPr>
          <a:xfrm>
            <a:off x="9303512" y="659809"/>
            <a:ext cx="2743200" cy="929717"/>
          </a:xfrm>
          <a:prstGeom prst="round2SameRect">
            <a:avLst>
              <a:gd name="adj1" fmla="val 16667"/>
              <a:gd name="adj2" fmla="val 0"/>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i="0" u="none" strike="noStrike" cap="none" dirty="0">
                <a:solidFill>
                  <a:schemeClr val="lt1"/>
                </a:solidFill>
                <a:latin typeface="Gill Sans"/>
                <a:ea typeface="Gill Sans"/>
                <a:cs typeface="Gill Sans"/>
                <a:sym typeface="Gill Sans"/>
              </a:rPr>
              <a:t>引入活動</a:t>
            </a:r>
            <a:endParaRPr sz="4800" b="1" i="0" u="none" strike="noStrike" cap="none" dirty="0">
              <a:solidFill>
                <a:schemeClr val="lt1"/>
              </a:solidFill>
              <a:latin typeface="Gill Sans"/>
              <a:ea typeface="Gill Sans"/>
              <a:cs typeface="Gill Sans"/>
              <a:sym typeface="Gill Sans"/>
            </a:endParaRPr>
          </a:p>
        </p:txBody>
      </p:sp>
      <p:sp>
        <p:nvSpPr>
          <p:cNvPr id="3" name="Title 3">
            <a:extLst>
              <a:ext uri="{FF2B5EF4-FFF2-40B4-BE49-F238E27FC236}">
                <a16:creationId xmlns:a16="http://schemas.microsoft.com/office/drawing/2014/main" id="{203D02D7-23B3-7354-3304-C660A3CFDCFF}"/>
              </a:ext>
            </a:extLst>
          </p:cNvPr>
          <p:cNvSpPr>
            <a:spLocks noGrp="1"/>
          </p:cNvSpPr>
          <p:nvPr>
            <p:ph type="title"/>
          </p:nvPr>
        </p:nvSpPr>
        <p:spPr>
          <a:xfrm>
            <a:off x="4955177" y="836928"/>
            <a:ext cx="4446834" cy="703540"/>
          </a:xfrm>
        </p:spPr>
        <p:txBody>
          <a:bodyPr anchor="b">
            <a:noAutofit/>
          </a:bodyPr>
          <a:lstStyle/>
          <a:p>
            <a:pPr>
              <a:lnSpc>
                <a:spcPct val="100000"/>
              </a:lnSpc>
            </a:pPr>
            <a:r>
              <a:rPr lang="zh-TW" altLang="en-US" sz="3600" spc="0" dirty="0">
                <a:solidFill>
                  <a:srgbClr val="C00000"/>
                </a:solidFill>
                <a:latin typeface="Microsoft JhengHei" panose="020B0604030504040204" pitchFamily="34" charset="-120"/>
                <a:ea typeface="Microsoft JhengHei" panose="020B0604030504040204" pitchFamily="34" charset="-120"/>
              </a:rPr>
              <a:t>香港的醫療保健發展</a:t>
            </a:r>
          </a:p>
        </p:txBody>
      </p:sp>
      <p:pic>
        <p:nvPicPr>
          <p:cNvPr id="4" name="圖片 3">
            <a:extLst>
              <a:ext uri="{FF2B5EF4-FFF2-40B4-BE49-F238E27FC236}">
                <a16:creationId xmlns:a16="http://schemas.microsoft.com/office/drawing/2014/main" id="{CE8A2316-4F03-81A1-8C12-5BD45343733B}"/>
              </a:ext>
            </a:extLst>
          </p:cNvPr>
          <p:cNvPicPr>
            <a:picLocks noChangeAspect="1"/>
          </p:cNvPicPr>
          <p:nvPr/>
        </p:nvPicPr>
        <p:blipFill>
          <a:blip r:embed="rId2"/>
          <a:stretch>
            <a:fillRect/>
          </a:stretch>
        </p:blipFill>
        <p:spPr>
          <a:xfrm>
            <a:off x="1501484" y="3012360"/>
            <a:ext cx="4801182" cy="2678728"/>
          </a:xfrm>
          <a:prstGeom prst="rect">
            <a:avLst/>
          </a:prstGeom>
        </p:spPr>
      </p:pic>
      <p:sp>
        <p:nvSpPr>
          <p:cNvPr id="5" name="Google Shape;86;p6">
            <a:hlinkClick r:id="rId3"/>
            <a:extLst>
              <a:ext uri="{FF2B5EF4-FFF2-40B4-BE49-F238E27FC236}">
                <a16:creationId xmlns:a16="http://schemas.microsoft.com/office/drawing/2014/main" id="{76A2CFC3-3C97-7C3C-731E-094528FC70BF}"/>
              </a:ext>
            </a:extLst>
          </p:cNvPr>
          <p:cNvSpPr/>
          <p:nvPr/>
        </p:nvSpPr>
        <p:spPr>
          <a:xfrm>
            <a:off x="6764316" y="3703339"/>
            <a:ext cx="1428750" cy="1428750"/>
          </a:xfrm>
          <a:prstGeom prst="ellipse">
            <a:avLst/>
          </a:prstGeom>
          <a:gradFill>
            <a:gsLst>
              <a:gs pos="0">
                <a:srgbClr val="CED1E8"/>
              </a:gs>
              <a:gs pos="46000">
                <a:srgbClr val="8E93C8"/>
              </a:gs>
              <a:gs pos="100000">
                <a:srgbClr val="414787"/>
              </a:gs>
            </a:gsLst>
            <a:path path="circle">
              <a:fillToRect l="50000" t="50000" r="50000" b="50000"/>
            </a:path>
            <a:tileRect/>
          </a:gradFill>
          <a:ln w="57150" cap="flat" cmpd="sng">
            <a:solidFill>
              <a:srgbClr val="3242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i="0" u="none" strike="noStrike" cap="none" dirty="0">
                <a:solidFill>
                  <a:schemeClr val="lt1"/>
                </a:solidFill>
                <a:latin typeface="Gill Sans"/>
                <a:ea typeface="Gill Sans"/>
                <a:cs typeface="Gill Sans"/>
                <a:sym typeface="Gill Sans"/>
              </a:rPr>
              <a:t>按此觀看</a:t>
            </a:r>
            <a:endParaRPr sz="2800" b="1" i="0" u="none" strike="noStrike" cap="none" dirty="0">
              <a:solidFill>
                <a:schemeClr val="lt1"/>
              </a:solidFill>
              <a:latin typeface="Gill Sans"/>
              <a:ea typeface="Gill Sans"/>
              <a:cs typeface="Gill Sans"/>
              <a:sym typeface="Gill Sans"/>
            </a:endParaRPr>
          </a:p>
        </p:txBody>
      </p:sp>
      <p:pic>
        <p:nvPicPr>
          <p:cNvPr id="6" name="圖片 5">
            <a:extLst>
              <a:ext uri="{FF2B5EF4-FFF2-40B4-BE49-F238E27FC236}">
                <a16:creationId xmlns:a16="http://schemas.microsoft.com/office/drawing/2014/main" id="{B0429AFA-874A-B38A-D9E0-EDEF551AA54B}"/>
              </a:ext>
            </a:extLst>
          </p:cNvPr>
          <p:cNvPicPr>
            <a:picLocks noChangeAspect="1"/>
          </p:cNvPicPr>
          <p:nvPr/>
        </p:nvPicPr>
        <p:blipFill>
          <a:blip r:embed="rId4"/>
          <a:srcRect/>
          <a:stretch/>
        </p:blipFill>
        <p:spPr>
          <a:xfrm>
            <a:off x="8766508" y="3703339"/>
            <a:ext cx="1423297" cy="1423297"/>
          </a:xfrm>
          <a:prstGeom prst="rect">
            <a:avLst/>
          </a:prstGeom>
        </p:spPr>
      </p:pic>
      <p:sp>
        <p:nvSpPr>
          <p:cNvPr id="7" name="文字方塊 6">
            <a:extLst>
              <a:ext uri="{FF2B5EF4-FFF2-40B4-BE49-F238E27FC236}">
                <a16:creationId xmlns:a16="http://schemas.microsoft.com/office/drawing/2014/main" id="{1014D93B-3D18-6E10-90E4-D9B749F98146}"/>
              </a:ext>
            </a:extLst>
          </p:cNvPr>
          <p:cNvSpPr txBox="1"/>
          <p:nvPr/>
        </p:nvSpPr>
        <p:spPr>
          <a:xfrm>
            <a:off x="303744" y="1860250"/>
            <a:ext cx="11742968" cy="954107"/>
          </a:xfrm>
          <a:prstGeom prst="rect">
            <a:avLst/>
          </a:prstGeom>
          <a:noFill/>
        </p:spPr>
        <p:txBody>
          <a:bodyPr wrap="square">
            <a:spAutoFit/>
          </a:bodyPr>
          <a:lstStyle/>
          <a:p>
            <a:r>
              <a:rPr lang="zh-TW" altLang="en-US" sz="2800" dirty="0">
                <a:solidFill>
                  <a:schemeClr val="tx1">
                    <a:lumMod val="50000"/>
                  </a:schemeClr>
                </a:solidFill>
                <a:latin typeface="微軟正黑體" panose="020B0604030504040204" pitchFamily="34" charset="-120"/>
                <a:ea typeface="微軟正黑體" panose="020B0604030504040204" pitchFamily="34" charset="-120"/>
              </a:rPr>
              <a:t>觀看影片</a:t>
            </a:r>
            <a:r>
              <a:rPr lang="en-US" altLang="zh-TW" sz="2800" dirty="0">
                <a:solidFill>
                  <a:schemeClr val="tx1">
                    <a:lumMod val="50000"/>
                  </a:schemeClr>
                </a:solidFill>
                <a:latin typeface="微軟正黑體" panose="020B0604030504040204" pitchFamily="34" charset="-120"/>
                <a:ea typeface="微軟正黑體" panose="020B0604030504040204" pitchFamily="34" charset="-120"/>
              </a:rPr>
              <a:t>〈</a:t>
            </a:r>
            <a:r>
              <a:rPr lang="zh-TW" altLang="en-US" sz="2800" dirty="0">
                <a:solidFill>
                  <a:schemeClr val="tx1">
                    <a:lumMod val="50000"/>
                  </a:schemeClr>
                </a:solidFill>
                <a:latin typeface="微軟正黑體" panose="020B0604030504040204" pitchFamily="34" charset="-120"/>
                <a:ea typeface="微軟正黑體" panose="020B0604030504040204" pitchFamily="34" charset="-120"/>
              </a:rPr>
              <a:t>「香港新活力」第</a:t>
            </a:r>
            <a:r>
              <a:rPr lang="en-US" altLang="zh-TW" sz="2800" dirty="0">
                <a:solidFill>
                  <a:schemeClr val="tx1">
                    <a:lumMod val="50000"/>
                  </a:schemeClr>
                </a:solidFill>
                <a:latin typeface="微軟正黑體" panose="020B0604030504040204" pitchFamily="34" charset="-120"/>
                <a:ea typeface="微軟正黑體" panose="020B0604030504040204" pitchFamily="34" charset="-120"/>
              </a:rPr>
              <a:t>2</a:t>
            </a:r>
            <a:r>
              <a:rPr lang="zh-TW" altLang="en-US" sz="2800" dirty="0">
                <a:solidFill>
                  <a:schemeClr val="tx1">
                    <a:lumMod val="50000"/>
                  </a:schemeClr>
                </a:solidFill>
                <a:latin typeface="微軟正黑體" panose="020B0604030504040204" pitchFamily="34" charset="-120"/>
                <a:ea typeface="微軟正黑體" panose="020B0604030504040204" pitchFamily="34" charset="-120"/>
              </a:rPr>
              <a:t>集：智慧醫療創新 提升服務質素</a:t>
            </a:r>
            <a:r>
              <a:rPr lang="en-US" altLang="zh-TW" sz="2800" dirty="0">
                <a:solidFill>
                  <a:schemeClr val="tx1">
                    <a:lumMod val="50000"/>
                  </a:schemeClr>
                </a:solidFill>
                <a:latin typeface="微軟正黑體" panose="020B0604030504040204" pitchFamily="34" charset="-120"/>
                <a:ea typeface="微軟正黑體" panose="020B0604030504040204" pitchFamily="34" charset="-120"/>
              </a:rPr>
              <a:t>〉</a:t>
            </a:r>
            <a:r>
              <a:rPr lang="zh-TW" altLang="en-US" sz="2800" dirty="0">
                <a:solidFill>
                  <a:schemeClr val="tx1">
                    <a:lumMod val="50000"/>
                  </a:schemeClr>
                </a:solidFill>
                <a:latin typeface="微軟正黑體" panose="020B0604030504040204" pitchFamily="34" charset="-120"/>
                <a:ea typeface="微軟正黑體" panose="020B0604030504040204" pitchFamily="34" charset="-120"/>
              </a:rPr>
              <a:t>，初步了解香港的醫療保健發展。</a:t>
            </a:r>
          </a:p>
        </p:txBody>
      </p:sp>
      <p:sp>
        <p:nvSpPr>
          <p:cNvPr id="8" name="矩形 7">
            <a:extLst>
              <a:ext uri="{FF2B5EF4-FFF2-40B4-BE49-F238E27FC236}">
                <a16:creationId xmlns:a16="http://schemas.microsoft.com/office/drawing/2014/main" id="{100682A1-887F-7503-399B-D4220DF95994}"/>
              </a:ext>
            </a:extLst>
          </p:cNvPr>
          <p:cNvSpPr/>
          <p:nvPr/>
        </p:nvSpPr>
        <p:spPr>
          <a:xfrm>
            <a:off x="0" y="6059204"/>
            <a:ext cx="4819848" cy="430887"/>
          </a:xfrm>
          <a:prstGeom prst="rect">
            <a:avLst/>
          </a:prstGeom>
        </p:spPr>
        <p:txBody>
          <a:bodyPr wrap="square">
            <a:spAutoFit/>
          </a:bodyPr>
          <a:lstStyle/>
          <a:p>
            <a:r>
              <a:rPr lang="zh-TW" altLang="en-US" sz="1100" dirty="0">
                <a:solidFill>
                  <a:srgbClr val="000000"/>
                </a:solidFill>
                <a:latin typeface="標楷體" panose="03000509000000000000" pitchFamily="65" charset="-120"/>
                <a:ea typeface="標楷體" panose="03000509000000000000" pitchFamily="65" charset="-120"/>
              </a:rPr>
              <a:t>資料來源：當代中國</a:t>
            </a:r>
            <a:r>
              <a:rPr lang="en-US" altLang="zh-TW" sz="1100" dirty="0">
                <a:solidFill>
                  <a:srgbClr val="000000"/>
                </a:solidFill>
                <a:latin typeface="標楷體" panose="03000509000000000000" pitchFamily="65" charset="-120"/>
                <a:ea typeface="標楷體" panose="03000509000000000000" pitchFamily="65" charset="-120"/>
              </a:rPr>
              <a:t>〈</a:t>
            </a:r>
            <a:r>
              <a:rPr lang="zh-TW" altLang="en-US" sz="1100" dirty="0">
                <a:solidFill>
                  <a:srgbClr val="000000"/>
                </a:solidFill>
                <a:latin typeface="標楷體" panose="03000509000000000000" pitchFamily="65" charset="-120"/>
                <a:ea typeface="標楷體" panose="03000509000000000000" pitchFamily="65" charset="-120"/>
              </a:rPr>
              <a:t>「香港新活力」第</a:t>
            </a:r>
            <a:r>
              <a:rPr lang="en-US" altLang="zh-TW" sz="1100" dirty="0">
                <a:solidFill>
                  <a:srgbClr val="000000"/>
                </a:solidFill>
                <a:latin typeface="標楷體" panose="03000509000000000000" pitchFamily="65" charset="-120"/>
                <a:ea typeface="標楷體" panose="03000509000000000000" pitchFamily="65" charset="-120"/>
              </a:rPr>
              <a:t>2</a:t>
            </a:r>
            <a:r>
              <a:rPr lang="zh-TW" altLang="en-US" sz="1100" dirty="0">
                <a:solidFill>
                  <a:srgbClr val="000000"/>
                </a:solidFill>
                <a:latin typeface="標楷體" panose="03000509000000000000" pitchFamily="65" charset="-120"/>
                <a:ea typeface="標楷體" panose="03000509000000000000" pitchFamily="65" charset="-120"/>
              </a:rPr>
              <a:t>集：智慧醫療創新 提升服務質素</a:t>
            </a:r>
            <a:r>
              <a:rPr lang="en-US" altLang="zh-TW" sz="1100" dirty="0">
                <a:solidFill>
                  <a:srgbClr val="000000"/>
                </a:solidFill>
                <a:latin typeface="標楷體" panose="03000509000000000000" pitchFamily="65" charset="-120"/>
                <a:ea typeface="標楷體" panose="03000509000000000000" pitchFamily="65" charset="-120"/>
              </a:rPr>
              <a:t>〉</a:t>
            </a:r>
            <a:endParaRPr lang="en-HK" altLang="zh-CN" sz="1100" dirty="0">
              <a:solidFill>
                <a:srgbClr val="000000"/>
              </a:solidFill>
              <a:latin typeface="標楷體" panose="03000509000000000000" pitchFamily="65" charset="-120"/>
              <a:ea typeface="標楷體" panose="03000509000000000000" pitchFamily="65" charset="-120"/>
            </a:endParaRPr>
          </a:p>
          <a:p>
            <a:r>
              <a:rPr lang="en-US" altLang="zh-HK" sz="1100" dirty="0">
                <a:solidFill>
                  <a:srgbClr val="000000"/>
                </a:solidFill>
                <a:latin typeface="標楷體" panose="03000509000000000000" pitchFamily="65" charset="-120"/>
                <a:ea typeface="標楷體" panose="03000509000000000000" pitchFamily="65" charset="-120"/>
              </a:rPr>
              <a:t>https://www.youtube.com/watch?v=QV-KUjg18U8</a:t>
            </a:r>
          </a:p>
        </p:txBody>
      </p:sp>
    </p:spTree>
    <p:extLst>
      <p:ext uri="{BB962C8B-B14F-4D97-AF65-F5344CB8AC3E}">
        <p14:creationId xmlns:p14="http://schemas.microsoft.com/office/powerpoint/2010/main" val="3628826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DCB2035-49CC-D43C-7746-F59BD3B2D658}"/>
              </a:ext>
            </a:extLst>
          </p:cNvPr>
          <p:cNvSpPr txBox="1">
            <a:spLocks/>
          </p:cNvSpPr>
          <p:nvPr/>
        </p:nvSpPr>
        <p:spPr>
          <a:xfrm>
            <a:off x="5019570" y="1263693"/>
            <a:ext cx="6443323" cy="2165308"/>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zh-TW" altLang="en-US" sz="1800" dirty="0">
              <a:solidFill>
                <a:schemeClr val="tx1">
                  <a:lumMod val="50000"/>
                </a:schemeClr>
              </a:solidFill>
              <a:latin typeface="+mn-ea"/>
              <a:ea typeface="+mn-ea"/>
              <a:cs typeface="Times New Roman" panose="02020603050405020304" pitchFamily="18" charset="0"/>
            </a:endParaRPr>
          </a:p>
        </p:txBody>
      </p:sp>
      <p:sp>
        <p:nvSpPr>
          <p:cNvPr id="2" name="文字方塊 1">
            <a:extLst>
              <a:ext uri="{FF2B5EF4-FFF2-40B4-BE49-F238E27FC236}">
                <a16:creationId xmlns:a16="http://schemas.microsoft.com/office/drawing/2014/main" id="{AEB1608A-3CE2-A52D-3AE5-75B68BDB9EE1}"/>
              </a:ext>
            </a:extLst>
          </p:cNvPr>
          <p:cNvSpPr txBox="1"/>
          <p:nvPr/>
        </p:nvSpPr>
        <p:spPr>
          <a:xfrm>
            <a:off x="365997" y="342771"/>
            <a:ext cx="11096897" cy="800219"/>
          </a:xfrm>
          <a:prstGeom prst="rect">
            <a:avLst/>
          </a:prstGeom>
          <a:noFill/>
        </p:spPr>
        <p:txBody>
          <a:bodyPr wrap="square">
            <a:spAutoFit/>
          </a:bodyPr>
          <a:lstStyle/>
          <a:p>
            <a:pPr algn="just"/>
            <a:r>
              <a:rPr lang="zh-TW" altLang="en-US" sz="2300" dirty="0">
                <a:solidFill>
                  <a:schemeClr val="tx1">
                    <a:lumMod val="50000"/>
                  </a:schemeClr>
                </a:solidFill>
                <a:latin typeface="微軟正黑體" panose="020B0604030504040204" pitchFamily="34" charset="-120"/>
                <a:ea typeface="微軟正黑體" panose="020B0604030504040204" pitchFamily="34" charset="-120"/>
              </a:rPr>
              <a:t>香港的醫療體系保障市民健康，被世界稱許。以下數據可反映香港的人口健康指標居於全球頂尖水準：</a:t>
            </a:r>
            <a:endParaRPr lang="en-US" altLang="zh-TW" sz="2300" dirty="0">
              <a:solidFill>
                <a:schemeClr val="tx1">
                  <a:lumMod val="50000"/>
                </a:schemeClr>
              </a:solidFill>
              <a:latin typeface="微軟正黑體" panose="020B0604030504040204" pitchFamily="34" charset="-120"/>
              <a:ea typeface="微軟正黑體" panose="020B0604030504040204" pitchFamily="34" charset="-120"/>
            </a:endParaRPr>
          </a:p>
        </p:txBody>
      </p:sp>
      <p:sp>
        <p:nvSpPr>
          <p:cNvPr id="11" name="Rectangle: Top Corners Rounded 9">
            <a:extLst>
              <a:ext uri="{FF2B5EF4-FFF2-40B4-BE49-F238E27FC236}">
                <a16:creationId xmlns:a16="http://schemas.microsoft.com/office/drawing/2014/main" id="{D5B2C609-A96E-5C66-54CA-3AE580A7F4DF}"/>
              </a:ext>
            </a:extLst>
          </p:cNvPr>
          <p:cNvSpPr>
            <a:spLocks/>
          </p:cNvSpPr>
          <p:nvPr/>
        </p:nvSpPr>
        <p:spPr>
          <a:xfrm rot="16200000">
            <a:off x="11108714" y="759266"/>
            <a:ext cx="166066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3" name="TextBox 10">
            <a:extLst>
              <a:ext uri="{FF2B5EF4-FFF2-40B4-BE49-F238E27FC236}">
                <a16:creationId xmlns:a16="http://schemas.microsoft.com/office/drawing/2014/main" id="{906E709F-8A04-5A5D-8F2B-752B990F66F9}"/>
              </a:ext>
            </a:extLst>
          </p:cNvPr>
          <p:cNvSpPr txBox="1"/>
          <p:nvPr/>
        </p:nvSpPr>
        <p:spPr>
          <a:xfrm>
            <a:off x="11695540" y="248930"/>
            <a:ext cx="510974" cy="1569660"/>
          </a:xfrm>
          <a:prstGeom prst="rect">
            <a:avLst/>
          </a:prstGeom>
          <a:noFill/>
        </p:spPr>
        <p:txBody>
          <a:bodyPr wrap="square">
            <a:spAutoFit/>
          </a:bodyPr>
          <a:lstStyle/>
          <a:p>
            <a:pPr algn="ctr"/>
            <a:r>
              <a:rPr lang="zh-TW" altLang="en-US" sz="2400" b="1" dirty="0">
                <a:solidFill>
                  <a:schemeClr val="bg1"/>
                </a:solidFill>
              </a:rPr>
              <a:t>引入活動</a:t>
            </a:r>
            <a:endParaRPr lang="en-HK" sz="2400" b="1" dirty="0">
              <a:solidFill>
                <a:schemeClr val="bg1"/>
              </a:solidFill>
            </a:endParaRPr>
          </a:p>
        </p:txBody>
      </p:sp>
      <p:pic>
        <p:nvPicPr>
          <p:cNvPr id="5" name="圖片 4">
            <a:extLst>
              <a:ext uri="{FF2B5EF4-FFF2-40B4-BE49-F238E27FC236}">
                <a16:creationId xmlns:a16="http://schemas.microsoft.com/office/drawing/2014/main" id="{88632AF8-2DE9-8EEF-BD27-660050F89474}"/>
              </a:ext>
            </a:extLst>
          </p:cNvPr>
          <p:cNvPicPr>
            <a:picLocks noChangeAspect="1"/>
          </p:cNvPicPr>
          <p:nvPr/>
        </p:nvPicPr>
        <p:blipFill>
          <a:blip r:embed="rId3"/>
          <a:stretch>
            <a:fillRect/>
          </a:stretch>
        </p:blipFill>
        <p:spPr>
          <a:xfrm>
            <a:off x="470500" y="1263692"/>
            <a:ext cx="4452495" cy="2536620"/>
          </a:xfrm>
          <a:prstGeom prst="rect">
            <a:avLst/>
          </a:prstGeom>
        </p:spPr>
      </p:pic>
      <p:sp>
        <p:nvSpPr>
          <p:cNvPr id="9" name="TextBox 12">
            <a:extLst>
              <a:ext uri="{FF2B5EF4-FFF2-40B4-BE49-F238E27FC236}">
                <a16:creationId xmlns:a16="http://schemas.microsoft.com/office/drawing/2014/main" id="{D3A2343B-2CEC-7E38-4B29-A493F17E8530}"/>
              </a:ext>
            </a:extLst>
          </p:cNvPr>
          <p:cNvSpPr txBox="1"/>
          <p:nvPr/>
        </p:nvSpPr>
        <p:spPr>
          <a:xfrm>
            <a:off x="5161208" y="1497998"/>
            <a:ext cx="6133809" cy="1708160"/>
          </a:xfrm>
          <a:prstGeom prst="rect">
            <a:avLst/>
          </a:prstGeom>
          <a:noFill/>
        </p:spPr>
        <p:txBody>
          <a:bodyPr wrap="square">
            <a:spAutoFit/>
          </a:bodyPr>
          <a:lstStyle/>
          <a:p>
            <a:pPr marL="342900" indent="-342900" algn="just">
              <a:buFont typeface="Wingdings" panose="05000000000000000000" pitchFamily="2" charset="2"/>
              <a:buChar char="l"/>
            </a:pP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按每千名活產嬰兒計算的嬰兒死亡率由 </a:t>
            </a:r>
            <a:r>
              <a:rPr lang="en-US" altLang="zh-TW" sz="2100" dirty="0">
                <a:solidFill>
                  <a:schemeClr val="tx1">
                    <a:lumMod val="50000"/>
                  </a:schemeClr>
                </a:solidFill>
                <a:latin typeface="微軟正黑體" panose="020B0604030504040204" pitchFamily="34" charset="-120"/>
                <a:ea typeface="微軟正黑體" panose="020B0604030504040204" pitchFamily="34" charset="-120"/>
              </a:rPr>
              <a:t>1981 </a:t>
            </a: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年的 </a:t>
            </a:r>
            <a:r>
              <a:rPr lang="en-US" altLang="zh-TW" sz="2100" dirty="0">
                <a:solidFill>
                  <a:schemeClr val="tx1">
                    <a:lumMod val="50000"/>
                  </a:schemeClr>
                </a:solidFill>
                <a:latin typeface="微軟正黑體" panose="020B0604030504040204" pitchFamily="34" charset="-120"/>
                <a:ea typeface="微軟正黑體" panose="020B0604030504040204" pitchFamily="34" charset="-120"/>
              </a:rPr>
              <a:t>9.7 </a:t>
            </a: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人下降至 </a:t>
            </a:r>
            <a:r>
              <a:rPr lang="en-US" altLang="zh-TW" sz="2100" dirty="0">
                <a:solidFill>
                  <a:schemeClr val="tx1">
                    <a:lumMod val="50000"/>
                  </a:schemeClr>
                </a:solidFill>
                <a:latin typeface="微軟正黑體" panose="020B0604030504040204" pitchFamily="34" charset="-120"/>
                <a:ea typeface="微軟正黑體" panose="020B0604030504040204" pitchFamily="34" charset="-120"/>
              </a:rPr>
              <a:t>2022 </a:t>
            </a: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年的 </a:t>
            </a:r>
            <a:r>
              <a:rPr lang="en-US" altLang="zh-TW" sz="2100" dirty="0">
                <a:solidFill>
                  <a:schemeClr val="tx1">
                    <a:lumMod val="50000"/>
                  </a:schemeClr>
                </a:solidFill>
                <a:latin typeface="微軟正黑體" panose="020B0604030504040204" pitchFamily="34" charset="-120"/>
                <a:ea typeface="微軟正黑體" panose="020B0604030504040204" pitchFamily="34" charset="-120"/>
              </a:rPr>
              <a:t>1.6 </a:t>
            </a: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人。</a:t>
            </a:r>
            <a:endParaRPr lang="en-US" altLang="zh-TW" sz="21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endParaRPr lang="en-US" altLang="zh-TW" sz="21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在過去 </a:t>
            </a:r>
            <a:r>
              <a:rPr lang="en-US" altLang="zh-TW" sz="2100" dirty="0">
                <a:solidFill>
                  <a:schemeClr val="tx1">
                    <a:lumMod val="50000"/>
                  </a:schemeClr>
                </a:solidFill>
                <a:latin typeface="微軟正黑體" panose="020B0604030504040204" pitchFamily="34" charset="-120"/>
                <a:ea typeface="微軟正黑體" panose="020B0604030504040204" pitchFamily="34" charset="-120"/>
              </a:rPr>
              <a:t>42 </a:t>
            </a: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年，按每十萬名活產嬰兒計算的孕婦死亡比率則在 </a:t>
            </a:r>
            <a:r>
              <a:rPr lang="en-US" altLang="zh-TW" sz="2100" dirty="0">
                <a:solidFill>
                  <a:schemeClr val="tx1">
                    <a:lumMod val="50000"/>
                  </a:schemeClr>
                </a:solidFill>
                <a:latin typeface="微軟正黑體" panose="020B0604030504040204" pitchFamily="34" charset="-120"/>
                <a:ea typeface="微軟正黑體" panose="020B0604030504040204" pitchFamily="34" charset="-120"/>
              </a:rPr>
              <a:t>0 </a:t>
            </a: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人及 </a:t>
            </a:r>
            <a:r>
              <a:rPr lang="en-US" altLang="zh-TW" sz="2100" dirty="0">
                <a:solidFill>
                  <a:schemeClr val="tx1">
                    <a:lumMod val="50000"/>
                  </a:schemeClr>
                </a:solidFill>
                <a:latin typeface="微軟正黑體" panose="020B0604030504040204" pitchFamily="34" charset="-120"/>
                <a:ea typeface="微軟正黑體" panose="020B0604030504040204" pitchFamily="34" charset="-120"/>
              </a:rPr>
              <a:t>11.2 </a:t>
            </a: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人之間波動。</a:t>
            </a:r>
          </a:p>
        </p:txBody>
      </p:sp>
      <p:pic>
        <p:nvPicPr>
          <p:cNvPr id="12" name="圖片 11">
            <a:extLst>
              <a:ext uri="{FF2B5EF4-FFF2-40B4-BE49-F238E27FC236}">
                <a16:creationId xmlns:a16="http://schemas.microsoft.com/office/drawing/2014/main" id="{912CFBDE-A0E4-C568-5FEB-4B45A478C492}"/>
              </a:ext>
            </a:extLst>
          </p:cNvPr>
          <p:cNvPicPr>
            <a:picLocks noChangeAspect="1"/>
          </p:cNvPicPr>
          <p:nvPr/>
        </p:nvPicPr>
        <p:blipFill>
          <a:blip r:embed="rId4"/>
          <a:stretch>
            <a:fillRect/>
          </a:stretch>
        </p:blipFill>
        <p:spPr>
          <a:xfrm>
            <a:off x="470500" y="3785180"/>
            <a:ext cx="4091553" cy="2536620"/>
          </a:xfrm>
          <a:prstGeom prst="rect">
            <a:avLst/>
          </a:prstGeom>
        </p:spPr>
      </p:pic>
      <p:sp>
        <p:nvSpPr>
          <p:cNvPr id="14" name="Content Placeholder 2">
            <a:extLst>
              <a:ext uri="{FF2B5EF4-FFF2-40B4-BE49-F238E27FC236}">
                <a16:creationId xmlns:a16="http://schemas.microsoft.com/office/drawing/2014/main" id="{5D9920DF-728C-8C78-F113-3F8DD7BFFC3E}"/>
              </a:ext>
            </a:extLst>
          </p:cNvPr>
          <p:cNvSpPr txBox="1">
            <a:spLocks/>
          </p:cNvSpPr>
          <p:nvPr/>
        </p:nvSpPr>
        <p:spPr>
          <a:xfrm>
            <a:off x="5019570" y="3771925"/>
            <a:ext cx="6443323" cy="2499939"/>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zh-TW" altLang="en-US" sz="1800" dirty="0">
              <a:solidFill>
                <a:schemeClr val="tx1">
                  <a:lumMod val="50000"/>
                </a:schemeClr>
              </a:solidFill>
              <a:latin typeface="+mn-ea"/>
              <a:ea typeface="+mn-ea"/>
              <a:cs typeface="Times New Roman" panose="02020603050405020304" pitchFamily="18" charset="0"/>
            </a:endParaRPr>
          </a:p>
        </p:txBody>
      </p:sp>
      <p:sp>
        <p:nvSpPr>
          <p:cNvPr id="15" name="TextBox 12">
            <a:extLst>
              <a:ext uri="{FF2B5EF4-FFF2-40B4-BE49-F238E27FC236}">
                <a16:creationId xmlns:a16="http://schemas.microsoft.com/office/drawing/2014/main" id="{6F978028-17CD-0DC0-BA38-D345FF8D1C12}"/>
              </a:ext>
            </a:extLst>
          </p:cNvPr>
          <p:cNvSpPr txBox="1"/>
          <p:nvPr/>
        </p:nvSpPr>
        <p:spPr>
          <a:xfrm>
            <a:off x="5161207" y="3954071"/>
            <a:ext cx="6133809" cy="2031325"/>
          </a:xfrm>
          <a:prstGeom prst="rect">
            <a:avLst/>
          </a:prstGeom>
          <a:noFill/>
        </p:spPr>
        <p:txBody>
          <a:bodyPr wrap="square">
            <a:spAutoFit/>
          </a:bodyPr>
          <a:lstStyle/>
          <a:p>
            <a:pPr marL="342900" indent="-342900" algn="just">
              <a:buFont typeface="Wingdings" panose="05000000000000000000" pitchFamily="2" charset="2"/>
              <a:buChar char="l"/>
            </a:pP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男性及女性出生時平均預期壽命由 </a:t>
            </a:r>
            <a:r>
              <a:rPr lang="en-US" altLang="zh-TW" sz="2100" dirty="0">
                <a:solidFill>
                  <a:schemeClr val="tx1">
                    <a:lumMod val="50000"/>
                  </a:schemeClr>
                </a:solidFill>
                <a:latin typeface="微軟正黑體" panose="020B0604030504040204" pitchFamily="34" charset="-120"/>
                <a:ea typeface="微軟正黑體" panose="020B0604030504040204" pitchFamily="34" charset="-120"/>
              </a:rPr>
              <a:t>1971 </a:t>
            </a: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年男性的 </a:t>
            </a:r>
            <a:r>
              <a:rPr lang="en-US" altLang="zh-TW" sz="2100" dirty="0">
                <a:solidFill>
                  <a:schemeClr val="tx1">
                    <a:lumMod val="50000"/>
                  </a:schemeClr>
                </a:solidFill>
                <a:latin typeface="微軟正黑體" panose="020B0604030504040204" pitchFamily="34" charset="-120"/>
                <a:ea typeface="微軟正黑體" panose="020B0604030504040204" pitchFamily="34" charset="-120"/>
              </a:rPr>
              <a:t>67.8 </a:t>
            </a: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歲及女性的 </a:t>
            </a:r>
            <a:r>
              <a:rPr lang="en-US" altLang="zh-TW" sz="2100" dirty="0">
                <a:solidFill>
                  <a:schemeClr val="tx1">
                    <a:lumMod val="50000"/>
                  </a:schemeClr>
                </a:solidFill>
                <a:latin typeface="微軟正黑體" panose="020B0604030504040204" pitchFamily="34" charset="-120"/>
                <a:ea typeface="微軟正黑體" panose="020B0604030504040204" pitchFamily="34" charset="-120"/>
              </a:rPr>
              <a:t>75.3 </a:t>
            </a: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歲，分別上升至 </a:t>
            </a:r>
            <a:r>
              <a:rPr lang="en-US" altLang="zh-TW" sz="2100" dirty="0">
                <a:solidFill>
                  <a:schemeClr val="tx1">
                    <a:lumMod val="50000"/>
                  </a:schemeClr>
                </a:solidFill>
                <a:latin typeface="微軟正黑體" panose="020B0604030504040204" pitchFamily="34" charset="-120"/>
                <a:ea typeface="微軟正黑體" panose="020B0604030504040204" pitchFamily="34" charset="-120"/>
              </a:rPr>
              <a:t>2022 </a:t>
            </a: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年的 </a:t>
            </a:r>
            <a:r>
              <a:rPr lang="en-US" altLang="zh-TW" sz="2100" dirty="0">
                <a:solidFill>
                  <a:schemeClr val="tx1">
                    <a:lumMod val="50000"/>
                  </a:schemeClr>
                </a:solidFill>
                <a:latin typeface="微軟正黑體" panose="020B0604030504040204" pitchFamily="34" charset="-120"/>
                <a:ea typeface="微軟正黑體" panose="020B0604030504040204" pitchFamily="34" charset="-120"/>
              </a:rPr>
              <a:t>80.7 </a:t>
            </a: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歲及 </a:t>
            </a:r>
            <a:r>
              <a:rPr lang="en-US" altLang="zh-TW" sz="2100" dirty="0">
                <a:solidFill>
                  <a:schemeClr val="tx1">
                    <a:lumMod val="50000"/>
                  </a:schemeClr>
                </a:solidFill>
                <a:latin typeface="微軟正黑體" panose="020B0604030504040204" pitchFamily="34" charset="-120"/>
                <a:ea typeface="微軟正黑體" panose="020B0604030504040204" pitchFamily="34" charset="-120"/>
              </a:rPr>
              <a:t>86.8 </a:t>
            </a: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歲。</a:t>
            </a:r>
            <a:endParaRPr lang="en-US" altLang="zh-TW" sz="21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endParaRPr lang="en-US" altLang="zh-TW" sz="2100" dirty="0">
              <a:solidFill>
                <a:schemeClr val="tx1">
                  <a:lumMod val="50000"/>
                </a:schemeClr>
              </a:solidFill>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l"/>
            </a:pPr>
            <a:r>
              <a:rPr lang="zh-TW" altLang="en-US" sz="2100" dirty="0">
                <a:solidFill>
                  <a:schemeClr val="tx1">
                    <a:lumMod val="50000"/>
                  </a:schemeClr>
                </a:solidFill>
                <a:latin typeface="微軟正黑體" panose="020B0604030504040204" pitchFamily="34" charset="-120"/>
                <a:ea typeface="微軟正黑體" panose="020B0604030504040204" pitchFamily="34" charset="-120"/>
              </a:rPr>
              <a:t>香港是全球男性及女性出生時的平均預期壽命最高的地方之一。</a:t>
            </a:r>
          </a:p>
        </p:txBody>
      </p:sp>
      <p:sp>
        <p:nvSpPr>
          <p:cNvPr id="18" name="文字方塊 17">
            <a:extLst>
              <a:ext uri="{FF2B5EF4-FFF2-40B4-BE49-F238E27FC236}">
                <a16:creationId xmlns:a16="http://schemas.microsoft.com/office/drawing/2014/main" id="{BF2393F6-4A4B-B1AE-91CE-BE6AA27039ED}"/>
              </a:ext>
            </a:extLst>
          </p:cNvPr>
          <p:cNvSpPr txBox="1"/>
          <p:nvPr/>
        </p:nvSpPr>
        <p:spPr>
          <a:xfrm>
            <a:off x="567075" y="6271864"/>
            <a:ext cx="4091553" cy="415498"/>
          </a:xfrm>
          <a:prstGeom prst="rect">
            <a:avLst/>
          </a:prstGeom>
          <a:noFill/>
        </p:spPr>
        <p:txBody>
          <a:bodyPr wrap="square">
            <a:spAutoFit/>
          </a:bodyPr>
          <a:lstStyle/>
          <a:p>
            <a:r>
              <a:rPr lang="zh-TW" altLang="en-US" sz="1050" dirty="0">
                <a:solidFill>
                  <a:schemeClr val="accent2">
                    <a:lumMod val="10000"/>
                  </a:schemeClr>
                </a:solidFill>
              </a:rPr>
              <a:t>＊</a:t>
            </a:r>
            <a:r>
              <a:rPr lang="en-US" altLang="zh-TW" sz="1050" dirty="0">
                <a:solidFill>
                  <a:schemeClr val="accent2">
                    <a:lumMod val="10000"/>
                  </a:schemeClr>
                </a:solidFill>
              </a:rPr>
              <a:t>2022</a:t>
            </a:r>
            <a:r>
              <a:rPr lang="zh-TW" altLang="en-US" sz="1050" dirty="0">
                <a:solidFill>
                  <a:schemeClr val="accent2">
                    <a:lumMod val="10000"/>
                  </a:schemeClr>
                </a:solidFill>
              </a:rPr>
              <a:t>年死亡率在</a:t>
            </a:r>
            <a:r>
              <a:rPr lang="en-US" altLang="zh-TW" sz="1050" dirty="0">
                <a:solidFill>
                  <a:schemeClr val="accent2">
                    <a:lumMod val="10000"/>
                  </a:schemeClr>
                </a:solidFill>
              </a:rPr>
              <a:t>2019</a:t>
            </a:r>
            <a:r>
              <a:rPr lang="zh-TW" altLang="en-US" sz="1050" dirty="0">
                <a:solidFill>
                  <a:schemeClr val="accent2">
                    <a:lumMod val="10000"/>
                  </a:schemeClr>
                </a:solidFill>
              </a:rPr>
              <a:t>冠狀病毒病疫情期間異常地高，請小心詮釋</a:t>
            </a:r>
            <a:r>
              <a:rPr lang="en-US" altLang="zh-TW" sz="1050" dirty="0">
                <a:solidFill>
                  <a:schemeClr val="accent2">
                    <a:lumMod val="10000"/>
                  </a:schemeClr>
                </a:solidFill>
              </a:rPr>
              <a:t>2022</a:t>
            </a:r>
            <a:r>
              <a:rPr lang="zh-TW" altLang="en-US" sz="1050" dirty="0">
                <a:solidFill>
                  <a:schemeClr val="accent2">
                    <a:lumMod val="10000"/>
                  </a:schemeClr>
                </a:solidFill>
              </a:rPr>
              <a:t>年的出生時平均預期壽命</a:t>
            </a:r>
          </a:p>
        </p:txBody>
      </p:sp>
      <p:sp>
        <p:nvSpPr>
          <p:cNvPr id="19" name="Google Shape;156;p14">
            <a:extLst>
              <a:ext uri="{FF2B5EF4-FFF2-40B4-BE49-F238E27FC236}">
                <a16:creationId xmlns:a16="http://schemas.microsoft.com/office/drawing/2014/main" id="{DCBCE1B8-4E59-A30A-16D2-94BA1BEA194F}"/>
              </a:ext>
            </a:extLst>
          </p:cNvPr>
          <p:cNvSpPr txBox="1"/>
          <p:nvPr/>
        </p:nvSpPr>
        <p:spPr>
          <a:xfrm>
            <a:off x="5019570" y="6246281"/>
            <a:ext cx="6036773"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050" dirty="0">
                <a:solidFill>
                  <a:srgbClr val="000000"/>
                </a:solidFill>
                <a:latin typeface="標楷體" panose="03000509000000000000" pitchFamily="65" charset="-120"/>
                <a:ea typeface="標楷體" panose="03000509000000000000" pitchFamily="65" charset="-120"/>
                <a:cs typeface="Times New Roman"/>
                <a:sym typeface="Times New Roman"/>
              </a:rPr>
              <a:t>資料</a:t>
            </a:r>
            <a:r>
              <a:rPr 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來源：</a:t>
            </a:r>
            <a:r>
              <a:rPr lang="zh-TW" altLang="en-US"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rPr>
              <a:t>衞生防護中心</a:t>
            </a:r>
            <a:endParaRPr lang="en-US" altLang="zh-TW" sz="1050" b="0"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endParaRPr>
          </a:p>
          <a:p>
            <a:pPr marL="0" marR="0" lvl="0" indent="0" algn="l" rtl="0">
              <a:spcBef>
                <a:spcPts val="0"/>
              </a:spcBef>
              <a:spcAft>
                <a:spcPts val="0"/>
              </a:spcAft>
              <a:buNone/>
            </a:pPr>
            <a:r>
              <a:rPr lang="en-US" altLang="zh-TW" sz="1050" dirty="0">
                <a:solidFill>
                  <a:srgbClr val="000000"/>
                </a:solidFill>
                <a:latin typeface="標楷體" panose="03000509000000000000" pitchFamily="65" charset="-120"/>
                <a:ea typeface="標楷體" panose="03000509000000000000" pitchFamily="65" charset="-120"/>
                <a:cs typeface="Times New Roman"/>
                <a:sym typeface="Times New Roman"/>
              </a:rPr>
              <a:t>https://www.chp.gov.hk/tc/index.html</a:t>
            </a:r>
          </a:p>
        </p:txBody>
      </p:sp>
    </p:spTree>
    <p:extLst>
      <p:ext uri="{BB962C8B-B14F-4D97-AF65-F5344CB8AC3E}">
        <p14:creationId xmlns:p14="http://schemas.microsoft.com/office/powerpoint/2010/main" val="3458562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84;p6">
            <a:extLst>
              <a:ext uri="{FF2B5EF4-FFF2-40B4-BE49-F238E27FC236}">
                <a16:creationId xmlns:a16="http://schemas.microsoft.com/office/drawing/2014/main" id="{5207CE1C-8BB0-88F1-C212-7B54ED510F3D}"/>
              </a:ext>
            </a:extLst>
          </p:cNvPr>
          <p:cNvSpPr/>
          <p:nvPr/>
        </p:nvSpPr>
        <p:spPr>
          <a:xfrm>
            <a:off x="1158068" y="754225"/>
            <a:ext cx="9462510" cy="5106644"/>
          </a:xfrm>
          <a:prstGeom prst="roundRect">
            <a:avLst>
              <a:gd name="adj" fmla="val 8430"/>
            </a:avLst>
          </a:prstGeom>
          <a:solidFill>
            <a:schemeClr val="bg2">
              <a:lumMod val="20000"/>
              <a:lumOff val="80000"/>
            </a:schemeClr>
          </a:solidFill>
          <a:ln>
            <a:noFill/>
          </a:ln>
        </p:spPr>
        <p:txBody>
          <a:bodyPr spcFirstLastPara="1" wrap="square" lIns="91425" tIns="45700" rIns="91425" bIns="45700" anchor="ctr" anchorCtr="0">
            <a:noAutofit/>
          </a:bodyPr>
          <a:lstStyle/>
          <a:p>
            <a:pPr algn="just"/>
            <a:endParaRPr lang="en-US" altLang="zh-TW" sz="2800" dirty="0">
              <a:solidFill>
                <a:schemeClr val="tx1">
                  <a:lumMod val="50000"/>
                </a:schemeClr>
              </a:solidFill>
              <a:latin typeface="微軟正黑體" panose="020B0604030504040204" pitchFamily="34" charset="-120"/>
              <a:ea typeface="微軟正黑體" panose="020B0604030504040204" pitchFamily="34" charset="-120"/>
            </a:endParaRPr>
          </a:p>
        </p:txBody>
      </p:sp>
      <p:sp>
        <p:nvSpPr>
          <p:cNvPr id="20" name="文字方塊 19">
            <a:extLst>
              <a:ext uri="{FF2B5EF4-FFF2-40B4-BE49-F238E27FC236}">
                <a16:creationId xmlns:a16="http://schemas.microsoft.com/office/drawing/2014/main" id="{7B330D45-043E-F2FE-1215-6DF6E66DFC0D}"/>
              </a:ext>
            </a:extLst>
          </p:cNvPr>
          <p:cNvSpPr txBox="1"/>
          <p:nvPr/>
        </p:nvSpPr>
        <p:spPr>
          <a:xfrm>
            <a:off x="1536977" y="1170920"/>
            <a:ext cx="8704692" cy="1938992"/>
          </a:xfrm>
          <a:prstGeom prst="rect">
            <a:avLst/>
          </a:prstGeom>
          <a:noFill/>
        </p:spPr>
        <p:txBody>
          <a:bodyPr wrap="square">
            <a:spAutoFit/>
          </a:bodyPr>
          <a:lstStyle/>
          <a:p>
            <a:pPr marL="514350" indent="-514350" algn="just">
              <a:buFontTx/>
              <a:buAutoNum type="arabicPeriod"/>
            </a:pPr>
            <a:r>
              <a:rPr lang="zh-TW" altLang="en-US" sz="3000" dirty="0">
                <a:solidFill>
                  <a:schemeClr val="tx2"/>
                </a:solidFill>
                <a:latin typeface="+mn-ea"/>
              </a:rPr>
              <a:t>指出香港醫療保健發展的一項成就及一項挑戰。</a:t>
            </a:r>
            <a:endParaRPr lang="en-US" altLang="zh-TW" sz="3000" dirty="0">
              <a:solidFill>
                <a:schemeClr val="tx2"/>
              </a:solidFill>
              <a:latin typeface="+mn-ea"/>
            </a:endParaRPr>
          </a:p>
          <a:p>
            <a:pPr marL="514350" indent="-514350" algn="just">
              <a:buFontTx/>
              <a:buAutoNum type="arabicPeriod"/>
            </a:pPr>
            <a:endParaRPr lang="en-US" altLang="zh-TW" sz="3000" dirty="0">
              <a:solidFill>
                <a:schemeClr val="tx2"/>
              </a:solidFill>
              <a:latin typeface="+mn-ea"/>
            </a:endParaRPr>
          </a:p>
          <a:p>
            <a:pPr marL="514350" indent="-514350" algn="just">
              <a:buAutoNum type="arabicPeriod"/>
            </a:pPr>
            <a:r>
              <a:rPr lang="zh-TW" altLang="en-US" sz="3000" dirty="0">
                <a:solidFill>
                  <a:schemeClr val="tx2"/>
                </a:solidFill>
                <a:latin typeface="+mn-ea"/>
              </a:rPr>
              <a:t>投入大灣區如何有助進一步推動香港的醫療保健發展？</a:t>
            </a:r>
            <a:endParaRPr lang="en-US" altLang="zh-TW" sz="3000" dirty="0">
              <a:solidFill>
                <a:schemeClr val="tx2"/>
              </a:solidFill>
              <a:latin typeface="+mn-ea"/>
            </a:endParaRPr>
          </a:p>
        </p:txBody>
      </p:sp>
      <p:sp>
        <p:nvSpPr>
          <p:cNvPr id="4" name="Google Shape;105;p8">
            <a:extLst>
              <a:ext uri="{FF2B5EF4-FFF2-40B4-BE49-F238E27FC236}">
                <a16:creationId xmlns:a16="http://schemas.microsoft.com/office/drawing/2014/main" id="{417AD8EC-B706-A38E-A00B-9AB55BE541AE}"/>
              </a:ext>
            </a:extLst>
          </p:cNvPr>
          <p:cNvSpPr/>
          <p:nvPr/>
        </p:nvSpPr>
        <p:spPr>
          <a:xfrm rot="-5400000">
            <a:off x="11131485" y="736495"/>
            <a:ext cx="1615123" cy="516038"/>
          </a:xfrm>
          <a:prstGeom prst="round2SameRect">
            <a:avLst>
              <a:gd name="adj1" fmla="val 16667"/>
              <a:gd name="adj2" fmla="val 0"/>
            </a:avLst>
          </a:prstGeom>
          <a:solidFill>
            <a:srgbClr val="3242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b="1" i="0" u="none" strike="noStrike" cap="none">
              <a:solidFill>
                <a:schemeClr val="lt1"/>
              </a:solidFill>
              <a:latin typeface="Gill Sans"/>
              <a:ea typeface="Gill Sans"/>
              <a:cs typeface="Gill Sans"/>
              <a:sym typeface="Gill Sans"/>
            </a:endParaRPr>
          </a:p>
        </p:txBody>
      </p:sp>
      <p:sp>
        <p:nvSpPr>
          <p:cNvPr id="5" name="Google Shape;106;p8">
            <a:extLst>
              <a:ext uri="{FF2B5EF4-FFF2-40B4-BE49-F238E27FC236}">
                <a16:creationId xmlns:a16="http://schemas.microsoft.com/office/drawing/2014/main" id="{6F0FA7E2-0A07-514B-77D3-8510B96C97BB}"/>
              </a:ext>
            </a:extLst>
          </p:cNvPr>
          <p:cNvSpPr txBox="1"/>
          <p:nvPr/>
        </p:nvSpPr>
        <p:spPr>
          <a:xfrm>
            <a:off x="11681026" y="232456"/>
            <a:ext cx="510974"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altLang="en-US" sz="2400" b="1" i="0" u="none" strike="noStrike" cap="none" dirty="0">
                <a:solidFill>
                  <a:schemeClr val="lt1"/>
                </a:solidFill>
                <a:latin typeface="Gill Sans"/>
                <a:ea typeface="Gill Sans"/>
                <a:cs typeface="Gill Sans"/>
                <a:sym typeface="Gill Sans"/>
              </a:rPr>
              <a:t>引入</a:t>
            </a:r>
            <a:r>
              <a:rPr lang="zh-TW" altLang="en-US" sz="2400" b="1" dirty="0">
                <a:solidFill>
                  <a:schemeClr val="lt1"/>
                </a:solidFill>
                <a:latin typeface="Gill Sans"/>
                <a:ea typeface="Gill Sans"/>
                <a:cs typeface="Gill Sans"/>
                <a:sym typeface="Gill Sans"/>
              </a:rPr>
              <a:t>活動</a:t>
            </a:r>
            <a:endParaRPr sz="2400" b="1" i="0" u="none" strike="noStrike" cap="none" dirty="0">
              <a:solidFill>
                <a:schemeClr val="lt1"/>
              </a:solidFill>
              <a:latin typeface="Gill Sans"/>
              <a:ea typeface="Gill Sans"/>
              <a:cs typeface="Gill Sans"/>
              <a:sym typeface="Gill Sans"/>
            </a:endParaRPr>
          </a:p>
        </p:txBody>
      </p:sp>
      <p:sp>
        <p:nvSpPr>
          <p:cNvPr id="2" name="Oval 6">
            <a:extLst>
              <a:ext uri="{FF2B5EF4-FFF2-40B4-BE49-F238E27FC236}">
                <a16:creationId xmlns:a16="http://schemas.microsoft.com/office/drawing/2014/main" id="{65C83F10-81F8-2E93-3CB9-B4C2BA4C27BB}"/>
              </a:ext>
            </a:extLst>
          </p:cNvPr>
          <p:cNvSpPr/>
          <p:nvPr/>
        </p:nvSpPr>
        <p:spPr>
          <a:xfrm>
            <a:off x="4264493" y="3352818"/>
            <a:ext cx="1997411" cy="196284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t>完成</a:t>
            </a:r>
            <a:endParaRPr lang="en-HK" altLang="zh-TW" sz="2400" b="1" dirty="0"/>
          </a:p>
          <a:p>
            <a:pPr algn="ctr"/>
            <a:r>
              <a:rPr lang="zh-TW" altLang="en-US" sz="2400" b="1" dirty="0"/>
              <a:t>預習</a:t>
            </a:r>
            <a:r>
              <a:rPr lang="zh-TW" altLang="en-US" sz="2400" b="1" dirty="0">
                <a:latin typeface="+mn-ea"/>
              </a:rPr>
              <a:t>工作紙</a:t>
            </a:r>
            <a:endParaRPr lang="en-HK" sz="2400" b="1" dirty="0">
              <a:latin typeface="+mn-ea"/>
            </a:endParaRPr>
          </a:p>
        </p:txBody>
      </p:sp>
      <p:pic>
        <p:nvPicPr>
          <p:cNvPr id="3" name="Picture 5">
            <a:extLst>
              <a:ext uri="{FF2B5EF4-FFF2-40B4-BE49-F238E27FC236}">
                <a16:creationId xmlns:a16="http://schemas.microsoft.com/office/drawing/2014/main" id="{64203AA3-826E-7937-A1E3-124C19D24572}"/>
              </a:ext>
            </a:extLst>
          </p:cNvPr>
          <p:cNvPicPr>
            <a:picLocks noChangeAspect="1"/>
          </p:cNvPicPr>
          <p:nvPr/>
        </p:nvPicPr>
        <p:blipFill>
          <a:blip r:embed="rId2"/>
          <a:stretch>
            <a:fillRect/>
          </a:stretch>
        </p:blipFill>
        <p:spPr>
          <a:xfrm>
            <a:off x="6747879" y="3505492"/>
            <a:ext cx="1693362" cy="1693362"/>
          </a:xfrm>
          <a:prstGeom prst="rect">
            <a:avLst/>
          </a:prstGeom>
        </p:spPr>
      </p:pic>
    </p:spTree>
    <p:extLst>
      <p:ext uri="{BB962C8B-B14F-4D97-AF65-F5344CB8AC3E}">
        <p14:creationId xmlns:p14="http://schemas.microsoft.com/office/powerpoint/2010/main" val="278180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佈景主題">
  <a:themeElements>
    <a:clrScheme name="Custom 2">
      <a:dk1>
        <a:srgbClr val="4459A8"/>
      </a:dk1>
      <a:lt1>
        <a:srgbClr val="FFFFFF"/>
      </a:lt1>
      <a:dk2>
        <a:srgbClr val="4459A8"/>
      </a:dk2>
      <a:lt2>
        <a:srgbClr val="00A2E8"/>
      </a:lt2>
      <a:accent1>
        <a:srgbClr val="EC418C"/>
      </a:accent1>
      <a:accent2>
        <a:srgbClr val="D6D5EA"/>
      </a:accent2>
      <a:accent3>
        <a:srgbClr val="51B94F"/>
      </a:accent3>
      <a:accent4>
        <a:srgbClr val="898EC6"/>
      </a:accent4>
      <a:accent5>
        <a:srgbClr val="F3DD57"/>
      </a:accent5>
      <a:accent6>
        <a:srgbClr val="4459A8"/>
      </a:accent6>
      <a:hlink>
        <a:srgbClr val="EC418C"/>
      </a:hlink>
      <a:folHlink>
        <a:srgbClr val="FAAB5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effectLst>
          <a:softEdge rad="127000"/>
        </a:effectLst>
      </a:spPr>
      <a:bodyPr wrap="square" rtlCol="0" anchor="ctr">
        <a:noAutofit/>
      </a:bodyP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公社科ppt_主題2課題1_template" id="{03337E0E-B253-3543-A4C0-98BF7E6F728D}" vid="{E7A760AA-5B0F-9341-9B24-F1FFCF0CA1A9}"/>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888565-292f-4b60-a4c3-978be975df1a">
      <Terms xmlns="http://schemas.microsoft.com/office/infopath/2007/PartnerControls"/>
    </lcf76f155ced4ddcb4097134ff3c332f>
    <TaxCatchAll xmlns="a67ca032-99e1-499e-a335-21cedd256a5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26AED26EDD48549808C35B334771AFF" ma:contentTypeVersion="21" ma:contentTypeDescription="Create a new document." ma:contentTypeScope="" ma:versionID="c914308c1d945ec29da5fce4652c1d3b">
  <xsd:schema xmlns:xsd="http://www.w3.org/2001/XMLSchema" xmlns:xs="http://www.w3.org/2001/XMLSchema" xmlns:p="http://schemas.microsoft.com/office/2006/metadata/properties" xmlns:ns2="7c888565-292f-4b60-a4c3-978be975df1a" xmlns:ns3="a67ca032-99e1-499e-a335-21cedd256a52" targetNamespace="http://schemas.microsoft.com/office/2006/metadata/properties" ma:root="true" ma:fieldsID="1be47a1b36fe9067b22593e60d97e0b5" ns2:_="" ns3:_="">
    <xsd:import namespace="7c888565-292f-4b60-a4c3-978be975df1a"/>
    <xsd:import namespace="a67ca032-99e1-499e-a335-21cedd256a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888565-292f-4b60-a4c3-978be975df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hidden="true" ma:internalName="MediaServiceOCR" ma:readOnly="true">
      <xsd:simpleType>
        <xsd:restriction base="dms:Note"/>
      </xsd:simpleType>
    </xsd:element>
    <xsd:element name="MediaServiceLocation" ma:index="17" nillable="true" ma:displayName="Location" ma:hidden="true"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5d5784a-827d-4306-a51d-6f1b4b9e6b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7ca032-99e1-499e-a335-21cedd256a52"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934b552b-2268-4134-bd04-92e881359c7f}" ma:internalName="TaxCatchAll" ma:showField="CatchAllData" ma:web="a67ca032-99e1-499e-a335-21cedd256a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4E62FC-4EE1-49C7-925E-AD465CD04EF5}">
  <ds:schemaRefs>
    <ds:schemaRef ds:uri="http://schemas.microsoft.com/office/2006/metadata/properties"/>
    <ds:schemaRef ds:uri="http://schemas.microsoft.com/office/infopath/2007/PartnerControls"/>
    <ds:schemaRef ds:uri="7c888565-292f-4b60-a4c3-978be975df1a"/>
    <ds:schemaRef ds:uri="a67ca032-99e1-499e-a335-21cedd256a52"/>
  </ds:schemaRefs>
</ds:datastoreItem>
</file>

<file path=customXml/itemProps2.xml><?xml version="1.0" encoding="utf-8"?>
<ds:datastoreItem xmlns:ds="http://schemas.openxmlformats.org/officeDocument/2006/customXml" ds:itemID="{B49E61E0-7023-445C-A1E5-B33F11DE74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888565-292f-4b60-a4c3-978be975df1a"/>
    <ds:schemaRef ds:uri="a67ca032-99e1-499e-a335-21cedd256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B9D722-BDDB-44CF-A55C-82E87551BF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公社科ppt_主題2課題1_template</Template>
  <TotalTime>4954</TotalTime>
  <Words>3750</Words>
  <Application>Microsoft Office PowerPoint</Application>
  <PresentationFormat>寬螢幕</PresentationFormat>
  <Paragraphs>308</Paragraphs>
  <Slides>34</Slides>
  <Notes>24</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34</vt:i4>
      </vt:variant>
    </vt:vector>
  </HeadingPairs>
  <TitlesOfParts>
    <vt:vector size="47" baseType="lpstr">
      <vt:lpstr>DFKai-SB</vt:lpstr>
      <vt:lpstr>DFKai-SB</vt:lpstr>
      <vt:lpstr>Gill Sans</vt:lpstr>
      <vt:lpstr>MHEI-MEDIUM-HKSCS-U</vt:lpstr>
      <vt:lpstr>Microsoft JhengHei</vt:lpstr>
      <vt:lpstr>Microsoft JhengHei</vt:lpstr>
      <vt:lpstr>PMingLiU</vt:lpstr>
      <vt:lpstr>Arial</vt:lpstr>
      <vt:lpstr>Calibri</vt:lpstr>
      <vt:lpstr>Gill Sans MT</vt:lpstr>
      <vt:lpstr>Times New Roman</vt:lpstr>
      <vt:lpstr>Wingdings</vt:lpstr>
      <vt:lpstr>Office 佈景主題</vt:lpstr>
      <vt:lpstr>PowerPoint 簡報</vt:lpstr>
      <vt:lpstr>PowerPoint 簡報</vt:lpstr>
      <vt:lpstr>探究問題</vt:lpstr>
      <vt:lpstr>PowerPoint 簡報</vt:lpstr>
      <vt:lpstr>PowerPoint 簡報</vt:lpstr>
      <vt:lpstr>PowerPoint 簡報</vt:lpstr>
      <vt:lpstr>香港的醫療保健發展</vt:lpstr>
      <vt:lpstr>PowerPoint 簡報</vt:lpstr>
      <vt:lpstr>PowerPoint 簡報</vt:lpstr>
      <vt:lpstr>香港對全球公共衞生的貢獻</vt:lpstr>
      <vt:lpstr>PowerPoint 簡報</vt:lpstr>
      <vt:lpstr>PowerPoint 簡報</vt:lpstr>
      <vt:lpstr>PowerPoint 簡報</vt:lpstr>
      <vt:lpstr>PowerPoint 簡報</vt:lpstr>
      <vt:lpstr>PowerPoint 簡報</vt:lpstr>
      <vt:lpstr>宰雞文化與嚴控禽流感並存的香港</vt:lpstr>
      <vt:lpstr>PowerPoint 簡報</vt:lpstr>
      <vt:lpstr>「香港女兒」謝婉雯</vt:lpstr>
      <vt:lpstr>PowerPoint 簡報</vt:lpstr>
      <vt:lpstr>PowerPoint 簡報</vt:lpstr>
      <vt:lpstr>PowerPoint 簡報</vt:lpstr>
      <vt:lpstr>2019冠狀病毒病專題網站—同心抗疫</vt:lpstr>
      <vt:lpstr>PowerPoint 簡報</vt:lpstr>
      <vt:lpstr>PowerPoint 簡報</vt:lpstr>
      <vt:lpstr>國家重點實驗室計劃</vt:lpstr>
      <vt:lpstr>PowerPoint 簡報</vt:lpstr>
      <vt:lpstr>PowerPoint 簡報</vt:lpstr>
      <vt:lpstr>PowerPoint 簡報</vt:lpstr>
      <vt:lpstr>香港的中醫發展</vt:lpstr>
      <vt:lpstr>PowerPoint 簡報</vt:lpstr>
      <vt:lpstr>香港對國家公共衞生發展的貢獻</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cp:lastModifiedBy>Jackson Lam</cp:lastModifiedBy>
  <cp:revision>1</cp:revision>
  <dcterms:created xsi:type="dcterms:W3CDTF">2023-09-07T06:48:50Z</dcterms:created>
  <dcterms:modified xsi:type="dcterms:W3CDTF">2023-11-17T08:02:32Z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0x010100B26AED26EDD48549808C35B334771AFF</vt:lpwstr>
  </property>
  <property fmtid="{D5CDD505-2E9C-101B-9397-08002B2CF9AE}" pid="3" name="MediaServiceImageTags">
    <vt:lpwstr/>
  </property>
</Properties>
</file>