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56"/>
  </p:notesMasterIdLst>
  <p:sldIdLst>
    <p:sldId id="256" r:id="rId5"/>
    <p:sldId id="257" r:id="rId6"/>
    <p:sldId id="418" r:id="rId7"/>
    <p:sldId id="258" r:id="rId8"/>
    <p:sldId id="259" r:id="rId9"/>
    <p:sldId id="260" r:id="rId10"/>
    <p:sldId id="3579" r:id="rId11"/>
    <p:sldId id="261" r:id="rId12"/>
    <p:sldId id="769" r:id="rId13"/>
    <p:sldId id="3580" r:id="rId14"/>
    <p:sldId id="350" r:id="rId15"/>
    <p:sldId id="339" r:id="rId16"/>
    <p:sldId id="3574" r:id="rId17"/>
    <p:sldId id="3538" r:id="rId18"/>
    <p:sldId id="3581" r:id="rId19"/>
    <p:sldId id="3569" r:id="rId20"/>
    <p:sldId id="3583" r:id="rId21"/>
    <p:sldId id="3586" r:id="rId22"/>
    <p:sldId id="3585" r:id="rId23"/>
    <p:sldId id="3594" r:id="rId24"/>
    <p:sldId id="3584" r:id="rId25"/>
    <p:sldId id="3587" r:id="rId26"/>
    <p:sldId id="3589" r:id="rId27"/>
    <p:sldId id="3590" r:id="rId28"/>
    <p:sldId id="3588" r:id="rId29"/>
    <p:sldId id="271" r:id="rId30"/>
    <p:sldId id="3513" r:id="rId31"/>
    <p:sldId id="348" r:id="rId32"/>
    <p:sldId id="3595" r:id="rId33"/>
    <p:sldId id="3596" r:id="rId34"/>
    <p:sldId id="3597" r:id="rId35"/>
    <p:sldId id="3600" r:id="rId36"/>
    <p:sldId id="3544" r:id="rId37"/>
    <p:sldId id="3571" r:id="rId38"/>
    <p:sldId id="3599" r:id="rId39"/>
    <p:sldId id="3572" r:id="rId40"/>
    <p:sldId id="3573" r:id="rId41"/>
    <p:sldId id="3601" r:id="rId42"/>
    <p:sldId id="3602" r:id="rId43"/>
    <p:sldId id="3591" r:id="rId44"/>
    <p:sldId id="3593" r:id="rId45"/>
    <p:sldId id="3592" r:id="rId46"/>
    <p:sldId id="3603" r:id="rId47"/>
    <p:sldId id="364" r:id="rId48"/>
    <p:sldId id="365" r:id="rId49"/>
    <p:sldId id="361" r:id="rId50"/>
    <p:sldId id="363" r:id="rId51"/>
    <p:sldId id="419" r:id="rId52"/>
    <p:sldId id="299" r:id="rId53"/>
    <p:sldId id="285" r:id="rId54"/>
    <p:sldId id="286" r:id="rId5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F7FC"/>
    <a:srgbClr val="B1BBDF"/>
    <a:srgbClr val="FEE4BE"/>
    <a:srgbClr val="009999"/>
    <a:srgbClr val="FBAA33"/>
    <a:srgbClr val="FEEED6"/>
    <a:srgbClr val="FDCE8B"/>
    <a:srgbClr val="FDD9A5"/>
    <a:srgbClr val="FDE5B9"/>
    <a:srgbClr val="FFF0C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820A23F-1358-4A1D-AF61-CC7E74E434BD}" v="29" dt="2023-11-17T03:24:18.93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167" autoAdjust="0"/>
    <p:restoredTop sz="94694"/>
  </p:normalViewPr>
  <p:slideViewPr>
    <p:cSldViewPr snapToGrid="0" snapToObjects="1">
      <p:cViewPr varScale="1">
        <p:scale>
          <a:sx n="114" d="100"/>
          <a:sy n="114" d="100"/>
        </p:scale>
        <p:origin x="17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viewProps" Target="viewProps.xml"/><Relationship Id="rId5" Type="http://schemas.openxmlformats.org/officeDocument/2006/relationships/slide" Target="slides/slide1.xml"/><Relationship Id="rId61" Type="http://schemas.microsoft.com/office/2016/11/relationships/changesInfo" Target="changesInfos/changesInfo1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theme" Target="theme/theme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presProps" Target="presProps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ckson Lam" userId="32eacf31-ef64-4152-a98e-82afd854682f" providerId="ADAL" clId="{C38B8F88-43BC-4608-8279-6C4267180600}"/>
    <pc:docChg chg="modSld sldOrd">
      <pc:chgData name="Jackson Lam" userId="32eacf31-ef64-4152-a98e-82afd854682f" providerId="ADAL" clId="{C38B8F88-43BC-4608-8279-6C4267180600}" dt="2023-09-13T06:45:33.349" v="1"/>
      <pc:docMkLst>
        <pc:docMk/>
      </pc:docMkLst>
      <pc:sldChg chg="ord">
        <pc:chgData name="Jackson Lam" userId="32eacf31-ef64-4152-a98e-82afd854682f" providerId="ADAL" clId="{C38B8F88-43BC-4608-8279-6C4267180600}" dt="2023-09-13T06:45:33.349" v="1"/>
        <pc:sldMkLst>
          <pc:docMk/>
          <pc:sldMk cId="4286884056" sldId="256"/>
        </pc:sldMkLst>
      </pc:sldChg>
    </pc:docChg>
  </pc:docChgLst>
  <pc:docChgLst>
    <pc:chgData name="Carman Li" userId="e0fcf4ae-ca00-48e1-9073-9d2facd7aa80" providerId="ADAL" clId="{19F3CCAC-AD4C-41B0-B4A6-6DEBB7757BFF}"/>
    <pc:docChg chg="undo custSel modSld modMainMaster">
      <pc:chgData name="Carman Li" userId="e0fcf4ae-ca00-48e1-9073-9d2facd7aa80" providerId="ADAL" clId="{19F3CCAC-AD4C-41B0-B4A6-6DEBB7757BFF}" dt="2023-11-13T08:49:36.299" v="1032" actId="20577"/>
      <pc:docMkLst>
        <pc:docMk/>
      </pc:docMkLst>
      <pc:sldChg chg="delSp mod setBg">
        <pc:chgData name="Carman Li" userId="e0fcf4ae-ca00-48e1-9073-9d2facd7aa80" providerId="ADAL" clId="{19F3CCAC-AD4C-41B0-B4A6-6DEBB7757BFF}" dt="2023-11-13T07:17:54.991" v="146"/>
        <pc:sldMkLst>
          <pc:docMk/>
          <pc:sldMk cId="4286884056" sldId="256"/>
        </pc:sldMkLst>
        <pc:spChg chg="del">
          <ac:chgData name="Carman Li" userId="e0fcf4ae-ca00-48e1-9073-9d2facd7aa80" providerId="ADAL" clId="{19F3CCAC-AD4C-41B0-B4A6-6DEBB7757BFF}" dt="2023-11-13T07:16:01.637" v="142" actId="478"/>
          <ac:spMkLst>
            <pc:docMk/>
            <pc:sldMk cId="4286884056" sldId="256"/>
            <ac:spMk id="2" creationId="{AA00878F-9060-B236-707A-994BED44A0DA}"/>
          </ac:spMkLst>
        </pc:spChg>
      </pc:sldChg>
      <pc:sldChg chg="modSp mod">
        <pc:chgData name="Carman Li" userId="e0fcf4ae-ca00-48e1-9073-9d2facd7aa80" providerId="ADAL" clId="{19F3CCAC-AD4C-41B0-B4A6-6DEBB7757BFF}" dt="2023-11-13T07:19:21.660" v="185" actId="1037"/>
        <pc:sldMkLst>
          <pc:docMk/>
          <pc:sldMk cId="0" sldId="260"/>
        </pc:sldMkLst>
        <pc:spChg chg="mod">
          <ac:chgData name="Carman Li" userId="e0fcf4ae-ca00-48e1-9073-9d2facd7aa80" providerId="ADAL" clId="{19F3CCAC-AD4C-41B0-B4A6-6DEBB7757BFF}" dt="2023-11-13T07:18:42.254" v="168" actId="1035"/>
          <ac:spMkLst>
            <pc:docMk/>
            <pc:sldMk cId="0" sldId="260"/>
            <ac:spMk id="4" creationId="{E41418AD-A5A7-46DD-BBBD-4767A7E62883}"/>
          </ac:spMkLst>
        </pc:spChg>
        <pc:spChg chg="mod">
          <ac:chgData name="Carman Li" userId="e0fcf4ae-ca00-48e1-9073-9d2facd7aa80" providerId="ADAL" clId="{19F3CCAC-AD4C-41B0-B4A6-6DEBB7757BFF}" dt="2023-11-13T07:19:21.660" v="185" actId="1037"/>
          <ac:spMkLst>
            <pc:docMk/>
            <pc:sldMk cId="0" sldId="260"/>
            <ac:spMk id="5" creationId="{5A3EE786-2D0D-4233-BB2C-684F4C283AFB}"/>
          </ac:spMkLst>
        </pc:spChg>
        <pc:spChg chg="mod">
          <ac:chgData name="Carman Li" userId="e0fcf4ae-ca00-48e1-9073-9d2facd7aa80" providerId="ADAL" clId="{19F3CCAC-AD4C-41B0-B4A6-6DEBB7757BFF}" dt="2023-11-13T07:18:42.254" v="168" actId="1035"/>
          <ac:spMkLst>
            <pc:docMk/>
            <pc:sldMk cId="0" sldId="260"/>
            <ac:spMk id="71" creationId="{00000000-0000-0000-0000-000000000000}"/>
          </ac:spMkLst>
        </pc:spChg>
        <pc:spChg chg="mod">
          <ac:chgData name="Carman Li" userId="e0fcf4ae-ca00-48e1-9073-9d2facd7aa80" providerId="ADAL" clId="{19F3CCAC-AD4C-41B0-B4A6-6DEBB7757BFF}" dt="2023-11-13T07:18:42.254" v="168" actId="1035"/>
          <ac:spMkLst>
            <pc:docMk/>
            <pc:sldMk cId="0" sldId="260"/>
            <ac:spMk id="72" creationId="{00000000-0000-0000-0000-000000000000}"/>
          </ac:spMkLst>
        </pc:spChg>
        <pc:spChg chg="mod">
          <ac:chgData name="Carman Li" userId="e0fcf4ae-ca00-48e1-9073-9d2facd7aa80" providerId="ADAL" clId="{19F3CCAC-AD4C-41B0-B4A6-6DEBB7757BFF}" dt="2023-11-13T07:19:02.354" v="169"/>
          <ac:spMkLst>
            <pc:docMk/>
            <pc:sldMk cId="0" sldId="260"/>
            <ac:spMk id="73" creationId="{00000000-0000-0000-0000-000000000000}"/>
          </ac:spMkLst>
        </pc:spChg>
      </pc:sldChg>
      <pc:sldChg chg="modSp mod">
        <pc:chgData name="Carman Li" userId="e0fcf4ae-ca00-48e1-9073-9d2facd7aa80" providerId="ADAL" clId="{19F3CCAC-AD4C-41B0-B4A6-6DEBB7757BFF}" dt="2023-11-13T08:27:24.010" v="483" actId="313"/>
        <pc:sldMkLst>
          <pc:docMk/>
          <pc:sldMk cId="0" sldId="261"/>
        </pc:sldMkLst>
        <pc:spChg chg="mod">
          <ac:chgData name="Carman Li" userId="e0fcf4ae-ca00-48e1-9073-9d2facd7aa80" providerId="ADAL" clId="{19F3CCAC-AD4C-41B0-B4A6-6DEBB7757BFF}" dt="2023-11-13T08:27:24.010" v="483" actId="313"/>
          <ac:spMkLst>
            <pc:docMk/>
            <pc:sldMk cId="0" sldId="261"/>
            <ac:spMk id="12" creationId="{D4D512D3-693A-7517-7C1F-D8A9AD554467}"/>
          </ac:spMkLst>
        </pc:spChg>
      </pc:sldChg>
      <pc:sldChg chg="delSp modSp mod">
        <pc:chgData name="Carman Li" userId="e0fcf4ae-ca00-48e1-9073-9d2facd7aa80" providerId="ADAL" clId="{19F3CCAC-AD4C-41B0-B4A6-6DEBB7757BFF}" dt="2023-11-13T02:43:18.117" v="105" actId="1076"/>
        <pc:sldMkLst>
          <pc:docMk/>
          <pc:sldMk cId="2083083024" sldId="271"/>
        </pc:sldMkLst>
        <pc:spChg chg="del mod">
          <ac:chgData name="Carman Li" userId="e0fcf4ae-ca00-48e1-9073-9d2facd7aa80" providerId="ADAL" clId="{19F3CCAC-AD4C-41B0-B4A6-6DEBB7757BFF}" dt="2023-11-13T02:20:35.070" v="92" actId="478"/>
          <ac:spMkLst>
            <pc:docMk/>
            <pc:sldMk cId="2083083024" sldId="271"/>
            <ac:spMk id="6" creationId="{96A226B0-5BA6-4A04-BFDF-F3CBF4EB8908}"/>
          </ac:spMkLst>
        </pc:spChg>
        <pc:spChg chg="mod">
          <ac:chgData name="Carman Li" userId="e0fcf4ae-ca00-48e1-9073-9d2facd7aa80" providerId="ADAL" clId="{19F3CCAC-AD4C-41B0-B4A6-6DEBB7757BFF}" dt="2023-11-13T02:43:16.117" v="104" actId="1076"/>
          <ac:spMkLst>
            <pc:docMk/>
            <pc:sldMk cId="2083083024" sldId="271"/>
            <ac:spMk id="8" creationId="{403C0BB5-48BA-4B61-83FA-D65970C0897C}"/>
          </ac:spMkLst>
        </pc:spChg>
        <pc:spChg chg="mod">
          <ac:chgData name="Carman Li" userId="e0fcf4ae-ca00-48e1-9073-9d2facd7aa80" providerId="ADAL" clId="{19F3CCAC-AD4C-41B0-B4A6-6DEBB7757BFF}" dt="2023-11-13T02:43:14.050" v="103" actId="20577"/>
          <ac:spMkLst>
            <pc:docMk/>
            <pc:sldMk cId="2083083024" sldId="271"/>
            <ac:spMk id="9" creationId="{BC7905F6-8839-4BE2-80ED-02AB8F93CDFF}"/>
          </ac:spMkLst>
        </pc:spChg>
        <pc:picChg chg="mod">
          <ac:chgData name="Carman Li" userId="e0fcf4ae-ca00-48e1-9073-9d2facd7aa80" providerId="ADAL" clId="{19F3CCAC-AD4C-41B0-B4A6-6DEBB7757BFF}" dt="2023-11-13T02:43:18.117" v="105" actId="1076"/>
          <ac:picMkLst>
            <pc:docMk/>
            <pc:sldMk cId="2083083024" sldId="271"/>
            <ac:picMk id="3" creationId="{6367DC0B-987E-FB9E-782B-D73DE001C200}"/>
          </ac:picMkLst>
        </pc:picChg>
      </pc:sldChg>
      <pc:sldChg chg="addSp delSp modSp mod">
        <pc:chgData name="Carman Li" userId="e0fcf4ae-ca00-48e1-9073-9d2facd7aa80" providerId="ADAL" clId="{19F3CCAC-AD4C-41B0-B4A6-6DEBB7757BFF}" dt="2023-11-13T08:49:36.299" v="1032" actId="20577"/>
        <pc:sldMkLst>
          <pc:docMk/>
          <pc:sldMk cId="0" sldId="285"/>
        </pc:sldMkLst>
        <pc:spChg chg="add del mod">
          <ac:chgData name="Carman Li" userId="e0fcf4ae-ca00-48e1-9073-9d2facd7aa80" providerId="ADAL" clId="{19F3CCAC-AD4C-41B0-B4A6-6DEBB7757BFF}" dt="2023-11-13T08:49:36.299" v="1032" actId="20577"/>
          <ac:spMkLst>
            <pc:docMk/>
            <pc:sldMk cId="0" sldId="285"/>
            <ac:spMk id="4" creationId="{C1447E44-6725-D8AB-9B54-B0C4269DA8E9}"/>
          </ac:spMkLst>
        </pc:spChg>
      </pc:sldChg>
      <pc:sldChg chg="addSp delSp modSp mod">
        <pc:chgData name="Carman Li" userId="e0fcf4ae-ca00-48e1-9073-9d2facd7aa80" providerId="ADAL" clId="{19F3CCAC-AD4C-41B0-B4A6-6DEBB7757BFF}" dt="2023-11-13T08:36:47.313" v="626" actId="14100"/>
        <pc:sldMkLst>
          <pc:docMk/>
          <pc:sldMk cId="2440264680" sldId="299"/>
        </pc:sldMkLst>
        <pc:spChg chg="add mod">
          <ac:chgData name="Carman Li" userId="e0fcf4ae-ca00-48e1-9073-9d2facd7aa80" providerId="ADAL" clId="{19F3CCAC-AD4C-41B0-B4A6-6DEBB7757BFF}" dt="2023-11-13T08:34:34.556" v="577" actId="1076"/>
          <ac:spMkLst>
            <pc:docMk/>
            <pc:sldMk cId="2440264680" sldId="299"/>
            <ac:spMk id="3" creationId="{18D524F0-394F-4BCC-D995-94452A5561FA}"/>
          </ac:spMkLst>
        </pc:spChg>
        <pc:spChg chg="mod ord">
          <ac:chgData name="Carman Li" userId="e0fcf4ae-ca00-48e1-9073-9d2facd7aa80" providerId="ADAL" clId="{19F3CCAC-AD4C-41B0-B4A6-6DEBB7757BFF}" dt="2023-11-13T08:36:22.181" v="608" actId="1076"/>
          <ac:spMkLst>
            <pc:docMk/>
            <pc:sldMk cId="2440264680" sldId="299"/>
            <ac:spMk id="4" creationId="{F9FD0A21-7190-DF0F-3EB4-3942464A1C23}"/>
          </ac:spMkLst>
        </pc:spChg>
        <pc:spChg chg="del">
          <ac:chgData name="Carman Li" userId="e0fcf4ae-ca00-48e1-9073-9d2facd7aa80" providerId="ADAL" clId="{19F3CCAC-AD4C-41B0-B4A6-6DEBB7757BFF}" dt="2023-11-13T08:32:56.459" v="540" actId="478"/>
          <ac:spMkLst>
            <pc:docMk/>
            <pc:sldMk cId="2440264680" sldId="299"/>
            <ac:spMk id="5" creationId="{A4292746-8F1D-0028-3C04-7F9AB7DE4CCC}"/>
          </ac:spMkLst>
        </pc:spChg>
        <pc:spChg chg="add mod">
          <ac:chgData name="Carman Li" userId="e0fcf4ae-ca00-48e1-9073-9d2facd7aa80" providerId="ADAL" clId="{19F3CCAC-AD4C-41B0-B4A6-6DEBB7757BFF}" dt="2023-11-13T08:34:34.556" v="577" actId="1076"/>
          <ac:spMkLst>
            <pc:docMk/>
            <pc:sldMk cId="2440264680" sldId="299"/>
            <ac:spMk id="7" creationId="{76B4632D-DBB6-DE7F-4CD7-FA00ED3B6C4A}"/>
          </ac:spMkLst>
        </pc:spChg>
        <pc:spChg chg="mod">
          <ac:chgData name="Carman Li" userId="e0fcf4ae-ca00-48e1-9073-9d2facd7aa80" providerId="ADAL" clId="{19F3CCAC-AD4C-41B0-B4A6-6DEBB7757BFF}" dt="2023-11-13T08:36:22.181" v="608" actId="1076"/>
          <ac:spMkLst>
            <pc:docMk/>
            <pc:sldMk cId="2440264680" sldId="299"/>
            <ac:spMk id="15" creationId="{575C85F0-1C16-3E0A-8796-49612FDBDF7A}"/>
          </ac:spMkLst>
        </pc:spChg>
        <pc:spChg chg="mod">
          <ac:chgData name="Carman Li" userId="e0fcf4ae-ca00-48e1-9073-9d2facd7aa80" providerId="ADAL" clId="{19F3CCAC-AD4C-41B0-B4A6-6DEBB7757BFF}" dt="2023-11-13T08:36:22.181" v="608" actId="1076"/>
          <ac:spMkLst>
            <pc:docMk/>
            <pc:sldMk cId="2440264680" sldId="299"/>
            <ac:spMk id="17" creationId="{5F9C8C97-DC0F-E68E-8E3F-267B9599C4BF}"/>
          </ac:spMkLst>
        </pc:spChg>
        <pc:spChg chg="mod">
          <ac:chgData name="Carman Li" userId="e0fcf4ae-ca00-48e1-9073-9d2facd7aa80" providerId="ADAL" clId="{19F3CCAC-AD4C-41B0-B4A6-6DEBB7757BFF}" dt="2023-11-13T08:34:34.556" v="577" actId="1076"/>
          <ac:spMkLst>
            <pc:docMk/>
            <pc:sldMk cId="2440264680" sldId="299"/>
            <ac:spMk id="28" creationId="{01116234-AA5B-0ED8-9C6D-9B790685B404}"/>
          </ac:spMkLst>
        </pc:spChg>
        <pc:spChg chg="mod">
          <ac:chgData name="Carman Li" userId="e0fcf4ae-ca00-48e1-9073-9d2facd7aa80" providerId="ADAL" clId="{19F3CCAC-AD4C-41B0-B4A6-6DEBB7757BFF}" dt="2023-11-13T08:34:34.556" v="577" actId="1076"/>
          <ac:spMkLst>
            <pc:docMk/>
            <pc:sldMk cId="2440264680" sldId="299"/>
            <ac:spMk id="29" creationId="{44A1DD89-F2E4-EDF3-6A45-03F174C4412C}"/>
          </ac:spMkLst>
        </pc:spChg>
        <pc:spChg chg="mod">
          <ac:chgData name="Carman Li" userId="e0fcf4ae-ca00-48e1-9073-9d2facd7aa80" providerId="ADAL" clId="{19F3CCAC-AD4C-41B0-B4A6-6DEBB7757BFF}" dt="2023-11-13T08:36:27.261" v="610" actId="1076"/>
          <ac:spMkLst>
            <pc:docMk/>
            <pc:sldMk cId="2440264680" sldId="299"/>
            <ac:spMk id="30" creationId="{CF43E063-35AC-4559-743F-7916D4507838}"/>
          </ac:spMkLst>
        </pc:spChg>
        <pc:spChg chg="mod">
          <ac:chgData name="Carman Li" userId="e0fcf4ae-ca00-48e1-9073-9d2facd7aa80" providerId="ADAL" clId="{19F3CCAC-AD4C-41B0-B4A6-6DEBB7757BFF}" dt="2023-11-13T08:34:34.556" v="577" actId="1076"/>
          <ac:spMkLst>
            <pc:docMk/>
            <pc:sldMk cId="2440264680" sldId="299"/>
            <ac:spMk id="35" creationId="{22639831-5A2F-D48B-5FC1-1FB8F4947FCF}"/>
          </ac:spMkLst>
        </pc:spChg>
        <pc:spChg chg="del">
          <ac:chgData name="Carman Li" userId="e0fcf4ae-ca00-48e1-9073-9d2facd7aa80" providerId="ADAL" clId="{19F3CCAC-AD4C-41B0-B4A6-6DEBB7757BFF}" dt="2023-11-13T08:32:54.707" v="538" actId="478"/>
          <ac:spMkLst>
            <pc:docMk/>
            <pc:sldMk cId="2440264680" sldId="299"/>
            <ac:spMk id="39" creationId="{0EB9857B-C3FC-0B09-1530-F05F2BCEC195}"/>
          </ac:spMkLst>
        </pc:spChg>
        <pc:spChg chg="add mod">
          <ac:chgData name="Carman Li" userId="e0fcf4ae-ca00-48e1-9073-9d2facd7aa80" providerId="ADAL" clId="{19F3CCAC-AD4C-41B0-B4A6-6DEBB7757BFF}" dt="2023-11-13T08:36:12.982" v="607" actId="1076"/>
          <ac:spMkLst>
            <pc:docMk/>
            <pc:sldMk cId="2440264680" sldId="299"/>
            <ac:spMk id="40" creationId="{574C64EB-BF71-A02F-A738-7C1E99FCD20C}"/>
          </ac:spMkLst>
        </pc:spChg>
        <pc:spChg chg="mod ord">
          <ac:chgData name="Carman Li" userId="e0fcf4ae-ca00-48e1-9073-9d2facd7aa80" providerId="ADAL" clId="{19F3CCAC-AD4C-41B0-B4A6-6DEBB7757BFF}" dt="2023-11-13T08:36:12.982" v="607" actId="1076"/>
          <ac:spMkLst>
            <pc:docMk/>
            <pc:sldMk cId="2440264680" sldId="299"/>
            <ac:spMk id="45" creationId="{D9F79E93-A93A-4D0B-E69F-E1EA2D8F44E7}"/>
          </ac:spMkLst>
        </pc:spChg>
        <pc:spChg chg="add mod">
          <ac:chgData name="Carman Li" userId="e0fcf4ae-ca00-48e1-9073-9d2facd7aa80" providerId="ADAL" clId="{19F3CCAC-AD4C-41B0-B4A6-6DEBB7757BFF}" dt="2023-11-13T08:36:12.982" v="607" actId="1076"/>
          <ac:spMkLst>
            <pc:docMk/>
            <pc:sldMk cId="2440264680" sldId="299"/>
            <ac:spMk id="47" creationId="{B3D669D0-BE43-6EF4-79D8-D9B4B1E2E4E1}"/>
          </ac:spMkLst>
        </pc:spChg>
        <pc:spChg chg="add mod ord">
          <ac:chgData name="Carman Li" userId="e0fcf4ae-ca00-48e1-9073-9d2facd7aa80" providerId="ADAL" clId="{19F3CCAC-AD4C-41B0-B4A6-6DEBB7757BFF}" dt="2023-11-13T08:36:12.982" v="607" actId="1076"/>
          <ac:spMkLst>
            <pc:docMk/>
            <pc:sldMk cId="2440264680" sldId="299"/>
            <ac:spMk id="48" creationId="{65509353-0788-3CDD-505B-897D1BF03685}"/>
          </ac:spMkLst>
        </pc:spChg>
        <pc:spChg chg="add mod ord">
          <ac:chgData name="Carman Li" userId="e0fcf4ae-ca00-48e1-9073-9d2facd7aa80" providerId="ADAL" clId="{19F3CCAC-AD4C-41B0-B4A6-6DEBB7757BFF}" dt="2023-11-13T08:36:12.982" v="607" actId="1076"/>
          <ac:spMkLst>
            <pc:docMk/>
            <pc:sldMk cId="2440264680" sldId="299"/>
            <ac:spMk id="49" creationId="{22DCFEE0-1669-1A80-2007-AE65C38FFE10}"/>
          </ac:spMkLst>
        </pc:spChg>
        <pc:spChg chg="add mod">
          <ac:chgData name="Carman Li" userId="e0fcf4ae-ca00-48e1-9073-9d2facd7aa80" providerId="ADAL" clId="{19F3CCAC-AD4C-41B0-B4A6-6DEBB7757BFF}" dt="2023-11-13T08:36:22.181" v="608" actId="1076"/>
          <ac:spMkLst>
            <pc:docMk/>
            <pc:sldMk cId="2440264680" sldId="299"/>
            <ac:spMk id="57" creationId="{FC2848E0-F732-792F-EEF9-C984134D8524}"/>
          </ac:spMkLst>
        </pc:spChg>
        <pc:spChg chg="del">
          <ac:chgData name="Carman Li" userId="e0fcf4ae-ca00-48e1-9073-9d2facd7aa80" providerId="ADAL" clId="{19F3CCAC-AD4C-41B0-B4A6-6DEBB7757BFF}" dt="2023-11-13T08:32:58.081" v="542" actId="478"/>
          <ac:spMkLst>
            <pc:docMk/>
            <pc:sldMk cId="2440264680" sldId="299"/>
            <ac:spMk id="68" creationId="{22D31272-54E6-83F8-C6A8-C073CD3F983F}"/>
          </ac:spMkLst>
        </pc:spChg>
        <pc:spChg chg="del">
          <ac:chgData name="Carman Li" userId="e0fcf4ae-ca00-48e1-9073-9d2facd7aa80" providerId="ADAL" clId="{19F3CCAC-AD4C-41B0-B4A6-6DEBB7757BFF}" dt="2023-11-13T08:32:55.987" v="539" actId="478"/>
          <ac:spMkLst>
            <pc:docMk/>
            <pc:sldMk cId="2440264680" sldId="299"/>
            <ac:spMk id="76" creationId="{E1E72E40-6D83-CA72-60F4-5E170BB58D18}"/>
          </ac:spMkLst>
        </pc:spChg>
        <pc:spChg chg="del">
          <ac:chgData name="Carman Li" userId="e0fcf4ae-ca00-48e1-9073-9d2facd7aa80" providerId="ADAL" clId="{19F3CCAC-AD4C-41B0-B4A6-6DEBB7757BFF}" dt="2023-11-13T08:32:54.707" v="538" actId="478"/>
          <ac:spMkLst>
            <pc:docMk/>
            <pc:sldMk cId="2440264680" sldId="299"/>
            <ac:spMk id="82" creationId="{D2DC714D-DF82-5416-8B8A-213BD1B0BAE6}"/>
          </ac:spMkLst>
        </pc:spChg>
        <pc:spChg chg="del">
          <ac:chgData name="Carman Li" userId="e0fcf4ae-ca00-48e1-9073-9d2facd7aa80" providerId="ADAL" clId="{19F3CCAC-AD4C-41B0-B4A6-6DEBB7757BFF}" dt="2023-11-13T08:32:54.707" v="538" actId="478"/>
          <ac:spMkLst>
            <pc:docMk/>
            <pc:sldMk cId="2440264680" sldId="299"/>
            <ac:spMk id="86" creationId="{E1C11F44-3A1F-B73F-AFE1-D3270EB6A03A}"/>
          </ac:spMkLst>
        </pc:spChg>
        <pc:spChg chg="mod">
          <ac:chgData name="Carman Li" userId="e0fcf4ae-ca00-48e1-9073-9d2facd7aa80" providerId="ADAL" clId="{19F3CCAC-AD4C-41B0-B4A6-6DEBB7757BFF}" dt="2023-11-13T08:36:22.181" v="608" actId="1076"/>
          <ac:spMkLst>
            <pc:docMk/>
            <pc:sldMk cId="2440264680" sldId="299"/>
            <ac:spMk id="136" creationId="{026D24CA-26EE-41BB-8517-6ACC414D5334}"/>
          </ac:spMkLst>
        </pc:spChg>
        <pc:spChg chg="del mod">
          <ac:chgData name="Carman Li" userId="e0fcf4ae-ca00-48e1-9073-9d2facd7aa80" providerId="ADAL" clId="{19F3CCAC-AD4C-41B0-B4A6-6DEBB7757BFF}" dt="2023-11-13T08:31:45.283" v="517" actId="478"/>
          <ac:spMkLst>
            <pc:docMk/>
            <pc:sldMk cId="2440264680" sldId="299"/>
            <ac:spMk id="142" creationId="{B0305416-3688-F3F8-EE56-F6B7FCDA7B8F}"/>
          </ac:spMkLst>
        </pc:spChg>
        <pc:spChg chg="del mod">
          <ac:chgData name="Carman Li" userId="e0fcf4ae-ca00-48e1-9073-9d2facd7aa80" providerId="ADAL" clId="{19F3CCAC-AD4C-41B0-B4A6-6DEBB7757BFF}" dt="2023-11-13T08:35:45.558" v="596" actId="478"/>
          <ac:spMkLst>
            <pc:docMk/>
            <pc:sldMk cId="2440264680" sldId="299"/>
            <ac:spMk id="150" creationId="{5615385A-2C13-69AA-79A5-35A49ACF23EA}"/>
          </ac:spMkLst>
        </pc:spChg>
        <pc:spChg chg="del">
          <ac:chgData name="Carman Li" userId="e0fcf4ae-ca00-48e1-9073-9d2facd7aa80" providerId="ADAL" clId="{19F3CCAC-AD4C-41B0-B4A6-6DEBB7757BFF}" dt="2023-11-13T08:31:46.003" v="518" actId="478"/>
          <ac:spMkLst>
            <pc:docMk/>
            <pc:sldMk cId="2440264680" sldId="299"/>
            <ac:spMk id="152" creationId="{6792485A-4916-BAEA-3466-BC03EA826B2A}"/>
          </ac:spMkLst>
        </pc:spChg>
        <pc:spChg chg="del">
          <ac:chgData name="Carman Li" userId="e0fcf4ae-ca00-48e1-9073-9d2facd7aa80" providerId="ADAL" clId="{19F3CCAC-AD4C-41B0-B4A6-6DEBB7757BFF}" dt="2023-11-13T08:35:47.398" v="598" actId="478"/>
          <ac:spMkLst>
            <pc:docMk/>
            <pc:sldMk cId="2440264680" sldId="299"/>
            <ac:spMk id="179" creationId="{F818BE79-96AC-FA59-4949-9EA799FFD1A6}"/>
          </ac:spMkLst>
        </pc:spChg>
        <pc:spChg chg="del">
          <ac:chgData name="Carman Li" userId="e0fcf4ae-ca00-48e1-9073-9d2facd7aa80" providerId="ADAL" clId="{19F3CCAC-AD4C-41B0-B4A6-6DEBB7757BFF}" dt="2023-11-13T08:35:50.516" v="603" actId="478"/>
          <ac:spMkLst>
            <pc:docMk/>
            <pc:sldMk cId="2440264680" sldId="299"/>
            <ac:spMk id="182" creationId="{D73F91F6-609D-B201-5D9A-942DD36CE9E5}"/>
          </ac:spMkLst>
        </pc:spChg>
        <pc:spChg chg="del">
          <ac:chgData name="Carman Li" userId="e0fcf4ae-ca00-48e1-9073-9d2facd7aa80" providerId="ADAL" clId="{19F3CCAC-AD4C-41B0-B4A6-6DEBB7757BFF}" dt="2023-11-13T08:35:49.709" v="602" actId="478"/>
          <ac:spMkLst>
            <pc:docMk/>
            <pc:sldMk cId="2440264680" sldId="299"/>
            <ac:spMk id="184" creationId="{742C26CE-72CC-8A3A-7054-716F69BB6EEA}"/>
          </ac:spMkLst>
        </pc:spChg>
        <pc:cxnChg chg="mod">
          <ac:chgData name="Carman Li" userId="e0fcf4ae-ca00-48e1-9073-9d2facd7aa80" providerId="ADAL" clId="{19F3CCAC-AD4C-41B0-B4A6-6DEBB7757BFF}" dt="2023-11-13T08:36:22.181" v="608" actId="1076"/>
          <ac:cxnSpMkLst>
            <pc:docMk/>
            <pc:sldMk cId="2440264680" sldId="299"/>
            <ac:cxnSpMk id="6" creationId="{BFEC3BED-4719-43E8-EE92-F928D1F743EE}"/>
          </ac:cxnSpMkLst>
        </pc:cxnChg>
        <pc:cxnChg chg="mod">
          <ac:chgData name="Carman Li" userId="e0fcf4ae-ca00-48e1-9073-9d2facd7aa80" providerId="ADAL" clId="{19F3CCAC-AD4C-41B0-B4A6-6DEBB7757BFF}" dt="2023-11-13T08:36:12.982" v="607" actId="1076"/>
          <ac:cxnSpMkLst>
            <pc:docMk/>
            <pc:sldMk cId="2440264680" sldId="299"/>
            <ac:cxnSpMk id="8" creationId="{85687F23-A071-9EE4-F4D7-46A5386EBED6}"/>
          </ac:cxnSpMkLst>
        </pc:cxnChg>
        <pc:cxnChg chg="mod">
          <ac:chgData name="Carman Li" userId="e0fcf4ae-ca00-48e1-9073-9d2facd7aa80" providerId="ADAL" clId="{19F3CCAC-AD4C-41B0-B4A6-6DEBB7757BFF}" dt="2023-11-13T08:36:22.181" v="608" actId="1076"/>
          <ac:cxnSpMkLst>
            <pc:docMk/>
            <pc:sldMk cId="2440264680" sldId="299"/>
            <ac:cxnSpMk id="14" creationId="{78A1E709-FD73-6634-326A-76FCE73C9EFB}"/>
          </ac:cxnSpMkLst>
        </pc:cxnChg>
        <pc:cxnChg chg="mod">
          <ac:chgData name="Carman Li" userId="e0fcf4ae-ca00-48e1-9073-9d2facd7aa80" providerId="ADAL" clId="{19F3CCAC-AD4C-41B0-B4A6-6DEBB7757BFF}" dt="2023-11-13T08:34:34.556" v="577" actId="1076"/>
          <ac:cxnSpMkLst>
            <pc:docMk/>
            <pc:sldMk cId="2440264680" sldId="299"/>
            <ac:cxnSpMk id="31" creationId="{4A13FFBD-D1AC-6917-5BB4-0396B20BF46F}"/>
          </ac:cxnSpMkLst>
        </pc:cxnChg>
        <pc:cxnChg chg="mod">
          <ac:chgData name="Carman Li" userId="e0fcf4ae-ca00-48e1-9073-9d2facd7aa80" providerId="ADAL" clId="{19F3CCAC-AD4C-41B0-B4A6-6DEBB7757BFF}" dt="2023-11-13T08:36:27.261" v="610" actId="1076"/>
          <ac:cxnSpMkLst>
            <pc:docMk/>
            <pc:sldMk cId="2440264680" sldId="299"/>
            <ac:cxnSpMk id="32" creationId="{F75A7496-81D1-8F48-877B-3C266FEAF215}"/>
          </ac:cxnSpMkLst>
        </pc:cxnChg>
        <pc:cxnChg chg="del mod">
          <ac:chgData name="Carman Li" userId="e0fcf4ae-ca00-48e1-9073-9d2facd7aa80" providerId="ADAL" clId="{19F3CCAC-AD4C-41B0-B4A6-6DEBB7757BFF}" dt="2023-11-13T08:30:15.630" v="494" actId="478"/>
          <ac:cxnSpMkLst>
            <pc:docMk/>
            <pc:sldMk cId="2440264680" sldId="299"/>
            <ac:cxnSpMk id="36" creationId="{345BBED9-0211-176D-864B-00D915F5BCD4}"/>
          </ac:cxnSpMkLst>
        </pc:cxnChg>
        <pc:cxnChg chg="add mod">
          <ac:chgData name="Carman Li" userId="e0fcf4ae-ca00-48e1-9073-9d2facd7aa80" providerId="ADAL" clId="{19F3CCAC-AD4C-41B0-B4A6-6DEBB7757BFF}" dt="2023-11-13T08:36:12.982" v="607" actId="1076"/>
          <ac:cxnSpMkLst>
            <pc:docMk/>
            <pc:sldMk cId="2440264680" sldId="299"/>
            <ac:cxnSpMk id="41" creationId="{99C958E1-F142-0341-86A8-F43DA3533909}"/>
          </ac:cxnSpMkLst>
        </pc:cxnChg>
        <pc:cxnChg chg="mod">
          <ac:chgData name="Carman Li" userId="e0fcf4ae-ca00-48e1-9073-9d2facd7aa80" providerId="ADAL" clId="{19F3CCAC-AD4C-41B0-B4A6-6DEBB7757BFF}" dt="2023-11-13T08:34:34.556" v="577" actId="1076"/>
          <ac:cxnSpMkLst>
            <pc:docMk/>
            <pc:sldMk cId="2440264680" sldId="299"/>
            <ac:cxnSpMk id="44" creationId="{CE60B5C2-AFE7-0EBA-151F-C298907ACB1F}"/>
          </ac:cxnSpMkLst>
        </pc:cxnChg>
        <pc:cxnChg chg="mod">
          <ac:chgData name="Carman Li" userId="e0fcf4ae-ca00-48e1-9073-9d2facd7aa80" providerId="ADAL" clId="{19F3CCAC-AD4C-41B0-B4A6-6DEBB7757BFF}" dt="2023-11-13T08:36:47.313" v="626" actId="14100"/>
          <ac:cxnSpMkLst>
            <pc:docMk/>
            <pc:sldMk cId="2440264680" sldId="299"/>
            <ac:cxnSpMk id="46" creationId="{77B98D07-7F6D-3277-B74F-8173E020DB05}"/>
          </ac:cxnSpMkLst>
        </pc:cxnChg>
        <pc:cxnChg chg="add mod">
          <ac:chgData name="Carman Li" userId="e0fcf4ae-ca00-48e1-9073-9d2facd7aa80" providerId="ADAL" clId="{19F3CCAC-AD4C-41B0-B4A6-6DEBB7757BFF}" dt="2023-11-13T08:36:12.982" v="607" actId="1076"/>
          <ac:cxnSpMkLst>
            <pc:docMk/>
            <pc:sldMk cId="2440264680" sldId="299"/>
            <ac:cxnSpMk id="51" creationId="{09C6CC42-B687-C9AC-4A32-AA773266CC17}"/>
          </ac:cxnSpMkLst>
        </pc:cxnChg>
        <pc:cxnChg chg="add mod">
          <ac:chgData name="Carman Li" userId="e0fcf4ae-ca00-48e1-9073-9d2facd7aa80" providerId="ADAL" clId="{19F3CCAC-AD4C-41B0-B4A6-6DEBB7757BFF}" dt="2023-11-13T08:36:12.982" v="607" actId="1076"/>
          <ac:cxnSpMkLst>
            <pc:docMk/>
            <pc:sldMk cId="2440264680" sldId="299"/>
            <ac:cxnSpMk id="52" creationId="{80F47EA9-7B75-9650-5847-87034924A82C}"/>
          </ac:cxnSpMkLst>
        </pc:cxnChg>
        <pc:cxnChg chg="add mod">
          <ac:chgData name="Carman Li" userId="e0fcf4ae-ca00-48e1-9073-9d2facd7aa80" providerId="ADAL" clId="{19F3CCAC-AD4C-41B0-B4A6-6DEBB7757BFF}" dt="2023-11-13T08:36:22.181" v="608" actId="1076"/>
          <ac:cxnSpMkLst>
            <pc:docMk/>
            <pc:sldMk cId="2440264680" sldId="299"/>
            <ac:cxnSpMk id="55" creationId="{D4014BB0-E75C-2F84-EAE2-5389968D41E1}"/>
          </ac:cxnSpMkLst>
        </pc:cxnChg>
        <pc:cxnChg chg="del mod">
          <ac:chgData name="Carman Li" userId="e0fcf4ae-ca00-48e1-9073-9d2facd7aa80" providerId="ADAL" clId="{19F3CCAC-AD4C-41B0-B4A6-6DEBB7757BFF}" dt="2023-11-13T08:32:57.579" v="541" actId="478"/>
          <ac:cxnSpMkLst>
            <pc:docMk/>
            <pc:sldMk cId="2440264680" sldId="299"/>
            <ac:cxnSpMk id="69" creationId="{409E1F63-81B9-1E78-EAAD-8553A5B053CC}"/>
          </ac:cxnSpMkLst>
        </pc:cxnChg>
        <pc:cxnChg chg="del mod">
          <ac:chgData name="Carman Li" userId="e0fcf4ae-ca00-48e1-9073-9d2facd7aa80" providerId="ADAL" clId="{19F3CCAC-AD4C-41B0-B4A6-6DEBB7757BFF}" dt="2023-11-13T08:32:54.707" v="538" actId="478"/>
          <ac:cxnSpMkLst>
            <pc:docMk/>
            <pc:sldMk cId="2440264680" sldId="299"/>
            <ac:cxnSpMk id="77" creationId="{D5280B96-9E85-8ED2-4B57-58332788FDB4}"/>
          </ac:cxnSpMkLst>
        </pc:cxnChg>
        <pc:cxnChg chg="del mod">
          <ac:chgData name="Carman Li" userId="e0fcf4ae-ca00-48e1-9073-9d2facd7aa80" providerId="ADAL" clId="{19F3CCAC-AD4C-41B0-B4A6-6DEBB7757BFF}" dt="2023-11-13T08:32:54.707" v="538" actId="478"/>
          <ac:cxnSpMkLst>
            <pc:docMk/>
            <pc:sldMk cId="2440264680" sldId="299"/>
            <ac:cxnSpMk id="83" creationId="{5FBF2D66-A6C9-1B8B-6659-B0008C57E50E}"/>
          </ac:cxnSpMkLst>
        </pc:cxnChg>
        <pc:cxnChg chg="del mod">
          <ac:chgData name="Carman Li" userId="e0fcf4ae-ca00-48e1-9073-9d2facd7aa80" providerId="ADAL" clId="{19F3CCAC-AD4C-41B0-B4A6-6DEBB7757BFF}" dt="2023-11-13T08:32:54.707" v="538" actId="478"/>
          <ac:cxnSpMkLst>
            <pc:docMk/>
            <pc:sldMk cId="2440264680" sldId="299"/>
            <ac:cxnSpMk id="87" creationId="{F8AD4CEF-583A-D333-643F-01E1D12B3625}"/>
          </ac:cxnSpMkLst>
        </pc:cxnChg>
        <pc:cxnChg chg="mod">
          <ac:chgData name="Carman Li" userId="e0fcf4ae-ca00-48e1-9073-9d2facd7aa80" providerId="ADAL" clId="{19F3CCAC-AD4C-41B0-B4A6-6DEBB7757BFF}" dt="2023-11-13T08:36:22.181" v="608" actId="1076"/>
          <ac:cxnSpMkLst>
            <pc:docMk/>
            <pc:sldMk cId="2440264680" sldId="299"/>
            <ac:cxnSpMk id="137" creationId="{2758926A-3E23-286E-AEC1-22C42AB8EE44}"/>
          </ac:cxnSpMkLst>
        </pc:cxnChg>
        <pc:cxnChg chg="mod">
          <ac:chgData name="Carman Li" userId="e0fcf4ae-ca00-48e1-9073-9d2facd7aa80" providerId="ADAL" clId="{19F3CCAC-AD4C-41B0-B4A6-6DEBB7757BFF}" dt="2023-11-13T08:34:34.556" v="577" actId="1076"/>
          <ac:cxnSpMkLst>
            <pc:docMk/>
            <pc:sldMk cId="2440264680" sldId="299"/>
            <ac:cxnSpMk id="143" creationId="{87E5AD7E-8B8F-3536-FE0E-A970A8373920}"/>
          </ac:cxnSpMkLst>
        </pc:cxnChg>
        <pc:cxnChg chg="del mod">
          <ac:chgData name="Carman Li" userId="e0fcf4ae-ca00-48e1-9073-9d2facd7aa80" providerId="ADAL" clId="{19F3CCAC-AD4C-41B0-B4A6-6DEBB7757BFF}" dt="2023-11-13T08:35:46.261" v="597" actId="478"/>
          <ac:cxnSpMkLst>
            <pc:docMk/>
            <pc:sldMk cId="2440264680" sldId="299"/>
            <ac:cxnSpMk id="147" creationId="{CB45D58F-7F0C-4BF8-28DE-601092EA3100}"/>
          </ac:cxnSpMkLst>
        </pc:cxnChg>
        <pc:cxnChg chg="mod">
          <ac:chgData name="Carman Li" userId="e0fcf4ae-ca00-48e1-9073-9d2facd7aa80" providerId="ADAL" clId="{19F3CCAC-AD4C-41B0-B4A6-6DEBB7757BFF}" dt="2023-11-13T08:34:34.556" v="577" actId="1076"/>
          <ac:cxnSpMkLst>
            <pc:docMk/>
            <pc:sldMk cId="2440264680" sldId="299"/>
            <ac:cxnSpMk id="151" creationId="{0A758090-E4DC-21D3-0235-DCC6E1FF0006}"/>
          </ac:cxnSpMkLst>
        </pc:cxnChg>
        <pc:cxnChg chg="del mod">
          <ac:chgData name="Carman Li" userId="e0fcf4ae-ca00-48e1-9073-9d2facd7aa80" providerId="ADAL" clId="{19F3CCAC-AD4C-41B0-B4A6-6DEBB7757BFF}" dt="2023-11-13T08:35:47.878" v="599" actId="478"/>
          <ac:cxnSpMkLst>
            <pc:docMk/>
            <pc:sldMk cId="2440264680" sldId="299"/>
            <ac:cxnSpMk id="180" creationId="{9790F0DD-D80E-1F33-2BB4-0B074DAFA9C5}"/>
          </ac:cxnSpMkLst>
        </pc:cxnChg>
        <pc:cxnChg chg="del mod">
          <ac:chgData name="Carman Li" userId="e0fcf4ae-ca00-48e1-9073-9d2facd7aa80" providerId="ADAL" clId="{19F3CCAC-AD4C-41B0-B4A6-6DEBB7757BFF}" dt="2023-11-13T08:35:48.582" v="600" actId="478"/>
          <ac:cxnSpMkLst>
            <pc:docMk/>
            <pc:sldMk cId="2440264680" sldId="299"/>
            <ac:cxnSpMk id="181" creationId="{8A39781B-B1EE-D314-CD2B-F4FEE73EC9CB}"/>
          </ac:cxnSpMkLst>
        </pc:cxnChg>
        <pc:cxnChg chg="del mod">
          <ac:chgData name="Carman Li" userId="e0fcf4ae-ca00-48e1-9073-9d2facd7aa80" providerId="ADAL" clId="{19F3CCAC-AD4C-41B0-B4A6-6DEBB7757BFF}" dt="2023-11-13T08:35:49.102" v="601" actId="478"/>
          <ac:cxnSpMkLst>
            <pc:docMk/>
            <pc:sldMk cId="2440264680" sldId="299"/>
            <ac:cxnSpMk id="183" creationId="{C0F8CB0A-C4EB-04BB-48FA-27926D18FA5E}"/>
          </ac:cxnSpMkLst>
        </pc:cxnChg>
      </pc:sldChg>
      <pc:sldChg chg="modSp mod">
        <pc:chgData name="Carman Li" userId="e0fcf4ae-ca00-48e1-9073-9d2facd7aa80" providerId="ADAL" clId="{19F3CCAC-AD4C-41B0-B4A6-6DEBB7757BFF}" dt="2023-11-13T08:11:23.855" v="191" actId="1076"/>
        <pc:sldMkLst>
          <pc:docMk/>
          <pc:sldMk cId="179537297" sldId="363"/>
        </pc:sldMkLst>
        <pc:spChg chg="mod">
          <ac:chgData name="Carman Li" userId="e0fcf4ae-ca00-48e1-9073-9d2facd7aa80" providerId="ADAL" clId="{19F3CCAC-AD4C-41B0-B4A6-6DEBB7757BFF}" dt="2023-11-13T08:11:22.279" v="190" actId="1076"/>
          <ac:spMkLst>
            <pc:docMk/>
            <pc:sldMk cId="179537297" sldId="363"/>
            <ac:spMk id="8" creationId="{73427E49-527F-14CA-B744-1C3EB61B18D4}"/>
          </ac:spMkLst>
        </pc:spChg>
        <pc:spChg chg="mod">
          <ac:chgData name="Carman Li" userId="e0fcf4ae-ca00-48e1-9073-9d2facd7aa80" providerId="ADAL" clId="{19F3CCAC-AD4C-41B0-B4A6-6DEBB7757BFF}" dt="2023-11-13T08:11:19.520" v="189" actId="14100"/>
          <ac:spMkLst>
            <pc:docMk/>
            <pc:sldMk cId="179537297" sldId="363"/>
            <ac:spMk id="104" creationId="{00000000-0000-0000-0000-000000000000}"/>
          </ac:spMkLst>
        </pc:spChg>
        <pc:picChg chg="mod">
          <ac:chgData name="Carman Li" userId="e0fcf4ae-ca00-48e1-9073-9d2facd7aa80" providerId="ADAL" clId="{19F3CCAC-AD4C-41B0-B4A6-6DEBB7757BFF}" dt="2023-11-13T08:11:23.855" v="191" actId="1076"/>
          <ac:picMkLst>
            <pc:docMk/>
            <pc:sldMk cId="179537297" sldId="363"/>
            <ac:picMk id="2" creationId="{16442704-1842-2E63-4F25-652B99D3316B}"/>
          </ac:picMkLst>
        </pc:picChg>
      </pc:sldChg>
      <pc:sldChg chg="addSp modSp mod">
        <pc:chgData name="Carman Li" userId="e0fcf4ae-ca00-48e1-9073-9d2facd7aa80" providerId="ADAL" clId="{19F3CCAC-AD4C-41B0-B4A6-6DEBB7757BFF}" dt="2023-11-13T08:24:54.256" v="465" actId="1036"/>
        <pc:sldMkLst>
          <pc:docMk/>
          <pc:sldMk cId="595566730" sldId="364"/>
        </pc:sldMkLst>
        <pc:spChg chg="add mod">
          <ac:chgData name="Carman Li" userId="e0fcf4ae-ca00-48e1-9073-9d2facd7aa80" providerId="ADAL" clId="{19F3CCAC-AD4C-41B0-B4A6-6DEBB7757BFF}" dt="2023-11-13T08:24:54.256" v="465" actId="1036"/>
          <ac:spMkLst>
            <pc:docMk/>
            <pc:sldMk cId="595566730" sldId="364"/>
            <ac:spMk id="2" creationId="{C1B1D944-01BB-7348-DDCF-F2A514491558}"/>
          </ac:spMkLst>
        </pc:spChg>
        <pc:spChg chg="mod">
          <ac:chgData name="Carman Li" userId="e0fcf4ae-ca00-48e1-9073-9d2facd7aa80" providerId="ADAL" clId="{19F3CCAC-AD4C-41B0-B4A6-6DEBB7757BFF}" dt="2023-11-13T08:21:10.317" v="351" actId="5793"/>
          <ac:spMkLst>
            <pc:docMk/>
            <pc:sldMk cId="595566730" sldId="364"/>
            <ac:spMk id="5" creationId="{7B39B849-81C2-FFD6-CBAC-AF03318A0D85}"/>
          </ac:spMkLst>
        </pc:spChg>
      </pc:sldChg>
      <pc:sldChg chg="addSp modSp mod">
        <pc:chgData name="Carman Li" userId="e0fcf4ae-ca00-48e1-9073-9d2facd7aa80" providerId="ADAL" clId="{19F3CCAC-AD4C-41B0-B4A6-6DEBB7757BFF}" dt="2023-11-13T08:26:11.991" v="479" actId="1076"/>
        <pc:sldMkLst>
          <pc:docMk/>
          <pc:sldMk cId="2242077156" sldId="365"/>
        </pc:sldMkLst>
        <pc:spChg chg="add mod">
          <ac:chgData name="Carman Li" userId="e0fcf4ae-ca00-48e1-9073-9d2facd7aa80" providerId="ADAL" clId="{19F3CCAC-AD4C-41B0-B4A6-6DEBB7757BFF}" dt="2023-11-13T08:26:11.991" v="479" actId="1076"/>
          <ac:spMkLst>
            <pc:docMk/>
            <pc:sldMk cId="2242077156" sldId="365"/>
            <ac:spMk id="2" creationId="{16E9F4CC-4CD5-BEE6-2D0B-56E4F88F6F82}"/>
          </ac:spMkLst>
        </pc:spChg>
        <pc:spChg chg="mod">
          <ac:chgData name="Carman Li" userId="e0fcf4ae-ca00-48e1-9073-9d2facd7aa80" providerId="ADAL" clId="{19F3CCAC-AD4C-41B0-B4A6-6DEBB7757BFF}" dt="2023-11-13T08:26:05.055" v="477" actId="14100"/>
          <ac:spMkLst>
            <pc:docMk/>
            <pc:sldMk cId="2242077156" sldId="365"/>
            <ac:spMk id="5" creationId="{B9A53BE9-3BD0-EBA2-F8C1-9C2AFE3FA59A}"/>
          </ac:spMkLst>
        </pc:spChg>
      </pc:sldChg>
      <pc:sldChg chg="modSp mod">
        <pc:chgData name="Carman Li" userId="e0fcf4ae-ca00-48e1-9073-9d2facd7aa80" providerId="ADAL" clId="{19F3CCAC-AD4C-41B0-B4A6-6DEBB7757BFF}" dt="2023-11-13T08:16:11.986" v="193" actId="21"/>
        <pc:sldMkLst>
          <pc:docMk/>
          <pc:sldMk cId="3458562689" sldId="769"/>
        </pc:sldMkLst>
        <pc:spChg chg="mod">
          <ac:chgData name="Carman Li" userId="e0fcf4ae-ca00-48e1-9073-9d2facd7aa80" providerId="ADAL" clId="{19F3CCAC-AD4C-41B0-B4A6-6DEBB7757BFF}" dt="2023-11-13T08:16:11.986" v="193" actId="21"/>
          <ac:spMkLst>
            <pc:docMk/>
            <pc:sldMk cId="3458562689" sldId="769"/>
            <ac:spMk id="12" creationId="{3AD073CB-26E1-829D-A22B-991CAD389A99}"/>
          </ac:spMkLst>
        </pc:spChg>
      </pc:sldChg>
      <pc:sldChg chg="addSp modSp mod">
        <pc:chgData name="Carman Li" userId="e0fcf4ae-ca00-48e1-9073-9d2facd7aa80" providerId="ADAL" clId="{19F3CCAC-AD4C-41B0-B4A6-6DEBB7757BFF}" dt="2023-11-13T08:25:47.740" v="469"/>
        <pc:sldMkLst>
          <pc:docMk/>
          <pc:sldMk cId="0" sldId="3513"/>
        </pc:sldMkLst>
        <pc:spChg chg="add mod">
          <ac:chgData name="Carman Li" userId="e0fcf4ae-ca00-48e1-9073-9d2facd7aa80" providerId="ADAL" clId="{19F3CCAC-AD4C-41B0-B4A6-6DEBB7757BFF}" dt="2023-11-13T08:25:47.740" v="469"/>
          <ac:spMkLst>
            <pc:docMk/>
            <pc:sldMk cId="0" sldId="3513"/>
            <ac:spMk id="3" creationId="{29409065-CE06-17D7-C1AB-D466929BCC51}"/>
          </ac:spMkLst>
        </pc:spChg>
      </pc:sldChg>
      <pc:sldChg chg="modSp mod">
        <pc:chgData name="Carman Li" userId="e0fcf4ae-ca00-48e1-9073-9d2facd7aa80" providerId="ADAL" clId="{19F3CCAC-AD4C-41B0-B4A6-6DEBB7757BFF}" dt="2023-11-13T08:43:36.641" v="840"/>
        <pc:sldMkLst>
          <pc:docMk/>
          <pc:sldMk cId="2926883465" sldId="3544"/>
        </pc:sldMkLst>
        <pc:spChg chg="mod">
          <ac:chgData name="Carman Li" userId="e0fcf4ae-ca00-48e1-9073-9d2facd7aa80" providerId="ADAL" clId="{19F3CCAC-AD4C-41B0-B4A6-6DEBB7757BFF}" dt="2023-11-13T08:43:36.641" v="840"/>
          <ac:spMkLst>
            <pc:docMk/>
            <pc:sldMk cId="2926883465" sldId="3544"/>
            <ac:spMk id="28" creationId="{0E59F382-9F87-5879-A498-7AF9BECE9328}"/>
          </ac:spMkLst>
        </pc:spChg>
      </pc:sldChg>
      <pc:sldChg chg="modSp mod">
        <pc:chgData name="Carman Li" userId="e0fcf4ae-ca00-48e1-9073-9d2facd7aa80" providerId="ADAL" clId="{19F3CCAC-AD4C-41B0-B4A6-6DEBB7757BFF}" dt="2023-11-13T08:28:00.371" v="488" actId="313"/>
        <pc:sldMkLst>
          <pc:docMk/>
          <pc:sldMk cId="2558025181" sldId="3574"/>
        </pc:sldMkLst>
        <pc:spChg chg="mod">
          <ac:chgData name="Carman Li" userId="e0fcf4ae-ca00-48e1-9073-9d2facd7aa80" providerId="ADAL" clId="{19F3CCAC-AD4C-41B0-B4A6-6DEBB7757BFF}" dt="2023-11-13T08:28:00.371" v="488" actId="313"/>
          <ac:spMkLst>
            <pc:docMk/>
            <pc:sldMk cId="2558025181" sldId="3574"/>
            <ac:spMk id="11" creationId="{63CF0F97-A063-9B62-59DA-554EE00CEB0F}"/>
          </ac:spMkLst>
        </pc:spChg>
      </pc:sldChg>
      <pc:sldChg chg="modSp mod">
        <pc:chgData name="Carman Li" userId="e0fcf4ae-ca00-48e1-9073-9d2facd7aa80" providerId="ADAL" clId="{19F3CCAC-AD4C-41B0-B4A6-6DEBB7757BFF}" dt="2023-11-13T08:27:14.306" v="480" actId="313"/>
        <pc:sldMkLst>
          <pc:docMk/>
          <pc:sldMk cId="3628826203" sldId="3579"/>
        </pc:sldMkLst>
        <pc:spChg chg="mod">
          <ac:chgData name="Carman Li" userId="e0fcf4ae-ca00-48e1-9073-9d2facd7aa80" providerId="ADAL" clId="{19F3CCAC-AD4C-41B0-B4A6-6DEBB7757BFF}" dt="2023-11-13T08:27:14.306" v="480" actId="313"/>
          <ac:spMkLst>
            <pc:docMk/>
            <pc:sldMk cId="3628826203" sldId="3579"/>
            <ac:spMk id="13" creationId="{176A7A14-CA94-EE73-9C9A-F49EFB0CCA19}"/>
          </ac:spMkLst>
        </pc:spChg>
      </pc:sldChg>
      <pc:sldChg chg="modSp mod">
        <pc:chgData name="Carman Li" userId="e0fcf4ae-ca00-48e1-9073-9d2facd7aa80" providerId="ADAL" clId="{19F3CCAC-AD4C-41B0-B4A6-6DEBB7757BFF}" dt="2023-11-13T08:27:40.610" v="487" actId="313"/>
        <pc:sldMkLst>
          <pc:docMk/>
          <pc:sldMk cId="630908346" sldId="3580"/>
        </pc:sldMkLst>
        <pc:spChg chg="mod">
          <ac:chgData name="Carman Li" userId="e0fcf4ae-ca00-48e1-9073-9d2facd7aa80" providerId="ADAL" clId="{19F3CCAC-AD4C-41B0-B4A6-6DEBB7757BFF}" dt="2023-11-13T08:27:33.875" v="485" actId="313"/>
          <ac:spMkLst>
            <pc:docMk/>
            <pc:sldMk cId="630908346" sldId="3580"/>
            <ac:spMk id="4" creationId="{D0A5739D-E2D2-5280-C2ED-CED113C0D2DD}"/>
          </ac:spMkLst>
        </pc:spChg>
        <pc:spChg chg="mod">
          <ac:chgData name="Carman Li" userId="e0fcf4ae-ca00-48e1-9073-9d2facd7aa80" providerId="ADAL" clId="{19F3CCAC-AD4C-41B0-B4A6-6DEBB7757BFF}" dt="2023-11-13T08:27:40.610" v="487" actId="313"/>
          <ac:spMkLst>
            <pc:docMk/>
            <pc:sldMk cId="630908346" sldId="3580"/>
            <ac:spMk id="5" creationId="{7FBC87EB-6B32-0971-B90D-6C2DF7F187DD}"/>
          </ac:spMkLst>
        </pc:spChg>
      </pc:sldChg>
      <pc:sldChg chg="modSp mod">
        <pc:chgData name="Carman Li" userId="e0fcf4ae-ca00-48e1-9073-9d2facd7aa80" providerId="ADAL" clId="{19F3CCAC-AD4C-41B0-B4A6-6DEBB7757BFF}" dt="2023-11-13T08:39:02.804" v="744" actId="1076"/>
        <pc:sldMkLst>
          <pc:docMk/>
          <pc:sldMk cId="3713886085" sldId="3583"/>
        </pc:sldMkLst>
        <pc:spChg chg="mod">
          <ac:chgData name="Carman Li" userId="e0fcf4ae-ca00-48e1-9073-9d2facd7aa80" providerId="ADAL" clId="{19F3CCAC-AD4C-41B0-B4A6-6DEBB7757BFF}" dt="2023-11-13T08:39:02.804" v="744" actId="1076"/>
          <ac:spMkLst>
            <pc:docMk/>
            <pc:sldMk cId="3713886085" sldId="3583"/>
            <ac:spMk id="32" creationId="{3E963AC2-DD2F-AD1C-5F5D-AF15ACC51845}"/>
          </ac:spMkLst>
        </pc:spChg>
      </pc:sldChg>
      <pc:sldChg chg="addSp modSp mod">
        <pc:chgData name="Carman Li" userId="e0fcf4ae-ca00-48e1-9073-9d2facd7aa80" providerId="ADAL" clId="{19F3CCAC-AD4C-41B0-B4A6-6DEBB7757BFF}" dt="2023-11-13T08:40:29.541" v="784" actId="1076"/>
        <pc:sldMkLst>
          <pc:docMk/>
          <pc:sldMk cId="492845393" sldId="3587"/>
        </pc:sldMkLst>
        <pc:spChg chg="add mod">
          <ac:chgData name="Carman Li" userId="e0fcf4ae-ca00-48e1-9073-9d2facd7aa80" providerId="ADAL" clId="{19F3CCAC-AD4C-41B0-B4A6-6DEBB7757BFF}" dt="2023-11-13T08:40:29.541" v="784" actId="1076"/>
          <ac:spMkLst>
            <pc:docMk/>
            <pc:sldMk cId="492845393" sldId="3587"/>
            <ac:spMk id="3" creationId="{74F4E23C-8DF4-4316-A27A-A8BDEE5A57F9}"/>
          </ac:spMkLst>
        </pc:spChg>
        <pc:spChg chg="add mod">
          <ac:chgData name="Carman Li" userId="e0fcf4ae-ca00-48e1-9073-9d2facd7aa80" providerId="ADAL" clId="{19F3CCAC-AD4C-41B0-B4A6-6DEBB7757BFF}" dt="2023-11-13T08:39:37.436" v="763"/>
          <ac:spMkLst>
            <pc:docMk/>
            <pc:sldMk cId="492845393" sldId="3587"/>
            <ac:spMk id="6" creationId="{B9803C84-DC01-DCC7-AC04-DC50ECA5AA86}"/>
          </ac:spMkLst>
        </pc:spChg>
        <pc:spChg chg="add mod">
          <ac:chgData name="Carman Li" userId="e0fcf4ae-ca00-48e1-9073-9d2facd7aa80" providerId="ADAL" clId="{19F3CCAC-AD4C-41B0-B4A6-6DEBB7757BFF}" dt="2023-11-13T08:39:56.567" v="771" actId="571"/>
          <ac:spMkLst>
            <pc:docMk/>
            <pc:sldMk cId="492845393" sldId="3587"/>
            <ac:spMk id="12" creationId="{FD7872A5-7D2C-1827-B934-9330FD33D5E8}"/>
          </ac:spMkLst>
        </pc:spChg>
        <pc:spChg chg="add mod">
          <ac:chgData name="Carman Li" userId="e0fcf4ae-ca00-48e1-9073-9d2facd7aa80" providerId="ADAL" clId="{19F3CCAC-AD4C-41B0-B4A6-6DEBB7757BFF}" dt="2023-11-13T08:39:56.567" v="771" actId="571"/>
          <ac:spMkLst>
            <pc:docMk/>
            <pc:sldMk cId="492845393" sldId="3587"/>
            <ac:spMk id="15" creationId="{48BB160D-65FC-6DCC-A8BB-B6D4DCCABADA}"/>
          </ac:spMkLst>
        </pc:spChg>
        <pc:spChg chg="mod">
          <ac:chgData name="Carman Li" userId="e0fcf4ae-ca00-48e1-9073-9d2facd7aa80" providerId="ADAL" clId="{19F3CCAC-AD4C-41B0-B4A6-6DEBB7757BFF}" dt="2023-11-13T08:40:04.360" v="775" actId="1035"/>
          <ac:spMkLst>
            <pc:docMk/>
            <pc:sldMk cId="492845393" sldId="3587"/>
            <ac:spMk id="67" creationId="{27314561-0395-FF7B-765D-B4B6F1C9FD4B}"/>
          </ac:spMkLst>
        </pc:spChg>
        <pc:grpChg chg="add mod">
          <ac:chgData name="Carman Li" userId="e0fcf4ae-ca00-48e1-9073-9d2facd7aa80" providerId="ADAL" clId="{19F3CCAC-AD4C-41B0-B4A6-6DEBB7757BFF}" dt="2023-11-13T08:39:56.567" v="771" actId="571"/>
          <ac:grpSpMkLst>
            <pc:docMk/>
            <pc:sldMk cId="492845393" sldId="3587"/>
            <ac:grpSpMk id="9" creationId="{0CCDE53B-1349-F990-1544-153D9052436B}"/>
          </ac:grpSpMkLst>
        </pc:grpChg>
        <pc:grpChg chg="mod">
          <ac:chgData name="Carman Li" userId="e0fcf4ae-ca00-48e1-9073-9d2facd7aa80" providerId="ADAL" clId="{19F3CCAC-AD4C-41B0-B4A6-6DEBB7757BFF}" dt="2023-11-13T08:40:07.863" v="779" actId="1035"/>
          <ac:grpSpMkLst>
            <pc:docMk/>
            <pc:sldMk cId="492845393" sldId="3587"/>
            <ac:grpSpMk id="64" creationId="{AF5B68CB-5260-643E-C860-DCAA010D6DFB}"/>
          </ac:grpSpMkLst>
        </pc:grpChg>
        <pc:graphicFrameChg chg="add mod">
          <ac:chgData name="Carman Li" userId="e0fcf4ae-ca00-48e1-9073-9d2facd7aa80" providerId="ADAL" clId="{19F3CCAC-AD4C-41B0-B4A6-6DEBB7757BFF}" dt="2023-11-13T08:39:56.567" v="771" actId="571"/>
          <ac:graphicFrameMkLst>
            <pc:docMk/>
            <pc:sldMk cId="492845393" sldId="3587"/>
            <ac:graphicFrameMk id="8" creationId="{7C2F9349-1DFF-2488-76B9-A6D23145E8E5}"/>
          </ac:graphicFrameMkLst>
        </pc:graphicFrameChg>
        <pc:picChg chg="add mod">
          <ac:chgData name="Carman Li" userId="e0fcf4ae-ca00-48e1-9073-9d2facd7aa80" providerId="ADAL" clId="{19F3CCAC-AD4C-41B0-B4A6-6DEBB7757BFF}" dt="2023-11-13T08:39:56.567" v="771" actId="571"/>
          <ac:picMkLst>
            <pc:docMk/>
            <pc:sldMk cId="492845393" sldId="3587"/>
            <ac:picMk id="13" creationId="{56F1BFAE-4AA9-567E-23F0-034A4E162680}"/>
          </ac:picMkLst>
        </pc:picChg>
        <pc:picChg chg="add mod">
          <ac:chgData name="Carman Li" userId="e0fcf4ae-ca00-48e1-9073-9d2facd7aa80" providerId="ADAL" clId="{19F3CCAC-AD4C-41B0-B4A6-6DEBB7757BFF}" dt="2023-11-13T08:39:56.567" v="771" actId="571"/>
          <ac:picMkLst>
            <pc:docMk/>
            <pc:sldMk cId="492845393" sldId="3587"/>
            <ac:picMk id="14" creationId="{90262D15-06FD-4C33-8753-3F491AF4209A}"/>
          </ac:picMkLst>
        </pc:picChg>
        <pc:picChg chg="mod">
          <ac:chgData name="Carman Li" userId="e0fcf4ae-ca00-48e1-9073-9d2facd7aa80" providerId="ADAL" clId="{19F3CCAC-AD4C-41B0-B4A6-6DEBB7757BFF}" dt="2023-11-13T08:40:04.360" v="775" actId="1035"/>
          <ac:picMkLst>
            <pc:docMk/>
            <pc:sldMk cId="492845393" sldId="3587"/>
            <ac:picMk id="74" creationId="{1F5D2F33-C00E-D242-FC7E-E9CCD2367219}"/>
          </ac:picMkLst>
        </pc:picChg>
        <pc:cxnChg chg="mod">
          <ac:chgData name="Carman Li" userId="e0fcf4ae-ca00-48e1-9073-9d2facd7aa80" providerId="ADAL" clId="{19F3CCAC-AD4C-41B0-B4A6-6DEBB7757BFF}" dt="2023-11-13T08:39:56.567" v="771" actId="571"/>
          <ac:cxnSpMkLst>
            <pc:docMk/>
            <pc:sldMk cId="492845393" sldId="3587"/>
            <ac:cxnSpMk id="10" creationId="{3C2E2216-8915-3EF4-5ABC-DE93F8D87B56}"/>
          </ac:cxnSpMkLst>
        </pc:cxnChg>
        <pc:cxnChg chg="mod">
          <ac:chgData name="Carman Li" userId="e0fcf4ae-ca00-48e1-9073-9d2facd7aa80" providerId="ADAL" clId="{19F3CCAC-AD4C-41B0-B4A6-6DEBB7757BFF}" dt="2023-11-13T08:39:56.567" v="771" actId="571"/>
          <ac:cxnSpMkLst>
            <pc:docMk/>
            <pc:sldMk cId="492845393" sldId="3587"/>
            <ac:cxnSpMk id="11" creationId="{1D88D562-B214-B73A-6866-8BA6D69F06A7}"/>
          </ac:cxnSpMkLst>
        </pc:cxnChg>
        <pc:cxnChg chg="mod">
          <ac:chgData name="Carman Li" userId="e0fcf4ae-ca00-48e1-9073-9d2facd7aa80" providerId="ADAL" clId="{19F3CCAC-AD4C-41B0-B4A6-6DEBB7757BFF}" dt="2023-11-13T08:40:22.032" v="783" actId="1038"/>
          <ac:cxnSpMkLst>
            <pc:docMk/>
            <pc:sldMk cId="492845393" sldId="3587"/>
            <ac:cxnSpMk id="65" creationId="{62793553-2BC4-7A43-27B2-D9D802DD5179}"/>
          </ac:cxnSpMkLst>
        </pc:cxnChg>
      </pc:sldChg>
      <pc:sldChg chg="delSp mod">
        <pc:chgData name="Carman Li" userId="e0fcf4ae-ca00-48e1-9073-9d2facd7aa80" providerId="ADAL" clId="{19F3CCAC-AD4C-41B0-B4A6-6DEBB7757BFF}" dt="2023-11-13T08:43:08.231" v="839" actId="478"/>
        <pc:sldMkLst>
          <pc:docMk/>
          <pc:sldMk cId="4245444910" sldId="3588"/>
        </pc:sldMkLst>
        <pc:spChg chg="del">
          <ac:chgData name="Carman Li" userId="e0fcf4ae-ca00-48e1-9073-9d2facd7aa80" providerId="ADAL" clId="{19F3CCAC-AD4C-41B0-B4A6-6DEBB7757BFF}" dt="2023-11-13T08:43:08.231" v="839" actId="478"/>
          <ac:spMkLst>
            <pc:docMk/>
            <pc:sldMk cId="4245444910" sldId="3588"/>
            <ac:spMk id="23" creationId="{88FC6397-8EEF-4CA5-47CC-B78CD799F5BB}"/>
          </ac:spMkLst>
        </pc:spChg>
      </pc:sldChg>
      <pc:sldChg chg="modSp mod">
        <pc:chgData name="Carman Li" userId="e0fcf4ae-ca00-48e1-9073-9d2facd7aa80" providerId="ADAL" clId="{19F3CCAC-AD4C-41B0-B4A6-6DEBB7757BFF}" dt="2023-11-13T08:41:36.094" v="836" actId="1076"/>
        <pc:sldMkLst>
          <pc:docMk/>
          <pc:sldMk cId="4076268475" sldId="3589"/>
        </pc:sldMkLst>
        <pc:spChg chg="mod">
          <ac:chgData name="Carman Li" userId="e0fcf4ae-ca00-48e1-9073-9d2facd7aa80" providerId="ADAL" clId="{19F3CCAC-AD4C-41B0-B4A6-6DEBB7757BFF}" dt="2023-11-13T08:41:36.094" v="836" actId="1076"/>
          <ac:spMkLst>
            <pc:docMk/>
            <pc:sldMk cId="4076268475" sldId="3589"/>
            <ac:spMk id="32" creationId="{3E963AC2-DD2F-AD1C-5F5D-AF15ACC51845}"/>
          </ac:spMkLst>
        </pc:spChg>
      </pc:sldChg>
      <pc:sldChg chg="modSp mod">
        <pc:chgData name="Carman Li" userId="e0fcf4ae-ca00-48e1-9073-9d2facd7aa80" providerId="ADAL" clId="{19F3CCAC-AD4C-41B0-B4A6-6DEBB7757BFF}" dt="2023-11-13T08:46:14.432" v="847" actId="14100"/>
        <pc:sldMkLst>
          <pc:docMk/>
          <pc:sldMk cId="2977577527" sldId="3593"/>
        </pc:sldMkLst>
        <pc:spChg chg="mod">
          <ac:chgData name="Carman Li" userId="e0fcf4ae-ca00-48e1-9073-9d2facd7aa80" providerId="ADAL" clId="{19F3CCAC-AD4C-41B0-B4A6-6DEBB7757BFF}" dt="2023-11-13T08:46:14.432" v="847" actId="14100"/>
          <ac:spMkLst>
            <pc:docMk/>
            <pc:sldMk cId="2977577527" sldId="3593"/>
            <ac:spMk id="32" creationId="{3E963AC2-DD2F-AD1C-5F5D-AF15ACC51845}"/>
          </ac:spMkLst>
        </pc:spChg>
      </pc:sldChg>
      <pc:sldChg chg="modSp mod">
        <pc:chgData name="Carman Li" userId="e0fcf4ae-ca00-48e1-9073-9d2facd7aa80" providerId="ADAL" clId="{19F3CCAC-AD4C-41B0-B4A6-6DEBB7757BFF}" dt="2023-11-13T08:42:54.678" v="838" actId="1076"/>
        <pc:sldMkLst>
          <pc:docMk/>
          <pc:sldMk cId="3992072476" sldId="3594"/>
        </pc:sldMkLst>
        <pc:spChg chg="mod">
          <ac:chgData name="Carman Li" userId="e0fcf4ae-ca00-48e1-9073-9d2facd7aa80" providerId="ADAL" clId="{19F3CCAC-AD4C-41B0-B4A6-6DEBB7757BFF}" dt="2023-11-13T08:42:54.678" v="838" actId="1076"/>
          <ac:spMkLst>
            <pc:docMk/>
            <pc:sldMk cId="3992072476" sldId="3594"/>
            <ac:spMk id="32" creationId="{3E963AC2-DD2F-AD1C-5F5D-AF15ACC51845}"/>
          </ac:spMkLst>
        </pc:spChg>
      </pc:sldChg>
      <pc:sldChg chg="modSp mod">
        <pc:chgData name="Carman Li" userId="e0fcf4ae-ca00-48e1-9073-9d2facd7aa80" providerId="ADAL" clId="{19F3CCAC-AD4C-41B0-B4A6-6DEBB7757BFF}" dt="2023-11-13T08:29:01.067" v="489" actId="313"/>
        <pc:sldMkLst>
          <pc:docMk/>
          <pc:sldMk cId="2556993322" sldId="3597"/>
        </pc:sldMkLst>
        <pc:spChg chg="mod">
          <ac:chgData name="Carman Li" userId="e0fcf4ae-ca00-48e1-9073-9d2facd7aa80" providerId="ADAL" clId="{19F3CCAC-AD4C-41B0-B4A6-6DEBB7757BFF}" dt="2023-11-13T08:29:01.067" v="489" actId="313"/>
          <ac:spMkLst>
            <pc:docMk/>
            <pc:sldMk cId="2556993322" sldId="3597"/>
            <ac:spMk id="4" creationId="{370B7986-B886-3204-1569-CBA18264C894}"/>
          </ac:spMkLst>
        </pc:spChg>
      </pc:sldChg>
      <pc:sldChg chg="modSp mod">
        <pc:chgData name="Carman Li" userId="e0fcf4ae-ca00-48e1-9073-9d2facd7aa80" providerId="ADAL" clId="{19F3CCAC-AD4C-41B0-B4A6-6DEBB7757BFF}" dt="2023-11-13T08:29:09.764" v="491" actId="313"/>
        <pc:sldMkLst>
          <pc:docMk/>
          <pc:sldMk cId="2613292914" sldId="3600"/>
        </pc:sldMkLst>
        <pc:spChg chg="mod">
          <ac:chgData name="Carman Li" userId="e0fcf4ae-ca00-48e1-9073-9d2facd7aa80" providerId="ADAL" clId="{19F3CCAC-AD4C-41B0-B4A6-6DEBB7757BFF}" dt="2023-11-13T08:29:09.764" v="491" actId="313"/>
          <ac:spMkLst>
            <pc:docMk/>
            <pc:sldMk cId="2613292914" sldId="3600"/>
            <ac:spMk id="8" creationId="{3440F09C-9050-8A37-5AA3-1391487E9414}"/>
          </ac:spMkLst>
        </pc:spChg>
      </pc:sldChg>
      <pc:sldChg chg="modSp mod">
        <pc:chgData name="Carman Li" userId="e0fcf4ae-ca00-48e1-9073-9d2facd7aa80" providerId="ADAL" clId="{19F3CCAC-AD4C-41B0-B4A6-6DEBB7757BFF}" dt="2023-11-13T08:44:33.800" v="842" actId="1076"/>
        <pc:sldMkLst>
          <pc:docMk/>
          <pc:sldMk cId="2510944356" sldId="3602"/>
        </pc:sldMkLst>
        <pc:spChg chg="mod">
          <ac:chgData name="Carman Li" userId="e0fcf4ae-ca00-48e1-9073-9d2facd7aa80" providerId="ADAL" clId="{19F3CCAC-AD4C-41B0-B4A6-6DEBB7757BFF}" dt="2023-11-13T08:44:33.800" v="842" actId="1076"/>
          <ac:spMkLst>
            <pc:docMk/>
            <pc:sldMk cId="2510944356" sldId="3602"/>
            <ac:spMk id="2" creationId="{10B67FAF-82F0-06B8-B294-08C28A4706BC}"/>
          </ac:spMkLst>
        </pc:spChg>
      </pc:sldChg>
      <pc:sldChg chg="addSp delSp modSp mod delAnim modAnim">
        <pc:chgData name="Carman Li" userId="e0fcf4ae-ca00-48e1-9073-9d2facd7aa80" providerId="ADAL" clId="{19F3CCAC-AD4C-41B0-B4A6-6DEBB7757BFF}" dt="2023-11-13T06:16:32.761" v="139" actId="1076"/>
        <pc:sldMkLst>
          <pc:docMk/>
          <pc:sldMk cId="1989527559" sldId="3603"/>
        </pc:sldMkLst>
        <pc:spChg chg="add mod">
          <ac:chgData name="Carman Li" userId="e0fcf4ae-ca00-48e1-9073-9d2facd7aa80" providerId="ADAL" clId="{19F3CCAC-AD4C-41B0-B4A6-6DEBB7757BFF}" dt="2023-11-13T06:16:20.256" v="134" actId="1076"/>
          <ac:spMkLst>
            <pc:docMk/>
            <pc:sldMk cId="1989527559" sldId="3603"/>
            <ac:spMk id="2" creationId="{73A2516D-A1C0-49FC-A573-7BBE3B1BA534}"/>
          </ac:spMkLst>
        </pc:spChg>
        <pc:spChg chg="add mod">
          <ac:chgData name="Carman Li" userId="e0fcf4ae-ca00-48e1-9073-9d2facd7aa80" providerId="ADAL" clId="{19F3CCAC-AD4C-41B0-B4A6-6DEBB7757BFF}" dt="2023-11-13T06:16:32.761" v="139" actId="1076"/>
          <ac:spMkLst>
            <pc:docMk/>
            <pc:sldMk cId="1989527559" sldId="3603"/>
            <ac:spMk id="7" creationId="{FC38F47A-170E-75E1-C909-F19ABE67D47E}"/>
          </ac:spMkLst>
        </pc:spChg>
        <pc:spChg chg="del mod">
          <ac:chgData name="Carman Li" userId="e0fcf4ae-ca00-48e1-9073-9d2facd7aa80" providerId="ADAL" clId="{19F3CCAC-AD4C-41B0-B4A6-6DEBB7757BFF}" dt="2023-11-13T06:16:23.260" v="136" actId="21"/>
          <ac:spMkLst>
            <pc:docMk/>
            <pc:sldMk cId="1989527559" sldId="3603"/>
            <ac:spMk id="8" creationId="{403C0BB5-48BA-4B61-83FA-D65970C0897C}"/>
          </ac:spMkLst>
        </pc:spChg>
        <pc:spChg chg="mod">
          <ac:chgData name="Carman Li" userId="e0fcf4ae-ca00-48e1-9073-9d2facd7aa80" providerId="ADAL" clId="{19F3CCAC-AD4C-41B0-B4A6-6DEBB7757BFF}" dt="2023-11-13T06:15:58.422" v="126" actId="21"/>
          <ac:spMkLst>
            <pc:docMk/>
            <pc:sldMk cId="1989527559" sldId="3603"/>
            <ac:spMk id="9" creationId="{BC7905F6-8839-4BE2-80ED-02AB8F93CDFF}"/>
          </ac:spMkLst>
        </pc:spChg>
        <pc:picChg chg="mod">
          <ac:chgData name="Carman Li" userId="e0fcf4ae-ca00-48e1-9073-9d2facd7aa80" providerId="ADAL" clId="{19F3CCAC-AD4C-41B0-B4A6-6DEBB7757BFF}" dt="2023-11-13T06:16:32.761" v="139" actId="1076"/>
          <ac:picMkLst>
            <pc:docMk/>
            <pc:sldMk cId="1989527559" sldId="3603"/>
            <ac:picMk id="3" creationId="{6367DC0B-987E-FB9E-782B-D73DE001C200}"/>
          </ac:picMkLst>
        </pc:picChg>
      </pc:sldChg>
      <pc:sldMasterChg chg="modSldLayout">
        <pc:chgData name="Carman Li" userId="e0fcf4ae-ca00-48e1-9073-9d2facd7aa80" providerId="ADAL" clId="{19F3CCAC-AD4C-41B0-B4A6-6DEBB7757BFF}" dt="2023-11-13T07:17:40.807" v="144"/>
        <pc:sldMasterMkLst>
          <pc:docMk/>
          <pc:sldMasterMk cId="4191898964" sldId="2147483648"/>
        </pc:sldMasterMkLst>
        <pc:sldLayoutChg chg="setBg">
          <pc:chgData name="Carman Li" userId="e0fcf4ae-ca00-48e1-9073-9d2facd7aa80" providerId="ADAL" clId="{19F3CCAC-AD4C-41B0-B4A6-6DEBB7757BFF}" dt="2023-11-13T07:17:40.807" v="144"/>
          <pc:sldLayoutMkLst>
            <pc:docMk/>
            <pc:sldMasterMk cId="4191898964" sldId="2147483648"/>
            <pc:sldLayoutMk cId="2683485960" sldId="2147483649"/>
          </pc:sldLayoutMkLst>
        </pc:sldLayoutChg>
      </pc:sldMasterChg>
    </pc:docChg>
  </pc:docChgLst>
  <pc:docChgLst>
    <pc:chgData name="Jackson Lam" userId="32eacf31-ef64-4152-a98e-82afd854682f" providerId="ADAL" clId="{C4D8450B-FA2E-4A92-870C-A5A9B3DEC614}"/>
    <pc:docChg chg="undo custSel addSld modSld sldOrd">
      <pc:chgData name="Jackson Lam" userId="32eacf31-ef64-4152-a98e-82afd854682f" providerId="ADAL" clId="{C4D8450B-FA2E-4A92-870C-A5A9B3DEC614}" dt="2023-09-18T09:40:00.574" v="4011" actId="6549"/>
      <pc:docMkLst>
        <pc:docMk/>
      </pc:docMkLst>
      <pc:sldChg chg="modSp add mod">
        <pc:chgData name="Jackson Lam" userId="32eacf31-ef64-4152-a98e-82afd854682f" providerId="ADAL" clId="{C4D8450B-FA2E-4A92-870C-A5A9B3DEC614}" dt="2023-09-13T07:44:52.274" v="408" actId="14100"/>
        <pc:sldMkLst>
          <pc:docMk/>
          <pc:sldMk cId="0" sldId="257"/>
        </pc:sldMkLst>
        <pc:spChg chg="mod">
          <ac:chgData name="Jackson Lam" userId="32eacf31-ef64-4152-a98e-82afd854682f" providerId="ADAL" clId="{C4D8450B-FA2E-4A92-870C-A5A9B3DEC614}" dt="2023-09-13T07:44:52.274" v="408" actId="14100"/>
          <ac:spMkLst>
            <pc:docMk/>
            <pc:sldMk cId="0" sldId="257"/>
            <ac:spMk id="5" creationId="{D8216A08-3DCE-5EAC-CA3D-3358B4C2CF31}"/>
          </ac:spMkLst>
        </pc:spChg>
      </pc:sldChg>
      <pc:sldChg chg="modSp add mod">
        <pc:chgData name="Jackson Lam" userId="32eacf31-ef64-4152-a98e-82afd854682f" providerId="ADAL" clId="{C4D8450B-FA2E-4A92-870C-A5A9B3DEC614}" dt="2023-09-15T02:06:41.189" v="3669" actId="20577"/>
        <pc:sldMkLst>
          <pc:docMk/>
          <pc:sldMk cId="0" sldId="258"/>
        </pc:sldMkLst>
        <pc:spChg chg="mod">
          <ac:chgData name="Jackson Lam" userId="32eacf31-ef64-4152-a98e-82afd854682f" providerId="ADAL" clId="{C4D8450B-FA2E-4A92-870C-A5A9B3DEC614}" dt="2023-09-14T08:53:58.592" v="3077" actId="207"/>
          <ac:spMkLst>
            <pc:docMk/>
            <pc:sldMk cId="0" sldId="258"/>
            <ac:spMk id="52" creationId="{00000000-0000-0000-0000-000000000000}"/>
          </ac:spMkLst>
        </pc:spChg>
        <pc:spChg chg="mod">
          <ac:chgData name="Jackson Lam" userId="32eacf31-ef64-4152-a98e-82afd854682f" providerId="ADAL" clId="{C4D8450B-FA2E-4A92-870C-A5A9B3DEC614}" dt="2023-09-14T08:53:44.691" v="3076" actId="207"/>
          <ac:spMkLst>
            <pc:docMk/>
            <pc:sldMk cId="0" sldId="258"/>
            <ac:spMk id="53" creationId="{00000000-0000-0000-0000-000000000000}"/>
          </ac:spMkLst>
        </pc:spChg>
        <pc:spChg chg="mod">
          <ac:chgData name="Jackson Lam" userId="32eacf31-ef64-4152-a98e-82afd854682f" providerId="ADAL" clId="{C4D8450B-FA2E-4A92-870C-A5A9B3DEC614}" dt="2023-09-15T02:06:41.189" v="3669" actId="20577"/>
          <ac:spMkLst>
            <pc:docMk/>
            <pc:sldMk cId="0" sldId="258"/>
            <ac:spMk id="55" creationId="{00000000-0000-0000-0000-000000000000}"/>
          </ac:spMkLst>
        </pc:spChg>
      </pc:sldChg>
      <pc:sldChg chg="modSp add mod">
        <pc:chgData name="Jackson Lam" userId="32eacf31-ef64-4152-a98e-82afd854682f" providerId="ADAL" clId="{C4D8450B-FA2E-4A92-870C-A5A9B3DEC614}" dt="2023-09-14T08:54:53.698" v="3088" actId="1076"/>
        <pc:sldMkLst>
          <pc:docMk/>
          <pc:sldMk cId="0" sldId="259"/>
        </pc:sldMkLst>
        <pc:spChg chg="mod">
          <ac:chgData name="Jackson Lam" userId="32eacf31-ef64-4152-a98e-82afd854682f" providerId="ADAL" clId="{C4D8450B-FA2E-4A92-870C-A5A9B3DEC614}" dt="2023-09-14T08:54:20.601" v="3079" actId="207"/>
          <ac:spMkLst>
            <pc:docMk/>
            <pc:sldMk cId="0" sldId="259"/>
            <ac:spMk id="60" creationId="{00000000-0000-0000-0000-000000000000}"/>
          </ac:spMkLst>
        </pc:spChg>
        <pc:spChg chg="mod">
          <ac:chgData name="Jackson Lam" userId="32eacf31-ef64-4152-a98e-82afd854682f" providerId="ADAL" clId="{C4D8450B-FA2E-4A92-870C-A5A9B3DEC614}" dt="2023-09-14T08:54:16.063" v="3078" actId="207"/>
          <ac:spMkLst>
            <pc:docMk/>
            <pc:sldMk cId="0" sldId="259"/>
            <ac:spMk id="61" creationId="{00000000-0000-0000-0000-000000000000}"/>
          </ac:spMkLst>
        </pc:spChg>
        <pc:spChg chg="mod">
          <ac:chgData name="Jackson Lam" userId="32eacf31-ef64-4152-a98e-82afd854682f" providerId="ADAL" clId="{C4D8450B-FA2E-4A92-870C-A5A9B3DEC614}" dt="2023-09-14T08:54:53.698" v="3088" actId="1076"/>
          <ac:spMkLst>
            <pc:docMk/>
            <pc:sldMk cId="0" sldId="259"/>
            <ac:spMk id="63" creationId="{00000000-0000-0000-0000-000000000000}"/>
          </ac:spMkLst>
        </pc:spChg>
        <pc:picChg chg="mod">
          <ac:chgData name="Jackson Lam" userId="32eacf31-ef64-4152-a98e-82afd854682f" providerId="ADAL" clId="{C4D8450B-FA2E-4A92-870C-A5A9B3DEC614}" dt="2023-09-14T04:01:06.800" v="1808" actId="1076"/>
          <ac:picMkLst>
            <pc:docMk/>
            <pc:sldMk cId="0" sldId="259"/>
            <ac:picMk id="62" creationId="{00000000-0000-0000-0000-000000000000}"/>
          </ac:picMkLst>
        </pc:picChg>
      </pc:sldChg>
      <pc:sldChg chg="addSp delSp modSp add mod">
        <pc:chgData name="Jackson Lam" userId="32eacf31-ef64-4152-a98e-82afd854682f" providerId="ADAL" clId="{C4D8450B-FA2E-4A92-870C-A5A9B3DEC614}" dt="2023-09-15T02:12:44.531" v="3672"/>
        <pc:sldMkLst>
          <pc:docMk/>
          <pc:sldMk cId="0" sldId="260"/>
        </pc:sldMkLst>
        <pc:spChg chg="mod">
          <ac:chgData name="Jackson Lam" userId="32eacf31-ef64-4152-a98e-82afd854682f" providerId="ADAL" clId="{C4D8450B-FA2E-4A92-870C-A5A9B3DEC614}" dt="2023-09-15T02:12:33.735" v="3670" actId="207"/>
          <ac:spMkLst>
            <pc:docMk/>
            <pc:sldMk cId="0" sldId="260"/>
            <ac:spMk id="2" creationId="{3A23796F-EC50-3C89-4156-4228D2A325AE}"/>
          </ac:spMkLst>
        </pc:spChg>
        <pc:spChg chg="mod">
          <ac:chgData name="Jackson Lam" userId="32eacf31-ef64-4152-a98e-82afd854682f" providerId="ADAL" clId="{C4D8450B-FA2E-4A92-870C-A5A9B3DEC614}" dt="2023-09-15T02:12:33.735" v="3670" actId="207"/>
          <ac:spMkLst>
            <pc:docMk/>
            <pc:sldMk cId="0" sldId="260"/>
            <ac:spMk id="3" creationId="{8EB96ACF-4DF8-FBE4-AE69-BFD68C39B65F}"/>
          </ac:spMkLst>
        </pc:spChg>
        <pc:spChg chg="add mod">
          <ac:chgData name="Jackson Lam" userId="32eacf31-ef64-4152-a98e-82afd854682f" providerId="ADAL" clId="{C4D8450B-FA2E-4A92-870C-A5A9B3DEC614}" dt="2023-09-14T08:48:56.394" v="3060" actId="1076"/>
          <ac:spMkLst>
            <pc:docMk/>
            <pc:sldMk cId="0" sldId="260"/>
            <ac:spMk id="4" creationId="{E41418AD-A5A7-46DD-BBBD-4767A7E62883}"/>
          </ac:spMkLst>
        </pc:spChg>
        <pc:spChg chg="add mod">
          <ac:chgData name="Jackson Lam" userId="32eacf31-ef64-4152-a98e-82afd854682f" providerId="ADAL" clId="{C4D8450B-FA2E-4A92-870C-A5A9B3DEC614}" dt="2023-09-14T08:50:43.695" v="3072" actId="1076"/>
          <ac:spMkLst>
            <pc:docMk/>
            <pc:sldMk cId="0" sldId="260"/>
            <ac:spMk id="5" creationId="{5A3EE786-2D0D-4233-BB2C-684F4C283AFB}"/>
          </ac:spMkLst>
        </pc:spChg>
        <pc:spChg chg="add del mod">
          <ac:chgData name="Jackson Lam" userId="32eacf31-ef64-4152-a98e-82afd854682f" providerId="ADAL" clId="{C4D8450B-FA2E-4A92-870C-A5A9B3DEC614}" dt="2023-09-15T02:12:44.531" v="3672"/>
          <ac:spMkLst>
            <pc:docMk/>
            <pc:sldMk cId="0" sldId="260"/>
            <ac:spMk id="6" creationId="{9520E3F4-A50D-E97F-E44F-CE70CA2C70D3}"/>
          </ac:spMkLst>
        </pc:spChg>
        <pc:spChg chg="add del mod">
          <ac:chgData name="Jackson Lam" userId="32eacf31-ef64-4152-a98e-82afd854682f" providerId="ADAL" clId="{C4D8450B-FA2E-4A92-870C-A5A9B3DEC614}" dt="2023-09-15T02:12:44.531" v="3672"/>
          <ac:spMkLst>
            <pc:docMk/>
            <pc:sldMk cId="0" sldId="260"/>
            <ac:spMk id="7" creationId="{5CE4462B-AE13-9537-D854-065439B4CA53}"/>
          </ac:spMkLst>
        </pc:spChg>
        <pc:spChg chg="mod">
          <ac:chgData name="Jackson Lam" userId="32eacf31-ef64-4152-a98e-82afd854682f" providerId="ADAL" clId="{C4D8450B-FA2E-4A92-870C-A5A9B3DEC614}" dt="2023-09-14T08:55:15.453" v="3089" actId="207"/>
          <ac:spMkLst>
            <pc:docMk/>
            <pc:sldMk cId="0" sldId="260"/>
            <ac:spMk id="68" creationId="{00000000-0000-0000-0000-000000000000}"/>
          </ac:spMkLst>
        </pc:spChg>
        <pc:spChg chg="mod">
          <ac:chgData name="Jackson Lam" userId="32eacf31-ef64-4152-a98e-82afd854682f" providerId="ADAL" clId="{C4D8450B-FA2E-4A92-870C-A5A9B3DEC614}" dt="2023-09-14T08:49:51.960" v="3064" actId="1076"/>
          <ac:spMkLst>
            <pc:docMk/>
            <pc:sldMk cId="0" sldId="260"/>
            <ac:spMk id="69" creationId="{00000000-0000-0000-0000-000000000000}"/>
          </ac:spMkLst>
        </pc:spChg>
        <pc:spChg chg="mod">
          <ac:chgData name="Jackson Lam" userId="32eacf31-ef64-4152-a98e-82afd854682f" providerId="ADAL" clId="{C4D8450B-FA2E-4A92-870C-A5A9B3DEC614}" dt="2023-09-14T08:49:51.960" v="3064" actId="1076"/>
          <ac:spMkLst>
            <pc:docMk/>
            <pc:sldMk cId="0" sldId="260"/>
            <ac:spMk id="70" creationId="{00000000-0000-0000-0000-000000000000}"/>
          </ac:spMkLst>
        </pc:spChg>
        <pc:spChg chg="mod">
          <ac:chgData name="Jackson Lam" userId="32eacf31-ef64-4152-a98e-82afd854682f" providerId="ADAL" clId="{C4D8450B-FA2E-4A92-870C-A5A9B3DEC614}" dt="2023-09-14T08:50:02.879" v="3069" actId="1076"/>
          <ac:spMkLst>
            <pc:docMk/>
            <pc:sldMk cId="0" sldId="260"/>
            <ac:spMk id="71" creationId="{00000000-0000-0000-0000-000000000000}"/>
          </ac:spMkLst>
        </pc:spChg>
        <pc:spChg chg="mod">
          <ac:chgData name="Jackson Lam" userId="32eacf31-ef64-4152-a98e-82afd854682f" providerId="ADAL" clId="{C4D8450B-FA2E-4A92-870C-A5A9B3DEC614}" dt="2023-09-14T08:49:51.960" v="3064" actId="1076"/>
          <ac:spMkLst>
            <pc:docMk/>
            <pc:sldMk cId="0" sldId="260"/>
            <ac:spMk id="72" creationId="{00000000-0000-0000-0000-000000000000}"/>
          </ac:spMkLst>
        </pc:spChg>
        <pc:spChg chg="mod">
          <ac:chgData name="Jackson Lam" userId="32eacf31-ef64-4152-a98e-82afd854682f" providerId="ADAL" clId="{C4D8450B-FA2E-4A92-870C-A5A9B3DEC614}" dt="2023-09-14T08:49:59.671" v="3067" actId="1076"/>
          <ac:spMkLst>
            <pc:docMk/>
            <pc:sldMk cId="0" sldId="260"/>
            <ac:spMk id="73" creationId="{00000000-0000-0000-0000-000000000000}"/>
          </ac:spMkLst>
        </pc:spChg>
        <pc:spChg chg="mod">
          <ac:chgData name="Jackson Lam" userId="32eacf31-ef64-4152-a98e-82afd854682f" providerId="ADAL" clId="{C4D8450B-FA2E-4A92-870C-A5A9B3DEC614}" dt="2023-09-14T08:55:41.437" v="3090" actId="207"/>
          <ac:spMkLst>
            <pc:docMk/>
            <pc:sldMk cId="0" sldId="260"/>
            <ac:spMk id="74" creationId="{00000000-0000-0000-0000-000000000000}"/>
          </ac:spMkLst>
        </pc:spChg>
        <pc:spChg chg="mod">
          <ac:chgData name="Jackson Lam" userId="32eacf31-ef64-4152-a98e-82afd854682f" providerId="ADAL" clId="{C4D8450B-FA2E-4A92-870C-A5A9B3DEC614}" dt="2023-09-15T02:12:33.735" v="3670" actId="207"/>
          <ac:spMkLst>
            <pc:docMk/>
            <pc:sldMk cId="0" sldId="260"/>
            <ac:spMk id="76" creationId="{00000000-0000-0000-0000-000000000000}"/>
          </ac:spMkLst>
        </pc:spChg>
        <pc:spChg chg="mod">
          <ac:chgData name="Jackson Lam" userId="32eacf31-ef64-4152-a98e-82afd854682f" providerId="ADAL" clId="{C4D8450B-FA2E-4A92-870C-A5A9B3DEC614}" dt="2023-09-15T02:12:33.735" v="3670" actId="207"/>
          <ac:spMkLst>
            <pc:docMk/>
            <pc:sldMk cId="0" sldId="260"/>
            <ac:spMk id="77" creationId="{00000000-0000-0000-0000-000000000000}"/>
          </ac:spMkLst>
        </pc:spChg>
        <pc:spChg chg="mod">
          <ac:chgData name="Jackson Lam" userId="32eacf31-ef64-4152-a98e-82afd854682f" providerId="ADAL" clId="{C4D8450B-FA2E-4A92-870C-A5A9B3DEC614}" dt="2023-09-15T02:12:33.735" v="3670" actId="207"/>
          <ac:spMkLst>
            <pc:docMk/>
            <pc:sldMk cId="0" sldId="260"/>
            <ac:spMk id="78" creationId="{00000000-0000-0000-0000-000000000000}"/>
          </ac:spMkLst>
        </pc:spChg>
      </pc:sldChg>
      <pc:sldChg chg="modSp add mod">
        <pc:chgData name="Jackson Lam" userId="32eacf31-ef64-4152-a98e-82afd854682f" providerId="ADAL" clId="{C4D8450B-FA2E-4A92-870C-A5A9B3DEC614}" dt="2023-09-14T08:56:41.149" v="3096" actId="207"/>
        <pc:sldMkLst>
          <pc:docMk/>
          <pc:sldMk cId="0" sldId="261"/>
        </pc:sldMkLst>
        <pc:spChg chg="mod">
          <ac:chgData name="Jackson Lam" userId="32eacf31-ef64-4152-a98e-82afd854682f" providerId="ADAL" clId="{C4D8450B-FA2E-4A92-870C-A5A9B3DEC614}" dt="2023-09-14T08:56:41.149" v="3096" actId="207"/>
          <ac:spMkLst>
            <pc:docMk/>
            <pc:sldMk cId="0" sldId="261"/>
            <ac:spMk id="12" creationId="{D4D512D3-693A-7517-7C1F-D8A9AD554467}"/>
          </ac:spMkLst>
        </pc:spChg>
        <pc:spChg chg="mod">
          <ac:chgData name="Jackson Lam" userId="32eacf31-ef64-4152-a98e-82afd854682f" providerId="ADAL" clId="{C4D8450B-FA2E-4A92-870C-A5A9B3DEC614}" dt="2023-09-13T07:44:42.338" v="407" actId="6549"/>
          <ac:spMkLst>
            <pc:docMk/>
            <pc:sldMk cId="0" sldId="261"/>
            <ac:spMk id="15" creationId="{D99B3260-FBAE-D8F0-2056-12E65004CAE9}"/>
          </ac:spMkLst>
        </pc:spChg>
        <pc:spChg chg="mod">
          <ac:chgData name="Jackson Lam" userId="32eacf31-ef64-4152-a98e-82afd854682f" providerId="ADAL" clId="{C4D8450B-FA2E-4A92-870C-A5A9B3DEC614}" dt="2023-09-14T08:56:28.670" v="3095" actId="2085"/>
          <ac:spMkLst>
            <pc:docMk/>
            <pc:sldMk cId="0" sldId="261"/>
            <ac:spMk id="84" creationId="{00000000-0000-0000-0000-000000000000}"/>
          </ac:spMkLst>
        </pc:spChg>
        <pc:spChg chg="mod">
          <ac:chgData name="Jackson Lam" userId="32eacf31-ef64-4152-a98e-82afd854682f" providerId="ADAL" clId="{C4D8450B-FA2E-4A92-870C-A5A9B3DEC614}" dt="2023-09-14T08:56:14.565" v="3092" actId="207"/>
          <ac:spMkLst>
            <pc:docMk/>
            <pc:sldMk cId="0" sldId="261"/>
            <ac:spMk id="85" creationId="{00000000-0000-0000-0000-000000000000}"/>
          </ac:spMkLst>
        </pc:spChg>
        <pc:spChg chg="mod">
          <ac:chgData name="Jackson Lam" userId="32eacf31-ef64-4152-a98e-82afd854682f" providerId="ADAL" clId="{C4D8450B-FA2E-4A92-870C-A5A9B3DEC614}" dt="2023-09-13T08:23:53.110" v="848" actId="1076"/>
          <ac:spMkLst>
            <pc:docMk/>
            <pc:sldMk cId="0" sldId="261"/>
            <ac:spMk id="86" creationId="{00000000-0000-0000-0000-000000000000}"/>
          </ac:spMkLst>
        </pc:spChg>
        <pc:picChg chg="mod">
          <ac:chgData name="Jackson Lam" userId="32eacf31-ef64-4152-a98e-82afd854682f" providerId="ADAL" clId="{C4D8450B-FA2E-4A92-870C-A5A9B3DEC614}" dt="2023-09-13T08:23:53.110" v="848" actId="1076"/>
          <ac:picMkLst>
            <pc:docMk/>
            <pc:sldMk cId="0" sldId="261"/>
            <ac:picMk id="3" creationId="{6245F2C0-64D8-226F-F108-BBF1D380C6BE}"/>
          </ac:picMkLst>
        </pc:picChg>
        <pc:picChg chg="mod">
          <ac:chgData name="Jackson Lam" userId="32eacf31-ef64-4152-a98e-82afd854682f" providerId="ADAL" clId="{C4D8450B-FA2E-4A92-870C-A5A9B3DEC614}" dt="2023-09-13T08:23:53.110" v="848" actId="1076"/>
          <ac:picMkLst>
            <pc:docMk/>
            <pc:sldMk cId="0" sldId="261"/>
            <ac:picMk id="88" creationId="{00000000-0000-0000-0000-000000000000}"/>
          </ac:picMkLst>
        </pc:picChg>
      </pc:sldChg>
      <pc:sldChg chg="addSp delSp modSp add mod">
        <pc:chgData name="Jackson Lam" userId="32eacf31-ef64-4152-a98e-82afd854682f" providerId="ADAL" clId="{C4D8450B-FA2E-4A92-870C-A5A9B3DEC614}" dt="2023-09-14T04:31:33.386" v="2489" actId="478"/>
        <pc:sldMkLst>
          <pc:docMk/>
          <pc:sldMk cId="0" sldId="265"/>
        </pc:sldMkLst>
        <pc:spChg chg="del mod">
          <ac:chgData name="Jackson Lam" userId="32eacf31-ef64-4152-a98e-82afd854682f" providerId="ADAL" clId="{C4D8450B-FA2E-4A92-870C-A5A9B3DEC614}" dt="2023-09-14T04:31:33.386" v="2489" actId="478"/>
          <ac:spMkLst>
            <pc:docMk/>
            <pc:sldMk cId="0" sldId="265"/>
            <ac:spMk id="2" creationId="{0765F719-2256-782C-AE89-398ADAD66358}"/>
          </ac:spMkLst>
        </pc:spChg>
        <pc:spChg chg="add mod">
          <ac:chgData name="Jackson Lam" userId="32eacf31-ef64-4152-a98e-82afd854682f" providerId="ADAL" clId="{C4D8450B-FA2E-4A92-870C-A5A9B3DEC614}" dt="2023-09-14T04:31:32.043" v="2487"/>
          <ac:spMkLst>
            <pc:docMk/>
            <pc:sldMk cId="0" sldId="265"/>
            <ac:spMk id="3" creationId="{B2BCD770-750E-2D38-FDFF-232981D76DE2}"/>
          </ac:spMkLst>
        </pc:spChg>
        <pc:spChg chg="mod">
          <ac:chgData name="Jackson Lam" userId="32eacf31-ef64-4152-a98e-82afd854682f" providerId="ADAL" clId="{C4D8450B-FA2E-4A92-870C-A5A9B3DEC614}" dt="2023-09-13T09:09:07.220" v="1561" actId="14100"/>
          <ac:spMkLst>
            <pc:docMk/>
            <pc:sldMk cId="0" sldId="265"/>
            <ac:spMk id="46" creationId="{0142CDEE-F345-73A4-48D1-BE0195433228}"/>
          </ac:spMkLst>
        </pc:spChg>
        <pc:spChg chg="mod">
          <ac:chgData name="Jackson Lam" userId="32eacf31-ef64-4152-a98e-82afd854682f" providerId="ADAL" clId="{C4D8450B-FA2E-4A92-870C-A5A9B3DEC614}" dt="2023-09-13T09:08:54.509" v="1555" actId="14100"/>
          <ac:spMkLst>
            <pc:docMk/>
            <pc:sldMk cId="0" sldId="265"/>
            <ac:spMk id="50" creationId="{4A5EE24C-8DDE-608A-38C9-0F45D8076902}"/>
          </ac:spMkLst>
        </pc:spChg>
        <pc:spChg chg="mod">
          <ac:chgData name="Jackson Lam" userId="32eacf31-ef64-4152-a98e-82afd854682f" providerId="ADAL" clId="{C4D8450B-FA2E-4A92-870C-A5A9B3DEC614}" dt="2023-09-13T09:08:40.590" v="1552" actId="14100"/>
          <ac:spMkLst>
            <pc:docMk/>
            <pc:sldMk cId="0" sldId="265"/>
            <ac:spMk id="51" creationId="{77A78311-21FA-6E07-330E-F00D9B3E222F}"/>
          </ac:spMkLst>
        </pc:spChg>
        <pc:spChg chg="mod">
          <ac:chgData name="Jackson Lam" userId="32eacf31-ef64-4152-a98e-82afd854682f" providerId="ADAL" clId="{C4D8450B-FA2E-4A92-870C-A5A9B3DEC614}" dt="2023-09-13T09:08:50.692" v="1553" actId="14100"/>
          <ac:spMkLst>
            <pc:docMk/>
            <pc:sldMk cId="0" sldId="265"/>
            <ac:spMk id="52" creationId="{157F495F-D841-2E6E-FA0B-B353CA0EEA31}"/>
          </ac:spMkLst>
        </pc:spChg>
        <pc:spChg chg="mod">
          <ac:chgData name="Jackson Lam" userId="32eacf31-ef64-4152-a98e-82afd854682f" providerId="ADAL" clId="{C4D8450B-FA2E-4A92-870C-A5A9B3DEC614}" dt="2023-09-13T09:08:57.068" v="1556" actId="14100"/>
          <ac:spMkLst>
            <pc:docMk/>
            <pc:sldMk cId="0" sldId="265"/>
            <ac:spMk id="53" creationId="{799A1C8E-0C12-308F-7183-85B658522C05}"/>
          </ac:spMkLst>
        </pc:spChg>
        <pc:spChg chg="mod">
          <ac:chgData name="Jackson Lam" userId="32eacf31-ef64-4152-a98e-82afd854682f" providerId="ADAL" clId="{C4D8450B-FA2E-4A92-870C-A5A9B3DEC614}" dt="2023-09-13T09:09:00.021" v="1557" actId="14100"/>
          <ac:spMkLst>
            <pc:docMk/>
            <pc:sldMk cId="0" sldId="265"/>
            <ac:spMk id="54" creationId="{9B7508BD-BF29-40BD-B5F2-2CE433854914}"/>
          </ac:spMkLst>
        </pc:spChg>
        <pc:spChg chg="mod">
          <ac:chgData name="Jackson Lam" userId="32eacf31-ef64-4152-a98e-82afd854682f" providerId="ADAL" clId="{C4D8450B-FA2E-4A92-870C-A5A9B3DEC614}" dt="2023-09-13T09:09:03.019" v="1559" actId="1076"/>
          <ac:spMkLst>
            <pc:docMk/>
            <pc:sldMk cId="0" sldId="265"/>
            <ac:spMk id="55" creationId="{C5634C3D-6D5F-6010-4394-B3F0063BA331}"/>
          </ac:spMkLst>
        </pc:spChg>
        <pc:spChg chg="mod">
          <ac:chgData name="Jackson Lam" userId="32eacf31-ef64-4152-a98e-82afd854682f" providerId="ADAL" clId="{C4D8450B-FA2E-4A92-870C-A5A9B3DEC614}" dt="2023-09-13T09:09:10.683" v="1563" actId="1076"/>
          <ac:spMkLst>
            <pc:docMk/>
            <pc:sldMk cId="0" sldId="265"/>
            <ac:spMk id="56" creationId="{BCF053F6-7A7F-E257-EB65-73C7BF480488}"/>
          </ac:spMkLst>
        </pc:spChg>
        <pc:grpChg chg="mod">
          <ac:chgData name="Jackson Lam" userId="32eacf31-ef64-4152-a98e-82afd854682f" providerId="ADAL" clId="{C4D8450B-FA2E-4A92-870C-A5A9B3DEC614}" dt="2023-09-13T09:08:40.590" v="1552" actId="14100"/>
          <ac:grpSpMkLst>
            <pc:docMk/>
            <pc:sldMk cId="0" sldId="265"/>
            <ac:grpSpMk id="19" creationId="{80B2785C-6532-22F3-C271-323A2EE7F0FA}"/>
          </ac:grpSpMkLst>
        </pc:grpChg>
      </pc:sldChg>
      <pc:sldChg chg="modSp add mod">
        <pc:chgData name="Jackson Lam" userId="32eacf31-ef64-4152-a98e-82afd854682f" providerId="ADAL" clId="{C4D8450B-FA2E-4A92-870C-A5A9B3DEC614}" dt="2023-09-14T08:57:36.201" v="3101" actId="207"/>
        <pc:sldMkLst>
          <pc:docMk/>
          <pc:sldMk cId="2083083024" sldId="271"/>
        </pc:sldMkLst>
        <pc:spChg chg="mod">
          <ac:chgData name="Jackson Lam" userId="32eacf31-ef64-4152-a98e-82afd854682f" providerId="ADAL" clId="{C4D8450B-FA2E-4A92-870C-A5A9B3DEC614}" dt="2023-09-14T03:57:18.949" v="1798" actId="1076"/>
          <ac:spMkLst>
            <pc:docMk/>
            <pc:sldMk cId="2083083024" sldId="271"/>
            <ac:spMk id="8" creationId="{403C0BB5-48BA-4B61-83FA-D65970C0897C}"/>
          </ac:spMkLst>
        </pc:spChg>
        <pc:spChg chg="mod">
          <ac:chgData name="Jackson Lam" userId="32eacf31-ef64-4152-a98e-82afd854682f" providerId="ADAL" clId="{C4D8450B-FA2E-4A92-870C-A5A9B3DEC614}" dt="2023-09-14T08:57:36.201" v="3101" actId="207"/>
          <ac:spMkLst>
            <pc:docMk/>
            <pc:sldMk cId="2083083024" sldId="271"/>
            <ac:spMk id="9" creationId="{BC7905F6-8839-4BE2-80ED-02AB8F93CDFF}"/>
          </ac:spMkLst>
        </pc:spChg>
        <pc:picChg chg="mod">
          <ac:chgData name="Jackson Lam" userId="32eacf31-ef64-4152-a98e-82afd854682f" providerId="ADAL" clId="{C4D8450B-FA2E-4A92-870C-A5A9B3DEC614}" dt="2023-09-14T03:57:18.949" v="1798" actId="1076"/>
          <ac:picMkLst>
            <pc:docMk/>
            <pc:sldMk cId="2083083024" sldId="271"/>
            <ac:picMk id="3" creationId="{6367DC0B-987E-FB9E-782B-D73DE001C200}"/>
          </ac:picMkLst>
        </pc:picChg>
      </pc:sldChg>
      <pc:sldChg chg="modSp add mod">
        <pc:chgData name="Jackson Lam" userId="32eacf31-ef64-4152-a98e-82afd854682f" providerId="ADAL" clId="{C4D8450B-FA2E-4A92-870C-A5A9B3DEC614}" dt="2023-09-18T09:38:43.869" v="4002" actId="14100"/>
        <pc:sldMkLst>
          <pc:docMk/>
          <pc:sldMk cId="0" sldId="277"/>
        </pc:sldMkLst>
        <pc:spChg chg="mod">
          <ac:chgData name="Jackson Lam" userId="32eacf31-ef64-4152-a98e-82afd854682f" providerId="ADAL" clId="{C4D8450B-FA2E-4A92-870C-A5A9B3DEC614}" dt="2023-09-18T09:38:43.869" v="4002" actId="14100"/>
          <ac:spMkLst>
            <pc:docMk/>
            <pc:sldMk cId="0" sldId="277"/>
            <ac:spMk id="237" creationId="{00000000-0000-0000-0000-000000000000}"/>
          </ac:spMkLst>
        </pc:spChg>
        <pc:picChg chg="mod">
          <ac:chgData name="Jackson Lam" userId="32eacf31-ef64-4152-a98e-82afd854682f" providerId="ADAL" clId="{C4D8450B-FA2E-4A92-870C-A5A9B3DEC614}" dt="2023-09-18T08:11:10.883" v="3680" actId="14826"/>
          <ac:picMkLst>
            <pc:docMk/>
            <pc:sldMk cId="0" sldId="277"/>
            <ac:picMk id="238" creationId="{00000000-0000-0000-0000-000000000000}"/>
          </ac:picMkLst>
        </pc:picChg>
      </pc:sldChg>
      <pc:sldChg chg="modSp add mod setBg">
        <pc:chgData name="Jackson Lam" userId="32eacf31-ef64-4152-a98e-82afd854682f" providerId="ADAL" clId="{C4D8450B-FA2E-4A92-870C-A5A9B3DEC614}" dt="2023-09-18T09:40:00.574" v="4011" actId="6549"/>
        <pc:sldMkLst>
          <pc:docMk/>
          <pc:sldMk cId="0" sldId="285"/>
        </pc:sldMkLst>
        <pc:spChg chg="mod">
          <ac:chgData name="Jackson Lam" userId="32eacf31-ef64-4152-a98e-82afd854682f" providerId="ADAL" clId="{C4D8450B-FA2E-4A92-870C-A5A9B3DEC614}" dt="2023-09-14T07:32:07.490" v="3055" actId="1076"/>
          <ac:spMkLst>
            <pc:docMk/>
            <pc:sldMk cId="0" sldId="285"/>
            <ac:spMk id="3" creationId="{023805C7-5869-BD85-2C6E-8D1A18741685}"/>
          </ac:spMkLst>
        </pc:spChg>
        <pc:spChg chg="mod">
          <ac:chgData name="Jackson Lam" userId="32eacf31-ef64-4152-a98e-82afd854682f" providerId="ADAL" clId="{C4D8450B-FA2E-4A92-870C-A5A9B3DEC614}" dt="2023-09-18T09:40:00.574" v="4011" actId="6549"/>
          <ac:spMkLst>
            <pc:docMk/>
            <pc:sldMk cId="0" sldId="285"/>
            <ac:spMk id="4" creationId="{C1447E44-6725-D8AB-9B54-B0C4269DA8E9}"/>
          </ac:spMkLst>
        </pc:spChg>
      </pc:sldChg>
      <pc:sldChg chg="add">
        <pc:chgData name="Jackson Lam" userId="32eacf31-ef64-4152-a98e-82afd854682f" providerId="ADAL" clId="{C4D8450B-FA2E-4A92-870C-A5A9B3DEC614}" dt="2023-09-13T06:49:49.495" v="0"/>
        <pc:sldMkLst>
          <pc:docMk/>
          <pc:sldMk cId="0" sldId="286"/>
        </pc:sldMkLst>
      </pc:sldChg>
      <pc:sldChg chg="addSp delSp modSp add mod setBg">
        <pc:chgData name="Jackson Lam" userId="32eacf31-ef64-4152-a98e-82afd854682f" providerId="ADAL" clId="{C4D8450B-FA2E-4A92-870C-A5A9B3DEC614}" dt="2023-09-14T11:14:27.061" v="3643" actId="1076"/>
        <pc:sldMkLst>
          <pc:docMk/>
          <pc:sldMk cId="2440264680" sldId="299"/>
        </pc:sldMkLst>
        <pc:spChg chg="mod">
          <ac:chgData name="Jackson Lam" userId="32eacf31-ef64-4152-a98e-82afd854682f" providerId="ADAL" clId="{C4D8450B-FA2E-4A92-870C-A5A9B3DEC614}" dt="2023-09-14T10:04:12.998" v="3638" actId="1076"/>
          <ac:spMkLst>
            <pc:docMk/>
            <pc:sldMk cId="2440264680" sldId="299"/>
            <ac:spMk id="4" creationId="{F9FD0A21-7190-DF0F-3EB4-3942464A1C23}"/>
          </ac:spMkLst>
        </pc:spChg>
        <pc:spChg chg="mod">
          <ac:chgData name="Jackson Lam" userId="32eacf31-ef64-4152-a98e-82afd854682f" providerId="ADAL" clId="{C4D8450B-FA2E-4A92-870C-A5A9B3DEC614}" dt="2023-09-14T10:04:12.998" v="3638" actId="1076"/>
          <ac:spMkLst>
            <pc:docMk/>
            <pc:sldMk cId="2440264680" sldId="299"/>
            <ac:spMk id="5" creationId="{A4292746-8F1D-0028-3C04-7F9AB7DE4CCC}"/>
          </ac:spMkLst>
        </pc:spChg>
        <pc:spChg chg="mod">
          <ac:chgData name="Jackson Lam" userId="32eacf31-ef64-4152-a98e-82afd854682f" providerId="ADAL" clId="{C4D8450B-FA2E-4A92-870C-A5A9B3DEC614}" dt="2023-09-14T10:04:19.320" v="3641" actId="1076"/>
          <ac:spMkLst>
            <pc:docMk/>
            <pc:sldMk cId="2440264680" sldId="299"/>
            <ac:spMk id="13" creationId="{2E6F0709-E883-B844-ED0D-ED327F5AA8C7}"/>
          </ac:spMkLst>
        </pc:spChg>
        <pc:spChg chg="mod">
          <ac:chgData name="Jackson Lam" userId="32eacf31-ef64-4152-a98e-82afd854682f" providerId="ADAL" clId="{C4D8450B-FA2E-4A92-870C-A5A9B3DEC614}" dt="2023-09-14T10:04:12.998" v="3638" actId="1076"/>
          <ac:spMkLst>
            <pc:docMk/>
            <pc:sldMk cId="2440264680" sldId="299"/>
            <ac:spMk id="15" creationId="{575C85F0-1C16-3E0A-8796-49612FDBDF7A}"/>
          </ac:spMkLst>
        </pc:spChg>
        <pc:spChg chg="mod">
          <ac:chgData name="Jackson Lam" userId="32eacf31-ef64-4152-a98e-82afd854682f" providerId="ADAL" clId="{C4D8450B-FA2E-4A92-870C-A5A9B3DEC614}" dt="2023-09-14T10:04:12.998" v="3638" actId="1076"/>
          <ac:spMkLst>
            <pc:docMk/>
            <pc:sldMk cId="2440264680" sldId="299"/>
            <ac:spMk id="17" creationId="{5F9C8C97-DC0F-E68E-8E3F-267B9599C4BF}"/>
          </ac:spMkLst>
        </pc:spChg>
        <pc:spChg chg="mod">
          <ac:chgData name="Jackson Lam" userId="32eacf31-ef64-4152-a98e-82afd854682f" providerId="ADAL" clId="{C4D8450B-FA2E-4A92-870C-A5A9B3DEC614}" dt="2023-09-14T10:04:12.998" v="3638" actId="1076"/>
          <ac:spMkLst>
            <pc:docMk/>
            <pc:sldMk cId="2440264680" sldId="299"/>
            <ac:spMk id="28" creationId="{01116234-AA5B-0ED8-9C6D-9B790685B404}"/>
          </ac:spMkLst>
        </pc:spChg>
        <pc:spChg chg="mod">
          <ac:chgData name="Jackson Lam" userId="32eacf31-ef64-4152-a98e-82afd854682f" providerId="ADAL" clId="{C4D8450B-FA2E-4A92-870C-A5A9B3DEC614}" dt="2023-09-14T10:04:12.998" v="3638" actId="1076"/>
          <ac:spMkLst>
            <pc:docMk/>
            <pc:sldMk cId="2440264680" sldId="299"/>
            <ac:spMk id="29" creationId="{44A1DD89-F2E4-EDF3-6A45-03F174C4412C}"/>
          </ac:spMkLst>
        </pc:spChg>
        <pc:spChg chg="mod">
          <ac:chgData name="Jackson Lam" userId="32eacf31-ef64-4152-a98e-82afd854682f" providerId="ADAL" clId="{C4D8450B-FA2E-4A92-870C-A5A9B3DEC614}" dt="2023-09-14T10:04:12.998" v="3638" actId="1076"/>
          <ac:spMkLst>
            <pc:docMk/>
            <pc:sldMk cId="2440264680" sldId="299"/>
            <ac:spMk id="30" creationId="{CF43E063-35AC-4559-743F-7916D4507838}"/>
          </ac:spMkLst>
        </pc:spChg>
        <pc:spChg chg="mod">
          <ac:chgData name="Jackson Lam" userId="32eacf31-ef64-4152-a98e-82afd854682f" providerId="ADAL" clId="{C4D8450B-FA2E-4A92-870C-A5A9B3DEC614}" dt="2023-09-14T10:04:12.998" v="3638" actId="1076"/>
          <ac:spMkLst>
            <pc:docMk/>
            <pc:sldMk cId="2440264680" sldId="299"/>
            <ac:spMk id="35" creationId="{22639831-5A2F-D48B-5FC1-1FB8F4947FCF}"/>
          </ac:spMkLst>
        </pc:spChg>
        <pc:spChg chg="mod">
          <ac:chgData name="Jackson Lam" userId="32eacf31-ef64-4152-a98e-82afd854682f" providerId="ADAL" clId="{C4D8450B-FA2E-4A92-870C-A5A9B3DEC614}" dt="2023-09-14T10:04:12.998" v="3638" actId="1076"/>
          <ac:spMkLst>
            <pc:docMk/>
            <pc:sldMk cId="2440264680" sldId="299"/>
            <ac:spMk id="39" creationId="{0EB9857B-C3FC-0B09-1530-F05F2BCEC195}"/>
          </ac:spMkLst>
        </pc:spChg>
        <pc:spChg chg="add del mod">
          <ac:chgData name="Jackson Lam" userId="32eacf31-ef64-4152-a98e-82afd854682f" providerId="ADAL" clId="{C4D8450B-FA2E-4A92-870C-A5A9B3DEC614}" dt="2023-09-14T09:52:04.056" v="3415" actId="478"/>
          <ac:spMkLst>
            <pc:docMk/>
            <pc:sldMk cId="2440264680" sldId="299"/>
            <ac:spMk id="41" creationId="{9EA409CA-349C-A559-1C50-ECE7403E052A}"/>
          </ac:spMkLst>
        </pc:spChg>
        <pc:spChg chg="add del mod">
          <ac:chgData name="Jackson Lam" userId="32eacf31-ef64-4152-a98e-82afd854682f" providerId="ADAL" clId="{C4D8450B-FA2E-4A92-870C-A5A9B3DEC614}" dt="2023-09-14T09:53:20.586" v="3427" actId="478"/>
          <ac:spMkLst>
            <pc:docMk/>
            <pc:sldMk cId="2440264680" sldId="299"/>
            <ac:spMk id="43" creationId="{3CC73FAF-AC3C-2EE3-D57A-73B53A764153}"/>
          </ac:spMkLst>
        </pc:spChg>
        <pc:spChg chg="add mod">
          <ac:chgData name="Jackson Lam" userId="32eacf31-ef64-4152-a98e-82afd854682f" providerId="ADAL" clId="{C4D8450B-FA2E-4A92-870C-A5A9B3DEC614}" dt="2023-09-14T10:04:12.998" v="3638" actId="1076"/>
          <ac:spMkLst>
            <pc:docMk/>
            <pc:sldMk cId="2440264680" sldId="299"/>
            <ac:spMk id="45" creationId="{D9F79E93-A93A-4D0B-E69F-E1EA2D8F44E7}"/>
          </ac:spMkLst>
        </pc:spChg>
        <pc:spChg chg="add del mod">
          <ac:chgData name="Jackson Lam" userId="32eacf31-ef64-4152-a98e-82afd854682f" providerId="ADAL" clId="{C4D8450B-FA2E-4A92-870C-A5A9B3DEC614}" dt="2023-09-14T10:01:53.121" v="3590" actId="478"/>
          <ac:spMkLst>
            <pc:docMk/>
            <pc:sldMk cId="2440264680" sldId="299"/>
            <ac:spMk id="67" creationId="{66CA36BB-67C2-FE96-0C89-9196F15F9417}"/>
          </ac:spMkLst>
        </pc:spChg>
        <pc:spChg chg="add mod">
          <ac:chgData name="Jackson Lam" userId="32eacf31-ef64-4152-a98e-82afd854682f" providerId="ADAL" clId="{C4D8450B-FA2E-4A92-870C-A5A9B3DEC614}" dt="2023-09-14T10:04:12.998" v="3638" actId="1076"/>
          <ac:spMkLst>
            <pc:docMk/>
            <pc:sldMk cId="2440264680" sldId="299"/>
            <ac:spMk id="68" creationId="{22D31272-54E6-83F8-C6A8-C073CD3F983F}"/>
          </ac:spMkLst>
        </pc:spChg>
        <pc:spChg chg="add mod">
          <ac:chgData name="Jackson Lam" userId="32eacf31-ef64-4152-a98e-82afd854682f" providerId="ADAL" clId="{C4D8450B-FA2E-4A92-870C-A5A9B3DEC614}" dt="2023-09-14T11:14:27.061" v="3643" actId="1076"/>
          <ac:spMkLst>
            <pc:docMk/>
            <pc:sldMk cId="2440264680" sldId="299"/>
            <ac:spMk id="76" creationId="{E1E72E40-6D83-CA72-60F4-5E170BB58D18}"/>
          </ac:spMkLst>
        </pc:spChg>
        <pc:spChg chg="add del">
          <ac:chgData name="Jackson Lam" userId="32eacf31-ef64-4152-a98e-82afd854682f" providerId="ADAL" clId="{C4D8450B-FA2E-4A92-870C-A5A9B3DEC614}" dt="2023-09-14T09:57:22.295" v="3479" actId="22"/>
          <ac:spMkLst>
            <pc:docMk/>
            <pc:sldMk cId="2440264680" sldId="299"/>
            <ac:spMk id="81" creationId="{08A2B6AA-B1C5-4A63-2CF9-59927646AF6D}"/>
          </ac:spMkLst>
        </pc:spChg>
        <pc:spChg chg="add mod">
          <ac:chgData name="Jackson Lam" userId="32eacf31-ef64-4152-a98e-82afd854682f" providerId="ADAL" clId="{C4D8450B-FA2E-4A92-870C-A5A9B3DEC614}" dt="2023-09-14T11:14:24.639" v="3642" actId="1076"/>
          <ac:spMkLst>
            <pc:docMk/>
            <pc:sldMk cId="2440264680" sldId="299"/>
            <ac:spMk id="82" creationId="{D2DC714D-DF82-5416-8B8A-213BD1B0BAE6}"/>
          </ac:spMkLst>
        </pc:spChg>
        <pc:spChg chg="add mod">
          <ac:chgData name="Jackson Lam" userId="32eacf31-ef64-4152-a98e-82afd854682f" providerId="ADAL" clId="{C4D8450B-FA2E-4A92-870C-A5A9B3DEC614}" dt="2023-09-14T10:04:12.998" v="3638" actId="1076"/>
          <ac:spMkLst>
            <pc:docMk/>
            <pc:sldMk cId="2440264680" sldId="299"/>
            <ac:spMk id="86" creationId="{E1C11F44-3A1F-B73F-AFE1-D3270EB6A03A}"/>
          </ac:spMkLst>
        </pc:spChg>
        <pc:spChg chg="add del mod">
          <ac:chgData name="Jackson Lam" userId="32eacf31-ef64-4152-a98e-82afd854682f" providerId="ADAL" clId="{C4D8450B-FA2E-4A92-870C-A5A9B3DEC614}" dt="2023-09-14T09:59:28.165" v="3524" actId="478"/>
          <ac:spMkLst>
            <pc:docMk/>
            <pc:sldMk cId="2440264680" sldId="299"/>
            <ac:spMk id="95" creationId="{78207E80-9ADF-D056-8442-1CB2C084DA8D}"/>
          </ac:spMkLst>
        </pc:spChg>
        <pc:spChg chg="add del mod">
          <ac:chgData name="Jackson Lam" userId="32eacf31-ef64-4152-a98e-82afd854682f" providerId="ADAL" clId="{C4D8450B-FA2E-4A92-870C-A5A9B3DEC614}" dt="2023-09-14T09:59:28.165" v="3524" actId="478"/>
          <ac:spMkLst>
            <pc:docMk/>
            <pc:sldMk cId="2440264680" sldId="299"/>
            <ac:spMk id="96" creationId="{384510A3-956C-F4CD-E0CD-8EA274594690}"/>
          </ac:spMkLst>
        </pc:spChg>
        <pc:spChg chg="mod">
          <ac:chgData name="Jackson Lam" userId="32eacf31-ef64-4152-a98e-82afd854682f" providerId="ADAL" clId="{C4D8450B-FA2E-4A92-870C-A5A9B3DEC614}" dt="2023-09-14T09:59:01.571" v="3518"/>
          <ac:spMkLst>
            <pc:docMk/>
            <pc:sldMk cId="2440264680" sldId="299"/>
            <ac:spMk id="98" creationId="{2811AAAE-387E-B45A-FFA4-446C390C84A8}"/>
          </ac:spMkLst>
        </pc:spChg>
        <pc:spChg chg="mod">
          <ac:chgData name="Jackson Lam" userId="32eacf31-ef64-4152-a98e-82afd854682f" providerId="ADAL" clId="{C4D8450B-FA2E-4A92-870C-A5A9B3DEC614}" dt="2023-09-14T09:59:01.571" v="3518"/>
          <ac:spMkLst>
            <pc:docMk/>
            <pc:sldMk cId="2440264680" sldId="299"/>
            <ac:spMk id="99" creationId="{652B35A9-9DAD-E70B-B89D-C3DD40B93238}"/>
          </ac:spMkLst>
        </pc:spChg>
        <pc:spChg chg="add del mod">
          <ac:chgData name="Jackson Lam" userId="32eacf31-ef64-4152-a98e-82afd854682f" providerId="ADAL" clId="{C4D8450B-FA2E-4A92-870C-A5A9B3DEC614}" dt="2023-09-14T09:59:28.165" v="3524" actId="478"/>
          <ac:spMkLst>
            <pc:docMk/>
            <pc:sldMk cId="2440264680" sldId="299"/>
            <ac:spMk id="100" creationId="{FD95EA2D-2FB6-450C-1671-00395FF74934}"/>
          </ac:spMkLst>
        </pc:spChg>
        <pc:spChg chg="mod">
          <ac:chgData name="Jackson Lam" userId="32eacf31-ef64-4152-a98e-82afd854682f" providerId="ADAL" clId="{C4D8450B-FA2E-4A92-870C-A5A9B3DEC614}" dt="2023-09-14T09:59:01.571" v="3518"/>
          <ac:spMkLst>
            <pc:docMk/>
            <pc:sldMk cId="2440264680" sldId="299"/>
            <ac:spMk id="102" creationId="{946E54DE-430A-576C-852A-BAF5C8305CA4}"/>
          </ac:spMkLst>
        </pc:spChg>
        <pc:spChg chg="mod">
          <ac:chgData name="Jackson Lam" userId="32eacf31-ef64-4152-a98e-82afd854682f" providerId="ADAL" clId="{C4D8450B-FA2E-4A92-870C-A5A9B3DEC614}" dt="2023-09-14T09:59:01.571" v="3518"/>
          <ac:spMkLst>
            <pc:docMk/>
            <pc:sldMk cId="2440264680" sldId="299"/>
            <ac:spMk id="103" creationId="{5EE33429-7220-9736-AA7E-9D8799396976}"/>
          </ac:spMkLst>
        </pc:spChg>
        <pc:spChg chg="add del mod">
          <ac:chgData name="Jackson Lam" userId="32eacf31-ef64-4152-a98e-82afd854682f" providerId="ADAL" clId="{C4D8450B-FA2E-4A92-870C-A5A9B3DEC614}" dt="2023-09-14T09:59:28.165" v="3524" actId="478"/>
          <ac:spMkLst>
            <pc:docMk/>
            <pc:sldMk cId="2440264680" sldId="299"/>
            <ac:spMk id="104" creationId="{25945D97-9297-2DE1-8513-3FE31FF5301A}"/>
          </ac:spMkLst>
        </pc:spChg>
        <pc:spChg chg="mod">
          <ac:chgData name="Jackson Lam" userId="32eacf31-ef64-4152-a98e-82afd854682f" providerId="ADAL" clId="{C4D8450B-FA2E-4A92-870C-A5A9B3DEC614}" dt="2023-09-14T09:59:01.571" v="3518"/>
          <ac:spMkLst>
            <pc:docMk/>
            <pc:sldMk cId="2440264680" sldId="299"/>
            <ac:spMk id="106" creationId="{A15CB447-E379-9DAA-67DF-D891BC585C64}"/>
          </ac:spMkLst>
        </pc:spChg>
        <pc:spChg chg="mod">
          <ac:chgData name="Jackson Lam" userId="32eacf31-ef64-4152-a98e-82afd854682f" providerId="ADAL" clId="{C4D8450B-FA2E-4A92-870C-A5A9B3DEC614}" dt="2023-09-14T09:59:01.571" v="3518"/>
          <ac:spMkLst>
            <pc:docMk/>
            <pc:sldMk cId="2440264680" sldId="299"/>
            <ac:spMk id="107" creationId="{E398CB29-84B0-18DD-0899-5F97477B6922}"/>
          </ac:spMkLst>
        </pc:spChg>
        <pc:spChg chg="add del mod">
          <ac:chgData name="Jackson Lam" userId="32eacf31-ef64-4152-a98e-82afd854682f" providerId="ADAL" clId="{C4D8450B-FA2E-4A92-870C-A5A9B3DEC614}" dt="2023-09-14T09:59:28.165" v="3524" actId="478"/>
          <ac:spMkLst>
            <pc:docMk/>
            <pc:sldMk cId="2440264680" sldId="299"/>
            <ac:spMk id="108" creationId="{23139CC2-F33C-E427-D4B3-BD1C258E7009}"/>
          </ac:spMkLst>
        </pc:spChg>
        <pc:spChg chg="mod">
          <ac:chgData name="Jackson Lam" userId="32eacf31-ef64-4152-a98e-82afd854682f" providerId="ADAL" clId="{C4D8450B-FA2E-4A92-870C-A5A9B3DEC614}" dt="2023-09-14T09:59:01.571" v="3518"/>
          <ac:spMkLst>
            <pc:docMk/>
            <pc:sldMk cId="2440264680" sldId="299"/>
            <ac:spMk id="110" creationId="{B7E393B5-EB14-13BD-27F5-56BF8F6916C0}"/>
          </ac:spMkLst>
        </pc:spChg>
        <pc:spChg chg="mod">
          <ac:chgData name="Jackson Lam" userId="32eacf31-ef64-4152-a98e-82afd854682f" providerId="ADAL" clId="{C4D8450B-FA2E-4A92-870C-A5A9B3DEC614}" dt="2023-09-14T09:59:01.571" v="3518"/>
          <ac:spMkLst>
            <pc:docMk/>
            <pc:sldMk cId="2440264680" sldId="299"/>
            <ac:spMk id="111" creationId="{5A9D3A12-D3E6-A5BC-2B2F-4E73CBF3F1FE}"/>
          </ac:spMkLst>
        </pc:spChg>
        <pc:spChg chg="add del mod">
          <ac:chgData name="Jackson Lam" userId="32eacf31-ef64-4152-a98e-82afd854682f" providerId="ADAL" clId="{C4D8450B-FA2E-4A92-870C-A5A9B3DEC614}" dt="2023-09-14T09:59:28.165" v="3524" actId="478"/>
          <ac:spMkLst>
            <pc:docMk/>
            <pc:sldMk cId="2440264680" sldId="299"/>
            <ac:spMk id="112" creationId="{F13CFE9E-B7DC-5DCE-25D2-E8CEC7F31266}"/>
          </ac:spMkLst>
        </pc:spChg>
        <pc:spChg chg="mod">
          <ac:chgData name="Jackson Lam" userId="32eacf31-ef64-4152-a98e-82afd854682f" providerId="ADAL" clId="{C4D8450B-FA2E-4A92-870C-A5A9B3DEC614}" dt="2023-09-14T09:59:01.571" v="3518"/>
          <ac:spMkLst>
            <pc:docMk/>
            <pc:sldMk cId="2440264680" sldId="299"/>
            <ac:spMk id="114" creationId="{71E1B4CE-A7EC-B379-BCA7-73F2ED3AEA78}"/>
          </ac:spMkLst>
        </pc:spChg>
        <pc:spChg chg="mod">
          <ac:chgData name="Jackson Lam" userId="32eacf31-ef64-4152-a98e-82afd854682f" providerId="ADAL" clId="{C4D8450B-FA2E-4A92-870C-A5A9B3DEC614}" dt="2023-09-14T09:59:01.571" v="3518"/>
          <ac:spMkLst>
            <pc:docMk/>
            <pc:sldMk cId="2440264680" sldId="299"/>
            <ac:spMk id="115" creationId="{385B0CEC-5BE1-5DB9-64A2-630208A9B151}"/>
          </ac:spMkLst>
        </pc:spChg>
        <pc:spChg chg="add del mod">
          <ac:chgData name="Jackson Lam" userId="32eacf31-ef64-4152-a98e-82afd854682f" providerId="ADAL" clId="{C4D8450B-FA2E-4A92-870C-A5A9B3DEC614}" dt="2023-09-14T09:59:28.165" v="3524" actId="478"/>
          <ac:spMkLst>
            <pc:docMk/>
            <pc:sldMk cId="2440264680" sldId="299"/>
            <ac:spMk id="116" creationId="{E9828040-002E-3A5D-3BD3-DEA43195C8C6}"/>
          </ac:spMkLst>
        </pc:spChg>
        <pc:spChg chg="mod">
          <ac:chgData name="Jackson Lam" userId="32eacf31-ef64-4152-a98e-82afd854682f" providerId="ADAL" clId="{C4D8450B-FA2E-4A92-870C-A5A9B3DEC614}" dt="2023-09-14T09:59:01.571" v="3518"/>
          <ac:spMkLst>
            <pc:docMk/>
            <pc:sldMk cId="2440264680" sldId="299"/>
            <ac:spMk id="118" creationId="{E0BAF1B9-B2AE-30D2-5F50-271C4BC43D7D}"/>
          </ac:spMkLst>
        </pc:spChg>
        <pc:spChg chg="mod">
          <ac:chgData name="Jackson Lam" userId="32eacf31-ef64-4152-a98e-82afd854682f" providerId="ADAL" clId="{C4D8450B-FA2E-4A92-870C-A5A9B3DEC614}" dt="2023-09-14T09:59:01.571" v="3518"/>
          <ac:spMkLst>
            <pc:docMk/>
            <pc:sldMk cId="2440264680" sldId="299"/>
            <ac:spMk id="119" creationId="{6E88549C-627E-8278-CC30-7FFFFC9C2A59}"/>
          </ac:spMkLst>
        </pc:spChg>
        <pc:spChg chg="add del mod">
          <ac:chgData name="Jackson Lam" userId="32eacf31-ef64-4152-a98e-82afd854682f" providerId="ADAL" clId="{C4D8450B-FA2E-4A92-870C-A5A9B3DEC614}" dt="2023-09-14T09:59:08.808" v="3520" actId="478"/>
          <ac:spMkLst>
            <pc:docMk/>
            <pc:sldMk cId="2440264680" sldId="299"/>
            <ac:spMk id="120" creationId="{5B9F815D-655D-7E0B-F4B8-E578EA27FB04}"/>
          </ac:spMkLst>
        </pc:spChg>
        <pc:spChg chg="add del mod">
          <ac:chgData name="Jackson Lam" userId="32eacf31-ef64-4152-a98e-82afd854682f" providerId="ADAL" clId="{C4D8450B-FA2E-4A92-870C-A5A9B3DEC614}" dt="2023-09-14T10:01:18.566" v="3567"/>
          <ac:spMkLst>
            <pc:docMk/>
            <pc:sldMk cId="2440264680" sldId="299"/>
            <ac:spMk id="121" creationId="{2643D16A-D6C1-B95B-B65A-FF8D366DC13D}"/>
          </ac:spMkLst>
        </pc:spChg>
        <pc:spChg chg="add del mod">
          <ac:chgData name="Jackson Lam" userId="32eacf31-ef64-4152-a98e-82afd854682f" providerId="ADAL" clId="{C4D8450B-FA2E-4A92-870C-A5A9B3DEC614}" dt="2023-09-14T10:01:41.499" v="3583"/>
          <ac:spMkLst>
            <pc:docMk/>
            <pc:sldMk cId="2440264680" sldId="299"/>
            <ac:spMk id="122" creationId="{F50468C2-FE74-EDEF-1760-90B048A39C56}"/>
          </ac:spMkLst>
        </pc:spChg>
        <pc:spChg chg="add del mod">
          <ac:chgData name="Jackson Lam" userId="32eacf31-ef64-4152-a98e-82afd854682f" providerId="ADAL" clId="{C4D8450B-FA2E-4A92-870C-A5A9B3DEC614}" dt="2023-09-14T10:01:53.127" v="3592"/>
          <ac:spMkLst>
            <pc:docMk/>
            <pc:sldMk cId="2440264680" sldId="299"/>
            <ac:spMk id="123" creationId="{0B091042-E136-3C1D-51B3-18F1B0DFFEC5}"/>
          </ac:spMkLst>
        </pc:spChg>
        <pc:spChg chg="add del mod">
          <ac:chgData name="Jackson Lam" userId="32eacf31-ef64-4152-a98e-82afd854682f" providerId="ADAL" clId="{C4D8450B-FA2E-4A92-870C-A5A9B3DEC614}" dt="2023-09-14T10:03:18.943" v="3618"/>
          <ac:spMkLst>
            <pc:docMk/>
            <pc:sldMk cId="2440264680" sldId="299"/>
            <ac:spMk id="124" creationId="{92DFE5FA-8724-12E5-E7EF-298B0DAC1298}"/>
          </ac:spMkLst>
        </pc:spChg>
        <pc:spChg chg="add del mod">
          <ac:chgData name="Jackson Lam" userId="32eacf31-ef64-4152-a98e-82afd854682f" providerId="ADAL" clId="{C4D8450B-FA2E-4A92-870C-A5A9B3DEC614}" dt="2023-09-14T10:03:18.944" v="3620"/>
          <ac:spMkLst>
            <pc:docMk/>
            <pc:sldMk cId="2440264680" sldId="299"/>
            <ac:spMk id="125" creationId="{FABCC19C-5A30-DA93-4CF4-7013697530DA}"/>
          </ac:spMkLst>
        </pc:spChg>
        <pc:spChg chg="add del mod">
          <ac:chgData name="Jackson Lam" userId="32eacf31-ef64-4152-a98e-82afd854682f" providerId="ADAL" clId="{C4D8450B-FA2E-4A92-870C-A5A9B3DEC614}" dt="2023-09-14T10:03:18.945" v="3622"/>
          <ac:spMkLst>
            <pc:docMk/>
            <pc:sldMk cId="2440264680" sldId="299"/>
            <ac:spMk id="126" creationId="{49F448BD-4877-CDB7-828B-A8ACB21E50E1}"/>
          </ac:spMkLst>
        </pc:spChg>
        <pc:spChg chg="add del mod">
          <ac:chgData name="Jackson Lam" userId="32eacf31-ef64-4152-a98e-82afd854682f" providerId="ADAL" clId="{C4D8450B-FA2E-4A92-870C-A5A9B3DEC614}" dt="2023-09-14T09:59:08.808" v="3520" actId="478"/>
          <ac:spMkLst>
            <pc:docMk/>
            <pc:sldMk cId="2440264680" sldId="299"/>
            <ac:spMk id="127" creationId="{79DA382B-E115-DD9C-A9A1-67EED2318793}"/>
          </ac:spMkLst>
        </pc:spChg>
        <pc:spChg chg="add mod">
          <ac:chgData name="Jackson Lam" userId="32eacf31-ef64-4152-a98e-82afd854682f" providerId="ADAL" clId="{C4D8450B-FA2E-4A92-870C-A5A9B3DEC614}" dt="2023-09-14T10:04:12.998" v="3638" actId="1076"/>
          <ac:spMkLst>
            <pc:docMk/>
            <pc:sldMk cId="2440264680" sldId="299"/>
            <ac:spMk id="136" creationId="{026D24CA-26EE-41BB-8517-6ACC414D5334}"/>
          </ac:spMkLst>
        </pc:spChg>
        <pc:spChg chg="add mod">
          <ac:chgData name="Jackson Lam" userId="32eacf31-ef64-4152-a98e-82afd854682f" providerId="ADAL" clId="{C4D8450B-FA2E-4A92-870C-A5A9B3DEC614}" dt="2023-09-14T10:04:12.998" v="3638" actId="1076"/>
          <ac:spMkLst>
            <pc:docMk/>
            <pc:sldMk cId="2440264680" sldId="299"/>
            <ac:spMk id="142" creationId="{B0305416-3688-F3F8-EE56-F6B7FCDA7B8F}"/>
          </ac:spMkLst>
        </pc:spChg>
        <pc:spChg chg="add mod">
          <ac:chgData name="Jackson Lam" userId="32eacf31-ef64-4152-a98e-82afd854682f" providerId="ADAL" clId="{C4D8450B-FA2E-4A92-870C-A5A9B3DEC614}" dt="2023-09-14T10:04:12.998" v="3638" actId="1076"/>
          <ac:spMkLst>
            <pc:docMk/>
            <pc:sldMk cId="2440264680" sldId="299"/>
            <ac:spMk id="150" creationId="{5615385A-2C13-69AA-79A5-35A49ACF23EA}"/>
          </ac:spMkLst>
        </pc:spChg>
        <pc:spChg chg="add mod">
          <ac:chgData name="Jackson Lam" userId="32eacf31-ef64-4152-a98e-82afd854682f" providerId="ADAL" clId="{C4D8450B-FA2E-4A92-870C-A5A9B3DEC614}" dt="2023-09-14T10:04:12.998" v="3638" actId="1076"/>
          <ac:spMkLst>
            <pc:docMk/>
            <pc:sldMk cId="2440264680" sldId="299"/>
            <ac:spMk id="152" creationId="{6792485A-4916-BAEA-3466-BC03EA826B2A}"/>
          </ac:spMkLst>
        </pc:spChg>
        <pc:spChg chg="add mod">
          <ac:chgData name="Jackson Lam" userId="32eacf31-ef64-4152-a98e-82afd854682f" providerId="ADAL" clId="{C4D8450B-FA2E-4A92-870C-A5A9B3DEC614}" dt="2023-09-14T10:04:12.998" v="3638" actId="1076"/>
          <ac:spMkLst>
            <pc:docMk/>
            <pc:sldMk cId="2440264680" sldId="299"/>
            <ac:spMk id="179" creationId="{F818BE79-96AC-FA59-4949-9EA799FFD1A6}"/>
          </ac:spMkLst>
        </pc:spChg>
        <pc:spChg chg="add mod">
          <ac:chgData name="Jackson Lam" userId="32eacf31-ef64-4152-a98e-82afd854682f" providerId="ADAL" clId="{C4D8450B-FA2E-4A92-870C-A5A9B3DEC614}" dt="2023-09-14T10:04:12.998" v="3638" actId="1076"/>
          <ac:spMkLst>
            <pc:docMk/>
            <pc:sldMk cId="2440264680" sldId="299"/>
            <ac:spMk id="182" creationId="{D73F91F6-609D-B201-5D9A-942DD36CE9E5}"/>
          </ac:spMkLst>
        </pc:spChg>
        <pc:spChg chg="add mod">
          <ac:chgData name="Jackson Lam" userId="32eacf31-ef64-4152-a98e-82afd854682f" providerId="ADAL" clId="{C4D8450B-FA2E-4A92-870C-A5A9B3DEC614}" dt="2023-09-14T10:04:12.998" v="3638" actId="1076"/>
          <ac:spMkLst>
            <pc:docMk/>
            <pc:sldMk cId="2440264680" sldId="299"/>
            <ac:spMk id="184" creationId="{742C26CE-72CC-8A3A-7054-716F69BB6EEA}"/>
          </ac:spMkLst>
        </pc:spChg>
        <pc:grpChg chg="add del mod">
          <ac:chgData name="Jackson Lam" userId="32eacf31-ef64-4152-a98e-82afd854682f" providerId="ADAL" clId="{C4D8450B-FA2E-4A92-870C-A5A9B3DEC614}" dt="2023-09-14T09:59:28.165" v="3524" actId="478"/>
          <ac:grpSpMkLst>
            <pc:docMk/>
            <pc:sldMk cId="2440264680" sldId="299"/>
            <ac:grpSpMk id="97" creationId="{B5BEDEE0-DC93-D653-BA48-2D195B0B8114}"/>
          </ac:grpSpMkLst>
        </pc:grpChg>
        <pc:grpChg chg="add del mod">
          <ac:chgData name="Jackson Lam" userId="32eacf31-ef64-4152-a98e-82afd854682f" providerId="ADAL" clId="{C4D8450B-FA2E-4A92-870C-A5A9B3DEC614}" dt="2023-09-14T09:59:28.165" v="3524" actId="478"/>
          <ac:grpSpMkLst>
            <pc:docMk/>
            <pc:sldMk cId="2440264680" sldId="299"/>
            <ac:grpSpMk id="101" creationId="{61F87E1F-4659-0123-4D5D-B9FCC107727E}"/>
          </ac:grpSpMkLst>
        </pc:grpChg>
        <pc:grpChg chg="add del mod">
          <ac:chgData name="Jackson Lam" userId="32eacf31-ef64-4152-a98e-82afd854682f" providerId="ADAL" clId="{C4D8450B-FA2E-4A92-870C-A5A9B3DEC614}" dt="2023-09-14T09:59:28.165" v="3524" actId="478"/>
          <ac:grpSpMkLst>
            <pc:docMk/>
            <pc:sldMk cId="2440264680" sldId="299"/>
            <ac:grpSpMk id="105" creationId="{6F7AFA35-8850-9FFB-0C5A-9D308EB2B7BE}"/>
          </ac:grpSpMkLst>
        </pc:grpChg>
        <pc:grpChg chg="add del mod">
          <ac:chgData name="Jackson Lam" userId="32eacf31-ef64-4152-a98e-82afd854682f" providerId="ADAL" clId="{C4D8450B-FA2E-4A92-870C-A5A9B3DEC614}" dt="2023-09-14T09:59:28.165" v="3524" actId="478"/>
          <ac:grpSpMkLst>
            <pc:docMk/>
            <pc:sldMk cId="2440264680" sldId="299"/>
            <ac:grpSpMk id="109" creationId="{185C1779-1A97-B787-ED41-14F08BA3BE76}"/>
          </ac:grpSpMkLst>
        </pc:grpChg>
        <pc:grpChg chg="add del mod">
          <ac:chgData name="Jackson Lam" userId="32eacf31-ef64-4152-a98e-82afd854682f" providerId="ADAL" clId="{C4D8450B-FA2E-4A92-870C-A5A9B3DEC614}" dt="2023-09-14T09:59:28.165" v="3524" actId="478"/>
          <ac:grpSpMkLst>
            <pc:docMk/>
            <pc:sldMk cId="2440264680" sldId="299"/>
            <ac:grpSpMk id="113" creationId="{D14DDE27-A6AD-98EC-BC94-C52D409A0F6F}"/>
          </ac:grpSpMkLst>
        </pc:grpChg>
        <pc:grpChg chg="add del mod">
          <ac:chgData name="Jackson Lam" userId="32eacf31-ef64-4152-a98e-82afd854682f" providerId="ADAL" clId="{C4D8450B-FA2E-4A92-870C-A5A9B3DEC614}" dt="2023-09-14T09:59:28.165" v="3524" actId="478"/>
          <ac:grpSpMkLst>
            <pc:docMk/>
            <pc:sldMk cId="2440264680" sldId="299"/>
            <ac:grpSpMk id="117" creationId="{8ACE1505-DC3D-0A12-C655-214CE52C2860}"/>
          </ac:grpSpMkLst>
        </pc:grpChg>
        <pc:picChg chg="mod">
          <ac:chgData name="Jackson Lam" userId="32eacf31-ef64-4152-a98e-82afd854682f" providerId="ADAL" clId="{C4D8450B-FA2E-4A92-870C-A5A9B3DEC614}" dt="2023-09-14T10:04:19.320" v="3641" actId="1076"/>
          <ac:picMkLst>
            <pc:docMk/>
            <pc:sldMk cId="2440264680" sldId="299"/>
            <ac:picMk id="10" creationId="{C193FEA2-6E6E-47E9-A2BE-D2BF590F4E7C}"/>
          </ac:picMkLst>
        </pc:picChg>
        <pc:cxnChg chg="mod">
          <ac:chgData name="Jackson Lam" userId="32eacf31-ef64-4152-a98e-82afd854682f" providerId="ADAL" clId="{C4D8450B-FA2E-4A92-870C-A5A9B3DEC614}" dt="2023-09-14T10:04:12.998" v="3638" actId="1076"/>
          <ac:cxnSpMkLst>
            <pc:docMk/>
            <pc:sldMk cId="2440264680" sldId="299"/>
            <ac:cxnSpMk id="6" creationId="{BFEC3BED-4719-43E8-EE92-F928D1F743EE}"/>
          </ac:cxnSpMkLst>
        </pc:cxnChg>
        <pc:cxnChg chg="mod">
          <ac:chgData name="Jackson Lam" userId="32eacf31-ef64-4152-a98e-82afd854682f" providerId="ADAL" clId="{C4D8450B-FA2E-4A92-870C-A5A9B3DEC614}" dt="2023-09-14T10:04:12.998" v="3638" actId="1076"/>
          <ac:cxnSpMkLst>
            <pc:docMk/>
            <pc:sldMk cId="2440264680" sldId="299"/>
            <ac:cxnSpMk id="8" creationId="{85687F23-A071-9EE4-F4D7-46A5386EBED6}"/>
          </ac:cxnSpMkLst>
        </pc:cxnChg>
        <pc:cxnChg chg="mod">
          <ac:chgData name="Jackson Lam" userId="32eacf31-ef64-4152-a98e-82afd854682f" providerId="ADAL" clId="{C4D8450B-FA2E-4A92-870C-A5A9B3DEC614}" dt="2023-09-14T10:04:12.998" v="3638" actId="1076"/>
          <ac:cxnSpMkLst>
            <pc:docMk/>
            <pc:sldMk cId="2440264680" sldId="299"/>
            <ac:cxnSpMk id="14" creationId="{78A1E709-FD73-6634-326A-76FCE73C9EFB}"/>
          </ac:cxnSpMkLst>
        </pc:cxnChg>
        <pc:cxnChg chg="mod">
          <ac:chgData name="Jackson Lam" userId="32eacf31-ef64-4152-a98e-82afd854682f" providerId="ADAL" clId="{C4D8450B-FA2E-4A92-870C-A5A9B3DEC614}" dt="2023-09-14T10:04:12.998" v="3638" actId="1076"/>
          <ac:cxnSpMkLst>
            <pc:docMk/>
            <pc:sldMk cId="2440264680" sldId="299"/>
            <ac:cxnSpMk id="31" creationId="{4A13FFBD-D1AC-6917-5BB4-0396B20BF46F}"/>
          </ac:cxnSpMkLst>
        </pc:cxnChg>
        <pc:cxnChg chg="mod">
          <ac:chgData name="Jackson Lam" userId="32eacf31-ef64-4152-a98e-82afd854682f" providerId="ADAL" clId="{C4D8450B-FA2E-4A92-870C-A5A9B3DEC614}" dt="2023-09-14T10:04:12.998" v="3638" actId="1076"/>
          <ac:cxnSpMkLst>
            <pc:docMk/>
            <pc:sldMk cId="2440264680" sldId="299"/>
            <ac:cxnSpMk id="32" creationId="{F75A7496-81D1-8F48-877B-3C266FEAF215}"/>
          </ac:cxnSpMkLst>
        </pc:cxnChg>
        <pc:cxnChg chg="mod">
          <ac:chgData name="Jackson Lam" userId="32eacf31-ef64-4152-a98e-82afd854682f" providerId="ADAL" clId="{C4D8450B-FA2E-4A92-870C-A5A9B3DEC614}" dt="2023-09-14T10:04:12.998" v="3638" actId="1076"/>
          <ac:cxnSpMkLst>
            <pc:docMk/>
            <pc:sldMk cId="2440264680" sldId="299"/>
            <ac:cxnSpMk id="36" creationId="{345BBED9-0211-176D-864B-00D915F5BCD4}"/>
          </ac:cxnSpMkLst>
        </pc:cxnChg>
        <pc:cxnChg chg="mod">
          <ac:chgData name="Jackson Lam" userId="32eacf31-ef64-4152-a98e-82afd854682f" providerId="ADAL" clId="{C4D8450B-FA2E-4A92-870C-A5A9B3DEC614}" dt="2023-09-14T10:04:12.998" v="3638" actId="1076"/>
          <ac:cxnSpMkLst>
            <pc:docMk/>
            <pc:sldMk cId="2440264680" sldId="299"/>
            <ac:cxnSpMk id="44" creationId="{CE60B5C2-AFE7-0EBA-151F-C298907ACB1F}"/>
          </ac:cxnSpMkLst>
        </pc:cxnChg>
        <pc:cxnChg chg="add mod">
          <ac:chgData name="Jackson Lam" userId="32eacf31-ef64-4152-a98e-82afd854682f" providerId="ADAL" clId="{C4D8450B-FA2E-4A92-870C-A5A9B3DEC614}" dt="2023-09-14T10:04:12.998" v="3638" actId="1076"/>
          <ac:cxnSpMkLst>
            <pc:docMk/>
            <pc:sldMk cId="2440264680" sldId="299"/>
            <ac:cxnSpMk id="46" creationId="{77B98D07-7F6D-3277-B74F-8173E020DB05}"/>
          </ac:cxnSpMkLst>
        </pc:cxnChg>
        <pc:cxnChg chg="add mod">
          <ac:chgData name="Jackson Lam" userId="32eacf31-ef64-4152-a98e-82afd854682f" providerId="ADAL" clId="{C4D8450B-FA2E-4A92-870C-A5A9B3DEC614}" dt="2023-09-14T10:04:12.998" v="3638" actId="1076"/>
          <ac:cxnSpMkLst>
            <pc:docMk/>
            <pc:sldMk cId="2440264680" sldId="299"/>
            <ac:cxnSpMk id="69" creationId="{409E1F63-81B9-1E78-EAAD-8553A5B053CC}"/>
          </ac:cxnSpMkLst>
        </pc:cxnChg>
        <pc:cxnChg chg="add mod">
          <ac:chgData name="Jackson Lam" userId="32eacf31-ef64-4152-a98e-82afd854682f" providerId="ADAL" clId="{C4D8450B-FA2E-4A92-870C-A5A9B3DEC614}" dt="2023-09-14T11:14:27.061" v="3643" actId="1076"/>
          <ac:cxnSpMkLst>
            <pc:docMk/>
            <pc:sldMk cId="2440264680" sldId="299"/>
            <ac:cxnSpMk id="77" creationId="{D5280B96-9E85-8ED2-4B57-58332788FDB4}"/>
          </ac:cxnSpMkLst>
        </pc:cxnChg>
        <pc:cxnChg chg="add mod">
          <ac:chgData name="Jackson Lam" userId="32eacf31-ef64-4152-a98e-82afd854682f" providerId="ADAL" clId="{C4D8450B-FA2E-4A92-870C-A5A9B3DEC614}" dt="2023-09-14T11:14:24.639" v="3642" actId="1076"/>
          <ac:cxnSpMkLst>
            <pc:docMk/>
            <pc:sldMk cId="2440264680" sldId="299"/>
            <ac:cxnSpMk id="83" creationId="{5FBF2D66-A6C9-1B8B-6659-B0008C57E50E}"/>
          </ac:cxnSpMkLst>
        </pc:cxnChg>
        <pc:cxnChg chg="add mod">
          <ac:chgData name="Jackson Lam" userId="32eacf31-ef64-4152-a98e-82afd854682f" providerId="ADAL" clId="{C4D8450B-FA2E-4A92-870C-A5A9B3DEC614}" dt="2023-09-14T10:04:12.998" v="3638" actId="1076"/>
          <ac:cxnSpMkLst>
            <pc:docMk/>
            <pc:sldMk cId="2440264680" sldId="299"/>
            <ac:cxnSpMk id="87" creationId="{F8AD4CEF-583A-D333-643F-01E1D12B3625}"/>
          </ac:cxnSpMkLst>
        </pc:cxnChg>
        <pc:cxnChg chg="add mod">
          <ac:chgData name="Jackson Lam" userId="32eacf31-ef64-4152-a98e-82afd854682f" providerId="ADAL" clId="{C4D8450B-FA2E-4A92-870C-A5A9B3DEC614}" dt="2023-09-14T10:04:12.998" v="3638" actId="1076"/>
          <ac:cxnSpMkLst>
            <pc:docMk/>
            <pc:sldMk cId="2440264680" sldId="299"/>
            <ac:cxnSpMk id="137" creationId="{2758926A-3E23-286E-AEC1-22C42AB8EE44}"/>
          </ac:cxnSpMkLst>
        </pc:cxnChg>
        <pc:cxnChg chg="add mod">
          <ac:chgData name="Jackson Lam" userId="32eacf31-ef64-4152-a98e-82afd854682f" providerId="ADAL" clId="{C4D8450B-FA2E-4A92-870C-A5A9B3DEC614}" dt="2023-09-14T10:04:12.998" v="3638" actId="1076"/>
          <ac:cxnSpMkLst>
            <pc:docMk/>
            <pc:sldMk cId="2440264680" sldId="299"/>
            <ac:cxnSpMk id="143" creationId="{87E5AD7E-8B8F-3536-FE0E-A970A8373920}"/>
          </ac:cxnSpMkLst>
        </pc:cxnChg>
        <pc:cxnChg chg="add mod">
          <ac:chgData name="Jackson Lam" userId="32eacf31-ef64-4152-a98e-82afd854682f" providerId="ADAL" clId="{C4D8450B-FA2E-4A92-870C-A5A9B3DEC614}" dt="2023-09-14T10:04:12.998" v="3638" actId="1076"/>
          <ac:cxnSpMkLst>
            <pc:docMk/>
            <pc:sldMk cId="2440264680" sldId="299"/>
            <ac:cxnSpMk id="147" creationId="{CB45D58F-7F0C-4BF8-28DE-601092EA3100}"/>
          </ac:cxnSpMkLst>
        </pc:cxnChg>
        <pc:cxnChg chg="add mod">
          <ac:chgData name="Jackson Lam" userId="32eacf31-ef64-4152-a98e-82afd854682f" providerId="ADAL" clId="{C4D8450B-FA2E-4A92-870C-A5A9B3DEC614}" dt="2023-09-14T10:04:12.998" v="3638" actId="1076"/>
          <ac:cxnSpMkLst>
            <pc:docMk/>
            <pc:sldMk cId="2440264680" sldId="299"/>
            <ac:cxnSpMk id="151" creationId="{0A758090-E4DC-21D3-0235-DCC6E1FF0006}"/>
          </ac:cxnSpMkLst>
        </pc:cxnChg>
        <pc:cxnChg chg="add mod">
          <ac:chgData name="Jackson Lam" userId="32eacf31-ef64-4152-a98e-82afd854682f" providerId="ADAL" clId="{C4D8450B-FA2E-4A92-870C-A5A9B3DEC614}" dt="2023-09-14T10:04:12.998" v="3638" actId="1076"/>
          <ac:cxnSpMkLst>
            <pc:docMk/>
            <pc:sldMk cId="2440264680" sldId="299"/>
            <ac:cxnSpMk id="180" creationId="{9790F0DD-D80E-1F33-2BB4-0B074DAFA9C5}"/>
          </ac:cxnSpMkLst>
        </pc:cxnChg>
        <pc:cxnChg chg="add mod">
          <ac:chgData name="Jackson Lam" userId="32eacf31-ef64-4152-a98e-82afd854682f" providerId="ADAL" clId="{C4D8450B-FA2E-4A92-870C-A5A9B3DEC614}" dt="2023-09-14T10:04:12.998" v="3638" actId="1076"/>
          <ac:cxnSpMkLst>
            <pc:docMk/>
            <pc:sldMk cId="2440264680" sldId="299"/>
            <ac:cxnSpMk id="181" creationId="{8A39781B-B1EE-D314-CD2B-F4FEE73EC9CB}"/>
          </ac:cxnSpMkLst>
        </pc:cxnChg>
        <pc:cxnChg chg="add mod">
          <ac:chgData name="Jackson Lam" userId="32eacf31-ef64-4152-a98e-82afd854682f" providerId="ADAL" clId="{C4D8450B-FA2E-4A92-870C-A5A9B3DEC614}" dt="2023-09-14T10:04:12.998" v="3638" actId="1076"/>
          <ac:cxnSpMkLst>
            <pc:docMk/>
            <pc:sldMk cId="2440264680" sldId="299"/>
            <ac:cxnSpMk id="183" creationId="{C0F8CB0A-C4EB-04BB-48FA-27926D18FA5E}"/>
          </ac:cxnSpMkLst>
        </pc:cxnChg>
      </pc:sldChg>
      <pc:sldChg chg="modSp add mod">
        <pc:chgData name="Jackson Lam" userId="32eacf31-ef64-4152-a98e-82afd854682f" providerId="ADAL" clId="{C4D8450B-FA2E-4A92-870C-A5A9B3DEC614}" dt="2023-09-14T09:35:43.631" v="3354" actId="14100"/>
        <pc:sldMkLst>
          <pc:docMk/>
          <pc:sldMk cId="272615983" sldId="339"/>
        </pc:sldMkLst>
        <pc:spChg chg="mod">
          <ac:chgData name="Jackson Lam" userId="32eacf31-ef64-4152-a98e-82afd854682f" providerId="ADAL" clId="{C4D8450B-FA2E-4A92-870C-A5A9B3DEC614}" dt="2023-09-14T09:35:43.631" v="3354" actId="14100"/>
          <ac:spMkLst>
            <pc:docMk/>
            <pc:sldMk cId="272615983" sldId="339"/>
            <ac:spMk id="3" creationId="{6239D9F9-7FF6-6B1A-84FC-138B450ED312}"/>
          </ac:spMkLst>
        </pc:spChg>
        <pc:spChg chg="mod">
          <ac:chgData name="Jackson Lam" userId="32eacf31-ef64-4152-a98e-82afd854682f" providerId="ADAL" clId="{C4D8450B-FA2E-4A92-870C-A5A9B3DEC614}" dt="2023-09-13T08:34:48.999" v="959" actId="947"/>
          <ac:spMkLst>
            <pc:docMk/>
            <pc:sldMk cId="272615983" sldId="339"/>
            <ac:spMk id="4" creationId="{DE014BBC-A6C8-C0F8-AB81-C19FD0AFEC60}"/>
          </ac:spMkLst>
        </pc:spChg>
        <pc:spChg chg="mod">
          <ac:chgData name="Jackson Lam" userId="32eacf31-ef64-4152-a98e-82afd854682f" providerId="ADAL" clId="{C4D8450B-FA2E-4A92-870C-A5A9B3DEC614}" dt="2023-09-13T08:34:48.999" v="959" actId="947"/>
          <ac:spMkLst>
            <pc:docMk/>
            <pc:sldMk cId="272615983" sldId="339"/>
            <ac:spMk id="5" creationId="{7DBBBF0B-B85F-1444-AB3A-12850FC09D51}"/>
          </ac:spMkLst>
        </pc:spChg>
      </pc:sldChg>
      <pc:sldChg chg="modSp add mod">
        <pc:chgData name="Jackson Lam" userId="32eacf31-ef64-4152-a98e-82afd854682f" providerId="ADAL" clId="{C4D8450B-FA2E-4A92-870C-A5A9B3DEC614}" dt="2023-09-14T08:57:40.887" v="3103" actId="207"/>
        <pc:sldMkLst>
          <pc:docMk/>
          <pc:sldMk cId="641371901" sldId="348"/>
        </pc:sldMkLst>
        <pc:spChg chg="mod">
          <ac:chgData name="Jackson Lam" userId="32eacf31-ef64-4152-a98e-82afd854682f" providerId="ADAL" clId="{C4D8450B-FA2E-4A92-870C-A5A9B3DEC614}" dt="2023-09-14T08:57:40.887" v="3103" actId="207"/>
          <ac:spMkLst>
            <pc:docMk/>
            <pc:sldMk cId="641371901" sldId="348"/>
            <ac:spMk id="3" creationId="{6239D9F9-7FF6-6B1A-84FC-138B450ED312}"/>
          </ac:spMkLst>
        </pc:spChg>
        <pc:spChg chg="mod">
          <ac:chgData name="Jackson Lam" userId="32eacf31-ef64-4152-a98e-82afd854682f" providerId="ADAL" clId="{C4D8450B-FA2E-4A92-870C-A5A9B3DEC614}" dt="2023-09-14T06:40:21.230" v="2492" actId="14100"/>
          <ac:spMkLst>
            <pc:docMk/>
            <pc:sldMk cId="641371901" sldId="348"/>
            <ac:spMk id="5" creationId="{7DBBBF0B-B85F-1444-AB3A-12850FC09D51}"/>
          </ac:spMkLst>
        </pc:spChg>
        <pc:spChg chg="mod">
          <ac:chgData name="Jackson Lam" userId="32eacf31-ef64-4152-a98e-82afd854682f" providerId="ADAL" clId="{C4D8450B-FA2E-4A92-870C-A5A9B3DEC614}" dt="2023-09-14T06:42:36.714" v="2564" actId="20577"/>
          <ac:spMkLst>
            <pc:docMk/>
            <pc:sldMk cId="641371901" sldId="348"/>
            <ac:spMk id="6" creationId="{3BA19BBD-7FD4-5518-926B-E8011DF1F0A0}"/>
          </ac:spMkLst>
        </pc:spChg>
        <pc:picChg chg="mod">
          <ac:chgData name="Jackson Lam" userId="32eacf31-ef64-4152-a98e-82afd854682f" providerId="ADAL" clId="{C4D8450B-FA2E-4A92-870C-A5A9B3DEC614}" dt="2023-09-13T09:26:19.766" v="1766" actId="1076"/>
          <ac:picMkLst>
            <pc:docMk/>
            <pc:sldMk cId="641371901" sldId="348"/>
            <ac:picMk id="11" creationId="{41B83F3B-67B6-5EE9-FEAC-048B3CF7D352}"/>
          </ac:picMkLst>
        </pc:picChg>
      </pc:sldChg>
      <pc:sldChg chg="modSp add mod">
        <pc:chgData name="Jackson Lam" userId="32eacf31-ef64-4152-a98e-82afd854682f" providerId="ADAL" clId="{C4D8450B-FA2E-4A92-870C-A5A9B3DEC614}" dt="2023-09-14T09:02:01.749" v="3272" actId="20577"/>
        <pc:sldMkLst>
          <pc:docMk/>
          <pc:sldMk cId="2781806281" sldId="350"/>
        </pc:sldMkLst>
        <pc:spChg chg="mod">
          <ac:chgData name="Jackson Lam" userId="32eacf31-ef64-4152-a98e-82afd854682f" providerId="ADAL" clId="{C4D8450B-FA2E-4A92-870C-A5A9B3DEC614}" dt="2023-09-14T09:02:01.749" v="3272" actId="20577"/>
          <ac:spMkLst>
            <pc:docMk/>
            <pc:sldMk cId="2781806281" sldId="350"/>
            <ac:spMk id="20" creationId="{7B330D45-043E-F2FE-1215-6DF6E66DFC0D}"/>
          </ac:spMkLst>
        </pc:spChg>
        <pc:spChg chg="mod">
          <ac:chgData name="Jackson Lam" userId="32eacf31-ef64-4152-a98e-82afd854682f" providerId="ADAL" clId="{C4D8450B-FA2E-4A92-870C-A5A9B3DEC614}" dt="2023-09-14T09:00:31.937" v="3239" actId="207"/>
          <ac:spMkLst>
            <pc:docMk/>
            <pc:sldMk cId="2781806281" sldId="350"/>
            <ac:spMk id="21" creationId="{3E5D0BDE-011B-0676-C324-53CE3F55018C}"/>
          </ac:spMkLst>
        </pc:spChg>
      </pc:sldChg>
      <pc:sldChg chg="modSp add mod">
        <pc:chgData name="Jackson Lam" userId="32eacf31-ef64-4152-a98e-82afd854682f" providerId="ADAL" clId="{C4D8450B-FA2E-4A92-870C-A5A9B3DEC614}" dt="2023-09-18T09:38:26.308" v="3997" actId="20577"/>
        <pc:sldMkLst>
          <pc:docMk/>
          <pc:sldMk cId="1868435367" sldId="354"/>
        </pc:sldMkLst>
        <pc:spChg chg="mod">
          <ac:chgData name="Jackson Lam" userId="32eacf31-ef64-4152-a98e-82afd854682f" providerId="ADAL" clId="{C4D8450B-FA2E-4A92-870C-A5A9B3DEC614}" dt="2023-09-18T09:38:26.308" v="3997" actId="20577"/>
          <ac:spMkLst>
            <pc:docMk/>
            <pc:sldMk cId="1868435367" sldId="354"/>
            <ac:spMk id="4" creationId="{4721EF9A-F468-AA2A-7B86-89FD5617465D}"/>
          </ac:spMkLst>
        </pc:spChg>
        <pc:picChg chg="mod">
          <ac:chgData name="Jackson Lam" userId="32eacf31-ef64-4152-a98e-82afd854682f" providerId="ADAL" clId="{C4D8450B-FA2E-4A92-870C-A5A9B3DEC614}" dt="2023-09-18T08:10:32.714" v="3679" actId="14826"/>
          <ac:picMkLst>
            <pc:docMk/>
            <pc:sldMk cId="1868435367" sldId="354"/>
            <ac:picMk id="5" creationId="{B728C126-206E-6633-206C-EC98E1E98329}"/>
          </ac:picMkLst>
        </pc:picChg>
        <pc:picChg chg="mod">
          <ac:chgData name="Jackson Lam" userId="32eacf31-ef64-4152-a98e-82afd854682f" providerId="ADAL" clId="{C4D8450B-FA2E-4A92-870C-A5A9B3DEC614}" dt="2023-09-18T08:10:22.224" v="3678" actId="1076"/>
          <ac:picMkLst>
            <pc:docMk/>
            <pc:sldMk cId="1868435367" sldId="354"/>
            <ac:picMk id="147" creationId="{00000000-0000-0000-0000-000000000000}"/>
          </ac:picMkLst>
        </pc:picChg>
      </pc:sldChg>
      <pc:sldChg chg="addSp delSp modSp add mod">
        <pc:chgData name="Jackson Lam" userId="32eacf31-ef64-4152-a98e-82afd854682f" providerId="ADAL" clId="{C4D8450B-FA2E-4A92-870C-A5A9B3DEC614}" dt="2023-09-18T09:26:59.172" v="3895" actId="1076"/>
        <pc:sldMkLst>
          <pc:docMk/>
          <pc:sldMk cId="2667834871" sldId="355"/>
        </pc:sldMkLst>
        <pc:spChg chg="mod ord">
          <ac:chgData name="Jackson Lam" userId="32eacf31-ef64-4152-a98e-82afd854682f" providerId="ADAL" clId="{C4D8450B-FA2E-4A92-870C-A5A9B3DEC614}" dt="2023-09-14T08:57:45.958" v="3104" actId="207"/>
          <ac:spMkLst>
            <pc:docMk/>
            <pc:sldMk cId="2667834871" sldId="355"/>
            <ac:spMk id="4" creationId="{29B7B738-EA0C-BC88-4AB5-BC9660597A52}"/>
          </ac:spMkLst>
        </pc:spChg>
        <pc:spChg chg="mod">
          <ac:chgData name="Jackson Lam" userId="32eacf31-ef64-4152-a98e-82afd854682f" providerId="ADAL" clId="{C4D8450B-FA2E-4A92-870C-A5A9B3DEC614}" dt="2023-09-14T06:50:56.757" v="2701" actId="1076"/>
          <ac:spMkLst>
            <pc:docMk/>
            <pc:sldMk cId="2667834871" sldId="355"/>
            <ac:spMk id="9" creationId="{E4F65E5F-A0B1-9FB8-0D53-3272BE410CDD}"/>
          </ac:spMkLst>
        </pc:spChg>
        <pc:spChg chg="mod">
          <ac:chgData name="Jackson Lam" userId="32eacf31-ef64-4152-a98e-82afd854682f" providerId="ADAL" clId="{C4D8450B-FA2E-4A92-870C-A5A9B3DEC614}" dt="2023-09-14T07:00:46.397" v="2807" actId="1076"/>
          <ac:spMkLst>
            <pc:docMk/>
            <pc:sldMk cId="2667834871" sldId="355"/>
            <ac:spMk id="11" creationId="{5D62E2DA-B7D8-8C3F-F2CB-47BC7C3BE45D}"/>
          </ac:spMkLst>
        </pc:spChg>
        <pc:spChg chg="add del mod">
          <ac:chgData name="Jackson Lam" userId="32eacf31-ef64-4152-a98e-82afd854682f" providerId="ADAL" clId="{C4D8450B-FA2E-4A92-870C-A5A9B3DEC614}" dt="2023-09-18T09:26:59.172" v="3895" actId="1076"/>
          <ac:spMkLst>
            <pc:docMk/>
            <pc:sldMk cId="2667834871" sldId="355"/>
            <ac:spMk id="15" creationId="{11DDA236-D308-D5FB-C7D8-1ACADA1168B3}"/>
          </ac:spMkLst>
        </pc:spChg>
        <pc:picChg chg="add del">
          <ac:chgData name="Jackson Lam" userId="32eacf31-ef64-4152-a98e-82afd854682f" providerId="ADAL" clId="{C4D8450B-FA2E-4A92-870C-A5A9B3DEC614}" dt="2023-09-14T06:59:41.982" v="2798" actId="478"/>
          <ac:picMkLst>
            <pc:docMk/>
            <pc:sldMk cId="2667834871" sldId="355"/>
            <ac:picMk id="5" creationId="{FF0D990D-6BCE-9FDA-B4CE-0097DB06BC49}"/>
          </ac:picMkLst>
        </pc:picChg>
        <pc:picChg chg="add del">
          <ac:chgData name="Jackson Lam" userId="32eacf31-ef64-4152-a98e-82afd854682f" providerId="ADAL" clId="{C4D8450B-FA2E-4A92-870C-A5A9B3DEC614}" dt="2023-09-14T06:50:34.262" v="2693" actId="478"/>
          <ac:picMkLst>
            <pc:docMk/>
            <pc:sldMk cId="2667834871" sldId="355"/>
            <ac:picMk id="7" creationId="{BA411F3D-4989-4B50-0A2F-D739CB6B6671}"/>
          </ac:picMkLst>
        </pc:picChg>
        <pc:picChg chg="add mod ord">
          <ac:chgData name="Jackson Lam" userId="32eacf31-ef64-4152-a98e-82afd854682f" providerId="ADAL" clId="{C4D8450B-FA2E-4A92-870C-A5A9B3DEC614}" dt="2023-09-14T07:00:07.610" v="2806" actId="1076"/>
          <ac:picMkLst>
            <pc:docMk/>
            <pc:sldMk cId="2667834871" sldId="355"/>
            <ac:picMk id="8" creationId="{D2E0CF8D-88F0-71C2-4B0E-DFFC0E2872BE}"/>
          </ac:picMkLst>
        </pc:picChg>
        <pc:picChg chg="add del">
          <ac:chgData name="Jackson Lam" userId="32eacf31-ef64-4152-a98e-82afd854682f" providerId="ADAL" clId="{C4D8450B-FA2E-4A92-870C-A5A9B3DEC614}" dt="2023-09-14T06:50:17.895" v="2685"/>
          <ac:picMkLst>
            <pc:docMk/>
            <pc:sldMk cId="2667834871" sldId="355"/>
            <ac:picMk id="1026" creationId="{7218639D-13AC-1B5D-0A8A-7379D4A87FD4}"/>
          </ac:picMkLst>
        </pc:picChg>
        <pc:picChg chg="add del">
          <ac:chgData name="Jackson Lam" userId="32eacf31-ef64-4152-a98e-82afd854682f" providerId="ADAL" clId="{C4D8450B-FA2E-4A92-870C-A5A9B3DEC614}" dt="2023-09-14T06:50:24.224" v="2689"/>
          <ac:picMkLst>
            <pc:docMk/>
            <pc:sldMk cId="2667834871" sldId="355"/>
            <ac:picMk id="1028" creationId="{6B3F3D00-A6BB-FCFB-7051-6F0C43E5B0F3}"/>
          </ac:picMkLst>
        </pc:picChg>
        <pc:picChg chg="add del mod">
          <ac:chgData name="Jackson Lam" userId="32eacf31-ef64-4152-a98e-82afd854682f" providerId="ADAL" clId="{C4D8450B-FA2E-4A92-870C-A5A9B3DEC614}" dt="2023-09-14T06:59:35.672" v="2793" actId="478"/>
          <ac:picMkLst>
            <pc:docMk/>
            <pc:sldMk cId="2667834871" sldId="355"/>
            <ac:picMk id="1030" creationId="{46E0321B-5441-B044-C649-C9F23C39B6FC}"/>
          </ac:picMkLst>
        </pc:picChg>
      </pc:sldChg>
      <pc:sldChg chg="addSp delSp modSp add mod">
        <pc:chgData name="Jackson Lam" userId="32eacf31-ef64-4152-a98e-82afd854682f" providerId="ADAL" clId="{C4D8450B-FA2E-4A92-870C-A5A9B3DEC614}" dt="2023-09-14T08:57:55.483" v="3106" actId="207"/>
        <pc:sldMkLst>
          <pc:docMk/>
          <pc:sldMk cId="971902688" sldId="356"/>
        </pc:sldMkLst>
        <pc:spChg chg="mod">
          <ac:chgData name="Jackson Lam" userId="32eacf31-ef64-4152-a98e-82afd854682f" providerId="ADAL" clId="{C4D8450B-FA2E-4A92-870C-A5A9B3DEC614}" dt="2023-09-14T07:09:49.210" v="2905" actId="1076"/>
          <ac:spMkLst>
            <pc:docMk/>
            <pc:sldMk cId="971902688" sldId="356"/>
            <ac:spMk id="2" creationId="{61188F35-34E7-6C13-D909-94FAC2518E14}"/>
          </ac:spMkLst>
        </pc:spChg>
        <pc:spChg chg="mod">
          <ac:chgData name="Jackson Lam" userId="32eacf31-ef64-4152-a98e-82afd854682f" providerId="ADAL" clId="{C4D8450B-FA2E-4A92-870C-A5A9B3DEC614}" dt="2023-09-14T08:57:55.483" v="3106" actId="207"/>
          <ac:spMkLst>
            <pc:docMk/>
            <pc:sldMk cId="971902688" sldId="356"/>
            <ac:spMk id="5" creationId="{E2508FAB-D5D8-E67D-EE54-6C62FF61B4AB}"/>
          </ac:spMkLst>
        </pc:spChg>
        <pc:spChg chg="add mod">
          <ac:chgData name="Jackson Lam" userId="32eacf31-ef64-4152-a98e-82afd854682f" providerId="ADAL" clId="{C4D8450B-FA2E-4A92-870C-A5A9B3DEC614}" dt="2023-09-14T07:12:31.929" v="2911" actId="20577"/>
          <ac:spMkLst>
            <pc:docMk/>
            <pc:sldMk cId="971902688" sldId="356"/>
            <ac:spMk id="6" creationId="{5F794C4B-2CE0-93F6-C891-52D6331C6E63}"/>
          </ac:spMkLst>
        </pc:spChg>
        <pc:spChg chg="mod">
          <ac:chgData name="Jackson Lam" userId="32eacf31-ef64-4152-a98e-82afd854682f" providerId="ADAL" clId="{C4D8450B-FA2E-4A92-870C-A5A9B3DEC614}" dt="2023-09-14T07:12:13.835" v="2907" actId="207"/>
          <ac:spMkLst>
            <pc:docMk/>
            <pc:sldMk cId="971902688" sldId="356"/>
            <ac:spMk id="17" creationId="{7593AC25-AAD2-52E1-A9DA-7AA20C3D5BE9}"/>
          </ac:spMkLst>
        </pc:spChg>
        <pc:picChg chg="add del mod">
          <ac:chgData name="Jackson Lam" userId="32eacf31-ef64-4152-a98e-82afd854682f" providerId="ADAL" clId="{C4D8450B-FA2E-4A92-870C-A5A9B3DEC614}" dt="2023-09-14T07:09:54.594" v="2906" actId="1076"/>
          <ac:picMkLst>
            <pc:docMk/>
            <pc:sldMk cId="971902688" sldId="356"/>
            <ac:picMk id="4" creationId="{7F11309B-8BD2-860F-297D-7491277E5A6D}"/>
          </ac:picMkLst>
        </pc:picChg>
        <pc:picChg chg="del mod">
          <ac:chgData name="Jackson Lam" userId="32eacf31-ef64-4152-a98e-82afd854682f" providerId="ADAL" clId="{C4D8450B-FA2E-4A92-870C-A5A9B3DEC614}" dt="2023-09-14T07:08:50.789" v="2874" actId="478"/>
          <ac:picMkLst>
            <pc:docMk/>
            <pc:sldMk cId="971902688" sldId="356"/>
            <ac:picMk id="7" creationId="{5DB4D4A0-4B3C-7B04-4B12-A4BA8EDF81D2}"/>
          </ac:picMkLst>
        </pc:picChg>
      </pc:sldChg>
      <pc:sldChg chg="modSp add mod">
        <pc:chgData name="Jackson Lam" userId="32eacf31-ef64-4152-a98e-82afd854682f" providerId="ADAL" clId="{C4D8450B-FA2E-4A92-870C-A5A9B3DEC614}" dt="2023-09-18T09:39:40.030" v="4006" actId="20577"/>
        <pc:sldMkLst>
          <pc:docMk/>
          <pc:sldMk cId="93208732" sldId="361"/>
        </pc:sldMkLst>
        <pc:spChg chg="mod">
          <ac:chgData name="Jackson Lam" userId="32eacf31-ef64-4152-a98e-82afd854682f" providerId="ADAL" clId="{C4D8450B-FA2E-4A92-870C-A5A9B3DEC614}" dt="2023-09-14T09:39:05.652" v="3359" actId="14100"/>
          <ac:spMkLst>
            <pc:docMk/>
            <pc:sldMk cId="93208732" sldId="361"/>
            <ac:spMk id="13" creationId="{ECE105F9-A096-DE09-A445-46D1CA358C34}"/>
          </ac:spMkLst>
        </pc:spChg>
        <pc:spChg chg="mod">
          <ac:chgData name="Jackson Lam" userId="32eacf31-ef64-4152-a98e-82afd854682f" providerId="ADAL" clId="{C4D8450B-FA2E-4A92-870C-A5A9B3DEC614}" dt="2023-09-14T07:15:52.767" v="2930" actId="1076"/>
          <ac:spMkLst>
            <pc:docMk/>
            <pc:sldMk cId="93208732" sldId="361"/>
            <ac:spMk id="15" creationId="{D99B3260-FBAE-D8F0-2056-12E65004CAE9}"/>
          </ac:spMkLst>
        </pc:spChg>
        <pc:spChg chg="mod">
          <ac:chgData name="Jackson Lam" userId="32eacf31-ef64-4152-a98e-82afd854682f" providerId="ADAL" clId="{C4D8450B-FA2E-4A92-870C-A5A9B3DEC614}" dt="2023-09-18T09:39:40.030" v="4006" actId="20577"/>
          <ac:spMkLst>
            <pc:docMk/>
            <pc:sldMk cId="93208732" sldId="361"/>
            <ac:spMk id="17" creationId="{92A838EB-9A4C-7C68-3F99-F7728AE7BD50}"/>
          </ac:spMkLst>
        </pc:spChg>
        <pc:spChg chg="mod">
          <ac:chgData name="Jackson Lam" userId="32eacf31-ef64-4152-a98e-82afd854682f" providerId="ADAL" clId="{C4D8450B-FA2E-4A92-870C-A5A9B3DEC614}" dt="2023-09-14T08:58:04.022" v="3109" actId="207"/>
          <ac:spMkLst>
            <pc:docMk/>
            <pc:sldMk cId="93208732" sldId="361"/>
            <ac:spMk id="84" creationId="{00000000-0000-0000-0000-000000000000}"/>
          </ac:spMkLst>
        </pc:spChg>
        <pc:spChg chg="mod">
          <ac:chgData name="Jackson Lam" userId="32eacf31-ef64-4152-a98e-82afd854682f" providerId="ADAL" clId="{C4D8450B-FA2E-4A92-870C-A5A9B3DEC614}" dt="2023-09-14T07:15:52.767" v="2930" actId="1076"/>
          <ac:spMkLst>
            <pc:docMk/>
            <pc:sldMk cId="93208732" sldId="361"/>
            <ac:spMk id="85" creationId="{00000000-0000-0000-0000-000000000000}"/>
          </ac:spMkLst>
        </pc:spChg>
        <pc:picChg chg="mod">
          <ac:chgData name="Jackson Lam" userId="32eacf31-ef64-4152-a98e-82afd854682f" providerId="ADAL" clId="{C4D8450B-FA2E-4A92-870C-A5A9B3DEC614}" dt="2023-09-14T07:15:52.767" v="2930" actId="1076"/>
          <ac:picMkLst>
            <pc:docMk/>
            <pc:sldMk cId="93208732" sldId="361"/>
            <ac:picMk id="11" creationId="{DDA543CE-5DAE-F44B-FA8B-0907969F7DE4}"/>
          </ac:picMkLst>
        </pc:picChg>
        <pc:picChg chg="mod">
          <ac:chgData name="Jackson Lam" userId="32eacf31-ef64-4152-a98e-82afd854682f" providerId="ADAL" clId="{C4D8450B-FA2E-4A92-870C-A5A9B3DEC614}" dt="2023-09-18T08:24:08.230" v="3684"/>
          <ac:picMkLst>
            <pc:docMk/>
            <pc:sldMk cId="93208732" sldId="361"/>
            <ac:picMk id="14" creationId="{6CC5E690-CC05-A910-228B-6176EED2D1FE}"/>
          </ac:picMkLst>
        </pc:picChg>
        <pc:picChg chg="mod">
          <ac:chgData name="Jackson Lam" userId="32eacf31-ef64-4152-a98e-82afd854682f" providerId="ADAL" clId="{C4D8450B-FA2E-4A92-870C-A5A9B3DEC614}" dt="2023-09-18T08:17:59.569" v="3683" actId="14826"/>
          <ac:picMkLst>
            <pc:docMk/>
            <pc:sldMk cId="93208732" sldId="361"/>
            <ac:picMk id="16" creationId="{742360D1-236C-9D51-B8A1-6E3254D65706}"/>
          </ac:picMkLst>
        </pc:picChg>
      </pc:sldChg>
      <pc:sldChg chg="modSp add mod">
        <pc:chgData name="Jackson Lam" userId="32eacf31-ef64-4152-a98e-82afd854682f" providerId="ADAL" clId="{C4D8450B-FA2E-4A92-870C-A5A9B3DEC614}" dt="2023-09-14T09:26:59.177" v="3283" actId="20577"/>
        <pc:sldMkLst>
          <pc:docMk/>
          <pc:sldMk cId="179537297" sldId="363"/>
        </pc:sldMkLst>
        <pc:spChg chg="mod">
          <ac:chgData name="Jackson Lam" userId="32eacf31-ef64-4152-a98e-82afd854682f" providerId="ADAL" clId="{C4D8450B-FA2E-4A92-870C-A5A9B3DEC614}" dt="2023-09-14T07:19:10.538" v="3009" actId="1076"/>
          <ac:spMkLst>
            <pc:docMk/>
            <pc:sldMk cId="179537297" sldId="363"/>
            <ac:spMk id="8" creationId="{73427E49-527F-14CA-B744-1C3EB61B18D4}"/>
          </ac:spMkLst>
        </pc:spChg>
        <pc:spChg chg="mod">
          <ac:chgData name="Jackson Lam" userId="32eacf31-ef64-4152-a98e-82afd854682f" providerId="ADAL" clId="{C4D8450B-FA2E-4A92-870C-A5A9B3DEC614}" dt="2023-09-14T08:58:05.835" v="3110" actId="207"/>
          <ac:spMkLst>
            <pc:docMk/>
            <pc:sldMk cId="179537297" sldId="363"/>
            <ac:spMk id="103" creationId="{00000000-0000-0000-0000-000000000000}"/>
          </ac:spMkLst>
        </pc:spChg>
        <pc:spChg chg="mod">
          <ac:chgData name="Jackson Lam" userId="32eacf31-ef64-4152-a98e-82afd854682f" providerId="ADAL" clId="{C4D8450B-FA2E-4A92-870C-A5A9B3DEC614}" dt="2023-09-14T09:26:59.177" v="3283" actId="20577"/>
          <ac:spMkLst>
            <pc:docMk/>
            <pc:sldMk cId="179537297" sldId="363"/>
            <ac:spMk id="104" creationId="{00000000-0000-0000-0000-000000000000}"/>
          </ac:spMkLst>
        </pc:spChg>
        <pc:picChg chg="mod">
          <ac:chgData name="Jackson Lam" userId="32eacf31-ef64-4152-a98e-82afd854682f" providerId="ADAL" clId="{C4D8450B-FA2E-4A92-870C-A5A9B3DEC614}" dt="2023-09-14T07:19:10.538" v="3009" actId="1076"/>
          <ac:picMkLst>
            <pc:docMk/>
            <pc:sldMk cId="179537297" sldId="363"/>
            <ac:picMk id="2" creationId="{16442704-1842-2E63-4F25-652B99D3316B}"/>
          </ac:picMkLst>
        </pc:picChg>
      </pc:sldChg>
      <pc:sldChg chg="modSp add mod">
        <pc:chgData name="Jackson Lam" userId="32eacf31-ef64-4152-a98e-82afd854682f" providerId="ADAL" clId="{C4D8450B-FA2E-4A92-870C-A5A9B3DEC614}" dt="2023-09-14T08:58:01.059" v="3108" actId="207"/>
        <pc:sldMkLst>
          <pc:docMk/>
          <pc:sldMk cId="595566730" sldId="364"/>
        </pc:sldMkLst>
        <pc:spChg chg="mod">
          <ac:chgData name="Jackson Lam" userId="32eacf31-ef64-4152-a98e-82afd854682f" providerId="ADAL" clId="{C4D8450B-FA2E-4A92-870C-A5A9B3DEC614}" dt="2023-09-14T08:58:01.059" v="3108" actId="207"/>
          <ac:spMkLst>
            <pc:docMk/>
            <pc:sldMk cId="595566730" sldId="364"/>
            <ac:spMk id="5" creationId="{7B39B849-81C2-FFD6-CBAC-AF03318A0D85}"/>
          </ac:spMkLst>
        </pc:spChg>
        <pc:spChg chg="mod">
          <ac:chgData name="Jackson Lam" userId="32eacf31-ef64-4152-a98e-82afd854682f" providerId="ADAL" clId="{C4D8450B-FA2E-4A92-870C-A5A9B3DEC614}" dt="2023-09-14T07:13:46.449" v="2921" actId="1076"/>
          <ac:spMkLst>
            <pc:docMk/>
            <pc:sldMk cId="595566730" sldId="364"/>
            <ac:spMk id="201" creationId="{00000000-0000-0000-0000-000000000000}"/>
          </ac:spMkLst>
        </pc:spChg>
        <pc:picChg chg="mod">
          <ac:chgData name="Jackson Lam" userId="32eacf31-ef64-4152-a98e-82afd854682f" providerId="ADAL" clId="{C4D8450B-FA2E-4A92-870C-A5A9B3DEC614}" dt="2023-09-14T07:13:46.449" v="2921" actId="1076"/>
          <ac:picMkLst>
            <pc:docMk/>
            <pc:sldMk cId="595566730" sldId="364"/>
            <ac:picMk id="4" creationId="{7952668A-A09A-7BA4-3526-5EB04CD8C9C1}"/>
          </ac:picMkLst>
        </pc:picChg>
      </pc:sldChg>
      <pc:sldChg chg="modSp add mod">
        <pc:chgData name="Jackson Lam" userId="32eacf31-ef64-4152-a98e-82afd854682f" providerId="ADAL" clId="{C4D8450B-FA2E-4A92-870C-A5A9B3DEC614}" dt="2023-09-14T07:14:37.558" v="2928" actId="404"/>
        <pc:sldMkLst>
          <pc:docMk/>
          <pc:sldMk cId="2242077156" sldId="365"/>
        </pc:sldMkLst>
        <pc:spChg chg="mod">
          <ac:chgData name="Jackson Lam" userId="32eacf31-ef64-4152-a98e-82afd854682f" providerId="ADAL" clId="{C4D8450B-FA2E-4A92-870C-A5A9B3DEC614}" dt="2023-09-14T07:14:37.558" v="2928" actId="404"/>
          <ac:spMkLst>
            <pc:docMk/>
            <pc:sldMk cId="2242077156" sldId="365"/>
            <ac:spMk id="5" creationId="{B9A53BE9-3BD0-EBA2-F8C1-9C2AFE3FA59A}"/>
          </ac:spMkLst>
        </pc:spChg>
      </pc:sldChg>
      <pc:sldChg chg="modSp add mod">
        <pc:chgData name="Jackson Lam" userId="32eacf31-ef64-4152-a98e-82afd854682f" providerId="ADAL" clId="{C4D8450B-FA2E-4A92-870C-A5A9B3DEC614}" dt="2023-09-14T08:57:58.782" v="3107" actId="207"/>
        <pc:sldMkLst>
          <pc:docMk/>
          <pc:sldMk cId="3732961357" sldId="367"/>
        </pc:sldMkLst>
        <pc:spChg chg="mod">
          <ac:chgData name="Jackson Lam" userId="32eacf31-ef64-4152-a98e-82afd854682f" providerId="ADAL" clId="{C4D8450B-FA2E-4A92-870C-A5A9B3DEC614}" dt="2023-09-14T08:57:58.782" v="3107" actId="207"/>
          <ac:spMkLst>
            <pc:docMk/>
            <pc:sldMk cId="3732961357" sldId="367"/>
            <ac:spMk id="6" creationId="{EBEC8E34-0638-DB1F-E861-474827CEA597}"/>
          </ac:spMkLst>
        </pc:spChg>
        <pc:spChg chg="mod">
          <ac:chgData name="Jackson Lam" userId="32eacf31-ef64-4152-a98e-82afd854682f" providerId="ADAL" clId="{C4D8450B-FA2E-4A92-870C-A5A9B3DEC614}" dt="2023-09-14T07:13:14.752" v="2915" actId="1076"/>
          <ac:spMkLst>
            <pc:docMk/>
            <pc:sldMk cId="3732961357" sldId="367"/>
            <ac:spMk id="8" creationId="{73427E49-527F-14CA-B744-1C3EB61B18D4}"/>
          </ac:spMkLst>
        </pc:spChg>
        <pc:picChg chg="mod">
          <ac:chgData name="Jackson Lam" userId="32eacf31-ef64-4152-a98e-82afd854682f" providerId="ADAL" clId="{C4D8450B-FA2E-4A92-870C-A5A9B3DEC614}" dt="2023-09-14T07:13:14.752" v="2915" actId="1076"/>
          <ac:picMkLst>
            <pc:docMk/>
            <pc:sldMk cId="3732961357" sldId="367"/>
            <ac:picMk id="4" creationId="{6549880E-0BCE-E355-78FF-3ED461D1483D}"/>
          </ac:picMkLst>
        </pc:picChg>
      </pc:sldChg>
      <pc:sldChg chg="modSp add mod">
        <pc:chgData name="Jackson Lam" userId="32eacf31-ef64-4152-a98e-82afd854682f" providerId="ADAL" clId="{C4D8450B-FA2E-4A92-870C-A5A9B3DEC614}" dt="2023-09-14T08:53:07.156" v="3075" actId="207"/>
        <pc:sldMkLst>
          <pc:docMk/>
          <pc:sldMk cId="2300605000" sldId="418"/>
        </pc:sldMkLst>
        <pc:spChg chg="mod">
          <ac:chgData name="Jackson Lam" userId="32eacf31-ef64-4152-a98e-82afd854682f" providerId="ADAL" clId="{C4D8450B-FA2E-4A92-870C-A5A9B3DEC614}" dt="2023-09-14T08:52:50.875" v="3073" actId="207"/>
          <ac:spMkLst>
            <pc:docMk/>
            <pc:sldMk cId="2300605000" sldId="418"/>
            <ac:spMk id="2" creationId="{1868EE6A-B2D1-2146-8CCB-A306E828CA49}"/>
          </ac:spMkLst>
        </pc:spChg>
        <pc:spChg chg="mod">
          <ac:chgData name="Jackson Lam" userId="32eacf31-ef64-4152-a98e-82afd854682f" providerId="ADAL" clId="{C4D8450B-FA2E-4A92-870C-A5A9B3DEC614}" dt="2023-09-14T08:53:07.156" v="3075" actId="207"/>
          <ac:spMkLst>
            <pc:docMk/>
            <pc:sldMk cId="2300605000" sldId="418"/>
            <ac:spMk id="10" creationId="{65E465B4-D929-44F8-9F17-0C907EC8CAE6}"/>
          </ac:spMkLst>
        </pc:spChg>
      </pc:sldChg>
      <pc:sldChg chg="addSp modSp add mod">
        <pc:chgData name="Jackson Lam" userId="32eacf31-ef64-4152-a98e-82afd854682f" providerId="ADAL" clId="{C4D8450B-FA2E-4A92-870C-A5A9B3DEC614}" dt="2023-09-18T09:29:11.142" v="3938" actId="20577"/>
        <pc:sldMkLst>
          <pc:docMk/>
          <pc:sldMk cId="3318390964" sldId="419"/>
        </pc:sldMkLst>
        <pc:spChg chg="add mod">
          <ac:chgData name="Jackson Lam" userId="32eacf31-ef64-4152-a98e-82afd854682f" providerId="ADAL" clId="{C4D8450B-FA2E-4A92-870C-A5A9B3DEC614}" dt="2023-09-18T09:29:11.142" v="3938" actId="20577"/>
          <ac:spMkLst>
            <pc:docMk/>
            <pc:sldMk cId="3318390964" sldId="419"/>
            <ac:spMk id="2" creationId="{54F68624-C06B-EAC7-05CB-491EF97F8F11}"/>
          </ac:spMkLst>
        </pc:spChg>
        <pc:spChg chg="mod">
          <ac:chgData name="Jackson Lam" userId="32eacf31-ef64-4152-a98e-82afd854682f" providerId="ADAL" clId="{C4D8450B-FA2E-4A92-870C-A5A9B3DEC614}" dt="2023-09-14T08:58:07.330" v="3111" actId="207"/>
          <ac:spMkLst>
            <pc:docMk/>
            <pc:sldMk cId="3318390964" sldId="419"/>
            <ac:spMk id="84" creationId="{00000000-0000-0000-0000-000000000000}"/>
          </ac:spMkLst>
        </pc:spChg>
        <pc:picChg chg="mod">
          <ac:chgData name="Jackson Lam" userId="32eacf31-ef64-4152-a98e-82afd854682f" providerId="ADAL" clId="{C4D8450B-FA2E-4A92-870C-A5A9B3DEC614}" dt="2023-09-18T08:32:58.510" v="3689" actId="14826"/>
          <ac:picMkLst>
            <pc:docMk/>
            <pc:sldMk cId="3318390964" sldId="419"/>
            <ac:picMk id="3" creationId="{79D8BA82-23E5-3011-3C4D-F58525489671}"/>
          </ac:picMkLst>
        </pc:picChg>
        <pc:picChg chg="mod">
          <ac:chgData name="Jackson Lam" userId="32eacf31-ef64-4152-a98e-82afd854682f" providerId="ADAL" clId="{C4D8450B-FA2E-4A92-870C-A5A9B3DEC614}" dt="2023-09-18T08:27:49.510" v="3687"/>
          <ac:picMkLst>
            <pc:docMk/>
            <pc:sldMk cId="3318390964" sldId="419"/>
            <ac:picMk id="14" creationId="{6CC5E690-CC05-A910-228B-6176EED2D1FE}"/>
          </ac:picMkLst>
        </pc:picChg>
      </pc:sldChg>
      <pc:sldChg chg="modSp add mod ord">
        <pc:chgData name="Jackson Lam" userId="32eacf31-ef64-4152-a98e-82afd854682f" providerId="ADAL" clId="{C4D8450B-FA2E-4A92-870C-A5A9B3DEC614}" dt="2023-09-14T08:59:11.057" v="3113"/>
        <pc:sldMkLst>
          <pc:docMk/>
          <pc:sldMk cId="3458562689" sldId="769"/>
        </pc:sldMkLst>
        <pc:spChg chg="mod">
          <ac:chgData name="Jackson Lam" userId="32eacf31-ef64-4152-a98e-82afd854682f" providerId="ADAL" clId="{C4D8450B-FA2E-4A92-870C-A5A9B3DEC614}" dt="2023-09-14T08:57:27.005" v="3099" actId="207"/>
          <ac:spMkLst>
            <pc:docMk/>
            <pc:sldMk cId="3458562689" sldId="769"/>
            <ac:spMk id="4" creationId="{78DA4229-DCB6-B38B-2BDE-9EE59A476143}"/>
          </ac:spMkLst>
        </pc:spChg>
        <pc:spChg chg="mod">
          <ac:chgData name="Jackson Lam" userId="32eacf31-ef64-4152-a98e-82afd854682f" providerId="ADAL" clId="{C4D8450B-FA2E-4A92-870C-A5A9B3DEC614}" dt="2023-09-14T04:05:26.707" v="1834" actId="20577"/>
          <ac:spMkLst>
            <pc:docMk/>
            <pc:sldMk cId="3458562689" sldId="769"/>
            <ac:spMk id="12" creationId="{3AD073CB-26E1-829D-A22B-991CAD389A99}"/>
          </ac:spMkLst>
        </pc:spChg>
      </pc:sldChg>
      <pc:sldChg chg="modSp add mod">
        <pc:chgData name="Jackson Lam" userId="32eacf31-ef64-4152-a98e-82afd854682f" providerId="ADAL" clId="{C4D8450B-FA2E-4A92-870C-A5A9B3DEC614}" dt="2023-09-14T08:57:38.454" v="3102" actId="207"/>
        <pc:sldMkLst>
          <pc:docMk/>
          <pc:sldMk cId="0" sldId="3513"/>
        </pc:sldMkLst>
        <pc:spChg chg="mod">
          <ac:chgData name="Jackson Lam" userId="32eacf31-ef64-4152-a98e-82afd854682f" providerId="ADAL" clId="{C4D8450B-FA2E-4A92-870C-A5A9B3DEC614}" dt="2023-09-14T08:57:38.454" v="3102" actId="207"/>
          <ac:spMkLst>
            <pc:docMk/>
            <pc:sldMk cId="0" sldId="3513"/>
            <ac:spMk id="200" creationId="{00000000-0000-0000-0000-000000000000}"/>
          </ac:spMkLst>
        </pc:spChg>
      </pc:sldChg>
      <pc:sldChg chg="modSp add mod">
        <pc:chgData name="Jackson Lam" userId="32eacf31-ef64-4152-a98e-82afd854682f" providerId="ADAL" clId="{C4D8450B-FA2E-4A92-870C-A5A9B3DEC614}" dt="2023-09-18T08:07:07.274" v="3675" actId="14826"/>
        <pc:sldMkLst>
          <pc:docMk/>
          <pc:sldMk cId="2429900419" sldId="3531"/>
        </pc:sldMkLst>
        <pc:spChg chg="mod">
          <ac:chgData name="Jackson Lam" userId="32eacf31-ef64-4152-a98e-82afd854682f" providerId="ADAL" clId="{C4D8450B-FA2E-4A92-870C-A5A9B3DEC614}" dt="2023-09-13T07:27:39.713" v="362" actId="6549"/>
          <ac:spMkLst>
            <pc:docMk/>
            <pc:sldMk cId="2429900419" sldId="3531"/>
            <ac:spMk id="5" creationId="{56D2D999-24A4-252A-56ED-3DE74692EF53}"/>
          </ac:spMkLst>
        </pc:spChg>
        <pc:spChg chg="mod">
          <ac:chgData name="Jackson Lam" userId="32eacf31-ef64-4152-a98e-82afd854682f" providerId="ADAL" clId="{C4D8450B-FA2E-4A92-870C-A5A9B3DEC614}" dt="2023-09-14T08:57:23.493" v="3098" actId="207"/>
          <ac:spMkLst>
            <pc:docMk/>
            <pc:sldMk cId="2429900419" sldId="3531"/>
            <ac:spMk id="6" creationId="{C46302CE-DCC2-9D8D-41CF-7C6E45184985}"/>
          </ac:spMkLst>
        </pc:spChg>
        <pc:spChg chg="mod">
          <ac:chgData name="Jackson Lam" userId="32eacf31-ef64-4152-a98e-82afd854682f" providerId="ADAL" clId="{C4D8450B-FA2E-4A92-870C-A5A9B3DEC614}" dt="2023-09-18T08:05:54.141" v="3674" actId="1076"/>
          <ac:spMkLst>
            <pc:docMk/>
            <pc:sldMk cId="2429900419" sldId="3531"/>
            <ac:spMk id="8" creationId="{FD6C9951-1039-9581-97DB-24DEA9827847}"/>
          </ac:spMkLst>
        </pc:spChg>
        <pc:spChg chg="mod">
          <ac:chgData name="Jackson Lam" userId="32eacf31-ef64-4152-a98e-82afd854682f" providerId="ADAL" clId="{C4D8450B-FA2E-4A92-870C-A5A9B3DEC614}" dt="2023-09-14T04:19:05.265" v="2114" actId="14100"/>
          <ac:spMkLst>
            <pc:docMk/>
            <pc:sldMk cId="2429900419" sldId="3531"/>
            <ac:spMk id="10" creationId="{B3DD8A41-898C-3F7E-3E21-3E69ACDF3F44}"/>
          </ac:spMkLst>
        </pc:spChg>
        <pc:picChg chg="mod">
          <ac:chgData name="Jackson Lam" userId="32eacf31-ef64-4152-a98e-82afd854682f" providerId="ADAL" clId="{C4D8450B-FA2E-4A92-870C-A5A9B3DEC614}" dt="2023-09-18T08:07:07.274" v="3675" actId="14826"/>
          <ac:picMkLst>
            <pc:docMk/>
            <pc:sldMk cId="2429900419" sldId="3531"/>
            <ac:picMk id="9" creationId="{8DE2B88A-916A-62A3-6F85-A8298C2F0B1E}"/>
          </ac:picMkLst>
        </pc:picChg>
      </pc:sldChg>
      <pc:sldChg chg="modSp add mod">
        <pc:chgData name="Jackson Lam" userId="32eacf31-ef64-4152-a98e-82afd854682f" providerId="ADAL" clId="{C4D8450B-FA2E-4A92-870C-A5A9B3DEC614}" dt="2023-09-18T09:37:55.232" v="3993" actId="20577"/>
        <pc:sldMkLst>
          <pc:docMk/>
          <pc:sldMk cId="3070263463" sldId="3538"/>
        </pc:sldMkLst>
        <pc:spChg chg="mod">
          <ac:chgData name="Jackson Lam" userId="32eacf31-ef64-4152-a98e-82afd854682f" providerId="ADAL" clId="{C4D8450B-FA2E-4A92-870C-A5A9B3DEC614}" dt="2023-09-13T08:00:00.561" v="736" actId="1076"/>
          <ac:spMkLst>
            <pc:docMk/>
            <pc:sldMk cId="3070263463" sldId="3538"/>
            <ac:spMk id="4" creationId="{3F435103-1125-3B95-BFE8-19CAA3E95C7D}"/>
          </ac:spMkLst>
        </pc:spChg>
        <pc:spChg chg="mod">
          <ac:chgData name="Jackson Lam" userId="32eacf31-ef64-4152-a98e-82afd854682f" providerId="ADAL" clId="{C4D8450B-FA2E-4A92-870C-A5A9B3DEC614}" dt="2023-09-14T04:09:12.324" v="1896" actId="20577"/>
          <ac:spMkLst>
            <pc:docMk/>
            <pc:sldMk cId="3070263463" sldId="3538"/>
            <ac:spMk id="11" creationId="{63CF0F97-A063-9B62-59DA-554EE00CEB0F}"/>
          </ac:spMkLst>
        </pc:spChg>
        <pc:spChg chg="mod">
          <ac:chgData name="Jackson Lam" userId="32eacf31-ef64-4152-a98e-82afd854682f" providerId="ADAL" clId="{C4D8450B-FA2E-4A92-870C-A5A9B3DEC614}" dt="2023-09-14T09:04:17.086" v="3274" actId="207"/>
          <ac:spMkLst>
            <pc:docMk/>
            <pc:sldMk cId="3070263463" sldId="3538"/>
            <ac:spMk id="12" creationId="{2596121B-4BAA-5845-7006-DFECFF49F5B8}"/>
          </ac:spMkLst>
        </pc:spChg>
        <pc:spChg chg="mod">
          <ac:chgData name="Jackson Lam" userId="32eacf31-ef64-4152-a98e-82afd854682f" providerId="ADAL" clId="{C4D8450B-FA2E-4A92-870C-A5A9B3DEC614}" dt="2023-09-13T08:40:01.609" v="999" actId="20577"/>
          <ac:spMkLst>
            <pc:docMk/>
            <pc:sldMk cId="3070263463" sldId="3538"/>
            <ac:spMk id="153" creationId="{00000000-0000-0000-0000-000000000000}"/>
          </ac:spMkLst>
        </pc:spChg>
        <pc:spChg chg="mod">
          <ac:chgData name="Jackson Lam" userId="32eacf31-ef64-4152-a98e-82afd854682f" providerId="ADAL" clId="{C4D8450B-FA2E-4A92-870C-A5A9B3DEC614}" dt="2023-09-18T09:37:55.232" v="3993" actId="20577"/>
          <ac:spMkLst>
            <pc:docMk/>
            <pc:sldMk cId="3070263463" sldId="3538"/>
            <ac:spMk id="156" creationId="{00000000-0000-0000-0000-000000000000}"/>
          </ac:spMkLst>
        </pc:spChg>
        <pc:picChg chg="mod">
          <ac:chgData name="Jackson Lam" userId="32eacf31-ef64-4152-a98e-82afd854682f" providerId="ADAL" clId="{C4D8450B-FA2E-4A92-870C-A5A9B3DEC614}" dt="2023-09-18T08:09:39.146" v="3677" actId="14826"/>
          <ac:picMkLst>
            <pc:docMk/>
            <pc:sldMk cId="3070263463" sldId="3538"/>
            <ac:picMk id="10" creationId="{2F9654AE-7C93-8499-B998-7B5FAE4F00FF}"/>
          </ac:picMkLst>
        </pc:picChg>
      </pc:sldChg>
      <pc:sldChg chg="addSp delSp modSp add mod">
        <pc:chgData name="Jackson Lam" userId="32eacf31-ef64-4152-a98e-82afd854682f" providerId="ADAL" clId="{C4D8450B-FA2E-4A92-870C-A5A9B3DEC614}" dt="2023-09-18T09:24:54.249" v="3809" actId="21"/>
        <pc:sldMkLst>
          <pc:docMk/>
          <pc:sldMk cId="2926883465" sldId="3544"/>
        </pc:sldMkLst>
        <pc:spChg chg="add mod">
          <ac:chgData name="Jackson Lam" userId="32eacf31-ef64-4152-a98e-82afd854682f" providerId="ADAL" clId="{C4D8450B-FA2E-4A92-870C-A5A9B3DEC614}" dt="2023-09-14T04:17:31.516" v="2086"/>
          <ac:spMkLst>
            <pc:docMk/>
            <pc:sldMk cId="2926883465" sldId="3544"/>
            <ac:spMk id="2" creationId="{DF213DDD-7126-6C5F-4C19-C5286B4AB8D0}"/>
          </ac:spMkLst>
        </pc:spChg>
        <pc:spChg chg="mod">
          <ac:chgData name="Jackson Lam" userId="32eacf31-ef64-4152-a98e-82afd854682f" providerId="ADAL" clId="{C4D8450B-FA2E-4A92-870C-A5A9B3DEC614}" dt="2023-09-13T08:42:56.155" v="1006" actId="1076"/>
          <ac:spMkLst>
            <pc:docMk/>
            <pc:sldMk cId="2926883465" sldId="3544"/>
            <ac:spMk id="14" creationId="{24D55B2C-9B88-47DB-C0C5-B1EB89CE98F8}"/>
          </ac:spMkLst>
        </pc:spChg>
        <pc:spChg chg="mod">
          <ac:chgData name="Jackson Lam" userId="32eacf31-ef64-4152-a98e-82afd854682f" providerId="ADAL" clId="{C4D8450B-FA2E-4A92-870C-A5A9B3DEC614}" dt="2023-09-18T08:34:04.839" v="3690"/>
          <ac:spMkLst>
            <pc:docMk/>
            <pc:sldMk cId="2926883465" sldId="3544"/>
            <ac:spMk id="20" creationId="{860F8555-888E-9DDC-40FD-680317515C99}"/>
          </ac:spMkLst>
        </pc:spChg>
        <pc:spChg chg="del mod">
          <ac:chgData name="Jackson Lam" userId="32eacf31-ef64-4152-a98e-82afd854682f" providerId="ADAL" clId="{C4D8450B-FA2E-4A92-870C-A5A9B3DEC614}" dt="2023-09-14T04:17:31.334" v="2085" actId="478"/>
          <ac:spMkLst>
            <pc:docMk/>
            <pc:sldMk cId="2926883465" sldId="3544"/>
            <ac:spMk id="26" creationId="{10DCBB49-963A-F4C8-E2C1-E8565AE5D37A}"/>
          </ac:spMkLst>
        </pc:spChg>
        <pc:spChg chg="add del mod">
          <ac:chgData name="Jackson Lam" userId="32eacf31-ef64-4152-a98e-82afd854682f" providerId="ADAL" clId="{C4D8450B-FA2E-4A92-870C-A5A9B3DEC614}" dt="2023-09-18T09:24:54.249" v="3809" actId="21"/>
          <ac:spMkLst>
            <pc:docMk/>
            <pc:sldMk cId="2926883465" sldId="3544"/>
            <ac:spMk id="28" creationId="{0E59F382-9F87-5879-A498-7AF9BECE9328}"/>
          </ac:spMkLst>
        </pc:spChg>
      </pc:sldChg>
      <pc:sldChg chg="modSp add mod">
        <pc:chgData name="Jackson Lam" userId="32eacf31-ef64-4152-a98e-82afd854682f" providerId="ADAL" clId="{C4D8450B-FA2E-4A92-870C-A5A9B3DEC614}" dt="2023-09-14T04:15:42.478" v="2073"/>
        <pc:sldMkLst>
          <pc:docMk/>
          <pc:sldMk cId="3593936672" sldId="3569"/>
        </pc:sldMkLst>
        <pc:spChg chg="mod">
          <ac:chgData name="Jackson Lam" userId="32eacf31-ef64-4152-a98e-82afd854682f" providerId="ADAL" clId="{C4D8450B-FA2E-4A92-870C-A5A9B3DEC614}" dt="2023-09-13T09:15:44.809" v="1567" actId="1076"/>
          <ac:spMkLst>
            <pc:docMk/>
            <pc:sldMk cId="3593936672" sldId="3569"/>
            <ac:spMk id="3" creationId="{E8C7E07F-ED5A-513E-6F53-03F54EF79C19}"/>
          </ac:spMkLst>
        </pc:spChg>
        <pc:spChg chg="mod">
          <ac:chgData name="Jackson Lam" userId="32eacf31-ef64-4152-a98e-82afd854682f" providerId="ADAL" clId="{C4D8450B-FA2E-4A92-870C-A5A9B3DEC614}" dt="2023-09-14T04:15:42.478" v="2073"/>
          <ac:spMkLst>
            <pc:docMk/>
            <pc:sldMk cId="3593936672" sldId="3569"/>
            <ac:spMk id="13" creationId="{8C1F6580-A6AA-B1F0-C3F7-C6ADB0EE24F8}"/>
          </ac:spMkLst>
        </pc:spChg>
      </pc:sldChg>
      <pc:sldChg chg="addSp delSp modSp add mod">
        <pc:chgData name="Jackson Lam" userId="32eacf31-ef64-4152-a98e-82afd854682f" providerId="ADAL" clId="{C4D8450B-FA2E-4A92-870C-A5A9B3DEC614}" dt="2023-09-18T09:25:11.951" v="3813" actId="207"/>
        <pc:sldMkLst>
          <pc:docMk/>
          <pc:sldMk cId="2625106488" sldId="3571"/>
        </pc:sldMkLst>
        <pc:spChg chg="add mod">
          <ac:chgData name="Jackson Lam" userId="32eacf31-ef64-4152-a98e-82afd854682f" providerId="ADAL" clId="{C4D8450B-FA2E-4A92-870C-A5A9B3DEC614}" dt="2023-09-14T04:17:34.434" v="2088"/>
          <ac:spMkLst>
            <pc:docMk/>
            <pc:sldMk cId="2625106488" sldId="3571"/>
            <ac:spMk id="2" creationId="{C0D0A929-960C-15C7-5499-93CC58143B74}"/>
          </ac:spMkLst>
        </pc:spChg>
        <pc:spChg chg="mod">
          <ac:chgData name="Jackson Lam" userId="32eacf31-ef64-4152-a98e-82afd854682f" providerId="ADAL" clId="{C4D8450B-FA2E-4A92-870C-A5A9B3DEC614}" dt="2023-09-18T09:25:11.951" v="3813" actId="207"/>
          <ac:spMkLst>
            <pc:docMk/>
            <pc:sldMk cId="2625106488" sldId="3571"/>
            <ac:spMk id="4" creationId="{3E259BFE-ADCA-A642-CC58-932DD29509C2}"/>
          </ac:spMkLst>
        </pc:spChg>
        <pc:spChg chg="mod">
          <ac:chgData name="Jackson Lam" userId="32eacf31-ef64-4152-a98e-82afd854682f" providerId="ADAL" clId="{C4D8450B-FA2E-4A92-870C-A5A9B3DEC614}" dt="2023-09-13T08:47:07.560" v="1021" actId="20577"/>
          <ac:spMkLst>
            <pc:docMk/>
            <pc:sldMk cId="2625106488" sldId="3571"/>
            <ac:spMk id="14" creationId="{24D55B2C-9B88-47DB-C0C5-B1EB89CE98F8}"/>
          </ac:spMkLst>
        </pc:spChg>
        <pc:spChg chg="mod">
          <ac:chgData name="Jackson Lam" userId="32eacf31-ef64-4152-a98e-82afd854682f" providerId="ADAL" clId="{C4D8450B-FA2E-4A92-870C-A5A9B3DEC614}" dt="2023-09-13T08:47:32.191" v="1022" actId="1076"/>
          <ac:spMkLst>
            <pc:docMk/>
            <pc:sldMk cId="2625106488" sldId="3571"/>
            <ac:spMk id="20" creationId="{860F8555-888E-9DDC-40FD-680317515C99}"/>
          </ac:spMkLst>
        </pc:spChg>
        <pc:spChg chg="del">
          <ac:chgData name="Jackson Lam" userId="32eacf31-ef64-4152-a98e-82afd854682f" providerId="ADAL" clId="{C4D8450B-FA2E-4A92-870C-A5A9B3DEC614}" dt="2023-09-14T04:17:34.262" v="2087" actId="478"/>
          <ac:spMkLst>
            <pc:docMk/>
            <pc:sldMk cId="2625106488" sldId="3571"/>
            <ac:spMk id="26" creationId="{10DCBB49-963A-F4C8-E2C1-E8565AE5D37A}"/>
          </ac:spMkLst>
        </pc:spChg>
        <pc:picChg chg="mod">
          <ac:chgData name="Jackson Lam" userId="32eacf31-ef64-4152-a98e-82afd854682f" providerId="ADAL" clId="{C4D8450B-FA2E-4A92-870C-A5A9B3DEC614}" dt="2023-09-13T08:47:32.191" v="1022" actId="1076"/>
          <ac:picMkLst>
            <pc:docMk/>
            <pc:sldMk cId="2625106488" sldId="3571"/>
            <ac:picMk id="3" creationId="{13552C09-2FC4-D5B9-3628-8FE1DC746824}"/>
          </ac:picMkLst>
        </pc:picChg>
      </pc:sldChg>
      <pc:sldChg chg="addSp delSp modSp add mod">
        <pc:chgData name="Jackson Lam" userId="32eacf31-ef64-4152-a98e-82afd854682f" providerId="ADAL" clId="{C4D8450B-FA2E-4A92-870C-A5A9B3DEC614}" dt="2023-09-18T09:25:56.869" v="3857" actId="207"/>
        <pc:sldMkLst>
          <pc:docMk/>
          <pc:sldMk cId="2063858969" sldId="3572"/>
        </pc:sldMkLst>
        <pc:spChg chg="add mod">
          <ac:chgData name="Jackson Lam" userId="32eacf31-ef64-4152-a98e-82afd854682f" providerId="ADAL" clId="{C4D8450B-FA2E-4A92-870C-A5A9B3DEC614}" dt="2023-09-14T04:19:36.241" v="2116"/>
          <ac:spMkLst>
            <pc:docMk/>
            <pc:sldMk cId="2063858969" sldId="3572"/>
            <ac:spMk id="2" creationId="{9F01740B-DB2E-6E54-5946-16EDFBDDE207}"/>
          </ac:spMkLst>
        </pc:spChg>
        <pc:spChg chg="add mod">
          <ac:chgData name="Jackson Lam" userId="32eacf31-ef64-4152-a98e-82afd854682f" providerId="ADAL" clId="{C4D8450B-FA2E-4A92-870C-A5A9B3DEC614}" dt="2023-09-18T08:44:02.168" v="3696" actId="1076"/>
          <ac:spMkLst>
            <pc:docMk/>
            <pc:sldMk cId="2063858969" sldId="3572"/>
            <ac:spMk id="3" creationId="{0AB24D8C-F21E-545F-EBA8-1D087DC2C6D3}"/>
          </ac:spMkLst>
        </pc:spChg>
        <pc:spChg chg="mod">
          <ac:chgData name="Jackson Lam" userId="32eacf31-ef64-4152-a98e-82afd854682f" providerId="ADAL" clId="{C4D8450B-FA2E-4A92-870C-A5A9B3DEC614}" dt="2023-09-18T09:25:56.869" v="3857" actId="207"/>
          <ac:spMkLst>
            <pc:docMk/>
            <pc:sldMk cId="2063858969" sldId="3572"/>
            <ac:spMk id="4" creationId="{3E259BFE-ADCA-A642-CC58-932DD29509C2}"/>
          </ac:spMkLst>
        </pc:spChg>
        <pc:spChg chg="mod">
          <ac:chgData name="Jackson Lam" userId="32eacf31-ef64-4152-a98e-82afd854682f" providerId="ADAL" clId="{C4D8450B-FA2E-4A92-870C-A5A9B3DEC614}" dt="2023-09-13T09:21:14.850" v="1683" actId="1076"/>
          <ac:spMkLst>
            <pc:docMk/>
            <pc:sldMk cId="2063858969" sldId="3572"/>
            <ac:spMk id="6" creationId="{C8935E49-F48A-0DF4-3282-6B74D5E878BE}"/>
          </ac:spMkLst>
        </pc:spChg>
        <pc:spChg chg="mod">
          <ac:chgData name="Jackson Lam" userId="32eacf31-ef64-4152-a98e-82afd854682f" providerId="ADAL" clId="{C4D8450B-FA2E-4A92-870C-A5A9B3DEC614}" dt="2023-09-14T03:56:48.204" v="1789" actId="14100"/>
          <ac:spMkLst>
            <pc:docMk/>
            <pc:sldMk cId="2063858969" sldId="3572"/>
            <ac:spMk id="10" creationId="{36E275E7-B5C0-9E48-47AD-F6C91A678DC7}"/>
          </ac:spMkLst>
        </pc:spChg>
        <pc:spChg chg="mod">
          <ac:chgData name="Jackson Lam" userId="32eacf31-ef64-4152-a98e-82afd854682f" providerId="ADAL" clId="{C4D8450B-FA2E-4A92-870C-A5A9B3DEC614}" dt="2023-09-14T04:20:10.845" v="2118" actId="6549"/>
          <ac:spMkLst>
            <pc:docMk/>
            <pc:sldMk cId="2063858969" sldId="3572"/>
            <ac:spMk id="15" creationId="{4638C81E-EFA9-0075-E96C-9775F699C5A1}"/>
          </ac:spMkLst>
        </pc:spChg>
        <pc:spChg chg="mod">
          <ac:chgData name="Jackson Lam" userId="32eacf31-ef64-4152-a98e-82afd854682f" providerId="ADAL" clId="{C4D8450B-FA2E-4A92-870C-A5A9B3DEC614}" dt="2023-09-14T04:20:24.394" v="2119" actId="6549"/>
          <ac:spMkLst>
            <pc:docMk/>
            <pc:sldMk cId="2063858969" sldId="3572"/>
            <ac:spMk id="17" creationId="{9EE715FA-3180-C4D7-844A-0EBEB5152754}"/>
          </ac:spMkLst>
        </pc:spChg>
        <pc:spChg chg="mod">
          <ac:chgData name="Jackson Lam" userId="32eacf31-ef64-4152-a98e-82afd854682f" providerId="ADAL" clId="{C4D8450B-FA2E-4A92-870C-A5A9B3DEC614}" dt="2023-09-13T09:21:37.936" v="1687" actId="1076"/>
          <ac:spMkLst>
            <pc:docMk/>
            <pc:sldMk cId="2063858969" sldId="3572"/>
            <ac:spMk id="21" creationId="{7D18D4F5-F316-CFD6-0C72-8FF1245605C1}"/>
          </ac:spMkLst>
        </pc:spChg>
        <pc:spChg chg="mod">
          <ac:chgData name="Jackson Lam" userId="32eacf31-ef64-4152-a98e-82afd854682f" providerId="ADAL" clId="{C4D8450B-FA2E-4A92-870C-A5A9B3DEC614}" dt="2023-09-18T08:43:59.481" v="3695" actId="1076"/>
          <ac:spMkLst>
            <pc:docMk/>
            <pc:sldMk cId="2063858969" sldId="3572"/>
            <ac:spMk id="24" creationId="{F285B140-5C9C-E185-29B6-663E53D1594A}"/>
          </ac:spMkLst>
        </pc:spChg>
        <pc:spChg chg="del">
          <ac:chgData name="Jackson Lam" userId="32eacf31-ef64-4152-a98e-82afd854682f" providerId="ADAL" clId="{C4D8450B-FA2E-4A92-870C-A5A9B3DEC614}" dt="2023-09-14T04:19:36.052" v="2115" actId="478"/>
          <ac:spMkLst>
            <pc:docMk/>
            <pc:sldMk cId="2063858969" sldId="3572"/>
            <ac:spMk id="26" creationId="{10DCBB49-963A-F4C8-E2C1-E8565AE5D37A}"/>
          </ac:spMkLst>
        </pc:spChg>
        <pc:picChg chg="mod">
          <ac:chgData name="Jackson Lam" userId="32eacf31-ef64-4152-a98e-82afd854682f" providerId="ADAL" clId="{C4D8450B-FA2E-4A92-870C-A5A9B3DEC614}" dt="2023-09-14T03:56:34.196" v="1786" actId="1076"/>
          <ac:picMkLst>
            <pc:docMk/>
            <pc:sldMk cId="2063858969" sldId="3572"/>
            <ac:picMk id="5" creationId="{C9A610D0-B2AF-223D-676B-0C5E721FEF47}"/>
          </ac:picMkLst>
        </pc:picChg>
        <pc:picChg chg="mod">
          <ac:chgData name="Jackson Lam" userId="32eacf31-ef64-4152-a98e-82afd854682f" providerId="ADAL" clId="{C4D8450B-FA2E-4A92-870C-A5A9B3DEC614}" dt="2023-09-18T08:44:04.699" v="3698" actId="1076"/>
          <ac:picMkLst>
            <pc:docMk/>
            <pc:sldMk cId="2063858969" sldId="3572"/>
            <ac:picMk id="23" creationId="{E6ACBD1E-CB7B-2340-5828-881A1936B564}"/>
          </ac:picMkLst>
        </pc:picChg>
      </pc:sldChg>
      <pc:sldChg chg="addSp delSp modSp add mod">
        <pc:chgData name="Jackson Lam" userId="32eacf31-ef64-4152-a98e-82afd854682f" providerId="ADAL" clId="{C4D8450B-FA2E-4A92-870C-A5A9B3DEC614}" dt="2023-09-18T09:26:02.181" v="3858" actId="207"/>
        <pc:sldMkLst>
          <pc:docMk/>
          <pc:sldMk cId="3764853876" sldId="3573"/>
        </pc:sldMkLst>
        <pc:spChg chg="add mod">
          <ac:chgData name="Jackson Lam" userId="32eacf31-ef64-4152-a98e-82afd854682f" providerId="ADAL" clId="{C4D8450B-FA2E-4A92-870C-A5A9B3DEC614}" dt="2023-09-14T04:21:21.201" v="2126"/>
          <ac:spMkLst>
            <pc:docMk/>
            <pc:sldMk cId="3764853876" sldId="3573"/>
            <ac:spMk id="2" creationId="{7D00F872-9A30-FEFE-8942-1BF0DFF1B99F}"/>
          </ac:spMkLst>
        </pc:spChg>
        <pc:spChg chg="add mod">
          <ac:chgData name="Jackson Lam" userId="32eacf31-ef64-4152-a98e-82afd854682f" providerId="ADAL" clId="{C4D8450B-FA2E-4A92-870C-A5A9B3DEC614}" dt="2023-09-18T08:48:53.663" v="3707"/>
          <ac:spMkLst>
            <pc:docMk/>
            <pc:sldMk cId="3764853876" sldId="3573"/>
            <ac:spMk id="3" creationId="{F8A182C0-0D22-4193-6B08-D03EF7832E1E}"/>
          </ac:spMkLst>
        </pc:spChg>
        <pc:spChg chg="mod">
          <ac:chgData name="Jackson Lam" userId="32eacf31-ef64-4152-a98e-82afd854682f" providerId="ADAL" clId="{C4D8450B-FA2E-4A92-870C-A5A9B3DEC614}" dt="2023-09-18T08:47:49.677" v="3701" actId="1076"/>
          <ac:spMkLst>
            <pc:docMk/>
            <pc:sldMk cId="3764853876" sldId="3573"/>
            <ac:spMk id="6" creationId="{11BF22FE-4369-10A4-8327-CACD4F3C894D}"/>
          </ac:spMkLst>
        </pc:spChg>
        <pc:spChg chg="mod">
          <ac:chgData name="Jackson Lam" userId="32eacf31-ef64-4152-a98e-82afd854682f" providerId="ADAL" clId="{C4D8450B-FA2E-4A92-870C-A5A9B3DEC614}" dt="2023-09-18T09:26:02.181" v="3858" actId="207"/>
          <ac:spMkLst>
            <pc:docMk/>
            <pc:sldMk cId="3764853876" sldId="3573"/>
            <ac:spMk id="7" creationId="{081696EB-C580-859B-DC65-F9F0D6794A74}"/>
          </ac:spMkLst>
        </pc:spChg>
        <pc:spChg chg="mod">
          <ac:chgData name="Jackson Lam" userId="32eacf31-ef64-4152-a98e-82afd854682f" providerId="ADAL" clId="{C4D8450B-FA2E-4A92-870C-A5A9B3DEC614}" dt="2023-09-13T09:02:10.752" v="1391" actId="1076"/>
          <ac:spMkLst>
            <pc:docMk/>
            <pc:sldMk cId="3764853876" sldId="3573"/>
            <ac:spMk id="10" creationId="{36E275E7-B5C0-9E48-47AD-F6C91A678DC7}"/>
          </ac:spMkLst>
        </pc:spChg>
        <pc:spChg chg="mod">
          <ac:chgData name="Jackson Lam" userId="32eacf31-ef64-4152-a98e-82afd854682f" providerId="ADAL" clId="{C4D8450B-FA2E-4A92-870C-A5A9B3DEC614}" dt="2023-09-13T09:22:15.054" v="1697" actId="20577"/>
          <ac:spMkLst>
            <pc:docMk/>
            <pc:sldMk cId="3764853876" sldId="3573"/>
            <ac:spMk id="13" creationId="{5D4A83F8-545C-E8F2-550B-1EE3503198FA}"/>
          </ac:spMkLst>
        </pc:spChg>
        <pc:spChg chg="mod">
          <ac:chgData name="Jackson Lam" userId="32eacf31-ef64-4152-a98e-82afd854682f" providerId="ADAL" clId="{C4D8450B-FA2E-4A92-870C-A5A9B3DEC614}" dt="2023-09-14T04:31:21.059" v="2483" actId="6549"/>
          <ac:spMkLst>
            <pc:docMk/>
            <pc:sldMk cId="3764853876" sldId="3573"/>
            <ac:spMk id="14" creationId="{24D55B2C-9B88-47DB-C0C5-B1EB89CE98F8}"/>
          </ac:spMkLst>
        </pc:spChg>
        <pc:spChg chg="mod">
          <ac:chgData name="Jackson Lam" userId="32eacf31-ef64-4152-a98e-82afd854682f" providerId="ADAL" clId="{C4D8450B-FA2E-4A92-870C-A5A9B3DEC614}" dt="2023-09-14T04:26:35.370" v="2294" actId="6549"/>
          <ac:spMkLst>
            <pc:docMk/>
            <pc:sldMk cId="3764853876" sldId="3573"/>
            <ac:spMk id="15" creationId="{4638C81E-EFA9-0075-E96C-9775F699C5A1}"/>
          </ac:spMkLst>
        </pc:spChg>
        <pc:spChg chg="del">
          <ac:chgData name="Jackson Lam" userId="32eacf31-ef64-4152-a98e-82afd854682f" providerId="ADAL" clId="{C4D8450B-FA2E-4A92-870C-A5A9B3DEC614}" dt="2023-09-14T04:21:21.048" v="2125" actId="478"/>
          <ac:spMkLst>
            <pc:docMk/>
            <pc:sldMk cId="3764853876" sldId="3573"/>
            <ac:spMk id="26" creationId="{10DCBB49-963A-F4C8-E2C1-E8565AE5D37A}"/>
          </ac:spMkLst>
        </pc:spChg>
        <pc:picChg chg="mod">
          <ac:chgData name="Jackson Lam" userId="32eacf31-ef64-4152-a98e-82afd854682f" providerId="ADAL" clId="{C4D8450B-FA2E-4A92-870C-A5A9B3DEC614}" dt="2023-09-18T08:47:56.035" v="3704" actId="1076"/>
          <ac:picMkLst>
            <pc:docMk/>
            <pc:sldMk cId="3764853876" sldId="3573"/>
            <ac:picMk id="5" creationId="{15DA9922-3382-0410-E40F-033F78862A25}"/>
          </ac:picMkLst>
        </pc:picChg>
      </pc:sldChg>
      <pc:sldChg chg="modSp add mod ord">
        <pc:chgData name="Jackson Lam" userId="32eacf31-ef64-4152-a98e-82afd854682f" providerId="ADAL" clId="{C4D8450B-FA2E-4A92-870C-A5A9B3DEC614}" dt="2023-09-18T09:24:33.172" v="3771" actId="14100"/>
        <pc:sldMkLst>
          <pc:docMk/>
          <pc:sldMk cId="2558025181" sldId="3574"/>
        </pc:sldMkLst>
        <pc:spChg chg="mod">
          <ac:chgData name="Jackson Lam" userId="32eacf31-ef64-4152-a98e-82afd854682f" providerId="ADAL" clId="{C4D8450B-FA2E-4A92-870C-A5A9B3DEC614}" dt="2023-09-13T07:59:41.646" v="735"/>
          <ac:spMkLst>
            <pc:docMk/>
            <pc:sldMk cId="2558025181" sldId="3574"/>
            <ac:spMk id="4" creationId="{3F435103-1125-3B95-BFE8-19CAA3E95C7D}"/>
          </ac:spMkLst>
        </pc:spChg>
        <pc:spChg chg="mod">
          <ac:chgData name="Jackson Lam" userId="32eacf31-ef64-4152-a98e-82afd854682f" providerId="ADAL" clId="{C4D8450B-FA2E-4A92-870C-A5A9B3DEC614}" dt="2023-09-13T07:59:40.142" v="734" actId="21"/>
          <ac:spMkLst>
            <pc:docMk/>
            <pc:sldMk cId="2558025181" sldId="3574"/>
            <ac:spMk id="11" creationId="{63CF0F97-A063-9B62-59DA-554EE00CEB0F}"/>
          </ac:spMkLst>
        </pc:spChg>
        <pc:spChg chg="mod">
          <ac:chgData name="Jackson Lam" userId="32eacf31-ef64-4152-a98e-82afd854682f" providerId="ADAL" clId="{C4D8450B-FA2E-4A92-870C-A5A9B3DEC614}" dt="2023-09-14T09:04:13.599" v="3273" actId="207"/>
          <ac:spMkLst>
            <pc:docMk/>
            <pc:sldMk cId="2558025181" sldId="3574"/>
            <ac:spMk id="12" creationId="{2596121B-4BAA-5845-7006-DFECFF49F5B8}"/>
          </ac:spMkLst>
        </pc:spChg>
        <pc:spChg chg="mod">
          <ac:chgData name="Jackson Lam" userId="32eacf31-ef64-4152-a98e-82afd854682f" providerId="ADAL" clId="{C4D8450B-FA2E-4A92-870C-A5A9B3DEC614}" dt="2023-09-13T07:59:33.400" v="733" actId="20577"/>
          <ac:spMkLst>
            <pc:docMk/>
            <pc:sldMk cId="2558025181" sldId="3574"/>
            <ac:spMk id="153" creationId="{00000000-0000-0000-0000-000000000000}"/>
          </ac:spMkLst>
        </pc:spChg>
        <pc:spChg chg="mod">
          <ac:chgData name="Jackson Lam" userId="32eacf31-ef64-4152-a98e-82afd854682f" providerId="ADAL" clId="{C4D8450B-FA2E-4A92-870C-A5A9B3DEC614}" dt="2023-09-18T09:24:33.172" v="3771" actId="14100"/>
          <ac:spMkLst>
            <pc:docMk/>
            <pc:sldMk cId="2558025181" sldId="3574"/>
            <ac:spMk id="156" creationId="{00000000-0000-0000-0000-000000000000}"/>
          </ac:spMkLst>
        </pc:spChg>
        <pc:picChg chg="mod">
          <ac:chgData name="Jackson Lam" userId="32eacf31-ef64-4152-a98e-82afd854682f" providerId="ADAL" clId="{C4D8450B-FA2E-4A92-870C-A5A9B3DEC614}" dt="2023-09-18T08:08:05.998" v="3676" actId="14826"/>
          <ac:picMkLst>
            <pc:docMk/>
            <pc:sldMk cId="2558025181" sldId="3574"/>
            <ac:picMk id="10" creationId="{2F9654AE-7C93-8499-B998-7B5FAE4F00FF}"/>
          </ac:picMkLst>
        </pc:picChg>
      </pc:sldChg>
      <pc:sldChg chg="addSp delSp modSp add mod">
        <pc:chgData name="Jackson Lam" userId="32eacf31-ef64-4152-a98e-82afd854682f" providerId="ADAL" clId="{C4D8450B-FA2E-4A92-870C-A5A9B3DEC614}" dt="2023-09-18T09:28:08.995" v="3921" actId="1076"/>
        <pc:sldMkLst>
          <pc:docMk/>
          <pc:sldMk cId="2852243092" sldId="3575"/>
        </pc:sldMkLst>
        <pc:spChg chg="mod">
          <ac:chgData name="Jackson Lam" userId="32eacf31-ef64-4152-a98e-82afd854682f" providerId="ADAL" clId="{C4D8450B-FA2E-4A92-870C-A5A9B3DEC614}" dt="2023-09-14T08:57:50.314" v="3105" actId="207"/>
          <ac:spMkLst>
            <pc:docMk/>
            <pc:sldMk cId="2852243092" sldId="3575"/>
            <ac:spMk id="4" creationId="{29B7B738-EA0C-BC88-4AB5-BC9660597A52}"/>
          </ac:spMkLst>
        </pc:spChg>
        <pc:spChg chg="add mod">
          <ac:chgData name="Jackson Lam" userId="32eacf31-ef64-4152-a98e-82afd854682f" providerId="ADAL" clId="{C4D8450B-FA2E-4A92-870C-A5A9B3DEC614}" dt="2023-09-14T07:05:00.124" v="2859" actId="21"/>
          <ac:spMkLst>
            <pc:docMk/>
            <pc:sldMk cId="2852243092" sldId="3575"/>
            <ac:spMk id="7" creationId="{FE45696D-9CFA-C608-0754-BE678E0BA79C}"/>
          </ac:spMkLst>
        </pc:spChg>
        <pc:spChg chg="mod">
          <ac:chgData name="Jackson Lam" userId="32eacf31-ef64-4152-a98e-82afd854682f" providerId="ADAL" clId="{C4D8450B-FA2E-4A92-870C-A5A9B3DEC614}" dt="2023-09-14T07:03:34.868" v="2838" actId="14100"/>
          <ac:spMkLst>
            <pc:docMk/>
            <pc:sldMk cId="2852243092" sldId="3575"/>
            <ac:spMk id="11" creationId="{5D62E2DA-B7D8-8C3F-F2CB-47BC7C3BE45D}"/>
          </ac:spMkLst>
        </pc:spChg>
        <pc:spChg chg="mod">
          <ac:chgData name="Jackson Lam" userId="32eacf31-ef64-4152-a98e-82afd854682f" providerId="ADAL" clId="{C4D8450B-FA2E-4A92-870C-A5A9B3DEC614}" dt="2023-09-18T09:28:08.995" v="3921" actId="1076"/>
          <ac:spMkLst>
            <pc:docMk/>
            <pc:sldMk cId="2852243092" sldId="3575"/>
            <ac:spMk id="15" creationId="{11DDA236-D308-D5FB-C7D8-1ACADA1168B3}"/>
          </ac:spMkLst>
        </pc:spChg>
        <pc:picChg chg="add mod">
          <ac:chgData name="Jackson Lam" userId="32eacf31-ef64-4152-a98e-82afd854682f" providerId="ADAL" clId="{C4D8450B-FA2E-4A92-870C-A5A9B3DEC614}" dt="2023-09-14T07:05:04.670" v="2860" actId="1076"/>
          <ac:picMkLst>
            <pc:docMk/>
            <pc:sldMk cId="2852243092" sldId="3575"/>
            <ac:picMk id="5" creationId="{62D1A5CD-9D06-6073-FB2B-7C44821917FA}"/>
          </ac:picMkLst>
        </pc:picChg>
        <pc:picChg chg="del">
          <ac:chgData name="Jackson Lam" userId="32eacf31-ef64-4152-a98e-82afd854682f" providerId="ADAL" clId="{C4D8450B-FA2E-4A92-870C-A5A9B3DEC614}" dt="2023-09-14T07:01:21.786" v="2817" actId="478"/>
          <ac:picMkLst>
            <pc:docMk/>
            <pc:sldMk cId="2852243092" sldId="3575"/>
            <ac:picMk id="1030" creationId="{46E0321B-5441-B044-C649-C9F23C39B6FC}"/>
          </ac:picMkLst>
        </pc:picChg>
        <pc:picChg chg="add del mod">
          <ac:chgData name="Jackson Lam" userId="32eacf31-ef64-4152-a98e-82afd854682f" providerId="ADAL" clId="{C4D8450B-FA2E-4A92-870C-A5A9B3DEC614}" dt="2023-09-14T07:01:47.519" v="2822" actId="21"/>
          <ac:picMkLst>
            <pc:docMk/>
            <pc:sldMk cId="2852243092" sldId="3575"/>
            <ac:picMk id="2050" creationId="{14FA5E7C-D7F9-67FD-3735-612CF5733D43}"/>
          </ac:picMkLst>
        </pc:picChg>
      </pc:sldChg>
    </pc:docChg>
  </pc:docChgLst>
  <pc:docChgLst>
    <pc:chgData name="Jackson Lam" userId="32eacf31-ef64-4152-a98e-82afd854682f" providerId="ADAL" clId="{0820A23F-1358-4A1D-AF61-CC7E74E434BD}"/>
    <pc:docChg chg="undo custSel modSld">
      <pc:chgData name="Jackson Lam" userId="32eacf31-ef64-4152-a98e-82afd854682f" providerId="ADAL" clId="{0820A23F-1358-4A1D-AF61-CC7E74E434BD}" dt="2023-11-17T03:51:27.095" v="633" actId="20577"/>
      <pc:docMkLst>
        <pc:docMk/>
      </pc:docMkLst>
      <pc:sldChg chg="modSp mod">
        <pc:chgData name="Jackson Lam" userId="32eacf31-ef64-4152-a98e-82afd854682f" providerId="ADAL" clId="{0820A23F-1358-4A1D-AF61-CC7E74E434BD}" dt="2023-11-17T01:22:46.953" v="13" actId="6549"/>
        <pc:sldMkLst>
          <pc:docMk/>
          <pc:sldMk cId="0" sldId="257"/>
        </pc:sldMkLst>
        <pc:spChg chg="mod">
          <ac:chgData name="Jackson Lam" userId="32eacf31-ef64-4152-a98e-82afd854682f" providerId="ADAL" clId="{0820A23F-1358-4A1D-AF61-CC7E74E434BD}" dt="2023-11-17T01:22:46.953" v="13" actId="6549"/>
          <ac:spMkLst>
            <pc:docMk/>
            <pc:sldMk cId="0" sldId="257"/>
            <ac:spMk id="4" creationId="{9D7E3745-4DDF-B17E-8287-6FBC024BB4A3}"/>
          </ac:spMkLst>
        </pc:spChg>
      </pc:sldChg>
      <pc:sldChg chg="modSp mod">
        <pc:chgData name="Jackson Lam" userId="32eacf31-ef64-4152-a98e-82afd854682f" providerId="ADAL" clId="{0820A23F-1358-4A1D-AF61-CC7E74E434BD}" dt="2023-11-17T01:24:52.363" v="17" actId="6549"/>
        <pc:sldMkLst>
          <pc:docMk/>
          <pc:sldMk cId="0" sldId="258"/>
        </pc:sldMkLst>
        <pc:spChg chg="mod">
          <ac:chgData name="Jackson Lam" userId="32eacf31-ef64-4152-a98e-82afd854682f" providerId="ADAL" clId="{0820A23F-1358-4A1D-AF61-CC7E74E434BD}" dt="2023-11-17T01:24:14.333" v="16" actId="1076"/>
          <ac:spMkLst>
            <pc:docMk/>
            <pc:sldMk cId="0" sldId="258"/>
            <ac:spMk id="52" creationId="{00000000-0000-0000-0000-000000000000}"/>
          </ac:spMkLst>
        </pc:spChg>
        <pc:spChg chg="mod">
          <ac:chgData name="Jackson Lam" userId="32eacf31-ef64-4152-a98e-82afd854682f" providerId="ADAL" clId="{0820A23F-1358-4A1D-AF61-CC7E74E434BD}" dt="2023-11-17T01:24:12.537" v="15" actId="1076"/>
          <ac:spMkLst>
            <pc:docMk/>
            <pc:sldMk cId="0" sldId="258"/>
            <ac:spMk id="53" creationId="{00000000-0000-0000-0000-000000000000}"/>
          </ac:spMkLst>
        </pc:spChg>
        <pc:spChg chg="mod">
          <ac:chgData name="Jackson Lam" userId="32eacf31-ef64-4152-a98e-82afd854682f" providerId="ADAL" clId="{0820A23F-1358-4A1D-AF61-CC7E74E434BD}" dt="2023-11-17T01:24:52.363" v="17" actId="6549"/>
          <ac:spMkLst>
            <pc:docMk/>
            <pc:sldMk cId="0" sldId="258"/>
            <ac:spMk id="55" creationId="{00000000-0000-0000-0000-000000000000}"/>
          </ac:spMkLst>
        </pc:spChg>
      </pc:sldChg>
      <pc:sldChg chg="modSp mod">
        <pc:chgData name="Jackson Lam" userId="32eacf31-ef64-4152-a98e-82afd854682f" providerId="ADAL" clId="{0820A23F-1358-4A1D-AF61-CC7E74E434BD}" dt="2023-11-17T01:26:42.304" v="25" actId="1076"/>
        <pc:sldMkLst>
          <pc:docMk/>
          <pc:sldMk cId="0" sldId="259"/>
        </pc:sldMkLst>
        <pc:spChg chg="mod">
          <ac:chgData name="Jackson Lam" userId="32eacf31-ef64-4152-a98e-82afd854682f" providerId="ADAL" clId="{0820A23F-1358-4A1D-AF61-CC7E74E434BD}" dt="2023-11-17T01:26:42.304" v="25" actId="1076"/>
          <ac:spMkLst>
            <pc:docMk/>
            <pc:sldMk cId="0" sldId="259"/>
            <ac:spMk id="63" creationId="{00000000-0000-0000-0000-000000000000}"/>
          </ac:spMkLst>
        </pc:spChg>
        <pc:picChg chg="mod">
          <ac:chgData name="Jackson Lam" userId="32eacf31-ef64-4152-a98e-82afd854682f" providerId="ADAL" clId="{0820A23F-1358-4A1D-AF61-CC7E74E434BD}" dt="2023-11-17T01:26:39.132" v="23" actId="1076"/>
          <ac:picMkLst>
            <pc:docMk/>
            <pc:sldMk cId="0" sldId="259"/>
            <ac:picMk id="62" creationId="{00000000-0000-0000-0000-000000000000}"/>
          </ac:picMkLst>
        </pc:picChg>
      </pc:sldChg>
      <pc:sldChg chg="modSp mod">
        <pc:chgData name="Jackson Lam" userId="32eacf31-ef64-4152-a98e-82afd854682f" providerId="ADAL" clId="{0820A23F-1358-4A1D-AF61-CC7E74E434BD}" dt="2023-11-17T03:50:35.315" v="623" actId="6549"/>
        <pc:sldMkLst>
          <pc:docMk/>
          <pc:sldMk cId="0" sldId="260"/>
        </pc:sldMkLst>
        <pc:spChg chg="mod">
          <ac:chgData name="Jackson Lam" userId="32eacf31-ef64-4152-a98e-82afd854682f" providerId="ADAL" clId="{0820A23F-1358-4A1D-AF61-CC7E74E434BD}" dt="2023-11-17T01:31:52.459" v="40" actId="1076"/>
          <ac:spMkLst>
            <pc:docMk/>
            <pc:sldMk cId="0" sldId="260"/>
            <ac:spMk id="2" creationId="{3A23796F-EC50-3C89-4156-4228D2A325AE}"/>
          </ac:spMkLst>
        </pc:spChg>
        <pc:spChg chg="mod">
          <ac:chgData name="Jackson Lam" userId="32eacf31-ef64-4152-a98e-82afd854682f" providerId="ADAL" clId="{0820A23F-1358-4A1D-AF61-CC7E74E434BD}" dt="2023-11-17T01:31:57.411" v="41" actId="1076"/>
          <ac:spMkLst>
            <pc:docMk/>
            <pc:sldMk cId="0" sldId="260"/>
            <ac:spMk id="4" creationId="{E41418AD-A5A7-46DD-BBBD-4767A7E62883}"/>
          </ac:spMkLst>
        </pc:spChg>
        <pc:spChg chg="mod">
          <ac:chgData name="Jackson Lam" userId="32eacf31-ef64-4152-a98e-82afd854682f" providerId="ADAL" clId="{0820A23F-1358-4A1D-AF61-CC7E74E434BD}" dt="2023-11-17T03:50:35.315" v="623" actId="6549"/>
          <ac:spMkLst>
            <pc:docMk/>
            <pc:sldMk cId="0" sldId="260"/>
            <ac:spMk id="5" creationId="{5A3EE786-2D0D-4233-BB2C-684F4C283AFB}"/>
          </ac:spMkLst>
        </pc:spChg>
        <pc:spChg chg="mod">
          <ac:chgData name="Jackson Lam" userId="32eacf31-ef64-4152-a98e-82afd854682f" providerId="ADAL" clId="{0820A23F-1358-4A1D-AF61-CC7E74E434BD}" dt="2023-11-17T01:31:52.459" v="40" actId="1076"/>
          <ac:spMkLst>
            <pc:docMk/>
            <pc:sldMk cId="0" sldId="260"/>
            <ac:spMk id="6" creationId="{6C72A43E-37FE-E6DB-CE52-9FF4478E1DF5}"/>
          </ac:spMkLst>
        </pc:spChg>
        <pc:spChg chg="mod">
          <ac:chgData name="Jackson Lam" userId="32eacf31-ef64-4152-a98e-82afd854682f" providerId="ADAL" clId="{0820A23F-1358-4A1D-AF61-CC7E74E434BD}" dt="2023-11-17T01:31:52.459" v="40" actId="1076"/>
          <ac:spMkLst>
            <pc:docMk/>
            <pc:sldMk cId="0" sldId="260"/>
            <ac:spMk id="7" creationId="{56B87479-9C83-1303-0C3F-8AF4D4448D9B}"/>
          </ac:spMkLst>
        </pc:spChg>
        <pc:spChg chg="mod">
          <ac:chgData name="Jackson Lam" userId="32eacf31-ef64-4152-a98e-82afd854682f" providerId="ADAL" clId="{0820A23F-1358-4A1D-AF61-CC7E74E434BD}" dt="2023-11-17T01:31:52.459" v="40" actId="1076"/>
          <ac:spMkLst>
            <pc:docMk/>
            <pc:sldMk cId="0" sldId="260"/>
            <ac:spMk id="8" creationId="{5E2615D1-C2E7-BF20-E4E5-A36288891387}"/>
          </ac:spMkLst>
        </pc:spChg>
        <pc:spChg chg="mod">
          <ac:chgData name="Jackson Lam" userId="32eacf31-ef64-4152-a98e-82afd854682f" providerId="ADAL" clId="{0820A23F-1358-4A1D-AF61-CC7E74E434BD}" dt="2023-11-17T01:31:57.411" v="41" actId="1076"/>
          <ac:spMkLst>
            <pc:docMk/>
            <pc:sldMk cId="0" sldId="260"/>
            <ac:spMk id="69" creationId="{00000000-0000-0000-0000-000000000000}"/>
          </ac:spMkLst>
        </pc:spChg>
        <pc:spChg chg="mod">
          <ac:chgData name="Jackson Lam" userId="32eacf31-ef64-4152-a98e-82afd854682f" providerId="ADAL" clId="{0820A23F-1358-4A1D-AF61-CC7E74E434BD}" dt="2023-11-17T01:31:57.411" v="41" actId="1076"/>
          <ac:spMkLst>
            <pc:docMk/>
            <pc:sldMk cId="0" sldId="260"/>
            <ac:spMk id="70" creationId="{00000000-0000-0000-0000-000000000000}"/>
          </ac:spMkLst>
        </pc:spChg>
        <pc:spChg chg="mod">
          <ac:chgData name="Jackson Lam" userId="32eacf31-ef64-4152-a98e-82afd854682f" providerId="ADAL" clId="{0820A23F-1358-4A1D-AF61-CC7E74E434BD}" dt="2023-11-17T03:50:21.717" v="613" actId="20577"/>
          <ac:spMkLst>
            <pc:docMk/>
            <pc:sldMk cId="0" sldId="260"/>
            <ac:spMk id="71" creationId="{00000000-0000-0000-0000-000000000000}"/>
          </ac:spMkLst>
        </pc:spChg>
        <pc:spChg chg="mod">
          <ac:chgData name="Jackson Lam" userId="32eacf31-ef64-4152-a98e-82afd854682f" providerId="ADAL" clId="{0820A23F-1358-4A1D-AF61-CC7E74E434BD}" dt="2023-11-17T01:31:57.411" v="41" actId="1076"/>
          <ac:spMkLst>
            <pc:docMk/>
            <pc:sldMk cId="0" sldId="260"/>
            <ac:spMk id="72" creationId="{00000000-0000-0000-0000-000000000000}"/>
          </ac:spMkLst>
        </pc:spChg>
        <pc:spChg chg="mod">
          <ac:chgData name="Jackson Lam" userId="32eacf31-ef64-4152-a98e-82afd854682f" providerId="ADAL" clId="{0820A23F-1358-4A1D-AF61-CC7E74E434BD}" dt="2023-11-17T03:50:26.376" v="618" actId="20577"/>
          <ac:spMkLst>
            <pc:docMk/>
            <pc:sldMk cId="0" sldId="260"/>
            <ac:spMk id="73" creationId="{00000000-0000-0000-0000-000000000000}"/>
          </ac:spMkLst>
        </pc:spChg>
        <pc:spChg chg="mod">
          <ac:chgData name="Jackson Lam" userId="32eacf31-ef64-4152-a98e-82afd854682f" providerId="ADAL" clId="{0820A23F-1358-4A1D-AF61-CC7E74E434BD}" dt="2023-11-17T01:29:26.080" v="36" actId="12788"/>
          <ac:spMkLst>
            <pc:docMk/>
            <pc:sldMk cId="0" sldId="260"/>
            <ac:spMk id="75" creationId="{00000000-0000-0000-0000-000000000000}"/>
          </ac:spMkLst>
        </pc:spChg>
        <pc:spChg chg="mod">
          <ac:chgData name="Jackson Lam" userId="32eacf31-ef64-4152-a98e-82afd854682f" providerId="ADAL" clId="{0820A23F-1358-4A1D-AF61-CC7E74E434BD}" dt="2023-11-17T01:31:52.459" v="40" actId="1076"/>
          <ac:spMkLst>
            <pc:docMk/>
            <pc:sldMk cId="0" sldId="260"/>
            <ac:spMk id="76" creationId="{00000000-0000-0000-0000-000000000000}"/>
          </ac:spMkLst>
        </pc:spChg>
      </pc:sldChg>
      <pc:sldChg chg="modSp mod">
        <pc:chgData name="Jackson Lam" userId="32eacf31-ef64-4152-a98e-82afd854682f" providerId="ADAL" clId="{0820A23F-1358-4A1D-AF61-CC7E74E434BD}" dt="2023-11-17T03:30:55.151" v="602" actId="6549"/>
        <pc:sldMkLst>
          <pc:docMk/>
          <pc:sldMk cId="0" sldId="285"/>
        </pc:sldMkLst>
        <pc:spChg chg="mod">
          <ac:chgData name="Jackson Lam" userId="32eacf31-ef64-4152-a98e-82afd854682f" providerId="ADAL" clId="{0820A23F-1358-4A1D-AF61-CC7E74E434BD}" dt="2023-11-17T03:30:55.151" v="602" actId="6549"/>
          <ac:spMkLst>
            <pc:docMk/>
            <pc:sldMk cId="0" sldId="285"/>
            <ac:spMk id="4" creationId="{C1447E44-6725-D8AB-9B54-B0C4269DA8E9}"/>
          </ac:spMkLst>
        </pc:spChg>
      </pc:sldChg>
      <pc:sldChg chg="modSp mod">
        <pc:chgData name="Jackson Lam" userId="32eacf31-ef64-4152-a98e-82afd854682f" providerId="ADAL" clId="{0820A23F-1358-4A1D-AF61-CC7E74E434BD}" dt="2023-11-17T03:25:52.509" v="545" actId="20577"/>
        <pc:sldMkLst>
          <pc:docMk/>
          <pc:sldMk cId="2440264680" sldId="299"/>
        </pc:sldMkLst>
        <pc:spChg chg="mod">
          <ac:chgData name="Jackson Lam" userId="32eacf31-ef64-4152-a98e-82afd854682f" providerId="ADAL" clId="{0820A23F-1358-4A1D-AF61-CC7E74E434BD}" dt="2023-11-17T03:25:11.613" v="536" actId="6549"/>
          <ac:spMkLst>
            <pc:docMk/>
            <pc:sldMk cId="2440264680" sldId="299"/>
            <ac:spMk id="7" creationId="{76B4632D-DBB6-DE7F-4CD7-FA00ED3B6C4A}"/>
          </ac:spMkLst>
        </pc:spChg>
        <pc:spChg chg="mod">
          <ac:chgData name="Jackson Lam" userId="32eacf31-ef64-4152-a98e-82afd854682f" providerId="ADAL" clId="{0820A23F-1358-4A1D-AF61-CC7E74E434BD}" dt="2023-11-17T03:25:52.509" v="545" actId="20577"/>
          <ac:spMkLst>
            <pc:docMk/>
            <pc:sldMk cId="2440264680" sldId="299"/>
            <ac:spMk id="17" creationId="{5F9C8C97-DC0F-E68E-8E3F-267B9599C4BF}"/>
          </ac:spMkLst>
        </pc:spChg>
        <pc:spChg chg="mod">
          <ac:chgData name="Jackson Lam" userId="32eacf31-ef64-4152-a98e-82afd854682f" providerId="ADAL" clId="{0820A23F-1358-4A1D-AF61-CC7E74E434BD}" dt="2023-11-17T03:24:59.528" v="534" actId="1076"/>
          <ac:spMkLst>
            <pc:docMk/>
            <pc:sldMk cId="2440264680" sldId="299"/>
            <ac:spMk id="29" creationId="{44A1DD89-F2E4-EDF3-6A45-03F174C4412C}"/>
          </ac:spMkLst>
        </pc:spChg>
        <pc:spChg chg="mod">
          <ac:chgData name="Jackson Lam" userId="32eacf31-ef64-4152-a98e-82afd854682f" providerId="ADAL" clId="{0820A23F-1358-4A1D-AF61-CC7E74E434BD}" dt="2023-11-17T03:25:21.227" v="537" actId="1076"/>
          <ac:spMkLst>
            <pc:docMk/>
            <pc:sldMk cId="2440264680" sldId="299"/>
            <ac:spMk id="48" creationId="{65509353-0788-3CDD-505B-897D1BF03685}"/>
          </ac:spMkLst>
        </pc:spChg>
        <pc:cxnChg chg="mod">
          <ac:chgData name="Jackson Lam" userId="32eacf31-ef64-4152-a98e-82afd854682f" providerId="ADAL" clId="{0820A23F-1358-4A1D-AF61-CC7E74E434BD}" dt="2023-11-17T03:24:59.528" v="534" actId="1076"/>
          <ac:cxnSpMkLst>
            <pc:docMk/>
            <pc:sldMk cId="2440264680" sldId="299"/>
            <ac:cxnSpMk id="31" creationId="{4A13FFBD-D1AC-6917-5BB4-0396B20BF46F}"/>
          </ac:cxnSpMkLst>
        </pc:cxnChg>
        <pc:cxnChg chg="mod">
          <ac:chgData name="Jackson Lam" userId="32eacf31-ef64-4152-a98e-82afd854682f" providerId="ADAL" clId="{0820A23F-1358-4A1D-AF61-CC7E74E434BD}" dt="2023-11-17T03:25:28.750" v="539" actId="14100"/>
          <ac:cxnSpMkLst>
            <pc:docMk/>
            <pc:sldMk cId="2440264680" sldId="299"/>
            <ac:cxnSpMk id="52" creationId="{80F47EA9-7B75-9650-5847-87034924A82C}"/>
          </ac:cxnSpMkLst>
        </pc:cxnChg>
      </pc:sldChg>
      <pc:sldChg chg="modSp mod">
        <pc:chgData name="Jackson Lam" userId="32eacf31-ef64-4152-a98e-82afd854682f" providerId="ADAL" clId="{0820A23F-1358-4A1D-AF61-CC7E74E434BD}" dt="2023-11-17T03:51:27.095" v="633" actId="20577"/>
        <pc:sldMkLst>
          <pc:docMk/>
          <pc:sldMk cId="272615983" sldId="339"/>
        </pc:sldMkLst>
        <pc:spChg chg="mod">
          <ac:chgData name="Jackson Lam" userId="32eacf31-ef64-4152-a98e-82afd854682f" providerId="ADAL" clId="{0820A23F-1358-4A1D-AF61-CC7E74E434BD}" dt="2023-11-17T03:51:27.095" v="633" actId="20577"/>
          <ac:spMkLst>
            <pc:docMk/>
            <pc:sldMk cId="272615983" sldId="339"/>
            <ac:spMk id="3" creationId="{6239D9F9-7FF6-6B1A-84FC-138B450ED312}"/>
          </ac:spMkLst>
        </pc:spChg>
        <pc:spChg chg="mod">
          <ac:chgData name="Jackson Lam" userId="32eacf31-ef64-4152-a98e-82afd854682f" providerId="ADAL" clId="{0820A23F-1358-4A1D-AF61-CC7E74E434BD}" dt="2023-11-17T03:51:20.656" v="628" actId="20577"/>
          <ac:spMkLst>
            <pc:docMk/>
            <pc:sldMk cId="272615983" sldId="339"/>
            <ac:spMk id="5" creationId="{7DBBBF0B-B85F-1444-AB3A-12850FC09D51}"/>
          </ac:spMkLst>
        </pc:spChg>
      </pc:sldChg>
      <pc:sldChg chg="modSp mod">
        <pc:chgData name="Jackson Lam" userId="32eacf31-ef64-4152-a98e-82afd854682f" providerId="ADAL" clId="{0820A23F-1358-4A1D-AF61-CC7E74E434BD}" dt="2023-11-17T03:31:45.664" v="603" actId="1076"/>
        <pc:sldMkLst>
          <pc:docMk/>
          <pc:sldMk cId="641371901" sldId="348"/>
        </pc:sldMkLst>
        <pc:spChg chg="mod">
          <ac:chgData name="Jackson Lam" userId="32eacf31-ef64-4152-a98e-82afd854682f" providerId="ADAL" clId="{0820A23F-1358-4A1D-AF61-CC7E74E434BD}" dt="2023-11-17T03:31:45.664" v="603" actId="1076"/>
          <ac:spMkLst>
            <pc:docMk/>
            <pc:sldMk cId="641371901" sldId="348"/>
            <ac:spMk id="3" creationId="{6239D9F9-7FF6-6B1A-84FC-138B450ED312}"/>
          </ac:spMkLst>
        </pc:spChg>
        <pc:spChg chg="mod">
          <ac:chgData name="Jackson Lam" userId="32eacf31-ef64-4152-a98e-82afd854682f" providerId="ADAL" clId="{0820A23F-1358-4A1D-AF61-CC7E74E434BD}" dt="2023-11-17T03:31:45.664" v="603" actId="1076"/>
          <ac:spMkLst>
            <pc:docMk/>
            <pc:sldMk cId="641371901" sldId="348"/>
            <ac:spMk id="4" creationId="{DE014BBC-A6C8-C0F8-AB81-C19FD0AFEC60}"/>
          </ac:spMkLst>
        </pc:spChg>
        <pc:spChg chg="mod">
          <ac:chgData name="Jackson Lam" userId="32eacf31-ef64-4152-a98e-82afd854682f" providerId="ADAL" clId="{0820A23F-1358-4A1D-AF61-CC7E74E434BD}" dt="2023-11-17T03:31:45.664" v="603" actId="1076"/>
          <ac:spMkLst>
            <pc:docMk/>
            <pc:sldMk cId="641371901" sldId="348"/>
            <ac:spMk id="5" creationId="{7DBBBF0B-B85F-1444-AB3A-12850FC09D51}"/>
          </ac:spMkLst>
        </pc:spChg>
        <pc:picChg chg="mod">
          <ac:chgData name="Jackson Lam" userId="32eacf31-ef64-4152-a98e-82afd854682f" providerId="ADAL" clId="{0820A23F-1358-4A1D-AF61-CC7E74E434BD}" dt="2023-11-17T03:31:45.664" v="603" actId="1076"/>
          <ac:picMkLst>
            <pc:docMk/>
            <pc:sldMk cId="641371901" sldId="348"/>
            <ac:picMk id="9" creationId="{90DA8845-FAAC-7615-3AA1-E6001F1B7C8A}"/>
          </ac:picMkLst>
        </pc:picChg>
      </pc:sldChg>
      <pc:sldChg chg="modSp mod">
        <pc:chgData name="Jackson Lam" userId="32eacf31-ef64-4152-a98e-82afd854682f" providerId="ADAL" clId="{0820A23F-1358-4A1D-AF61-CC7E74E434BD}" dt="2023-11-17T01:43:12.583" v="43" actId="1076"/>
        <pc:sldMkLst>
          <pc:docMk/>
          <pc:sldMk cId="2781806281" sldId="350"/>
        </pc:sldMkLst>
        <pc:spChg chg="mod">
          <ac:chgData name="Jackson Lam" userId="32eacf31-ef64-4152-a98e-82afd854682f" providerId="ADAL" clId="{0820A23F-1358-4A1D-AF61-CC7E74E434BD}" dt="2023-11-17T01:43:12.583" v="43" actId="1076"/>
          <ac:spMkLst>
            <pc:docMk/>
            <pc:sldMk cId="2781806281" sldId="350"/>
            <ac:spMk id="2" creationId="{65C83F10-81F8-2E93-3CB9-B4C2BA4C27BB}"/>
          </ac:spMkLst>
        </pc:spChg>
        <pc:spChg chg="mod">
          <ac:chgData name="Jackson Lam" userId="32eacf31-ef64-4152-a98e-82afd854682f" providerId="ADAL" clId="{0820A23F-1358-4A1D-AF61-CC7E74E434BD}" dt="2023-11-17T01:43:12.583" v="43" actId="1076"/>
          <ac:spMkLst>
            <pc:docMk/>
            <pc:sldMk cId="2781806281" sldId="350"/>
            <ac:spMk id="20" creationId="{7B330D45-043E-F2FE-1215-6DF6E66DFC0D}"/>
          </ac:spMkLst>
        </pc:spChg>
        <pc:picChg chg="mod">
          <ac:chgData name="Jackson Lam" userId="32eacf31-ef64-4152-a98e-82afd854682f" providerId="ADAL" clId="{0820A23F-1358-4A1D-AF61-CC7E74E434BD}" dt="2023-11-17T01:43:12.583" v="43" actId="1076"/>
          <ac:picMkLst>
            <pc:docMk/>
            <pc:sldMk cId="2781806281" sldId="350"/>
            <ac:picMk id="3" creationId="{64203AA3-826E-7937-A1E3-124C19D24572}"/>
          </ac:picMkLst>
        </pc:picChg>
      </pc:sldChg>
      <pc:sldChg chg="modSp mod">
        <pc:chgData name="Jackson Lam" userId="32eacf31-ef64-4152-a98e-82afd854682f" providerId="ADAL" clId="{0820A23F-1358-4A1D-AF61-CC7E74E434BD}" dt="2023-11-17T03:18:18.411" v="499" actId="6549"/>
        <pc:sldMkLst>
          <pc:docMk/>
          <pc:sldMk cId="93208732" sldId="361"/>
        </pc:sldMkLst>
        <pc:spChg chg="mod">
          <ac:chgData name="Jackson Lam" userId="32eacf31-ef64-4152-a98e-82afd854682f" providerId="ADAL" clId="{0820A23F-1358-4A1D-AF61-CC7E74E434BD}" dt="2023-11-17T03:18:13.331" v="494" actId="6549"/>
          <ac:spMkLst>
            <pc:docMk/>
            <pc:sldMk cId="93208732" sldId="361"/>
            <ac:spMk id="13" creationId="{ECE105F9-A096-DE09-A445-46D1CA358C34}"/>
          </ac:spMkLst>
        </pc:spChg>
        <pc:spChg chg="mod">
          <ac:chgData name="Jackson Lam" userId="32eacf31-ef64-4152-a98e-82afd854682f" providerId="ADAL" clId="{0820A23F-1358-4A1D-AF61-CC7E74E434BD}" dt="2023-11-17T03:18:18.411" v="499" actId="6549"/>
          <ac:spMkLst>
            <pc:docMk/>
            <pc:sldMk cId="93208732" sldId="361"/>
            <ac:spMk id="15" creationId="{D99B3260-FBAE-D8F0-2056-12E65004CAE9}"/>
          </ac:spMkLst>
        </pc:spChg>
        <pc:picChg chg="mod">
          <ac:chgData name="Jackson Lam" userId="32eacf31-ef64-4152-a98e-82afd854682f" providerId="ADAL" clId="{0820A23F-1358-4A1D-AF61-CC7E74E434BD}" dt="2023-11-17T03:17:35.313" v="482"/>
          <ac:picMkLst>
            <pc:docMk/>
            <pc:sldMk cId="93208732" sldId="361"/>
            <ac:picMk id="2" creationId="{3D8D22D7-A4B8-97E1-805E-F5C301E9B3E3}"/>
          </ac:picMkLst>
        </pc:picChg>
        <pc:picChg chg="mod">
          <ac:chgData name="Jackson Lam" userId="32eacf31-ef64-4152-a98e-82afd854682f" providerId="ADAL" clId="{0820A23F-1358-4A1D-AF61-CC7E74E434BD}" dt="2023-11-17T03:15:38.862" v="479"/>
          <ac:picMkLst>
            <pc:docMk/>
            <pc:sldMk cId="93208732" sldId="361"/>
            <ac:picMk id="6" creationId="{94E76E7F-31AF-978A-7A5F-75668B4F42A3}"/>
          </ac:picMkLst>
        </pc:picChg>
        <pc:picChg chg="mod">
          <ac:chgData name="Jackson Lam" userId="32eacf31-ef64-4152-a98e-82afd854682f" providerId="ADAL" clId="{0820A23F-1358-4A1D-AF61-CC7E74E434BD}" dt="2023-11-17T03:15:49.099" v="480" actId="14826"/>
          <ac:picMkLst>
            <pc:docMk/>
            <pc:sldMk cId="93208732" sldId="361"/>
            <ac:picMk id="12" creationId="{52AF4742-6830-E937-23FA-16F8BD2500BD}"/>
          </ac:picMkLst>
        </pc:picChg>
        <pc:picChg chg="mod">
          <ac:chgData name="Jackson Lam" userId="32eacf31-ef64-4152-a98e-82afd854682f" providerId="ADAL" clId="{0820A23F-1358-4A1D-AF61-CC7E74E434BD}" dt="2023-11-17T03:17:17.022" v="481" actId="14826"/>
          <ac:picMkLst>
            <pc:docMk/>
            <pc:sldMk cId="93208732" sldId="361"/>
            <ac:picMk id="25" creationId="{88A76E93-CEAF-B125-599F-F53140FCFE19}"/>
          </ac:picMkLst>
        </pc:picChg>
        <pc:picChg chg="mod">
          <ac:chgData name="Jackson Lam" userId="32eacf31-ef64-4152-a98e-82afd854682f" providerId="ADAL" clId="{0820A23F-1358-4A1D-AF61-CC7E74E434BD}" dt="2023-11-17T03:17:45.366" v="483" actId="14826"/>
          <ac:picMkLst>
            <pc:docMk/>
            <pc:sldMk cId="93208732" sldId="361"/>
            <ac:picMk id="31" creationId="{0F8D3AEF-D833-179C-7611-60F1D416394F}"/>
          </ac:picMkLst>
        </pc:picChg>
      </pc:sldChg>
      <pc:sldChg chg="modSp mod">
        <pc:chgData name="Jackson Lam" userId="32eacf31-ef64-4152-a98e-82afd854682f" providerId="ADAL" clId="{0820A23F-1358-4A1D-AF61-CC7E74E434BD}" dt="2023-11-17T03:22:45.740" v="524" actId="1076"/>
        <pc:sldMkLst>
          <pc:docMk/>
          <pc:sldMk cId="179537297" sldId="363"/>
        </pc:sldMkLst>
        <pc:spChg chg="mod">
          <ac:chgData name="Jackson Lam" userId="32eacf31-ef64-4152-a98e-82afd854682f" providerId="ADAL" clId="{0820A23F-1358-4A1D-AF61-CC7E74E434BD}" dt="2023-11-17T03:22:45.740" v="524" actId="1076"/>
          <ac:spMkLst>
            <pc:docMk/>
            <pc:sldMk cId="179537297" sldId="363"/>
            <ac:spMk id="8" creationId="{73427E49-527F-14CA-B744-1C3EB61B18D4}"/>
          </ac:spMkLst>
        </pc:spChg>
        <pc:spChg chg="mod">
          <ac:chgData name="Jackson Lam" userId="32eacf31-ef64-4152-a98e-82afd854682f" providerId="ADAL" clId="{0820A23F-1358-4A1D-AF61-CC7E74E434BD}" dt="2023-11-17T03:20:57.737" v="522" actId="14100"/>
          <ac:spMkLst>
            <pc:docMk/>
            <pc:sldMk cId="179537297" sldId="363"/>
            <ac:spMk id="104" creationId="{00000000-0000-0000-0000-000000000000}"/>
          </ac:spMkLst>
        </pc:spChg>
      </pc:sldChg>
      <pc:sldChg chg="delSp modSp mod">
        <pc:chgData name="Jackson Lam" userId="32eacf31-ef64-4152-a98e-82afd854682f" providerId="ADAL" clId="{0820A23F-1358-4A1D-AF61-CC7E74E434BD}" dt="2023-11-17T03:06:11.971" v="424" actId="6549"/>
        <pc:sldMkLst>
          <pc:docMk/>
          <pc:sldMk cId="595566730" sldId="364"/>
        </pc:sldMkLst>
        <pc:spChg chg="del mod">
          <ac:chgData name="Jackson Lam" userId="32eacf31-ef64-4152-a98e-82afd854682f" providerId="ADAL" clId="{0820A23F-1358-4A1D-AF61-CC7E74E434BD}" dt="2023-11-17T03:03:01" v="356" actId="478"/>
          <ac:spMkLst>
            <pc:docMk/>
            <pc:sldMk cId="595566730" sldId="364"/>
            <ac:spMk id="2" creationId="{C1B1D944-01BB-7348-DDCF-F2A514491558}"/>
          </ac:spMkLst>
        </pc:spChg>
        <pc:spChg chg="mod">
          <ac:chgData name="Jackson Lam" userId="32eacf31-ef64-4152-a98e-82afd854682f" providerId="ADAL" clId="{0820A23F-1358-4A1D-AF61-CC7E74E434BD}" dt="2023-11-17T03:06:11.971" v="424" actId="6549"/>
          <ac:spMkLst>
            <pc:docMk/>
            <pc:sldMk cId="595566730" sldId="364"/>
            <ac:spMk id="5" creationId="{7B39B849-81C2-FFD6-CBAC-AF03318A0D85}"/>
          </ac:spMkLst>
        </pc:spChg>
      </pc:sldChg>
      <pc:sldChg chg="delSp modSp mod">
        <pc:chgData name="Jackson Lam" userId="32eacf31-ef64-4152-a98e-82afd854682f" providerId="ADAL" clId="{0820A23F-1358-4A1D-AF61-CC7E74E434BD}" dt="2023-11-17T03:11:06.610" v="456" actId="20577"/>
        <pc:sldMkLst>
          <pc:docMk/>
          <pc:sldMk cId="2242077156" sldId="365"/>
        </pc:sldMkLst>
        <pc:spChg chg="del mod">
          <ac:chgData name="Jackson Lam" userId="32eacf31-ef64-4152-a98e-82afd854682f" providerId="ADAL" clId="{0820A23F-1358-4A1D-AF61-CC7E74E434BD}" dt="2023-11-17T03:06:28.376" v="428" actId="478"/>
          <ac:spMkLst>
            <pc:docMk/>
            <pc:sldMk cId="2242077156" sldId="365"/>
            <ac:spMk id="2" creationId="{16E9F4CC-4CD5-BEE6-2D0B-56E4F88F6F82}"/>
          </ac:spMkLst>
        </pc:spChg>
        <pc:spChg chg="mod">
          <ac:chgData name="Jackson Lam" userId="32eacf31-ef64-4152-a98e-82afd854682f" providerId="ADAL" clId="{0820A23F-1358-4A1D-AF61-CC7E74E434BD}" dt="2023-11-17T03:11:06.610" v="456" actId="20577"/>
          <ac:spMkLst>
            <pc:docMk/>
            <pc:sldMk cId="2242077156" sldId="365"/>
            <ac:spMk id="5" creationId="{B9A53BE9-3BD0-EBA2-F8C1-9C2AFE3FA59A}"/>
          </ac:spMkLst>
        </pc:spChg>
        <pc:spChg chg="mod">
          <ac:chgData name="Jackson Lam" userId="32eacf31-ef64-4152-a98e-82afd854682f" providerId="ADAL" clId="{0820A23F-1358-4A1D-AF61-CC7E74E434BD}" dt="2023-11-17T03:06:22.407" v="425" actId="14100"/>
          <ac:spMkLst>
            <pc:docMk/>
            <pc:sldMk cId="2242077156" sldId="365"/>
            <ac:spMk id="201" creationId="{00000000-0000-0000-0000-000000000000}"/>
          </ac:spMkLst>
        </pc:spChg>
      </pc:sldChg>
      <pc:sldChg chg="modSp mod">
        <pc:chgData name="Jackson Lam" userId="32eacf31-ef64-4152-a98e-82afd854682f" providerId="ADAL" clId="{0820A23F-1358-4A1D-AF61-CC7E74E434BD}" dt="2023-11-17T03:24:36.671" v="532" actId="21"/>
        <pc:sldMkLst>
          <pc:docMk/>
          <pc:sldMk cId="3318390964" sldId="419"/>
        </pc:sldMkLst>
        <pc:spChg chg="mod">
          <ac:chgData name="Jackson Lam" userId="32eacf31-ef64-4152-a98e-82afd854682f" providerId="ADAL" clId="{0820A23F-1358-4A1D-AF61-CC7E74E434BD}" dt="2023-11-17T03:24:36.671" v="532" actId="21"/>
          <ac:spMkLst>
            <pc:docMk/>
            <pc:sldMk cId="3318390964" sldId="419"/>
            <ac:spMk id="13" creationId="{ECE105F9-A096-DE09-A445-46D1CA358C34}"/>
          </ac:spMkLst>
        </pc:spChg>
        <pc:picChg chg="mod">
          <ac:chgData name="Jackson Lam" userId="32eacf31-ef64-4152-a98e-82afd854682f" providerId="ADAL" clId="{0820A23F-1358-4A1D-AF61-CC7E74E434BD}" dt="2023-11-17T03:24:18.939" v="529"/>
          <ac:picMkLst>
            <pc:docMk/>
            <pc:sldMk cId="3318390964" sldId="419"/>
            <ac:picMk id="5" creationId="{A601A0DE-0904-A78E-069A-DD9747164C41}"/>
          </ac:picMkLst>
        </pc:picChg>
        <pc:picChg chg="mod">
          <ac:chgData name="Jackson Lam" userId="32eacf31-ef64-4152-a98e-82afd854682f" providerId="ADAL" clId="{0820A23F-1358-4A1D-AF61-CC7E74E434BD}" dt="2023-11-17T03:24:29.390" v="530" actId="14826"/>
          <ac:picMkLst>
            <pc:docMk/>
            <pc:sldMk cId="3318390964" sldId="419"/>
            <ac:picMk id="9" creationId="{6E016F3E-B371-64E1-1560-5903A7FC6C01}"/>
          </ac:picMkLst>
        </pc:picChg>
        <pc:picChg chg="mod">
          <ac:chgData name="Jackson Lam" userId="32eacf31-ef64-4152-a98e-82afd854682f" providerId="ADAL" clId="{0820A23F-1358-4A1D-AF61-CC7E74E434BD}" dt="2023-11-17T03:23:35.114" v="527"/>
          <ac:picMkLst>
            <pc:docMk/>
            <pc:sldMk cId="3318390964" sldId="419"/>
            <ac:picMk id="10" creationId="{83186EF7-F59C-3B9A-40F0-4E0A0C97ED2F}"/>
          </ac:picMkLst>
        </pc:picChg>
        <pc:picChg chg="mod">
          <ac:chgData name="Jackson Lam" userId="32eacf31-ef64-4152-a98e-82afd854682f" providerId="ADAL" clId="{0820A23F-1358-4A1D-AF61-CC7E74E434BD}" dt="2023-11-17T03:23:04.624" v="525"/>
          <ac:picMkLst>
            <pc:docMk/>
            <pc:sldMk cId="3318390964" sldId="419"/>
            <ac:picMk id="11" creationId="{5C5B97B3-D3B7-567B-12DC-F894F160968C}"/>
          </ac:picMkLst>
        </pc:picChg>
        <pc:picChg chg="mod">
          <ac:chgData name="Jackson Lam" userId="32eacf31-ef64-4152-a98e-82afd854682f" providerId="ADAL" clId="{0820A23F-1358-4A1D-AF61-CC7E74E434BD}" dt="2023-11-17T03:23:15.703" v="526" actId="14826"/>
          <ac:picMkLst>
            <pc:docMk/>
            <pc:sldMk cId="3318390964" sldId="419"/>
            <ac:picMk id="16" creationId="{22E50BFB-995C-555E-C446-F2D96670F9B0}"/>
          </ac:picMkLst>
        </pc:picChg>
        <pc:picChg chg="mod">
          <ac:chgData name="Jackson Lam" userId="32eacf31-ef64-4152-a98e-82afd854682f" providerId="ADAL" clId="{0820A23F-1358-4A1D-AF61-CC7E74E434BD}" dt="2023-11-17T03:24:04.675" v="528" actId="14826"/>
          <ac:picMkLst>
            <pc:docMk/>
            <pc:sldMk cId="3318390964" sldId="419"/>
            <ac:picMk id="22" creationId="{C2B95630-70BD-84DE-7CF8-F1098D7D6706}"/>
          </ac:picMkLst>
        </pc:picChg>
      </pc:sldChg>
      <pc:sldChg chg="delSp modSp mod">
        <pc:chgData name="Jackson Lam" userId="32eacf31-ef64-4152-a98e-82afd854682f" providerId="ADAL" clId="{0820A23F-1358-4A1D-AF61-CC7E74E434BD}" dt="2023-11-17T03:02:42.845" v="353" actId="12"/>
        <pc:sldMkLst>
          <pc:docMk/>
          <pc:sldMk cId="0" sldId="3513"/>
        </pc:sldMkLst>
        <pc:spChg chg="del mod">
          <ac:chgData name="Jackson Lam" userId="32eacf31-ef64-4152-a98e-82afd854682f" providerId="ADAL" clId="{0820A23F-1358-4A1D-AF61-CC7E74E434BD}" dt="2023-11-17T03:02:26.081" v="348" actId="478"/>
          <ac:spMkLst>
            <pc:docMk/>
            <pc:sldMk cId="0" sldId="3513"/>
            <ac:spMk id="3" creationId="{29409065-CE06-17D7-C1AB-D466929BCC51}"/>
          </ac:spMkLst>
        </pc:spChg>
        <pc:spChg chg="mod">
          <ac:chgData name="Jackson Lam" userId="32eacf31-ef64-4152-a98e-82afd854682f" providerId="ADAL" clId="{0820A23F-1358-4A1D-AF61-CC7E74E434BD}" dt="2023-11-17T03:02:42.845" v="353" actId="12"/>
          <ac:spMkLst>
            <pc:docMk/>
            <pc:sldMk cId="0" sldId="3513"/>
            <ac:spMk id="200" creationId="{00000000-0000-0000-0000-000000000000}"/>
          </ac:spMkLst>
        </pc:spChg>
      </pc:sldChg>
      <pc:sldChg chg="modSp mod">
        <pc:chgData name="Jackson Lam" userId="32eacf31-ef64-4152-a98e-82afd854682f" providerId="ADAL" clId="{0820A23F-1358-4A1D-AF61-CC7E74E434BD}" dt="2023-11-17T02:01:15.029" v="53" actId="14826"/>
        <pc:sldMkLst>
          <pc:docMk/>
          <pc:sldMk cId="3070263463" sldId="3538"/>
        </pc:sldMkLst>
        <pc:spChg chg="mod">
          <ac:chgData name="Jackson Lam" userId="32eacf31-ef64-4152-a98e-82afd854682f" providerId="ADAL" clId="{0820A23F-1358-4A1D-AF61-CC7E74E434BD}" dt="2023-11-17T02:01:03.758" v="52"/>
          <ac:spMkLst>
            <pc:docMk/>
            <pc:sldMk cId="3070263463" sldId="3538"/>
            <ac:spMk id="13" creationId="{D1DBFC81-B229-6478-AAB9-FF8E43478BDD}"/>
          </ac:spMkLst>
        </pc:spChg>
        <pc:spChg chg="mod">
          <ac:chgData name="Jackson Lam" userId="32eacf31-ef64-4152-a98e-82afd854682f" providerId="ADAL" clId="{0820A23F-1358-4A1D-AF61-CC7E74E434BD}" dt="2023-11-17T02:00:55.990" v="51"/>
          <ac:spMkLst>
            <pc:docMk/>
            <pc:sldMk cId="3070263463" sldId="3538"/>
            <ac:spMk id="156" creationId="{00000000-0000-0000-0000-000000000000}"/>
          </ac:spMkLst>
        </pc:spChg>
        <pc:picChg chg="mod">
          <ac:chgData name="Jackson Lam" userId="32eacf31-ef64-4152-a98e-82afd854682f" providerId="ADAL" clId="{0820A23F-1358-4A1D-AF61-CC7E74E434BD}" dt="2023-11-17T02:01:15.029" v="53" actId="14826"/>
          <ac:picMkLst>
            <pc:docMk/>
            <pc:sldMk cId="3070263463" sldId="3538"/>
            <ac:picMk id="16" creationId="{7E8588A0-D316-8681-B42E-DF81A35BD8BA}"/>
          </ac:picMkLst>
        </pc:picChg>
      </pc:sldChg>
      <pc:sldChg chg="modSp mod">
        <pc:chgData name="Jackson Lam" userId="32eacf31-ef64-4152-a98e-82afd854682f" providerId="ADAL" clId="{0820A23F-1358-4A1D-AF61-CC7E74E434BD}" dt="2023-11-17T02:44:13.898" v="179" actId="20577"/>
        <pc:sldMkLst>
          <pc:docMk/>
          <pc:sldMk cId="2926883465" sldId="3544"/>
        </pc:sldMkLst>
        <pc:spChg chg="mod">
          <ac:chgData name="Jackson Lam" userId="32eacf31-ef64-4152-a98e-82afd854682f" providerId="ADAL" clId="{0820A23F-1358-4A1D-AF61-CC7E74E434BD}" dt="2023-11-17T02:44:13.898" v="179" actId="20577"/>
          <ac:spMkLst>
            <pc:docMk/>
            <pc:sldMk cId="2926883465" sldId="3544"/>
            <ac:spMk id="15" creationId="{4638C81E-EFA9-0075-E96C-9775F699C5A1}"/>
          </ac:spMkLst>
        </pc:spChg>
        <pc:spChg chg="mod">
          <ac:chgData name="Jackson Lam" userId="32eacf31-ef64-4152-a98e-82afd854682f" providerId="ADAL" clId="{0820A23F-1358-4A1D-AF61-CC7E74E434BD}" dt="2023-11-17T02:30:51.208" v="111" actId="1076"/>
          <ac:spMkLst>
            <pc:docMk/>
            <pc:sldMk cId="2926883465" sldId="3544"/>
            <ac:spMk id="16" creationId="{0715B331-3DB2-4E04-5591-639DBFB19272}"/>
          </ac:spMkLst>
        </pc:spChg>
        <pc:spChg chg="mod">
          <ac:chgData name="Jackson Lam" userId="32eacf31-ef64-4152-a98e-82afd854682f" providerId="ADAL" clId="{0820A23F-1358-4A1D-AF61-CC7E74E434BD}" dt="2023-11-17T02:35:19.529" v="134" actId="20577"/>
          <ac:spMkLst>
            <pc:docMk/>
            <pc:sldMk cId="2926883465" sldId="3544"/>
            <ac:spMk id="28" creationId="{0E59F382-9F87-5879-A498-7AF9BECE9328}"/>
          </ac:spMkLst>
        </pc:spChg>
      </pc:sldChg>
      <pc:sldChg chg="addSp delSp modSp mod">
        <pc:chgData name="Jackson Lam" userId="32eacf31-ef64-4152-a98e-82afd854682f" providerId="ADAL" clId="{0820A23F-1358-4A1D-AF61-CC7E74E434BD}" dt="2023-11-17T02:03:52.190" v="62"/>
        <pc:sldMkLst>
          <pc:docMk/>
          <pc:sldMk cId="3593936672" sldId="3569"/>
        </pc:sldMkLst>
        <pc:spChg chg="mod">
          <ac:chgData name="Jackson Lam" userId="32eacf31-ef64-4152-a98e-82afd854682f" providerId="ADAL" clId="{0820A23F-1358-4A1D-AF61-CC7E74E434BD}" dt="2023-11-17T02:02:50.354" v="58" actId="1076"/>
          <ac:spMkLst>
            <pc:docMk/>
            <pc:sldMk cId="3593936672" sldId="3569"/>
            <ac:spMk id="3" creationId="{E8C7E07F-ED5A-513E-6F53-03F54EF79C19}"/>
          </ac:spMkLst>
        </pc:spChg>
        <pc:spChg chg="mod">
          <ac:chgData name="Jackson Lam" userId="32eacf31-ef64-4152-a98e-82afd854682f" providerId="ADAL" clId="{0820A23F-1358-4A1D-AF61-CC7E74E434BD}" dt="2023-11-17T02:03:52.190" v="62"/>
          <ac:spMkLst>
            <pc:docMk/>
            <pc:sldMk cId="3593936672" sldId="3569"/>
            <ac:spMk id="6" creationId="{51FBDCD1-4156-B5B9-06DC-20F53F0ECA25}"/>
          </ac:spMkLst>
        </pc:spChg>
        <pc:spChg chg="add mod">
          <ac:chgData name="Jackson Lam" userId="32eacf31-ef64-4152-a98e-82afd854682f" providerId="ADAL" clId="{0820A23F-1358-4A1D-AF61-CC7E74E434BD}" dt="2023-11-17T02:02:48.916" v="57" actId="571"/>
          <ac:spMkLst>
            <pc:docMk/>
            <pc:sldMk cId="3593936672" sldId="3569"/>
            <ac:spMk id="7" creationId="{57B02503-4D44-1335-97C5-CD30CA346BC9}"/>
          </ac:spMkLst>
        </pc:spChg>
        <pc:picChg chg="add del">
          <ac:chgData name="Jackson Lam" userId="32eacf31-ef64-4152-a98e-82afd854682f" providerId="ADAL" clId="{0820A23F-1358-4A1D-AF61-CC7E74E434BD}" dt="2023-11-17T02:03:42.996" v="61" actId="22"/>
          <ac:picMkLst>
            <pc:docMk/>
            <pc:sldMk cId="3593936672" sldId="3569"/>
            <ac:picMk id="12" creationId="{079B6F2B-90ED-8C60-688C-30AE1F07398D}"/>
          </ac:picMkLst>
        </pc:picChg>
        <pc:picChg chg="mod">
          <ac:chgData name="Jackson Lam" userId="32eacf31-ef64-4152-a98e-82afd854682f" providerId="ADAL" clId="{0820A23F-1358-4A1D-AF61-CC7E74E434BD}" dt="2023-11-17T02:03:38.754" v="59" actId="14826"/>
          <ac:picMkLst>
            <pc:docMk/>
            <pc:sldMk cId="3593936672" sldId="3569"/>
            <ac:picMk id="16" creationId="{9010CEF1-2CEB-6E5A-7CD5-8A4395EAB888}"/>
          </ac:picMkLst>
        </pc:picChg>
      </pc:sldChg>
      <pc:sldChg chg="modSp mod">
        <pc:chgData name="Jackson Lam" userId="32eacf31-ef64-4152-a98e-82afd854682f" providerId="ADAL" clId="{0820A23F-1358-4A1D-AF61-CC7E74E434BD}" dt="2023-11-17T02:36:31.810" v="137" actId="1076"/>
        <pc:sldMkLst>
          <pc:docMk/>
          <pc:sldMk cId="2625106488" sldId="3571"/>
        </pc:sldMkLst>
        <pc:spChg chg="mod">
          <ac:chgData name="Jackson Lam" userId="32eacf31-ef64-4152-a98e-82afd854682f" providerId="ADAL" clId="{0820A23F-1358-4A1D-AF61-CC7E74E434BD}" dt="2023-11-17T02:35:40.011" v="135" actId="6549"/>
          <ac:spMkLst>
            <pc:docMk/>
            <pc:sldMk cId="2625106488" sldId="3571"/>
            <ac:spMk id="4" creationId="{3E259BFE-ADCA-A642-CC58-932DD29509C2}"/>
          </ac:spMkLst>
        </pc:spChg>
        <pc:spChg chg="mod">
          <ac:chgData name="Jackson Lam" userId="32eacf31-ef64-4152-a98e-82afd854682f" providerId="ADAL" clId="{0820A23F-1358-4A1D-AF61-CC7E74E434BD}" dt="2023-11-17T02:36:31.810" v="137" actId="1076"/>
          <ac:spMkLst>
            <pc:docMk/>
            <pc:sldMk cId="2625106488" sldId="3571"/>
            <ac:spMk id="20" creationId="{860F8555-888E-9DDC-40FD-680317515C99}"/>
          </ac:spMkLst>
        </pc:spChg>
      </pc:sldChg>
      <pc:sldChg chg="modSp mod">
        <pc:chgData name="Jackson Lam" userId="32eacf31-ef64-4152-a98e-82afd854682f" providerId="ADAL" clId="{0820A23F-1358-4A1D-AF61-CC7E74E434BD}" dt="2023-11-17T02:46:15.856" v="201" actId="1076"/>
        <pc:sldMkLst>
          <pc:docMk/>
          <pc:sldMk cId="2063858969" sldId="3572"/>
        </pc:sldMkLst>
        <pc:spChg chg="mod">
          <ac:chgData name="Jackson Lam" userId="32eacf31-ef64-4152-a98e-82afd854682f" providerId="ADAL" clId="{0820A23F-1358-4A1D-AF61-CC7E74E434BD}" dt="2023-11-17T02:46:15.856" v="201" actId="1076"/>
          <ac:spMkLst>
            <pc:docMk/>
            <pc:sldMk cId="2063858969" sldId="3572"/>
            <ac:spMk id="3" creationId="{0AB24D8C-F21E-545F-EBA8-1D087DC2C6D3}"/>
          </ac:spMkLst>
        </pc:spChg>
        <pc:spChg chg="mod">
          <ac:chgData name="Jackson Lam" userId="32eacf31-ef64-4152-a98e-82afd854682f" providerId="ADAL" clId="{0820A23F-1358-4A1D-AF61-CC7E74E434BD}" dt="2023-11-17T02:45:44.282" v="197"/>
          <ac:spMkLst>
            <pc:docMk/>
            <pc:sldMk cId="2063858969" sldId="3572"/>
            <ac:spMk id="4" creationId="{3E259BFE-ADCA-A642-CC58-932DD29509C2}"/>
          </ac:spMkLst>
        </pc:spChg>
        <pc:spChg chg="mod">
          <ac:chgData name="Jackson Lam" userId="32eacf31-ef64-4152-a98e-82afd854682f" providerId="ADAL" clId="{0820A23F-1358-4A1D-AF61-CC7E74E434BD}" dt="2023-11-17T02:44:18.553" v="182" actId="20577"/>
          <ac:spMkLst>
            <pc:docMk/>
            <pc:sldMk cId="2063858969" sldId="3572"/>
            <ac:spMk id="15" creationId="{4638C81E-EFA9-0075-E96C-9775F699C5A1}"/>
          </ac:spMkLst>
        </pc:spChg>
        <pc:spChg chg="mod">
          <ac:chgData name="Jackson Lam" userId="32eacf31-ef64-4152-a98e-82afd854682f" providerId="ADAL" clId="{0820A23F-1358-4A1D-AF61-CC7E74E434BD}" dt="2023-11-17T02:46:14.249" v="200" actId="1076"/>
          <ac:spMkLst>
            <pc:docMk/>
            <pc:sldMk cId="2063858969" sldId="3572"/>
            <ac:spMk id="17" creationId="{9EE715FA-3180-C4D7-844A-0EBEB5152754}"/>
          </ac:spMkLst>
        </pc:spChg>
      </pc:sldChg>
      <pc:sldChg chg="modSp mod">
        <pc:chgData name="Jackson Lam" userId="32eacf31-ef64-4152-a98e-82afd854682f" providerId="ADAL" clId="{0820A23F-1358-4A1D-AF61-CC7E74E434BD}" dt="2023-11-17T02:49:19.412" v="217"/>
        <pc:sldMkLst>
          <pc:docMk/>
          <pc:sldMk cId="3764853876" sldId="3573"/>
        </pc:sldMkLst>
        <pc:spChg chg="mod">
          <ac:chgData name="Jackson Lam" userId="32eacf31-ef64-4152-a98e-82afd854682f" providerId="ADAL" clId="{0820A23F-1358-4A1D-AF61-CC7E74E434BD}" dt="2023-11-17T02:48:43.250" v="215"/>
          <ac:spMkLst>
            <pc:docMk/>
            <pc:sldMk cId="3764853876" sldId="3573"/>
            <ac:spMk id="5" creationId="{CD4D1460-F20C-53B7-4A5B-12E6FF732C13}"/>
          </ac:spMkLst>
        </pc:spChg>
        <pc:spChg chg="mod">
          <ac:chgData name="Jackson Lam" userId="32eacf31-ef64-4152-a98e-82afd854682f" providerId="ADAL" clId="{0820A23F-1358-4A1D-AF61-CC7E74E434BD}" dt="2023-11-17T02:48:19.376" v="214" actId="6549"/>
          <ac:spMkLst>
            <pc:docMk/>
            <pc:sldMk cId="3764853876" sldId="3573"/>
            <ac:spMk id="14" creationId="{24D55B2C-9B88-47DB-C0C5-B1EB89CE98F8}"/>
          </ac:spMkLst>
        </pc:spChg>
        <pc:spChg chg="mod">
          <ac:chgData name="Jackson Lam" userId="32eacf31-ef64-4152-a98e-82afd854682f" providerId="ADAL" clId="{0820A23F-1358-4A1D-AF61-CC7E74E434BD}" dt="2023-11-17T02:48:07.997" v="213" actId="14100"/>
          <ac:spMkLst>
            <pc:docMk/>
            <pc:sldMk cId="3764853876" sldId="3573"/>
            <ac:spMk id="15" creationId="{4638C81E-EFA9-0075-E96C-9775F699C5A1}"/>
          </ac:spMkLst>
        </pc:spChg>
        <pc:spChg chg="mod">
          <ac:chgData name="Jackson Lam" userId="32eacf31-ef64-4152-a98e-82afd854682f" providerId="ADAL" clId="{0820A23F-1358-4A1D-AF61-CC7E74E434BD}" dt="2023-11-17T02:49:19.412" v="217"/>
          <ac:spMkLst>
            <pc:docMk/>
            <pc:sldMk cId="3764853876" sldId="3573"/>
            <ac:spMk id="22" creationId="{D9F5F780-0123-4A7B-2ACE-BBF6B7238F14}"/>
          </ac:spMkLst>
        </pc:spChg>
      </pc:sldChg>
      <pc:sldChg chg="modSp mod">
        <pc:chgData name="Jackson Lam" userId="32eacf31-ef64-4152-a98e-82afd854682f" providerId="ADAL" clId="{0820A23F-1358-4A1D-AF61-CC7E74E434BD}" dt="2023-11-17T02:00:12.532" v="50"/>
        <pc:sldMkLst>
          <pc:docMk/>
          <pc:sldMk cId="2558025181" sldId="3574"/>
        </pc:sldMkLst>
        <pc:spChg chg="mod">
          <ac:chgData name="Jackson Lam" userId="32eacf31-ef64-4152-a98e-82afd854682f" providerId="ADAL" clId="{0820A23F-1358-4A1D-AF61-CC7E74E434BD}" dt="2023-11-17T01:59:23.837" v="48" actId="14100"/>
          <ac:spMkLst>
            <pc:docMk/>
            <pc:sldMk cId="2558025181" sldId="3574"/>
            <ac:spMk id="11" creationId="{63CF0F97-A063-9B62-59DA-554EE00CEB0F}"/>
          </ac:spMkLst>
        </pc:spChg>
        <pc:spChg chg="mod">
          <ac:chgData name="Jackson Lam" userId="32eacf31-ef64-4152-a98e-82afd854682f" providerId="ADAL" clId="{0820A23F-1358-4A1D-AF61-CC7E74E434BD}" dt="2023-11-17T02:00:10.657" v="49"/>
          <ac:spMkLst>
            <pc:docMk/>
            <pc:sldMk cId="2558025181" sldId="3574"/>
            <ac:spMk id="13" creationId="{D1DBFC81-B229-6478-AAB9-FF8E43478BDD}"/>
          </ac:spMkLst>
        </pc:spChg>
        <pc:spChg chg="mod">
          <ac:chgData name="Jackson Lam" userId="32eacf31-ef64-4152-a98e-82afd854682f" providerId="ADAL" clId="{0820A23F-1358-4A1D-AF61-CC7E74E434BD}" dt="2023-11-17T02:00:12.532" v="50"/>
          <ac:spMkLst>
            <pc:docMk/>
            <pc:sldMk cId="2558025181" sldId="3574"/>
            <ac:spMk id="156" creationId="{00000000-0000-0000-0000-000000000000}"/>
          </ac:spMkLst>
        </pc:spChg>
        <pc:picChg chg="mod">
          <ac:chgData name="Jackson Lam" userId="32eacf31-ef64-4152-a98e-82afd854682f" providerId="ADAL" clId="{0820A23F-1358-4A1D-AF61-CC7E74E434BD}" dt="2023-11-17T01:59:08.905" v="47" actId="14826"/>
          <ac:picMkLst>
            <pc:docMk/>
            <pc:sldMk cId="2558025181" sldId="3574"/>
            <ac:picMk id="14" creationId="{0D01417A-0A6A-8508-6CB9-956C6D996F7E}"/>
          </ac:picMkLst>
        </pc:picChg>
      </pc:sldChg>
      <pc:sldChg chg="modSp mod">
        <pc:chgData name="Jackson Lam" userId="32eacf31-ef64-4152-a98e-82afd854682f" providerId="ADAL" clId="{0820A23F-1358-4A1D-AF61-CC7E74E434BD}" dt="2023-11-17T01:32:14.633" v="42" actId="1076"/>
        <pc:sldMkLst>
          <pc:docMk/>
          <pc:sldMk cId="3628826203" sldId="3579"/>
        </pc:sldMkLst>
        <pc:spChg chg="mod">
          <ac:chgData name="Jackson Lam" userId="32eacf31-ef64-4152-a98e-82afd854682f" providerId="ADAL" clId="{0820A23F-1358-4A1D-AF61-CC7E74E434BD}" dt="2023-11-17T01:32:14.633" v="42" actId="1076"/>
          <ac:spMkLst>
            <pc:docMk/>
            <pc:sldMk cId="3628826203" sldId="3579"/>
            <ac:spMk id="14" creationId="{E279F26D-BD48-9DF6-BB9C-9C044D2381B4}"/>
          </ac:spMkLst>
        </pc:spChg>
      </pc:sldChg>
      <pc:sldChg chg="modSp mod">
        <pc:chgData name="Jackson Lam" userId="32eacf31-ef64-4152-a98e-82afd854682f" providerId="ADAL" clId="{0820A23F-1358-4A1D-AF61-CC7E74E434BD}" dt="2023-11-17T02:02:18.628" v="54" actId="14826"/>
        <pc:sldMkLst>
          <pc:docMk/>
          <pc:sldMk cId="3659481569" sldId="3581"/>
        </pc:sldMkLst>
        <pc:picChg chg="mod">
          <ac:chgData name="Jackson Lam" userId="32eacf31-ef64-4152-a98e-82afd854682f" providerId="ADAL" clId="{0820A23F-1358-4A1D-AF61-CC7E74E434BD}" dt="2023-11-17T02:02:18.628" v="54" actId="14826"/>
          <ac:picMkLst>
            <pc:docMk/>
            <pc:sldMk cId="3659481569" sldId="3581"/>
            <ac:picMk id="6" creationId="{C1723C06-1CFF-EE84-83AE-862F862328F9}"/>
          </ac:picMkLst>
        </pc:picChg>
      </pc:sldChg>
      <pc:sldChg chg="modSp mod">
        <pc:chgData name="Jackson Lam" userId="32eacf31-ef64-4152-a98e-82afd854682f" providerId="ADAL" clId="{0820A23F-1358-4A1D-AF61-CC7E74E434BD}" dt="2023-11-17T02:44:08.211" v="176" actId="20577"/>
        <pc:sldMkLst>
          <pc:docMk/>
          <pc:sldMk cId="3713886085" sldId="3583"/>
        </pc:sldMkLst>
        <pc:spChg chg="mod">
          <ac:chgData name="Jackson Lam" userId="32eacf31-ef64-4152-a98e-82afd854682f" providerId="ADAL" clId="{0820A23F-1358-4A1D-AF61-CC7E74E434BD}" dt="2023-11-17T02:04:00.510" v="63" actId="20577"/>
          <ac:spMkLst>
            <pc:docMk/>
            <pc:sldMk cId="3713886085" sldId="3583"/>
            <ac:spMk id="4" creationId="{F081BC49-83E2-F48F-793C-7488F0F4F4D1}"/>
          </ac:spMkLst>
        </pc:spChg>
        <pc:spChg chg="mod">
          <ac:chgData name="Jackson Lam" userId="32eacf31-ef64-4152-a98e-82afd854682f" providerId="ADAL" clId="{0820A23F-1358-4A1D-AF61-CC7E74E434BD}" dt="2023-11-17T02:44:00.415" v="169" actId="20577"/>
          <ac:spMkLst>
            <pc:docMk/>
            <pc:sldMk cId="3713886085" sldId="3583"/>
            <ac:spMk id="9" creationId="{EE1B990D-EDDF-7B86-B982-CB82CF20957E}"/>
          </ac:spMkLst>
        </pc:spChg>
        <pc:spChg chg="mod">
          <ac:chgData name="Jackson Lam" userId="32eacf31-ef64-4152-a98e-82afd854682f" providerId="ADAL" clId="{0820A23F-1358-4A1D-AF61-CC7E74E434BD}" dt="2023-11-17T02:44:08.211" v="176" actId="20577"/>
          <ac:spMkLst>
            <pc:docMk/>
            <pc:sldMk cId="3713886085" sldId="3583"/>
            <ac:spMk id="12" creationId="{CF7DCB96-B54B-2E66-1A73-EA56ADAD2195}"/>
          </ac:spMkLst>
        </pc:spChg>
      </pc:sldChg>
      <pc:sldChg chg="addSp delSp modSp mod">
        <pc:chgData name="Jackson Lam" userId="32eacf31-ef64-4152-a98e-82afd854682f" providerId="ADAL" clId="{0820A23F-1358-4A1D-AF61-CC7E74E434BD}" dt="2023-11-17T02:09:36.338" v="84"/>
        <pc:sldMkLst>
          <pc:docMk/>
          <pc:sldMk cId="3638104263" sldId="3584"/>
        </pc:sldMkLst>
        <pc:spChg chg="add mod">
          <ac:chgData name="Jackson Lam" userId="32eacf31-ef64-4152-a98e-82afd854682f" providerId="ADAL" clId="{0820A23F-1358-4A1D-AF61-CC7E74E434BD}" dt="2023-11-17T02:09:36.338" v="84"/>
          <ac:spMkLst>
            <pc:docMk/>
            <pc:sldMk cId="3638104263" sldId="3584"/>
            <ac:spMk id="3" creationId="{D145C89D-3B0F-31F8-63AC-D304017E48C6}"/>
          </ac:spMkLst>
        </pc:spChg>
        <pc:spChg chg="del">
          <ac:chgData name="Jackson Lam" userId="32eacf31-ef64-4152-a98e-82afd854682f" providerId="ADAL" clId="{0820A23F-1358-4A1D-AF61-CC7E74E434BD}" dt="2023-11-17T02:09:35.484" v="83" actId="478"/>
          <ac:spMkLst>
            <pc:docMk/>
            <pc:sldMk cId="3638104263" sldId="3584"/>
            <ac:spMk id="6" creationId="{3B09C47F-BCAE-EBB8-E2D0-539006DCB105}"/>
          </ac:spMkLst>
        </pc:spChg>
      </pc:sldChg>
      <pc:sldChg chg="addSp delSp modSp mod">
        <pc:chgData name="Jackson Lam" userId="32eacf31-ef64-4152-a98e-82afd854682f" providerId="ADAL" clId="{0820A23F-1358-4A1D-AF61-CC7E74E434BD}" dt="2023-11-17T02:08:43.147" v="80" actId="14826"/>
        <pc:sldMkLst>
          <pc:docMk/>
          <pc:sldMk cId="3519699896" sldId="3585"/>
        </pc:sldMkLst>
        <pc:spChg chg="add mod">
          <ac:chgData name="Jackson Lam" userId="32eacf31-ef64-4152-a98e-82afd854682f" providerId="ADAL" clId="{0820A23F-1358-4A1D-AF61-CC7E74E434BD}" dt="2023-11-17T02:07:17.399" v="79"/>
          <ac:spMkLst>
            <pc:docMk/>
            <pc:sldMk cId="3519699896" sldId="3585"/>
            <ac:spMk id="3" creationId="{30E4A4F0-2EB1-C01D-405C-C41D20325691}"/>
          </ac:spMkLst>
        </pc:spChg>
        <pc:spChg chg="del">
          <ac:chgData name="Jackson Lam" userId="32eacf31-ef64-4152-a98e-82afd854682f" providerId="ADAL" clId="{0820A23F-1358-4A1D-AF61-CC7E74E434BD}" dt="2023-11-17T02:07:17.087" v="78" actId="478"/>
          <ac:spMkLst>
            <pc:docMk/>
            <pc:sldMk cId="3519699896" sldId="3585"/>
            <ac:spMk id="7" creationId="{87007F7C-B485-83BD-94F8-21C0BB355309}"/>
          </ac:spMkLst>
        </pc:spChg>
        <pc:picChg chg="mod">
          <ac:chgData name="Jackson Lam" userId="32eacf31-ef64-4152-a98e-82afd854682f" providerId="ADAL" clId="{0820A23F-1358-4A1D-AF61-CC7E74E434BD}" dt="2023-11-17T02:08:43.147" v="80" actId="14826"/>
          <ac:picMkLst>
            <pc:docMk/>
            <pc:sldMk cId="3519699896" sldId="3585"/>
            <ac:picMk id="9" creationId="{4C323187-0947-EF8B-BB11-E36DF7AA0437}"/>
          </ac:picMkLst>
        </pc:picChg>
      </pc:sldChg>
      <pc:sldChg chg="modSp mod">
        <pc:chgData name="Jackson Lam" userId="32eacf31-ef64-4152-a98e-82afd854682f" providerId="ADAL" clId="{0820A23F-1358-4A1D-AF61-CC7E74E434BD}" dt="2023-11-17T02:06:36.777" v="77" actId="14100"/>
        <pc:sldMkLst>
          <pc:docMk/>
          <pc:sldMk cId="91528803" sldId="3586"/>
        </pc:sldMkLst>
        <pc:spChg chg="mod">
          <ac:chgData name="Jackson Lam" userId="32eacf31-ef64-4152-a98e-82afd854682f" providerId="ADAL" clId="{0820A23F-1358-4A1D-AF61-CC7E74E434BD}" dt="2023-11-17T02:06:36.777" v="77" actId="14100"/>
          <ac:spMkLst>
            <pc:docMk/>
            <pc:sldMk cId="91528803" sldId="3586"/>
            <ac:spMk id="60" creationId="{DA7D596C-B283-1914-670C-5F0F2A047668}"/>
          </ac:spMkLst>
        </pc:spChg>
        <pc:spChg chg="mod">
          <ac:chgData name="Jackson Lam" userId="32eacf31-ef64-4152-a98e-82afd854682f" providerId="ADAL" clId="{0820A23F-1358-4A1D-AF61-CC7E74E434BD}" dt="2023-11-17T02:06:13.019" v="71" actId="14100"/>
          <ac:spMkLst>
            <pc:docMk/>
            <pc:sldMk cId="91528803" sldId="3586"/>
            <ac:spMk id="63" creationId="{96697BB3-F883-7342-2601-A697D9CA17E0}"/>
          </ac:spMkLst>
        </pc:spChg>
        <pc:picChg chg="mod">
          <ac:chgData name="Jackson Lam" userId="32eacf31-ef64-4152-a98e-82afd854682f" providerId="ADAL" clId="{0820A23F-1358-4A1D-AF61-CC7E74E434BD}" dt="2023-11-17T02:05:57.447" v="65" actId="1076"/>
          <ac:picMkLst>
            <pc:docMk/>
            <pc:sldMk cId="91528803" sldId="3586"/>
            <ac:picMk id="64" creationId="{658DF194-AE1B-EB2F-63CB-9CA299E59684}"/>
          </ac:picMkLst>
        </pc:picChg>
      </pc:sldChg>
      <pc:sldChg chg="addSp delSp modSp mod">
        <pc:chgData name="Jackson Lam" userId="32eacf31-ef64-4152-a98e-82afd854682f" providerId="ADAL" clId="{0820A23F-1358-4A1D-AF61-CC7E74E434BD}" dt="2023-11-17T02:12:29.798" v="88" actId="14826"/>
        <pc:sldMkLst>
          <pc:docMk/>
          <pc:sldMk cId="492845393" sldId="3587"/>
        </pc:sldMkLst>
        <pc:spChg chg="del">
          <ac:chgData name="Jackson Lam" userId="32eacf31-ef64-4152-a98e-82afd854682f" providerId="ADAL" clId="{0820A23F-1358-4A1D-AF61-CC7E74E434BD}" dt="2023-11-17T02:09:40.662" v="85" actId="478"/>
          <ac:spMkLst>
            <pc:docMk/>
            <pc:sldMk cId="492845393" sldId="3587"/>
            <ac:spMk id="4" creationId="{B949F465-C537-A573-F8A2-2718F2158DD0}"/>
          </ac:spMkLst>
        </pc:spChg>
        <pc:spChg chg="add mod">
          <ac:chgData name="Jackson Lam" userId="32eacf31-ef64-4152-a98e-82afd854682f" providerId="ADAL" clId="{0820A23F-1358-4A1D-AF61-CC7E74E434BD}" dt="2023-11-17T02:09:42.152" v="86"/>
          <ac:spMkLst>
            <pc:docMk/>
            <pc:sldMk cId="492845393" sldId="3587"/>
            <ac:spMk id="8" creationId="{EE6FF40D-7C19-A3EC-9BCC-0510EA6E3AA8}"/>
          </ac:spMkLst>
        </pc:spChg>
        <pc:picChg chg="mod">
          <ac:chgData name="Jackson Lam" userId="32eacf31-ef64-4152-a98e-82afd854682f" providerId="ADAL" clId="{0820A23F-1358-4A1D-AF61-CC7E74E434BD}" dt="2023-11-17T02:10:49.673" v="87" actId="14826"/>
          <ac:picMkLst>
            <pc:docMk/>
            <pc:sldMk cId="492845393" sldId="3587"/>
            <ac:picMk id="72" creationId="{28EDE03E-4BA2-16B7-0EAF-93DA85833465}"/>
          </ac:picMkLst>
        </pc:picChg>
        <pc:picChg chg="mod">
          <ac:chgData name="Jackson Lam" userId="32eacf31-ef64-4152-a98e-82afd854682f" providerId="ADAL" clId="{0820A23F-1358-4A1D-AF61-CC7E74E434BD}" dt="2023-11-17T02:12:29.798" v="88" actId="14826"/>
          <ac:picMkLst>
            <pc:docMk/>
            <pc:sldMk cId="492845393" sldId="3587"/>
            <ac:picMk id="77" creationId="{663CFF25-B626-A3F1-D36F-EFDDE3AE9527}"/>
          </ac:picMkLst>
        </pc:picChg>
      </pc:sldChg>
      <pc:sldChg chg="addSp delSp modSp mod">
        <pc:chgData name="Jackson Lam" userId="32eacf31-ef64-4152-a98e-82afd854682f" providerId="ADAL" clId="{0820A23F-1358-4A1D-AF61-CC7E74E434BD}" dt="2023-11-17T02:15:42.267" v="101" actId="14826"/>
        <pc:sldMkLst>
          <pc:docMk/>
          <pc:sldMk cId="4245444910" sldId="3588"/>
        </pc:sldMkLst>
        <pc:spChg chg="add mod">
          <ac:chgData name="Jackson Lam" userId="32eacf31-ef64-4152-a98e-82afd854682f" providerId="ADAL" clId="{0820A23F-1358-4A1D-AF61-CC7E74E434BD}" dt="2023-11-17T02:14:59.464" v="98"/>
          <ac:spMkLst>
            <pc:docMk/>
            <pc:sldMk cId="4245444910" sldId="3588"/>
            <ac:spMk id="3" creationId="{069B270A-BD46-1CC5-2895-3AF34F18AC44}"/>
          </ac:spMkLst>
        </pc:spChg>
        <pc:spChg chg="del">
          <ac:chgData name="Jackson Lam" userId="32eacf31-ef64-4152-a98e-82afd854682f" providerId="ADAL" clId="{0820A23F-1358-4A1D-AF61-CC7E74E434BD}" dt="2023-11-17T02:14:59.276" v="97" actId="478"/>
          <ac:spMkLst>
            <pc:docMk/>
            <pc:sldMk cId="4245444910" sldId="3588"/>
            <ac:spMk id="4" creationId="{1BD3817B-7C6F-DFE1-DB42-B764563BEF4C}"/>
          </ac:spMkLst>
        </pc:spChg>
        <pc:spChg chg="mod">
          <ac:chgData name="Jackson Lam" userId="32eacf31-ef64-4152-a98e-82afd854682f" providerId="ADAL" clId="{0820A23F-1358-4A1D-AF61-CC7E74E434BD}" dt="2023-11-17T02:15:05.526" v="99" actId="14100"/>
          <ac:spMkLst>
            <pc:docMk/>
            <pc:sldMk cId="4245444910" sldId="3588"/>
            <ac:spMk id="5" creationId="{52DDD21B-E076-6B57-FF1A-69BCD3CAF5E5}"/>
          </ac:spMkLst>
        </pc:spChg>
        <pc:spChg chg="mod">
          <ac:chgData name="Jackson Lam" userId="32eacf31-ef64-4152-a98e-82afd854682f" providerId="ADAL" clId="{0820A23F-1358-4A1D-AF61-CC7E74E434BD}" dt="2023-11-17T02:15:13.650" v="100" actId="20577"/>
          <ac:spMkLst>
            <pc:docMk/>
            <pc:sldMk cId="4245444910" sldId="3588"/>
            <ac:spMk id="11" creationId="{BA092825-B15C-F2CA-E723-4CF691DF87AD}"/>
          </ac:spMkLst>
        </pc:spChg>
        <pc:picChg chg="mod">
          <ac:chgData name="Jackson Lam" userId="32eacf31-ef64-4152-a98e-82afd854682f" providerId="ADAL" clId="{0820A23F-1358-4A1D-AF61-CC7E74E434BD}" dt="2023-11-17T02:15:42.267" v="101" actId="14826"/>
          <ac:picMkLst>
            <pc:docMk/>
            <pc:sldMk cId="4245444910" sldId="3588"/>
            <ac:picMk id="62" creationId="{B39A17BC-7DEB-DCBD-B9AD-13C8C65DA9E0}"/>
          </ac:picMkLst>
        </pc:picChg>
      </pc:sldChg>
      <pc:sldChg chg="modSp mod">
        <pc:chgData name="Jackson Lam" userId="32eacf31-ef64-4152-a98e-82afd854682f" providerId="ADAL" clId="{0820A23F-1358-4A1D-AF61-CC7E74E434BD}" dt="2023-11-17T02:14:29.840" v="94" actId="6549"/>
        <pc:sldMkLst>
          <pc:docMk/>
          <pc:sldMk cId="4076268475" sldId="3589"/>
        </pc:sldMkLst>
        <pc:spChg chg="mod">
          <ac:chgData name="Jackson Lam" userId="32eacf31-ef64-4152-a98e-82afd854682f" providerId="ADAL" clId="{0820A23F-1358-4A1D-AF61-CC7E74E434BD}" dt="2023-11-17T02:13:33.313" v="90"/>
          <ac:spMkLst>
            <pc:docMk/>
            <pc:sldMk cId="4076268475" sldId="3589"/>
            <ac:spMk id="10" creationId="{0E104E25-106E-6A35-8BEA-AEB889748C12}"/>
          </ac:spMkLst>
        </pc:spChg>
        <pc:spChg chg="mod">
          <ac:chgData name="Jackson Lam" userId="32eacf31-ef64-4152-a98e-82afd854682f" providerId="ADAL" clId="{0820A23F-1358-4A1D-AF61-CC7E74E434BD}" dt="2023-11-17T02:14:29.840" v="94" actId="6549"/>
          <ac:spMkLst>
            <pc:docMk/>
            <pc:sldMk cId="4076268475" sldId="3589"/>
            <ac:spMk id="33" creationId="{A73CBE07-0DAE-E1E8-3338-2E151859E9F7}"/>
          </ac:spMkLst>
        </pc:spChg>
        <pc:picChg chg="mod">
          <ac:chgData name="Jackson Lam" userId="32eacf31-ef64-4152-a98e-82afd854682f" providerId="ADAL" clId="{0820A23F-1358-4A1D-AF61-CC7E74E434BD}" dt="2023-11-17T02:13:47.666" v="91" actId="14826"/>
          <ac:picMkLst>
            <pc:docMk/>
            <pc:sldMk cId="4076268475" sldId="3589"/>
            <ac:picMk id="23" creationId="{9A4F8D0C-729E-1BE1-1BFF-C8046872B5D0}"/>
          </ac:picMkLst>
        </pc:picChg>
      </pc:sldChg>
      <pc:sldChg chg="addSp delSp modSp mod">
        <pc:chgData name="Jackson Lam" userId="32eacf31-ef64-4152-a98e-82afd854682f" providerId="ADAL" clId="{0820A23F-1358-4A1D-AF61-CC7E74E434BD}" dt="2023-11-17T02:14:44.859" v="96"/>
        <pc:sldMkLst>
          <pc:docMk/>
          <pc:sldMk cId="357932013" sldId="3590"/>
        </pc:sldMkLst>
        <pc:spChg chg="del">
          <ac:chgData name="Jackson Lam" userId="32eacf31-ef64-4152-a98e-82afd854682f" providerId="ADAL" clId="{0820A23F-1358-4A1D-AF61-CC7E74E434BD}" dt="2023-11-17T02:14:44.653" v="95" actId="478"/>
          <ac:spMkLst>
            <pc:docMk/>
            <pc:sldMk cId="357932013" sldId="3590"/>
            <ac:spMk id="2" creationId="{FA2B4407-E8FD-40E3-01C0-8BD8F988D388}"/>
          </ac:spMkLst>
        </pc:spChg>
        <pc:spChg chg="add mod">
          <ac:chgData name="Jackson Lam" userId="32eacf31-ef64-4152-a98e-82afd854682f" providerId="ADAL" clId="{0820A23F-1358-4A1D-AF61-CC7E74E434BD}" dt="2023-11-17T02:14:44.859" v="96"/>
          <ac:spMkLst>
            <pc:docMk/>
            <pc:sldMk cId="357932013" sldId="3590"/>
            <ac:spMk id="3" creationId="{CF76F647-DC69-893D-5FBC-0EB1FAD6A298}"/>
          </ac:spMkLst>
        </pc:spChg>
      </pc:sldChg>
      <pc:sldChg chg="modSp mod">
        <pc:chgData name="Jackson Lam" userId="32eacf31-ef64-4152-a98e-82afd854682f" providerId="ADAL" clId="{0820A23F-1358-4A1D-AF61-CC7E74E434BD}" dt="2023-11-17T02:54:51.897" v="230" actId="1076"/>
        <pc:sldMkLst>
          <pc:docMk/>
          <pc:sldMk cId="1189057372" sldId="3591"/>
        </pc:sldMkLst>
        <pc:spChg chg="mod">
          <ac:chgData name="Jackson Lam" userId="32eacf31-ef64-4152-a98e-82afd854682f" providerId="ADAL" clId="{0820A23F-1358-4A1D-AF61-CC7E74E434BD}" dt="2023-11-17T02:54:51.897" v="230" actId="1076"/>
          <ac:spMkLst>
            <pc:docMk/>
            <pc:sldMk cId="1189057372" sldId="3591"/>
            <ac:spMk id="3" creationId="{E8C7E07F-ED5A-513E-6F53-03F54EF79C19}"/>
          </ac:spMkLst>
        </pc:spChg>
      </pc:sldChg>
      <pc:sldChg chg="modSp mod">
        <pc:chgData name="Jackson Lam" userId="32eacf31-ef64-4152-a98e-82afd854682f" providerId="ADAL" clId="{0820A23F-1358-4A1D-AF61-CC7E74E434BD}" dt="2023-11-17T03:00:51.044" v="341"/>
        <pc:sldMkLst>
          <pc:docMk/>
          <pc:sldMk cId="207590575" sldId="3592"/>
        </pc:sldMkLst>
        <pc:spChg chg="mod">
          <ac:chgData name="Jackson Lam" userId="32eacf31-ef64-4152-a98e-82afd854682f" providerId="ADAL" clId="{0820A23F-1358-4A1D-AF61-CC7E74E434BD}" dt="2023-11-17T02:56:32.968" v="237" actId="1076"/>
          <ac:spMkLst>
            <pc:docMk/>
            <pc:sldMk cId="207590575" sldId="3592"/>
            <ac:spMk id="3" creationId="{E8C7E07F-ED5A-513E-6F53-03F54EF79C19}"/>
          </ac:spMkLst>
        </pc:spChg>
        <pc:graphicFrameChg chg="mod modGraphic">
          <ac:chgData name="Jackson Lam" userId="32eacf31-ef64-4152-a98e-82afd854682f" providerId="ADAL" clId="{0820A23F-1358-4A1D-AF61-CC7E74E434BD}" dt="2023-11-17T03:00:51.044" v="341"/>
          <ac:graphicFrameMkLst>
            <pc:docMk/>
            <pc:sldMk cId="207590575" sldId="3592"/>
            <ac:graphicFrameMk id="6" creationId="{298C1F56-4CC0-83E0-EB64-3BA55D3E7D7C}"/>
          </ac:graphicFrameMkLst>
        </pc:graphicFrameChg>
      </pc:sldChg>
      <pc:sldChg chg="modSp mod">
        <pc:chgData name="Jackson Lam" userId="32eacf31-ef64-4152-a98e-82afd854682f" providerId="ADAL" clId="{0820A23F-1358-4A1D-AF61-CC7E74E434BD}" dt="2023-11-17T02:56:13.177" v="231" actId="14826"/>
        <pc:sldMkLst>
          <pc:docMk/>
          <pc:sldMk cId="2977577527" sldId="3593"/>
        </pc:sldMkLst>
        <pc:spChg chg="mod">
          <ac:chgData name="Jackson Lam" userId="32eacf31-ef64-4152-a98e-82afd854682f" providerId="ADAL" clId="{0820A23F-1358-4A1D-AF61-CC7E74E434BD}" dt="2023-11-17T02:44:36.894" v="194" actId="20577"/>
          <ac:spMkLst>
            <pc:docMk/>
            <pc:sldMk cId="2977577527" sldId="3593"/>
            <ac:spMk id="33" creationId="{A73CBE07-0DAE-E1E8-3338-2E151859E9F7}"/>
          </ac:spMkLst>
        </pc:spChg>
        <pc:picChg chg="mod">
          <ac:chgData name="Jackson Lam" userId="32eacf31-ef64-4152-a98e-82afd854682f" providerId="ADAL" clId="{0820A23F-1358-4A1D-AF61-CC7E74E434BD}" dt="2023-11-17T02:56:13.177" v="231" actId="14826"/>
          <ac:picMkLst>
            <pc:docMk/>
            <pc:sldMk cId="2977577527" sldId="3593"/>
            <ac:picMk id="9" creationId="{EA67FB06-2AC6-0307-0FC3-81F293F7D8D2}"/>
          </ac:picMkLst>
        </pc:picChg>
      </pc:sldChg>
      <pc:sldChg chg="modSp mod">
        <pc:chgData name="Jackson Lam" userId="32eacf31-ef64-4152-a98e-82afd854682f" providerId="ADAL" clId="{0820A23F-1358-4A1D-AF61-CC7E74E434BD}" dt="2023-11-17T02:09:25.938" v="82" actId="14826"/>
        <pc:sldMkLst>
          <pc:docMk/>
          <pc:sldMk cId="3992072476" sldId="3594"/>
        </pc:sldMkLst>
        <pc:spChg chg="mod">
          <ac:chgData name="Jackson Lam" userId="32eacf31-ef64-4152-a98e-82afd854682f" providerId="ADAL" clId="{0820A23F-1358-4A1D-AF61-CC7E74E434BD}" dt="2023-11-17T02:09:07.806" v="81" actId="20577"/>
          <ac:spMkLst>
            <pc:docMk/>
            <pc:sldMk cId="3992072476" sldId="3594"/>
            <ac:spMk id="32" creationId="{3E963AC2-DD2F-AD1C-5F5D-AF15ACC51845}"/>
          </ac:spMkLst>
        </pc:spChg>
        <pc:picChg chg="mod">
          <ac:chgData name="Jackson Lam" userId="32eacf31-ef64-4152-a98e-82afd854682f" providerId="ADAL" clId="{0820A23F-1358-4A1D-AF61-CC7E74E434BD}" dt="2023-11-17T02:09:25.938" v="82" actId="14826"/>
          <ac:picMkLst>
            <pc:docMk/>
            <pc:sldMk cId="3992072476" sldId="3594"/>
            <ac:picMk id="33" creationId="{BF192ABE-1248-6B33-546C-89B33AB8C0D0}"/>
          </ac:picMkLst>
        </pc:picChg>
      </pc:sldChg>
      <pc:sldChg chg="modSp mod">
        <pc:chgData name="Jackson Lam" userId="32eacf31-ef64-4152-a98e-82afd854682f" providerId="ADAL" clId="{0820A23F-1358-4A1D-AF61-CC7E74E434BD}" dt="2023-11-17T02:25:16.501" v="102" actId="14826"/>
        <pc:sldMkLst>
          <pc:docMk/>
          <pc:sldMk cId="4262468417" sldId="3595"/>
        </pc:sldMkLst>
        <pc:picChg chg="mod">
          <ac:chgData name="Jackson Lam" userId="32eacf31-ef64-4152-a98e-82afd854682f" providerId="ADAL" clId="{0820A23F-1358-4A1D-AF61-CC7E74E434BD}" dt="2023-11-17T02:25:16.501" v="102" actId="14826"/>
          <ac:picMkLst>
            <pc:docMk/>
            <pc:sldMk cId="4262468417" sldId="3595"/>
            <ac:picMk id="15" creationId="{D622D1A9-C834-100E-36CA-87D93B5C33E4}"/>
          </ac:picMkLst>
        </pc:picChg>
      </pc:sldChg>
      <pc:sldChg chg="modSp mod">
        <pc:chgData name="Jackson Lam" userId="32eacf31-ef64-4152-a98e-82afd854682f" providerId="ADAL" clId="{0820A23F-1358-4A1D-AF61-CC7E74E434BD}" dt="2023-11-17T02:28:49.798" v="103" actId="14826"/>
        <pc:sldMkLst>
          <pc:docMk/>
          <pc:sldMk cId="1778880171" sldId="3596"/>
        </pc:sldMkLst>
        <pc:picChg chg="mod">
          <ac:chgData name="Jackson Lam" userId="32eacf31-ef64-4152-a98e-82afd854682f" providerId="ADAL" clId="{0820A23F-1358-4A1D-AF61-CC7E74E434BD}" dt="2023-11-17T02:28:49.798" v="103" actId="14826"/>
          <ac:picMkLst>
            <pc:docMk/>
            <pc:sldMk cId="1778880171" sldId="3596"/>
            <ac:picMk id="8" creationId="{518F1295-5E9F-EDC1-58FF-616606DCB446}"/>
          </ac:picMkLst>
        </pc:picChg>
      </pc:sldChg>
      <pc:sldChg chg="modSp mod">
        <pc:chgData name="Jackson Lam" userId="32eacf31-ef64-4152-a98e-82afd854682f" providerId="ADAL" clId="{0820A23F-1358-4A1D-AF61-CC7E74E434BD}" dt="2023-11-17T02:56:44.201" v="240" actId="14100"/>
        <pc:sldMkLst>
          <pc:docMk/>
          <pc:sldMk cId="2556993322" sldId="3597"/>
        </pc:sldMkLst>
        <pc:spChg chg="mod">
          <ac:chgData name="Jackson Lam" userId="32eacf31-ef64-4152-a98e-82afd854682f" providerId="ADAL" clId="{0820A23F-1358-4A1D-AF61-CC7E74E434BD}" dt="2023-11-17T02:56:44.201" v="240" actId="14100"/>
          <ac:spMkLst>
            <pc:docMk/>
            <pc:sldMk cId="2556993322" sldId="3597"/>
            <ac:spMk id="7" creationId="{87007F7C-B485-83BD-94F8-21C0BB355309}"/>
          </ac:spMkLst>
        </pc:spChg>
      </pc:sldChg>
      <pc:sldChg chg="modSp mod">
        <pc:chgData name="Jackson Lam" userId="32eacf31-ef64-4152-a98e-82afd854682f" providerId="ADAL" clId="{0820A23F-1358-4A1D-AF61-CC7E74E434BD}" dt="2023-11-17T02:42:48.870" v="166" actId="20577"/>
        <pc:sldMkLst>
          <pc:docMk/>
          <pc:sldMk cId="2564782923" sldId="3599"/>
        </pc:sldMkLst>
        <pc:spChg chg="mod">
          <ac:chgData name="Jackson Lam" userId="32eacf31-ef64-4152-a98e-82afd854682f" providerId="ADAL" clId="{0820A23F-1358-4A1D-AF61-CC7E74E434BD}" dt="2023-11-17T02:41:37.825" v="139"/>
          <ac:spMkLst>
            <pc:docMk/>
            <pc:sldMk cId="2564782923" sldId="3599"/>
            <ac:spMk id="12" creationId="{E7139D48-B1FA-90BD-F6F3-2EB4D3D77668}"/>
          </ac:spMkLst>
        </pc:spChg>
        <pc:spChg chg="mod">
          <ac:chgData name="Jackson Lam" userId="32eacf31-ef64-4152-a98e-82afd854682f" providerId="ADAL" clId="{0820A23F-1358-4A1D-AF61-CC7E74E434BD}" dt="2023-11-17T02:42:48.870" v="166" actId="20577"/>
          <ac:spMkLst>
            <pc:docMk/>
            <pc:sldMk cId="2564782923" sldId="3599"/>
            <ac:spMk id="15" creationId="{4D03E8C1-862B-7A94-E7A1-0BAC330CB6FC}"/>
          </ac:spMkLst>
        </pc:spChg>
        <pc:picChg chg="mod">
          <ac:chgData name="Jackson Lam" userId="32eacf31-ef64-4152-a98e-82afd854682f" providerId="ADAL" clId="{0820A23F-1358-4A1D-AF61-CC7E74E434BD}" dt="2023-11-17T02:40:57.287" v="138" actId="14826"/>
          <ac:picMkLst>
            <pc:docMk/>
            <pc:sldMk cId="2564782923" sldId="3599"/>
            <ac:picMk id="14" creationId="{2630969B-D200-D88F-7696-82D33BF35D9E}"/>
          </ac:picMkLst>
        </pc:picChg>
      </pc:sldChg>
      <pc:sldChg chg="modSp mod">
        <pc:chgData name="Jackson Lam" userId="32eacf31-ef64-4152-a98e-82afd854682f" providerId="ADAL" clId="{0820A23F-1358-4A1D-AF61-CC7E74E434BD}" dt="2023-11-17T02:32:05.633" v="113" actId="20577"/>
        <pc:sldMkLst>
          <pc:docMk/>
          <pc:sldMk cId="2613292914" sldId="3600"/>
        </pc:sldMkLst>
        <pc:spChg chg="mod">
          <ac:chgData name="Jackson Lam" userId="32eacf31-ef64-4152-a98e-82afd854682f" providerId="ADAL" clId="{0820A23F-1358-4A1D-AF61-CC7E74E434BD}" dt="2023-11-17T02:30:34.889" v="108"/>
          <ac:spMkLst>
            <pc:docMk/>
            <pc:sldMk cId="2613292914" sldId="3600"/>
            <ac:spMk id="2" creationId="{10B67FAF-82F0-06B8-B294-08C28A4706BC}"/>
          </ac:spMkLst>
        </pc:spChg>
        <pc:spChg chg="mod">
          <ac:chgData name="Jackson Lam" userId="32eacf31-ef64-4152-a98e-82afd854682f" providerId="ADAL" clId="{0820A23F-1358-4A1D-AF61-CC7E74E434BD}" dt="2023-11-17T02:32:05.633" v="113" actId="20577"/>
          <ac:spMkLst>
            <pc:docMk/>
            <pc:sldMk cId="2613292914" sldId="3600"/>
            <ac:spMk id="4" creationId="{42CECCD1-6676-27AE-5ACF-6E4BC15392F1}"/>
          </ac:spMkLst>
        </pc:spChg>
        <pc:spChg chg="mod">
          <ac:chgData name="Jackson Lam" userId="32eacf31-ef64-4152-a98e-82afd854682f" providerId="ADAL" clId="{0820A23F-1358-4A1D-AF61-CC7E74E434BD}" dt="2023-11-17T02:30:41.771" v="109"/>
          <ac:spMkLst>
            <pc:docMk/>
            <pc:sldMk cId="2613292914" sldId="3600"/>
            <ac:spMk id="6" creationId="{B916A0DA-00F2-9EFF-5D45-C9D76237841C}"/>
          </ac:spMkLst>
        </pc:spChg>
        <pc:spChg chg="mod">
          <ac:chgData name="Jackson Lam" userId="32eacf31-ef64-4152-a98e-82afd854682f" providerId="ADAL" clId="{0820A23F-1358-4A1D-AF61-CC7E74E434BD}" dt="2023-11-17T02:29:40.657" v="106" actId="1076"/>
          <ac:spMkLst>
            <pc:docMk/>
            <pc:sldMk cId="2613292914" sldId="3600"/>
            <ac:spMk id="8" creationId="{3440F09C-9050-8A37-5AA3-1391487E9414}"/>
          </ac:spMkLst>
        </pc:spChg>
        <pc:picChg chg="mod">
          <ac:chgData name="Jackson Lam" userId="32eacf31-ef64-4152-a98e-82afd854682f" providerId="ADAL" clId="{0820A23F-1358-4A1D-AF61-CC7E74E434BD}" dt="2023-11-17T02:30:24.173" v="107" actId="14826"/>
          <ac:picMkLst>
            <pc:docMk/>
            <pc:sldMk cId="2613292914" sldId="3600"/>
            <ac:picMk id="11" creationId="{E4B4B7E5-5BF4-8A6F-22BB-17AE0C6156DB}"/>
          </ac:picMkLst>
        </pc:picChg>
      </pc:sldChg>
      <pc:sldChg chg="addSp delSp modSp mod">
        <pc:chgData name="Jackson Lam" userId="32eacf31-ef64-4152-a98e-82afd854682f" providerId="ADAL" clId="{0820A23F-1358-4A1D-AF61-CC7E74E434BD}" dt="2023-11-17T02:50:45.969" v="222" actId="22"/>
        <pc:sldMkLst>
          <pc:docMk/>
          <pc:sldMk cId="18936416" sldId="3601"/>
        </pc:sldMkLst>
        <pc:spChg chg="mod">
          <ac:chgData name="Jackson Lam" userId="32eacf31-ef64-4152-a98e-82afd854682f" providerId="ADAL" clId="{0820A23F-1358-4A1D-AF61-CC7E74E434BD}" dt="2023-11-17T02:50:13.747" v="219"/>
          <ac:spMkLst>
            <pc:docMk/>
            <pc:sldMk cId="18936416" sldId="3601"/>
            <ac:spMk id="12" creationId="{E7139D48-B1FA-90BD-F6F3-2EB4D3D77668}"/>
          </ac:spMkLst>
        </pc:spChg>
        <pc:spChg chg="mod">
          <ac:chgData name="Jackson Lam" userId="32eacf31-ef64-4152-a98e-82afd854682f" providerId="ADAL" clId="{0820A23F-1358-4A1D-AF61-CC7E74E434BD}" dt="2023-11-17T02:49:40.011" v="218" actId="1076"/>
          <ac:spMkLst>
            <pc:docMk/>
            <pc:sldMk cId="18936416" sldId="3601"/>
            <ac:spMk id="15" creationId="{4D03E8C1-862B-7A94-E7A1-0BAC330CB6FC}"/>
          </ac:spMkLst>
        </pc:spChg>
        <pc:picChg chg="add del">
          <ac:chgData name="Jackson Lam" userId="32eacf31-ef64-4152-a98e-82afd854682f" providerId="ADAL" clId="{0820A23F-1358-4A1D-AF61-CC7E74E434BD}" dt="2023-11-17T02:50:45.969" v="222" actId="22"/>
          <ac:picMkLst>
            <pc:docMk/>
            <pc:sldMk cId="18936416" sldId="3601"/>
            <ac:picMk id="6" creationId="{787F4995-F7B4-4834-456B-AE84DBA9A906}"/>
          </ac:picMkLst>
        </pc:picChg>
        <pc:picChg chg="mod">
          <ac:chgData name="Jackson Lam" userId="32eacf31-ef64-4152-a98e-82afd854682f" providerId="ADAL" clId="{0820A23F-1358-4A1D-AF61-CC7E74E434BD}" dt="2023-11-17T02:50:25.172" v="220" actId="14826"/>
          <ac:picMkLst>
            <pc:docMk/>
            <pc:sldMk cId="18936416" sldId="3601"/>
            <ac:picMk id="8" creationId="{DD2203A2-5DDC-43F7-DF75-279BED47FDB5}"/>
          </ac:picMkLst>
        </pc:picChg>
      </pc:sldChg>
      <pc:sldChg chg="modSp mod">
        <pc:chgData name="Jackson Lam" userId="32eacf31-ef64-4152-a98e-82afd854682f" providerId="ADAL" clId="{0820A23F-1358-4A1D-AF61-CC7E74E434BD}" dt="2023-11-17T02:54:29.176" v="228" actId="14826"/>
        <pc:sldMkLst>
          <pc:docMk/>
          <pc:sldMk cId="2510944356" sldId="3602"/>
        </pc:sldMkLst>
        <pc:spChg chg="mod">
          <ac:chgData name="Jackson Lam" userId="32eacf31-ef64-4152-a98e-82afd854682f" providerId="ADAL" clId="{0820A23F-1358-4A1D-AF61-CC7E74E434BD}" dt="2023-11-17T02:53:24.868" v="226"/>
          <ac:spMkLst>
            <pc:docMk/>
            <pc:sldMk cId="2510944356" sldId="3602"/>
            <ac:spMk id="36" creationId="{98BB80B1-B2A9-EC20-D59A-0E457CDCCE94}"/>
          </ac:spMkLst>
        </pc:spChg>
        <pc:spChg chg="mod">
          <ac:chgData name="Jackson Lam" userId="32eacf31-ef64-4152-a98e-82afd854682f" providerId="ADAL" clId="{0820A23F-1358-4A1D-AF61-CC7E74E434BD}" dt="2023-11-17T02:52:54.683" v="225"/>
          <ac:spMkLst>
            <pc:docMk/>
            <pc:sldMk cId="2510944356" sldId="3602"/>
            <ac:spMk id="46" creationId="{34A61060-47E2-CA8C-9151-FD37FF28B0CB}"/>
          </ac:spMkLst>
        </pc:spChg>
        <pc:picChg chg="mod">
          <ac:chgData name="Jackson Lam" userId="32eacf31-ef64-4152-a98e-82afd854682f" providerId="ADAL" clId="{0820A23F-1358-4A1D-AF61-CC7E74E434BD}" dt="2023-11-17T02:52:19.428" v="223" actId="14826"/>
          <ac:picMkLst>
            <pc:docMk/>
            <pc:sldMk cId="2510944356" sldId="3602"/>
            <ac:picMk id="27" creationId="{B99CF704-77A7-5FCB-349D-A93374AF6EDF}"/>
          </ac:picMkLst>
        </pc:picChg>
        <pc:picChg chg="mod">
          <ac:chgData name="Jackson Lam" userId="32eacf31-ef64-4152-a98e-82afd854682f" providerId="ADAL" clId="{0820A23F-1358-4A1D-AF61-CC7E74E434BD}" dt="2023-11-17T02:54:29.176" v="228" actId="14826"/>
          <ac:picMkLst>
            <pc:docMk/>
            <pc:sldMk cId="2510944356" sldId="3602"/>
            <ac:picMk id="38" creationId="{A338336D-0A12-1155-F7DA-068F221BB92B}"/>
          </ac:picMkLst>
        </pc:picChg>
        <pc:picChg chg="mod">
          <ac:chgData name="Jackson Lam" userId="32eacf31-ef64-4152-a98e-82afd854682f" providerId="ADAL" clId="{0820A23F-1358-4A1D-AF61-CC7E74E434BD}" dt="2023-11-17T02:52:43.815" v="224" actId="14826"/>
          <ac:picMkLst>
            <pc:docMk/>
            <pc:sldMk cId="2510944356" sldId="3602"/>
            <ac:picMk id="50" creationId="{89F414E6-7C47-2171-7EDE-D7F6C812D71E}"/>
          </ac:picMkLst>
        </pc:picChg>
      </pc:sldChg>
    </pc:docChg>
  </pc:docChgLst>
</pc:chgInfo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61.pn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6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4">
  <dgm:title val=""/>
  <dgm:desc val=""/>
  <dgm:catLst>
    <dgm:cat type="accent3" pri="11400"/>
  </dgm:catLst>
  <dgm:styleLbl name="node0">
    <dgm:fillClrLst meth="cycle">
      <a:schemeClr val="accent3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3">
        <a:shade val="50000"/>
      </a:schemeClr>
      <a:schemeClr val="accent3">
        <a:tint val="55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3">
        <a:shade val="80000"/>
        <a:alpha val="50000"/>
      </a:schemeClr>
      <a:schemeClr val="accent3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55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E53F127-3268-4664-AABB-01A578FCC4A6}" type="doc">
      <dgm:prSet loTypeId="urn:microsoft.com/office/officeart/2005/8/layout/arrow2" loCatId="process" qsTypeId="urn:microsoft.com/office/officeart/2005/8/quickstyle/simple1" qsCatId="simple" csTypeId="urn:microsoft.com/office/officeart/2005/8/colors/accent3_4" csCatId="accent3" phldr="1"/>
      <dgm:spPr/>
      <dgm:t>
        <a:bodyPr/>
        <a:lstStyle/>
        <a:p>
          <a:endParaRPr lang="zh-TW" altLang="en-US"/>
        </a:p>
      </dgm:t>
    </dgm:pt>
    <dgm:pt modelId="{DC0073B8-F9AC-4183-88FD-58027D29DBAB}">
      <dgm:prSet/>
      <dgm:spPr/>
      <dgm:t>
        <a:bodyPr/>
        <a:lstStyle/>
        <a:p>
          <a:endParaRPr lang="zh-TW" altLang="en-US"/>
        </a:p>
      </dgm:t>
    </dgm:pt>
    <dgm:pt modelId="{7429048C-7BD2-4C48-84DF-10EAB5F74150}" type="parTrans" cxnId="{80090BAA-98FE-4B51-B950-3D32C52BE773}">
      <dgm:prSet/>
      <dgm:spPr/>
      <dgm:t>
        <a:bodyPr/>
        <a:lstStyle/>
        <a:p>
          <a:endParaRPr lang="zh-TW" altLang="en-US"/>
        </a:p>
      </dgm:t>
    </dgm:pt>
    <dgm:pt modelId="{5C26357D-2413-471E-A329-47C797A6E981}" type="sibTrans" cxnId="{80090BAA-98FE-4B51-B950-3D32C52BE773}">
      <dgm:prSet/>
      <dgm:spPr/>
      <dgm:t>
        <a:bodyPr/>
        <a:lstStyle/>
        <a:p>
          <a:endParaRPr lang="zh-TW" altLang="en-US"/>
        </a:p>
      </dgm:t>
    </dgm:pt>
    <dgm:pt modelId="{76D6464A-824B-43F4-854B-76042BCDD641}">
      <dgm:prSet/>
      <dgm:spPr/>
      <dgm:t>
        <a:bodyPr/>
        <a:lstStyle/>
        <a:p>
          <a:endParaRPr lang="zh-TW" altLang="en-US"/>
        </a:p>
      </dgm:t>
    </dgm:pt>
    <dgm:pt modelId="{48AA3C1F-2603-4931-BA7D-C221AD29C21B}" type="parTrans" cxnId="{247B7E28-588C-419A-8514-3505F31D5C85}">
      <dgm:prSet/>
      <dgm:spPr/>
      <dgm:t>
        <a:bodyPr/>
        <a:lstStyle/>
        <a:p>
          <a:endParaRPr lang="zh-TW" altLang="en-US"/>
        </a:p>
      </dgm:t>
    </dgm:pt>
    <dgm:pt modelId="{EEF949E4-9C1D-4537-A952-985D9008E571}" type="sibTrans" cxnId="{247B7E28-588C-419A-8514-3505F31D5C85}">
      <dgm:prSet/>
      <dgm:spPr/>
      <dgm:t>
        <a:bodyPr/>
        <a:lstStyle/>
        <a:p>
          <a:endParaRPr lang="zh-TW" altLang="en-US"/>
        </a:p>
      </dgm:t>
    </dgm:pt>
    <dgm:pt modelId="{57D8DBEF-9D51-47E2-BEA7-2A288A61FD63}">
      <dgm:prSet/>
      <dgm:spPr/>
      <dgm:t>
        <a:bodyPr/>
        <a:lstStyle/>
        <a:p>
          <a:endParaRPr lang="zh-TW" altLang="en-US"/>
        </a:p>
      </dgm:t>
    </dgm:pt>
    <dgm:pt modelId="{69F2A9D6-8653-40A0-855F-C1F12C5F3DB0}" type="parTrans" cxnId="{46E4B85A-0781-46BF-A80E-D68F9E8A33D9}">
      <dgm:prSet/>
      <dgm:spPr/>
      <dgm:t>
        <a:bodyPr/>
        <a:lstStyle/>
        <a:p>
          <a:endParaRPr lang="zh-TW" altLang="en-US"/>
        </a:p>
      </dgm:t>
    </dgm:pt>
    <dgm:pt modelId="{15250728-A2C1-4C8D-B9DB-1890013C128A}" type="sibTrans" cxnId="{46E4B85A-0781-46BF-A80E-D68F9E8A33D9}">
      <dgm:prSet/>
      <dgm:spPr/>
      <dgm:t>
        <a:bodyPr/>
        <a:lstStyle/>
        <a:p>
          <a:endParaRPr lang="zh-TW" altLang="en-US"/>
        </a:p>
      </dgm:t>
    </dgm:pt>
    <dgm:pt modelId="{F2BBAFBE-FD72-4AB7-8D0A-48B6B8FBD5F3}">
      <dgm:prSet phldrT="[文字]"/>
      <dgm:spPr/>
      <dgm:t>
        <a:bodyPr/>
        <a:lstStyle/>
        <a:p>
          <a:endParaRPr lang="en-US" altLang="zh-TW" dirty="0"/>
        </a:p>
        <a:p>
          <a:endParaRPr lang="zh-TW" altLang="en-US" dirty="0"/>
        </a:p>
      </dgm:t>
    </dgm:pt>
    <dgm:pt modelId="{38CCF88C-590E-40DE-BBAC-41ED3CD6F3A9}" type="sibTrans" cxnId="{9CD3CE16-6A0A-4A19-9756-2028D71099A3}">
      <dgm:prSet/>
      <dgm:spPr/>
      <dgm:t>
        <a:bodyPr/>
        <a:lstStyle/>
        <a:p>
          <a:endParaRPr lang="zh-TW" altLang="en-US"/>
        </a:p>
      </dgm:t>
    </dgm:pt>
    <dgm:pt modelId="{A501FFD6-F4FD-4471-8E78-6512C086DAFB}" type="parTrans" cxnId="{9CD3CE16-6A0A-4A19-9756-2028D71099A3}">
      <dgm:prSet/>
      <dgm:spPr/>
      <dgm:t>
        <a:bodyPr/>
        <a:lstStyle/>
        <a:p>
          <a:endParaRPr lang="zh-TW" altLang="en-US"/>
        </a:p>
      </dgm:t>
    </dgm:pt>
    <dgm:pt modelId="{2866704C-EBDE-4AE4-9FC0-BF8CC40D32F7}">
      <dgm:prSet phldrT="[文字]"/>
      <dgm:spPr/>
      <dgm:t>
        <a:bodyPr/>
        <a:lstStyle/>
        <a:p>
          <a:pPr algn="l"/>
          <a:endParaRPr lang="en-US" altLang="zh-TW" dirty="0"/>
        </a:p>
        <a:p>
          <a:pPr algn="l"/>
          <a:endParaRPr lang="zh-TW" altLang="en-US" dirty="0"/>
        </a:p>
      </dgm:t>
    </dgm:pt>
    <dgm:pt modelId="{54EA3462-07C9-4B20-8506-EDDE43E580E2}" type="sibTrans" cxnId="{52CC090B-7461-4C90-AF67-51DB5CC9F1FC}">
      <dgm:prSet/>
      <dgm:spPr/>
      <dgm:t>
        <a:bodyPr/>
        <a:lstStyle/>
        <a:p>
          <a:endParaRPr lang="zh-TW" altLang="en-US"/>
        </a:p>
      </dgm:t>
    </dgm:pt>
    <dgm:pt modelId="{E13701AD-CFFA-4E13-B0DD-D160727EAE85}" type="parTrans" cxnId="{52CC090B-7461-4C90-AF67-51DB5CC9F1FC}">
      <dgm:prSet/>
      <dgm:spPr/>
      <dgm:t>
        <a:bodyPr/>
        <a:lstStyle/>
        <a:p>
          <a:endParaRPr lang="zh-TW" altLang="en-US"/>
        </a:p>
      </dgm:t>
    </dgm:pt>
    <dgm:pt modelId="{C454A50D-A2DD-4C9A-AF2E-A87F2337B03B}">
      <dgm:prSet phldrT="[文字]"/>
      <dgm:spPr/>
      <dgm:t>
        <a:bodyPr/>
        <a:lstStyle/>
        <a:p>
          <a:endParaRPr lang="en-US" altLang="zh-TW" dirty="0"/>
        </a:p>
        <a:p>
          <a:endParaRPr lang="zh-TW" altLang="en-US" dirty="0"/>
        </a:p>
      </dgm:t>
    </dgm:pt>
    <dgm:pt modelId="{133C5A80-D77E-4FCE-9DF0-4DD40A5C44D6}" type="sibTrans" cxnId="{3E88BA1D-95FB-4730-BCDD-F97A24A99BD8}">
      <dgm:prSet/>
      <dgm:spPr/>
      <dgm:t>
        <a:bodyPr/>
        <a:lstStyle/>
        <a:p>
          <a:endParaRPr lang="zh-TW" altLang="en-US"/>
        </a:p>
      </dgm:t>
    </dgm:pt>
    <dgm:pt modelId="{0C80FB06-8EF2-4535-899C-717165085929}" type="parTrans" cxnId="{3E88BA1D-95FB-4730-BCDD-F97A24A99BD8}">
      <dgm:prSet/>
      <dgm:spPr/>
      <dgm:t>
        <a:bodyPr/>
        <a:lstStyle/>
        <a:p>
          <a:endParaRPr lang="zh-TW" altLang="en-US"/>
        </a:p>
      </dgm:t>
    </dgm:pt>
    <dgm:pt modelId="{5758550E-AD46-4503-A1B7-D7E55B2C4A51}" type="pres">
      <dgm:prSet presAssocID="{6E53F127-3268-4664-AABB-01A578FCC4A6}" presName="arrowDiagram" presStyleCnt="0">
        <dgm:presLayoutVars>
          <dgm:chMax val="5"/>
          <dgm:dir/>
          <dgm:resizeHandles val="exact"/>
        </dgm:presLayoutVars>
      </dgm:prSet>
      <dgm:spPr/>
    </dgm:pt>
    <dgm:pt modelId="{DB73B64E-BA5F-4795-AB9E-B8F241B0CD05}" type="pres">
      <dgm:prSet presAssocID="{6E53F127-3268-4664-AABB-01A578FCC4A6}" presName="arrow" presStyleLbl="bgShp" presStyleIdx="0" presStyleCnt="1" custAng="21378309" custScaleX="150405" custScaleY="87323" custLinFactNeighborX="-3517" custLinFactNeighborY="2081"/>
      <dgm:spPr/>
    </dgm:pt>
    <dgm:pt modelId="{B146A2C1-BC07-4D3C-970B-007A8A3B77B8}" type="pres">
      <dgm:prSet presAssocID="{6E53F127-3268-4664-AABB-01A578FCC4A6}" presName="arrowDiagram5" presStyleCnt="0"/>
      <dgm:spPr/>
    </dgm:pt>
    <dgm:pt modelId="{93D3D335-0A04-42F9-A98B-80FB28143967}" type="pres">
      <dgm:prSet presAssocID="{F2BBAFBE-FD72-4AB7-8D0A-48B6B8FBD5F3}" presName="bullet5a" presStyleLbl="node1" presStyleIdx="0" presStyleCnt="5" custScaleX="106039" custScaleY="106039" custLinFactX="-500000" custLinFactY="80100" custLinFactNeighborX="-503892" custLinFactNeighborY="100000"/>
      <dgm:spPr/>
    </dgm:pt>
    <dgm:pt modelId="{3B032253-D6F1-41E1-8AEE-E35CCAB7AA37}" type="pres">
      <dgm:prSet presAssocID="{F2BBAFBE-FD72-4AB7-8D0A-48B6B8FBD5F3}" presName="textBox5a" presStyleLbl="revTx" presStyleIdx="0" presStyleCnt="5">
        <dgm:presLayoutVars>
          <dgm:bulletEnabled val="1"/>
        </dgm:presLayoutVars>
      </dgm:prSet>
      <dgm:spPr/>
    </dgm:pt>
    <dgm:pt modelId="{28DFB8FF-251F-4250-91D5-47C361791B8F}" type="pres">
      <dgm:prSet presAssocID="{2866704C-EBDE-4AE4-9FC0-BF8CC40D32F7}" presName="bullet5b" presStyleLbl="node1" presStyleIdx="1" presStyleCnt="5" custScaleX="101621" custScaleY="101621" custLinFactX="-100000" custLinFactNeighborX="-141020" custLinFactNeighborY="38930"/>
      <dgm:spPr/>
    </dgm:pt>
    <dgm:pt modelId="{FB778474-14F6-4DE0-BE8F-84C8335F09FE}" type="pres">
      <dgm:prSet presAssocID="{2866704C-EBDE-4AE4-9FC0-BF8CC40D32F7}" presName="textBox5b" presStyleLbl="revTx" presStyleIdx="1" presStyleCnt="5">
        <dgm:presLayoutVars>
          <dgm:bulletEnabled val="1"/>
        </dgm:presLayoutVars>
      </dgm:prSet>
      <dgm:spPr/>
    </dgm:pt>
    <dgm:pt modelId="{C392A963-F598-4B9F-BB66-D42766177D0C}" type="pres">
      <dgm:prSet presAssocID="{C454A50D-A2DD-4C9A-AF2E-A87F2337B03B}" presName="bullet5c" presStyleLbl="node1" presStyleIdx="2" presStyleCnt="5" custScaleX="101621" custScaleY="101621" custLinFactX="29150" custLinFactNeighborX="100000" custLinFactNeighborY="2050"/>
      <dgm:spPr/>
    </dgm:pt>
    <dgm:pt modelId="{4E082904-B3BA-48E6-BF1E-73888F5D13E8}" type="pres">
      <dgm:prSet presAssocID="{C454A50D-A2DD-4C9A-AF2E-A87F2337B03B}" presName="textBox5c" presStyleLbl="revTx" presStyleIdx="2" presStyleCnt="5">
        <dgm:presLayoutVars>
          <dgm:bulletEnabled val="1"/>
        </dgm:presLayoutVars>
      </dgm:prSet>
      <dgm:spPr/>
    </dgm:pt>
    <dgm:pt modelId="{8D100D44-202A-48DE-A51A-C3175CC11082}" type="pres">
      <dgm:prSet presAssocID="{DC0073B8-F9AC-4183-88FD-58027D29DBAB}" presName="bullet5d" presStyleLbl="node1" presStyleIdx="3" presStyleCnt="5" custScaleX="98342" custScaleY="98342" custLinFactX="108414" custLinFactNeighborX="200000" custLinFactNeighborY="-21953"/>
      <dgm:spPr>
        <a:solidFill>
          <a:srgbClr val="60B75E"/>
        </a:solidFill>
      </dgm:spPr>
    </dgm:pt>
    <dgm:pt modelId="{3C37353F-FF03-49BB-8ACB-B0D9037F8146}" type="pres">
      <dgm:prSet presAssocID="{DC0073B8-F9AC-4183-88FD-58027D29DBAB}" presName="textBox5d" presStyleLbl="revTx" presStyleIdx="3" presStyleCnt="5">
        <dgm:presLayoutVars>
          <dgm:bulletEnabled val="1"/>
        </dgm:presLayoutVars>
      </dgm:prSet>
      <dgm:spPr/>
    </dgm:pt>
    <dgm:pt modelId="{8C6510E5-2186-49F5-81D8-1018A23609D3}" type="pres">
      <dgm:prSet presAssocID="{76D6464A-824B-43F4-854B-76042BCDD641}" presName="bullet5e" presStyleLbl="node1" presStyleIdx="4" presStyleCnt="5" custScaleX="87982" custScaleY="87982" custLinFactX="200000" custLinFactNeighborX="224706" custLinFactNeighborY="-34166"/>
      <dgm:spPr>
        <a:solidFill>
          <a:srgbClr val="3C823A"/>
        </a:solidFill>
      </dgm:spPr>
    </dgm:pt>
    <dgm:pt modelId="{78AD98D6-B2D8-4ECC-AFF1-9087363E4C47}" type="pres">
      <dgm:prSet presAssocID="{76D6464A-824B-43F4-854B-76042BCDD641}" presName="textBox5e" presStyleLbl="revTx" presStyleIdx="4" presStyleCnt="5">
        <dgm:presLayoutVars>
          <dgm:bulletEnabled val="1"/>
        </dgm:presLayoutVars>
      </dgm:prSet>
      <dgm:spPr/>
    </dgm:pt>
  </dgm:ptLst>
  <dgm:cxnLst>
    <dgm:cxn modelId="{52CC090B-7461-4C90-AF67-51DB5CC9F1FC}" srcId="{6E53F127-3268-4664-AABB-01A578FCC4A6}" destId="{2866704C-EBDE-4AE4-9FC0-BF8CC40D32F7}" srcOrd="1" destOrd="0" parTransId="{E13701AD-CFFA-4E13-B0DD-D160727EAE85}" sibTransId="{54EA3462-07C9-4B20-8506-EDDE43E580E2}"/>
    <dgm:cxn modelId="{6EDFAB0D-5EFA-45D1-9B71-592229746D91}" type="presOf" srcId="{C454A50D-A2DD-4C9A-AF2E-A87F2337B03B}" destId="{4E082904-B3BA-48E6-BF1E-73888F5D13E8}" srcOrd="0" destOrd="0" presId="urn:microsoft.com/office/officeart/2005/8/layout/arrow2"/>
    <dgm:cxn modelId="{9CD3CE16-6A0A-4A19-9756-2028D71099A3}" srcId="{6E53F127-3268-4664-AABB-01A578FCC4A6}" destId="{F2BBAFBE-FD72-4AB7-8D0A-48B6B8FBD5F3}" srcOrd="0" destOrd="0" parTransId="{A501FFD6-F4FD-4471-8E78-6512C086DAFB}" sibTransId="{38CCF88C-590E-40DE-BBAC-41ED3CD6F3A9}"/>
    <dgm:cxn modelId="{DD10E81C-A98F-4A65-BE4E-F94E6F88DF50}" type="presOf" srcId="{DC0073B8-F9AC-4183-88FD-58027D29DBAB}" destId="{3C37353F-FF03-49BB-8ACB-B0D9037F8146}" srcOrd="0" destOrd="0" presId="urn:microsoft.com/office/officeart/2005/8/layout/arrow2"/>
    <dgm:cxn modelId="{3E88BA1D-95FB-4730-BCDD-F97A24A99BD8}" srcId="{6E53F127-3268-4664-AABB-01A578FCC4A6}" destId="{C454A50D-A2DD-4C9A-AF2E-A87F2337B03B}" srcOrd="2" destOrd="0" parTransId="{0C80FB06-8EF2-4535-899C-717165085929}" sibTransId="{133C5A80-D77E-4FCE-9DF0-4DD40A5C44D6}"/>
    <dgm:cxn modelId="{247B7E28-588C-419A-8514-3505F31D5C85}" srcId="{6E53F127-3268-4664-AABB-01A578FCC4A6}" destId="{76D6464A-824B-43F4-854B-76042BCDD641}" srcOrd="4" destOrd="0" parTransId="{48AA3C1F-2603-4931-BA7D-C221AD29C21B}" sibTransId="{EEF949E4-9C1D-4537-A952-985D9008E571}"/>
    <dgm:cxn modelId="{4309946F-64AE-412B-8FF0-9D4356CB5775}" type="presOf" srcId="{2866704C-EBDE-4AE4-9FC0-BF8CC40D32F7}" destId="{FB778474-14F6-4DE0-BE8F-84C8335F09FE}" srcOrd="0" destOrd="0" presId="urn:microsoft.com/office/officeart/2005/8/layout/arrow2"/>
    <dgm:cxn modelId="{46E4B85A-0781-46BF-A80E-D68F9E8A33D9}" srcId="{76D6464A-824B-43F4-854B-76042BCDD641}" destId="{57D8DBEF-9D51-47E2-BEA7-2A288A61FD63}" srcOrd="0" destOrd="0" parTransId="{69F2A9D6-8653-40A0-855F-C1F12C5F3DB0}" sibTransId="{15250728-A2C1-4C8D-B9DB-1890013C128A}"/>
    <dgm:cxn modelId="{23056B91-1938-4FFA-9332-40B6CE724348}" type="presOf" srcId="{F2BBAFBE-FD72-4AB7-8D0A-48B6B8FBD5F3}" destId="{3B032253-D6F1-41E1-8AEE-E35CCAB7AA37}" srcOrd="0" destOrd="0" presId="urn:microsoft.com/office/officeart/2005/8/layout/arrow2"/>
    <dgm:cxn modelId="{80090BAA-98FE-4B51-B950-3D32C52BE773}" srcId="{6E53F127-3268-4664-AABB-01A578FCC4A6}" destId="{DC0073B8-F9AC-4183-88FD-58027D29DBAB}" srcOrd="3" destOrd="0" parTransId="{7429048C-7BD2-4C48-84DF-10EAB5F74150}" sibTransId="{5C26357D-2413-471E-A329-47C797A6E981}"/>
    <dgm:cxn modelId="{DBF9AECE-6E08-4962-8E16-981910B7BA78}" type="presOf" srcId="{6E53F127-3268-4664-AABB-01A578FCC4A6}" destId="{5758550E-AD46-4503-A1B7-D7E55B2C4A51}" srcOrd="0" destOrd="0" presId="urn:microsoft.com/office/officeart/2005/8/layout/arrow2"/>
    <dgm:cxn modelId="{EEDBB6DA-6CE7-4C8D-A636-C07048260451}" type="presOf" srcId="{76D6464A-824B-43F4-854B-76042BCDD641}" destId="{78AD98D6-B2D8-4ECC-AFF1-9087363E4C47}" srcOrd="0" destOrd="0" presId="urn:microsoft.com/office/officeart/2005/8/layout/arrow2"/>
    <dgm:cxn modelId="{B209DEF1-6F8E-42F1-ADE6-6B170CC130B8}" type="presOf" srcId="{57D8DBEF-9D51-47E2-BEA7-2A288A61FD63}" destId="{78AD98D6-B2D8-4ECC-AFF1-9087363E4C47}" srcOrd="0" destOrd="1" presId="urn:microsoft.com/office/officeart/2005/8/layout/arrow2"/>
    <dgm:cxn modelId="{6283ABD9-764D-405E-9C46-3552A3004472}" type="presParOf" srcId="{5758550E-AD46-4503-A1B7-D7E55B2C4A51}" destId="{DB73B64E-BA5F-4795-AB9E-B8F241B0CD05}" srcOrd="0" destOrd="0" presId="urn:microsoft.com/office/officeart/2005/8/layout/arrow2"/>
    <dgm:cxn modelId="{704D05B7-7442-488C-B690-7DF500DEF0B7}" type="presParOf" srcId="{5758550E-AD46-4503-A1B7-D7E55B2C4A51}" destId="{B146A2C1-BC07-4D3C-970B-007A8A3B77B8}" srcOrd="1" destOrd="0" presId="urn:microsoft.com/office/officeart/2005/8/layout/arrow2"/>
    <dgm:cxn modelId="{84926FAD-B69F-45E5-A4D5-02CECE24B699}" type="presParOf" srcId="{B146A2C1-BC07-4D3C-970B-007A8A3B77B8}" destId="{93D3D335-0A04-42F9-A98B-80FB28143967}" srcOrd="0" destOrd="0" presId="urn:microsoft.com/office/officeart/2005/8/layout/arrow2"/>
    <dgm:cxn modelId="{CBD208E2-1EBB-45F4-AADD-34B99249FD14}" type="presParOf" srcId="{B146A2C1-BC07-4D3C-970B-007A8A3B77B8}" destId="{3B032253-D6F1-41E1-8AEE-E35CCAB7AA37}" srcOrd="1" destOrd="0" presId="urn:microsoft.com/office/officeart/2005/8/layout/arrow2"/>
    <dgm:cxn modelId="{8361C03F-0C41-4DBE-894E-79DC61D422AD}" type="presParOf" srcId="{B146A2C1-BC07-4D3C-970B-007A8A3B77B8}" destId="{28DFB8FF-251F-4250-91D5-47C361791B8F}" srcOrd="2" destOrd="0" presId="urn:microsoft.com/office/officeart/2005/8/layout/arrow2"/>
    <dgm:cxn modelId="{A7F37622-9529-4EDD-8951-13AED276411D}" type="presParOf" srcId="{B146A2C1-BC07-4D3C-970B-007A8A3B77B8}" destId="{FB778474-14F6-4DE0-BE8F-84C8335F09FE}" srcOrd="3" destOrd="0" presId="urn:microsoft.com/office/officeart/2005/8/layout/arrow2"/>
    <dgm:cxn modelId="{A85FEC24-7D71-4329-A662-88066205C850}" type="presParOf" srcId="{B146A2C1-BC07-4D3C-970B-007A8A3B77B8}" destId="{C392A963-F598-4B9F-BB66-D42766177D0C}" srcOrd="4" destOrd="0" presId="urn:microsoft.com/office/officeart/2005/8/layout/arrow2"/>
    <dgm:cxn modelId="{7074D653-330C-438F-8051-C27F910D6662}" type="presParOf" srcId="{B146A2C1-BC07-4D3C-970B-007A8A3B77B8}" destId="{4E082904-B3BA-48E6-BF1E-73888F5D13E8}" srcOrd="5" destOrd="0" presId="urn:microsoft.com/office/officeart/2005/8/layout/arrow2"/>
    <dgm:cxn modelId="{C1421F23-FED4-4BF0-AEC2-5EE23DACE4B8}" type="presParOf" srcId="{B146A2C1-BC07-4D3C-970B-007A8A3B77B8}" destId="{8D100D44-202A-48DE-A51A-C3175CC11082}" srcOrd="6" destOrd="0" presId="urn:microsoft.com/office/officeart/2005/8/layout/arrow2"/>
    <dgm:cxn modelId="{9C3C6FD2-73C4-47DD-A83F-40DF6BC9A747}" type="presParOf" srcId="{B146A2C1-BC07-4D3C-970B-007A8A3B77B8}" destId="{3C37353F-FF03-49BB-8ACB-B0D9037F8146}" srcOrd="7" destOrd="0" presId="urn:microsoft.com/office/officeart/2005/8/layout/arrow2"/>
    <dgm:cxn modelId="{4A054DE8-3BD5-49DA-B627-17D15AA5C5AA}" type="presParOf" srcId="{B146A2C1-BC07-4D3C-970B-007A8A3B77B8}" destId="{8C6510E5-2186-49F5-81D8-1018A23609D3}" srcOrd="8" destOrd="0" presId="urn:microsoft.com/office/officeart/2005/8/layout/arrow2"/>
    <dgm:cxn modelId="{6A3E9540-7C30-4B7F-BBD8-F0549CD934FB}" type="presParOf" srcId="{B146A2C1-BC07-4D3C-970B-007A8A3B77B8}" destId="{78AD98D6-B2D8-4ECC-AFF1-9087363E4C47}" srcOrd="9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FAEE82F-DFB5-4A3E-B38B-A43842593B5E}" type="doc">
      <dgm:prSet loTypeId="urn:microsoft.com/office/officeart/2005/8/layout/funnel1" loCatId="process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zh-TW" altLang="en-US"/>
        </a:p>
      </dgm:t>
    </dgm:pt>
    <dgm:pt modelId="{6DDEDBD0-7191-49D4-905B-A3BF7D5FD148}">
      <dgm:prSet phldrT="[文字]" custT="1"/>
      <dgm:spPr/>
      <dgm:t>
        <a:bodyPr/>
        <a:lstStyle/>
        <a:p>
          <a:r>
            <a:rPr lang="zh-CN" altLang="en-US" sz="15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實際行動</a:t>
          </a:r>
          <a:r>
            <a:rPr lang="zh-TW" altLang="en-US" sz="15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幫助發展中國家</a:t>
          </a:r>
        </a:p>
      </dgm:t>
    </dgm:pt>
    <dgm:pt modelId="{0131B87E-B1C8-4083-BE52-2F55F7E44AC5}" type="parTrans" cxnId="{4CC706A5-DAC5-4D49-83FF-6B118AE40185}">
      <dgm:prSet/>
      <dgm:spPr/>
      <dgm:t>
        <a:bodyPr/>
        <a:lstStyle/>
        <a:p>
          <a:endParaRPr lang="zh-TW" altLang="en-US"/>
        </a:p>
      </dgm:t>
    </dgm:pt>
    <dgm:pt modelId="{82A8F25A-DFE3-4E2A-A11C-EE0087CEAB78}" type="sibTrans" cxnId="{4CC706A5-DAC5-4D49-83FF-6B118AE40185}">
      <dgm:prSet/>
      <dgm:spPr/>
      <dgm:t>
        <a:bodyPr/>
        <a:lstStyle/>
        <a:p>
          <a:endParaRPr lang="zh-TW" altLang="en-US"/>
        </a:p>
      </dgm:t>
    </dgm:pt>
    <dgm:pt modelId="{2F59452F-56A0-4DE4-80AC-C290C157BF16}">
      <dgm:prSet phldrT="[文字]"/>
      <dgm:spPr/>
      <dgm:t>
        <a:bodyPr/>
        <a:lstStyle/>
        <a:p>
          <a:endParaRPr lang="en-US" altLang="zh-TW" dirty="0"/>
        </a:p>
        <a:p>
          <a:endParaRPr lang="zh-TW" altLang="en-US" dirty="0"/>
        </a:p>
      </dgm:t>
    </dgm:pt>
    <dgm:pt modelId="{A9F1C208-49E2-4FC9-8056-0C564DE4A805}" type="sibTrans" cxnId="{64BA2C82-8852-4EB5-B22D-AED7D7B53645}">
      <dgm:prSet/>
      <dgm:spPr/>
      <dgm:t>
        <a:bodyPr/>
        <a:lstStyle/>
        <a:p>
          <a:endParaRPr lang="zh-TW" altLang="en-US"/>
        </a:p>
      </dgm:t>
    </dgm:pt>
    <dgm:pt modelId="{2FEE2401-98D1-4B78-96A8-FA80D67316FC}" type="parTrans" cxnId="{64BA2C82-8852-4EB5-B22D-AED7D7B53645}">
      <dgm:prSet/>
      <dgm:spPr/>
      <dgm:t>
        <a:bodyPr/>
        <a:lstStyle/>
        <a:p>
          <a:endParaRPr lang="zh-TW" altLang="en-US"/>
        </a:p>
      </dgm:t>
    </dgm:pt>
    <dgm:pt modelId="{2ED7062D-8497-4343-A9BE-E8180546C2E8}">
      <dgm:prSet phldrT="[文字]" custT="1"/>
      <dgm:spPr>
        <a:solidFill>
          <a:srgbClr val="009999"/>
        </a:solidFill>
      </dgm:spPr>
      <dgm:t>
        <a:bodyPr/>
        <a:lstStyle/>
        <a:p>
          <a:r>
            <a:rPr lang="zh-CN" altLang="en-US" sz="15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加入</a:t>
          </a:r>
          <a:r>
            <a:rPr lang="en-US" altLang="zh-CN" sz="1500" b="1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rPr>
            <a:t>COVAX </a:t>
          </a:r>
          <a:r>
            <a:rPr lang="zh-CN" altLang="en-US" sz="1500" b="1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rPr>
            <a:t>疫苗計劃</a:t>
          </a:r>
          <a:endParaRPr lang="zh-TW" altLang="en-US" sz="1500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E4B584BC-2EC4-4F11-BC49-039FCB3B89FB}" type="sibTrans" cxnId="{EEF0703B-D474-458F-A82D-8C367E01F351}">
      <dgm:prSet/>
      <dgm:spPr/>
      <dgm:t>
        <a:bodyPr/>
        <a:lstStyle/>
        <a:p>
          <a:endParaRPr lang="zh-TW" altLang="en-US"/>
        </a:p>
      </dgm:t>
    </dgm:pt>
    <dgm:pt modelId="{A32F74D2-D68E-45BC-BA3A-117F9BA6CD2F}" type="parTrans" cxnId="{EEF0703B-D474-458F-A82D-8C367E01F351}">
      <dgm:prSet/>
      <dgm:spPr/>
      <dgm:t>
        <a:bodyPr/>
        <a:lstStyle/>
        <a:p>
          <a:endParaRPr lang="zh-TW" altLang="en-US"/>
        </a:p>
      </dgm:t>
    </dgm:pt>
    <dgm:pt modelId="{44B5FA18-6A50-4E38-80ED-7CD71D45CE88}">
      <dgm:prSet/>
      <dgm:spPr>
        <a:blipFill rotWithShape="0">
          <a:blip xmlns:r="http://schemas.openxmlformats.org/officeDocument/2006/relationships" r:embed="rId1"/>
          <a:srcRect/>
          <a:stretch>
            <a:fillRect/>
          </a:stretch>
        </a:blipFill>
      </dgm:spPr>
      <dgm:t>
        <a:bodyPr/>
        <a:lstStyle/>
        <a:p>
          <a:endParaRPr lang="zh-TW" altLang="en-US" dirty="0"/>
        </a:p>
      </dgm:t>
    </dgm:pt>
    <dgm:pt modelId="{26AB288C-2F23-4042-B8A2-C606E820E34E}" type="parTrans" cxnId="{4CD51A04-1D7E-48EE-8649-1C34CC75562B}">
      <dgm:prSet/>
      <dgm:spPr/>
      <dgm:t>
        <a:bodyPr/>
        <a:lstStyle/>
        <a:p>
          <a:endParaRPr lang="zh-TW" altLang="en-US"/>
        </a:p>
      </dgm:t>
    </dgm:pt>
    <dgm:pt modelId="{2193FE6E-AD49-4B81-BDC7-8D2AF6E6C267}" type="sibTrans" cxnId="{4CD51A04-1D7E-48EE-8649-1C34CC75562B}">
      <dgm:prSet/>
      <dgm:spPr/>
      <dgm:t>
        <a:bodyPr/>
        <a:lstStyle/>
        <a:p>
          <a:endParaRPr lang="zh-TW" altLang="en-US"/>
        </a:p>
      </dgm:t>
    </dgm:pt>
    <dgm:pt modelId="{6945F983-BC29-44D0-9A42-99054732369B}" type="pres">
      <dgm:prSet presAssocID="{1FAEE82F-DFB5-4A3E-B38B-A43842593B5E}" presName="Name0" presStyleCnt="0">
        <dgm:presLayoutVars>
          <dgm:chMax val="4"/>
          <dgm:resizeHandles val="exact"/>
        </dgm:presLayoutVars>
      </dgm:prSet>
      <dgm:spPr/>
    </dgm:pt>
    <dgm:pt modelId="{5A5B1861-71D0-4B09-824E-538B59F8E103}" type="pres">
      <dgm:prSet presAssocID="{1FAEE82F-DFB5-4A3E-B38B-A43842593B5E}" presName="ellipse" presStyleLbl="trBgShp" presStyleIdx="0" presStyleCnt="1" custScaleX="148430" custScaleY="163592" custLinFactNeighborX="-2140" custLinFactNeighborY="3220"/>
      <dgm:spPr/>
    </dgm:pt>
    <dgm:pt modelId="{C096DF7F-A4BD-4D0E-8130-86E3DC2D8B32}" type="pres">
      <dgm:prSet presAssocID="{1FAEE82F-DFB5-4A3E-B38B-A43842593B5E}" presName="arrow1" presStyleLbl="fgShp" presStyleIdx="0" presStyleCnt="1" custScaleX="101541" custScaleY="63463" custLinFactY="69724" custLinFactNeighborX="1790" custLinFactNeighborY="100000"/>
      <dgm:spPr/>
    </dgm:pt>
    <dgm:pt modelId="{A0588A5C-8886-4C6F-A11C-DC20DB154506}" type="pres">
      <dgm:prSet presAssocID="{1FAEE82F-DFB5-4A3E-B38B-A43842593B5E}" presName="rectangle" presStyleLbl="revTx" presStyleIdx="0" presStyleCnt="1">
        <dgm:presLayoutVars>
          <dgm:bulletEnabled val="1"/>
        </dgm:presLayoutVars>
      </dgm:prSet>
      <dgm:spPr/>
    </dgm:pt>
    <dgm:pt modelId="{E7F8E53B-043F-4F2B-B33F-C6A1FF12233E}" type="pres">
      <dgm:prSet presAssocID="{44B5FA18-6A50-4E38-80ED-7CD71D45CE88}" presName="item1" presStyleLbl="node1" presStyleIdx="0" presStyleCnt="3" custScaleX="169234" custScaleY="169234" custLinFactNeighborX="-7030" custLinFactNeighborY="33785">
        <dgm:presLayoutVars>
          <dgm:bulletEnabled val="1"/>
        </dgm:presLayoutVars>
      </dgm:prSet>
      <dgm:spPr/>
    </dgm:pt>
    <dgm:pt modelId="{3FACC13F-EE11-4CCE-A6AC-C32D8288A988}" type="pres">
      <dgm:prSet presAssocID="{6DDEDBD0-7191-49D4-905B-A3BF7D5FD148}" presName="item2" presStyleLbl="node1" presStyleIdx="1" presStyleCnt="3" custScaleX="169234" custScaleY="169234" custLinFactNeighborX="-30565" custLinFactNeighborY="-2877">
        <dgm:presLayoutVars>
          <dgm:bulletEnabled val="1"/>
        </dgm:presLayoutVars>
      </dgm:prSet>
      <dgm:spPr/>
    </dgm:pt>
    <dgm:pt modelId="{FB6C9F50-15E3-4D80-B7E5-12AC786EECE1}" type="pres">
      <dgm:prSet presAssocID="{2F59452F-56A0-4DE4-80AC-C290C157BF16}" presName="item3" presStyleLbl="node1" presStyleIdx="2" presStyleCnt="3" custScaleX="169234" custScaleY="169234" custLinFactNeighborX="56513" custLinFactNeighborY="19611">
        <dgm:presLayoutVars>
          <dgm:bulletEnabled val="1"/>
        </dgm:presLayoutVars>
      </dgm:prSet>
      <dgm:spPr/>
    </dgm:pt>
    <dgm:pt modelId="{70EAE672-A092-4E66-A758-2F5EE7D84AAB}" type="pres">
      <dgm:prSet presAssocID="{1FAEE82F-DFB5-4A3E-B38B-A43842593B5E}" presName="funnel" presStyleLbl="trAlignAcc1" presStyleIdx="0" presStyleCnt="1" custScaleX="142857" custScaleY="139928" custLinFactNeighborY="7806"/>
      <dgm:spPr/>
    </dgm:pt>
  </dgm:ptLst>
  <dgm:cxnLst>
    <dgm:cxn modelId="{4CD51A04-1D7E-48EE-8649-1C34CC75562B}" srcId="{1FAEE82F-DFB5-4A3E-B38B-A43842593B5E}" destId="{44B5FA18-6A50-4E38-80ED-7CD71D45CE88}" srcOrd="1" destOrd="0" parTransId="{26AB288C-2F23-4042-B8A2-C606E820E34E}" sibTransId="{2193FE6E-AD49-4B81-BDC7-8D2AF6E6C267}"/>
    <dgm:cxn modelId="{29B04325-2A0F-4BA0-8044-1038FD0F8375}" type="presOf" srcId="{2F59452F-56A0-4DE4-80AC-C290C157BF16}" destId="{A0588A5C-8886-4C6F-A11C-DC20DB154506}" srcOrd="0" destOrd="0" presId="urn:microsoft.com/office/officeart/2005/8/layout/funnel1"/>
    <dgm:cxn modelId="{EEF0703B-D474-458F-A82D-8C367E01F351}" srcId="{1FAEE82F-DFB5-4A3E-B38B-A43842593B5E}" destId="{2ED7062D-8497-4343-A9BE-E8180546C2E8}" srcOrd="0" destOrd="0" parTransId="{A32F74D2-D68E-45BC-BA3A-117F9BA6CD2F}" sibTransId="{E4B584BC-2EC4-4F11-BC49-039FCB3B89FB}"/>
    <dgm:cxn modelId="{C943EE6A-DC44-494C-97C4-45E68583C9CD}" type="presOf" srcId="{1FAEE82F-DFB5-4A3E-B38B-A43842593B5E}" destId="{6945F983-BC29-44D0-9A42-99054732369B}" srcOrd="0" destOrd="0" presId="urn:microsoft.com/office/officeart/2005/8/layout/funnel1"/>
    <dgm:cxn modelId="{64BA2C82-8852-4EB5-B22D-AED7D7B53645}" srcId="{1FAEE82F-DFB5-4A3E-B38B-A43842593B5E}" destId="{2F59452F-56A0-4DE4-80AC-C290C157BF16}" srcOrd="3" destOrd="0" parTransId="{2FEE2401-98D1-4B78-96A8-FA80D67316FC}" sibTransId="{A9F1C208-49E2-4FC9-8056-0C564DE4A805}"/>
    <dgm:cxn modelId="{4CC706A5-DAC5-4D49-83FF-6B118AE40185}" srcId="{1FAEE82F-DFB5-4A3E-B38B-A43842593B5E}" destId="{6DDEDBD0-7191-49D4-905B-A3BF7D5FD148}" srcOrd="2" destOrd="0" parTransId="{0131B87E-B1C8-4083-BE52-2F55F7E44AC5}" sibTransId="{82A8F25A-DFE3-4E2A-A11C-EE0087CEAB78}"/>
    <dgm:cxn modelId="{DBAA44B5-B052-4703-B24C-92CCCA60AA1F}" type="presOf" srcId="{6DDEDBD0-7191-49D4-905B-A3BF7D5FD148}" destId="{E7F8E53B-043F-4F2B-B33F-C6A1FF12233E}" srcOrd="0" destOrd="0" presId="urn:microsoft.com/office/officeart/2005/8/layout/funnel1"/>
    <dgm:cxn modelId="{507467C8-AEBF-4A06-A4F1-CA54484914E8}" type="presOf" srcId="{2ED7062D-8497-4343-A9BE-E8180546C2E8}" destId="{FB6C9F50-15E3-4D80-B7E5-12AC786EECE1}" srcOrd="0" destOrd="0" presId="urn:microsoft.com/office/officeart/2005/8/layout/funnel1"/>
    <dgm:cxn modelId="{3269FFD0-CF02-424B-BD3B-4588385AA219}" type="presOf" srcId="{44B5FA18-6A50-4E38-80ED-7CD71D45CE88}" destId="{3FACC13F-EE11-4CCE-A6AC-C32D8288A988}" srcOrd="0" destOrd="0" presId="urn:microsoft.com/office/officeart/2005/8/layout/funnel1"/>
    <dgm:cxn modelId="{C553583A-0D07-47E5-87CB-141F015A4DDD}" type="presParOf" srcId="{6945F983-BC29-44D0-9A42-99054732369B}" destId="{5A5B1861-71D0-4B09-824E-538B59F8E103}" srcOrd="0" destOrd="0" presId="urn:microsoft.com/office/officeart/2005/8/layout/funnel1"/>
    <dgm:cxn modelId="{F950846E-609C-45F9-B1B6-B8D6AAFE9745}" type="presParOf" srcId="{6945F983-BC29-44D0-9A42-99054732369B}" destId="{C096DF7F-A4BD-4D0E-8130-86E3DC2D8B32}" srcOrd="1" destOrd="0" presId="urn:microsoft.com/office/officeart/2005/8/layout/funnel1"/>
    <dgm:cxn modelId="{311AA0CB-D2F1-4A5F-B37F-ABC341D0AEEC}" type="presParOf" srcId="{6945F983-BC29-44D0-9A42-99054732369B}" destId="{A0588A5C-8886-4C6F-A11C-DC20DB154506}" srcOrd="2" destOrd="0" presId="urn:microsoft.com/office/officeart/2005/8/layout/funnel1"/>
    <dgm:cxn modelId="{4512A64E-78D0-4ED7-AED8-710451FEC20E}" type="presParOf" srcId="{6945F983-BC29-44D0-9A42-99054732369B}" destId="{E7F8E53B-043F-4F2B-B33F-C6A1FF12233E}" srcOrd="3" destOrd="0" presId="urn:microsoft.com/office/officeart/2005/8/layout/funnel1"/>
    <dgm:cxn modelId="{0013E752-1492-46F2-93BC-F6B7E400DD5B}" type="presParOf" srcId="{6945F983-BC29-44D0-9A42-99054732369B}" destId="{3FACC13F-EE11-4CCE-A6AC-C32D8288A988}" srcOrd="4" destOrd="0" presId="urn:microsoft.com/office/officeart/2005/8/layout/funnel1"/>
    <dgm:cxn modelId="{2D90B38E-00DE-432F-A477-9D930D57DF19}" type="presParOf" srcId="{6945F983-BC29-44D0-9A42-99054732369B}" destId="{FB6C9F50-15E3-4D80-B7E5-12AC786EECE1}" srcOrd="5" destOrd="0" presId="urn:microsoft.com/office/officeart/2005/8/layout/funnel1"/>
    <dgm:cxn modelId="{1F0C6807-CEE9-4A2E-B87D-1AA32CC0F436}" type="presParOf" srcId="{6945F983-BC29-44D0-9A42-99054732369B}" destId="{70EAE672-A092-4E66-A758-2F5EE7D84AAB}" srcOrd="6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B73B64E-BA5F-4795-AB9E-B8F241B0CD05}">
      <dsp:nvSpPr>
        <dsp:cNvPr id="0" name=""/>
        <dsp:cNvSpPr/>
      </dsp:nvSpPr>
      <dsp:spPr>
        <a:xfrm rot="21378309">
          <a:off x="126470" y="259016"/>
          <a:ext cx="11872142" cy="4307998"/>
        </a:xfrm>
        <a:prstGeom prst="swooshArrow">
          <a:avLst>
            <a:gd name="adj1" fmla="val 25000"/>
            <a:gd name="adj2" fmla="val 25000"/>
          </a:avLst>
        </a:prstGeom>
        <a:solidFill>
          <a:schemeClr val="accent3">
            <a:tint val="5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3D3D335-0A04-42F9-A98B-80FB28143967}">
      <dsp:nvSpPr>
        <dsp:cNvPr id="0" name=""/>
        <dsp:cNvSpPr/>
      </dsp:nvSpPr>
      <dsp:spPr>
        <a:xfrm>
          <a:off x="1265175" y="3833617"/>
          <a:ext cx="192513" cy="192513"/>
        </a:xfrm>
        <a:prstGeom prst="ellipse">
          <a:avLst/>
        </a:prstGeom>
        <a:solidFill>
          <a:schemeClr val="accent3">
            <a:shade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B032253-D6F1-41E1-8AEE-E35CCAB7AA37}">
      <dsp:nvSpPr>
        <dsp:cNvPr id="0" name=""/>
        <dsp:cNvSpPr/>
      </dsp:nvSpPr>
      <dsp:spPr>
        <a:xfrm>
          <a:off x="3183991" y="3602903"/>
          <a:ext cx="1034041" cy="11741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199" tIns="0" rIns="0" bIns="0" numCol="1" spcCol="1270" anchor="t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altLang="zh-TW" sz="3700" kern="1200" dirty="0"/>
        </a:p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3700" kern="1200" dirty="0"/>
        </a:p>
      </dsp:txBody>
      <dsp:txXfrm>
        <a:off x="3183991" y="3602903"/>
        <a:ext cx="1034041" cy="1174150"/>
      </dsp:txXfrm>
    </dsp:sp>
    <dsp:sp modelId="{28DFB8FF-251F-4250-91D5-47C361791B8F}">
      <dsp:nvSpPr>
        <dsp:cNvPr id="0" name=""/>
        <dsp:cNvSpPr/>
      </dsp:nvSpPr>
      <dsp:spPr>
        <a:xfrm>
          <a:off x="3388755" y="2676196"/>
          <a:ext cx="288770" cy="288770"/>
        </a:xfrm>
        <a:prstGeom prst="ellipse">
          <a:avLst/>
        </a:prstGeom>
        <a:solidFill>
          <a:schemeClr val="accent3">
            <a:shade val="50000"/>
            <a:hueOff val="11000"/>
            <a:satOff val="-3585"/>
            <a:lumOff val="16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B778474-14F6-4DE0-BE8F-84C8335F09FE}">
      <dsp:nvSpPr>
        <dsp:cNvPr id="0" name=""/>
        <dsp:cNvSpPr/>
      </dsp:nvSpPr>
      <dsp:spPr>
        <a:xfrm>
          <a:off x="4218033" y="2709956"/>
          <a:ext cx="1310312" cy="20670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0573" tIns="0" rIns="0" bIns="0" numCol="1" spcCol="1270" anchor="t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altLang="zh-TW" sz="3700" kern="1200" dirty="0"/>
        </a:p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3700" kern="1200" dirty="0"/>
        </a:p>
      </dsp:txBody>
      <dsp:txXfrm>
        <a:off x="4218033" y="2709956"/>
        <a:ext cx="1310312" cy="2067097"/>
      </dsp:txXfrm>
    </dsp:sp>
    <dsp:sp modelId="{C392A963-F598-4B9F-BB66-D42766177D0C}">
      <dsp:nvSpPr>
        <dsp:cNvPr id="0" name=""/>
        <dsp:cNvSpPr/>
      </dsp:nvSpPr>
      <dsp:spPr>
        <a:xfrm>
          <a:off x="5825163" y="1819733"/>
          <a:ext cx="385027" cy="385027"/>
        </a:xfrm>
        <a:prstGeom prst="ellipse">
          <a:avLst/>
        </a:prstGeom>
        <a:solidFill>
          <a:schemeClr val="accent3">
            <a:shade val="50000"/>
            <a:hueOff val="22000"/>
            <a:satOff val="-7170"/>
            <a:lumOff val="338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E082904-B3BA-48E6-BF1E-73888F5D13E8}">
      <dsp:nvSpPr>
        <dsp:cNvPr id="0" name=""/>
        <dsp:cNvSpPr/>
      </dsp:nvSpPr>
      <dsp:spPr>
        <a:xfrm>
          <a:off x="5528346" y="2004479"/>
          <a:ext cx="1523435" cy="27725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0764" tIns="0" rIns="0" bIns="0" numCol="1" spcCol="1270" anchor="t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altLang="zh-TW" sz="3700" kern="1200" dirty="0"/>
        </a:p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3700" kern="1200" dirty="0"/>
        </a:p>
      </dsp:txBody>
      <dsp:txXfrm>
        <a:off x="5528346" y="2004479"/>
        <a:ext cx="1523435" cy="2772574"/>
      </dsp:txXfrm>
    </dsp:sp>
    <dsp:sp modelId="{8D100D44-202A-48DE-A51A-C3175CC11082}">
      <dsp:nvSpPr>
        <dsp:cNvPr id="0" name=""/>
        <dsp:cNvSpPr/>
      </dsp:nvSpPr>
      <dsp:spPr>
        <a:xfrm>
          <a:off x="8320501" y="1123595"/>
          <a:ext cx="481279" cy="481279"/>
        </a:xfrm>
        <a:prstGeom prst="ellipse">
          <a:avLst/>
        </a:prstGeom>
        <a:solidFill>
          <a:srgbClr val="60B75E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C37353F-FF03-49BB-8ACB-B0D9037F8146}">
      <dsp:nvSpPr>
        <dsp:cNvPr id="0" name=""/>
        <dsp:cNvSpPr/>
      </dsp:nvSpPr>
      <dsp:spPr>
        <a:xfrm>
          <a:off x="7051781" y="1471672"/>
          <a:ext cx="1578689" cy="33053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9320" tIns="0" rIns="0" bIns="0" numCol="1" spcCol="1270" anchor="t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3700" kern="1200"/>
        </a:p>
      </dsp:txBody>
      <dsp:txXfrm>
        <a:off x="7051781" y="1471672"/>
        <a:ext cx="1578689" cy="3305382"/>
      </dsp:txXfrm>
    </dsp:sp>
    <dsp:sp modelId="{8C6510E5-2186-49F5-81D8-1018A23609D3}">
      <dsp:nvSpPr>
        <dsp:cNvPr id="0" name=""/>
        <dsp:cNvSpPr/>
      </dsp:nvSpPr>
      <dsp:spPr>
        <a:xfrm>
          <a:off x="11004544" y="658693"/>
          <a:ext cx="548640" cy="548640"/>
        </a:xfrm>
        <a:prstGeom prst="ellipse">
          <a:avLst/>
        </a:prstGeom>
        <a:solidFill>
          <a:srgbClr val="3C823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8AD98D6-B2D8-4ECC-AFF1-9087363E4C47}">
      <dsp:nvSpPr>
        <dsp:cNvPr id="0" name=""/>
        <dsp:cNvSpPr/>
      </dsp:nvSpPr>
      <dsp:spPr>
        <a:xfrm>
          <a:off x="8630471" y="1146067"/>
          <a:ext cx="1578689" cy="36309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0423" tIns="0" rIns="0" bIns="0" numCol="1" spcCol="1270" anchor="t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3700" kern="1200"/>
        </a:p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zh-TW" altLang="en-US" sz="2900" kern="1200"/>
        </a:p>
      </dsp:txBody>
      <dsp:txXfrm>
        <a:off x="8630471" y="1146067"/>
        <a:ext cx="1578689" cy="363098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A5B1861-71D0-4B09-824E-538B59F8E103}">
      <dsp:nvSpPr>
        <dsp:cNvPr id="0" name=""/>
        <dsp:cNvSpPr/>
      </dsp:nvSpPr>
      <dsp:spPr>
        <a:xfrm>
          <a:off x="23450" y="314221"/>
          <a:ext cx="3448570" cy="1319981"/>
        </a:xfrm>
        <a:prstGeom prst="ellipse">
          <a:avLst/>
        </a:prstGeom>
        <a:solidFill>
          <a:schemeClr val="accent2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096DF7F-A4BD-4D0E-8130-86E3DC2D8B32}">
      <dsp:nvSpPr>
        <dsp:cNvPr id="0" name=""/>
        <dsp:cNvSpPr/>
      </dsp:nvSpPr>
      <dsp:spPr>
        <a:xfrm>
          <a:off x="1580516" y="3062291"/>
          <a:ext cx="457203" cy="182880"/>
        </a:xfrm>
        <a:prstGeom prst="downArrow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0588A5C-8886-4C6F-A11C-DC20DB154506}">
      <dsp:nvSpPr>
        <dsp:cNvPr id="0" name=""/>
        <dsp:cNvSpPr/>
      </dsp:nvSpPr>
      <dsp:spPr>
        <a:xfrm>
          <a:off x="720423" y="2751090"/>
          <a:ext cx="2161269" cy="5403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altLang="zh-TW" sz="1100" kern="1200" dirty="0"/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1100" kern="1200" dirty="0"/>
        </a:p>
      </dsp:txBody>
      <dsp:txXfrm>
        <a:off x="720423" y="2751090"/>
        <a:ext cx="2161269" cy="540317"/>
      </dsp:txXfrm>
    </dsp:sp>
    <dsp:sp modelId="{E7F8E53B-043F-4F2B-B33F-C6A1FF12233E}">
      <dsp:nvSpPr>
        <dsp:cNvPr id="0" name=""/>
        <dsp:cNvSpPr/>
      </dsp:nvSpPr>
      <dsp:spPr>
        <a:xfrm>
          <a:off x="1142930" y="1407241"/>
          <a:ext cx="1371601" cy="1371601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5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實際行動</a:t>
          </a:r>
          <a:r>
            <a:rPr lang="zh-TW" altLang="en-US" sz="15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幫助發展中國家</a:t>
          </a:r>
        </a:p>
      </dsp:txBody>
      <dsp:txXfrm>
        <a:off x="1343796" y="1608107"/>
        <a:ext cx="969869" cy="969869"/>
      </dsp:txXfrm>
    </dsp:sp>
    <dsp:sp modelId="{3FACC13F-EE11-4CCE-A6AC-C32D8288A988}">
      <dsp:nvSpPr>
        <dsp:cNvPr id="0" name=""/>
        <dsp:cNvSpPr/>
      </dsp:nvSpPr>
      <dsp:spPr>
        <a:xfrm>
          <a:off x="372244" y="502067"/>
          <a:ext cx="1371601" cy="1371601"/>
        </a:xfrm>
        <a:prstGeom prst="ellipse">
          <a:avLst/>
        </a:prstGeom>
        <a:blipFill rotWithShape="0">
          <a:blip xmlns:r="http://schemas.openxmlformats.org/officeDocument/2006/relationships" r:embed="rId1"/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6000" kern="1200" dirty="0"/>
        </a:p>
      </dsp:txBody>
      <dsp:txXfrm>
        <a:off x="573110" y="702933"/>
        <a:ext cx="969869" cy="969869"/>
      </dsp:txXfrm>
    </dsp:sp>
    <dsp:sp modelId="{FB6C9F50-15E3-4D80-B7E5-12AC786EECE1}">
      <dsp:nvSpPr>
        <dsp:cNvPr id="0" name=""/>
        <dsp:cNvSpPr/>
      </dsp:nvSpPr>
      <dsp:spPr>
        <a:xfrm>
          <a:off x="1906477" y="488372"/>
          <a:ext cx="1371601" cy="1371601"/>
        </a:xfrm>
        <a:prstGeom prst="ellipse">
          <a:avLst/>
        </a:prstGeom>
        <a:solidFill>
          <a:srgbClr val="00999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5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加入</a:t>
          </a:r>
          <a:r>
            <a:rPr lang="en-US" altLang="zh-CN" sz="1500" b="1" kern="1200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rPr>
            <a:t>COVAX </a:t>
          </a:r>
          <a:r>
            <a:rPr lang="zh-CN" altLang="en-US" sz="1500" b="1" kern="1200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rPr>
            <a:t>疫苗計劃</a:t>
          </a:r>
          <a:endParaRPr lang="zh-TW" altLang="en-US" sz="15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2107343" y="689238"/>
        <a:ext cx="969869" cy="969869"/>
      </dsp:txXfrm>
    </dsp:sp>
    <dsp:sp modelId="{70EAE672-A092-4E66-A758-2F5EE7D84AAB}">
      <dsp:nvSpPr>
        <dsp:cNvPr id="0" name=""/>
        <dsp:cNvSpPr/>
      </dsp:nvSpPr>
      <dsp:spPr>
        <a:xfrm>
          <a:off x="1" y="200486"/>
          <a:ext cx="3602112" cy="2822606"/>
        </a:xfrm>
        <a:prstGeom prst="funnel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DC2D82-62A0-499E-9306-979F6CC576B5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39997E-A047-4CD4-A8C7-6F472FE73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9992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2:notes"/>
          <p:cNvSpPr txBox="1">
            <a:spLocks noGrp="1"/>
          </p:cNvSpPr>
          <p:nvPr>
            <p:ph type="body" idx="1"/>
          </p:nvPr>
        </p:nvSpPr>
        <p:spPr>
          <a:xfrm>
            <a:off x="929640" y="3373754"/>
            <a:ext cx="7437120" cy="2760346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16</a:t>
            </a:fld>
            <a:endParaRPr lang="zh-TW" alt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381212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19</a:t>
            </a:fld>
            <a:endParaRPr lang="zh-TW" alt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96090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21</a:t>
            </a:fld>
            <a:endParaRPr lang="zh-TW" alt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477399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22</a:t>
            </a:fld>
            <a:endParaRPr lang="zh-TW" alt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863982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25</a:t>
            </a:fld>
            <a:endParaRPr lang="zh-TW" alt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376863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332A4C-7BDE-486F-BD0C-7ECBD72C5C86}" type="slidenum">
              <a:rPr lang="en-HK" smtClean="0"/>
              <a:t>26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11533285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7" name="Google Shape;197;p18:notes"/>
          <p:cNvSpPr txBox="1">
            <a:spLocks noGrp="1"/>
          </p:cNvSpPr>
          <p:nvPr>
            <p:ph type="body" idx="1"/>
          </p:nvPr>
        </p:nvSpPr>
        <p:spPr>
          <a:xfrm>
            <a:off x="929640" y="3373754"/>
            <a:ext cx="7437120" cy="2760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8" name="Google Shape;198;p18:notes"/>
          <p:cNvSpPr txBox="1">
            <a:spLocks noGrp="1"/>
          </p:cNvSpPr>
          <p:nvPr>
            <p:ph type="sldNum" idx="12"/>
          </p:nvPr>
        </p:nvSpPr>
        <p:spPr>
          <a:xfrm>
            <a:off x="5265809" y="6658664"/>
            <a:ext cx="4028440" cy="351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27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14:notes"/>
          <p:cNvSpPr txBox="1">
            <a:spLocks noGrp="1"/>
          </p:cNvSpPr>
          <p:nvPr>
            <p:ph type="body" idx="1"/>
          </p:nvPr>
        </p:nvSpPr>
        <p:spPr>
          <a:xfrm>
            <a:off x="929640" y="3373754"/>
            <a:ext cx="7437120" cy="2760346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4159029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14:notes"/>
          <p:cNvSpPr txBox="1">
            <a:spLocks noGrp="1"/>
          </p:cNvSpPr>
          <p:nvPr>
            <p:ph type="body" idx="1"/>
          </p:nvPr>
        </p:nvSpPr>
        <p:spPr>
          <a:xfrm>
            <a:off x="929640" y="3373754"/>
            <a:ext cx="7437120" cy="2760346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690993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31</a:t>
            </a:fld>
            <a:endParaRPr lang="zh-TW" alt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557146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3:notes"/>
          <p:cNvSpPr txBox="1">
            <a:spLocks noGrp="1"/>
          </p:cNvSpPr>
          <p:nvPr>
            <p:ph type="body" idx="1"/>
          </p:nvPr>
        </p:nvSpPr>
        <p:spPr>
          <a:xfrm>
            <a:off x="929640" y="3373754"/>
            <a:ext cx="7437120" cy="2760346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40</a:t>
            </a:fld>
            <a:endParaRPr lang="zh-TW" alt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0826834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42</a:t>
            </a:fld>
            <a:endParaRPr lang="zh-TW" alt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9389860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332A4C-7BDE-486F-BD0C-7ECBD72C5C86}" type="slidenum">
              <a:rPr lang="en-HK" smtClean="0"/>
              <a:t>43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52139604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7" name="Google Shape;197;p18:notes"/>
          <p:cNvSpPr txBox="1">
            <a:spLocks noGrp="1"/>
          </p:cNvSpPr>
          <p:nvPr>
            <p:ph type="body" idx="1"/>
          </p:nvPr>
        </p:nvSpPr>
        <p:spPr>
          <a:xfrm>
            <a:off x="929640" y="3373754"/>
            <a:ext cx="7437120" cy="2760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18:notes"/>
          <p:cNvSpPr txBox="1">
            <a:spLocks noGrp="1"/>
          </p:cNvSpPr>
          <p:nvPr>
            <p:ph type="sldNum" idx="12"/>
          </p:nvPr>
        </p:nvSpPr>
        <p:spPr>
          <a:xfrm>
            <a:off x="5265809" y="6658664"/>
            <a:ext cx="4028440" cy="351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44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5363037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7" name="Google Shape;197;p18:notes"/>
          <p:cNvSpPr txBox="1">
            <a:spLocks noGrp="1"/>
          </p:cNvSpPr>
          <p:nvPr>
            <p:ph type="body" idx="1"/>
          </p:nvPr>
        </p:nvSpPr>
        <p:spPr>
          <a:xfrm>
            <a:off x="929640" y="3373754"/>
            <a:ext cx="7437120" cy="2760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8" name="Google Shape;198;p18:notes"/>
          <p:cNvSpPr txBox="1">
            <a:spLocks noGrp="1"/>
          </p:cNvSpPr>
          <p:nvPr>
            <p:ph type="sldNum" idx="12"/>
          </p:nvPr>
        </p:nvSpPr>
        <p:spPr>
          <a:xfrm>
            <a:off x="5265809" y="6658664"/>
            <a:ext cx="4028440" cy="351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45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7510507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6:notes"/>
          <p:cNvSpPr txBox="1">
            <a:spLocks noGrp="1"/>
          </p:cNvSpPr>
          <p:nvPr>
            <p:ph type="body" idx="1"/>
          </p:nvPr>
        </p:nvSpPr>
        <p:spPr>
          <a:xfrm>
            <a:off x="929640" y="3373754"/>
            <a:ext cx="7437120" cy="2760346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8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9089397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" name="Google Shape;100;p8:notes"/>
          <p:cNvSpPr txBox="1">
            <a:spLocks noGrp="1"/>
          </p:cNvSpPr>
          <p:nvPr>
            <p:ph type="body" idx="1"/>
          </p:nvPr>
        </p:nvSpPr>
        <p:spPr>
          <a:xfrm>
            <a:off x="929640" y="3373754"/>
            <a:ext cx="7437120" cy="2760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1" name="Google Shape;101;p8:notes"/>
          <p:cNvSpPr txBox="1">
            <a:spLocks noGrp="1"/>
          </p:cNvSpPr>
          <p:nvPr>
            <p:ph type="sldNum" idx="12"/>
          </p:nvPr>
        </p:nvSpPr>
        <p:spPr>
          <a:xfrm>
            <a:off x="5265809" y="6658664"/>
            <a:ext cx="4028440" cy="351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47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8875768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6:notes"/>
          <p:cNvSpPr txBox="1">
            <a:spLocks noGrp="1"/>
          </p:cNvSpPr>
          <p:nvPr>
            <p:ph type="body" idx="1"/>
          </p:nvPr>
        </p:nvSpPr>
        <p:spPr>
          <a:xfrm>
            <a:off x="929640" y="3373754"/>
            <a:ext cx="7437120" cy="2760346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8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5981636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30:notes"/>
          <p:cNvSpPr txBox="1">
            <a:spLocks noGrp="1"/>
          </p:cNvSpPr>
          <p:nvPr>
            <p:ph type="body" idx="1"/>
          </p:nvPr>
        </p:nvSpPr>
        <p:spPr>
          <a:xfrm>
            <a:off x="929640" y="3373754"/>
            <a:ext cx="7437120" cy="2760346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6" name="Google Shape;316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31:notes"/>
          <p:cNvSpPr txBox="1">
            <a:spLocks noGrp="1"/>
          </p:cNvSpPr>
          <p:nvPr>
            <p:ph type="body" idx="1"/>
          </p:nvPr>
        </p:nvSpPr>
        <p:spPr>
          <a:xfrm>
            <a:off x="929640" y="3373754"/>
            <a:ext cx="7437120" cy="2760346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1" name="Google Shape;321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4:notes"/>
          <p:cNvSpPr txBox="1">
            <a:spLocks noGrp="1"/>
          </p:cNvSpPr>
          <p:nvPr>
            <p:ph type="body" idx="1"/>
          </p:nvPr>
        </p:nvSpPr>
        <p:spPr>
          <a:xfrm>
            <a:off x="929640" y="3373754"/>
            <a:ext cx="7437120" cy="2760346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5:notes"/>
          <p:cNvSpPr txBox="1">
            <a:spLocks noGrp="1"/>
          </p:cNvSpPr>
          <p:nvPr>
            <p:ph type="body" idx="1"/>
          </p:nvPr>
        </p:nvSpPr>
        <p:spPr>
          <a:xfrm>
            <a:off x="929640" y="3373754"/>
            <a:ext cx="7437120" cy="2760346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6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6:notes"/>
          <p:cNvSpPr txBox="1">
            <a:spLocks noGrp="1"/>
          </p:cNvSpPr>
          <p:nvPr>
            <p:ph type="body" idx="1"/>
          </p:nvPr>
        </p:nvSpPr>
        <p:spPr>
          <a:xfrm>
            <a:off x="929640" y="3373754"/>
            <a:ext cx="7437120" cy="2760346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8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332A4C-7BDE-486F-BD0C-7ECBD72C5C86}" type="slidenum">
              <a:rPr lang="en-HK" smtClean="0"/>
              <a:t>9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7757123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14:notes"/>
          <p:cNvSpPr txBox="1">
            <a:spLocks noGrp="1"/>
          </p:cNvSpPr>
          <p:nvPr>
            <p:ph type="body" idx="1"/>
          </p:nvPr>
        </p:nvSpPr>
        <p:spPr>
          <a:xfrm>
            <a:off x="929640" y="3373754"/>
            <a:ext cx="7437120" cy="2760346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110487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14:notes"/>
          <p:cNvSpPr txBox="1">
            <a:spLocks noGrp="1"/>
          </p:cNvSpPr>
          <p:nvPr>
            <p:ph type="body" idx="1"/>
          </p:nvPr>
        </p:nvSpPr>
        <p:spPr>
          <a:xfrm>
            <a:off x="929640" y="3373754"/>
            <a:ext cx="7437120" cy="2760346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940625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14:notes"/>
          <p:cNvSpPr txBox="1">
            <a:spLocks noGrp="1"/>
          </p:cNvSpPr>
          <p:nvPr>
            <p:ph type="body" idx="1"/>
          </p:nvPr>
        </p:nvSpPr>
        <p:spPr>
          <a:xfrm>
            <a:off x="929640" y="3373754"/>
            <a:ext cx="7437120" cy="2760346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494383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標題投影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34859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41BCDA-3DC3-A44E-A12E-5630032F83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F3E1BC-0592-D444-B3B6-3BB2BE8F19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1046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1721ACF-A1D9-0B49-B169-A72AD3802CCE}"/>
              </a:ext>
            </a:extLst>
          </p:cNvPr>
          <p:cNvSpPr/>
          <p:nvPr userDrawn="1"/>
        </p:nvSpPr>
        <p:spPr>
          <a:xfrm>
            <a:off x="0" y="2893512"/>
            <a:ext cx="12192000" cy="39644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BB910B-7F14-CC47-9485-BFB8677632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3175284"/>
            <a:ext cx="10515600" cy="2852737"/>
          </a:xfrm>
        </p:spPr>
        <p:txBody>
          <a:bodyPr anchor="t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7EA759-F6F3-0244-8A90-B29A2221E6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1252439"/>
            <a:ext cx="10515600" cy="1500187"/>
          </a:xfrm>
        </p:spPr>
        <p:txBody>
          <a:bodyPr anchor="b">
            <a:normAutofit/>
          </a:bodyPr>
          <a:lstStyle>
            <a:lvl1pPr marL="0" indent="0">
              <a:buNone/>
              <a:defRPr sz="2800">
                <a:solidFill>
                  <a:schemeClr val="bg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19387957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965F153-B323-334D-AB97-B1D65A068F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23552" y="1791222"/>
            <a:ext cx="5589109" cy="4398441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76DE7B5-B96C-7240-BEDC-E287BCFE9A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54289" y="1791222"/>
            <a:ext cx="5616634" cy="4398441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4258EBC-8FA9-264B-84BE-7687A10777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3553" y="365125"/>
            <a:ext cx="11344894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8235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74F5F5-0B96-A54E-8312-6123B106DE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4975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2551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738335-5D9B-6643-A966-56BA9DB0A3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23553" y="1805049"/>
            <a:ext cx="4611909" cy="4620801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FB01F498-84A5-6F4F-A827-8D0C8A431C55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186363" y="365124"/>
            <a:ext cx="7005637" cy="6060725"/>
          </a:xfrm>
        </p:spPr>
        <p:txBody>
          <a:bodyPr/>
          <a:lstStyle/>
          <a:p>
            <a:pPr lvl="0"/>
            <a:r>
              <a:rPr lang="en-US" dirty="0"/>
              <a:t>Media</a:t>
            </a:r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A1DBC2C1-54E5-604D-AFAC-B2B6BFE154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3553" y="365125"/>
            <a:ext cx="4611909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768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B29D230-5E60-0E45-A6A2-D80B85D6AA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3553" y="365125"/>
            <a:ext cx="1134489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9CEA46-6D8E-9649-81FF-44F80A3D5B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3553" y="1825624"/>
            <a:ext cx="11344894" cy="45501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18989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3" r:id="rId4"/>
    <p:sldLayoutId id="2147483654" r:id="rId5"/>
    <p:sldLayoutId id="2147483655" r:id="rId6"/>
    <p:sldLayoutId id="2147483657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 spc="300">
          <a:solidFill>
            <a:schemeClr val="bg2"/>
          </a:solidFill>
          <a:latin typeface="MHEI-MEDIUM-HKSCS-U" panose="020B0604050101010104" pitchFamily="34" charset="-120"/>
          <a:ea typeface="MHEI-MEDIUM-HKSCS-U" panose="020B0604050101010104" pitchFamily="34" charset="-120"/>
          <a:cs typeface="Microsoft Himalaya" pitchFamily="2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3F50A4"/>
          </a:solidFill>
          <a:latin typeface="MHEI-MEDIUM-HKSCS-U" panose="020B0604050101010104" pitchFamily="34" charset="-120"/>
          <a:ea typeface="MHEI-MEDIUM-HKSCS-U" panose="020B0604050101010104" pitchFamily="34" charset="-12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3F50A4"/>
          </a:solidFill>
          <a:latin typeface="MHEI-MEDIUM-HKSCS-U" panose="020B0604050101010104" pitchFamily="34" charset="-120"/>
          <a:ea typeface="MHEI-MEDIUM-HKSCS-U" panose="020B0604050101010104" pitchFamily="34" charset="-12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3F50A4"/>
          </a:solidFill>
          <a:latin typeface="MHEI-MEDIUM-HKSCS-U" panose="020B0604050101010104" pitchFamily="34" charset="-120"/>
          <a:ea typeface="MHEI-MEDIUM-HKSCS-U" panose="020B0604050101010104" pitchFamily="34" charset="-12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3F50A4"/>
          </a:solidFill>
          <a:latin typeface="MHEI-MEDIUM-HKSCS-U" panose="020B0604050101010104" pitchFamily="34" charset="-120"/>
          <a:ea typeface="MHEI-MEDIUM-HKSCS-U" panose="020B0604050101010104" pitchFamily="34" charset="-12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3F50A4"/>
          </a:solidFill>
          <a:latin typeface="MHEI-MEDIUM-HKSCS-U" panose="020B0604050101010104" pitchFamily="34" charset="-120"/>
          <a:ea typeface="MHEI-MEDIUM-HKSCS-U" panose="020B0604050101010104" pitchFamily="34" charset="-12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wvD7WZcRO3s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BtRxl_ygj1k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urchinastory.com/zh/2720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1.png"/><Relationship Id="rId4" Type="http://schemas.openxmlformats.org/officeDocument/2006/relationships/hyperlink" Target="https://youtu.be/zX7mjBXP2zY?si=QB3xS9ckRb416o-F" TargetMode="Externa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uyDsdlBbt7c?si=juwB_RHgMeDb3Gfh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5.png"/><Relationship Id="rId4" Type="http://schemas.openxmlformats.org/officeDocument/2006/relationships/hyperlink" Target="https://www.youtube.com/watch?v=Va34adN2VhE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ourchinastory.com/zh/4101" TargetMode="External"/><Relationship Id="rId13" Type="http://schemas.openxmlformats.org/officeDocument/2006/relationships/image" Target="../media/image40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hyperlink" Target="https://www.ourchinastory.com/zh/2946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39.pn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38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3.png"/><Relationship Id="rId4" Type="http://schemas.openxmlformats.org/officeDocument/2006/relationships/hyperlink" Target="https://youtu.be/gidhgp3z-bI" TargetMode="Externa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ews.cn/local/2022-11/30/c_1129174557.htm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urchinastory.com/zh/1738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urchinastory.com/zh/1995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xinhuanet.com/politics/leaders/2020-04/05/c_1125816473.htm" TargetMode="External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urchinastory.com/zh/3868" TargetMode="External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news.cri.cn/20200325/b2958323-e84f-1e63-1f95-e678d3746d15.html" TargetMode="External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9.png"/><Relationship Id="rId4" Type="http://schemas.openxmlformats.org/officeDocument/2006/relationships/hyperlink" Target="http://t.cn/A6zqN3hL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hinanews.com.cn/gj/shipin/cns/2020/03-20/news851615.shtml" TargetMode="External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ourchinastory.com/zh/1293/" TargetMode="External"/><Relationship Id="rId3" Type="http://schemas.openxmlformats.org/officeDocument/2006/relationships/diagramLayout" Target="../diagrams/layout2.xml"/><Relationship Id="rId7" Type="http://schemas.openxmlformats.org/officeDocument/2006/relationships/image" Target="../media/image62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sbbb2g_pFzg" TargetMode="External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hyperlink" Target="https://www.mfa.gov.cn/web/ziliao_674904/zt_674979/dnzt_674981/qtzt/zggcddwjw100ggs/xsd/202208/t20220824_10750758.shtml" TargetMode="External"/><Relationship Id="rId7" Type="http://schemas.openxmlformats.org/officeDocument/2006/relationships/hyperlink" Target="https://www.gov.cn/xinwen/2022-04/25/content_5687158.htm" TargetMode="Externa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8.png"/><Relationship Id="rId11" Type="http://schemas.openxmlformats.org/officeDocument/2006/relationships/image" Target="../media/image71.png"/><Relationship Id="rId5" Type="http://schemas.openxmlformats.org/officeDocument/2006/relationships/image" Target="../media/image67.png"/><Relationship Id="rId10" Type="http://schemas.openxmlformats.org/officeDocument/2006/relationships/hyperlink" Target="http://dangjian.people.com.cn/n1/2020/0707/c117092-31773839.html" TargetMode="External"/><Relationship Id="rId4" Type="http://schemas.openxmlformats.org/officeDocument/2006/relationships/image" Target="../media/image66.png"/><Relationship Id="rId9" Type="http://schemas.openxmlformats.org/officeDocument/2006/relationships/image" Target="../media/image70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ews.cn/silkroad/2023-01/16/c_1211719086.htm" TargetMode="External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hyperlink" Target="https://youtu.be/Pkyk0Srqiyc" TargetMode="External"/><Relationship Id="rId7" Type="http://schemas.openxmlformats.org/officeDocument/2006/relationships/image" Target="../media/image77.png"/><Relationship Id="rId12" Type="http://schemas.openxmlformats.org/officeDocument/2006/relationships/image" Target="../media/image8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youtu.be/i1j1uKunXgA" TargetMode="External"/><Relationship Id="rId11" Type="http://schemas.openxmlformats.org/officeDocument/2006/relationships/image" Target="../media/image81.png"/><Relationship Id="rId5" Type="http://schemas.openxmlformats.org/officeDocument/2006/relationships/hyperlink" Target="https://www.ourchinastory.com/zh/4852" TargetMode="External"/><Relationship Id="rId10" Type="http://schemas.openxmlformats.org/officeDocument/2006/relationships/image" Target="../media/image80.png"/><Relationship Id="rId4" Type="http://schemas.openxmlformats.org/officeDocument/2006/relationships/image" Target="../media/image76.png"/><Relationship Id="rId9" Type="http://schemas.openxmlformats.org/officeDocument/2006/relationships/image" Target="../media/image79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hyperlink" Target="https://www.youtube.com/watch?v=V8JR57JUVTE" TargetMode="External"/><Relationship Id="rId7" Type="http://schemas.openxmlformats.org/officeDocument/2006/relationships/hyperlink" Target="https://www.youtube.com/watch?v=VUi0t4EgtnE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10" Type="http://schemas.openxmlformats.org/officeDocument/2006/relationships/image" Target="../media/image87.png"/><Relationship Id="rId4" Type="http://schemas.openxmlformats.org/officeDocument/2006/relationships/image" Target="../media/image76.png"/><Relationship Id="rId9" Type="http://schemas.openxmlformats.org/officeDocument/2006/relationships/image" Target="../media/image86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emf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zX7mjBXP2zY" TargetMode="External"/><Relationship Id="rId13" Type="http://schemas.openxmlformats.org/officeDocument/2006/relationships/hyperlink" Target="https://www.youtube.com/watch?v=Va34adN2VhE" TargetMode="External"/><Relationship Id="rId18" Type="http://schemas.openxmlformats.org/officeDocument/2006/relationships/hyperlink" Target="https://news.cri.cn/20200325/b2958323-e84f-1e63-1f95-e678d3746d15.html" TargetMode="External"/><Relationship Id="rId26" Type="http://schemas.openxmlformats.org/officeDocument/2006/relationships/hyperlink" Target="http://www.news.cn/silkroad/2023-01/16/c_1211719086.htm" TargetMode="External"/><Relationship Id="rId3" Type="http://schemas.openxmlformats.org/officeDocument/2006/relationships/hyperlink" Target="http://www.nhc.gov.cn/xcs/yqfkdt/202301/b21cd37949bc4679929b19892a779766.shtml" TargetMode="External"/><Relationship Id="rId21" Type="http://schemas.openxmlformats.org/officeDocument/2006/relationships/hyperlink" Target="https://www.ourchinastory.com/zh/1293" TargetMode="External"/><Relationship Id="rId7" Type="http://schemas.openxmlformats.org/officeDocument/2006/relationships/hyperlink" Target="https://www.ourchinastory.com/zh/2720" TargetMode="External"/><Relationship Id="rId12" Type="http://schemas.openxmlformats.org/officeDocument/2006/relationships/hyperlink" Target="https://www.ourchinastory.com/zh/2516" TargetMode="External"/><Relationship Id="rId17" Type="http://schemas.openxmlformats.org/officeDocument/2006/relationships/hyperlink" Target="http://www.xinhuanet.com/politics/leaders/2020-04/05/c_1125816473.htm" TargetMode="External"/><Relationship Id="rId25" Type="http://schemas.openxmlformats.org/officeDocument/2006/relationships/hyperlink" Target="http://www.xinhuanet.com/2022-04/25/c_1128595525.htm" TargetMode="External"/><Relationship Id="rId2" Type="http://schemas.openxmlformats.org/officeDocument/2006/relationships/notesSlide" Target="../notesSlides/notesSlide28.xml"/><Relationship Id="rId16" Type="http://schemas.openxmlformats.org/officeDocument/2006/relationships/hyperlink" Target="https://www.ourchinastory.com/zh/1995" TargetMode="External"/><Relationship Id="rId20" Type="http://schemas.openxmlformats.org/officeDocument/2006/relationships/hyperlink" Target="https://wap.chinanews.com/wap/detail/chs/sp/9132145.shtml" TargetMode="Externa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youtu.be/BtRxl_ygj1k?si=H-tYAprfxoVW0pEP" TargetMode="External"/><Relationship Id="rId11" Type="http://schemas.openxmlformats.org/officeDocument/2006/relationships/hyperlink" Target="https://www.youtube.com/watch?v=uyDsdlBbt7c" TargetMode="External"/><Relationship Id="rId24" Type="http://schemas.openxmlformats.org/officeDocument/2006/relationships/hyperlink" Target="http://dangjian.people.com.cn/n1/2020/0707/c117092-31773839.html" TargetMode="External"/><Relationship Id="rId5" Type="http://schemas.openxmlformats.org/officeDocument/2006/relationships/hyperlink" Target="https://www.youtube.com/watch?v=wvD7WZcRO3s" TargetMode="External"/><Relationship Id="rId15" Type="http://schemas.openxmlformats.org/officeDocument/2006/relationships/hyperlink" Target="https://www.ourchinastory.com/zh/1738" TargetMode="External"/><Relationship Id="rId23" Type="http://schemas.openxmlformats.org/officeDocument/2006/relationships/hyperlink" Target="https://www.mfa.gov.cn/web/ziliao_674904/zt_674979/dnzt_674981/qtzt/zggcddwjw100ggs/xsd/202208/t20220824_10750758.shtml" TargetMode="External"/><Relationship Id="rId10" Type="http://schemas.openxmlformats.org/officeDocument/2006/relationships/hyperlink" Target="http://www.nhc.gov.cn/guihuaxxs/s3585u/202309/6707c48f2a2b420fbfb739c393fcca92.shtml" TargetMode="External"/><Relationship Id="rId19" Type="http://schemas.openxmlformats.org/officeDocument/2006/relationships/hyperlink" Target="https://www.youtube.com/watch?v=HYqWtW5xAzk" TargetMode="External"/><Relationship Id="rId4" Type="http://schemas.openxmlformats.org/officeDocument/2006/relationships/hyperlink" Target="https://www.youtube.com/watch?v=erJc1Mlrfys" TargetMode="External"/><Relationship Id="rId9" Type="http://schemas.openxmlformats.org/officeDocument/2006/relationships/hyperlink" Target="https://www.gov.cn/zhengce/2019-07/19/content_5411490.htm" TargetMode="External"/><Relationship Id="rId14" Type="http://schemas.openxmlformats.org/officeDocument/2006/relationships/hyperlink" Target="http://www.news.cn/local/2022-11/30/c_1129174557.htm" TargetMode="External"/><Relationship Id="rId22" Type="http://schemas.openxmlformats.org/officeDocument/2006/relationships/hyperlink" Target="https://youtu.be/sbbb2g_pFzg?si=5mOlRSobIVh8vrX4" TargetMode="Externa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erJc1Mlrfys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68840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 descr="一張含有 文字, 服裝, 人員, 簽名、標誌 的圖片&#10;&#10;自動產生的描述">
            <a:extLst>
              <a:ext uri="{FF2B5EF4-FFF2-40B4-BE49-F238E27FC236}">
                <a16:creationId xmlns:a16="http://schemas.microsoft.com/office/drawing/2014/main" id="{0C02B1B9-8F7B-9B86-700A-F044042F4C0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2" r="9429"/>
          <a:stretch/>
        </p:blipFill>
        <p:spPr>
          <a:xfrm>
            <a:off x="20" y="-1"/>
            <a:ext cx="12191980" cy="6858002"/>
          </a:xfrm>
          <a:custGeom>
            <a:avLst/>
            <a:gdLst/>
            <a:ahLst/>
            <a:cxnLst/>
            <a:rect l="l" t="t" r="r" b="b"/>
            <a:pathLst>
              <a:path w="12192000" h="6858002">
                <a:moveTo>
                  <a:pt x="5307101" y="6857999"/>
                </a:moveTo>
                <a:lnTo>
                  <a:pt x="12192000" y="6857999"/>
                </a:lnTo>
                <a:lnTo>
                  <a:pt x="12192000" y="6858002"/>
                </a:lnTo>
                <a:lnTo>
                  <a:pt x="5307088" y="6858002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277972"/>
                </a:lnTo>
                <a:lnTo>
                  <a:pt x="12152890" y="6290206"/>
                </a:lnTo>
                <a:cubicBezTo>
                  <a:pt x="12105395" y="6304478"/>
                  <a:pt x="12054092" y="6317152"/>
                  <a:pt x="12009354" y="6315664"/>
                </a:cubicBezTo>
                <a:cubicBezTo>
                  <a:pt x="11994503" y="6311032"/>
                  <a:pt x="11985943" y="6310638"/>
                  <a:pt x="11978968" y="6319390"/>
                </a:cubicBezTo>
                <a:cubicBezTo>
                  <a:pt x="11941764" y="6318961"/>
                  <a:pt x="11901790" y="6339612"/>
                  <a:pt x="11878895" y="6327233"/>
                </a:cubicBezTo>
                <a:cubicBezTo>
                  <a:pt x="11878918" y="6346592"/>
                  <a:pt x="11826486" y="6319151"/>
                  <a:pt x="11814979" y="6337141"/>
                </a:cubicBezTo>
                <a:cubicBezTo>
                  <a:pt x="11820607" y="6367517"/>
                  <a:pt x="11727668" y="6353622"/>
                  <a:pt x="11687508" y="6364470"/>
                </a:cubicBezTo>
                <a:cubicBezTo>
                  <a:pt x="11692944" y="6381370"/>
                  <a:pt x="11638976" y="6383664"/>
                  <a:pt x="11672002" y="6397904"/>
                </a:cubicBezTo>
                <a:cubicBezTo>
                  <a:pt x="11645814" y="6406115"/>
                  <a:pt x="11642999" y="6389784"/>
                  <a:pt x="11629894" y="6384496"/>
                </a:cubicBezTo>
                <a:cubicBezTo>
                  <a:pt x="11597582" y="6386755"/>
                  <a:pt x="11602281" y="6372208"/>
                  <a:pt x="11597728" y="6361596"/>
                </a:cubicBezTo>
                <a:cubicBezTo>
                  <a:pt x="11567716" y="6387703"/>
                  <a:pt x="11505156" y="6361750"/>
                  <a:pt x="11448211" y="6357842"/>
                </a:cubicBezTo>
                <a:cubicBezTo>
                  <a:pt x="11414499" y="6357897"/>
                  <a:pt x="11370196" y="6408532"/>
                  <a:pt x="11336630" y="6383021"/>
                </a:cubicBezTo>
                <a:cubicBezTo>
                  <a:pt x="11316728" y="6389671"/>
                  <a:pt x="11284212" y="6365546"/>
                  <a:pt x="11267820" y="6388199"/>
                </a:cubicBezTo>
                <a:cubicBezTo>
                  <a:pt x="11215412" y="6380118"/>
                  <a:pt x="11199532" y="6391497"/>
                  <a:pt x="11153755" y="6378749"/>
                </a:cubicBezTo>
                <a:cubicBezTo>
                  <a:pt x="11097684" y="6376473"/>
                  <a:pt x="11142086" y="6407848"/>
                  <a:pt x="11063998" y="6397440"/>
                </a:cubicBezTo>
                <a:cubicBezTo>
                  <a:pt x="11028900" y="6406581"/>
                  <a:pt x="10989384" y="6411343"/>
                  <a:pt x="10949261" y="6411271"/>
                </a:cubicBezTo>
                <a:cubicBezTo>
                  <a:pt x="10946808" y="6404413"/>
                  <a:pt x="10928478" y="6413021"/>
                  <a:pt x="10920620" y="6414504"/>
                </a:cubicBezTo>
                <a:cubicBezTo>
                  <a:pt x="10921840" y="6410173"/>
                  <a:pt x="10906289" y="6407257"/>
                  <a:pt x="10899483" y="6410536"/>
                </a:cubicBezTo>
                <a:cubicBezTo>
                  <a:pt x="10774259" y="6419728"/>
                  <a:pt x="10854212" y="6382839"/>
                  <a:pt x="10774590" y="6403309"/>
                </a:cubicBezTo>
                <a:cubicBezTo>
                  <a:pt x="10724638" y="6405843"/>
                  <a:pt x="10739599" y="6355991"/>
                  <a:pt x="10682861" y="6377814"/>
                </a:cubicBezTo>
                <a:cubicBezTo>
                  <a:pt x="10622947" y="6375380"/>
                  <a:pt x="10589912" y="6355504"/>
                  <a:pt x="10530714" y="6366548"/>
                </a:cubicBezTo>
                <a:cubicBezTo>
                  <a:pt x="10474643" y="6364190"/>
                  <a:pt x="10428348" y="6354710"/>
                  <a:pt x="10379097" y="6358630"/>
                </a:cubicBezTo>
                <a:cubicBezTo>
                  <a:pt x="10361622" y="6351880"/>
                  <a:pt x="10344151" y="6348805"/>
                  <a:pt x="10323727" y="6357333"/>
                </a:cubicBezTo>
                <a:cubicBezTo>
                  <a:pt x="10272196" y="6352518"/>
                  <a:pt x="10263446" y="6339056"/>
                  <a:pt x="10227126" y="6348100"/>
                </a:cubicBezTo>
                <a:cubicBezTo>
                  <a:pt x="10196351" y="6318664"/>
                  <a:pt x="10199174" y="6342674"/>
                  <a:pt x="10163542" y="6343141"/>
                </a:cubicBezTo>
                <a:cubicBezTo>
                  <a:pt x="10134376" y="6345476"/>
                  <a:pt x="10177885" y="6359944"/>
                  <a:pt x="10151161" y="6358763"/>
                </a:cubicBezTo>
                <a:cubicBezTo>
                  <a:pt x="10126522" y="6349492"/>
                  <a:pt x="10117113" y="6369683"/>
                  <a:pt x="10092125" y="6358861"/>
                </a:cubicBezTo>
                <a:cubicBezTo>
                  <a:pt x="10107302" y="6344459"/>
                  <a:pt x="10032910" y="6356018"/>
                  <a:pt x="10037958" y="6342614"/>
                </a:cubicBezTo>
                <a:cubicBezTo>
                  <a:pt x="10003046" y="6359008"/>
                  <a:pt x="10003017" y="6334504"/>
                  <a:pt x="9966866" y="6337014"/>
                </a:cubicBezTo>
                <a:cubicBezTo>
                  <a:pt x="9947485" y="6342600"/>
                  <a:pt x="9935606" y="6342702"/>
                  <a:pt x="9924418" y="6333490"/>
                </a:cubicBezTo>
                <a:cubicBezTo>
                  <a:pt x="9834150" y="6361084"/>
                  <a:pt x="9880223" y="6330704"/>
                  <a:pt x="9806001" y="6337361"/>
                </a:cubicBezTo>
                <a:cubicBezTo>
                  <a:pt x="9740686" y="6345638"/>
                  <a:pt x="9670300" y="6348205"/>
                  <a:pt x="9596449" y="6376180"/>
                </a:cubicBezTo>
                <a:cubicBezTo>
                  <a:pt x="9581101" y="6384665"/>
                  <a:pt x="9553986" y="6385744"/>
                  <a:pt x="9535890" y="6378590"/>
                </a:cubicBezTo>
                <a:cubicBezTo>
                  <a:pt x="9532775" y="6377359"/>
                  <a:pt x="9530052" y="6375925"/>
                  <a:pt x="9527805" y="6374334"/>
                </a:cubicBezTo>
                <a:cubicBezTo>
                  <a:pt x="9481894" y="6394749"/>
                  <a:pt x="9464762" y="6381055"/>
                  <a:pt x="9441373" y="6395633"/>
                </a:cubicBezTo>
                <a:cubicBezTo>
                  <a:pt x="9381290" y="6397202"/>
                  <a:pt x="9341618" y="6377583"/>
                  <a:pt x="9320149" y="6390280"/>
                </a:cubicBezTo>
                <a:cubicBezTo>
                  <a:pt x="9291150" y="6386896"/>
                  <a:pt x="9257768" y="6367103"/>
                  <a:pt x="9229488" y="6380382"/>
                </a:cubicBezTo>
                <a:cubicBezTo>
                  <a:pt x="9230007" y="6377216"/>
                  <a:pt x="9227921" y="6376045"/>
                  <a:pt x="9224285" y="6375920"/>
                </a:cubicBezTo>
                <a:lnTo>
                  <a:pt x="9217537" y="6376762"/>
                </a:lnTo>
                <a:lnTo>
                  <a:pt x="9214728" y="6381637"/>
                </a:lnTo>
                <a:cubicBezTo>
                  <a:pt x="9202170" y="6398803"/>
                  <a:pt x="9191484" y="6381138"/>
                  <a:pt x="9161049" y="6384539"/>
                </a:cubicBezTo>
                <a:cubicBezTo>
                  <a:pt x="9146336" y="6385184"/>
                  <a:pt x="9147761" y="6380673"/>
                  <a:pt x="9149697" y="6376552"/>
                </a:cubicBezTo>
                <a:lnTo>
                  <a:pt x="9150803" y="6372240"/>
                </a:lnTo>
                <a:lnTo>
                  <a:pt x="9141448" y="6372359"/>
                </a:lnTo>
                <a:lnTo>
                  <a:pt x="9137486" y="6372055"/>
                </a:lnTo>
                <a:lnTo>
                  <a:pt x="9126952" y="6375163"/>
                </a:lnTo>
                <a:cubicBezTo>
                  <a:pt x="9117353" y="6375502"/>
                  <a:pt x="9107828" y="6372135"/>
                  <a:pt x="9098334" y="6372861"/>
                </a:cubicBezTo>
                <a:cubicBezTo>
                  <a:pt x="9093587" y="6373224"/>
                  <a:pt x="9088847" y="6374610"/>
                  <a:pt x="9084110" y="6377995"/>
                </a:cubicBezTo>
                <a:cubicBezTo>
                  <a:pt x="9105864" y="6390113"/>
                  <a:pt x="9028073" y="6387966"/>
                  <a:pt x="9039515" y="6400351"/>
                </a:cubicBezTo>
                <a:cubicBezTo>
                  <a:pt x="8997651" y="6388705"/>
                  <a:pt x="9009590" y="6412472"/>
                  <a:pt x="8973305" y="6414442"/>
                </a:cubicBezTo>
                <a:cubicBezTo>
                  <a:pt x="8951781" y="6411385"/>
                  <a:pt x="8940212" y="6412734"/>
                  <a:pt x="8933861" y="6423031"/>
                </a:cubicBezTo>
                <a:cubicBezTo>
                  <a:pt x="8832841" y="6407267"/>
                  <a:pt x="8892362" y="6431116"/>
                  <a:pt x="8817130" y="6433703"/>
                </a:cubicBezTo>
                <a:cubicBezTo>
                  <a:pt x="8749745" y="6433633"/>
                  <a:pt x="8680232" y="6439719"/>
                  <a:pt x="8594947" y="6421586"/>
                </a:cubicBezTo>
                <a:cubicBezTo>
                  <a:pt x="8575919" y="6415227"/>
                  <a:pt x="8549096" y="6417484"/>
                  <a:pt x="8535041" y="6426626"/>
                </a:cubicBezTo>
                <a:cubicBezTo>
                  <a:pt x="8532621" y="6428200"/>
                  <a:pt x="8530681" y="6429922"/>
                  <a:pt x="8529279" y="6431739"/>
                </a:cubicBezTo>
                <a:cubicBezTo>
                  <a:pt x="8474783" y="6417534"/>
                  <a:pt x="8464858" y="6432901"/>
                  <a:pt x="8435056" y="6421613"/>
                </a:cubicBezTo>
                <a:cubicBezTo>
                  <a:pt x="8376022" y="6427411"/>
                  <a:pt x="8347129" y="6451271"/>
                  <a:pt x="8320108" y="6441573"/>
                </a:cubicBezTo>
                <a:cubicBezTo>
                  <a:pt x="8293638" y="6448387"/>
                  <a:pt x="8270932" y="6471649"/>
                  <a:pt x="8237020" y="6462216"/>
                </a:cubicBezTo>
                <a:cubicBezTo>
                  <a:pt x="8245222" y="6474245"/>
                  <a:pt x="8197387" y="6460392"/>
                  <a:pt x="8188860" y="6471379"/>
                </a:cubicBezTo>
                <a:cubicBezTo>
                  <a:pt x="8184024" y="6480393"/>
                  <a:pt x="8168383" y="6478291"/>
                  <a:pt x="8155558" y="6480722"/>
                </a:cubicBezTo>
                <a:cubicBezTo>
                  <a:pt x="8144819" y="6489457"/>
                  <a:pt x="8082218" y="6493172"/>
                  <a:pt x="8061412" y="6490111"/>
                </a:cubicBezTo>
                <a:cubicBezTo>
                  <a:pt x="8004043" y="6475925"/>
                  <a:pt x="7947523" y="6510024"/>
                  <a:pt x="7901437" y="6499659"/>
                </a:cubicBezTo>
                <a:cubicBezTo>
                  <a:pt x="7888774" y="6499544"/>
                  <a:pt x="7877960" y="6500846"/>
                  <a:pt x="7868353" y="6503024"/>
                </a:cubicBezTo>
                <a:lnTo>
                  <a:pt x="7843779" y="6511212"/>
                </a:lnTo>
                <a:lnTo>
                  <a:pt x="7841448" y="6517728"/>
                </a:lnTo>
                <a:lnTo>
                  <a:pt x="7823871" y="6520429"/>
                </a:lnTo>
                <a:lnTo>
                  <a:pt x="7820005" y="6522254"/>
                </a:lnTo>
                <a:cubicBezTo>
                  <a:pt x="7812641" y="6525763"/>
                  <a:pt x="7805193" y="6529063"/>
                  <a:pt x="7797020" y="6531612"/>
                </a:cubicBezTo>
                <a:cubicBezTo>
                  <a:pt x="7782159" y="6505259"/>
                  <a:pt x="7725050" y="6548941"/>
                  <a:pt x="7727879" y="6524102"/>
                </a:cubicBezTo>
                <a:cubicBezTo>
                  <a:pt x="7680386" y="6533519"/>
                  <a:pt x="7695538" y="6507405"/>
                  <a:pt x="7659324" y="6537474"/>
                </a:cubicBezTo>
                <a:cubicBezTo>
                  <a:pt x="7566636" y="6535069"/>
                  <a:pt x="7462452" y="6568928"/>
                  <a:pt x="7374068" y="6552862"/>
                </a:cubicBezTo>
                <a:cubicBezTo>
                  <a:pt x="7393454" y="6562410"/>
                  <a:pt x="7373124" y="6578225"/>
                  <a:pt x="7346163" y="6577609"/>
                </a:cubicBezTo>
                <a:cubicBezTo>
                  <a:pt x="7419349" y="6615756"/>
                  <a:pt x="7219942" y="6557562"/>
                  <a:pt x="7235023" y="6591880"/>
                </a:cubicBezTo>
                <a:cubicBezTo>
                  <a:pt x="7203144" y="6564271"/>
                  <a:pt x="7057485" y="6539224"/>
                  <a:pt x="7039074" y="6572474"/>
                </a:cubicBezTo>
                <a:cubicBezTo>
                  <a:pt x="6966094" y="6582775"/>
                  <a:pt x="6893201" y="6571018"/>
                  <a:pt x="6833428" y="6596853"/>
                </a:cubicBezTo>
                <a:cubicBezTo>
                  <a:pt x="6827113" y="6593647"/>
                  <a:pt x="6820080" y="6591377"/>
                  <a:pt x="6812583" y="6589775"/>
                </a:cubicBezTo>
                <a:lnTo>
                  <a:pt x="6790242" y="6586880"/>
                </a:lnTo>
                <a:lnTo>
                  <a:pt x="6787846" y="6588046"/>
                </a:lnTo>
                <a:cubicBezTo>
                  <a:pt x="6776461" y="6590858"/>
                  <a:pt x="6768832" y="6590687"/>
                  <a:pt x="6762881" y="6589201"/>
                </a:cubicBezTo>
                <a:lnTo>
                  <a:pt x="6756732" y="6586412"/>
                </a:lnTo>
                <a:lnTo>
                  <a:pt x="6739390" y="6586250"/>
                </a:lnTo>
                <a:lnTo>
                  <a:pt x="6704653" y="6583365"/>
                </a:lnTo>
                <a:lnTo>
                  <a:pt x="6698694" y="6585233"/>
                </a:lnTo>
                <a:lnTo>
                  <a:pt x="6647142" y="6584630"/>
                </a:lnTo>
                <a:lnTo>
                  <a:pt x="6646688" y="6585765"/>
                </a:lnTo>
                <a:cubicBezTo>
                  <a:pt x="6644494" y="6588296"/>
                  <a:pt x="6640660" y="6590137"/>
                  <a:pt x="6633278" y="6590589"/>
                </a:cubicBezTo>
                <a:cubicBezTo>
                  <a:pt x="6648367" y="6606646"/>
                  <a:pt x="6630160" y="6597288"/>
                  <a:pt x="6607065" y="6597202"/>
                </a:cubicBezTo>
                <a:cubicBezTo>
                  <a:pt x="6625347" y="6622121"/>
                  <a:pt x="6557475" y="6611760"/>
                  <a:pt x="6549804" y="6626596"/>
                </a:cubicBezTo>
                <a:cubicBezTo>
                  <a:pt x="6532425" y="6625972"/>
                  <a:pt x="6514382" y="6625766"/>
                  <a:pt x="6496083" y="6626095"/>
                </a:cubicBezTo>
                <a:lnTo>
                  <a:pt x="6485389" y="6626617"/>
                </a:lnTo>
                <a:lnTo>
                  <a:pt x="6485223" y="6626886"/>
                </a:lnTo>
                <a:cubicBezTo>
                  <a:pt x="6483001" y="6627550"/>
                  <a:pt x="6479520" y="6627927"/>
                  <a:pt x="6474035" y="6627950"/>
                </a:cubicBezTo>
                <a:lnTo>
                  <a:pt x="6465888" y="6627571"/>
                </a:lnTo>
                <a:lnTo>
                  <a:pt x="6445139" y="6628585"/>
                </a:lnTo>
                <a:lnTo>
                  <a:pt x="6438312" y="6630646"/>
                </a:lnTo>
                <a:cubicBezTo>
                  <a:pt x="6417397" y="6642787"/>
                  <a:pt x="6447851" y="6675286"/>
                  <a:pt x="6392168" y="6665569"/>
                </a:cubicBezTo>
                <a:cubicBezTo>
                  <a:pt x="6343510" y="6677589"/>
                  <a:pt x="6330169" y="6701494"/>
                  <a:pt x="6272304" y="6700835"/>
                </a:cubicBezTo>
                <a:cubicBezTo>
                  <a:pt x="6226827" y="6712160"/>
                  <a:pt x="6194756" y="6728533"/>
                  <a:pt x="6150447" y="6732895"/>
                </a:cubicBezTo>
                <a:cubicBezTo>
                  <a:pt x="6140653" y="6742032"/>
                  <a:pt x="6128186" y="6747742"/>
                  <a:pt x="6104787" y="6743117"/>
                </a:cubicBezTo>
                <a:cubicBezTo>
                  <a:pt x="6064916" y="6755994"/>
                  <a:pt x="6067350" y="6769968"/>
                  <a:pt x="6030197" y="6767449"/>
                </a:cubicBezTo>
                <a:cubicBezTo>
                  <a:pt x="6025714" y="6799897"/>
                  <a:pt x="6010615" y="6777056"/>
                  <a:pt x="5980285" y="6782421"/>
                </a:cubicBezTo>
                <a:cubicBezTo>
                  <a:pt x="5954036" y="6784991"/>
                  <a:pt x="5980131" y="6764424"/>
                  <a:pt x="5958496" y="6769874"/>
                </a:cubicBezTo>
                <a:cubicBezTo>
                  <a:pt x="5944505" y="6782527"/>
                  <a:pt x="5921893" y="6765237"/>
                  <a:pt x="5908732" y="6779393"/>
                </a:cubicBezTo>
                <a:cubicBezTo>
                  <a:pt x="5931989" y="6790347"/>
                  <a:pt x="5860959" y="6791681"/>
                  <a:pt x="5874963" y="6803355"/>
                </a:cubicBezTo>
                <a:cubicBezTo>
                  <a:pt x="5833647" y="6793755"/>
                  <a:pt x="5851456" y="6816602"/>
                  <a:pt x="5819199" y="6820147"/>
                </a:cubicBezTo>
                <a:cubicBezTo>
                  <a:pt x="5798819" y="6818094"/>
                  <a:pt x="5788750" y="6819934"/>
                  <a:pt x="5786035" y="6830341"/>
                </a:cubicBezTo>
                <a:cubicBezTo>
                  <a:pt x="5689973" y="6819312"/>
                  <a:pt x="5750863" y="6840131"/>
                  <a:pt x="5683543" y="6846008"/>
                </a:cubicBezTo>
                <a:cubicBezTo>
                  <a:pt x="5622546" y="6848924"/>
                  <a:pt x="5561433" y="6857988"/>
                  <a:pt x="5478912" y="6843932"/>
                </a:cubicBezTo>
                <a:cubicBezTo>
                  <a:pt x="5459815" y="6838522"/>
                  <a:pt x="5436209" y="6841929"/>
                  <a:pt x="5426182" y="6851543"/>
                </a:cubicBezTo>
                <a:cubicBezTo>
                  <a:pt x="5424458" y="6853198"/>
                  <a:pt x="5423209" y="6854977"/>
                  <a:pt x="5422476" y="6856827"/>
                </a:cubicBezTo>
                <a:cubicBezTo>
                  <a:pt x="5368974" y="6845270"/>
                  <a:pt x="5364519" y="6860824"/>
                  <a:pt x="5334223" y="6851042"/>
                </a:cubicBezTo>
                <a:lnTo>
                  <a:pt x="5307101" y="6857999"/>
                </a:lnTo>
                <a:lnTo>
                  <a:pt x="0" y="6857999"/>
                </a:lnTo>
                <a:lnTo>
                  <a:pt x="0" y="2143233"/>
                </a:lnTo>
                <a:lnTo>
                  <a:pt x="23798" y="2139906"/>
                </a:lnTo>
                <a:cubicBezTo>
                  <a:pt x="74043" y="2136293"/>
                  <a:pt x="38977" y="2165571"/>
                  <a:pt x="87258" y="2143366"/>
                </a:cubicBezTo>
                <a:cubicBezTo>
                  <a:pt x="122965" y="2137787"/>
                  <a:pt x="117457" y="2188700"/>
                  <a:pt x="156013" y="2163361"/>
                </a:cubicBezTo>
                <a:cubicBezTo>
                  <a:pt x="199419" y="2162157"/>
                  <a:pt x="225310" y="2180084"/>
                  <a:pt x="266777" y="2165405"/>
                </a:cubicBezTo>
                <a:cubicBezTo>
                  <a:pt x="307408" y="2164360"/>
                  <a:pt x="341751" y="2171054"/>
                  <a:pt x="376805" y="2164126"/>
                </a:cubicBezTo>
                <a:cubicBezTo>
                  <a:pt x="390105" y="2169833"/>
                  <a:pt x="403012" y="2171855"/>
                  <a:pt x="416820" y="2162058"/>
                </a:cubicBezTo>
                <a:cubicBezTo>
                  <a:pt x="454441" y="2163754"/>
                  <a:pt x="462164" y="2176725"/>
                  <a:pt x="487366" y="2165444"/>
                </a:cubicBezTo>
                <a:cubicBezTo>
                  <a:pt x="512638" y="2193098"/>
                  <a:pt x="508069" y="2169186"/>
                  <a:pt x="533680" y="2166550"/>
                </a:cubicBezTo>
                <a:cubicBezTo>
                  <a:pt x="554439" y="2162433"/>
                  <a:pt x="521576" y="2150568"/>
                  <a:pt x="540946" y="2150128"/>
                </a:cubicBezTo>
                <a:cubicBezTo>
                  <a:pt x="559671" y="2157928"/>
                  <a:pt x="564313" y="2137102"/>
                  <a:pt x="583453" y="2146439"/>
                </a:cubicBezTo>
                <a:cubicBezTo>
                  <a:pt x="574045" y="2161807"/>
                  <a:pt x="626400" y="2145688"/>
                  <a:pt x="624180" y="2159439"/>
                </a:cubicBezTo>
                <a:cubicBezTo>
                  <a:pt x="647591" y="2140873"/>
                  <a:pt x="650201" y="2165450"/>
                  <a:pt x="675971" y="2160733"/>
                </a:cubicBezTo>
                <a:cubicBezTo>
                  <a:pt x="689339" y="2153950"/>
                  <a:pt x="697882" y="2153126"/>
                  <a:pt x="706914" y="2161686"/>
                </a:cubicBezTo>
                <a:cubicBezTo>
                  <a:pt x="769009" y="2128516"/>
                  <a:pt x="739035" y="2161792"/>
                  <a:pt x="791788" y="2150599"/>
                </a:cubicBezTo>
                <a:cubicBezTo>
                  <a:pt x="837950" y="2138324"/>
                  <a:pt x="852628" y="2155297"/>
                  <a:pt x="902857" y="2122745"/>
                </a:cubicBezTo>
                <a:cubicBezTo>
                  <a:pt x="913016" y="2113301"/>
                  <a:pt x="967730" y="2097173"/>
                  <a:pt x="981959" y="2092815"/>
                </a:cubicBezTo>
                <a:cubicBezTo>
                  <a:pt x="996188" y="2088456"/>
                  <a:pt x="986445" y="2095133"/>
                  <a:pt x="988232" y="2096592"/>
                </a:cubicBezTo>
                <a:cubicBezTo>
                  <a:pt x="1019139" y="2073321"/>
                  <a:pt x="1032924" y="2086016"/>
                  <a:pt x="1048229" y="2069972"/>
                </a:cubicBezTo>
                <a:cubicBezTo>
                  <a:pt x="1091335" y="2064742"/>
                  <a:pt x="1121978" y="2082008"/>
                  <a:pt x="1136098" y="2067967"/>
                </a:cubicBezTo>
                <a:cubicBezTo>
                  <a:pt x="1157340" y="2069596"/>
                  <a:pt x="1183471" y="2087419"/>
                  <a:pt x="1202436" y="2072380"/>
                </a:cubicBezTo>
                <a:cubicBezTo>
                  <a:pt x="1202276" y="2085209"/>
                  <a:pt x="1228778" y="2063479"/>
                  <a:pt x="1239614" y="2072295"/>
                </a:cubicBezTo>
                <a:cubicBezTo>
                  <a:pt x="1247024" y="2079920"/>
                  <a:pt x="1256792" y="2075104"/>
                  <a:pt x="1266687" y="2075072"/>
                </a:cubicBezTo>
                <a:cubicBezTo>
                  <a:pt x="1278018" y="2081364"/>
                  <a:pt x="1322622" y="2073526"/>
                  <a:pt x="1335495" y="2066868"/>
                </a:cubicBezTo>
                <a:cubicBezTo>
                  <a:pt x="1368381" y="2043096"/>
                  <a:pt x="1422617" y="2065011"/>
                  <a:pt x="1449503" y="2046887"/>
                </a:cubicBezTo>
                <a:cubicBezTo>
                  <a:pt x="1458132" y="2044484"/>
                  <a:pt x="1466138" y="2043753"/>
                  <a:pt x="1473714" y="2044066"/>
                </a:cubicBezTo>
                <a:lnTo>
                  <a:pt x="1494279" y="2047336"/>
                </a:lnTo>
                <a:lnTo>
                  <a:pt x="1498838" y="2053057"/>
                </a:lnTo>
                <a:lnTo>
                  <a:pt x="1512113" y="2052421"/>
                </a:lnTo>
                <a:lnTo>
                  <a:pt x="1515595" y="2053441"/>
                </a:lnTo>
                <a:cubicBezTo>
                  <a:pt x="1522236" y="2055416"/>
                  <a:pt x="1528840" y="2057179"/>
                  <a:pt x="1535601" y="2058100"/>
                </a:cubicBezTo>
                <a:cubicBezTo>
                  <a:pt x="1533819" y="2030557"/>
                  <a:pt x="1592812" y="2061403"/>
                  <a:pt x="1579590" y="2038490"/>
                </a:cubicBezTo>
                <a:cubicBezTo>
                  <a:pt x="1616426" y="2038767"/>
                  <a:pt x="1594177" y="2016885"/>
                  <a:pt x="1632661" y="2038680"/>
                </a:cubicBezTo>
                <a:cubicBezTo>
                  <a:pt x="1695112" y="2019618"/>
                  <a:pt x="1728303" y="2044586"/>
                  <a:pt x="1781597" y="2013421"/>
                </a:cubicBezTo>
                <a:cubicBezTo>
                  <a:pt x="1834196" y="2009160"/>
                  <a:pt x="1902538" y="2002271"/>
                  <a:pt x="1942299" y="1995238"/>
                </a:cubicBezTo>
                <a:cubicBezTo>
                  <a:pt x="1987356" y="1969382"/>
                  <a:pt x="2046051" y="1931285"/>
                  <a:pt x="2073776" y="1959306"/>
                </a:cubicBezTo>
                <a:cubicBezTo>
                  <a:pt x="2128486" y="1955797"/>
                  <a:pt x="2173117" y="1931503"/>
                  <a:pt x="2225830" y="1945035"/>
                </a:cubicBezTo>
                <a:cubicBezTo>
                  <a:pt x="2228705" y="1940868"/>
                  <a:pt x="2232493" y="1937453"/>
                  <a:pt x="2236906" y="1934583"/>
                </a:cubicBezTo>
                <a:lnTo>
                  <a:pt x="2250907" y="1927805"/>
                </a:lnTo>
                <a:lnTo>
                  <a:pt x="2253081" y="1928470"/>
                </a:lnTo>
                <a:cubicBezTo>
                  <a:pt x="2262162" y="1929060"/>
                  <a:pt x="2267315" y="1927517"/>
                  <a:pt x="2270720" y="1925037"/>
                </a:cubicBezTo>
                <a:lnTo>
                  <a:pt x="2273667" y="1921293"/>
                </a:lnTo>
                <a:lnTo>
                  <a:pt x="2285482" y="1917998"/>
                </a:lnTo>
                <a:lnTo>
                  <a:pt x="2307986" y="1908982"/>
                </a:lnTo>
                <a:lnTo>
                  <a:pt x="2312921" y="1909665"/>
                </a:lnTo>
                <a:lnTo>
                  <a:pt x="2347989" y="1899756"/>
                </a:lnTo>
                <a:lnTo>
                  <a:pt x="2348816" y="1900744"/>
                </a:lnTo>
                <a:cubicBezTo>
                  <a:pt x="2351467" y="1902733"/>
                  <a:pt x="2354933" y="1903776"/>
                  <a:pt x="2360199" y="1902864"/>
                </a:cubicBezTo>
                <a:cubicBezTo>
                  <a:pt x="2357148" y="1920740"/>
                  <a:pt x="2365381" y="1908616"/>
                  <a:pt x="2381173" y="1904351"/>
                </a:cubicBezTo>
                <a:cubicBezTo>
                  <a:pt x="2379960" y="1931162"/>
                  <a:pt x="2421782" y="1909095"/>
                  <a:pt x="2433782" y="1921696"/>
                </a:cubicBezTo>
                <a:cubicBezTo>
                  <a:pt x="2445411" y="1917959"/>
                  <a:pt x="2457686" y="1914495"/>
                  <a:pt x="2470381" y="1911489"/>
                </a:cubicBezTo>
                <a:lnTo>
                  <a:pt x="2477951" y="1910044"/>
                </a:lnTo>
                <a:lnTo>
                  <a:pt x="2478187" y="1910267"/>
                </a:lnTo>
                <a:cubicBezTo>
                  <a:pt x="2480012" y="1910490"/>
                  <a:pt x="2482569" y="1910217"/>
                  <a:pt x="2486339" y="1909244"/>
                </a:cubicBezTo>
                <a:lnTo>
                  <a:pt x="2491753" y="1907410"/>
                </a:lnTo>
                <a:lnTo>
                  <a:pt x="2506438" y="1904607"/>
                </a:lnTo>
                <a:lnTo>
                  <a:pt x="2512055" y="1905314"/>
                </a:lnTo>
                <a:cubicBezTo>
                  <a:pt x="2531909" y="1912973"/>
                  <a:pt x="2525790" y="1949139"/>
                  <a:pt x="2559550" y="1929886"/>
                </a:cubicBezTo>
                <a:cubicBezTo>
                  <a:pt x="2598368" y="1932405"/>
                  <a:pt x="2618373" y="1952531"/>
                  <a:pt x="2657743" y="1941427"/>
                </a:cubicBezTo>
                <a:cubicBezTo>
                  <a:pt x="2694066" y="1943866"/>
                  <a:pt x="2723489" y="1953496"/>
                  <a:pt x="2755845" y="1949581"/>
                </a:cubicBezTo>
                <a:cubicBezTo>
                  <a:pt x="2766710" y="1956423"/>
                  <a:pt x="2777851" y="1959550"/>
                  <a:pt x="2791790" y="1950948"/>
                </a:cubicBezTo>
                <a:cubicBezTo>
                  <a:pt x="2824975" y="1955867"/>
                  <a:pt x="2829653" y="1969486"/>
                  <a:pt x="2853980" y="1960379"/>
                </a:cubicBezTo>
                <a:cubicBezTo>
                  <a:pt x="2867339" y="1982719"/>
                  <a:pt x="2870664" y="1974650"/>
                  <a:pt x="2881292" y="1969035"/>
                </a:cubicBezTo>
                <a:lnTo>
                  <a:pt x="2882690" y="1968669"/>
                </a:lnTo>
                <a:lnTo>
                  <a:pt x="2884480" y="1971856"/>
                </a:lnTo>
                <a:lnTo>
                  <a:pt x="2889504" y="1973560"/>
                </a:lnTo>
                <a:lnTo>
                  <a:pt x="2904507" y="1973450"/>
                </a:lnTo>
                <a:lnTo>
                  <a:pt x="2910361" y="1972623"/>
                </a:lnTo>
                <a:cubicBezTo>
                  <a:pt x="2914314" y="1972346"/>
                  <a:pt x="2916841" y="1972538"/>
                  <a:pt x="2918476" y="1973085"/>
                </a:cubicBezTo>
                <a:cubicBezTo>
                  <a:pt x="2918519" y="1973172"/>
                  <a:pt x="2918565" y="1973259"/>
                  <a:pt x="2918608" y="1973346"/>
                </a:cubicBezTo>
                <a:lnTo>
                  <a:pt x="2926342" y="1973289"/>
                </a:lnTo>
                <a:cubicBezTo>
                  <a:pt x="2939546" y="1972624"/>
                  <a:pt x="2952540" y="1971432"/>
                  <a:pt x="2965031" y="1969856"/>
                </a:cubicBezTo>
                <a:cubicBezTo>
                  <a:pt x="2971305" y="1984385"/>
                  <a:pt x="3019698" y="1970246"/>
                  <a:pt x="3007773" y="1996347"/>
                </a:cubicBezTo>
                <a:cubicBezTo>
                  <a:pt x="3024413" y="1995002"/>
                  <a:pt x="3037063" y="1984582"/>
                  <a:pt x="3026997" y="2001580"/>
                </a:cubicBezTo>
                <a:cubicBezTo>
                  <a:pt x="3032338" y="2001634"/>
                  <a:pt x="3035193" y="2003280"/>
                  <a:pt x="3036901" y="2005710"/>
                </a:cubicBezTo>
                <a:lnTo>
                  <a:pt x="3037285" y="2006829"/>
                </a:lnTo>
                <a:lnTo>
                  <a:pt x="3074407" y="2003411"/>
                </a:lnTo>
                <a:lnTo>
                  <a:pt x="3078795" y="2004969"/>
                </a:lnTo>
                <a:lnTo>
                  <a:pt x="3103685" y="2000166"/>
                </a:lnTo>
                <a:lnTo>
                  <a:pt x="3116175" y="1999058"/>
                </a:lnTo>
                <a:lnTo>
                  <a:pt x="3120468" y="1995915"/>
                </a:lnTo>
                <a:cubicBezTo>
                  <a:pt x="3124679" y="1994091"/>
                  <a:pt x="3130170" y="1993504"/>
                  <a:pt x="3138514" y="1995716"/>
                </a:cubicBezTo>
                <a:lnTo>
                  <a:pt x="3140299" y="1996760"/>
                </a:lnTo>
                <a:lnTo>
                  <a:pt x="3156256" y="1992625"/>
                </a:lnTo>
                <a:cubicBezTo>
                  <a:pt x="3161579" y="1990603"/>
                  <a:pt x="3166532" y="1987932"/>
                  <a:pt x="3170922" y="1984357"/>
                </a:cubicBezTo>
                <a:cubicBezTo>
                  <a:pt x="3215296" y="2007127"/>
                  <a:pt x="3279153" y="1979394"/>
                  <a:pt x="3332263" y="1985792"/>
                </a:cubicBezTo>
                <a:cubicBezTo>
                  <a:pt x="3365071" y="1970632"/>
                  <a:pt x="3439000" y="1997025"/>
                  <a:pt x="3460591" y="1967471"/>
                </a:cubicBezTo>
                <a:cubicBezTo>
                  <a:pt x="3451444" y="2002870"/>
                  <a:pt x="3556491" y="1969109"/>
                  <a:pt x="3595015" y="1975790"/>
                </a:cubicBezTo>
                <a:cubicBezTo>
                  <a:pt x="3658347" y="1975113"/>
                  <a:pt x="3722805" y="1993634"/>
                  <a:pt x="3769101" y="1999150"/>
                </a:cubicBezTo>
                <a:cubicBezTo>
                  <a:pt x="3796708" y="2027471"/>
                  <a:pt x="3784478" y="2001987"/>
                  <a:pt x="3819178" y="2008885"/>
                </a:cubicBezTo>
                <a:cubicBezTo>
                  <a:pt x="3815893" y="1984013"/>
                  <a:pt x="3859241" y="2024909"/>
                  <a:pt x="3868628" y="1997548"/>
                </a:cubicBezTo>
                <a:cubicBezTo>
                  <a:pt x="3874646" y="1999671"/>
                  <a:pt x="3880179" y="2002589"/>
                  <a:pt x="3885662" y="2005723"/>
                </a:cubicBezTo>
                <a:lnTo>
                  <a:pt x="3888539" y="2007351"/>
                </a:lnTo>
                <a:lnTo>
                  <a:pt x="3901342" y="2009114"/>
                </a:lnTo>
                <a:lnTo>
                  <a:pt x="3903349" y="2015552"/>
                </a:lnTo>
                <a:lnTo>
                  <a:pt x="3921468" y="2022461"/>
                </a:lnTo>
                <a:cubicBezTo>
                  <a:pt x="3928503" y="2024132"/>
                  <a:pt x="3936363" y="2024854"/>
                  <a:pt x="3945480" y="2024047"/>
                </a:cubicBezTo>
                <a:cubicBezTo>
                  <a:pt x="3978176" y="2011092"/>
                  <a:pt x="4020619" y="2042364"/>
                  <a:pt x="4061250" y="2024945"/>
                </a:cubicBezTo>
                <a:cubicBezTo>
                  <a:pt x="4076090" y="2020726"/>
                  <a:pt x="4121392" y="2021057"/>
                  <a:pt x="4129570" y="2029272"/>
                </a:cubicBezTo>
                <a:cubicBezTo>
                  <a:pt x="4138935" y="2031020"/>
                  <a:pt x="4150099" y="2028050"/>
                  <a:pt x="4154036" y="2036868"/>
                </a:cubicBezTo>
                <a:cubicBezTo>
                  <a:pt x="4160735" y="2047472"/>
                  <a:pt x="4194512" y="2030907"/>
                  <a:pt x="4189204" y="2043474"/>
                </a:cubicBezTo>
                <a:cubicBezTo>
                  <a:pt x="4213171" y="2032123"/>
                  <a:pt x="4230703" y="2054320"/>
                  <a:pt x="4250119" y="2059743"/>
                </a:cubicBezTo>
                <a:cubicBezTo>
                  <a:pt x="4259612" y="2054119"/>
                  <a:pt x="4269863" y="2056925"/>
                  <a:pt x="4283096" y="2061464"/>
                </a:cubicBezTo>
                <a:lnTo>
                  <a:pt x="4301210" y="2067352"/>
                </a:lnTo>
                <a:lnTo>
                  <a:pt x="4308819" y="2066758"/>
                </a:lnTo>
                <a:cubicBezTo>
                  <a:pt x="4318024" y="2066868"/>
                  <a:pt x="4326429" y="2067593"/>
                  <a:pt x="4333907" y="2068098"/>
                </a:cubicBezTo>
                <a:lnTo>
                  <a:pt x="4348284" y="2068116"/>
                </a:lnTo>
                <a:lnTo>
                  <a:pt x="4354009" y="2067847"/>
                </a:lnTo>
                <a:lnTo>
                  <a:pt x="4366647" y="2061827"/>
                </a:lnTo>
                <a:lnTo>
                  <a:pt x="4383151" y="2064242"/>
                </a:lnTo>
                <a:lnTo>
                  <a:pt x="4401354" y="2058245"/>
                </a:lnTo>
                <a:cubicBezTo>
                  <a:pt x="4402457" y="2059998"/>
                  <a:pt x="4403942" y="2061629"/>
                  <a:pt x="4405765" y="2063081"/>
                </a:cubicBezTo>
                <a:lnTo>
                  <a:pt x="4420601" y="2068011"/>
                </a:lnTo>
                <a:lnTo>
                  <a:pt x="4433312" y="2062239"/>
                </a:lnTo>
                <a:cubicBezTo>
                  <a:pt x="4433913" y="2071826"/>
                  <a:pt x="4448053" y="2061159"/>
                  <a:pt x="4459938" y="2058655"/>
                </a:cubicBezTo>
                <a:lnTo>
                  <a:pt x="4467257" y="2059536"/>
                </a:lnTo>
                <a:lnTo>
                  <a:pt x="4492833" y="2051951"/>
                </a:lnTo>
                <a:cubicBezTo>
                  <a:pt x="4506830" y="2048890"/>
                  <a:pt x="4520326" y="2046915"/>
                  <a:pt x="4533444" y="2045543"/>
                </a:cubicBezTo>
                <a:lnTo>
                  <a:pt x="4579902" y="2042473"/>
                </a:lnTo>
                <a:lnTo>
                  <a:pt x="4593061" y="2036537"/>
                </a:lnTo>
                <a:cubicBezTo>
                  <a:pt x="4623093" y="2030020"/>
                  <a:pt x="4659310" y="2036776"/>
                  <a:pt x="4678455" y="2022033"/>
                </a:cubicBezTo>
                <a:cubicBezTo>
                  <a:pt x="4686902" y="2019123"/>
                  <a:pt x="4694854" y="2017915"/>
                  <a:pt x="4702453" y="2017770"/>
                </a:cubicBezTo>
                <a:lnTo>
                  <a:pt x="4723263" y="2019792"/>
                </a:lnTo>
                <a:lnTo>
                  <a:pt x="4728248" y="2025217"/>
                </a:lnTo>
                <a:lnTo>
                  <a:pt x="4741475" y="2023784"/>
                </a:lnTo>
                <a:lnTo>
                  <a:pt x="4745033" y="2024591"/>
                </a:lnTo>
                <a:cubicBezTo>
                  <a:pt x="4751823" y="2026159"/>
                  <a:pt x="4758560" y="2027516"/>
                  <a:pt x="4765390" y="2028029"/>
                </a:cubicBezTo>
                <a:cubicBezTo>
                  <a:pt x="4761540" y="2000715"/>
                  <a:pt x="4822843" y="2027885"/>
                  <a:pt x="4807902" y="2005868"/>
                </a:cubicBezTo>
                <a:cubicBezTo>
                  <a:pt x="4844760" y="2003930"/>
                  <a:pt x="4820870" y="1983482"/>
                  <a:pt x="4860989" y="2002871"/>
                </a:cubicBezTo>
                <a:cubicBezTo>
                  <a:pt x="4922008" y="1980146"/>
                  <a:pt x="5009783" y="1987933"/>
                  <a:pt x="5060738" y="1953707"/>
                </a:cubicBezTo>
                <a:cubicBezTo>
                  <a:pt x="5113014" y="1946308"/>
                  <a:pt x="5135414" y="1967863"/>
                  <a:pt x="5174646" y="1958475"/>
                </a:cubicBezTo>
                <a:cubicBezTo>
                  <a:pt x="5181576" y="1926245"/>
                  <a:pt x="5266302" y="1871146"/>
                  <a:pt x="5296127" y="1897377"/>
                </a:cubicBezTo>
                <a:cubicBezTo>
                  <a:pt x="5350570" y="1890601"/>
                  <a:pt x="5393378" y="1863736"/>
                  <a:pt x="5447102" y="1874045"/>
                </a:cubicBezTo>
                <a:cubicBezTo>
                  <a:pt x="5449663" y="1869724"/>
                  <a:pt x="5453194" y="1866097"/>
                  <a:pt x="5457394" y="1862976"/>
                </a:cubicBezTo>
                <a:lnTo>
                  <a:pt x="5470885" y="1855386"/>
                </a:lnTo>
                <a:lnTo>
                  <a:pt x="5473108" y="1855919"/>
                </a:lnTo>
                <a:cubicBezTo>
                  <a:pt x="5482234" y="1855961"/>
                  <a:pt x="5487271" y="1854115"/>
                  <a:pt x="5490487" y="1851442"/>
                </a:cubicBezTo>
                <a:lnTo>
                  <a:pt x="5493156" y="1847537"/>
                </a:lnTo>
                <a:lnTo>
                  <a:pt x="5504724" y="1843550"/>
                </a:lnTo>
                <a:lnTo>
                  <a:pt x="5526552" y="1833223"/>
                </a:lnTo>
                <a:lnTo>
                  <a:pt x="5531534" y="1833606"/>
                </a:lnTo>
                <a:lnTo>
                  <a:pt x="5565857" y="1821637"/>
                </a:lnTo>
                <a:lnTo>
                  <a:pt x="5566758" y="1822571"/>
                </a:lnTo>
                <a:cubicBezTo>
                  <a:pt x="5569560" y="1824391"/>
                  <a:pt x="5573104" y="1825220"/>
                  <a:pt x="5578300" y="1823998"/>
                </a:cubicBezTo>
                <a:cubicBezTo>
                  <a:pt x="5576590" y="1841977"/>
                  <a:pt x="5583913" y="1829412"/>
                  <a:pt x="5599385" y="1824219"/>
                </a:cubicBezTo>
                <a:cubicBezTo>
                  <a:pt x="5600181" y="1850985"/>
                  <a:pt x="5640346" y="1826505"/>
                  <a:pt x="5653291" y="1838330"/>
                </a:cubicBezTo>
                <a:cubicBezTo>
                  <a:pt x="5664639" y="1833911"/>
                  <a:pt x="5676656" y="1829727"/>
                  <a:pt x="5689123" y="1825972"/>
                </a:cubicBezTo>
                <a:lnTo>
                  <a:pt x="5696583" y="1824080"/>
                </a:lnTo>
                <a:lnTo>
                  <a:pt x="5696836" y="1824287"/>
                </a:lnTo>
                <a:cubicBezTo>
                  <a:pt x="5698678" y="1824400"/>
                  <a:pt x="5701213" y="1823974"/>
                  <a:pt x="5704910" y="1822779"/>
                </a:cubicBezTo>
                <a:lnTo>
                  <a:pt x="5710186" y="1820629"/>
                </a:lnTo>
                <a:lnTo>
                  <a:pt x="5724662" y="1816957"/>
                </a:lnTo>
                <a:lnTo>
                  <a:pt x="5730330" y="1817323"/>
                </a:lnTo>
                <a:lnTo>
                  <a:pt x="5733569" y="1819818"/>
                </a:lnTo>
                <a:lnTo>
                  <a:pt x="5734751" y="1819150"/>
                </a:lnTo>
                <a:cubicBezTo>
                  <a:pt x="5742385" y="1811473"/>
                  <a:pt x="5741789" y="1803283"/>
                  <a:pt x="5765286" y="1820584"/>
                </a:cubicBezTo>
                <a:cubicBezTo>
                  <a:pt x="5784532" y="1806446"/>
                  <a:pt x="5795499" y="1817814"/>
                  <a:pt x="5829951" y="1814425"/>
                </a:cubicBezTo>
                <a:cubicBezTo>
                  <a:pt x="5839381" y="1803221"/>
                  <a:pt x="5851644" y="1803437"/>
                  <a:pt x="5865400" y="1807121"/>
                </a:cubicBezTo>
                <a:cubicBezTo>
                  <a:pt x="5894873" y="1795832"/>
                  <a:pt x="5927910" y="1797657"/>
                  <a:pt x="5964230" y="1791246"/>
                </a:cubicBezTo>
                <a:cubicBezTo>
                  <a:pt x="5997095" y="1771694"/>
                  <a:pt x="6025977" y="1785382"/>
                  <a:pt x="6064751" y="1778450"/>
                </a:cubicBezTo>
                <a:cubicBezTo>
                  <a:pt x="6088334" y="1752766"/>
                  <a:pt x="6099508" y="1787374"/>
                  <a:pt x="6122352" y="1789671"/>
                </a:cubicBezTo>
                <a:lnTo>
                  <a:pt x="6128122" y="1788981"/>
                </a:lnTo>
                <a:lnTo>
                  <a:pt x="6141014" y="1782915"/>
                </a:lnTo>
                <a:lnTo>
                  <a:pt x="6145388" y="1779947"/>
                </a:lnTo>
                <a:cubicBezTo>
                  <a:pt x="6148578" y="1778158"/>
                  <a:pt x="6150926" y="1777299"/>
                  <a:pt x="6152799" y="1777068"/>
                </a:cubicBezTo>
                <a:lnTo>
                  <a:pt x="6153131" y="1777217"/>
                </a:lnTo>
                <a:lnTo>
                  <a:pt x="6159777" y="1774090"/>
                </a:lnTo>
                <a:cubicBezTo>
                  <a:pt x="6170646" y="1768312"/>
                  <a:pt x="6180893" y="1762216"/>
                  <a:pt x="6190386" y="1756022"/>
                </a:cubicBezTo>
                <a:cubicBezTo>
                  <a:pt x="6207960" y="1764717"/>
                  <a:pt x="6238019" y="1734533"/>
                  <a:pt x="6249518" y="1759399"/>
                </a:cubicBezTo>
                <a:cubicBezTo>
                  <a:pt x="6262790" y="1751731"/>
                  <a:pt x="6265029" y="1738657"/>
                  <a:pt x="6270527" y="1755769"/>
                </a:cubicBezTo>
                <a:cubicBezTo>
                  <a:pt x="6275192" y="1753681"/>
                  <a:pt x="6279041" y="1753811"/>
                  <a:pt x="6282550" y="1755003"/>
                </a:cubicBezTo>
                <a:lnTo>
                  <a:pt x="6283816" y="1755712"/>
                </a:lnTo>
                <a:lnTo>
                  <a:pt x="6313084" y="1738281"/>
                </a:lnTo>
                <a:lnTo>
                  <a:pt x="6318182" y="1737732"/>
                </a:lnTo>
                <a:lnTo>
                  <a:pt x="6335709" y="1724111"/>
                </a:lnTo>
                <a:lnTo>
                  <a:pt x="6345588" y="1718279"/>
                </a:lnTo>
                <a:lnTo>
                  <a:pt x="6346673" y="1714145"/>
                </a:lnTo>
                <a:cubicBezTo>
                  <a:pt x="6348796" y="1711062"/>
                  <a:pt x="6353055" y="1708421"/>
                  <a:pt x="6362126" y="1706799"/>
                </a:cubicBezTo>
                <a:lnTo>
                  <a:pt x="6364545" y="1706892"/>
                </a:lnTo>
                <a:cubicBezTo>
                  <a:pt x="6367637" y="1703281"/>
                  <a:pt x="6424942" y="1698254"/>
                  <a:pt x="6464076" y="1679171"/>
                </a:cubicBezTo>
                <a:cubicBezTo>
                  <a:pt x="6504464" y="1655724"/>
                  <a:pt x="6547114" y="1618110"/>
                  <a:pt x="6599352" y="1592397"/>
                </a:cubicBezTo>
                <a:cubicBezTo>
                  <a:pt x="6621028" y="1623320"/>
                  <a:pt x="6702628" y="1477903"/>
                  <a:pt x="6694106" y="1530854"/>
                </a:cubicBezTo>
                <a:cubicBezTo>
                  <a:pt x="6709146" y="1521510"/>
                  <a:pt x="6782557" y="1496994"/>
                  <a:pt x="6779808" y="1510598"/>
                </a:cubicBezTo>
                <a:cubicBezTo>
                  <a:pt x="6816671" y="1469344"/>
                  <a:pt x="6859225" y="1490432"/>
                  <a:pt x="6910674" y="1458095"/>
                </a:cubicBezTo>
                <a:cubicBezTo>
                  <a:pt x="6958236" y="1468911"/>
                  <a:pt x="6926351" y="1454150"/>
                  <a:pt x="6962144" y="1445637"/>
                </a:cubicBezTo>
                <a:cubicBezTo>
                  <a:pt x="6938512" y="1427780"/>
                  <a:pt x="7010208" y="1442012"/>
                  <a:pt x="6995460" y="1417188"/>
                </a:cubicBezTo>
                <a:lnTo>
                  <a:pt x="7017033" y="1416698"/>
                </a:lnTo>
                <a:lnTo>
                  <a:pt x="7020886" y="1416805"/>
                </a:lnTo>
                <a:lnTo>
                  <a:pt x="7033438" y="1413061"/>
                </a:lnTo>
                <a:lnTo>
                  <a:pt x="7040555" y="1417220"/>
                </a:lnTo>
                <a:lnTo>
                  <a:pt x="7062011" y="1415322"/>
                </a:lnTo>
                <a:cubicBezTo>
                  <a:pt x="7069494" y="1413805"/>
                  <a:pt x="7076899" y="1411231"/>
                  <a:pt x="7084117" y="1406974"/>
                </a:cubicBezTo>
                <a:cubicBezTo>
                  <a:pt x="7101577" y="1383961"/>
                  <a:pt x="7164447" y="1391139"/>
                  <a:pt x="7185047" y="1361519"/>
                </a:cubicBezTo>
                <a:cubicBezTo>
                  <a:pt x="7194363" y="1352352"/>
                  <a:pt x="7233839" y="1334552"/>
                  <a:pt x="7247783" y="1337622"/>
                </a:cubicBezTo>
                <a:cubicBezTo>
                  <a:pt x="7257348" y="1335236"/>
                  <a:pt x="7264529" y="1328498"/>
                  <a:pt x="7275307" y="1333722"/>
                </a:cubicBezTo>
                <a:cubicBezTo>
                  <a:pt x="7289966" y="1339225"/>
                  <a:pt x="7305349" y="1312996"/>
                  <a:pt x="7311261" y="1324795"/>
                </a:cubicBezTo>
                <a:cubicBezTo>
                  <a:pt x="7322509" y="1306494"/>
                  <a:pt x="7356236" y="1316612"/>
                  <a:pt x="7377571" y="1313050"/>
                </a:cubicBezTo>
                <a:cubicBezTo>
                  <a:pt x="7384603" y="1296817"/>
                  <a:pt x="7422434" y="1305349"/>
                  <a:pt x="7461694" y="1290297"/>
                </a:cubicBezTo>
                <a:cubicBezTo>
                  <a:pt x="7468925" y="1271946"/>
                  <a:pt x="7488273" y="1280301"/>
                  <a:pt x="7507193" y="1251613"/>
                </a:cubicBezTo>
                <a:cubicBezTo>
                  <a:pt x="7509613" y="1252526"/>
                  <a:pt x="7512260" y="1253190"/>
                  <a:pt x="7515052" y="1253584"/>
                </a:cubicBezTo>
                <a:cubicBezTo>
                  <a:pt x="7531272" y="1255869"/>
                  <a:pt x="7548775" y="1248744"/>
                  <a:pt x="7554146" y="1237669"/>
                </a:cubicBezTo>
                <a:cubicBezTo>
                  <a:pt x="7587383" y="1195873"/>
                  <a:pt x="7632956" y="1177588"/>
                  <a:pt x="7671846" y="1155347"/>
                </a:cubicBezTo>
                <a:cubicBezTo>
                  <a:pt x="7717626" y="1132532"/>
                  <a:pt x="7704339" y="1170169"/>
                  <a:pt x="7748774" y="1124980"/>
                </a:cubicBezTo>
                <a:cubicBezTo>
                  <a:pt x="7761564" y="1130678"/>
                  <a:pt x="7769446" y="1127888"/>
                  <a:pt x="7779182" y="1118490"/>
                </a:cubicBezTo>
                <a:cubicBezTo>
                  <a:pt x="7801901" y="1108032"/>
                  <a:pt x="7816047" y="1129940"/>
                  <a:pt x="7829932" y="1107346"/>
                </a:cubicBezTo>
                <a:cubicBezTo>
                  <a:pt x="7834286" y="1120482"/>
                  <a:pt x="7877354" y="1093242"/>
                  <a:pt x="7875510" y="1109570"/>
                </a:cubicBezTo>
                <a:cubicBezTo>
                  <a:pt x="7898453" y="1113571"/>
                  <a:pt x="7893102" y="1093377"/>
                  <a:pt x="7914918" y="1096070"/>
                </a:cubicBezTo>
                <a:cubicBezTo>
                  <a:pt x="7933463" y="1091055"/>
                  <a:pt x="7896037" y="1088002"/>
                  <a:pt x="7914188" y="1079287"/>
                </a:cubicBezTo>
                <a:cubicBezTo>
                  <a:pt x="7937737" y="1070775"/>
                  <a:pt x="7922008" y="1049943"/>
                  <a:pt x="7959552" y="1069277"/>
                </a:cubicBezTo>
                <a:cubicBezTo>
                  <a:pt x="7978616" y="1052937"/>
                  <a:pt x="7992226" y="1062990"/>
                  <a:pt x="8029450" y="1055589"/>
                </a:cubicBezTo>
                <a:lnTo>
                  <a:pt x="8038422" y="1049493"/>
                </a:lnTo>
                <a:lnTo>
                  <a:pt x="8053585" y="1058943"/>
                </a:lnTo>
                <a:cubicBezTo>
                  <a:pt x="8061619" y="1062358"/>
                  <a:pt x="8070634" y="1063636"/>
                  <a:pt x="8081474" y="1059840"/>
                </a:cubicBezTo>
                <a:cubicBezTo>
                  <a:pt x="8141491" y="1015057"/>
                  <a:pt x="8090266" y="1080479"/>
                  <a:pt x="8197391" y="1038853"/>
                </a:cubicBezTo>
                <a:cubicBezTo>
                  <a:pt x="8201677" y="1033108"/>
                  <a:pt x="8217224" y="1033020"/>
                  <a:pt x="8218531" y="1038736"/>
                </a:cubicBezTo>
                <a:cubicBezTo>
                  <a:pt x="8224749" y="1034989"/>
                  <a:pt x="8236410" y="1019803"/>
                  <a:pt x="8242405" y="1027800"/>
                </a:cubicBezTo>
                <a:cubicBezTo>
                  <a:pt x="8260401" y="1023020"/>
                  <a:pt x="8277595" y="1016764"/>
                  <a:pt x="8293586" y="1009216"/>
                </a:cubicBezTo>
                <a:lnTo>
                  <a:pt x="8325267" y="990249"/>
                </a:lnTo>
                <a:lnTo>
                  <a:pt x="8335565" y="995156"/>
                </a:lnTo>
                <a:cubicBezTo>
                  <a:pt x="8342208" y="997234"/>
                  <a:pt x="8349366" y="997680"/>
                  <a:pt x="8357350" y="994276"/>
                </a:cubicBezTo>
                <a:cubicBezTo>
                  <a:pt x="8398773" y="957879"/>
                  <a:pt x="8366593" y="1009035"/>
                  <a:pt x="8445003" y="972367"/>
                </a:cubicBezTo>
                <a:cubicBezTo>
                  <a:pt x="8447663" y="967887"/>
                  <a:pt x="8459739" y="966961"/>
                  <a:pt x="8461421" y="971111"/>
                </a:cubicBezTo>
                <a:cubicBezTo>
                  <a:pt x="8465819" y="968000"/>
                  <a:pt x="8473109" y="956137"/>
                  <a:pt x="8478704" y="961712"/>
                </a:cubicBezTo>
                <a:cubicBezTo>
                  <a:pt x="8505565" y="952663"/>
                  <a:pt x="8529238" y="939426"/>
                  <a:pt x="8547429" y="923277"/>
                </a:cubicBezTo>
                <a:cubicBezTo>
                  <a:pt x="8576531" y="919061"/>
                  <a:pt x="8579138" y="912461"/>
                  <a:pt x="8579319" y="905576"/>
                </a:cubicBezTo>
                <a:cubicBezTo>
                  <a:pt x="8579529" y="904096"/>
                  <a:pt x="8579740" y="902618"/>
                  <a:pt x="8579950" y="901139"/>
                </a:cubicBezTo>
                <a:lnTo>
                  <a:pt x="8589038" y="903946"/>
                </a:lnTo>
                <a:cubicBezTo>
                  <a:pt x="8598255" y="904433"/>
                  <a:pt x="8605836" y="900079"/>
                  <a:pt x="8612581" y="893445"/>
                </a:cubicBezTo>
                <a:lnTo>
                  <a:pt x="8620213" y="884417"/>
                </a:lnTo>
                <a:lnTo>
                  <a:pt x="8636849" y="879570"/>
                </a:lnTo>
                <a:cubicBezTo>
                  <a:pt x="8647569" y="875664"/>
                  <a:pt x="8658506" y="871048"/>
                  <a:pt x="8678353" y="868709"/>
                </a:cubicBezTo>
                <a:cubicBezTo>
                  <a:pt x="8676250" y="844726"/>
                  <a:pt x="8711895" y="858913"/>
                  <a:pt x="8721366" y="848445"/>
                </a:cubicBezTo>
                <a:cubicBezTo>
                  <a:pt x="8730651" y="852242"/>
                  <a:pt x="8737642" y="851631"/>
                  <a:pt x="8743257" y="848457"/>
                </a:cubicBezTo>
                <a:lnTo>
                  <a:pt x="8755719" y="834419"/>
                </a:lnTo>
                <a:lnTo>
                  <a:pt x="8776970" y="830126"/>
                </a:lnTo>
                <a:cubicBezTo>
                  <a:pt x="8786153" y="826014"/>
                  <a:pt x="8792888" y="819621"/>
                  <a:pt x="8795998" y="809645"/>
                </a:cubicBezTo>
                <a:cubicBezTo>
                  <a:pt x="8805952" y="821837"/>
                  <a:pt x="8809794" y="841181"/>
                  <a:pt x="8837498" y="830583"/>
                </a:cubicBezTo>
                <a:cubicBezTo>
                  <a:pt x="8851172" y="827584"/>
                  <a:pt x="8868029" y="799681"/>
                  <a:pt x="8878040" y="791651"/>
                </a:cubicBezTo>
                <a:lnTo>
                  <a:pt x="8897564" y="782401"/>
                </a:lnTo>
                <a:lnTo>
                  <a:pt x="8905560" y="786219"/>
                </a:lnTo>
                <a:lnTo>
                  <a:pt x="8917778" y="783256"/>
                </a:lnTo>
                <a:lnTo>
                  <a:pt x="8914746" y="775031"/>
                </a:lnTo>
                <a:lnTo>
                  <a:pt x="8947030" y="764252"/>
                </a:lnTo>
                <a:cubicBezTo>
                  <a:pt x="8970788" y="755523"/>
                  <a:pt x="8988067" y="745115"/>
                  <a:pt x="8977138" y="726774"/>
                </a:cubicBezTo>
                <a:cubicBezTo>
                  <a:pt x="8977490" y="701480"/>
                  <a:pt x="9039667" y="723232"/>
                  <a:pt x="9028928" y="698996"/>
                </a:cubicBezTo>
                <a:cubicBezTo>
                  <a:pt x="9056296" y="708989"/>
                  <a:pt x="9080686" y="673518"/>
                  <a:pt x="9114263" y="665106"/>
                </a:cubicBezTo>
                <a:cubicBezTo>
                  <a:pt x="9115667" y="652470"/>
                  <a:pt x="9123557" y="650905"/>
                  <a:pt x="9139429" y="653134"/>
                </a:cubicBezTo>
                <a:cubicBezTo>
                  <a:pt x="9248531" y="629411"/>
                  <a:pt x="9343720" y="468354"/>
                  <a:pt x="9380600" y="515628"/>
                </a:cubicBezTo>
                <a:cubicBezTo>
                  <a:pt x="9406272" y="509931"/>
                  <a:pt x="9503943" y="538669"/>
                  <a:pt x="9561831" y="513591"/>
                </a:cubicBezTo>
                <a:cubicBezTo>
                  <a:pt x="9577802" y="480860"/>
                  <a:pt x="9713285" y="478736"/>
                  <a:pt x="9742561" y="469315"/>
                </a:cubicBezTo>
                <a:cubicBezTo>
                  <a:pt x="9742569" y="450758"/>
                  <a:pt x="9797169" y="453829"/>
                  <a:pt x="9784394" y="429345"/>
                </a:cubicBezTo>
                <a:cubicBezTo>
                  <a:pt x="9787055" y="417172"/>
                  <a:pt x="9801869" y="413844"/>
                  <a:pt x="9811914" y="421889"/>
                </a:cubicBezTo>
                <a:cubicBezTo>
                  <a:pt x="9828901" y="415568"/>
                  <a:pt x="9835642" y="400341"/>
                  <a:pt x="9858388" y="412158"/>
                </a:cubicBezTo>
                <a:cubicBezTo>
                  <a:pt x="9881945" y="404057"/>
                  <a:pt x="9894276" y="360744"/>
                  <a:pt x="9921770" y="380896"/>
                </a:cubicBezTo>
                <a:cubicBezTo>
                  <a:pt x="9930032" y="337884"/>
                  <a:pt x="10038117" y="312408"/>
                  <a:pt x="10084861" y="294587"/>
                </a:cubicBezTo>
                <a:cubicBezTo>
                  <a:pt x="10141631" y="278266"/>
                  <a:pt x="10188248" y="249698"/>
                  <a:pt x="10271351" y="227987"/>
                </a:cubicBezTo>
                <a:cubicBezTo>
                  <a:pt x="10362764" y="229558"/>
                  <a:pt x="10358378" y="196042"/>
                  <a:pt x="10424673" y="178078"/>
                </a:cubicBezTo>
                <a:cubicBezTo>
                  <a:pt x="10452909" y="162753"/>
                  <a:pt x="10514634" y="185033"/>
                  <a:pt x="10534657" y="156701"/>
                </a:cubicBezTo>
                <a:cubicBezTo>
                  <a:pt x="10595265" y="170910"/>
                  <a:pt x="10637600" y="149657"/>
                  <a:pt x="10726300" y="150292"/>
                </a:cubicBezTo>
                <a:cubicBezTo>
                  <a:pt x="10775756" y="148210"/>
                  <a:pt x="10805324" y="153235"/>
                  <a:pt x="10861177" y="138253"/>
                </a:cubicBezTo>
                <a:cubicBezTo>
                  <a:pt x="10888992" y="99450"/>
                  <a:pt x="10971843" y="126363"/>
                  <a:pt x="10995894" y="78271"/>
                </a:cubicBezTo>
                <a:cubicBezTo>
                  <a:pt x="11009945" y="87061"/>
                  <a:pt x="11016683" y="79738"/>
                  <a:pt x="11031776" y="74275"/>
                </a:cubicBezTo>
                <a:cubicBezTo>
                  <a:pt x="11049588" y="91553"/>
                  <a:pt x="11064655" y="65479"/>
                  <a:pt x="11082485" y="73705"/>
                </a:cubicBezTo>
                <a:cubicBezTo>
                  <a:pt x="11124351" y="51595"/>
                  <a:pt x="11194283" y="44212"/>
                  <a:pt x="11230739" y="34792"/>
                </a:cubicBezTo>
                <a:cubicBezTo>
                  <a:pt x="11248967" y="30081"/>
                  <a:pt x="11257520" y="13218"/>
                  <a:pt x="11268645" y="482"/>
                </a:cubicBezTo>
                <a:lnTo>
                  <a:pt x="11269336" y="3"/>
                </a:lnTo>
                <a:lnTo>
                  <a:pt x="0" y="3"/>
                </a:lnTo>
                <a:close/>
              </a:path>
            </a:pathLst>
          </a:custGeom>
        </p:spPr>
      </p:pic>
      <p:sp>
        <p:nvSpPr>
          <p:cNvPr id="2" name="Rectangle: Top Corners Rounded 9">
            <a:extLst>
              <a:ext uri="{FF2B5EF4-FFF2-40B4-BE49-F238E27FC236}">
                <a16:creationId xmlns:a16="http://schemas.microsoft.com/office/drawing/2014/main" id="{AAFC401E-A0AB-34ED-1C4E-1C644733D503}"/>
              </a:ext>
            </a:extLst>
          </p:cNvPr>
          <p:cNvSpPr>
            <a:spLocks/>
          </p:cNvSpPr>
          <p:nvPr/>
        </p:nvSpPr>
        <p:spPr>
          <a:xfrm rot="16200000">
            <a:off x="11108714" y="759266"/>
            <a:ext cx="1660665" cy="516038"/>
          </a:xfrm>
          <a:prstGeom prst="round2Same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 sz="4800" b="1" dirty="0"/>
          </a:p>
        </p:txBody>
      </p:sp>
      <p:sp>
        <p:nvSpPr>
          <p:cNvPr id="3" name="TextBox 10">
            <a:extLst>
              <a:ext uri="{FF2B5EF4-FFF2-40B4-BE49-F238E27FC236}">
                <a16:creationId xmlns:a16="http://schemas.microsoft.com/office/drawing/2014/main" id="{FA82460E-5123-2A12-85E1-0EDB2B0CAC3F}"/>
              </a:ext>
            </a:extLst>
          </p:cNvPr>
          <p:cNvSpPr txBox="1"/>
          <p:nvPr/>
        </p:nvSpPr>
        <p:spPr>
          <a:xfrm>
            <a:off x="11695540" y="248930"/>
            <a:ext cx="51097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2400" b="1" dirty="0">
                <a:solidFill>
                  <a:schemeClr val="bg1"/>
                </a:solidFill>
              </a:rPr>
              <a:t>引入活動</a:t>
            </a:r>
            <a:endParaRPr lang="en-HK" sz="2400" b="1" dirty="0">
              <a:solidFill>
                <a:schemeClr val="bg1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0A5739D-E2D2-5280-C2ED-CED113C0D2DD}"/>
              </a:ext>
            </a:extLst>
          </p:cNvPr>
          <p:cNvSpPr txBox="1">
            <a:spLocks/>
          </p:cNvSpPr>
          <p:nvPr/>
        </p:nvSpPr>
        <p:spPr>
          <a:xfrm>
            <a:off x="428010" y="257136"/>
            <a:ext cx="11698675" cy="703540"/>
          </a:xfrm>
          <a:prstGeom prst="rect">
            <a:avLst/>
          </a:prstGeom>
        </p:spPr>
        <p:txBody>
          <a:bodyPr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 spc="300">
                <a:solidFill>
                  <a:schemeClr val="bg2"/>
                </a:solidFill>
                <a:latin typeface="MHEI-MEDIUM-HKSCS-U" panose="020B0604050101010104" pitchFamily="34" charset="-120"/>
                <a:ea typeface="MHEI-MEDIUM-HKSCS-U" panose="020B0604050101010104" pitchFamily="34" charset="-120"/>
                <a:cs typeface="Microsoft Himalaya" pitchFamily="2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zh-TW" altLang="en-US" sz="400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中國參與全球公共衞生治理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39BB909A-0270-13AF-679E-078683570644}"/>
              </a:ext>
            </a:extLst>
          </p:cNvPr>
          <p:cNvSpPr/>
          <p:nvPr/>
        </p:nvSpPr>
        <p:spPr>
          <a:xfrm>
            <a:off x="428010" y="1079863"/>
            <a:ext cx="9221087" cy="4676503"/>
          </a:xfrm>
          <a:prstGeom prst="rect">
            <a:avLst/>
          </a:prstGeom>
          <a:solidFill>
            <a:srgbClr val="FFFFFF">
              <a:alpha val="85098"/>
            </a:srgb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7FBC87EB-6B32-0971-B90D-6C2DF7F187DD}"/>
              </a:ext>
            </a:extLst>
          </p:cNvPr>
          <p:cNvSpPr txBox="1"/>
          <p:nvPr/>
        </p:nvSpPr>
        <p:spPr>
          <a:xfrm>
            <a:off x="428010" y="1274627"/>
            <a:ext cx="8942414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l"/>
            </a:pPr>
            <a:r>
              <a:rPr lang="zh-TW" altLang="en-US" sz="28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自中華人民共和國建立，特別是改革開放以來，國家不斷致力改善民眾健康、提升公共衞生水平，令國家醫療衞生服務體系日益健全，人民健康水平和身體素質持續提高，並積極為全球公共衞生作出貢獻。</a:t>
            </a:r>
          </a:p>
          <a:p>
            <a:pPr marL="457200" indent="-457200" algn="just">
              <a:buFont typeface="Wingdings" panose="05000000000000000000" pitchFamily="2" charset="2"/>
              <a:buChar char="l"/>
            </a:pPr>
            <a:endParaRPr lang="en-US" altLang="zh-TW" sz="2800" dirty="0">
              <a:solidFill>
                <a:schemeClr val="tx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indent="-457200" algn="just">
              <a:buFont typeface="Wingdings" panose="05000000000000000000" pitchFamily="2" charset="2"/>
              <a:buChar char="l"/>
            </a:pPr>
            <a:r>
              <a:rPr lang="zh-TW" altLang="en-US" sz="28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國家「人民至上、生命至上」的理念，不止體現在國家政策上，還</a:t>
            </a:r>
            <a:r>
              <a:rPr lang="zh-CN" altLang="en-US" sz="28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以</a:t>
            </a:r>
            <a:r>
              <a:rPr lang="zh-TW" altLang="en-US" sz="28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體現在全球公共衞生治理上。</a:t>
            </a:r>
            <a:endParaRPr lang="en-US" altLang="zh-TW" sz="2800" dirty="0">
              <a:solidFill>
                <a:schemeClr val="tx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indent="-457200" algn="just">
              <a:buFont typeface="Wingdings" panose="05000000000000000000" pitchFamily="2" charset="2"/>
              <a:buChar char="l"/>
            </a:pPr>
            <a:endParaRPr lang="en-US" altLang="zh-TW" sz="2800" dirty="0">
              <a:solidFill>
                <a:schemeClr val="tx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indent="-457200" algn="just">
              <a:buFont typeface="Wingdings" panose="05000000000000000000" pitchFamily="2" charset="2"/>
              <a:buChar char="l"/>
            </a:pPr>
            <a:r>
              <a:rPr lang="zh-TW" altLang="en-US" sz="28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國家以</a:t>
            </a:r>
            <a:r>
              <a:rPr lang="zh-CN" altLang="en-US" sz="28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實際行動推動全球</a:t>
            </a:r>
            <a:r>
              <a:rPr lang="zh-TW" altLang="en-US" sz="28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公共衞生</a:t>
            </a:r>
            <a:r>
              <a:rPr lang="zh-CN" altLang="en-US" sz="28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合作不斷深化，為共同構建人類衞生健康共同體作出積極貢獻。 </a:t>
            </a:r>
            <a:endParaRPr lang="en-US" altLang="zh-TW" sz="2800" dirty="0">
              <a:solidFill>
                <a:schemeClr val="tx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indent="-457200" algn="just">
              <a:buFont typeface="Wingdings" panose="05000000000000000000" pitchFamily="2" charset="2"/>
              <a:buChar char="l"/>
            </a:pPr>
            <a:endParaRPr lang="en-US" altLang="zh-TW" sz="2800" dirty="0">
              <a:solidFill>
                <a:schemeClr val="tx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6309083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84;p6">
            <a:extLst>
              <a:ext uri="{FF2B5EF4-FFF2-40B4-BE49-F238E27FC236}">
                <a16:creationId xmlns:a16="http://schemas.microsoft.com/office/drawing/2014/main" id="{5207CE1C-8BB0-88F1-C212-7B54ED510F3D}"/>
              </a:ext>
            </a:extLst>
          </p:cNvPr>
          <p:cNvSpPr/>
          <p:nvPr/>
        </p:nvSpPr>
        <p:spPr>
          <a:xfrm>
            <a:off x="1158068" y="754225"/>
            <a:ext cx="9462510" cy="5106644"/>
          </a:xfrm>
          <a:prstGeom prst="roundRect">
            <a:avLst>
              <a:gd name="adj" fmla="val 8430"/>
            </a:avLst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just"/>
            <a:endParaRPr lang="en-US" altLang="zh-TW" sz="2800" dirty="0">
              <a:solidFill>
                <a:schemeClr val="tx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7B330D45-043E-F2FE-1215-6DF6E66DFC0D}"/>
              </a:ext>
            </a:extLst>
          </p:cNvPr>
          <p:cNvSpPr txBox="1"/>
          <p:nvPr/>
        </p:nvSpPr>
        <p:spPr>
          <a:xfrm>
            <a:off x="1530914" y="1264695"/>
            <a:ext cx="8579427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 algn="just">
              <a:buFontTx/>
              <a:buAutoNum type="arabicPeriod"/>
            </a:pPr>
            <a:r>
              <a:rPr lang="zh-TW" altLang="en-US" sz="32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根據資料一，中國政府對抗疫持有怎樣的理念？</a:t>
            </a:r>
            <a:endParaRPr lang="en-US" altLang="zh-TW" sz="3200" dirty="0">
              <a:solidFill>
                <a:schemeClr val="tx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14350" indent="-514350" algn="just">
              <a:buFontTx/>
              <a:buAutoNum type="arabicPeriod"/>
            </a:pPr>
            <a:endParaRPr lang="en-US" altLang="zh-TW" sz="3200" dirty="0">
              <a:solidFill>
                <a:schemeClr val="tx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14350" indent="-514350" algn="just">
              <a:buAutoNum type="arabicPeriod"/>
            </a:pPr>
            <a:r>
              <a:rPr lang="zh-TW" altLang="en-US" sz="32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根據資料及就你所知，中國為何重視全球合作抗疫？</a:t>
            </a:r>
            <a:endParaRPr lang="en-US" altLang="zh-TW" sz="3200" dirty="0">
              <a:solidFill>
                <a:schemeClr val="tx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Google Shape;105;p8">
            <a:extLst>
              <a:ext uri="{FF2B5EF4-FFF2-40B4-BE49-F238E27FC236}">
                <a16:creationId xmlns:a16="http://schemas.microsoft.com/office/drawing/2014/main" id="{417AD8EC-B706-A38E-A00B-9AB55BE541AE}"/>
              </a:ext>
            </a:extLst>
          </p:cNvPr>
          <p:cNvSpPr/>
          <p:nvPr/>
        </p:nvSpPr>
        <p:spPr>
          <a:xfrm rot="-5400000">
            <a:off x="11131485" y="736495"/>
            <a:ext cx="1615123" cy="516038"/>
          </a:xfrm>
          <a:prstGeom prst="round2SameRect">
            <a:avLst>
              <a:gd name="adj1" fmla="val 16667"/>
              <a:gd name="adj2" fmla="val 0"/>
            </a:avLst>
          </a:prstGeom>
          <a:solidFill>
            <a:srgbClr val="32427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800" b="1" i="0" u="none" strike="noStrike" cap="non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5" name="Google Shape;106;p8">
            <a:extLst>
              <a:ext uri="{FF2B5EF4-FFF2-40B4-BE49-F238E27FC236}">
                <a16:creationId xmlns:a16="http://schemas.microsoft.com/office/drawing/2014/main" id="{6F0FA7E2-0A07-514B-77D3-8510B96C97BB}"/>
              </a:ext>
            </a:extLst>
          </p:cNvPr>
          <p:cNvSpPr txBox="1"/>
          <p:nvPr/>
        </p:nvSpPr>
        <p:spPr>
          <a:xfrm>
            <a:off x="11681026" y="232456"/>
            <a:ext cx="510974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400" b="1" i="0" u="none" strike="noStrike" cap="none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引入</a:t>
            </a:r>
            <a:r>
              <a:rPr lang="zh-TW" altLang="en-US" sz="2400" b="1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活動</a:t>
            </a:r>
            <a:endParaRPr sz="2400" b="1" i="0" u="none" strike="noStrike" cap="none" dirty="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" name="Oval 6">
            <a:extLst>
              <a:ext uri="{FF2B5EF4-FFF2-40B4-BE49-F238E27FC236}">
                <a16:creationId xmlns:a16="http://schemas.microsoft.com/office/drawing/2014/main" id="{65C83F10-81F8-2E93-3CB9-B4C2BA4C27BB}"/>
              </a:ext>
            </a:extLst>
          </p:cNvPr>
          <p:cNvSpPr/>
          <p:nvPr/>
        </p:nvSpPr>
        <p:spPr>
          <a:xfrm>
            <a:off x="6432927" y="3591547"/>
            <a:ext cx="1997411" cy="1962848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/>
              <a:t>完成</a:t>
            </a:r>
            <a:endParaRPr lang="en-HK" altLang="zh-TW" sz="2400" b="1" dirty="0"/>
          </a:p>
          <a:p>
            <a:pPr algn="ctr"/>
            <a:r>
              <a:rPr lang="zh-TW" altLang="en-US" sz="2400" b="1" dirty="0"/>
              <a:t>預習</a:t>
            </a:r>
            <a:r>
              <a:rPr lang="zh-TW" altLang="en-US" sz="2400" b="1" dirty="0">
                <a:latin typeface="+mn-ea"/>
              </a:rPr>
              <a:t>工作紙</a:t>
            </a:r>
            <a:endParaRPr lang="en-HK" sz="2400" b="1" dirty="0">
              <a:latin typeface="+mn-ea"/>
            </a:endParaRPr>
          </a:p>
        </p:txBody>
      </p:sp>
      <p:pic>
        <p:nvPicPr>
          <p:cNvPr id="3" name="Picture 5">
            <a:extLst>
              <a:ext uri="{FF2B5EF4-FFF2-40B4-BE49-F238E27FC236}">
                <a16:creationId xmlns:a16="http://schemas.microsoft.com/office/drawing/2014/main" id="{64203AA3-826E-7937-A1E3-124C19D245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65418" y="3726290"/>
            <a:ext cx="1693362" cy="169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806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84;p6">
            <a:extLst>
              <a:ext uri="{FF2B5EF4-FFF2-40B4-BE49-F238E27FC236}">
                <a16:creationId xmlns:a16="http://schemas.microsoft.com/office/drawing/2014/main" id="{6239D9F9-7FF6-6B1A-84FC-138B450ED312}"/>
              </a:ext>
            </a:extLst>
          </p:cNvPr>
          <p:cNvSpPr/>
          <p:nvPr/>
        </p:nvSpPr>
        <p:spPr>
          <a:xfrm>
            <a:off x="770020" y="2264298"/>
            <a:ext cx="11079080" cy="2882468"/>
          </a:xfrm>
          <a:prstGeom prst="roundRect">
            <a:avLst>
              <a:gd name="adj" fmla="val 12689"/>
            </a:avLst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zh-TW" altLang="en-US" sz="3000" b="0" i="0" u="none" strike="noStrike" kern="0" cap="none" normalizeH="0" baseline="0" noProof="0" dirty="0">
                <a:ln>
                  <a:noFill/>
                </a:ln>
                <a:solidFill>
                  <a:srgbClr val="4459A8">
                    <a:lumMod val="50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觀看影片</a:t>
            </a:r>
            <a:r>
              <a:rPr kumimoji="0" lang="en-US" altLang="zh-TW" sz="3000" b="0" i="0" u="none" strike="noStrike" kern="0" cap="none" normalizeH="0" baseline="0" noProof="0" dirty="0">
                <a:ln>
                  <a:noFill/>
                </a:ln>
                <a:solidFill>
                  <a:srgbClr val="4459A8">
                    <a:lumMod val="50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〈</a:t>
            </a:r>
            <a:r>
              <a:rPr kumimoji="0" lang="zh-TW" altLang="en-US" sz="3000" b="0" i="0" u="none" strike="noStrike" kern="0" cap="none" normalizeH="0" baseline="0" noProof="0" dirty="0">
                <a:ln>
                  <a:noFill/>
                </a:ln>
                <a:solidFill>
                  <a:srgbClr val="4459A8">
                    <a:lumMod val="50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中國開啟「全民健身」時代</a:t>
            </a:r>
            <a:r>
              <a:rPr kumimoji="0" lang="en-US" altLang="zh-TW" sz="3000" b="0" i="0" u="none" strike="noStrike" kern="0" cap="none" normalizeH="0" baseline="0" noProof="0" dirty="0">
                <a:ln>
                  <a:noFill/>
                </a:ln>
                <a:solidFill>
                  <a:srgbClr val="4459A8">
                    <a:lumMod val="50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〉</a:t>
            </a:r>
            <a:r>
              <a:rPr kumimoji="0" lang="zh-TW" altLang="en-US" sz="3000" b="0" i="0" u="none" strike="noStrike" kern="0" cap="none" normalizeH="0" baseline="0" noProof="0" dirty="0">
                <a:ln>
                  <a:noFill/>
                </a:ln>
                <a:solidFill>
                  <a:srgbClr val="4459A8">
                    <a:lumMod val="50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、</a:t>
            </a:r>
            <a:r>
              <a:rPr kumimoji="0" lang="en-US" altLang="zh-TW" sz="3000" b="0" i="0" u="none" strike="noStrike" kern="0" cap="none" normalizeH="0" baseline="0" noProof="0" dirty="0">
                <a:ln>
                  <a:noFill/>
                </a:ln>
                <a:solidFill>
                  <a:srgbClr val="4459A8">
                    <a:lumMod val="50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 〈</a:t>
            </a:r>
            <a:r>
              <a:rPr kumimoji="0" lang="zh-TW" altLang="en-US" sz="3000" b="0" i="0" u="none" strike="noStrike" kern="0" cap="none" normalizeH="0" baseline="0" noProof="0" dirty="0">
                <a:ln>
                  <a:noFill/>
                </a:ln>
                <a:solidFill>
                  <a:srgbClr val="4459A8">
                    <a:lumMod val="50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中醫出海</a:t>
            </a:r>
            <a:r>
              <a:rPr kumimoji="0" lang="en-US" altLang="zh-TW" sz="3000" b="0" i="0" u="none" strike="noStrike" kern="0" cap="none" normalizeH="0" baseline="0" noProof="0" dirty="0">
                <a:ln>
                  <a:noFill/>
                </a:ln>
                <a:solidFill>
                  <a:srgbClr val="4459A8">
                    <a:lumMod val="50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〉</a:t>
            </a:r>
            <a:r>
              <a:rPr kumimoji="0" lang="zh-TW" altLang="en-US" sz="3000" b="0" i="0" u="none" strike="noStrike" kern="0" cap="none" normalizeH="0" baseline="0" noProof="0" dirty="0">
                <a:ln>
                  <a:noFill/>
                </a:ln>
                <a:solidFill>
                  <a:srgbClr val="4459A8">
                    <a:lumMod val="50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和閱讀文章</a:t>
            </a:r>
            <a:r>
              <a:rPr kumimoji="0" lang="en-US" altLang="zh-TW" sz="3000" b="0" i="0" u="none" strike="noStrike" kern="0" cap="none" normalizeH="0" baseline="0" noProof="0" dirty="0">
                <a:ln>
                  <a:noFill/>
                </a:ln>
                <a:solidFill>
                  <a:srgbClr val="4459A8">
                    <a:lumMod val="50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〈</a:t>
            </a:r>
            <a:r>
              <a:rPr kumimoji="0" lang="zh-TW" altLang="en-US" sz="3000" b="0" i="0" u="none" strike="noStrike" kern="0" cap="none" normalizeH="0" baseline="0" noProof="0" dirty="0">
                <a:ln>
                  <a:noFill/>
                </a:ln>
                <a:solidFill>
                  <a:srgbClr val="4459A8">
                    <a:lumMod val="50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廣州國際生物島走向國際</a:t>
            </a:r>
            <a:r>
              <a:rPr kumimoji="0" lang="en-US" altLang="zh-TW" sz="3000" b="0" i="0" u="none" strike="noStrike" kern="0" cap="none" normalizeH="0" baseline="0" noProof="0" dirty="0">
                <a:ln>
                  <a:noFill/>
                </a:ln>
                <a:solidFill>
                  <a:srgbClr val="4459A8">
                    <a:lumMod val="50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〉</a:t>
            </a:r>
            <a:r>
              <a:rPr kumimoji="0" lang="zh-TW" altLang="en-US" sz="3000" b="0" i="0" u="none" strike="noStrike" kern="0" cap="none" normalizeH="0" baseline="0" noProof="0">
                <a:ln>
                  <a:noFill/>
                </a:ln>
                <a:solidFill>
                  <a:srgbClr val="4459A8">
                    <a:lumMod val="50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，</a:t>
            </a:r>
            <a:r>
              <a:rPr kumimoji="0" lang="zh-TW" altLang="en-US" sz="3000" b="1" i="0" u="none" strike="noStrike" kern="0" cap="none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了解國家推動</a:t>
            </a:r>
            <a:r>
              <a:rPr kumimoji="0" lang="zh-TW" altLang="en-US" sz="3000" b="1" i="0" u="none" strike="noStrike" kern="0" cap="none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國家</a:t>
            </a:r>
            <a:r>
              <a:rPr lang="zh-TW" altLang="en-US" sz="30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公共衞生發展，同時對全球公共衞生帶來甚麼好處</a:t>
            </a:r>
            <a:r>
              <a:rPr kumimoji="0" lang="zh-TW" altLang="en-US" sz="3000" b="0" i="0" u="none" strike="noStrike" kern="0" cap="none" normalizeH="0" baseline="0" noProof="0" dirty="0">
                <a:ln>
                  <a:noFill/>
                </a:ln>
                <a:solidFill>
                  <a:srgbClr val="4459A8">
                    <a:lumMod val="50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。</a:t>
            </a:r>
          </a:p>
        </p:txBody>
      </p:sp>
      <p:sp>
        <p:nvSpPr>
          <p:cNvPr id="4" name="Google Shape;85;p6">
            <a:extLst>
              <a:ext uri="{FF2B5EF4-FFF2-40B4-BE49-F238E27FC236}">
                <a16:creationId xmlns:a16="http://schemas.microsoft.com/office/drawing/2014/main" id="{DE014BBC-A6C8-C0F8-AB81-C19FD0AFEC60}"/>
              </a:ext>
            </a:extLst>
          </p:cNvPr>
          <p:cNvSpPr/>
          <p:nvPr/>
        </p:nvSpPr>
        <p:spPr>
          <a:xfrm>
            <a:off x="1099496" y="1346493"/>
            <a:ext cx="3520629" cy="929717"/>
          </a:xfrm>
          <a:prstGeom prst="round2SameRect">
            <a:avLst>
              <a:gd name="adj1" fmla="val 16667"/>
              <a:gd name="adj2" fmla="val 0"/>
            </a:avLst>
          </a:pr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4800" b="1" i="0" u="none" strike="noStrike" cap="none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課堂</a:t>
            </a:r>
            <a:r>
              <a:rPr lang="zh-TW" sz="4800" b="1" i="0" u="none" strike="noStrike" cap="none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活動</a:t>
            </a:r>
            <a:r>
              <a:rPr lang="en-US" altLang="zh-TW" sz="4800" b="1" i="0" u="none" strike="noStrike" cap="none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1</a:t>
            </a:r>
            <a:endParaRPr sz="4800" b="1" i="0" u="none" strike="noStrike" cap="none" dirty="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7DBBBF0B-B85F-1444-AB3A-12850FC09D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2589" y="1506710"/>
            <a:ext cx="4980051" cy="703540"/>
          </a:xfrm>
        </p:spPr>
        <p:txBody>
          <a:bodyPr anchor="b">
            <a:noAutofit/>
          </a:bodyPr>
          <a:lstStyle/>
          <a:p>
            <a:pPr>
              <a:lnSpc>
                <a:spcPct val="100000"/>
              </a:lnSpc>
            </a:pPr>
            <a:r>
              <a:rPr lang="zh-TW" altLang="en-US" sz="3600" spc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國家</a:t>
            </a:r>
            <a:r>
              <a:rPr lang="zh-TW" altLang="en-US" sz="36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公共衞生發展</a:t>
            </a:r>
            <a:r>
              <a:rPr lang="zh-TW" altLang="en-US" sz="3600" spc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對全球帶來的貢獻</a:t>
            </a:r>
          </a:p>
        </p:txBody>
      </p:sp>
      <p:pic>
        <p:nvPicPr>
          <p:cNvPr id="2" name="Picture 2" descr="Logo, icon&#10;&#10;Description automatically generated">
            <a:extLst>
              <a:ext uri="{FF2B5EF4-FFF2-40B4-BE49-F238E27FC236}">
                <a16:creationId xmlns:a16="http://schemas.microsoft.com/office/drawing/2014/main" id="{D9CDD7E5-7959-6DC7-4EA6-18EBF720F34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9091" y="939642"/>
            <a:ext cx="1271019" cy="1274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159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14"/>
          <p:cNvSpPr/>
          <p:nvPr/>
        </p:nvSpPr>
        <p:spPr>
          <a:xfrm>
            <a:off x="383333" y="406590"/>
            <a:ext cx="2238375" cy="929717"/>
          </a:xfrm>
          <a:prstGeom prst="round2SameRect">
            <a:avLst>
              <a:gd name="adj1" fmla="val 16667"/>
              <a:gd name="adj2" fmla="val 0"/>
            </a:avLst>
          </a:prstGeom>
          <a:solidFill>
            <a:srgbClr val="8897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800" b="1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資料</a:t>
            </a:r>
            <a:r>
              <a:rPr lang="zh-TW" altLang="en-US" sz="4800" b="1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一</a:t>
            </a:r>
            <a:endParaRPr sz="4800" b="1" dirty="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56" name="Google Shape;156;p14"/>
          <p:cNvSpPr txBox="1"/>
          <p:nvPr/>
        </p:nvSpPr>
        <p:spPr>
          <a:xfrm>
            <a:off x="390152" y="4818553"/>
            <a:ext cx="6036773" cy="415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05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  <a:sym typeface="Times New Roman"/>
              </a:rPr>
              <a:t>資料</a:t>
            </a:r>
            <a:r>
              <a:rPr lang="zh-TW" sz="1050" b="0" i="0" u="none" strike="noStrike" cap="none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  <a:sym typeface="Times New Roman"/>
              </a:rPr>
              <a:t>來源：</a:t>
            </a:r>
            <a:r>
              <a:rPr lang="zh-TW" altLang="en-US" sz="1050" b="0" i="0" u="none" strike="noStrike" cap="none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  <a:sym typeface="Times New Roman"/>
              </a:rPr>
              <a:t>當代中國</a:t>
            </a:r>
            <a:r>
              <a:rPr lang="en-US" altLang="zh-TW" sz="1050" b="0" i="0" u="none" strike="noStrike" cap="none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  <a:sym typeface="Times New Roman"/>
              </a:rPr>
              <a:t>〈</a:t>
            </a:r>
            <a:r>
              <a:rPr lang="zh-TW" altLang="en-US" sz="1050" b="0" i="0" u="none" strike="noStrike" cap="none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  <a:sym typeface="Times New Roman"/>
              </a:rPr>
              <a:t>中國開啟「全民健身」時代 </a:t>
            </a:r>
            <a:r>
              <a:rPr lang="en-US" altLang="zh-TW" sz="1050" b="0" i="0" u="none" strike="noStrike" cap="none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  <a:sym typeface="Times New Roman"/>
              </a:rPr>
              <a:t>7</a:t>
            </a:r>
            <a:r>
              <a:rPr lang="zh-TW" altLang="en-US" sz="1050" b="0" i="0" u="none" strike="noStrike" cap="none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  <a:sym typeface="Times New Roman"/>
              </a:rPr>
              <a:t>億人每周做運動</a:t>
            </a:r>
            <a:r>
              <a:rPr lang="en-US" altLang="zh-TW" sz="105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  <a:sym typeface="Times New Roman"/>
              </a:rPr>
              <a:t>〉</a:t>
            </a:r>
            <a:endParaRPr lang="en-US" altLang="zh-TW" sz="1050" b="0" i="0" u="none" strike="noStrike" cap="none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Times New Roman"/>
              <a:sym typeface="Times New Roman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105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  <a:sym typeface="Times New Roman"/>
              </a:rPr>
              <a:t>https://www.youtube.com/watch?v=wvD7WZcRO3s</a:t>
            </a:r>
          </a:p>
        </p:txBody>
      </p:sp>
      <p:sp>
        <p:nvSpPr>
          <p:cNvPr id="2" name="Google Shape;141;p13">
            <a:extLst>
              <a:ext uri="{FF2B5EF4-FFF2-40B4-BE49-F238E27FC236}">
                <a16:creationId xmlns:a16="http://schemas.microsoft.com/office/drawing/2014/main" id="{B98BB33D-7197-9B19-8956-1BFE93FBFF4F}"/>
              </a:ext>
            </a:extLst>
          </p:cNvPr>
          <p:cNvSpPr/>
          <p:nvPr/>
        </p:nvSpPr>
        <p:spPr>
          <a:xfrm rot="-5400000">
            <a:off x="10946799" y="921181"/>
            <a:ext cx="1984495" cy="516038"/>
          </a:xfrm>
          <a:prstGeom prst="round2SameRect">
            <a:avLst>
              <a:gd name="adj1" fmla="val 16667"/>
              <a:gd name="adj2" fmla="val 0"/>
            </a:avLst>
          </a:prstGeom>
          <a:solidFill>
            <a:srgbClr val="32427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800" b="1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3" name="Google Shape;86;p6">
            <a:hlinkClick r:id="rId3"/>
            <a:extLst>
              <a:ext uri="{FF2B5EF4-FFF2-40B4-BE49-F238E27FC236}">
                <a16:creationId xmlns:a16="http://schemas.microsoft.com/office/drawing/2014/main" id="{D1DBFC81-B229-6478-AAB9-FF8E43478BDD}"/>
              </a:ext>
            </a:extLst>
          </p:cNvPr>
          <p:cNvSpPr/>
          <p:nvPr/>
        </p:nvSpPr>
        <p:spPr>
          <a:xfrm>
            <a:off x="6980861" y="1396865"/>
            <a:ext cx="1428750" cy="1428750"/>
          </a:xfrm>
          <a:prstGeom prst="ellipse">
            <a:avLst/>
          </a:prstGeom>
          <a:gradFill>
            <a:gsLst>
              <a:gs pos="0">
                <a:srgbClr val="CED1E8"/>
              </a:gs>
              <a:gs pos="46000">
                <a:srgbClr val="8E93C8"/>
              </a:gs>
              <a:gs pos="100000">
                <a:srgbClr val="414787"/>
              </a:gs>
            </a:gsLst>
            <a:path path="circle">
              <a:fillToRect l="50000" t="50000" r="50000" b="50000"/>
            </a:path>
            <a:tileRect/>
          </a:gradFill>
          <a:ln w="57150" cap="flat" cmpd="sng">
            <a:solidFill>
              <a:srgbClr val="32427E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b="1" i="0" u="none" strike="noStrike" cap="none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按此觀看</a:t>
            </a:r>
            <a:endParaRPr sz="2800" b="1" i="0" u="none" strike="noStrike" cap="none" dirty="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7" name="Google Shape;146;p13">
            <a:extLst>
              <a:ext uri="{FF2B5EF4-FFF2-40B4-BE49-F238E27FC236}">
                <a16:creationId xmlns:a16="http://schemas.microsoft.com/office/drawing/2014/main" id="{FAFBC12B-661C-45BB-96F1-768CBC5DE310}"/>
              </a:ext>
            </a:extLst>
          </p:cNvPr>
          <p:cNvSpPr/>
          <p:nvPr/>
        </p:nvSpPr>
        <p:spPr>
          <a:xfrm>
            <a:off x="2678732" y="618479"/>
            <a:ext cx="8119897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36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中國開啟「全民健身」時代</a:t>
            </a:r>
          </a:p>
        </p:txBody>
      </p:sp>
      <p:sp>
        <p:nvSpPr>
          <p:cNvPr id="9" name="Google Shape;84;p6">
            <a:extLst>
              <a:ext uri="{FF2B5EF4-FFF2-40B4-BE49-F238E27FC236}">
                <a16:creationId xmlns:a16="http://schemas.microsoft.com/office/drawing/2014/main" id="{A52FD4D0-B6DE-A052-765A-24A916371B2E}"/>
              </a:ext>
            </a:extLst>
          </p:cNvPr>
          <p:cNvSpPr/>
          <p:nvPr/>
        </p:nvSpPr>
        <p:spPr>
          <a:xfrm>
            <a:off x="7283464" y="3555493"/>
            <a:ext cx="4682113" cy="2392462"/>
          </a:xfrm>
          <a:prstGeom prst="roundRect">
            <a:avLst>
              <a:gd name="adj" fmla="val 14254"/>
            </a:avLst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just"/>
            <a:endParaRPr lang="en-US" altLang="zh-TW" sz="2800" dirty="0">
              <a:solidFill>
                <a:schemeClr val="tx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63CF0F97-A063-9B62-59DA-554EE00CEB0F}"/>
              </a:ext>
            </a:extLst>
          </p:cNvPr>
          <p:cNvSpPr txBox="1"/>
          <p:nvPr/>
        </p:nvSpPr>
        <p:spPr>
          <a:xfrm>
            <a:off x="7517474" y="3861125"/>
            <a:ext cx="4284374" cy="191485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342900" indent="-342900" algn="just">
              <a:buFont typeface="Wingdings" panose="05000000000000000000" pitchFamily="2" charset="2"/>
              <a:buChar char="l"/>
            </a:pPr>
            <a:r>
              <a:rPr lang="zh-TW" altLang="en-US" sz="24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國家為何會把「全民健身」列為國家戰略？</a:t>
            </a:r>
            <a:endParaRPr lang="en-US" altLang="zh-TW" sz="2400" dirty="0">
              <a:solidFill>
                <a:schemeClr val="tx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 algn="just">
              <a:buFont typeface="Wingdings" panose="05000000000000000000" pitchFamily="2" charset="2"/>
              <a:buChar char="l"/>
            </a:pPr>
            <a:endParaRPr lang="en-US" altLang="zh-TW" sz="2400" dirty="0">
              <a:solidFill>
                <a:schemeClr val="tx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 algn="just">
              <a:buFont typeface="Wingdings" panose="05000000000000000000" pitchFamily="2" charset="2"/>
              <a:buChar char="l"/>
            </a:pPr>
            <a:r>
              <a:rPr lang="zh-TW" altLang="en-US" sz="24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國民身體健康對全球公共衞生帶來甚麼好處？</a:t>
            </a:r>
            <a:endParaRPr lang="en-US" altLang="zh-TW" sz="2400" dirty="0">
              <a:solidFill>
                <a:schemeClr val="tx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Oval 6">
            <a:extLst>
              <a:ext uri="{FF2B5EF4-FFF2-40B4-BE49-F238E27FC236}">
                <a16:creationId xmlns:a16="http://schemas.microsoft.com/office/drawing/2014/main" id="{2596121B-4BAA-5845-7006-DFECFF49F5B8}"/>
              </a:ext>
            </a:extLst>
          </p:cNvPr>
          <p:cNvSpPr/>
          <p:nvPr/>
        </p:nvSpPr>
        <p:spPr>
          <a:xfrm rot="20934891">
            <a:off x="6929463" y="3134687"/>
            <a:ext cx="1325880" cy="637602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想一想</a:t>
            </a:r>
            <a:endParaRPr lang="en-HK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TextBox 5">
            <a:extLst>
              <a:ext uri="{FF2B5EF4-FFF2-40B4-BE49-F238E27FC236}">
                <a16:creationId xmlns:a16="http://schemas.microsoft.com/office/drawing/2014/main" id="{ADE42763-9367-D78E-CE7D-70073F90C10E}"/>
              </a:ext>
            </a:extLst>
          </p:cNvPr>
          <p:cNvSpPr txBox="1"/>
          <p:nvPr/>
        </p:nvSpPr>
        <p:spPr>
          <a:xfrm>
            <a:off x="11681026" y="232456"/>
            <a:ext cx="51097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2400" b="1" dirty="0">
                <a:solidFill>
                  <a:schemeClr val="bg1"/>
                </a:solidFill>
              </a:rPr>
              <a:t>課堂活動</a:t>
            </a:r>
            <a:endParaRPr lang="en-HK" altLang="zh-TW" sz="2400" b="1" dirty="0">
              <a:solidFill>
                <a:schemeClr val="bg1"/>
              </a:solidFill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HK" altLang="zh-TW" sz="2400" b="1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1</a:t>
            </a:r>
            <a:endParaRPr lang="en-HK" sz="2400" dirty="0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8C3A2596-79FC-8FBA-5E9B-00BD4F6A87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952" y="1336307"/>
            <a:ext cx="6272983" cy="3482246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0D01417A-0A6A-8508-6CB9-956C6D996F7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8833418" y="1360498"/>
            <a:ext cx="1465117" cy="1465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0251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14"/>
          <p:cNvSpPr/>
          <p:nvPr/>
        </p:nvSpPr>
        <p:spPr>
          <a:xfrm>
            <a:off x="383333" y="406590"/>
            <a:ext cx="2238375" cy="929717"/>
          </a:xfrm>
          <a:prstGeom prst="round2SameRect">
            <a:avLst>
              <a:gd name="adj1" fmla="val 16667"/>
              <a:gd name="adj2" fmla="val 0"/>
            </a:avLst>
          </a:prstGeom>
          <a:solidFill>
            <a:srgbClr val="8897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800" b="1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資料</a:t>
            </a:r>
            <a:r>
              <a:rPr lang="zh-TW" altLang="en-US" sz="4800" b="1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二</a:t>
            </a:r>
            <a:endParaRPr sz="4800" b="1" dirty="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56" name="Google Shape;156;p14"/>
          <p:cNvSpPr txBox="1"/>
          <p:nvPr/>
        </p:nvSpPr>
        <p:spPr>
          <a:xfrm>
            <a:off x="383333" y="4901078"/>
            <a:ext cx="5154304" cy="415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zh-TW" sz="105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  <a:sym typeface="Times New Roman"/>
              </a:rPr>
              <a:t>資料</a:t>
            </a:r>
            <a:r>
              <a:rPr lang="zh-TW" sz="1050" b="0" i="0" u="none" strike="noStrike" cap="none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  <a:sym typeface="Times New Roman"/>
              </a:rPr>
              <a:t>來源：</a:t>
            </a:r>
            <a:r>
              <a:rPr lang="zh-TW" altLang="en-US" sz="1050" b="0" i="0" u="none" strike="noStrike" cap="none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  <a:sym typeface="Times New Roman"/>
              </a:rPr>
              <a:t>當代中國</a:t>
            </a:r>
            <a:r>
              <a:rPr lang="en-US" altLang="zh-TW" sz="1050" b="0" i="0" u="none" strike="noStrike" cap="none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  <a:sym typeface="Times New Roman"/>
              </a:rPr>
              <a:t>〈</a:t>
            </a:r>
            <a:r>
              <a:rPr lang="zh-TW" altLang="en-US" sz="1050" b="0" i="0" u="none" strike="noStrike" cap="none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  <a:sym typeface="Times New Roman"/>
              </a:rPr>
              <a:t>中醫出海｜外國人都鐘意針灸拔罐？全球三分之一人睇中醫</a:t>
            </a:r>
            <a:r>
              <a:rPr lang="en-US" altLang="zh-TW" sz="105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  <a:sym typeface="Times New Roman"/>
              </a:rPr>
              <a:t>〉</a:t>
            </a:r>
            <a:endParaRPr lang="en-US" altLang="zh-TW" sz="1050" b="0" i="0" u="none" strike="noStrike" cap="none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Times New Roman"/>
              <a:sym typeface="Times New Roman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105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  <a:sym typeface="Times New Roman"/>
              </a:rPr>
              <a:t>https://youtu.be/BtRxl_ygj1k</a:t>
            </a:r>
          </a:p>
        </p:txBody>
      </p:sp>
      <p:sp>
        <p:nvSpPr>
          <p:cNvPr id="2" name="Google Shape;141;p13">
            <a:extLst>
              <a:ext uri="{FF2B5EF4-FFF2-40B4-BE49-F238E27FC236}">
                <a16:creationId xmlns:a16="http://schemas.microsoft.com/office/drawing/2014/main" id="{B98BB33D-7197-9B19-8956-1BFE93FBFF4F}"/>
              </a:ext>
            </a:extLst>
          </p:cNvPr>
          <p:cNvSpPr/>
          <p:nvPr/>
        </p:nvSpPr>
        <p:spPr>
          <a:xfrm rot="-5400000">
            <a:off x="10946799" y="921181"/>
            <a:ext cx="1984495" cy="516038"/>
          </a:xfrm>
          <a:prstGeom prst="round2SameRect">
            <a:avLst>
              <a:gd name="adj1" fmla="val 16667"/>
              <a:gd name="adj2" fmla="val 0"/>
            </a:avLst>
          </a:prstGeom>
          <a:solidFill>
            <a:srgbClr val="32427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800" b="1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3" name="Google Shape;86;p6">
            <a:hlinkClick r:id="rId3"/>
            <a:extLst>
              <a:ext uri="{FF2B5EF4-FFF2-40B4-BE49-F238E27FC236}">
                <a16:creationId xmlns:a16="http://schemas.microsoft.com/office/drawing/2014/main" id="{D1DBFC81-B229-6478-AAB9-FF8E43478BDD}"/>
              </a:ext>
            </a:extLst>
          </p:cNvPr>
          <p:cNvSpPr/>
          <p:nvPr/>
        </p:nvSpPr>
        <p:spPr>
          <a:xfrm>
            <a:off x="7309743" y="1377786"/>
            <a:ext cx="1428750" cy="1428750"/>
          </a:xfrm>
          <a:prstGeom prst="ellipse">
            <a:avLst/>
          </a:prstGeom>
          <a:gradFill>
            <a:gsLst>
              <a:gs pos="0">
                <a:srgbClr val="CED1E8"/>
              </a:gs>
              <a:gs pos="46000">
                <a:srgbClr val="8E93C8"/>
              </a:gs>
              <a:gs pos="100000">
                <a:srgbClr val="414787"/>
              </a:gs>
            </a:gsLst>
            <a:path path="circle">
              <a:fillToRect l="50000" t="50000" r="50000" b="50000"/>
            </a:path>
            <a:tileRect/>
          </a:gradFill>
          <a:ln w="57150" cap="flat" cmpd="sng">
            <a:solidFill>
              <a:srgbClr val="32427E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b="1" i="0" u="none" strike="noStrike" cap="none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按此觀看</a:t>
            </a:r>
            <a:endParaRPr sz="2800" b="1" i="0" u="none" strike="noStrike" cap="none" dirty="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7" name="Google Shape;146;p13">
            <a:extLst>
              <a:ext uri="{FF2B5EF4-FFF2-40B4-BE49-F238E27FC236}">
                <a16:creationId xmlns:a16="http://schemas.microsoft.com/office/drawing/2014/main" id="{FAFBC12B-661C-45BB-96F1-768CBC5DE310}"/>
              </a:ext>
            </a:extLst>
          </p:cNvPr>
          <p:cNvSpPr/>
          <p:nvPr/>
        </p:nvSpPr>
        <p:spPr>
          <a:xfrm>
            <a:off x="2780172" y="555662"/>
            <a:ext cx="2238376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36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中醫出海</a:t>
            </a:r>
          </a:p>
        </p:txBody>
      </p:sp>
      <p:sp>
        <p:nvSpPr>
          <p:cNvPr id="9" name="Google Shape;84;p6">
            <a:extLst>
              <a:ext uri="{FF2B5EF4-FFF2-40B4-BE49-F238E27FC236}">
                <a16:creationId xmlns:a16="http://schemas.microsoft.com/office/drawing/2014/main" id="{A52FD4D0-B6DE-A052-765A-24A916371B2E}"/>
              </a:ext>
            </a:extLst>
          </p:cNvPr>
          <p:cNvSpPr/>
          <p:nvPr/>
        </p:nvSpPr>
        <p:spPr>
          <a:xfrm>
            <a:off x="7384482" y="3834444"/>
            <a:ext cx="4485301" cy="2118956"/>
          </a:xfrm>
          <a:prstGeom prst="roundRect">
            <a:avLst>
              <a:gd name="adj" fmla="val 8430"/>
            </a:avLst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just"/>
            <a:endParaRPr lang="en-US" altLang="zh-TW" sz="2800" dirty="0">
              <a:solidFill>
                <a:schemeClr val="tx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Oval 6">
            <a:extLst>
              <a:ext uri="{FF2B5EF4-FFF2-40B4-BE49-F238E27FC236}">
                <a16:creationId xmlns:a16="http://schemas.microsoft.com/office/drawing/2014/main" id="{2596121B-4BAA-5845-7006-DFECFF49F5B8}"/>
              </a:ext>
            </a:extLst>
          </p:cNvPr>
          <p:cNvSpPr/>
          <p:nvPr/>
        </p:nvSpPr>
        <p:spPr>
          <a:xfrm rot="20934891">
            <a:off x="7058777" y="3459541"/>
            <a:ext cx="1325880" cy="637602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想一想</a:t>
            </a:r>
            <a:endParaRPr lang="en-HK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TextBox 5">
            <a:extLst>
              <a:ext uri="{FF2B5EF4-FFF2-40B4-BE49-F238E27FC236}">
                <a16:creationId xmlns:a16="http://schemas.microsoft.com/office/drawing/2014/main" id="{ADE42763-9367-D78E-CE7D-70073F90C10E}"/>
              </a:ext>
            </a:extLst>
          </p:cNvPr>
          <p:cNvSpPr txBox="1"/>
          <p:nvPr/>
        </p:nvSpPr>
        <p:spPr>
          <a:xfrm>
            <a:off x="11681026" y="232456"/>
            <a:ext cx="51097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2400" b="1" dirty="0">
                <a:solidFill>
                  <a:schemeClr val="bg1"/>
                </a:solidFill>
              </a:rPr>
              <a:t>課堂活動</a:t>
            </a:r>
            <a:endParaRPr lang="en-HK" altLang="zh-TW" sz="2400" b="1" dirty="0">
              <a:solidFill>
                <a:schemeClr val="bg1"/>
              </a:solidFill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HK" altLang="zh-TW" sz="2400" b="1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1</a:t>
            </a:r>
            <a:endParaRPr lang="en-HK" sz="2400" dirty="0"/>
          </a:p>
        </p:txBody>
      </p:sp>
      <p:pic>
        <p:nvPicPr>
          <p:cNvPr id="14" name="圖片 13">
            <a:extLst>
              <a:ext uri="{FF2B5EF4-FFF2-40B4-BE49-F238E27FC236}">
                <a16:creationId xmlns:a16="http://schemas.microsoft.com/office/drawing/2014/main" id="{83C73B40-0426-6E58-0F81-820B774626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333" y="1336308"/>
            <a:ext cx="6348393" cy="3557614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7E8588A0-D316-8681-B42E-DF81A35BD8B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9074617" y="1377786"/>
            <a:ext cx="1418538" cy="1418538"/>
          </a:xfrm>
          <a:prstGeom prst="rect">
            <a:avLst/>
          </a:prstGeom>
        </p:spPr>
      </p:pic>
      <p:sp>
        <p:nvSpPr>
          <p:cNvPr id="18" name="文字方塊 17">
            <a:extLst>
              <a:ext uri="{FF2B5EF4-FFF2-40B4-BE49-F238E27FC236}">
                <a16:creationId xmlns:a16="http://schemas.microsoft.com/office/drawing/2014/main" id="{7D325ADC-8F7C-EC75-1902-3C87A5DC71FE}"/>
              </a:ext>
            </a:extLst>
          </p:cNvPr>
          <p:cNvSpPr txBox="1"/>
          <p:nvPr/>
        </p:nvSpPr>
        <p:spPr>
          <a:xfrm>
            <a:off x="7546243" y="4148472"/>
            <a:ext cx="3978030" cy="191485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342900" indent="-342900" algn="just">
              <a:buFont typeface="Wingdings" panose="05000000000000000000" pitchFamily="2" charset="2"/>
              <a:buChar char="l"/>
            </a:pPr>
            <a:r>
              <a:rPr lang="zh-TW" altLang="en-US" sz="24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中醫為何會廣受世界歡迎？</a:t>
            </a:r>
            <a:endParaRPr lang="en-US" altLang="zh-TW" sz="2400" dirty="0">
              <a:solidFill>
                <a:schemeClr val="tx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 algn="just">
              <a:buFont typeface="Wingdings" panose="05000000000000000000" pitchFamily="2" charset="2"/>
              <a:buChar char="l"/>
            </a:pPr>
            <a:endParaRPr lang="en-US" altLang="zh-TW" sz="2400" dirty="0">
              <a:solidFill>
                <a:schemeClr val="tx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 algn="just">
              <a:buFont typeface="Wingdings" panose="05000000000000000000" pitchFamily="2" charset="2"/>
              <a:buChar char="l"/>
            </a:pPr>
            <a:r>
              <a:rPr lang="zh-TW" altLang="en-US" sz="24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輸出中醫技術為全球公共衞生帶來甚麼好處？</a:t>
            </a:r>
            <a:endParaRPr lang="en-US" altLang="zh-TW" sz="2400" dirty="0">
              <a:solidFill>
                <a:schemeClr val="tx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0702634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14"/>
          <p:cNvSpPr/>
          <p:nvPr/>
        </p:nvSpPr>
        <p:spPr>
          <a:xfrm>
            <a:off x="383333" y="406590"/>
            <a:ext cx="2238375" cy="929717"/>
          </a:xfrm>
          <a:prstGeom prst="round2SameRect">
            <a:avLst>
              <a:gd name="adj1" fmla="val 16667"/>
              <a:gd name="adj2" fmla="val 0"/>
            </a:avLst>
          </a:prstGeom>
          <a:solidFill>
            <a:srgbClr val="8897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800" b="1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資料</a:t>
            </a:r>
            <a:r>
              <a:rPr lang="zh-TW" altLang="en-US" sz="4800" b="1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三</a:t>
            </a:r>
            <a:endParaRPr sz="4800" b="1" dirty="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56" name="Google Shape;156;p14"/>
          <p:cNvSpPr txBox="1"/>
          <p:nvPr/>
        </p:nvSpPr>
        <p:spPr>
          <a:xfrm>
            <a:off x="203020" y="6302338"/>
            <a:ext cx="5675266" cy="415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zh-TW" sz="105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  <a:sym typeface="Times New Roman"/>
              </a:rPr>
              <a:t>資料</a:t>
            </a:r>
            <a:r>
              <a:rPr lang="zh-TW" sz="1050" b="0" i="0" u="none" strike="noStrike" cap="none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  <a:sym typeface="Times New Roman"/>
              </a:rPr>
              <a:t>來源：</a:t>
            </a:r>
            <a:r>
              <a:rPr lang="zh-TW" altLang="en-US" sz="1050" b="0" i="0" u="none" strike="noStrike" cap="none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  <a:sym typeface="Times New Roman"/>
              </a:rPr>
              <a:t>當代中國</a:t>
            </a:r>
            <a:r>
              <a:rPr lang="en-US" altLang="zh-TW" sz="1050" b="0" i="0" u="none" strike="noStrike" cap="none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  <a:sym typeface="Times New Roman"/>
              </a:rPr>
              <a:t>〈</a:t>
            </a:r>
            <a:r>
              <a:rPr lang="zh-TW" altLang="en-US" sz="1050" b="0" i="0" u="none" strike="noStrike" cap="none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  <a:sym typeface="Times New Roman"/>
              </a:rPr>
              <a:t>新冠疫情｜粵港澳大灣區的抗疫「功臣」 廣州國際生物島走向國際</a:t>
            </a:r>
            <a:r>
              <a:rPr lang="en-US" altLang="zh-TW" sz="105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  <a:sym typeface="Times New Roman"/>
              </a:rPr>
              <a:t>〉</a:t>
            </a:r>
            <a:endParaRPr lang="en-US" altLang="zh-TW" sz="1050" b="0" i="0" u="none" strike="noStrike" cap="none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Times New Roman"/>
              <a:sym typeface="Times New Roman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105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  <a:sym typeface="Times New Roman"/>
              </a:rPr>
              <a:t>https://www.ourchinastory.com/zh/2720</a:t>
            </a:r>
          </a:p>
        </p:txBody>
      </p:sp>
      <p:sp>
        <p:nvSpPr>
          <p:cNvPr id="2" name="Google Shape;141;p13">
            <a:extLst>
              <a:ext uri="{FF2B5EF4-FFF2-40B4-BE49-F238E27FC236}">
                <a16:creationId xmlns:a16="http://schemas.microsoft.com/office/drawing/2014/main" id="{B98BB33D-7197-9B19-8956-1BFE93FBFF4F}"/>
              </a:ext>
            </a:extLst>
          </p:cNvPr>
          <p:cNvSpPr/>
          <p:nvPr/>
        </p:nvSpPr>
        <p:spPr>
          <a:xfrm rot="-5400000">
            <a:off x="10946799" y="921181"/>
            <a:ext cx="1984495" cy="516038"/>
          </a:xfrm>
          <a:prstGeom prst="round2SameRect">
            <a:avLst>
              <a:gd name="adj1" fmla="val 16667"/>
              <a:gd name="adj2" fmla="val 0"/>
            </a:avLst>
          </a:prstGeom>
          <a:solidFill>
            <a:srgbClr val="32427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800" b="1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3" name="Google Shape;86;p6">
            <a:hlinkClick r:id="rId3"/>
            <a:extLst>
              <a:ext uri="{FF2B5EF4-FFF2-40B4-BE49-F238E27FC236}">
                <a16:creationId xmlns:a16="http://schemas.microsoft.com/office/drawing/2014/main" id="{D1DBFC81-B229-6478-AAB9-FF8E43478BDD}"/>
              </a:ext>
            </a:extLst>
          </p:cNvPr>
          <p:cNvSpPr/>
          <p:nvPr/>
        </p:nvSpPr>
        <p:spPr>
          <a:xfrm>
            <a:off x="1514717" y="3630206"/>
            <a:ext cx="1428750" cy="1428750"/>
          </a:xfrm>
          <a:prstGeom prst="ellipse">
            <a:avLst/>
          </a:prstGeom>
          <a:gradFill>
            <a:gsLst>
              <a:gs pos="0">
                <a:srgbClr val="CED1E8"/>
              </a:gs>
              <a:gs pos="46000">
                <a:srgbClr val="8E93C8"/>
              </a:gs>
              <a:gs pos="100000">
                <a:srgbClr val="414787"/>
              </a:gs>
            </a:gsLst>
            <a:path path="circle">
              <a:fillToRect l="50000" t="50000" r="50000" b="50000"/>
            </a:path>
            <a:tileRect/>
          </a:gradFill>
          <a:ln w="57150" cap="flat" cmpd="sng">
            <a:solidFill>
              <a:srgbClr val="32427E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b="1" i="0" u="none" strike="noStrike" cap="none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按此觀看</a:t>
            </a:r>
            <a:endParaRPr sz="2800" b="1" i="0" u="none" strike="noStrike" cap="none" dirty="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7" name="Google Shape;146;p13">
            <a:extLst>
              <a:ext uri="{FF2B5EF4-FFF2-40B4-BE49-F238E27FC236}">
                <a16:creationId xmlns:a16="http://schemas.microsoft.com/office/drawing/2014/main" id="{FAFBC12B-661C-45BB-96F1-768CBC5DE310}"/>
              </a:ext>
            </a:extLst>
          </p:cNvPr>
          <p:cNvSpPr/>
          <p:nvPr/>
        </p:nvSpPr>
        <p:spPr>
          <a:xfrm>
            <a:off x="2762482" y="601808"/>
            <a:ext cx="5741000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36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廣州國際生物島走向國際</a:t>
            </a:r>
          </a:p>
        </p:txBody>
      </p:sp>
      <p:sp>
        <p:nvSpPr>
          <p:cNvPr id="9" name="Google Shape;84;p6">
            <a:extLst>
              <a:ext uri="{FF2B5EF4-FFF2-40B4-BE49-F238E27FC236}">
                <a16:creationId xmlns:a16="http://schemas.microsoft.com/office/drawing/2014/main" id="{A52FD4D0-B6DE-A052-765A-24A916371B2E}"/>
              </a:ext>
            </a:extLst>
          </p:cNvPr>
          <p:cNvSpPr/>
          <p:nvPr/>
        </p:nvSpPr>
        <p:spPr>
          <a:xfrm>
            <a:off x="6832491" y="2452747"/>
            <a:ext cx="4662823" cy="2441469"/>
          </a:xfrm>
          <a:prstGeom prst="roundRect">
            <a:avLst>
              <a:gd name="adj" fmla="val 8430"/>
            </a:avLst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just"/>
            <a:endParaRPr lang="en-US" altLang="zh-TW" sz="2800" dirty="0">
              <a:solidFill>
                <a:schemeClr val="tx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Oval 6">
            <a:extLst>
              <a:ext uri="{FF2B5EF4-FFF2-40B4-BE49-F238E27FC236}">
                <a16:creationId xmlns:a16="http://schemas.microsoft.com/office/drawing/2014/main" id="{2596121B-4BAA-5845-7006-DFECFF49F5B8}"/>
              </a:ext>
            </a:extLst>
          </p:cNvPr>
          <p:cNvSpPr/>
          <p:nvPr/>
        </p:nvSpPr>
        <p:spPr>
          <a:xfrm rot="20934891">
            <a:off x="6506786" y="2077845"/>
            <a:ext cx="1325880" cy="637602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想一想</a:t>
            </a:r>
            <a:endParaRPr lang="en-HK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TextBox 5">
            <a:extLst>
              <a:ext uri="{FF2B5EF4-FFF2-40B4-BE49-F238E27FC236}">
                <a16:creationId xmlns:a16="http://schemas.microsoft.com/office/drawing/2014/main" id="{ADE42763-9367-D78E-CE7D-70073F90C10E}"/>
              </a:ext>
            </a:extLst>
          </p:cNvPr>
          <p:cNvSpPr txBox="1"/>
          <p:nvPr/>
        </p:nvSpPr>
        <p:spPr>
          <a:xfrm>
            <a:off x="11681026" y="232456"/>
            <a:ext cx="51097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2400" b="1" dirty="0">
                <a:solidFill>
                  <a:schemeClr val="bg1"/>
                </a:solidFill>
              </a:rPr>
              <a:t>課堂活動</a:t>
            </a:r>
            <a:endParaRPr lang="en-HK" altLang="zh-TW" sz="2400" b="1" dirty="0">
              <a:solidFill>
                <a:schemeClr val="bg1"/>
              </a:solidFill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HK" altLang="zh-TW" sz="2400" b="1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1</a:t>
            </a:r>
            <a:endParaRPr lang="en-HK" sz="2400" dirty="0"/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7D325ADC-8F7C-EC75-1902-3C87A5DC71FE}"/>
              </a:ext>
            </a:extLst>
          </p:cNvPr>
          <p:cNvSpPr txBox="1"/>
          <p:nvPr/>
        </p:nvSpPr>
        <p:spPr>
          <a:xfrm>
            <a:off x="6994252" y="2766776"/>
            <a:ext cx="4248514" cy="191485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342900" indent="-342900" algn="just">
              <a:buFont typeface="Wingdings" panose="05000000000000000000" pitchFamily="2" charset="2"/>
              <a:buChar char="l"/>
            </a:pPr>
            <a:r>
              <a:rPr lang="zh-TW" altLang="en-US" sz="24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廣州國際生物島有甚麼研究成果？</a:t>
            </a:r>
            <a:endParaRPr lang="en-US" altLang="zh-TW" sz="2400" dirty="0">
              <a:solidFill>
                <a:schemeClr val="tx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 algn="just">
              <a:buFont typeface="Wingdings" panose="05000000000000000000" pitchFamily="2" charset="2"/>
              <a:buChar char="l"/>
            </a:pPr>
            <a:endParaRPr lang="en-US" altLang="zh-TW" sz="2400" dirty="0">
              <a:solidFill>
                <a:schemeClr val="tx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 algn="just">
              <a:buFont typeface="Wingdings" panose="05000000000000000000" pitchFamily="2" charset="2"/>
              <a:buChar char="l"/>
            </a:pPr>
            <a:r>
              <a:rPr lang="zh-TW" altLang="en-US" sz="24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中國醫療技術進步為全球公共衞生帶來甚麼好處？</a:t>
            </a:r>
            <a:endParaRPr lang="en-US" altLang="zh-TW" sz="2400" dirty="0">
              <a:solidFill>
                <a:schemeClr val="tx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2C9A2BD6-CC06-7D10-B823-3B5B29F1BC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334" y="1314674"/>
            <a:ext cx="5741000" cy="1984496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C1723C06-1CFF-EE84-83AE-862F862328F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3553762" y="3560063"/>
            <a:ext cx="1640981" cy="1640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4815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E32E349B-8C37-E6FD-6ABE-7A83CDC03F02}"/>
              </a:ext>
            </a:extLst>
          </p:cNvPr>
          <p:cNvSpPr txBox="1">
            <a:spLocks/>
          </p:cNvSpPr>
          <p:nvPr/>
        </p:nvSpPr>
        <p:spPr>
          <a:xfrm>
            <a:off x="0" y="1783079"/>
            <a:ext cx="7410246" cy="474892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3F50A4"/>
                </a:solidFill>
                <a:latin typeface="MHEI-MEDIUM-HKSCS-U" panose="020B0604050101010104" pitchFamily="34" charset="-120"/>
                <a:ea typeface="MHEI-MEDIUM-HKSCS-U" panose="020B0604050101010104" pitchFamily="34" charset="-12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F50A4"/>
                </a:solidFill>
                <a:latin typeface="MHEI-MEDIUM-HKSCS-U" panose="020B0604050101010104" pitchFamily="34" charset="-120"/>
                <a:ea typeface="MHEI-MEDIUM-HKSCS-U" panose="020B0604050101010104" pitchFamily="34" charset="-12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F50A4"/>
                </a:solidFill>
                <a:latin typeface="MHEI-MEDIUM-HKSCS-U" panose="020B0604050101010104" pitchFamily="34" charset="-120"/>
                <a:ea typeface="MHEI-MEDIUM-HKSCS-U" panose="020B0604050101010104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F50A4"/>
                </a:solidFill>
                <a:latin typeface="MHEI-MEDIUM-HKSCS-U" panose="020B0604050101010104" pitchFamily="34" charset="-120"/>
                <a:ea typeface="MHEI-MEDIUM-HKSCS-U" panose="020B0604050101010104" pitchFamily="34" charset="-12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F50A4"/>
                </a:solidFill>
                <a:latin typeface="MHEI-MEDIUM-HKSCS-U" panose="020B0604050101010104" pitchFamily="34" charset="-120"/>
                <a:ea typeface="MHEI-MEDIUM-HKSCS-U" panose="020B0604050101010104" pitchFamily="34" charset="-12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buNone/>
            </a:pPr>
            <a:endParaRPr lang="zh-TW" altLang="en-US" sz="1800" dirty="0">
              <a:solidFill>
                <a:schemeClr val="tx1">
                  <a:lumMod val="50000"/>
                </a:schemeClr>
              </a:solidFill>
              <a:latin typeface="+mn-ea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Rectangle: Rounded Corners 1">
            <a:extLst>
              <a:ext uri="{FF2B5EF4-FFF2-40B4-BE49-F238E27FC236}">
                <a16:creationId xmlns:a16="http://schemas.microsoft.com/office/drawing/2014/main" id="{E8C7E07F-ED5A-513E-6F53-03F54EF79C19}"/>
              </a:ext>
            </a:extLst>
          </p:cNvPr>
          <p:cNvSpPr/>
          <p:nvPr/>
        </p:nvSpPr>
        <p:spPr>
          <a:xfrm>
            <a:off x="2846162" y="146952"/>
            <a:ext cx="6111571" cy="68457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中國公共衞生發展對全球帶來的貢獻</a:t>
            </a:r>
          </a:p>
        </p:txBody>
      </p:sp>
      <p:sp>
        <p:nvSpPr>
          <p:cNvPr id="2" name="Google Shape;141;p13">
            <a:extLst>
              <a:ext uri="{FF2B5EF4-FFF2-40B4-BE49-F238E27FC236}">
                <a16:creationId xmlns:a16="http://schemas.microsoft.com/office/drawing/2014/main" id="{EB6039E9-3855-B015-637B-B6FCFD40AF31}"/>
              </a:ext>
            </a:extLst>
          </p:cNvPr>
          <p:cNvSpPr/>
          <p:nvPr/>
        </p:nvSpPr>
        <p:spPr>
          <a:xfrm rot="16200000">
            <a:off x="10946799" y="921181"/>
            <a:ext cx="1984495" cy="516038"/>
          </a:xfrm>
          <a:prstGeom prst="round2SameRect">
            <a:avLst>
              <a:gd name="adj1" fmla="val 16667"/>
              <a:gd name="adj2" fmla="val 0"/>
            </a:avLst>
          </a:prstGeom>
          <a:solidFill>
            <a:srgbClr val="32427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800" b="1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C1F6580-A6AA-B1F0-C3F7-C6ADB0EE24F8}"/>
              </a:ext>
            </a:extLst>
          </p:cNvPr>
          <p:cNvSpPr txBox="1"/>
          <p:nvPr/>
        </p:nvSpPr>
        <p:spPr>
          <a:xfrm>
            <a:off x="286234" y="2459096"/>
            <a:ext cx="6750688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l"/>
            </a:pPr>
            <a:r>
              <a:rPr lang="zh-TW" altLang="en-US" sz="20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作為高速成長中的發展中國家，中國既面對已發展國家面臨的健康問題，也面對發展中國家面臨的健康問題。</a:t>
            </a:r>
            <a:endParaRPr lang="en-US" altLang="zh-TW" sz="2000" dirty="0">
              <a:solidFill>
                <a:schemeClr val="tx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 algn="just">
              <a:buFont typeface="Wingdings" panose="05000000000000000000" pitchFamily="2" charset="2"/>
              <a:buChar char="l"/>
            </a:pPr>
            <a:endParaRPr lang="en-US" altLang="zh-TW" sz="2000" dirty="0">
              <a:solidFill>
                <a:schemeClr val="tx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 algn="just">
              <a:buFont typeface="Wingdings" panose="05000000000000000000" pitchFamily="2" charset="2"/>
              <a:buChar char="l"/>
            </a:pPr>
            <a:r>
              <a:rPr lang="zh-TW" altLang="en-US" sz="20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國家重視人民健康，着力普及健康生活、優化健康服務、完善健康保障、建設健康環境、發展健康產業為重點，加快推進健康中國建設。</a:t>
            </a:r>
            <a:endParaRPr lang="en-US" altLang="zh-TW" sz="2000" dirty="0">
              <a:solidFill>
                <a:schemeClr val="tx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 algn="just">
              <a:buFont typeface="Wingdings" panose="05000000000000000000" pitchFamily="2" charset="2"/>
              <a:buChar char="l"/>
            </a:pPr>
            <a:endParaRPr lang="en-US" altLang="zh-TW" sz="2000" dirty="0">
              <a:solidFill>
                <a:schemeClr val="tx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 algn="just">
              <a:buFont typeface="Wingdings" panose="05000000000000000000" pitchFamily="2" charset="2"/>
              <a:buChar char="l"/>
            </a:pPr>
            <a:r>
              <a:rPr lang="en-US" altLang="zh-TW" sz="20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2016</a:t>
            </a:r>
            <a:r>
              <a:rPr lang="zh-TW" altLang="en-US" sz="20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年國家發布</a:t>
            </a:r>
            <a:r>
              <a:rPr lang="en-US" altLang="zh-TW" sz="2000" b="1" dirty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《</a:t>
            </a:r>
            <a:r>
              <a:rPr lang="zh-TW" altLang="en-US" sz="2000" b="1" dirty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「健康中國</a:t>
            </a:r>
            <a:r>
              <a:rPr lang="en-US" altLang="zh-TW" sz="2000" b="1" dirty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2030</a:t>
            </a:r>
            <a:r>
              <a:rPr lang="zh-TW" altLang="en-US" sz="2000" b="1" dirty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」規劃綱要</a:t>
            </a:r>
            <a:r>
              <a:rPr lang="en-US" altLang="zh-TW" sz="2000" b="1" dirty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》</a:t>
            </a:r>
            <a:r>
              <a:rPr lang="zh-TW" altLang="en-US" sz="20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，以推動「共建共享、全民健康」，並提出規劃藍圖。</a:t>
            </a:r>
            <a:endParaRPr lang="en-US" altLang="zh-TW" sz="2000" dirty="0">
              <a:solidFill>
                <a:schemeClr val="tx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 algn="just">
              <a:buFont typeface="Wingdings" panose="05000000000000000000" pitchFamily="2" charset="2"/>
              <a:buChar char="l"/>
            </a:pPr>
            <a:endParaRPr lang="en-US" altLang="zh-TW" sz="2000" dirty="0">
              <a:solidFill>
                <a:schemeClr val="tx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 algn="just">
              <a:buFont typeface="Wingdings" panose="05000000000000000000" pitchFamily="2" charset="2"/>
              <a:buChar char="l"/>
            </a:pPr>
            <a:r>
              <a:rPr lang="en-US" altLang="zh-TW" sz="20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2019</a:t>
            </a:r>
            <a:r>
              <a:rPr lang="zh-TW" altLang="en-US" sz="20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年國家再發布</a:t>
            </a:r>
            <a:r>
              <a:rPr lang="en-US" altLang="zh-TW" sz="2000" b="1" dirty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《</a:t>
            </a:r>
            <a:r>
              <a:rPr lang="zh-TW" altLang="en-US" sz="2000" b="1" dirty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健康中國行動（</a:t>
            </a:r>
            <a:r>
              <a:rPr lang="en-US" altLang="zh-TW" sz="2000" b="1" dirty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2019—2030</a:t>
            </a:r>
            <a:r>
              <a:rPr lang="zh-TW" altLang="en-US" sz="2000" b="1" dirty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年）</a:t>
            </a:r>
            <a:r>
              <a:rPr lang="en-US" altLang="zh-TW" sz="2000" b="1" dirty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》</a:t>
            </a:r>
            <a:r>
              <a:rPr lang="zh-TW" altLang="en-US" sz="20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zh-CN" altLang="en-US" sz="20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圍繞疾病預防和健康促進兩大核心，提出開展</a:t>
            </a:r>
            <a:r>
              <a:rPr lang="en-US" altLang="zh-CN" sz="20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15</a:t>
            </a:r>
            <a:r>
              <a:rPr lang="zh-CN" altLang="en-US" sz="20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個重大專項行動</a:t>
            </a:r>
            <a:r>
              <a:rPr lang="zh-TW" altLang="en-US" sz="20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</a:p>
        </p:txBody>
      </p:sp>
      <p:sp>
        <p:nvSpPr>
          <p:cNvPr id="17" name="TextBox 5">
            <a:extLst>
              <a:ext uri="{FF2B5EF4-FFF2-40B4-BE49-F238E27FC236}">
                <a16:creationId xmlns:a16="http://schemas.microsoft.com/office/drawing/2014/main" id="{6F27CCE1-A3AE-05B5-3AA3-2C570ED7AC0A}"/>
              </a:ext>
            </a:extLst>
          </p:cNvPr>
          <p:cNvSpPr txBox="1"/>
          <p:nvPr/>
        </p:nvSpPr>
        <p:spPr>
          <a:xfrm>
            <a:off x="11681026" y="232456"/>
            <a:ext cx="51097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2400" b="1" dirty="0">
                <a:solidFill>
                  <a:schemeClr val="bg1"/>
                </a:solidFill>
              </a:rPr>
              <a:t>課堂活動</a:t>
            </a:r>
            <a:endParaRPr lang="en-HK" altLang="zh-TW" sz="2400" b="1" dirty="0">
              <a:solidFill>
                <a:schemeClr val="bg1"/>
              </a:solidFill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HK" altLang="zh-TW" sz="2400" b="1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1</a:t>
            </a:r>
            <a:endParaRPr lang="en-HK" sz="2400" dirty="0"/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52DDD21B-E076-6B57-FF1A-69BCD3CAF5E5}"/>
              </a:ext>
            </a:extLst>
          </p:cNvPr>
          <p:cNvSpPr txBox="1">
            <a:spLocks/>
          </p:cNvSpPr>
          <p:nvPr/>
        </p:nvSpPr>
        <p:spPr>
          <a:xfrm>
            <a:off x="349184" y="1063695"/>
            <a:ext cx="11698675" cy="703540"/>
          </a:xfrm>
          <a:prstGeom prst="rect">
            <a:avLst/>
          </a:prstGeom>
        </p:spPr>
        <p:txBody>
          <a:bodyPr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 spc="300">
                <a:solidFill>
                  <a:schemeClr val="bg2"/>
                </a:solidFill>
                <a:latin typeface="MHEI-MEDIUM-HKSCS-U" panose="020B0604050101010104" pitchFamily="34" charset="-120"/>
                <a:ea typeface="MHEI-MEDIUM-HKSCS-U" panose="020B0604050101010104" pitchFamily="34" charset="-120"/>
                <a:cs typeface="Microsoft Himalaya" pitchFamily="2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 altLang="zh-TW" sz="400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1. </a:t>
            </a:r>
            <a:r>
              <a:rPr lang="zh-TW" altLang="en-US" sz="400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解決國內公共衞生問題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1766D90C-BD1A-EF00-70AB-3A0F1E891737}"/>
              </a:ext>
            </a:extLst>
          </p:cNvPr>
          <p:cNvSpPr txBox="1"/>
          <p:nvPr/>
        </p:nvSpPr>
        <p:spPr>
          <a:xfrm>
            <a:off x="7395532" y="1716208"/>
            <a:ext cx="415392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b="1" dirty="0"/>
              <a:t>《</a:t>
            </a:r>
            <a:r>
              <a:rPr lang="zh-TW" altLang="en-US" b="1" dirty="0"/>
              <a:t>「健康中國</a:t>
            </a:r>
            <a:r>
              <a:rPr lang="en-US" altLang="zh-TW" b="1" dirty="0"/>
              <a:t>2030</a:t>
            </a:r>
            <a:r>
              <a:rPr lang="zh-TW" altLang="en-US" b="1" dirty="0"/>
              <a:t>」規劃綱要</a:t>
            </a:r>
            <a:r>
              <a:rPr lang="en-US" altLang="zh-TW" b="1" dirty="0"/>
              <a:t>》</a:t>
            </a:r>
            <a:r>
              <a:rPr lang="zh-TW" altLang="en-US" b="1" dirty="0"/>
              <a:t>宣傳片</a:t>
            </a: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F8758BCA-0059-B961-8F9F-C47CFC02EC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4153" y="2229058"/>
            <a:ext cx="3955306" cy="2193898"/>
          </a:xfrm>
          <a:prstGeom prst="rect">
            <a:avLst/>
          </a:prstGeom>
        </p:spPr>
      </p:pic>
      <p:sp>
        <p:nvSpPr>
          <p:cNvPr id="11" name="Google Shape;86;p6">
            <a:hlinkClick r:id="rId4"/>
            <a:extLst>
              <a:ext uri="{FF2B5EF4-FFF2-40B4-BE49-F238E27FC236}">
                <a16:creationId xmlns:a16="http://schemas.microsoft.com/office/drawing/2014/main" id="{1901C411-A756-C9BD-9982-683CF32405BC}"/>
              </a:ext>
            </a:extLst>
          </p:cNvPr>
          <p:cNvSpPr/>
          <p:nvPr/>
        </p:nvSpPr>
        <p:spPr>
          <a:xfrm>
            <a:off x="7876256" y="4597728"/>
            <a:ext cx="1428750" cy="1428750"/>
          </a:xfrm>
          <a:prstGeom prst="ellipse">
            <a:avLst/>
          </a:prstGeom>
          <a:gradFill>
            <a:gsLst>
              <a:gs pos="0">
                <a:srgbClr val="CED1E8"/>
              </a:gs>
              <a:gs pos="46000">
                <a:srgbClr val="8E93C8"/>
              </a:gs>
              <a:gs pos="100000">
                <a:srgbClr val="414787"/>
              </a:gs>
            </a:gsLst>
            <a:path path="circle">
              <a:fillToRect l="50000" t="50000" r="50000" b="50000"/>
            </a:path>
            <a:tileRect/>
          </a:gradFill>
          <a:ln w="57150" cap="flat" cmpd="sng">
            <a:solidFill>
              <a:srgbClr val="32427E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b="1" i="0" u="none" strike="noStrike" cap="none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按此觀看</a:t>
            </a:r>
            <a:endParaRPr sz="2800" b="1" i="0" u="none" strike="noStrike" cap="none" dirty="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16" name="圖片 15">
            <a:extLst>
              <a:ext uri="{FF2B5EF4-FFF2-40B4-BE49-F238E27FC236}">
                <a16:creationId xmlns:a16="http://schemas.microsoft.com/office/drawing/2014/main" id="{9010CEF1-2CEB-6E5A-7CD5-8A4395EAB88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9771016" y="4573286"/>
            <a:ext cx="1477633" cy="1477633"/>
          </a:xfrm>
          <a:prstGeom prst="rect">
            <a:avLst/>
          </a:prstGeom>
        </p:spPr>
      </p:pic>
      <p:sp>
        <p:nvSpPr>
          <p:cNvPr id="4" name="TextBox 12">
            <a:extLst>
              <a:ext uri="{FF2B5EF4-FFF2-40B4-BE49-F238E27FC236}">
                <a16:creationId xmlns:a16="http://schemas.microsoft.com/office/drawing/2014/main" id="{6A6A4243-AF61-9C8C-6CB4-799C39C8B8A9}"/>
              </a:ext>
            </a:extLst>
          </p:cNvPr>
          <p:cNvSpPr txBox="1"/>
          <p:nvPr/>
        </p:nvSpPr>
        <p:spPr>
          <a:xfrm>
            <a:off x="231173" y="1900874"/>
            <a:ext cx="315646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altLang="zh-TW" sz="2300" b="1" dirty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1.1 </a:t>
            </a:r>
            <a:r>
              <a:rPr lang="zh-TW" altLang="en-US" sz="2300" b="1" dirty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改善國民健康</a:t>
            </a:r>
          </a:p>
        </p:txBody>
      </p:sp>
      <p:sp>
        <p:nvSpPr>
          <p:cNvPr id="6" name="Google Shape;156;p14">
            <a:extLst>
              <a:ext uri="{FF2B5EF4-FFF2-40B4-BE49-F238E27FC236}">
                <a16:creationId xmlns:a16="http://schemas.microsoft.com/office/drawing/2014/main" id="{51FBDCD1-4156-B5B9-06DC-20F53F0ECA25}"/>
              </a:ext>
            </a:extLst>
          </p:cNvPr>
          <p:cNvSpPr txBox="1"/>
          <p:nvPr/>
        </p:nvSpPr>
        <p:spPr>
          <a:xfrm>
            <a:off x="7594153" y="6116550"/>
            <a:ext cx="3414158" cy="415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zh-TW" sz="105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  <a:sym typeface="Times New Roman"/>
              </a:rPr>
              <a:t>資料</a:t>
            </a:r>
            <a:r>
              <a:rPr lang="zh-TW" sz="1050" b="0" i="0" u="none" strike="noStrike" cap="none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  <a:sym typeface="Times New Roman"/>
              </a:rPr>
              <a:t>來源：</a:t>
            </a:r>
            <a:r>
              <a:rPr lang="en-US" altLang="zh-TW" sz="1050" b="0" i="0" u="none" strike="noStrike" cap="none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  <a:sym typeface="Times New Roman"/>
              </a:rPr>
              <a:t>〈</a:t>
            </a:r>
            <a:r>
              <a:rPr lang="zh-TW" altLang="en-US" sz="1050" b="0" i="0" u="none" strike="noStrike" cap="none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  <a:sym typeface="Times New Roman"/>
              </a:rPr>
              <a:t>「</a:t>
            </a:r>
            <a:r>
              <a:rPr lang="zh-CN" altLang="en-US" sz="1050" b="0" i="0" u="none" strike="noStrike" cap="none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  <a:sym typeface="Times New Roman"/>
              </a:rPr>
              <a:t>健康中國</a:t>
            </a:r>
            <a:r>
              <a:rPr lang="en-US" altLang="zh-CN" sz="1050" b="0" i="0" u="none" strike="noStrike" cap="none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  <a:sym typeface="Times New Roman"/>
              </a:rPr>
              <a:t>2030</a:t>
            </a:r>
            <a:r>
              <a:rPr lang="zh-TW" altLang="en-US" sz="1050" b="0" i="0" u="none" strike="noStrike" cap="none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  <a:sym typeface="Times New Roman"/>
              </a:rPr>
              <a:t>」</a:t>
            </a:r>
            <a:r>
              <a:rPr lang="zh-CN" altLang="en-US" sz="1050" b="0" i="0" u="none" strike="noStrike" cap="none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  <a:sym typeface="Times New Roman"/>
              </a:rPr>
              <a:t>規劃綱要動漫宣傳片</a:t>
            </a:r>
            <a:r>
              <a:rPr lang="en-US" altLang="zh-TW" sz="105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  <a:sym typeface="Times New Roman"/>
              </a:rPr>
              <a:t>〉</a:t>
            </a:r>
            <a:endParaRPr lang="en-US" altLang="zh-TW" sz="1050" b="0" i="0" u="none" strike="noStrike" cap="none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Times New Roman"/>
              <a:sym typeface="Times New Roman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105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  <a:sym typeface="Times New Roman"/>
              </a:rPr>
              <a:t>https://youtu.be/zX7mjBXP2zY</a:t>
            </a:r>
          </a:p>
        </p:txBody>
      </p:sp>
    </p:spTree>
    <p:extLst>
      <p:ext uri="{BB962C8B-B14F-4D97-AF65-F5344CB8AC3E}">
        <p14:creationId xmlns:p14="http://schemas.microsoft.com/office/powerpoint/2010/main" val="35939366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081BC49-83E2-F48F-793C-7488F0F4F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9791" y="220755"/>
            <a:ext cx="8426576" cy="726765"/>
          </a:xfrm>
          <a:noFill/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altLang="zh-TW" sz="3600" dirty="0">
                <a:solidFill>
                  <a:schemeClr val="bg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《</a:t>
            </a:r>
            <a:r>
              <a:rPr lang="zh-TW" altLang="en-US" sz="3600" dirty="0">
                <a:solidFill>
                  <a:schemeClr val="bg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健康中國行動（</a:t>
            </a:r>
            <a:r>
              <a:rPr lang="en-US" altLang="zh-TW" sz="3600" dirty="0">
                <a:solidFill>
                  <a:schemeClr val="bg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2019-2030</a:t>
            </a:r>
            <a:r>
              <a:rPr lang="zh-TW" altLang="en-US" sz="3600" dirty="0">
                <a:solidFill>
                  <a:schemeClr val="bg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年）</a:t>
            </a:r>
            <a:r>
              <a:rPr lang="en-US" altLang="zh-TW" sz="3600" dirty="0">
                <a:solidFill>
                  <a:schemeClr val="bg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》</a:t>
            </a:r>
            <a:endParaRPr lang="en-US" sz="3600" dirty="0">
              <a:solidFill>
                <a:schemeClr val="bg2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</p:txBody>
      </p:sp>
      <p:sp>
        <p:nvSpPr>
          <p:cNvPr id="5" name="Oval 6">
            <a:extLst>
              <a:ext uri="{FF2B5EF4-FFF2-40B4-BE49-F238E27FC236}">
                <a16:creationId xmlns:a16="http://schemas.microsoft.com/office/drawing/2014/main" id="{900FE4A2-A1BF-FAFF-7116-7FCBAA340E28}"/>
              </a:ext>
            </a:extLst>
          </p:cNvPr>
          <p:cNvSpPr/>
          <p:nvPr/>
        </p:nvSpPr>
        <p:spPr>
          <a:xfrm rot="20694509">
            <a:off x="1035970" y="232252"/>
            <a:ext cx="1961461" cy="953760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小知識</a:t>
            </a:r>
            <a:endParaRPr lang="en-HK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31" name="群組 30">
            <a:extLst>
              <a:ext uri="{FF2B5EF4-FFF2-40B4-BE49-F238E27FC236}">
                <a16:creationId xmlns:a16="http://schemas.microsoft.com/office/drawing/2014/main" id="{B27DA268-0547-949C-8410-DC979BEEF43B}"/>
              </a:ext>
            </a:extLst>
          </p:cNvPr>
          <p:cNvGrpSpPr/>
          <p:nvPr/>
        </p:nvGrpSpPr>
        <p:grpSpPr>
          <a:xfrm>
            <a:off x="3771175" y="1045007"/>
            <a:ext cx="5211283" cy="5381864"/>
            <a:chOff x="3767253" y="1297577"/>
            <a:chExt cx="5211283" cy="5381864"/>
          </a:xfrm>
        </p:grpSpPr>
        <p:pic>
          <p:nvPicPr>
            <p:cNvPr id="7" name="圖片 6" descr="一張含有 螢幕擷取畫面, Rectangle, 文字, 綠色 的圖片&#10;&#10;自動產生的描述">
              <a:extLst>
                <a:ext uri="{FF2B5EF4-FFF2-40B4-BE49-F238E27FC236}">
                  <a16:creationId xmlns:a16="http://schemas.microsoft.com/office/drawing/2014/main" id="{E6BA33C2-6BF2-6E51-A292-46FD5BB25DA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767253" y="1297577"/>
              <a:ext cx="4897775" cy="5375308"/>
            </a:xfrm>
            <a:prstGeom prst="rect">
              <a:avLst/>
            </a:prstGeom>
          </p:spPr>
        </p:pic>
        <p:sp>
          <p:nvSpPr>
            <p:cNvPr id="9" name="文字方塊 8">
              <a:extLst>
                <a:ext uri="{FF2B5EF4-FFF2-40B4-BE49-F238E27FC236}">
                  <a16:creationId xmlns:a16="http://schemas.microsoft.com/office/drawing/2014/main" id="{EE1B990D-EDDF-7B86-B982-CB82CF20957E}"/>
                </a:ext>
              </a:extLst>
            </p:cNvPr>
            <p:cNvSpPr txBox="1"/>
            <p:nvPr/>
          </p:nvSpPr>
          <p:spPr>
            <a:xfrm>
              <a:off x="3925786" y="1433787"/>
              <a:ext cx="4580708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sz="2800" b="1" dirty="0">
                  <a:solidFill>
                    <a:schemeClr val="bg1"/>
                  </a:solidFill>
                  <a:latin typeface="+mn-ea"/>
                </a:rPr>
                <a:t>中國推動居民健康素養水平</a:t>
              </a:r>
            </a:p>
            <a:p>
              <a:pPr algn="ctr"/>
              <a:r>
                <a:rPr lang="zh-TW" altLang="en-US" sz="3600" b="1" dirty="0">
                  <a:solidFill>
                    <a:schemeClr val="bg1"/>
                  </a:solidFill>
                  <a:latin typeface="+mn-ea"/>
                </a:rPr>
                <a:t>至</a:t>
              </a:r>
              <a:r>
                <a:rPr lang="en-US" altLang="zh-TW" sz="3600" b="1" dirty="0">
                  <a:solidFill>
                    <a:schemeClr val="bg1"/>
                  </a:solidFill>
                  <a:latin typeface="+mn-ea"/>
                </a:rPr>
                <a:t>2030</a:t>
              </a:r>
              <a:r>
                <a:rPr lang="zh-TW" altLang="en-US" sz="3600" b="1" dirty="0">
                  <a:solidFill>
                    <a:schemeClr val="bg1"/>
                  </a:solidFill>
                  <a:latin typeface="+mn-ea"/>
                </a:rPr>
                <a:t>年提升至</a:t>
              </a:r>
              <a:r>
                <a:rPr lang="en-US" altLang="zh-TW" sz="3600" b="1" dirty="0">
                  <a:solidFill>
                    <a:schemeClr val="bg1"/>
                  </a:solidFill>
                  <a:latin typeface="+mn-ea"/>
                </a:rPr>
                <a:t>30%</a:t>
              </a:r>
              <a:endParaRPr lang="zh-TW" altLang="en-US" sz="3600" b="1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11" name="文字方塊 10">
              <a:extLst>
                <a:ext uri="{FF2B5EF4-FFF2-40B4-BE49-F238E27FC236}">
                  <a16:creationId xmlns:a16="http://schemas.microsoft.com/office/drawing/2014/main" id="{4AC9DE3C-E192-2D76-0482-7687B7E943FE}"/>
                </a:ext>
              </a:extLst>
            </p:cNvPr>
            <p:cNvSpPr txBox="1"/>
            <p:nvPr/>
          </p:nvSpPr>
          <p:spPr>
            <a:xfrm>
              <a:off x="4171405" y="2712283"/>
              <a:ext cx="4807131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TW" altLang="en-US" sz="1200" b="1" dirty="0">
                  <a:solidFill>
                    <a:schemeClr val="accent3">
                      <a:lumMod val="50000"/>
                    </a:schemeClr>
                  </a:solidFill>
                  <a:latin typeface="+mn-ea"/>
                </a:rPr>
                <a:t>國務院辦公廳印發</a:t>
              </a:r>
              <a:r>
                <a:rPr lang="en-US" altLang="zh-TW" sz="1200" b="1" dirty="0">
                  <a:solidFill>
                    <a:schemeClr val="accent3">
                      <a:lumMod val="50000"/>
                    </a:schemeClr>
                  </a:solidFill>
                  <a:latin typeface="+mn-ea"/>
                </a:rPr>
                <a:t>《</a:t>
              </a:r>
              <a:r>
                <a:rPr lang="zh-TW" altLang="en-US" sz="1200" b="1" dirty="0">
                  <a:solidFill>
                    <a:schemeClr val="accent3">
                      <a:lumMod val="50000"/>
                    </a:schemeClr>
                  </a:solidFill>
                  <a:latin typeface="+mn-ea"/>
                </a:rPr>
                <a:t>健康中國行動（</a:t>
              </a:r>
              <a:r>
                <a:rPr lang="en-US" altLang="zh-TW" sz="1200" b="1" dirty="0">
                  <a:solidFill>
                    <a:schemeClr val="accent3">
                      <a:lumMod val="50000"/>
                    </a:schemeClr>
                  </a:solidFill>
                  <a:latin typeface="+mn-ea"/>
                </a:rPr>
                <a:t>2019—2030</a:t>
              </a:r>
              <a:r>
                <a:rPr lang="zh-TW" altLang="en-US" sz="1200" b="1" dirty="0">
                  <a:solidFill>
                    <a:schemeClr val="accent3">
                      <a:lumMod val="50000"/>
                    </a:schemeClr>
                  </a:solidFill>
                  <a:latin typeface="+mn-ea"/>
                </a:rPr>
                <a:t>年）</a:t>
              </a:r>
              <a:r>
                <a:rPr lang="en-US" altLang="zh-TW" sz="1200" b="1" dirty="0">
                  <a:solidFill>
                    <a:schemeClr val="accent3">
                      <a:lumMod val="50000"/>
                    </a:schemeClr>
                  </a:solidFill>
                  <a:latin typeface="+mn-ea"/>
                </a:rPr>
                <a:t>》</a:t>
              </a:r>
              <a:r>
                <a:rPr lang="zh-TW" altLang="en-US" sz="1200" b="1" dirty="0">
                  <a:solidFill>
                    <a:schemeClr val="accent3">
                      <a:lumMod val="50000"/>
                    </a:schemeClr>
                  </a:solidFill>
                  <a:latin typeface="+mn-ea"/>
                </a:rPr>
                <a:t>提出</a:t>
              </a:r>
            </a:p>
          </p:txBody>
        </p:sp>
        <p:sp>
          <p:nvSpPr>
            <p:cNvPr id="12" name="文字方塊 11">
              <a:extLst>
                <a:ext uri="{FF2B5EF4-FFF2-40B4-BE49-F238E27FC236}">
                  <a16:creationId xmlns:a16="http://schemas.microsoft.com/office/drawing/2014/main" id="{CF7DCB96-B54B-2E66-1A73-EA56ADAD2195}"/>
                </a:ext>
              </a:extLst>
            </p:cNvPr>
            <p:cNvSpPr txBox="1"/>
            <p:nvPr/>
          </p:nvSpPr>
          <p:spPr>
            <a:xfrm>
              <a:off x="4171404" y="3023136"/>
              <a:ext cx="4807131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TW" altLang="en-US" sz="1200" b="1" dirty="0">
                  <a:solidFill>
                    <a:schemeClr val="bg1"/>
                  </a:solidFill>
                  <a:latin typeface="+mn-ea"/>
                </a:rPr>
                <a:t>中國將展開健康知識普及行動，推動全國居民健康素養水平</a:t>
              </a:r>
            </a:p>
          </p:txBody>
        </p:sp>
        <p:sp>
          <p:nvSpPr>
            <p:cNvPr id="13" name="文字方塊 12">
              <a:extLst>
                <a:ext uri="{FF2B5EF4-FFF2-40B4-BE49-F238E27FC236}">
                  <a16:creationId xmlns:a16="http://schemas.microsoft.com/office/drawing/2014/main" id="{6E9732A3-EC6B-2D07-6B11-20630F89C00D}"/>
                </a:ext>
              </a:extLst>
            </p:cNvPr>
            <p:cNvSpPr txBox="1"/>
            <p:nvPr/>
          </p:nvSpPr>
          <p:spPr>
            <a:xfrm>
              <a:off x="4032068" y="3475286"/>
              <a:ext cx="188105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sz="1400" b="1" dirty="0">
                  <a:solidFill>
                    <a:schemeClr val="bg1"/>
                  </a:solidFill>
                  <a:latin typeface="+mn-ea"/>
                </a:rPr>
                <a:t>到</a:t>
              </a:r>
              <a:r>
                <a:rPr lang="en-US" altLang="zh-TW" sz="1400" b="1" dirty="0">
                  <a:solidFill>
                    <a:schemeClr val="bg1"/>
                  </a:solidFill>
                  <a:latin typeface="+mn-ea"/>
                </a:rPr>
                <a:t>2022</a:t>
              </a:r>
              <a:r>
                <a:rPr lang="zh-TW" altLang="en-US" sz="1400" b="1" dirty="0">
                  <a:solidFill>
                    <a:schemeClr val="bg1"/>
                  </a:solidFill>
                  <a:latin typeface="+mn-ea"/>
                </a:rPr>
                <a:t>年不低於</a:t>
              </a:r>
              <a:r>
                <a:rPr lang="en-US" altLang="zh-TW" sz="1400" b="1" dirty="0">
                  <a:solidFill>
                    <a:schemeClr val="bg1"/>
                  </a:solidFill>
                  <a:latin typeface="+mn-ea"/>
                </a:rPr>
                <a:t>22%</a:t>
              </a:r>
              <a:endParaRPr lang="zh-TW" altLang="en-US" sz="1400" b="1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14" name="文字方塊 13">
              <a:extLst>
                <a:ext uri="{FF2B5EF4-FFF2-40B4-BE49-F238E27FC236}">
                  <a16:creationId xmlns:a16="http://schemas.microsoft.com/office/drawing/2014/main" id="{06E4B8FF-F28F-C968-FA42-05CA7DA54481}"/>
                </a:ext>
              </a:extLst>
            </p:cNvPr>
            <p:cNvSpPr txBox="1"/>
            <p:nvPr/>
          </p:nvSpPr>
          <p:spPr>
            <a:xfrm>
              <a:off x="6574969" y="3471678"/>
              <a:ext cx="188105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sz="1400" b="1" dirty="0">
                  <a:solidFill>
                    <a:schemeClr val="bg1"/>
                  </a:solidFill>
                  <a:latin typeface="+mn-ea"/>
                </a:rPr>
                <a:t>到</a:t>
              </a:r>
              <a:r>
                <a:rPr lang="en-US" altLang="zh-TW" sz="1400" b="1" dirty="0">
                  <a:solidFill>
                    <a:schemeClr val="bg1"/>
                  </a:solidFill>
                  <a:latin typeface="+mn-ea"/>
                </a:rPr>
                <a:t>2030</a:t>
              </a:r>
              <a:r>
                <a:rPr lang="zh-TW" altLang="en-US" sz="1400" b="1" dirty="0">
                  <a:solidFill>
                    <a:schemeClr val="bg1"/>
                  </a:solidFill>
                  <a:latin typeface="+mn-ea"/>
                </a:rPr>
                <a:t>年不低於</a:t>
              </a:r>
              <a:r>
                <a:rPr lang="en-US" altLang="zh-TW" sz="1400" b="1" dirty="0">
                  <a:solidFill>
                    <a:schemeClr val="bg1"/>
                  </a:solidFill>
                  <a:latin typeface="+mn-ea"/>
                </a:rPr>
                <a:t>30%</a:t>
              </a:r>
              <a:endParaRPr lang="zh-TW" altLang="en-US" sz="1400" b="1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16" name="文字方塊 15">
              <a:extLst>
                <a:ext uri="{FF2B5EF4-FFF2-40B4-BE49-F238E27FC236}">
                  <a16:creationId xmlns:a16="http://schemas.microsoft.com/office/drawing/2014/main" id="{E6E9CC8F-3266-29AC-A050-36D0F65A01AE}"/>
                </a:ext>
              </a:extLst>
            </p:cNvPr>
            <p:cNvSpPr txBox="1"/>
            <p:nvPr/>
          </p:nvSpPr>
          <p:spPr>
            <a:xfrm>
              <a:off x="3943204" y="3908293"/>
              <a:ext cx="742008" cy="2539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TW" altLang="en-US" sz="1050" b="1" dirty="0">
                  <a:solidFill>
                    <a:schemeClr val="bg1"/>
                  </a:solidFill>
                  <a:latin typeface="+mn-ea"/>
                </a:rPr>
                <a:t>健康素養</a:t>
              </a:r>
            </a:p>
          </p:txBody>
        </p:sp>
        <p:sp>
          <p:nvSpPr>
            <p:cNvPr id="17" name="文字方塊 16">
              <a:extLst>
                <a:ext uri="{FF2B5EF4-FFF2-40B4-BE49-F238E27FC236}">
                  <a16:creationId xmlns:a16="http://schemas.microsoft.com/office/drawing/2014/main" id="{31AE8EA4-E1E9-F442-EBBB-59E32EEFAD37}"/>
                </a:ext>
              </a:extLst>
            </p:cNvPr>
            <p:cNvSpPr txBox="1"/>
            <p:nvPr/>
          </p:nvSpPr>
          <p:spPr>
            <a:xfrm>
              <a:off x="7015660" y="4015224"/>
              <a:ext cx="1031059" cy="2539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TW" altLang="en-US" sz="1050" b="1" dirty="0">
                  <a:solidFill>
                    <a:schemeClr val="bg1"/>
                  </a:solidFill>
                  <a:latin typeface="+mn-ea"/>
                </a:rPr>
                <a:t>健康素養水平</a:t>
              </a:r>
            </a:p>
          </p:txBody>
        </p:sp>
        <p:sp>
          <p:nvSpPr>
            <p:cNvPr id="18" name="文字方塊 17">
              <a:extLst>
                <a:ext uri="{FF2B5EF4-FFF2-40B4-BE49-F238E27FC236}">
                  <a16:creationId xmlns:a16="http://schemas.microsoft.com/office/drawing/2014/main" id="{B856E29E-66F0-4571-EFC3-53BA902B2BE5}"/>
                </a:ext>
              </a:extLst>
            </p:cNvPr>
            <p:cNvSpPr txBox="1"/>
            <p:nvPr/>
          </p:nvSpPr>
          <p:spPr>
            <a:xfrm>
              <a:off x="3925787" y="4124764"/>
              <a:ext cx="2405344" cy="5539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TW" altLang="en-US" sz="1000" b="1" dirty="0">
                  <a:solidFill>
                    <a:schemeClr val="accent3">
                      <a:lumMod val="50000"/>
                    </a:schemeClr>
                  </a:solidFill>
                  <a:latin typeface="+mn-ea"/>
                </a:rPr>
                <a:t>是指個人獲取和理解基本健康信息和服務，並運用這些信息和服務作出正確決策，以維護和促進自身健康的能力</a:t>
              </a:r>
            </a:p>
          </p:txBody>
        </p:sp>
        <p:sp>
          <p:nvSpPr>
            <p:cNvPr id="19" name="文字方塊 18">
              <a:extLst>
                <a:ext uri="{FF2B5EF4-FFF2-40B4-BE49-F238E27FC236}">
                  <a16:creationId xmlns:a16="http://schemas.microsoft.com/office/drawing/2014/main" id="{9AAC4B42-5945-AF61-CA8A-3884159478DC}"/>
                </a:ext>
              </a:extLst>
            </p:cNvPr>
            <p:cNvSpPr txBox="1"/>
            <p:nvPr/>
          </p:nvSpPr>
          <p:spPr>
            <a:xfrm>
              <a:off x="6952016" y="4227910"/>
              <a:ext cx="1634635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TW" altLang="en-US" sz="1000" b="1" dirty="0">
                  <a:solidFill>
                    <a:schemeClr val="accent3">
                      <a:lumMod val="50000"/>
                    </a:schemeClr>
                  </a:solidFill>
                  <a:latin typeface="+mn-ea"/>
                </a:rPr>
                <a:t>是指具備健康素養的人在監察總人群中所佔的比例</a:t>
              </a:r>
            </a:p>
          </p:txBody>
        </p:sp>
        <p:sp>
          <p:nvSpPr>
            <p:cNvPr id="20" name="文字方塊 19">
              <a:extLst>
                <a:ext uri="{FF2B5EF4-FFF2-40B4-BE49-F238E27FC236}">
                  <a16:creationId xmlns:a16="http://schemas.microsoft.com/office/drawing/2014/main" id="{918D2A15-4CF1-530F-19DD-36820640A2AC}"/>
                </a:ext>
              </a:extLst>
            </p:cNvPr>
            <p:cNvSpPr txBox="1"/>
            <p:nvPr/>
          </p:nvSpPr>
          <p:spPr>
            <a:xfrm>
              <a:off x="4380407" y="4812259"/>
              <a:ext cx="2405344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TW" altLang="en-US" sz="1200" b="1" dirty="0">
                  <a:solidFill>
                    <a:schemeClr val="bg1"/>
                  </a:solidFill>
                  <a:latin typeface="+mn-ea"/>
                </a:rPr>
                <a:t>具體目標</a:t>
              </a:r>
              <a:r>
                <a:rPr lang="en-US" altLang="zh-TW" sz="1200" b="1" dirty="0">
                  <a:solidFill>
                    <a:schemeClr val="bg1"/>
                  </a:solidFill>
                  <a:latin typeface="+mn-ea"/>
                </a:rPr>
                <a:t>——</a:t>
              </a:r>
              <a:r>
                <a:rPr lang="zh-TW" altLang="en-US" sz="1200" b="1" dirty="0">
                  <a:solidFill>
                    <a:schemeClr val="bg1"/>
                  </a:solidFill>
                  <a:latin typeface="+mn-ea"/>
                </a:rPr>
                <a:t>到</a:t>
              </a:r>
              <a:r>
                <a:rPr lang="en-US" altLang="zh-TW" sz="1200" b="1" dirty="0">
                  <a:solidFill>
                    <a:schemeClr val="bg1"/>
                  </a:solidFill>
                  <a:latin typeface="+mn-ea"/>
                </a:rPr>
                <a:t>2030</a:t>
              </a:r>
              <a:r>
                <a:rPr lang="zh-TW" altLang="en-US" sz="1200" b="1" dirty="0">
                  <a:solidFill>
                    <a:schemeClr val="bg1"/>
                  </a:solidFill>
                  <a:latin typeface="+mn-ea"/>
                </a:rPr>
                <a:t>年全國居民</a:t>
              </a:r>
            </a:p>
          </p:txBody>
        </p:sp>
        <p:sp>
          <p:nvSpPr>
            <p:cNvPr id="21" name="文字方塊 20">
              <a:extLst>
                <a:ext uri="{FF2B5EF4-FFF2-40B4-BE49-F238E27FC236}">
                  <a16:creationId xmlns:a16="http://schemas.microsoft.com/office/drawing/2014/main" id="{6711F997-1854-2381-1AD7-5B13ACF56F9F}"/>
                </a:ext>
              </a:extLst>
            </p:cNvPr>
            <p:cNvSpPr txBox="1"/>
            <p:nvPr/>
          </p:nvSpPr>
          <p:spPr>
            <a:xfrm>
              <a:off x="3887487" y="5126956"/>
              <a:ext cx="2170214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sz="1200" b="1" dirty="0">
                  <a:solidFill>
                    <a:srgbClr val="1AA36B"/>
                  </a:solidFill>
                  <a:latin typeface="+mn-ea"/>
                </a:rPr>
                <a:t>基本知識和理論素養水平</a:t>
              </a:r>
              <a:endParaRPr lang="en-US" altLang="zh-TW" sz="1200" b="1" dirty="0">
                <a:solidFill>
                  <a:srgbClr val="1AA36B"/>
                </a:solidFill>
                <a:latin typeface="+mn-ea"/>
              </a:endParaRPr>
            </a:p>
            <a:p>
              <a:pPr algn="ctr"/>
              <a:r>
                <a:rPr lang="zh-TW" altLang="en-US" sz="1200" b="1" dirty="0">
                  <a:solidFill>
                    <a:srgbClr val="1AA36B"/>
                  </a:solidFill>
                  <a:latin typeface="+mn-ea"/>
                </a:rPr>
                <a:t>達</a:t>
              </a:r>
              <a:r>
                <a:rPr lang="en-US" altLang="zh-TW" sz="1200" b="1" dirty="0">
                  <a:solidFill>
                    <a:srgbClr val="1AA36B"/>
                  </a:solidFill>
                  <a:latin typeface="+mn-ea"/>
                </a:rPr>
                <a:t>45%</a:t>
              </a:r>
              <a:r>
                <a:rPr lang="zh-TW" altLang="en-US" sz="1200" b="1" dirty="0">
                  <a:solidFill>
                    <a:srgbClr val="1AA36B"/>
                  </a:solidFill>
                  <a:latin typeface="+mn-ea"/>
                </a:rPr>
                <a:t>及以上</a:t>
              </a:r>
            </a:p>
          </p:txBody>
        </p:sp>
        <p:sp>
          <p:nvSpPr>
            <p:cNvPr id="24" name="文字方塊 23">
              <a:extLst>
                <a:ext uri="{FF2B5EF4-FFF2-40B4-BE49-F238E27FC236}">
                  <a16:creationId xmlns:a16="http://schemas.microsoft.com/office/drawing/2014/main" id="{70AEE205-7D35-A679-8C05-DEC964F3701F}"/>
                </a:ext>
              </a:extLst>
            </p:cNvPr>
            <p:cNvSpPr txBox="1"/>
            <p:nvPr/>
          </p:nvSpPr>
          <p:spPr>
            <a:xfrm>
              <a:off x="3887487" y="5556269"/>
              <a:ext cx="2170214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sz="1200" b="1" dirty="0">
                  <a:solidFill>
                    <a:srgbClr val="1AA36B"/>
                  </a:solidFill>
                  <a:latin typeface="+mn-ea"/>
                </a:rPr>
                <a:t>健康生活方式與行為素養水平</a:t>
              </a:r>
            </a:p>
            <a:p>
              <a:pPr algn="ctr"/>
              <a:r>
                <a:rPr lang="zh-TW" altLang="en-US" sz="1200" b="1" dirty="0">
                  <a:solidFill>
                    <a:srgbClr val="1AA36B"/>
                  </a:solidFill>
                  <a:latin typeface="+mn-ea"/>
                </a:rPr>
                <a:t>達</a:t>
              </a:r>
              <a:r>
                <a:rPr lang="en-US" altLang="zh-TW" sz="1200" b="1" dirty="0">
                  <a:solidFill>
                    <a:srgbClr val="1AA36B"/>
                  </a:solidFill>
                  <a:latin typeface="+mn-ea"/>
                </a:rPr>
                <a:t>25%</a:t>
              </a:r>
              <a:r>
                <a:rPr lang="zh-TW" altLang="en-US" sz="1200" b="1" dirty="0">
                  <a:solidFill>
                    <a:srgbClr val="1AA36B"/>
                  </a:solidFill>
                  <a:latin typeface="+mn-ea"/>
                </a:rPr>
                <a:t>及以上</a:t>
              </a:r>
            </a:p>
          </p:txBody>
        </p:sp>
        <p:sp>
          <p:nvSpPr>
            <p:cNvPr id="25" name="文字方塊 24">
              <a:extLst>
                <a:ext uri="{FF2B5EF4-FFF2-40B4-BE49-F238E27FC236}">
                  <a16:creationId xmlns:a16="http://schemas.microsoft.com/office/drawing/2014/main" id="{D22E19AF-CCCF-FE84-C2DF-92995A223052}"/>
                </a:ext>
              </a:extLst>
            </p:cNvPr>
            <p:cNvSpPr txBox="1"/>
            <p:nvPr/>
          </p:nvSpPr>
          <p:spPr>
            <a:xfrm>
              <a:off x="3943204" y="5977471"/>
              <a:ext cx="2170214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sz="1200" b="1" dirty="0">
                  <a:solidFill>
                    <a:srgbClr val="1AA36B"/>
                  </a:solidFill>
                  <a:latin typeface="+mn-ea"/>
                </a:rPr>
                <a:t>基本技能素養水平</a:t>
              </a:r>
            </a:p>
            <a:p>
              <a:pPr algn="ctr"/>
              <a:r>
                <a:rPr lang="zh-TW" altLang="en-US" sz="1200" b="1" dirty="0">
                  <a:solidFill>
                    <a:srgbClr val="1AA36B"/>
                  </a:solidFill>
                  <a:latin typeface="+mn-ea"/>
                </a:rPr>
                <a:t>達</a:t>
              </a:r>
              <a:r>
                <a:rPr lang="en-US" altLang="zh-TW" sz="1200" b="1" dirty="0">
                  <a:solidFill>
                    <a:srgbClr val="1AA36B"/>
                  </a:solidFill>
                  <a:latin typeface="+mn-ea"/>
                </a:rPr>
                <a:t>30%</a:t>
              </a:r>
              <a:r>
                <a:rPr lang="zh-TW" altLang="en-US" sz="1200" b="1" dirty="0">
                  <a:solidFill>
                    <a:srgbClr val="1AA36B"/>
                  </a:solidFill>
                  <a:latin typeface="+mn-ea"/>
                </a:rPr>
                <a:t>及以上</a:t>
              </a:r>
            </a:p>
          </p:txBody>
        </p:sp>
        <p:sp>
          <p:nvSpPr>
            <p:cNvPr id="26" name="文字方塊 25">
              <a:extLst>
                <a:ext uri="{FF2B5EF4-FFF2-40B4-BE49-F238E27FC236}">
                  <a16:creationId xmlns:a16="http://schemas.microsoft.com/office/drawing/2014/main" id="{EDAD248A-59C0-B657-12A6-17488654DC01}"/>
                </a:ext>
              </a:extLst>
            </p:cNvPr>
            <p:cNvSpPr txBox="1"/>
            <p:nvPr/>
          </p:nvSpPr>
          <p:spPr>
            <a:xfrm>
              <a:off x="6040283" y="5134047"/>
              <a:ext cx="1505736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sz="1200" b="1" dirty="0">
                  <a:solidFill>
                    <a:srgbClr val="1AA36B"/>
                  </a:solidFill>
                  <a:latin typeface="+mn-ea"/>
                </a:rPr>
                <a:t>基本醫療素養水平達</a:t>
              </a:r>
              <a:r>
                <a:rPr lang="en-US" altLang="zh-TW" sz="1200" b="1" dirty="0">
                  <a:solidFill>
                    <a:srgbClr val="1AA36B"/>
                  </a:solidFill>
                  <a:latin typeface="+mn-ea"/>
                </a:rPr>
                <a:t>28%</a:t>
              </a:r>
              <a:r>
                <a:rPr lang="zh-TW" altLang="en-US" sz="1200" b="1" dirty="0">
                  <a:solidFill>
                    <a:srgbClr val="1AA36B"/>
                  </a:solidFill>
                  <a:latin typeface="+mn-ea"/>
                </a:rPr>
                <a:t>及以上</a:t>
              </a:r>
            </a:p>
          </p:txBody>
        </p:sp>
        <p:sp>
          <p:nvSpPr>
            <p:cNvPr id="27" name="文字方塊 26">
              <a:extLst>
                <a:ext uri="{FF2B5EF4-FFF2-40B4-BE49-F238E27FC236}">
                  <a16:creationId xmlns:a16="http://schemas.microsoft.com/office/drawing/2014/main" id="{08EBFE71-2202-C413-DDF0-FE6DBA617236}"/>
                </a:ext>
              </a:extLst>
            </p:cNvPr>
            <p:cNvSpPr txBox="1"/>
            <p:nvPr/>
          </p:nvSpPr>
          <p:spPr>
            <a:xfrm>
              <a:off x="6040282" y="5545604"/>
              <a:ext cx="1561453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sz="1200" b="1" dirty="0">
                  <a:solidFill>
                    <a:srgbClr val="1AA36B"/>
                  </a:solidFill>
                  <a:latin typeface="+mn-ea"/>
                </a:rPr>
                <a:t>慢性病防治素養水平達</a:t>
              </a:r>
              <a:r>
                <a:rPr lang="en-US" altLang="zh-TW" sz="1200" b="1" dirty="0">
                  <a:solidFill>
                    <a:srgbClr val="1AA36B"/>
                  </a:solidFill>
                  <a:latin typeface="+mn-ea"/>
                </a:rPr>
                <a:t>30%</a:t>
              </a:r>
              <a:r>
                <a:rPr lang="zh-TW" altLang="en-US" sz="1200" b="1" dirty="0">
                  <a:solidFill>
                    <a:srgbClr val="1AA36B"/>
                  </a:solidFill>
                  <a:latin typeface="+mn-ea"/>
                </a:rPr>
                <a:t>及以上</a:t>
              </a:r>
            </a:p>
          </p:txBody>
        </p:sp>
        <p:sp>
          <p:nvSpPr>
            <p:cNvPr id="28" name="文字方塊 27">
              <a:extLst>
                <a:ext uri="{FF2B5EF4-FFF2-40B4-BE49-F238E27FC236}">
                  <a16:creationId xmlns:a16="http://schemas.microsoft.com/office/drawing/2014/main" id="{9DE23FEC-0A60-F928-0EA5-0481E60DEFE6}"/>
                </a:ext>
              </a:extLst>
            </p:cNvPr>
            <p:cNvSpPr txBox="1"/>
            <p:nvPr/>
          </p:nvSpPr>
          <p:spPr>
            <a:xfrm>
              <a:off x="6051609" y="5975684"/>
              <a:ext cx="1561453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sz="1200" b="1" dirty="0">
                  <a:solidFill>
                    <a:srgbClr val="1AA36B"/>
                  </a:solidFill>
                  <a:latin typeface="+mn-ea"/>
                </a:rPr>
                <a:t>傳染病防治素養水平達</a:t>
              </a:r>
              <a:r>
                <a:rPr lang="en-US" altLang="zh-TW" sz="1200" b="1" dirty="0">
                  <a:solidFill>
                    <a:srgbClr val="1AA36B"/>
                  </a:solidFill>
                  <a:latin typeface="+mn-ea"/>
                </a:rPr>
                <a:t>25%</a:t>
              </a:r>
              <a:r>
                <a:rPr lang="zh-TW" altLang="en-US" sz="1200" b="1" dirty="0">
                  <a:solidFill>
                    <a:srgbClr val="1AA36B"/>
                  </a:solidFill>
                  <a:latin typeface="+mn-ea"/>
                </a:rPr>
                <a:t>及以上</a:t>
              </a:r>
            </a:p>
          </p:txBody>
        </p:sp>
        <p:sp>
          <p:nvSpPr>
            <p:cNvPr id="29" name="文字方塊 28">
              <a:extLst>
                <a:ext uri="{FF2B5EF4-FFF2-40B4-BE49-F238E27FC236}">
                  <a16:creationId xmlns:a16="http://schemas.microsoft.com/office/drawing/2014/main" id="{4FC53B30-D65F-E10F-A348-E9AC324E56D6}"/>
                </a:ext>
              </a:extLst>
            </p:cNvPr>
            <p:cNvSpPr txBox="1"/>
            <p:nvPr/>
          </p:nvSpPr>
          <p:spPr>
            <a:xfrm>
              <a:off x="7583473" y="5278483"/>
              <a:ext cx="100317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sz="1200" b="1" dirty="0">
                  <a:solidFill>
                    <a:srgbClr val="1AA36B"/>
                  </a:solidFill>
                  <a:latin typeface="+mn-ea"/>
                </a:rPr>
                <a:t>人口捐血率</a:t>
              </a:r>
            </a:p>
            <a:p>
              <a:pPr algn="ctr"/>
              <a:r>
                <a:rPr lang="zh-TW" altLang="en-US" sz="1200" b="1" dirty="0">
                  <a:solidFill>
                    <a:srgbClr val="1AA36B"/>
                  </a:solidFill>
                  <a:latin typeface="+mn-ea"/>
                </a:rPr>
                <a:t>達</a:t>
              </a:r>
              <a:r>
                <a:rPr lang="en-US" altLang="zh-TW" sz="1200" b="1" dirty="0">
                  <a:solidFill>
                    <a:srgbClr val="1AA36B"/>
                  </a:solidFill>
                  <a:latin typeface="+mn-ea"/>
                </a:rPr>
                <a:t>25%</a:t>
              </a:r>
              <a:endParaRPr lang="zh-TW" altLang="en-US" sz="1200" b="1" dirty="0">
                <a:solidFill>
                  <a:srgbClr val="1AA36B"/>
                </a:solidFill>
                <a:latin typeface="+mn-ea"/>
              </a:endParaRPr>
            </a:p>
          </p:txBody>
        </p:sp>
        <p:sp>
          <p:nvSpPr>
            <p:cNvPr id="30" name="文字方塊 29">
              <a:extLst>
                <a:ext uri="{FF2B5EF4-FFF2-40B4-BE49-F238E27FC236}">
                  <a16:creationId xmlns:a16="http://schemas.microsoft.com/office/drawing/2014/main" id="{8B022FCF-0DA1-B4E4-6309-00AE83A4E4BF}"/>
                </a:ext>
              </a:extLst>
            </p:cNvPr>
            <p:cNvSpPr txBox="1"/>
            <p:nvPr/>
          </p:nvSpPr>
          <p:spPr>
            <a:xfrm>
              <a:off x="5738101" y="6417831"/>
              <a:ext cx="715965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TW" altLang="en-US" sz="1050" b="1" dirty="0">
                  <a:solidFill>
                    <a:srgbClr val="1AA36B"/>
                  </a:solidFill>
                  <a:latin typeface="+mn-ea"/>
                </a:rPr>
                <a:t>新華社</a:t>
              </a:r>
            </a:p>
          </p:txBody>
        </p:sp>
      </p:grpSp>
      <p:sp>
        <p:nvSpPr>
          <p:cNvPr id="32" name="Google Shape;156;p14">
            <a:extLst>
              <a:ext uri="{FF2B5EF4-FFF2-40B4-BE49-F238E27FC236}">
                <a16:creationId xmlns:a16="http://schemas.microsoft.com/office/drawing/2014/main" id="{3E963AC2-DD2F-AD1C-5F5D-AF15ACC51845}"/>
              </a:ext>
            </a:extLst>
          </p:cNvPr>
          <p:cNvSpPr txBox="1"/>
          <p:nvPr/>
        </p:nvSpPr>
        <p:spPr>
          <a:xfrm>
            <a:off x="0" y="6448122"/>
            <a:ext cx="7358743" cy="415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zh-TW" sz="105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  <a:sym typeface="Times New Roman"/>
              </a:rPr>
              <a:t>資料</a:t>
            </a:r>
            <a:r>
              <a:rPr lang="zh-TW" sz="1050" b="0" i="0" u="none" strike="noStrike" cap="none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  <a:sym typeface="Times New Roman"/>
              </a:rPr>
              <a:t>來源：</a:t>
            </a:r>
            <a:r>
              <a:rPr lang="zh-TW" altLang="en-US" sz="1050" b="0" i="0" u="none" strike="noStrike" cap="none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  <a:sym typeface="Times New Roman"/>
              </a:rPr>
              <a:t>中華人民共和國中央人民政府</a:t>
            </a:r>
            <a:r>
              <a:rPr lang="en-US" altLang="zh-TW" sz="1050" b="0" i="0" u="none" strike="noStrike" cap="none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  <a:sym typeface="Times New Roman"/>
              </a:rPr>
              <a:t>〈</a:t>
            </a:r>
            <a:r>
              <a:rPr lang="zh-CN" altLang="en-US" sz="1050" b="0" i="0" u="none" strike="noStrike" cap="none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  <a:sym typeface="Times New Roman"/>
              </a:rPr>
              <a:t>每個人都是自己健康的第一責任人</a:t>
            </a:r>
            <a:r>
              <a:rPr lang="en-US" altLang="zh-CN" sz="1050" b="0" i="0" u="none" strike="noStrike" cap="none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  <a:sym typeface="Times New Roman"/>
              </a:rPr>
              <a:t>——</a:t>
            </a:r>
            <a:r>
              <a:rPr lang="zh-CN" altLang="en-US" sz="1050" b="0" i="0" u="none" strike="noStrike" cap="none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  <a:sym typeface="Times New Roman"/>
              </a:rPr>
              <a:t>解讀健康中國行動</a:t>
            </a:r>
            <a:r>
              <a:rPr lang="en-US" altLang="zh-TW" sz="1050" b="0" i="0" u="none" strike="noStrike" cap="none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  <a:sym typeface="Times New Roman"/>
              </a:rPr>
              <a:t>〉</a:t>
            </a:r>
          </a:p>
          <a:p>
            <a:r>
              <a:rPr lang="en-US" altLang="zh-TW" sz="1050" b="0" i="0" u="none" strike="noStrike" cap="none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  <a:sym typeface="Times New Roman"/>
              </a:rPr>
              <a:t>https://www.gov.cn/zhengce/2019-07/19/content_5411490.htm</a:t>
            </a:r>
            <a:endParaRPr lang="en-US" altLang="zh-TW" sz="1050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7138860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內容版面配置區 4" descr="一張含有 文字, 服裝, 室內, 大廳 的圖片&#10;&#10;自動產生的描述">
            <a:extLst>
              <a:ext uri="{FF2B5EF4-FFF2-40B4-BE49-F238E27FC236}">
                <a16:creationId xmlns:a16="http://schemas.microsoft.com/office/drawing/2014/main" id="{FF87BFEA-1918-24C3-F76F-51B14B6B20F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57" r="13905"/>
          <a:stretch/>
        </p:blipFill>
        <p:spPr>
          <a:xfrm>
            <a:off x="20" y="10"/>
            <a:ext cx="12188932" cy="685799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F081BC49-83E2-F48F-793C-7488F0F4F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3350" y="136686"/>
            <a:ext cx="7212485" cy="726765"/>
          </a:xfrm>
          <a:noFill/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zh-TW" altLang="en-US" sz="36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中國衞生健康事業發展數據</a:t>
            </a:r>
            <a:endParaRPr lang="en-US" sz="3600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</p:txBody>
      </p:sp>
      <p:sp>
        <p:nvSpPr>
          <p:cNvPr id="5" name="Oval 6">
            <a:extLst>
              <a:ext uri="{FF2B5EF4-FFF2-40B4-BE49-F238E27FC236}">
                <a16:creationId xmlns:a16="http://schemas.microsoft.com/office/drawing/2014/main" id="{900FE4A2-A1BF-FAFF-7116-7FCBAA340E28}"/>
              </a:ext>
            </a:extLst>
          </p:cNvPr>
          <p:cNvSpPr/>
          <p:nvPr/>
        </p:nvSpPr>
        <p:spPr>
          <a:xfrm rot="20694509">
            <a:off x="1522017" y="172151"/>
            <a:ext cx="1961461" cy="953760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小知識</a:t>
            </a:r>
            <a:endParaRPr lang="en-HK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2" name="Google Shape;156;p14">
            <a:extLst>
              <a:ext uri="{FF2B5EF4-FFF2-40B4-BE49-F238E27FC236}">
                <a16:creationId xmlns:a16="http://schemas.microsoft.com/office/drawing/2014/main" id="{3E963AC2-DD2F-AD1C-5F5D-AF15ACC51845}"/>
              </a:ext>
            </a:extLst>
          </p:cNvPr>
          <p:cNvSpPr txBox="1"/>
          <p:nvPr/>
        </p:nvSpPr>
        <p:spPr>
          <a:xfrm>
            <a:off x="0" y="6416242"/>
            <a:ext cx="6191308" cy="415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zh-TW" sz="105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  <a:sym typeface="Times New Roman"/>
              </a:rPr>
              <a:t>資料</a:t>
            </a:r>
            <a:r>
              <a:rPr lang="zh-TW" sz="1050" b="0" i="0" u="none" strike="noStrike" cap="none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  <a:sym typeface="Times New Roman"/>
              </a:rPr>
              <a:t>來源：</a:t>
            </a:r>
            <a:r>
              <a:rPr lang="en-US" altLang="zh-CN" sz="1050" b="0" i="0" u="none" strike="noStrike" cap="none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  <a:sym typeface="Times New Roman"/>
              </a:rPr>
              <a:t>《</a:t>
            </a:r>
            <a:r>
              <a:rPr lang="en-US" altLang="zh-TW" sz="1050" b="0" i="0" u="none" strike="noStrike" cap="none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  <a:sym typeface="Times New Roman"/>
              </a:rPr>
              <a:t> 2022</a:t>
            </a:r>
            <a:r>
              <a:rPr lang="zh-TW" altLang="en-US" sz="1050" b="0" i="0" u="none" strike="noStrike" cap="none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  <a:sym typeface="Times New Roman"/>
              </a:rPr>
              <a:t>年衞生健康事業發展統計公報</a:t>
            </a:r>
            <a:r>
              <a:rPr lang="en-US" altLang="zh-CN" sz="1050" b="0" i="0" u="none" strike="noStrike" cap="none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  <a:sym typeface="Times New Roman"/>
              </a:rPr>
              <a:t>》</a:t>
            </a:r>
          </a:p>
          <a:p>
            <a:r>
              <a:rPr lang="en-US" altLang="zh-CN" sz="1050" b="0" i="0" u="none" strike="noStrike" cap="none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  <a:sym typeface="Times New Roman"/>
              </a:rPr>
              <a:t>http://www.nhc.gov.cn/guihuaxxs/s3585u/202309/6707c48f2a2b420fbfb739c393fcca92.shtml</a:t>
            </a:r>
            <a:endParaRPr lang="en-US" altLang="zh-TW" sz="105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  <a:cs typeface="Times New Roman"/>
              <a:sym typeface="Times New Roman"/>
            </a:endParaRPr>
          </a:p>
        </p:txBody>
      </p:sp>
      <p:pic>
        <p:nvPicPr>
          <p:cNvPr id="96" name="圖片 95" descr="一張含有 符號, 創造力 的圖片&#10;&#10;自動產生的描述">
            <a:extLst>
              <a:ext uri="{FF2B5EF4-FFF2-40B4-BE49-F238E27FC236}">
                <a16:creationId xmlns:a16="http://schemas.microsoft.com/office/drawing/2014/main" id="{E9D6A2E0-DD1A-79CE-6FAE-F46AFA05A54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33" r="5918"/>
          <a:stretch/>
        </p:blipFill>
        <p:spPr>
          <a:xfrm>
            <a:off x="20" y="824717"/>
            <a:ext cx="12188932" cy="5680857"/>
          </a:xfrm>
          <a:prstGeom prst="rect">
            <a:avLst/>
          </a:prstGeom>
        </p:spPr>
      </p:pic>
      <p:grpSp>
        <p:nvGrpSpPr>
          <p:cNvPr id="61" name="群組 60">
            <a:extLst>
              <a:ext uri="{FF2B5EF4-FFF2-40B4-BE49-F238E27FC236}">
                <a16:creationId xmlns:a16="http://schemas.microsoft.com/office/drawing/2014/main" id="{187DA972-3B4A-D25B-A731-BAEBC13ED60A}"/>
              </a:ext>
            </a:extLst>
          </p:cNvPr>
          <p:cNvGrpSpPr/>
          <p:nvPr/>
        </p:nvGrpSpPr>
        <p:grpSpPr>
          <a:xfrm>
            <a:off x="4273033" y="1226309"/>
            <a:ext cx="3924608" cy="2466298"/>
            <a:chOff x="4094084" y="1360908"/>
            <a:chExt cx="4003832" cy="2466298"/>
          </a:xfrm>
        </p:grpSpPr>
        <p:pic>
          <p:nvPicPr>
            <p:cNvPr id="34" name="圖片 33">
              <a:extLst>
                <a:ext uri="{FF2B5EF4-FFF2-40B4-BE49-F238E27FC236}">
                  <a16:creationId xmlns:a16="http://schemas.microsoft.com/office/drawing/2014/main" id="{890BAB74-1EEF-DF9A-D040-F06409B513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9238"/>
            <a:stretch/>
          </p:blipFill>
          <p:spPr>
            <a:xfrm>
              <a:off x="4094084" y="1499408"/>
              <a:ext cx="4003832" cy="2327798"/>
            </a:xfrm>
            <a:prstGeom prst="rect">
              <a:avLst/>
            </a:prstGeom>
          </p:spPr>
        </p:pic>
        <p:sp>
          <p:nvSpPr>
            <p:cNvPr id="50" name="文字方塊 49">
              <a:extLst>
                <a:ext uri="{FF2B5EF4-FFF2-40B4-BE49-F238E27FC236}">
                  <a16:creationId xmlns:a16="http://schemas.microsoft.com/office/drawing/2014/main" id="{549A93BD-0188-902E-C454-BD9BCF192DC7}"/>
                </a:ext>
              </a:extLst>
            </p:cNvPr>
            <p:cNvSpPr txBox="1"/>
            <p:nvPr/>
          </p:nvSpPr>
          <p:spPr>
            <a:xfrm>
              <a:off x="4371665" y="1485056"/>
              <a:ext cx="529858" cy="369332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>
              <a:spAutoFit/>
            </a:bodyPr>
            <a:lstStyle/>
            <a:p>
              <a:endParaRPr lang="en-US" altLang="zh-TW" sz="900" b="1" dirty="0">
                <a:solidFill>
                  <a:srgbClr val="000000"/>
                </a:solidFill>
                <a:latin typeface="+mn-ea"/>
              </a:endParaRPr>
            </a:p>
            <a:p>
              <a:r>
                <a:rPr lang="zh-TW" altLang="en-US" sz="900" b="1" dirty="0">
                  <a:solidFill>
                    <a:srgbClr val="000000"/>
                  </a:solidFill>
                  <a:latin typeface="+mn-ea"/>
                </a:rPr>
                <a:t>萬張</a:t>
              </a:r>
            </a:p>
          </p:txBody>
        </p:sp>
        <p:pic>
          <p:nvPicPr>
            <p:cNvPr id="59" name="圖片 58">
              <a:extLst>
                <a:ext uri="{FF2B5EF4-FFF2-40B4-BE49-F238E27FC236}">
                  <a16:creationId xmlns:a16="http://schemas.microsoft.com/office/drawing/2014/main" id="{90D5822E-E3C1-B7AB-F128-60A50E31D76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853662" y="1621132"/>
              <a:ext cx="1744071" cy="230833"/>
            </a:xfrm>
            <a:prstGeom prst="rect">
              <a:avLst/>
            </a:prstGeom>
          </p:spPr>
        </p:pic>
        <p:sp>
          <p:nvSpPr>
            <p:cNvPr id="60" name="文字方塊 59">
              <a:extLst>
                <a:ext uri="{FF2B5EF4-FFF2-40B4-BE49-F238E27FC236}">
                  <a16:creationId xmlns:a16="http://schemas.microsoft.com/office/drawing/2014/main" id="{DA7D596C-B283-1914-670C-5F0F2A047668}"/>
                </a:ext>
              </a:extLst>
            </p:cNvPr>
            <p:cNvSpPr txBox="1"/>
            <p:nvPr/>
          </p:nvSpPr>
          <p:spPr>
            <a:xfrm>
              <a:off x="4664395" y="1360908"/>
              <a:ext cx="2928547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TW" altLang="en-US" sz="1200" b="1" dirty="0">
                  <a:solidFill>
                    <a:srgbClr val="C00000"/>
                  </a:solidFill>
                  <a:latin typeface="+mn-ea"/>
                </a:rPr>
                <a:t>全國醫療衞生機構床位數目及增長速度</a:t>
              </a:r>
            </a:p>
          </p:txBody>
        </p:sp>
      </p:grpSp>
      <p:grpSp>
        <p:nvGrpSpPr>
          <p:cNvPr id="65" name="群組 64">
            <a:extLst>
              <a:ext uri="{FF2B5EF4-FFF2-40B4-BE49-F238E27FC236}">
                <a16:creationId xmlns:a16="http://schemas.microsoft.com/office/drawing/2014/main" id="{BA0037C0-32B1-BFCA-B8A2-8AEB00AC670B}"/>
              </a:ext>
            </a:extLst>
          </p:cNvPr>
          <p:cNvGrpSpPr/>
          <p:nvPr/>
        </p:nvGrpSpPr>
        <p:grpSpPr>
          <a:xfrm>
            <a:off x="573273" y="3521212"/>
            <a:ext cx="4003833" cy="2327798"/>
            <a:chOff x="165252" y="1990531"/>
            <a:chExt cx="4130531" cy="2457725"/>
          </a:xfrm>
        </p:grpSpPr>
        <p:grpSp>
          <p:nvGrpSpPr>
            <p:cNvPr id="62" name="群組 61">
              <a:extLst>
                <a:ext uri="{FF2B5EF4-FFF2-40B4-BE49-F238E27FC236}">
                  <a16:creationId xmlns:a16="http://schemas.microsoft.com/office/drawing/2014/main" id="{96AF346E-5E7C-6F27-C1B4-DA0B3934688B}"/>
                </a:ext>
              </a:extLst>
            </p:cNvPr>
            <p:cNvGrpSpPr/>
            <p:nvPr/>
          </p:nvGrpSpPr>
          <p:grpSpPr>
            <a:xfrm>
              <a:off x="165252" y="1990531"/>
              <a:ext cx="4130531" cy="2457725"/>
              <a:chOff x="95209" y="2475610"/>
              <a:chExt cx="4130531" cy="2457725"/>
            </a:xfrm>
          </p:grpSpPr>
          <p:sp>
            <p:nvSpPr>
              <p:cNvPr id="37" name="文字方塊 36">
                <a:extLst>
                  <a:ext uri="{FF2B5EF4-FFF2-40B4-BE49-F238E27FC236}">
                    <a16:creationId xmlns:a16="http://schemas.microsoft.com/office/drawing/2014/main" id="{7005CD5F-C14F-679B-329C-4E2CE06F1E52}"/>
                  </a:ext>
                </a:extLst>
              </p:cNvPr>
              <p:cNvSpPr txBox="1"/>
              <p:nvPr/>
            </p:nvSpPr>
            <p:spPr>
              <a:xfrm>
                <a:off x="519951" y="2475610"/>
                <a:ext cx="3354501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zh-TW" altLang="en-US" sz="1200" b="1" dirty="0">
                    <a:solidFill>
                      <a:srgbClr val="C00000"/>
                    </a:solidFill>
                    <a:latin typeface="+mn-ea"/>
                  </a:rPr>
                  <a:t>全國醫院、社區衞生服務中心</a:t>
                </a:r>
                <a:r>
                  <a:rPr lang="en-US" altLang="zh-TW" sz="1200" b="1" dirty="0">
                    <a:solidFill>
                      <a:srgbClr val="C00000"/>
                    </a:solidFill>
                    <a:latin typeface="+mn-ea"/>
                  </a:rPr>
                  <a:t>(</a:t>
                </a:r>
                <a:r>
                  <a:rPr lang="zh-TW" altLang="en-US" sz="1200" b="1" dirty="0">
                    <a:solidFill>
                      <a:srgbClr val="C00000"/>
                    </a:solidFill>
                    <a:latin typeface="+mn-ea"/>
                  </a:rPr>
                  <a:t>站</a:t>
                </a:r>
                <a:r>
                  <a:rPr lang="en-US" altLang="zh-TW" sz="1200" b="1" dirty="0">
                    <a:solidFill>
                      <a:srgbClr val="C00000"/>
                    </a:solidFill>
                    <a:latin typeface="+mn-ea"/>
                  </a:rPr>
                  <a:t>)</a:t>
                </a:r>
                <a:r>
                  <a:rPr lang="zh-TW" altLang="en-US" sz="1200" b="1" dirty="0">
                    <a:solidFill>
                      <a:srgbClr val="C00000"/>
                    </a:solidFill>
                    <a:latin typeface="+mn-ea"/>
                  </a:rPr>
                  <a:t>、鄉鎮醫院數</a:t>
                </a:r>
              </a:p>
            </p:txBody>
          </p:sp>
          <p:grpSp>
            <p:nvGrpSpPr>
              <p:cNvPr id="49" name="群組 48">
                <a:extLst>
                  <a:ext uri="{FF2B5EF4-FFF2-40B4-BE49-F238E27FC236}">
                    <a16:creationId xmlns:a16="http://schemas.microsoft.com/office/drawing/2014/main" id="{B220E74D-AB2C-06A2-4ABD-88437FE0598C}"/>
                  </a:ext>
                </a:extLst>
              </p:cNvPr>
              <p:cNvGrpSpPr/>
              <p:nvPr/>
            </p:nvGrpSpPr>
            <p:grpSpPr>
              <a:xfrm>
                <a:off x="95209" y="2726002"/>
                <a:ext cx="4130531" cy="2207333"/>
                <a:chOff x="95209" y="2726002"/>
                <a:chExt cx="4130531" cy="2207333"/>
              </a:xfrm>
            </p:grpSpPr>
            <p:pic>
              <p:nvPicPr>
                <p:cNvPr id="23" name="圖片 22">
                  <a:extLst>
                    <a:ext uri="{FF2B5EF4-FFF2-40B4-BE49-F238E27FC236}">
                      <a16:creationId xmlns:a16="http://schemas.microsoft.com/office/drawing/2014/main" id="{494FBFC1-B3D5-0C79-2648-D3ABC990DE6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/>
                <a:srcRect b="16331"/>
                <a:stretch/>
              </p:blipFill>
              <p:spPr>
                <a:xfrm>
                  <a:off x="95209" y="2754562"/>
                  <a:ext cx="4130531" cy="2178773"/>
                </a:xfrm>
                <a:prstGeom prst="rect">
                  <a:avLst/>
                </a:prstGeom>
              </p:spPr>
            </p:pic>
            <p:sp>
              <p:nvSpPr>
                <p:cNvPr id="48" name="文字方塊 47">
                  <a:extLst>
                    <a:ext uri="{FF2B5EF4-FFF2-40B4-BE49-F238E27FC236}">
                      <a16:creationId xmlns:a16="http://schemas.microsoft.com/office/drawing/2014/main" id="{6BB374FF-D5CF-D552-4F6D-CBCCB91DB0AA}"/>
                    </a:ext>
                  </a:extLst>
                </p:cNvPr>
                <p:cNvSpPr txBox="1"/>
                <p:nvPr/>
              </p:nvSpPr>
              <p:spPr>
                <a:xfrm>
                  <a:off x="274072" y="2726002"/>
                  <a:ext cx="529858" cy="230832"/>
                </a:xfrm>
                <a:prstGeom prst="rect">
                  <a:avLst/>
                </a:prstGeom>
                <a:solidFill>
                  <a:srgbClr val="FFFFFF"/>
                </a:solidFill>
              </p:spPr>
              <p:txBody>
                <a:bodyPr wrap="square">
                  <a:spAutoFit/>
                </a:bodyPr>
                <a:lstStyle/>
                <a:p>
                  <a:r>
                    <a:rPr lang="zh-TW" altLang="en-US" sz="900" b="1" dirty="0">
                      <a:solidFill>
                        <a:srgbClr val="000000"/>
                      </a:solidFill>
                      <a:latin typeface="+mn-ea"/>
                    </a:rPr>
                    <a:t>萬個</a:t>
                  </a:r>
                </a:p>
              </p:txBody>
            </p:sp>
          </p:grpSp>
        </p:grpSp>
        <p:pic>
          <p:nvPicPr>
            <p:cNvPr id="64" name="圖片 63">
              <a:extLst>
                <a:ext uri="{FF2B5EF4-FFF2-40B4-BE49-F238E27FC236}">
                  <a16:creationId xmlns:a16="http://schemas.microsoft.com/office/drawing/2014/main" id="{658DF194-AE1B-EB2F-63CB-9CA299E5968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65251" y="2306427"/>
              <a:ext cx="2873300" cy="208126"/>
            </a:xfrm>
            <a:prstGeom prst="rect">
              <a:avLst/>
            </a:prstGeom>
          </p:spPr>
        </p:pic>
      </p:grpSp>
      <p:grpSp>
        <p:nvGrpSpPr>
          <p:cNvPr id="83" name="群組 82">
            <a:extLst>
              <a:ext uri="{FF2B5EF4-FFF2-40B4-BE49-F238E27FC236}">
                <a16:creationId xmlns:a16="http://schemas.microsoft.com/office/drawing/2014/main" id="{E780CD34-09BF-1EA0-8576-0A2EE60A23EF}"/>
              </a:ext>
            </a:extLst>
          </p:cNvPr>
          <p:cNvGrpSpPr/>
          <p:nvPr/>
        </p:nvGrpSpPr>
        <p:grpSpPr>
          <a:xfrm>
            <a:off x="7945225" y="3499724"/>
            <a:ext cx="3651493" cy="2398523"/>
            <a:chOff x="8286228" y="1986745"/>
            <a:chExt cx="3740520" cy="2440314"/>
          </a:xfrm>
        </p:grpSpPr>
        <p:sp>
          <p:nvSpPr>
            <p:cNvPr id="63" name="文字方塊 62">
              <a:extLst>
                <a:ext uri="{FF2B5EF4-FFF2-40B4-BE49-F238E27FC236}">
                  <a16:creationId xmlns:a16="http://schemas.microsoft.com/office/drawing/2014/main" id="{96697BB3-F883-7342-2601-A697D9CA17E0}"/>
                </a:ext>
              </a:extLst>
            </p:cNvPr>
            <p:cNvSpPr txBox="1"/>
            <p:nvPr/>
          </p:nvSpPr>
          <p:spPr>
            <a:xfrm>
              <a:off x="9388108" y="1986745"/>
              <a:ext cx="1774430" cy="2818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TW" altLang="en-US" sz="1200" b="1" dirty="0">
                  <a:solidFill>
                    <a:srgbClr val="C00000"/>
                  </a:solidFill>
                  <a:latin typeface="+mn-ea"/>
                </a:rPr>
                <a:t>全國衞生技術人員數目</a:t>
              </a:r>
            </a:p>
          </p:txBody>
        </p:sp>
        <p:grpSp>
          <p:nvGrpSpPr>
            <p:cNvPr id="82" name="群組 81">
              <a:extLst>
                <a:ext uri="{FF2B5EF4-FFF2-40B4-BE49-F238E27FC236}">
                  <a16:creationId xmlns:a16="http://schemas.microsoft.com/office/drawing/2014/main" id="{D40CC7B9-4DEB-13AC-FEF0-D0DA3A8FD301}"/>
                </a:ext>
              </a:extLst>
            </p:cNvPr>
            <p:cNvGrpSpPr/>
            <p:nvPr/>
          </p:nvGrpSpPr>
          <p:grpSpPr>
            <a:xfrm>
              <a:off x="8286228" y="2301736"/>
              <a:ext cx="3740520" cy="2125323"/>
              <a:chOff x="8286228" y="2283918"/>
              <a:chExt cx="3740520" cy="2125323"/>
            </a:xfrm>
          </p:grpSpPr>
          <p:pic>
            <p:nvPicPr>
              <p:cNvPr id="36" name="圖片 35">
                <a:extLst>
                  <a:ext uri="{FF2B5EF4-FFF2-40B4-BE49-F238E27FC236}">
                    <a16:creationId xmlns:a16="http://schemas.microsoft.com/office/drawing/2014/main" id="{529A41FE-A247-8DD6-5AE2-1934DCE8A1A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/>
              <a:srcRect b="17133"/>
              <a:stretch/>
            </p:blipFill>
            <p:spPr>
              <a:xfrm>
                <a:off x="8286228" y="2283918"/>
                <a:ext cx="3740520" cy="2125323"/>
              </a:xfrm>
              <a:prstGeom prst="rect">
                <a:avLst/>
              </a:prstGeom>
            </p:spPr>
          </p:pic>
          <p:sp>
            <p:nvSpPr>
              <p:cNvPr id="51" name="文字方塊 50">
                <a:extLst>
                  <a:ext uri="{FF2B5EF4-FFF2-40B4-BE49-F238E27FC236}">
                    <a16:creationId xmlns:a16="http://schemas.microsoft.com/office/drawing/2014/main" id="{770EB750-2B2B-4516-A072-7309961CBF45}"/>
                  </a:ext>
                </a:extLst>
              </p:cNvPr>
              <p:cNvSpPr txBox="1"/>
              <p:nvPr/>
            </p:nvSpPr>
            <p:spPr>
              <a:xfrm>
                <a:off x="8386799" y="2312777"/>
                <a:ext cx="529858" cy="230832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square">
                <a:spAutoFit/>
              </a:bodyPr>
              <a:lstStyle/>
              <a:p>
                <a:r>
                  <a:rPr lang="zh-TW" altLang="en-US" sz="900" b="1" dirty="0">
                    <a:solidFill>
                      <a:srgbClr val="000000"/>
                    </a:solidFill>
                    <a:latin typeface="+mn-ea"/>
                  </a:rPr>
                  <a:t>萬人</a:t>
                </a:r>
              </a:p>
            </p:txBody>
          </p:sp>
          <p:pic>
            <p:nvPicPr>
              <p:cNvPr id="81" name="圖片 80">
                <a:extLst>
                  <a:ext uri="{FF2B5EF4-FFF2-40B4-BE49-F238E27FC236}">
                    <a16:creationId xmlns:a16="http://schemas.microsoft.com/office/drawing/2014/main" id="{3FE59ACE-676B-E5BD-3A98-3D8A78A08D9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858250" y="2340167"/>
                <a:ext cx="2304288" cy="198292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915288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E32E349B-8C37-E6FD-6ABE-7A83CDC03F02}"/>
              </a:ext>
            </a:extLst>
          </p:cNvPr>
          <p:cNvSpPr txBox="1">
            <a:spLocks/>
          </p:cNvSpPr>
          <p:nvPr/>
        </p:nvSpPr>
        <p:spPr>
          <a:xfrm>
            <a:off x="0" y="1783079"/>
            <a:ext cx="7059920" cy="412944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3F50A4"/>
                </a:solidFill>
                <a:latin typeface="MHEI-MEDIUM-HKSCS-U" panose="020B0604050101010104" pitchFamily="34" charset="-120"/>
                <a:ea typeface="MHEI-MEDIUM-HKSCS-U" panose="020B0604050101010104" pitchFamily="34" charset="-12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F50A4"/>
                </a:solidFill>
                <a:latin typeface="MHEI-MEDIUM-HKSCS-U" panose="020B0604050101010104" pitchFamily="34" charset="-120"/>
                <a:ea typeface="MHEI-MEDIUM-HKSCS-U" panose="020B0604050101010104" pitchFamily="34" charset="-12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F50A4"/>
                </a:solidFill>
                <a:latin typeface="MHEI-MEDIUM-HKSCS-U" panose="020B0604050101010104" pitchFamily="34" charset="-120"/>
                <a:ea typeface="MHEI-MEDIUM-HKSCS-U" panose="020B0604050101010104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F50A4"/>
                </a:solidFill>
                <a:latin typeface="MHEI-MEDIUM-HKSCS-U" panose="020B0604050101010104" pitchFamily="34" charset="-120"/>
                <a:ea typeface="MHEI-MEDIUM-HKSCS-U" panose="020B0604050101010104" pitchFamily="34" charset="-12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F50A4"/>
                </a:solidFill>
                <a:latin typeface="MHEI-MEDIUM-HKSCS-U" panose="020B0604050101010104" pitchFamily="34" charset="-120"/>
                <a:ea typeface="MHEI-MEDIUM-HKSCS-U" panose="020B0604050101010104" pitchFamily="34" charset="-12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buNone/>
            </a:pPr>
            <a:endParaRPr lang="zh-TW" altLang="en-US" sz="1800" dirty="0">
              <a:solidFill>
                <a:schemeClr val="tx1">
                  <a:lumMod val="50000"/>
                </a:schemeClr>
              </a:solidFill>
              <a:latin typeface="+mn-ea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Google Shape;141;p13">
            <a:extLst>
              <a:ext uri="{FF2B5EF4-FFF2-40B4-BE49-F238E27FC236}">
                <a16:creationId xmlns:a16="http://schemas.microsoft.com/office/drawing/2014/main" id="{EB6039E9-3855-B015-637B-B6FCFD40AF31}"/>
              </a:ext>
            </a:extLst>
          </p:cNvPr>
          <p:cNvSpPr/>
          <p:nvPr/>
        </p:nvSpPr>
        <p:spPr>
          <a:xfrm rot="16200000">
            <a:off x="10946799" y="921181"/>
            <a:ext cx="1984495" cy="516038"/>
          </a:xfrm>
          <a:prstGeom prst="round2SameRect">
            <a:avLst>
              <a:gd name="adj1" fmla="val 16667"/>
              <a:gd name="adj2" fmla="val 0"/>
            </a:avLst>
          </a:prstGeom>
          <a:solidFill>
            <a:srgbClr val="32427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800" b="1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7" name="TextBox 5">
            <a:extLst>
              <a:ext uri="{FF2B5EF4-FFF2-40B4-BE49-F238E27FC236}">
                <a16:creationId xmlns:a16="http://schemas.microsoft.com/office/drawing/2014/main" id="{6F27CCE1-A3AE-05B5-3AA3-2C570ED7AC0A}"/>
              </a:ext>
            </a:extLst>
          </p:cNvPr>
          <p:cNvSpPr txBox="1"/>
          <p:nvPr/>
        </p:nvSpPr>
        <p:spPr>
          <a:xfrm>
            <a:off x="11681026" y="232456"/>
            <a:ext cx="51097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2400" b="1" dirty="0">
                <a:solidFill>
                  <a:schemeClr val="bg1"/>
                </a:solidFill>
              </a:rPr>
              <a:t>課堂活動</a:t>
            </a:r>
            <a:endParaRPr lang="en-HK" altLang="zh-TW" sz="2400" b="1" dirty="0">
              <a:solidFill>
                <a:schemeClr val="bg1"/>
              </a:solidFill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HK" altLang="zh-TW" sz="2400" b="1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1</a:t>
            </a:r>
            <a:endParaRPr lang="en-HK" sz="2400" dirty="0"/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52DDD21B-E076-6B57-FF1A-69BCD3CAF5E5}"/>
              </a:ext>
            </a:extLst>
          </p:cNvPr>
          <p:cNvSpPr txBox="1">
            <a:spLocks/>
          </p:cNvSpPr>
          <p:nvPr/>
        </p:nvSpPr>
        <p:spPr>
          <a:xfrm>
            <a:off x="349184" y="1063695"/>
            <a:ext cx="11698675" cy="703540"/>
          </a:xfrm>
          <a:prstGeom prst="rect">
            <a:avLst/>
          </a:prstGeom>
        </p:spPr>
        <p:txBody>
          <a:bodyPr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 spc="300">
                <a:solidFill>
                  <a:schemeClr val="bg2"/>
                </a:solidFill>
                <a:latin typeface="MHEI-MEDIUM-HKSCS-U" panose="020B0604050101010104" pitchFamily="34" charset="-120"/>
                <a:ea typeface="MHEI-MEDIUM-HKSCS-U" panose="020B0604050101010104" pitchFamily="34" charset="-120"/>
                <a:cs typeface="Microsoft Himalaya" pitchFamily="2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 altLang="zh-TW" sz="400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1. </a:t>
            </a:r>
            <a:r>
              <a:rPr lang="zh-TW" altLang="en-US" sz="400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解決國內公共衞生問題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1766D90C-BD1A-EF00-70AB-3A0F1E891737}"/>
              </a:ext>
            </a:extLst>
          </p:cNvPr>
          <p:cNvSpPr txBox="1"/>
          <p:nvPr/>
        </p:nvSpPr>
        <p:spPr>
          <a:xfrm>
            <a:off x="7438858" y="1504466"/>
            <a:ext cx="415392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b="1" dirty="0"/>
              <a:t>中國的「廁所革命」</a:t>
            </a:r>
          </a:p>
        </p:txBody>
      </p:sp>
      <p:sp>
        <p:nvSpPr>
          <p:cNvPr id="11" name="Google Shape;86;p6">
            <a:hlinkClick r:id="rId3"/>
            <a:extLst>
              <a:ext uri="{FF2B5EF4-FFF2-40B4-BE49-F238E27FC236}">
                <a16:creationId xmlns:a16="http://schemas.microsoft.com/office/drawing/2014/main" id="{1901C411-A756-C9BD-9982-683CF32405BC}"/>
              </a:ext>
            </a:extLst>
          </p:cNvPr>
          <p:cNvSpPr/>
          <p:nvPr/>
        </p:nvSpPr>
        <p:spPr>
          <a:xfrm>
            <a:off x="7925128" y="4413804"/>
            <a:ext cx="1428750" cy="1428750"/>
          </a:xfrm>
          <a:prstGeom prst="ellipse">
            <a:avLst/>
          </a:prstGeom>
          <a:gradFill>
            <a:gsLst>
              <a:gs pos="0">
                <a:srgbClr val="CED1E8"/>
              </a:gs>
              <a:gs pos="46000">
                <a:srgbClr val="8E93C8"/>
              </a:gs>
              <a:gs pos="100000">
                <a:srgbClr val="414787"/>
              </a:gs>
            </a:gsLst>
            <a:path path="circle">
              <a:fillToRect l="50000" t="50000" r="50000" b="50000"/>
            </a:path>
            <a:tileRect/>
          </a:gradFill>
          <a:ln w="57150" cap="flat" cmpd="sng">
            <a:solidFill>
              <a:srgbClr val="32427E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b="1" i="0" u="none" strike="noStrike" cap="none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按此觀看</a:t>
            </a:r>
            <a:endParaRPr sz="2800" b="1" i="0" u="none" strike="noStrike" cap="none" dirty="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4" name="TextBox 12">
            <a:extLst>
              <a:ext uri="{FF2B5EF4-FFF2-40B4-BE49-F238E27FC236}">
                <a16:creationId xmlns:a16="http://schemas.microsoft.com/office/drawing/2014/main" id="{370B7986-B886-3204-1569-CBA18264C894}"/>
              </a:ext>
            </a:extLst>
          </p:cNvPr>
          <p:cNvSpPr txBox="1"/>
          <p:nvPr/>
        </p:nvSpPr>
        <p:spPr>
          <a:xfrm>
            <a:off x="296930" y="2464945"/>
            <a:ext cx="6598110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l"/>
            </a:pPr>
            <a:r>
              <a:rPr lang="zh-TW" altLang="en-US" sz="20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環境衞生與人們的健康息息相關。為了保障人民健康，中國積極改善國內環境衞生。</a:t>
            </a:r>
            <a:endParaRPr lang="en-US" altLang="zh-TW" sz="2000" dirty="0">
              <a:solidFill>
                <a:schemeClr val="tx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 algn="just">
              <a:buFont typeface="Wingdings" panose="05000000000000000000" pitchFamily="2" charset="2"/>
              <a:buChar char="l"/>
            </a:pPr>
            <a:endParaRPr lang="en-US" altLang="zh-TW" sz="2000" dirty="0">
              <a:solidFill>
                <a:schemeClr val="tx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 algn="just">
              <a:buFont typeface="Wingdings" panose="05000000000000000000" pitchFamily="2" charset="2"/>
              <a:buChar char="l"/>
            </a:pPr>
            <a:r>
              <a:rPr lang="en-US" altLang="zh-TW" sz="20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1952</a:t>
            </a:r>
            <a:r>
              <a:rPr lang="zh-TW" altLang="en-US" sz="20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年，中國開展愛國衞生運動，包括消滅害蟲、美化環境、改善飲水、如廁環境等。</a:t>
            </a:r>
            <a:endParaRPr lang="en-US" altLang="zh-TW" sz="2000" dirty="0">
              <a:solidFill>
                <a:schemeClr val="tx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 algn="just">
              <a:buFont typeface="Wingdings" panose="05000000000000000000" pitchFamily="2" charset="2"/>
              <a:buChar char="l"/>
            </a:pPr>
            <a:endParaRPr lang="en-US" altLang="zh-TW" sz="2000" dirty="0">
              <a:solidFill>
                <a:schemeClr val="tx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 algn="just">
              <a:buFont typeface="Wingdings" panose="05000000000000000000" pitchFamily="2" charset="2"/>
              <a:buChar char="l"/>
            </a:pPr>
            <a:r>
              <a:rPr lang="zh-TW" altLang="en-US" sz="20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截至</a:t>
            </a:r>
            <a:r>
              <a:rPr lang="en-US" altLang="zh-TW" sz="20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2022</a:t>
            </a:r>
            <a:r>
              <a:rPr lang="zh-TW" altLang="en-US" sz="20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年底，全國現有國家衞生城市（區）佔比達到</a:t>
            </a:r>
            <a:r>
              <a:rPr lang="en-US" altLang="zh-TW" sz="20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66.3%</a:t>
            </a:r>
            <a:r>
              <a:rPr lang="zh-TW" altLang="en-US" sz="20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，地級及以上城市空氣質量平均優良天數佔比達</a:t>
            </a:r>
            <a:r>
              <a:rPr lang="en-US" altLang="zh-TW" sz="20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87%</a:t>
            </a:r>
            <a:r>
              <a:rPr lang="zh-TW" altLang="en-US" sz="20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，農村衞生廁所普及率達</a:t>
            </a:r>
            <a:r>
              <a:rPr lang="en-US" altLang="zh-TW" sz="20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73%</a:t>
            </a:r>
            <a:r>
              <a:rPr lang="zh-TW" altLang="en-US" sz="20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，城鄉人居環境衞生狀況獲得極大改善。</a:t>
            </a:r>
          </a:p>
        </p:txBody>
      </p:sp>
      <p:sp>
        <p:nvSpPr>
          <p:cNvPr id="6" name="TextBox 12">
            <a:extLst>
              <a:ext uri="{FF2B5EF4-FFF2-40B4-BE49-F238E27FC236}">
                <a16:creationId xmlns:a16="http://schemas.microsoft.com/office/drawing/2014/main" id="{2A097FD9-23E6-CF77-183E-F2B2C6A83F52}"/>
              </a:ext>
            </a:extLst>
          </p:cNvPr>
          <p:cNvSpPr txBox="1"/>
          <p:nvPr/>
        </p:nvSpPr>
        <p:spPr>
          <a:xfrm>
            <a:off x="231173" y="1900874"/>
            <a:ext cx="3156462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altLang="zh-TW" sz="2300" b="1" dirty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1.2 </a:t>
            </a:r>
            <a:r>
              <a:rPr lang="zh-TW" altLang="en-US" sz="2300" b="1" dirty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改善國內環境衞生</a:t>
            </a: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4C323187-0947-EF8B-BB11-E36DF7AA043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9705259" y="4411188"/>
            <a:ext cx="1428749" cy="1428749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2AEE6F3B-20A4-19EE-F47A-AB6FE48114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91093" y="1934237"/>
            <a:ext cx="4125571" cy="2261210"/>
          </a:xfrm>
          <a:prstGeom prst="rect">
            <a:avLst/>
          </a:prstGeom>
        </p:spPr>
      </p:pic>
      <p:sp>
        <p:nvSpPr>
          <p:cNvPr id="19" name="Google Shape;156;p14">
            <a:extLst>
              <a:ext uri="{FF2B5EF4-FFF2-40B4-BE49-F238E27FC236}">
                <a16:creationId xmlns:a16="http://schemas.microsoft.com/office/drawing/2014/main" id="{10952282-2448-015A-873B-2131229B110D}"/>
              </a:ext>
            </a:extLst>
          </p:cNvPr>
          <p:cNvSpPr txBox="1"/>
          <p:nvPr/>
        </p:nvSpPr>
        <p:spPr>
          <a:xfrm>
            <a:off x="7291092" y="5916351"/>
            <a:ext cx="4630941" cy="577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zh-TW" sz="105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  <a:sym typeface="Times New Roman"/>
              </a:rPr>
              <a:t>資料</a:t>
            </a:r>
            <a:r>
              <a:rPr lang="zh-TW" sz="1050" b="0" i="0" u="none" strike="noStrike" cap="none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  <a:sym typeface="Times New Roman"/>
              </a:rPr>
              <a:t>來源：</a:t>
            </a:r>
            <a:r>
              <a:rPr lang="en-US" altLang="zh-TW" sz="1050" b="0" i="0" u="none" strike="noStrike" cap="none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  <a:sym typeface="Times New Roman"/>
              </a:rPr>
              <a:t>CCTV</a:t>
            </a:r>
            <a:r>
              <a:rPr lang="zh-TW" altLang="en-US" sz="1050" b="0" i="0" u="none" strike="noStrike" cap="none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  <a:sym typeface="Times New Roman"/>
              </a:rPr>
              <a:t>紀錄</a:t>
            </a:r>
            <a:r>
              <a:rPr lang="en-US" altLang="zh-TW" sz="1050" b="0" i="0" u="none" strike="noStrike" cap="none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  <a:sym typeface="Times New Roman"/>
              </a:rPr>
              <a:t>〈China Formula EP5 </a:t>
            </a:r>
            <a:r>
              <a:rPr lang="zh-TW" altLang="en-US" sz="1050" b="0" i="0" u="none" strike="noStrike" cap="none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  <a:sym typeface="Times New Roman"/>
              </a:rPr>
              <a:t>「</a:t>
            </a:r>
            <a:r>
              <a:rPr lang="zh-CN" altLang="en-US" sz="1050" b="0" i="0" u="none" strike="noStrike" cap="none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  <a:sym typeface="Times New Roman"/>
              </a:rPr>
              <a:t>廁所革命</a:t>
            </a:r>
            <a:r>
              <a:rPr lang="zh-TW" altLang="en-US" sz="1050" b="0" i="0" u="none" strike="noStrike" cap="none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  <a:sym typeface="Times New Roman"/>
              </a:rPr>
              <a:t>」</a:t>
            </a:r>
            <a:r>
              <a:rPr lang="zh-CN" altLang="en-US" sz="1050" b="0" i="0" u="none" strike="noStrike" cap="none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  <a:sym typeface="Times New Roman"/>
              </a:rPr>
              <a:t>成果到底怎麼樣？快來看看這份成績單</a:t>
            </a:r>
            <a:r>
              <a:rPr lang="en-US" altLang="zh-TW" sz="105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  <a:sym typeface="Times New Roman"/>
              </a:rPr>
              <a:t>〉</a:t>
            </a:r>
            <a:endParaRPr lang="en-US" altLang="zh-TW" sz="1050" b="0" i="0" u="none" strike="noStrike" cap="none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Times New Roman"/>
              <a:sym typeface="Times New Roman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105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  <a:sym typeface="Times New Roman"/>
              </a:rPr>
              <a:t>https://www.youtube.com/watch?v=uyDsdlBbt7c</a:t>
            </a:r>
          </a:p>
        </p:txBody>
      </p:sp>
      <p:sp>
        <p:nvSpPr>
          <p:cNvPr id="3" name="Rectangle: Rounded Corners 1">
            <a:extLst>
              <a:ext uri="{FF2B5EF4-FFF2-40B4-BE49-F238E27FC236}">
                <a16:creationId xmlns:a16="http://schemas.microsoft.com/office/drawing/2014/main" id="{30E4A4F0-2EB1-C01D-405C-C41D20325691}"/>
              </a:ext>
            </a:extLst>
          </p:cNvPr>
          <p:cNvSpPr/>
          <p:nvPr/>
        </p:nvSpPr>
        <p:spPr>
          <a:xfrm>
            <a:off x="2846162" y="146952"/>
            <a:ext cx="6111571" cy="68457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中國公共衞生發展對全球帶來的貢獻</a:t>
            </a:r>
          </a:p>
        </p:txBody>
      </p:sp>
    </p:spTree>
    <p:extLst>
      <p:ext uri="{BB962C8B-B14F-4D97-AF65-F5344CB8AC3E}">
        <p14:creationId xmlns:p14="http://schemas.microsoft.com/office/powerpoint/2010/main" val="35196998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9D7E3745-4DDF-B17E-8287-6FBC024BB4A3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1999" cy="28800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accent1"/>
                </a:solidFill>
                <a:latin typeface="MHEI-MEDIUM-HKSCS-U" panose="020B0604050101010104" pitchFamily="34" charset="-120"/>
                <a:ea typeface="MHEI-MEDIUM-HKSCS-U" panose="020B0604050101010104" pitchFamily="34" charset="-12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MHEI-MEDIUM-HKSCS-U" panose="020B0604050101010104" pitchFamily="34" charset="-120"/>
                <a:ea typeface="MHEI-MEDIUM-HKSCS-U" panose="020B0604050101010104" pitchFamily="34" charset="-120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MHEI-MEDIUM-HKSCS-U" panose="020B0604050101010104" pitchFamily="34" charset="-120"/>
                <a:ea typeface="MHEI-MEDIUM-HKSCS-U" panose="020B0604050101010104" pitchFamily="34" charset="-120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MHEI-MEDIUM-HKSCS-U" panose="020B0604050101010104" pitchFamily="34" charset="-120"/>
                <a:ea typeface="MHEI-MEDIUM-HKSCS-U" panose="020B0604050101010104" pitchFamily="34" charset="-120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MHEI-MEDIUM-HKSCS-U" panose="020B0604050101010104" pitchFamily="34" charset="-120"/>
                <a:ea typeface="MHEI-MEDIUM-HKSCS-U" panose="020B0604050101010104" pitchFamily="34" charset="-120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zh-TW" altLang="en-US" dirty="0">
                <a:solidFill>
                  <a:srgbClr val="EC418C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學習重點二：</a:t>
            </a:r>
            <a:endParaRPr lang="en-HK" altLang="zh-TW" dirty="0">
              <a:solidFill>
                <a:srgbClr val="EC418C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zh-TW" altLang="en-US" sz="3200" b="1" dirty="0">
                <a:solidFill>
                  <a:srgbClr val="EC418C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國家和香港對全球公共衞生（特別是在傳染病防控方面）的貢獻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HK" altLang="zh-TW" sz="3200" b="1" dirty="0">
                <a:solidFill>
                  <a:srgbClr val="EC418C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(</a:t>
            </a:r>
            <a:r>
              <a:rPr lang="zh-TW" altLang="en-US" sz="3200" b="1" dirty="0">
                <a:solidFill>
                  <a:srgbClr val="EC418C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共</a:t>
            </a:r>
            <a:r>
              <a:rPr lang="en-HK" altLang="zh-CN" sz="3200" b="1" dirty="0">
                <a:solidFill>
                  <a:srgbClr val="EC418C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2</a:t>
            </a:r>
            <a:r>
              <a:rPr lang="zh-TW" altLang="en-US" sz="3200" b="1" dirty="0">
                <a:solidFill>
                  <a:srgbClr val="EC418C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節</a:t>
            </a:r>
            <a:r>
              <a:rPr lang="en-US" altLang="zh-TW" sz="3200" b="1" dirty="0">
                <a:solidFill>
                  <a:srgbClr val="EC418C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)</a:t>
            </a:r>
            <a:r>
              <a:rPr lang="zh-TW" altLang="en-US" sz="3200" b="1" dirty="0">
                <a:solidFill>
                  <a:srgbClr val="EC418C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endParaRPr lang="en-US" sz="3200" b="1" dirty="0">
              <a:solidFill>
                <a:srgbClr val="EC418C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D8216A08-3DCE-5EAC-CA3D-3358B4C2CF31}"/>
              </a:ext>
            </a:extLst>
          </p:cNvPr>
          <p:cNvSpPr txBox="1">
            <a:spLocks/>
          </p:cNvSpPr>
          <p:nvPr/>
        </p:nvSpPr>
        <p:spPr>
          <a:xfrm>
            <a:off x="420407" y="3675958"/>
            <a:ext cx="9495380" cy="18104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"/>
              <a:buNone/>
              <a:defRPr sz="6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國家對全球公共衞生的貢獻</a:t>
            </a:r>
            <a:endParaRPr lang="en-US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DA4C9317-313A-B2E3-DC2B-6C3C5A91FA94}"/>
              </a:ext>
            </a:extLst>
          </p:cNvPr>
          <p:cNvSpPr txBox="1">
            <a:spLocks/>
          </p:cNvSpPr>
          <p:nvPr/>
        </p:nvSpPr>
        <p:spPr>
          <a:xfrm>
            <a:off x="231220" y="3052251"/>
            <a:ext cx="10515600" cy="538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199C2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9199C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199C2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9199C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199C2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9199C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199C2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9199C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199C2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9199C2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199C2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9199C2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199C2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9199C2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199C2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9199C2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r>
              <a:rPr lang="zh-TW" altLang="en-US" sz="32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第一節</a:t>
            </a:r>
            <a:endParaRPr lang="en-US" altLang="zh-TW" sz="320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圖片 35">
            <a:extLst>
              <a:ext uri="{FF2B5EF4-FFF2-40B4-BE49-F238E27FC236}">
                <a16:creationId xmlns:a16="http://schemas.microsoft.com/office/drawing/2014/main" id="{3AEC3F1B-54DB-F6D1-9706-ED471020D11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b="2525"/>
          <a:stretch/>
        </p:blipFill>
        <p:spPr>
          <a:xfrm>
            <a:off x="20" y="10"/>
            <a:ext cx="9137156" cy="6857989"/>
          </a:xfrm>
          <a:prstGeom prst="flowChartDelay">
            <a:avLst/>
          </a:prstGeom>
          <a:effectLst>
            <a:softEdge rad="635000"/>
          </a:effec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F081BC49-83E2-F48F-793C-7488F0F4F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2041" y="193012"/>
            <a:ext cx="2657900" cy="726765"/>
          </a:xfrm>
          <a:noFill/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zh-TW" altLang="en-US" sz="3600" dirty="0">
                <a:solidFill>
                  <a:schemeClr val="bg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「除四害」</a:t>
            </a:r>
          </a:p>
        </p:txBody>
      </p:sp>
      <p:sp>
        <p:nvSpPr>
          <p:cNvPr id="5" name="Oval 6">
            <a:extLst>
              <a:ext uri="{FF2B5EF4-FFF2-40B4-BE49-F238E27FC236}">
                <a16:creationId xmlns:a16="http://schemas.microsoft.com/office/drawing/2014/main" id="{900FE4A2-A1BF-FAFF-7116-7FCBAA340E28}"/>
              </a:ext>
            </a:extLst>
          </p:cNvPr>
          <p:cNvSpPr/>
          <p:nvPr/>
        </p:nvSpPr>
        <p:spPr>
          <a:xfrm rot="20694509">
            <a:off x="3080583" y="138963"/>
            <a:ext cx="1961461" cy="953760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小知識</a:t>
            </a:r>
            <a:endParaRPr lang="en-HK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2" name="Google Shape;156;p14">
            <a:extLst>
              <a:ext uri="{FF2B5EF4-FFF2-40B4-BE49-F238E27FC236}">
                <a16:creationId xmlns:a16="http://schemas.microsoft.com/office/drawing/2014/main" id="{3E963AC2-DD2F-AD1C-5F5D-AF15ACC51845}"/>
              </a:ext>
            </a:extLst>
          </p:cNvPr>
          <p:cNvSpPr txBox="1"/>
          <p:nvPr/>
        </p:nvSpPr>
        <p:spPr>
          <a:xfrm>
            <a:off x="20" y="6402929"/>
            <a:ext cx="4761111" cy="415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zh-TW" sz="105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  <a:sym typeface="Times New Roman"/>
              </a:rPr>
              <a:t>資料</a:t>
            </a:r>
            <a:r>
              <a:rPr lang="zh-TW" sz="1050" b="0" i="0" u="none" strike="noStrike" cap="none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  <a:sym typeface="Times New Roman"/>
              </a:rPr>
              <a:t>來源：</a:t>
            </a:r>
            <a:r>
              <a:rPr lang="zh-TW" altLang="en-US" sz="1050" b="0" i="0" u="none" strike="noStrike" cap="none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  <a:sym typeface="Times New Roman"/>
              </a:rPr>
              <a:t>團結香港基金</a:t>
            </a:r>
            <a:r>
              <a:rPr lang="en-US" altLang="zh-TW" sz="1050" b="0" i="0" u="none" strike="noStrike" cap="none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  <a:sym typeface="Times New Roman"/>
              </a:rPr>
              <a:t>〈</a:t>
            </a:r>
            <a:r>
              <a:rPr lang="zh-TW" altLang="en-US" sz="1050" b="0" i="0" u="none" strike="noStrike" cap="none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  <a:sym typeface="Times New Roman"/>
              </a:rPr>
              <a:t>國家相冊 第三十六集：那時除四害</a:t>
            </a:r>
            <a:r>
              <a:rPr lang="en-US" altLang="zh-TW" sz="1050" b="0" i="0" u="none" strike="noStrike" cap="none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  <a:sym typeface="Times New Roman"/>
              </a:rPr>
              <a:t>〉</a:t>
            </a:r>
          </a:p>
          <a:p>
            <a:r>
              <a:rPr lang="en-US" altLang="zh-TW" sz="1050" b="0" i="0" u="none" strike="noStrike" cap="none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  <a:sym typeface="Times New Roman"/>
              </a:rPr>
              <a:t>https://www.youtube.com/watch?v=Va34adN2VhE</a:t>
            </a:r>
            <a:endParaRPr lang="en-US" altLang="zh-TW" sz="1050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Times New Roman"/>
              <a:sym typeface="Times New Roman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224C5AC4-D2AE-E742-27F6-8A884A3B0D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0948" y="2888216"/>
            <a:ext cx="5642369" cy="3139563"/>
          </a:xfrm>
          <a:prstGeom prst="rect">
            <a:avLst/>
          </a:prstGeom>
        </p:spPr>
      </p:pic>
      <p:sp>
        <p:nvSpPr>
          <p:cNvPr id="6" name="Google Shape;86;p6">
            <a:hlinkClick r:id="rId4"/>
            <a:extLst>
              <a:ext uri="{FF2B5EF4-FFF2-40B4-BE49-F238E27FC236}">
                <a16:creationId xmlns:a16="http://schemas.microsoft.com/office/drawing/2014/main" id="{C094F20A-FE7E-8B28-BD8B-11F8A538374C}"/>
              </a:ext>
            </a:extLst>
          </p:cNvPr>
          <p:cNvSpPr/>
          <p:nvPr/>
        </p:nvSpPr>
        <p:spPr>
          <a:xfrm>
            <a:off x="7315871" y="3743622"/>
            <a:ext cx="1428750" cy="1428750"/>
          </a:xfrm>
          <a:prstGeom prst="ellipse">
            <a:avLst/>
          </a:prstGeom>
          <a:gradFill>
            <a:gsLst>
              <a:gs pos="0">
                <a:srgbClr val="CED1E8"/>
              </a:gs>
              <a:gs pos="46000">
                <a:srgbClr val="8E93C8"/>
              </a:gs>
              <a:gs pos="100000">
                <a:srgbClr val="414787"/>
              </a:gs>
            </a:gsLst>
            <a:path path="circle">
              <a:fillToRect l="50000" t="50000" r="50000" b="50000"/>
            </a:path>
            <a:tileRect/>
          </a:gradFill>
          <a:ln w="57150" cap="flat" cmpd="sng">
            <a:solidFill>
              <a:srgbClr val="32427E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b="1" i="0" u="none" strike="noStrike" cap="none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按此觀看</a:t>
            </a:r>
            <a:endParaRPr sz="2800" b="1" i="0" u="none" strike="noStrike" cap="none" dirty="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2" name="TextBox 12">
            <a:extLst>
              <a:ext uri="{FF2B5EF4-FFF2-40B4-BE49-F238E27FC236}">
                <a16:creationId xmlns:a16="http://schemas.microsoft.com/office/drawing/2014/main" id="{3DD3B30F-E0D7-CE08-BF5B-07BD2957478C}"/>
              </a:ext>
            </a:extLst>
          </p:cNvPr>
          <p:cNvSpPr txBox="1"/>
          <p:nvPr/>
        </p:nvSpPr>
        <p:spPr>
          <a:xfrm>
            <a:off x="764429" y="1343528"/>
            <a:ext cx="10913123" cy="12464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altLang="zh-TW" sz="25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60</a:t>
            </a:r>
            <a:r>
              <a:rPr lang="zh-TW" altLang="en-US" sz="25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多年前人人都忙於捉老鼠、拍蒼蠅、滅蚊和趕麻雀，掀起一場「除四害」運動。「除四害」令衞生情況改善，大大減低了疾病來傳播，城鄉面貌煥然一新，即使蚊蟲老鼠減少，不少人繼續堅持保持衞生、勤打掃的習慣。</a:t>
            </a:r>
          </a:p>
        </p:txBody>
      </p:sp>
      <p:pic>
        <p:nvPicPr>
          <p:cNvPr id="33" name="圖片 32">
            <a:extLst>
              <a:ext uri="{FF2B5EF4-FFF2-40B4-BE49-F238E27FC236}">
                <a16:creationId xmlns:a16="http://schemas.microsoft.com/office/drawing/2014/main" id="{BF192ABE-1248-6B33-546C-89B33AB8C0D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9347262" y="3743622"/>
            <a:ext cx="1361721" cy="1361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0724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一張含有 戶外, 天空, 雲, 摩天大樓 的圖片&#10;&#10;自動產生的描述">
            <a:extLst>
              <a:ext uri="{FF2B5EF4-FFF2-40B4-BE49-F238E27FC236}">
                <a16:creationId xmlns:a16="http://schemas.microsoft.com/office/drawing/2014/main" id="{C855B42E-C52C-C265-347E-F6D896C6227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9" t="25701" r="-1" b="6644"/>
          <a:stretch/>
        </p:blipFill>
        <p:spPr>
          <a:xfrm>
            <a:off x="-7" y="2690745"/>
            <a:ext cx="12192007" cy="4162902"/>
          </a:xfrm>
          <a:custGeom>
            <a:avLst/>
            <a:gdLst/>
            <a:ahLst/>
            <a:cxnLst/>
            <a:rect l="l" t="t" r="r" b="b"/>
            <a:pathLst>
              <a:path w="12192000" h="4717302">
                <a:moveTo>
                  <a:pt x="4545624" y="203817"/>
                </a:moveTo>
                <a:cubicBezTo>
                  <a:pt x="4760432" y="212378"/>
                  <a:pt x="4978404" y="270695"/>
                  <a:pt x="5197345" y="381665"/>
                </a:cubicBezTo>
                <a:cubicBezTo>
                  <a:pt x="5469063" y="519380"/>
                  <a:pt x="5697157" y="768676"/>
                  <a:pt x="5904467" y="1003103"/>
                </a:cubicBezTo>
                <a:cubicBezTo>
                  <a:pt x="6460267" y="1631811"/>
                  <a:pt x="7148441" y="1649803"/>
                  <a:pt x="7799404" y="1324958"/>
                </a:cubicBezTo>
                <a:cubicBezTo>
                  <a:pt x="8261577" y="1093435"/>
                  <a:pt x="8699978" y="808698"/>
                  <a:pt x="9177500" y="617080"/>
                </a:cubicBezTo>
                <a:cubicBezTo>
                  <a:pt x="10214180" y="198893"/>
                  <a:pt x="11218758" y="217816"/>
                  <a:pt x="12105586" y="813997"/>
                </a:cubicBezTo>
                <a:lnTo>
                  <a:pt x="12192000" y="876736"/>
                </a:lnTo>
                <a:lnTo>
                  <a:pt x="12192000" y="4717302"/>
                </a:lnTo>
                <a:lnTo>
                  <a:pt x="0" y="4717302"/>
                </a:lnTo>
                <a:lnTo>
                  <a:pt x="0" y="1347411"/>
                </a:lnTo>
                <a:lnTo>
                  <a:pt x="67985" y="1306589"/>
                </a:lnTo>
                <a:cubicBezTo>
                  <a:pt x="399959" y="1135764"/>
                  <a:pt x="748383" y="1140050"/>
                  <a:pt x="1114543" y="1215577"/>
                </a:cubicBezTo>
                <a:cubicBezTo>
                  <a:pt x="1512811" y="1297442"/>
                  <a:pt x="1920266" y="1359021"/>
                  <a:pt x="2324754" y="1365710"/>
                </a:cubicBezTo>
                <a:cubicBezTo>
                  <a:pt x="2699664" y="1371691"/>
                  <a:pt x="2952864" y="1090973"/>
                  <a:pt x="3197198" y="838924"/>
                </a:cubicBezTo>
                <a:cubicBezTo>
                  <a:pt x="3615781" y="406968"/>
                  <a:pt x="4073046" y="184983"/>
                  <a:pt x="4545624" y="203817"/>
                </a:cubicBezTo>
                <a:close/>
                <a:moveTo>
                  <a:pt x="2293086" y="102715"/>
                </a:moveTo>
                <a:cubicBezTo>
                  <a:pt x="2467546" y="91895"/>
                  <a:pt x="2639764" y="184257"/>
                  <a:pt x="2722654" y="350616"/>
                </a:cubicBezTo>
                <a:cubicBezTo>
                  <a:pt x="2833176" y="572429"/>
                  <a:pt x="2743044" y="841796"/>
                  <a:pt x="2521340" y="952264"/>
                </a:cubicBezTo>
                <a:cubicBezTo>
                  <a:pt x="2465913" y="979881"/>
                  <a:pt x="2407510" y="994953"/>
                  <a:pt x="2349358" y="998559"/>
                </a:cubicBezTo>
                <a:cubicBezTo>
                  <a:pt x="2174899" y="1009379"/>
                  <a:pt x="2002682" y="917016"/>
                  <a:pt x="1919790" y="750657"/>
                </a:cubicBezTo>
                <a:cubicBezTo>
                  <a:pt x="1809268" y="528844"/>
                  <a:pt x="1899400" y="259477"/>
                  <a:pt x="2121104" y="149010"/>
                </a:cubicBezTo>
                <a:cubicBezTo>
                  <a:pt x="2176531" y="121393"/>
                  <a:pt x="2234933" y="106322"/>
                  <a:pt x="2293086" y="102715"/>
                </a:cubicBezTo>
                <a:close/>
                <a:moveTo>
                  <a:pt x="3233525" y="424"/>
                </a:moveTo>
                <a:cubicBezTo>
                  <a:pt x="3319824" y="-4928"/>
                  <a:pt x="3405013" y="40760"/>
                  <a:pt x="3446016" y="123053"/>
                </a:cubicBezTo>
                <a:cubicBezTo>
                  <a:pt x="3500689" y="232777"/>
                  <a:pt x="3456103" y="366023"/>
                  <a:pt x="3346432" y="420668"/>
                </a:cubicBezTo>
                <a:cubicBezTo>
                  <a:pt x="3319014" y="434329"/>
                  <a:pt x="3290125" y="441785"/>
                  <a:pt x="3261358" y="443568"/>
                </a:cubicBezTo>
                <a:cubicBezTo>
                  <a:pt x="3175059" y="448921"/>
                  <a:pt x="3089870" y="403232"/>
                  <a:pt x="3048866" y="320940"/>
                </a:cubicBezTo>
                <a:cubicBezTo>
                  <a:pt x="2994194" y="211215"/>
                  <a:pt x="3038779" y="77969"/>
                  <a:pt x="3148451" y="23324"/>
                </a:cubicBezTo>
                <a:cubicBezTo>
                  <a:pt x="3175869" y="9663"/>
                  <a:pt x="3204758" y="2208"/>
                  <a:pt x="3233525" y="424"/>
                </a:cubicBezTo>
                <a:close/>
              </a:path>
            </a:pathLst>
          </a:custGeom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E32E349B-8C37-E6FD-6ABE-7A83CDC03F02}"/>
              </a:ext>
            </a:extLst>
          </p:cNvPr>
          <p:cNvSpPr txBox="1">
            <a:spLocks/>
          </p:cNvSpPr>
          <p:nvPr/>
        </p:nvSpPr>
        <p:spPr>
          <a:xfrm>
            <a:off x="-2" y="1924594"/>
            <a:ext cx="12197067" cy="3321174"/>
          </a:xfrm>
          <a:prstGeom prst="rect">
            <a:avLst/>
          </a:prstGeom>
          <a:solidFill>
            <a:srgbClr val="F3F4F9">
              <a:alpha val="69804"/>
            </a:srgbClr>
          </a:solidFill>
          <a:effectLst>
            <a:softEdge rad="63500"/>
          </a:effectLst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3F50A4"/>
                </a:solidFill>
                <a:latin typeface="MHEI-MEDIUM-HKSCS-U" panose="020B0604050101010104" pitchFamily="34" charset="-120"/>
                <a:ea typeface="MHEI-MEDIUM-HKSCS-U" panose="020B0604050101010104" pitchFamily="34" charset="-12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F50A4"/>
                </a:solidFill>
                <a:latin typeface="MHEI-MEDIUM-HKSCS-U" panose="020B0604050101010104" pitchFamily="34" charset="-120"/>
                <a:ea typeface="MHEI-MEDIUM-HKSCS-U" panose="020B0604050101010104" pitchFamily="34" charset="-12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F50A4"/>
                </a:solidFill>
                <a:latin typeface="MHEI-MEDIUM-HKSCS-U" panose="020B0604050101010104" pitchFamily="34" charset="-120"/>
                <a:ea typeface="MHEI-MEDIUM-HKSCS-U" panose="020B0604050101010104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F50A4"/>
                </a:solidFill>
                <a:latin typeface="MHEI-MEDIUM-HKSCS-U" panose="020B0604050101010104" pitchFamily="34" charset="-120"/>
                <a:ea typeface="MHEI-MEDIUM-HKSCS-U" panose="020B0604050101010104" pitchFamily="34" charset="-12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F50A4"/>
                </a:solidFill>
                <a:latin typeface="MHEI-MEDIUM-HKSCS-U" panose="020B0604050101010104" pitchFamily="34" charset="-120"/>
                <a:ea typeface="MHEI-MEDIUM-HKSCS-U" panose="020B0604050101010104" pitchFamily="34" charset="-12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buNone/>
            </a:pPr>
            <a:endParaRPr lang="zh-TW" altLang="en-US" sz="1800" dirty="0">
              <a:solidFill>
                <a:schemeClr val="tx1">
                  <a:lumMod val="50000"/>
                </a:schemeClr>
              </a:solidFill>
              <a:latin typeface="+mn-ea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Google Shape;141;p13">
            <a:extLst>
              <a:ext uri="{FF2B5EF4-FFF2-40B4-BE49-F238E27FC236}">
                <a16:creationId xmlns:a16="http://schemas.microsoft.com/office/drawing/2014/main" id="{EB6039E9-3855-B015-637B-B6FCFD40AF31}"/>
              </a:ext>
            </a:extLst>
          </p:cNvPr>
          <p:cNvSpPr/>
          <p:nvPr/>
        </p:nvSpPr>
        <p:spPr>
          <a:xfrm rot="16200000">
            <a:off x="10946799" y="921181"/>
            <a:ext cx="1984495" cy="516038"/>
          </a:xfrm>
          <a:prstGeom prst="round2SameRect">
            <a:avLst>
              <a:gd name="adj1" fmla="val 16667"/>
              <a:gd name="adj2" fmla="val 0"/>
            </a:avLst>
          </a:prstGeom>
          <a:solidFill>
            <a:srgbClr val="32427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800" b="1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C1F6580-A6AA-B1F0-C3F7-C6ADB0EE24F8}"/>
              </a:ext>
            </a:extLst>
          </p:cNvPr>
          <p:cNvSpPr txBox="1"/>
          <p:nvPr/>
        </p:nvSpPr>
        <p:spPr>
          <a:xfrm>
            <a:off x="231172" y="1949871"/>
            <a:ext cx="11816687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l"/>
            </a:pPr>
            <a:r>
              <a:rPr lang="zh-TW" altLang="en-US" sz="24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一系列政策令</a:t>
            </a:r>
            <a:r>
              <a:rPr lang="zh-TW" altLang="en-US" sz="2400" b="1" dirty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國家的衞生素質和健康水準大幅提升</a:t>
            </a:r>
            <a:r>
              <a:rPr lang="zh-TW" altLang="en-US" sz="24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2400" dirty="0">
              <a:solidFill>
                <a:schemeClr val="tx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buFont typeface="Wingdings" panose="05000000000000000000" pitchFamily="2" charset="2"/>
              <a:buChar char="l"/>
            </a:pPr>
            <a:endParaRPr lang="en-US" altLang="zh-TW" sz="2400" dirty="0">
              <a:solidFill>
                <a:schemeClr val="tx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buFont typeface="Wingdings" panose="05000000000000000000" pitchFamily="2" charset="2"/>
              <a:buChar char="l"/>
            </a:pPr>
            <a:r>
              <a:rPr lang="en-US" altLang="zh-TW" sz="24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2022</a:t>
            </a:r>
            <a:r>
              <a:rPr lang="zh-TW" altLang="en-US" sz="24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年中國的人均預期壽命已經達到</a:t>
            </a:r>
            <a:r>
              <a:rPr lang="en-US" altLang="zh-TW" sz="24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77.93</a:t>
            </a:r>
            <a:r>
              <a:rPr lang="zh-TW" altLang="en-US" sz="24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歲，</a:t>
            </a:r>
            <a:r>
              <a:rPr lang="zh-TW" altLang="en-US" sz="2400" b="1" dirty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主要健康指標居於中高收入國家前列</a:t>
            </a:r>
            <a:r>
              <a:rPr lang="zh-TW" altLang="en-US" sz="24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，人民健康得到全方位保障。</a:t>
            </a:r>
            <a:endParaRPr lang="en-US" altLang="zh-TW" sz="2400" dirty="0">
              <a:solidFill>
                <a:schemeClr val="tx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buFont typeface="Wingdings" panose="05000000000000000000" pitchFamily="2" charset="2"/>
              <a:buChar char="l"/>
            </a:pPr>
            <a:endParaRPr lang="en-US" altLang="zh-TW" sz="2400" dirty="0">
              <a:solidFill>
                <a:schemeClr val="tx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buFont typeface="Wingdings" panose="05000000000000000000" pitchFamily="2" charset="2"/>
              <a:buChar char="l"/>
            </a:pPr>
            <a:r>
              <a:rPr lang="zh-TW" altLang="en-US" sz="24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聯合國</a:t>
            </a:r>
            <a:r>
              <a:rPr lang="en-US" altLang="zh-TW" sz="24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2030</a:t>
            </a:r>
            <a:r>
              <a:rPr lang="zh-TW" altLang="en-US" sz="24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年可持續發展議程將健康確定為重要可持續發展目標，</a:t>
            </a:r>
            <a:r>
              <a:rPr lang="zh-TW" altLang="en-US" sz="2400" b="1" dirty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促進健康是國際社會的共同責任</a:t>
            </a:r>
            <a:r>
              <a:rPr lang="zh-TW" altLang="en-US" sz="24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。中國積極改善國內公共衞生問題，為落實全球健康領域可持續發展目標作出貢獻。</a:t>
            </a:r>
            <a:endParaRPr lang="en-US" altLang="zh-TW" sz="2400" dirty="0">
              <a:solidFill>
                <a:schemeClr val="tx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" name="TextBox 5">
            <a:extLst>
              <a:ext uri="{FF2B5EF4-FFF2-40B4-BE49-F238E27FC236}">
                <a16:creationId xmlns:a16="http://schemas.microsoft.com/office/drawing/2014/main" id="{6F27CCE1-A3AE-05B5-3AA3-2C570ED7AC0A}"/>
              </a:ext>
            </a:extLst>
          </p:cNvPr>
          <p:cNvSpPr txBox="1"/>
          <p:nvPr/>
        </p:nvSpPr>
        <p:spPr>
          <a:xfrm>
            <a:off x="11681026" y="232456"/>
            <a:ext cx="51097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2400" b="1" dirty="0">
                <a:solidFill>
                  <a:schemeClr val="bg1"/>
                </a:solidFill>
              </a:rPr>
              <a:t>課堂活動</a:t>
            </a:r>
            <a:endParaRPr lang="en-HK" altLang="zh-TW" sz="2400" b="1" dirty="0">
              <a:solidFill>
                <a:schemeClr val="bg1"/>
              </a:solidFill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HK" altLang="zh-TW" sz="2400" b="1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1</a:t>
            </a:r>
            <a:endParaRPr lang="en-HK" sz="2400" dirty="0"/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52DDD21B-E076-6B57-FF1A-69BCD3CAF5E5}"/>
              </a:ext>
            </a:extLst>
          </p:cNvPr>
          <p:cNvSpPr txBox="1">
            <a:spLocks/>
          </p:cNvSpPr>
          <p:nvPr/>
        </p:nvSpPr>
        <p:spPr>
          <a:xfrm>
            <a:off x="349184" y="1063695"/>
            <a:ext cx="11698675" cy="703540"/>
          </a:xfrm>
          <a:prstGeom prst="rect">
            <a:avLst/>
          </a:prstGeom>
        </p:spPr>
        <p:txBody>
          <a:bodyPr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 spc="300">
                <a:solidFill>
                  <a:schemeClr val="bg2"/>
                </a:solidFill>
                <a:latin typeface="MHEI-MEDIUM-HKSCS-U" panose="020B0604050101010104" pitchFamily="34" charset="-120"/>
                <a:ea typeface="MHEI-MEDIUM-HKSCS-U" panose="020B0604050101010104" pitchFamily="34" charset="-120"/>
                <a:cs typeface="Microsoft Himalaya" pitchFamily="2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 altLang="zh-TW" sz="400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1. </a:t>
            </a:r>
            <a:r>
              <a:rPr lang="zh-TW" altLang="en-US" sz="400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解決國內公共衞生問題</a:t>
            </a:r>
          </a:p>
        </p:txBody>
      </p:sp>
      <p:sp>
        <p:nvSpPr>
          <p:cNvPr id="3" name="Rectangle: Rounded Corners 1">
            <a:extLst>
              <a:ext uri="{FF2B5EF4-FFF2-40B4-BE49-F238E27FC236}">
                <a16:creationId xmlns:a16="http://schemas.microsoft.com/office/drawing/2014/main" id="{D145C89D-3B0F-31F8-63AC-D304017E48C6}"/>
              </a:ext>
            </a:extLst>
          </p:cNvPr>
          <p:cNvSpPr/>
          <p:nvPr/>
        </p:nvSpPr>
        <p:spPr>
          <a:xfrm>
            <a:off x="2846162" y="146952"/>
            <a:ext cx="6111571" cy="68457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中國公共衞生發展對全球帶來的貢獻</a:t>
            </a:r>
          </a:p>
        </p:txBody>
      </p:sp>
    </p:spTree>
    <p:extLst>
      <p:ext uri="{BB962C8B-B14F-4D97-AF65-F5344CB8AC3E}">
        <p14:creationId xmlns:p14="http://schemas.microsoft.com/office/powerpoint/2010/main" val="36381042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" name="資料庫圖表 29">
            <a:extLst>
              <a:ext uri="{FF2B5EF4-FFF2-40B4-BE49-F238E27FC236}">
                <a16:creationId xmlns:a16="http://schemas.microsoft.com/office/drawing/2014/main" id="{7EFEB468-73B4-C9CB-3020-F9006504AE0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42247879"/>
              </p:ext>
            </p:extLst>
          </p:nvPr>
        </p:nvGraphicFramePr>
        <p:xfrm>
          <a:off x="-204536" y="1924594"/>
          <a:ext cx="12524874" cy="49334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Google Shape;141;p13">
            <a:extLst>
              <a:ext uri="{FF2B5EF4-FFF2-40B4-BE49-F238E27FC236}">
                <a16:creationId xmlns:a16="http://schemas.microsoft.com/office/drawing/2014/main" id="{EB6039E9-3855-B015-637B-B6FCFD40AF31}"/>
              </a:ext>
            </a:extLst>
          </p:cNvPr>
          <p:cNvSpPr/>
          <p:nvPr/>
        </p:nvSpPr>
        <p:spPr>
          <a:xfrm rot="16200000">
            <a:off x="10946799" y="921181"/>
            <a:ext cx="1984495" cy="516038"/>
          </a:xfrm>
          <a:prstGeom prst="round2SameRect">
            <a:avLst>
              <a:gd name="adj1" fmla="val 16667"/>
              <a:gd name="adj2" fmla="val 0"/>
            </a:avLst>
          </a:prstGeom>
          <a:solidFill>
            <a:srgbClr val="32427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800" b="1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7" name="TextBox 5">
            <a:extLst>
              <a:ext uri="{FF2B5EF4-FFF2-40B4-BE49-F238E27FC236}">
                <a16:creationId xmlns:a16="http://schemas.microsoft.com/office/drawing/2014/main" id="{6F27CCE1-A3AE-05B5-3AA3-2C570ED7AC0A}"/>
              </a:ext>
            </a:extLst>
          </p:cNvPr>
          <p:cNvSpPr txBox="1"/>
          <p:nvPr/>
        </p:nvSpPr>
        <p:spPr>
          <a:xfrm>
            <a:off x="11681026" y="232456"/>
            <a:ext cx="51097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2400" b="1" dirty="0">
                <a:solidFill>
                  <a:schemeClr val="bg1"/>
                </a:solidFill>
              </a:rPr>
              <a:t>課堂活動</a:t>
            </a:r>
            <a:endParaRPr lang="en-HK" altLang="zh-TW" sz="2400" b="1" dirty="0">
              <a:solidFill>
                <a:schemeClr val="bg1"/>
              </a:solidFill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HK" altLang="zh-TW" sz="2400" b="1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1</a:t>
            </a:r>
            <a:endParaRPr lang="en-HK" sz="2400" dirty="0"/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52DDD21B-E076-6B57-FF1A-69BCD3CAF5E5}"/>
              </a:ext>
            </a:extLst>
          </p:cNvPr>
          <p:cNvSpPr txBox="1">
            <a:spLocks/>
          </p:cNvSpPr>
          <p:nvPr/>
        </p:nvSpPr>
        <p:spPr>
          <a:xfrm>
            <a:off x="349184" y="1063695"/>
            <a:ext cx="11698675" cy="703540"/>
          </a:xfrm>
          <a:prstGeom prst="rect">
            <a:avLst/>
          </a:prstGeom>
        </p:spPr>
        <p:txBody>
          <a:bodyPr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 spc="300">
                <a:solidFill>
                  <a:schemeClr val="bg2"/>
                </a:solidFill>
                <a:latin typeface="MHEI-MEDIUM-HKSCS-U" panose="020B0604050101010104" pitchFamily="34" charset="-120"/>
                <a:ea typeface="MHEI-MEDIUM-HKSCS-U" panose="020B0604050101010104" pitchFamily="34" charset="-120"/>
                <a:cs typeface="Microsoft Himalaya" pitchFamily="2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 altLang="zh-TW" sz="400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2. </a:t>
            </a:r>
            <a:r>
              <a:rPr lang="zh-TW" altLang="en-US" sz="400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消除和控制國內傳染病</a:t>
            </a:r>
          </a:p>
        </p:txBody>
      </p:sp>
      <p:sp>
        <p:nvSpPr>
          <p:cNvPr id="7" name="TextBox 12">
            <a:extLst>
              <a:ext uri="{FF2B5EF4-FFF2-40B4-BE49-F238E27FC236}">
                <a16:creationId xmlns:a16="http://schemas.microsoft.com/office/drawing/2014/main" id="{F7024402-7832-741A-19D8-A019DD8753D5}"/>
              </a:ext>
            </a:extLst>
          </p:cNvPr>
          <p:cNvSpPr txBox="1"/>
          <p:nvPr/>
        </p:nvSpPr>
        <p:spPr>
          <a:xfrm>
            <a:off x="349184" y="1747434"/>
            <a:ext cx="1117503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zh-TW" altLang="en-US" sz="28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多年來國家致力消除與控制國內的傳染病，包括：</a:t>
            </a:r>
            <a:endParaRPr lang="en-US" altLang="zh-TW" sz="2800" dirty="0">
              <a:solidFill>
                <a:schemeClr val="tx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1" name="橢圓 30">
            <a:extLst>
              <a:ext uri="{FF2B5EF4-FFF2-40B4-BE49-F238E27FC236}">
                <a16:creationId xmlns:a16="http://schemas.microsoft.com/office/drawing/2014/main" id="{B66C4D30-6FDF-984F-36ED-75A6AB11800B}"/>
              </a:ext>
            </a:extLst>
          </p:cNvPr>
          <p:cNvSpPr/>
          <p:nvPr/>
        </p:nvSpPr>
        <p:spPr>
          <a:xfrm>
            <a:off x="1970908" y="5183110"/>
            <a:ext cx="228600" cy="228600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shade val="50000"/>
              <a:hueOff val="0"/>
              <a:satOff val="0"/>
              <a:lumOff val="0"/>
              <a:alphaOff val="0"/>
            </a:schemeClr>
          </a:fillRef>
          <a:effectRef idx="0">
            <a:schemeClr val="accent3">
              <a:shade val="5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2" name="橢圓 31">
            <a:extLst>
              <a:ext uri="{FF2B5EF4-FFF2-40B4-BE49-F238E27FC236}">
                <a16:creationId xmlns:a16="http://schemas.microsoft.com/office/drawing/2014/main" id="{4E48A8A4-05F5-2173-E350-6C15D7ABFB33}"/>
              </a:ext>
            </a:extLst>
          </p:cNvPr>
          <p:cNvSpPr/>
          <p:nvPr/>
        </p:nvSpPr>
        <p:spPr>
          <a:xfrm>
            <a:off x="4409405" y="4088000"/>
            <a:ext cx="320040" cy="320040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shade val="50000"/>
              <a:hueOff val="11000"/>
              <a:satOff val="-3585"/>
              <a:lumOff val="16922"/>
              <a:alphaOff val="0"/>
            </a:schemeClr>
          </a:fillRef>
          <a:effectRef idx="0">
            <a:schemeClr val="accent3">
              <a:shade val="50000"/>
              <a:hueOff val="11000"/>
              <a:satOff val="-3585"/>
              <a:lumOff val="16922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3" name="橢圓 32">
            <a:extLst>
              <a:ext uri="{FF2B5EF4-FFF2-40B4-BE49-F238E27FC236}">
                <a16:creationId xmlns:a16="http://schemas.microsoft.com/office/drawing/2014/main" id="{93136078-D4A7-1F24-9FD8-DE004C754A36}"/>
              </a:ext>
            </a:extLst>
          </p:cNvPr>
          <p:cNvSpPr/>
          <p:nvPr/>
        </p:nvSpPr>
        <p:spPr>
          <a:xfrm>
            <a:off x="6968556" y="3378841"/>
            <a:ext cx="411480" cy="411480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shade val="50000"/>
              <a:hueOff val="22000"/>
              <a:satOff val="-7170"/>
              <a:lumOff val="33843"/>
              <a:alphaOff val="0"/>
            </a:schemeClr>
          </a:fillRef>
          <a:effectRef idx="0">
            <a:schemeClr val="accent3">
              <a:shade val="50000"/>
              <a:hueOff val="22000"/>
              <a:satOff val="-7170"/>
              <a:lumOff val="33843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5" name="Title 3">
            <a:extLst>
              <a:ext uri="{FF2B5EF4-FFF2-40B4-BE49-F238E27FC236}">
                <a16:creationId xmlns:a16="http://schemas.microsoft.com/office/drawing/2014/main" id="{7DAA2843-3BE4-4263-221D-2DDE5D74C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155" y="5189985"/>
            <a:ext cx="1174550" cy="523221"/>
          </a:xfrm>
          <a:noFill/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altLang="zh-TW" sz="2500" b="0" dirty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1960</a:t>
            </a:r>
          </a:p>
        </p:txBody>
      </p:sp>
      <p:sp>
        <p:nvSpPr>
          <p:cNvPr id="36" name="Title 3">
            <a:extLst>
              <a:ext uri="{FF2B5EF4-FFF2-40B4-BE49-F238E27FC236}">
                <a16:creationId xmlns:a16="http://schemas.microsoft.com/office/drawing/2014/main" id="{1773658A-CF75-07F8-835F-E7F10C42B478}"/>
              </a:ext>
            </a:extLst>
          </p:cNvPr>
          <p:cNvSpPr txBox="1">
            <a:spLocks/>
          </p:cNvSpPr>
          <p:nvPr/>
        </p:nvSpPr>
        <p:spPr>
          <a:xfrm>
            <a:off x="1568936" y="4652579"/>
            <a:ext cx="1174550" cy="523221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 spc="300">
                <a:solidFill>
                  <a:schemeClr val="bg2"/>
                </a:solidFill>
                <a:latin typeface="MHEI-MEDIUM-HKSCS-U" panose="020B0604050101010104" pitchFamily="34" charset="-120"/>
                <a:ea typeface="MHEI-MEDIUM-HKSCS-U" panose="020B0604050101010104" pitchFamily="34" charset="-120"/>
                <a:cs typeface="Microsoft Himalaya" pitchFamily="2" charset="0"/>
              </a:defRPr>
            </a:lvl1pPr>
          </a:lstStyle>
          <a:p>
            <a:r>
              <a:rPr lang="en-US" altLang="zh-TW" sz="2500" b="0" dirty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2000</a:t>
            </a:r>
          </a:p>
        </p:txBody>
      </p:sp>
      <p:sp>
        <p:nvSpPr>
          <p:cNvPr id="37" name="Title 3">
            <a:extLst>
              <a:ext uri="{FF2B5EF4-FFF2-40B4-BE49-F238E27FC236}">
                <a16:creationId xmlns:a16="http://schemas.microsoft.com/office/drawing/2014/main" id="{7E1E96C4-B790-8CEC-0B60-4877240E00BB}"/>
              </a:ext>
            </a:extLst>
          </p:cNvPr>
          <p:cNvSpPr txBox="1">
            <a:spLocks/>
          </p:cNvSpPr>
          <p:nvPr/>
        </p:nvSpPr>
        <p:spPr>
          <a:xfrm>
            <a:off x="2800014" y="4068857"/>
            <a:ext cx="1174550" cy="523221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 spc="300">
                <a:solidFill>
                  <a:schemeClr val="bg2"/>
                </a:solidFill>
                <a:latin typeface="MHEI-MEDIUM-HKSCS-U" panose="020B0604050101010104" pitchFamily="34" charset="-120"/>
                <a:ea typeface="MHEI-MEDIUM-HKSCS-U" panose="020B0604050101010104" pitchFamily="34" charset="-120"/>
                <a:cs typeface="Microsoft Himalaya" pitchFamily="2" charset="0"/>
              </a:defRPr>
            </a:lvl1pPr>
          </a:lstStyle>
          <a:p>
            <a:r>
              <a:rPr lang="en-US" altLang="zh-TW" sz="2500" b="0" dirty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2007</a:t>
            </a:r>
          </a:p>
        </p:txBody>
      </p:sp>
      <p:sp>
        <p:nvSpPr>
          <p:cNvPr id="38" name="Title 3">
            <a:extLst>
              <a:ext uri="{FF2B5EF4-FFF2-40B4-BE49-F238E27FC236}">
                <a16:creationId xmlns:a16="http://schemas.microsoft.com/office/drawing/2014/main" id="{463A198E-EE2D-EF58-2116-4BD6A48F635C}"/>
              </a:ext>
            </a:extLst>
          </p:cNvPr>
          <p:cNvSpPr txBox="1">
            <a:spLocks/>
          </p:cNvSpPr>
          <p:nvPr/>
        </p:nvSpPr>
        <p:spPr>
          <a:xfrm>
            <a:off x="4029682" y="3584581"/>
            <a:ext cx="1174550" cy="523221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 spc="300">
                <a:solidFill>
                  <a:schemeClr val="bg2"/>
                </a:solidFill>
                <a:latin typeface="MHEI-MEDIUM-HKSCS-U" panose="020B0604050101010104" pitchFamily="34" charset="-120"/>
                <a:ea typeface="MHEI-MEDIUM-HKSCS-U" panose="020B0604050101010104" pitchFamily="34" charset="-120"/>
                <a:cs typeface="Microsoft Himalaya" pitchFamily="2" charset="0"/>
              </a:defRPr>
            </a:lvl1pPr>
          </a:lstStyle>
          <a:p>
            <a:r>
              <a:rPr lang="en-US" altLang="zh-TW" sz="2500" b="0" dirty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2009</a:t>
            </a:r>
          </a:p>
        </p:txBody>
      </p:sp>
      <p:sp>
        <p:nvSpPr>
          <p:cNvPr id="39" name="Title 3">
            <a:extLst>
              <a:ext uri="{FF2B5EF4-FFF2-40B4-BE49-F238E27FC236}">
                <a16:creationId xmlns:a16="http://schemas.microsoft.com/office/drawing/2014/main" id="{17E1B87F-43B0-1DBE-B9C3-36FD0C753C27}"/>
              </a:ext>
            </a:extLst>
          </p:cNvPr>
          <p:cNvSpPr txBox="1">
            <a:spLocks/>
          </p:cNvSpPr>
          <p:nvPr/>
        </p:nvSpPr>
        <p:spPr>
          <a:xfrm>
            <a:off x="5298121" y="3197762"/>
            <a:ext cx="1174550" cy="523221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 spc="300">
                <a:solidFill>
                  <a:schemeClr val="bg2"/>
                </a:solidFill>
                <a:latin typeface="MHEI-MEDIUM-HKSCS-U" panose="020B0604050101010104" pitchFamily="34" charset="-120"/>
                <a:ea typeface="MHEI-MEDIUM-HKSCS-U" panose="020B0604050101010104" pitchFamily="34" charset="-120"/>
                <a:cs typeface="Microsoft Himalaya" pitchFamily="2" charset="0"/>
              </a:defRPr>
            </a:lvl1pPr>
          </a:lstStyle>
          <a:p>
            <a:r>
              <a:rPr lang="en-US" altLang="zh-TW" sz="2500" b="0" dirty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2012</a:t>
            </a:r>
          </a:p>
        </p:txBody>
      </p:sp>
      <p:sp>
        <p:nvSpPr>
          <p:cNvPr id="40" name="Title 3">
            <a:extLst>
              <a:ext uri="{FF2B5EF4-FFF2-40B4-BE49-F238E27FC236}">
                <a16:creationId xmlns:a16="http://schemas.microsoft.com/office/drawing/2014/main" id="{D751B787-1C5E-0EE8-75DE-C34415F534DF}"/>
              </a:ext>
            </a:extLst>
          </p:cNvPr>
          <p:cNvSpPr txBox="1">
            <a:spLocks/>
          </p:cNvSpPr>
          <p:nvPr/>
        </p:nvSpPr>
        <p:spPr>
          <a:xfrm>
            <a:off x="6624604" y="2817416"/>
            <a:ext cx="1174550" cy="523221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 spc="300">
                <a:solidFill>
                  <a:schemeClr val="bg2"/>
                </a:solidFill>
                <a:latin typeface="MHEI-MEDIUM-HKSCS-U" panose="020B0604050101010104" pitchFamily="34" charset="-120"/>
                <a:ea typeface="MHEI-MEDIUM-HKSCS-U" panose="020B0604050101010104" pitchFamily="34" charset="-120"/>
                <a:cs typeface="Microsoft Himalaya" pitchFamily="2" charset="0"/>
              </a:defRPr>
            </a:lvl1pPr>
          </a:lstStyle>
          <a:p>
            <a:r>
              <a:rPr lang="en-US" altLang="zh-TW" sz="2500" b="0" dirty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2014</a:t>
            </a:r>
          </a:p>
        </p:txBody>
      </p:sp>
      <p:sp>
        <p:nvSpPr>
          <p:cNvPr id="41" name="Title 3">
            <a:extLst>
              <a:ext uri="{FF2B5EF4-FFF2-40B4-BE49-F238E27FC236}">
                <a16:creationId xmlns:a16="http://schemas.microsoft.com/office/drawing/2014/main" id="{E819493A-7B58-62F5-CA37-491A3EFF6BEF}"/>
              </a:ext>
            </a:extLst>
          </p:cNvPr>
          <p:cNvSpPr txBox="1">
            <a:spLocks/>
          </p:cNvSpPr>
          <p:nvPr/>
        </p:nvSpPr>
        <p:spPr>
          <a:xfrm>
            <a:off x="7769329" y="2457855"/>
            <a:ext cx="1174550" cy="523221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 spc="300">
                <a:solidFill>
                  <a:schemeClr val="bg2"/>
                </a:solidFill>
                <a:latin typeface="MHEI-MEDIUM-HKSCS-U" panose="020B0604050101010104" pitchFamily="34" charset="-120"/>
                <a:ea typeface="MHEI-MEDIUM-HKSCS-U" panose="020B0604050101010104" pitchFamily="34" charset="-120"/>
                <a:cs typeface="Microsoft Himalaya" pitchFamily="2" charset="0"/>
              </a:defRPr>
            </a:lvl1pPr>
          </a:lstStyle>
          <a:p>
            <a:r>
              <a:rPr lang="en-US" altLang="zh-TW" sz="2500" b="0" dirty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2019</a:t>
            </a:r>
          </a:p>
        </p:txBody>
      </p:sp>
      <p:sp>
        <p:nvSpPr>
          <p:cNvPr id="42" name="Title 3">
            <a:extLst>
              <a:ext uri="{FF2B5EF4-FFF2-40B4-BE49-F238E27FC236}">
                <a16:creationId xmlns:a16="http://schemas.microsoft.com/office/drawing/2014/main" id="{788CF98D-D024-7B6C-7999-CB3D3E1E196B}"/>
              </a:ext>
            </a:extLst>
          </p:cNvPr>
          <p:cNvSpPr txBox="1">
            <a:spLocks/>
          </p:cNvSpPr>
          <p:nvPr/>
        </p:nvSpPr>
        <p:spPr>
          <a:xfrm>
            <a:off x="9129175" y="2264646"/>
            <a:ext cx="1174550" cy="523221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 spc="300">
                <a:solidFill>
                  <a:schemeClr val="bg2"/>
                </a:solidFill>
                <a:latin typeface="MHEI-MEDIUM-HKSCS-U" panose="020B0604050101010104" pitchFamily="34" charset="-120"/>
                <a:ea typeface="MHEI-MEDIUM-HKSCS-U" panose="020B0604050101010104" pitchFamily="34" charset="-120"/>
                <a:cs typeface="Microsoft Himalaya" pitchFamily="2" charset="0"/>
              </a:defRPr>
            </a:lvl1pPr>
          </a:lstStyle>
          <a:p>
            <a:r>
              <a:rPr lang="en-US" altLang="zh-TW" sz="2500" b="0" dirty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2020</a:t>
            </a:r>
          </a:p>
        </p:txBody>
      </p:sp>
      <p:sp>
        <p:nvSpPr>
          <p:cNvPr id="43" name="橢圓 42">
            <a:extLst>
              <a:ext uri="{FF2B5EF4-FFF2-40B4-BE49-F238E27FC236}">
                <a16:creationId xmlns:a16="http://schemas.microsoft.com/office/drawing/2014/main" id="{D591EFBB-1FDA-8BFE-9956-F34F6844AA74}"/>
              </a:ext>
            </a:extLst>
          </p:cNvPr>
          <p:cNvSpPr/>
          <p:nvPr/>
        </p:nvSpPr>
        <p:spPr>
          <a:xfrm>
            <a:off x="9453011" y="2838388"/>
            <a:ext cx="481279" cy="481279"/>
          </a:xfrm>
          <a:prstGeom prst="ellipse">
            <a:avLst/>
          </a:prstGeom>
          <a:solidFill>
            <a:srgbClr val="60B75E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3">
              <a:shade val="50000"/>
              <a:hueOff val="22000"/>
              <a:satOff val="-7170"/>
              <a:lumOff val="33843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5" name="Title 3">
            <a:extLst>
              <a:ext uri="{FF2B5EF4-FFF2-40B4-BE49-F238E27FC236}">
                <a16:creationId xmlns:a16="http://schemas.microsoft.com/office/drawing/2014/main" id="{D5040855-BCDD-7162-0178-96F416D00C95}"/>
              </a:ext>
            </a:extLst>
          </p:cNvPr>
          <p:cNvSpPr txBox="1">
            <a:spLocks/>
          </p:cNvSpPr>
          <p:nvPr/>
        </p:nvSpPr>
        <p:spPr>
          <a:xfrm>
            <a:off x="10537476" y="2043580"/>
            <a:ext cx="1174550" cy="523221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 spc="300">
                <a:solidFill>
                  <a:schemeClr val="bg2"/>
                </a:solidFill>
                <a:latin typeface="MHEI-MEDIUM-HKSCS-U" panose="020B0604050101010104" pitchFamily="34" charset="-120"/>
                <a:ea typeface="MHEI-MEDIUM-HKSCS-U" panose="020B0604050101010104" pitchFamily="34" charset="-120"/>
                <a:cs typeface="Microsoft Himalaya" pitchFamily="2" charset="0"/>
              </a:defRPr>
            </a:lvl1pPr>
          </a:lstStyle>
          <a:p>
            <a:r>
              <a:rPr lang="en-US" altLang="zh-TW" sz="2500" b="0" dirty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2021</a:t>
            </a:r>
          </a:p>
        </p:txBody>
      </p:sp>
      <p:sp>
        <p:nvSpPr>
          <p:cNvPr id="46" name="TextBox 12">
            <a:extLst>
              <a:ext uri="{FF2B5EF4-FFF2-40B4-BE49-F238E27FC236}">
                <a16:creationId xmlns:a16="http://schemas.microsoft.com/office/drawing/2014/main" id="{D214BD73-C4DA-488B-76C0-40E51D611E6E}"/>
              </a:ext>
            </a:extLst>
          </p:cNvPr>
          <p:cNvSpPr txBox="1"/>
          <p:nvPr/>
        </p:nvSpPr>
        <p:spPr>
          <a:xfrm>
            <a:off x="445440" y="6033717"/>
            <a:ext cx="1463556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17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已基本</a:t>
            </a:r>
          </a:p>
          <a:p>
            <a:pPr algn="ctr"/>
            <a:r>
              <a:rPr lang="zh-TW" altLang="en-US" sz="17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消滅天花</a:t>
            </a:r>
          </a:p>
        </p:txBody>
      </p:sp>
      <p:sp>
        <p:nvSpPr>
          <p:cNvPr id="47" name="TextBox 12">
            <a:extLst>
              <a:ext uri="{FF2B5EF4-FFF2-40B4-BE49-F238E27FC236}">
                <a16:creationId xmlns:a16="http://schemas.microsoft.com/office/drawing/2014/main" id="{0647E379-107E-CCC6-0680-9481B591E3A3}"/>
              </a:ext>
            </a:extLst>
          </p:cNvPr>
          <p:cNvSpPr txBox="1"/>
          <p:nvPr/>
        </p:nvSpPr>
        <p:spPr>
          <a:xfrm>
            <a:off x="1225468" y="5453329"/>
            <a:ext cx="1755567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17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實現</a:t>
            </a:r>
          </a:p>
          <a:p>
            <a:pPr algn="ctr"/>
            <a:r>
              <a:rPr lang="zh-TW" altLang="en-US" sz="17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無脊髓</a:t>
            </a:r>
            <a:endParaRPr lang="en-US" altLang="zh-TW" sz="1700" dirty="0">
              <a:solidFill>
                <a:schemeClr val="tx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17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灰質炎</a:t>
            </a:r>
            <a:endParaRPr lang="en-US" altLang="zh-TW" sz="1700" dirty="0">
              <a:solidFill>
                <a:schemeClr val="tx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17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狀態</a:t>
            </a:r>
          </a:p>
        </p:txBody>
      </p:sp>
      <p:sp>
        <p:nvSpPr>
          <p:cNvPr id="48" name="TextBox 12">
            <a:extLst>
              <a:ext uri="{FF2B5EF4-FFF2-40B4-BE49-F238E27FC236}">
                <a16:creationId xmlns:a16="http://schemas.microsoft.com/office/drawing/2014/main" id="{FD2EFF3B-9FE8-FE3B-3DAE-B43EE62AB31B}"/>
              </a:ext>
            </a:extLst>
          </p:cNvPr>
          <p:cNvSpPr txBox="1"/>
          <p:nvPr/>
        </p:nvSpPr>
        <p:spPr>
          <a:xfrm>
            <a:off x="2454998" y="4987097"/>
            <a:ext cx="1755567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17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世衞認證</a:t>
            </a:r>
            <a:endParaRPr lang="en-US" altLang="zh-TW" sz="1700" dirty="0">
              <a:solidFill>
                <a:schemeClr val="tx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17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成為全球首個</a:t>
            </a:r>
            <a:endParaRPr lang="en-US" altLang="zh-TW" sz="1700" dirty="0">
              <a:solidFill>
                <a:schemeClr val="tx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17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消滅絲蟲病</a:t>
            </a:r>
            <a:endParaRPr lang="en-US" altLang="zh-TW" sz="1700" dirty="0">
              <a:solidFill>
                <a:schemeClr val="tx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17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的國家</a:t>
            </a:r>
          </a:p>
        </p:txBody>
      </p:sp>
      <p:sp>
        <p:nvSpPr>
          <p:cNvPr id="49" name="TextBox 12">
            <a:extLst>
              <a:ext uri="{FF2B5EF4-FFF2-40B4-BE49-F238E27FC236}">
                <a16:creationId xmlns:a16="http://schemas.microsoft.com/office/drawing/2014/main" id="{E5D5F98F-6236-8E77-AB0C-ABF085B2107E}"/>
              </a:ext>
            </a:extLst>
          </p:cNvPr>
          <p:cNvSpPr txBox="1"/>
          <p:nvPr/>
        </p:nvSpPr>
        <p:spPr>
          <a:xfrm>
            <a:off x="3593920" y="4496620"/>
            <a:ext cx="2046075" cy="8771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17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有效控制</a:t>
            </a:r>
            <a:endParaRPr lang="en-US" altLang="zh-TW" sz="1700" dirty="0">
              <a:solidFill>
                <a:schemeClr val="tx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17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甲型</a:t>
            </a:r>
            <a:r>
              <a:rPr lang="en-US" altLang="zh-TW" sz="17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H1N1</a:t>
            </a:r>
          </a:p>
          <a:p>
            <a:pPr algn="ctr"/>
            <a:r>
              <a:rPr lang="zh-TW" altLang="en-US" sz="17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流感流行</a:t>
            </a:r>
          </a:p>
        </p:txBody>
      </p:sp>
      <p:sp>
        <p:nvSpPr>
          <p:cNvPr id="50" name="TextBox 12">
            <a:extLst>
              <a:ext uri="{FF2B5EF4-FFF2-40B4-BE49-F238E27FC236}">
                <a16:creationId xmlns:a16="http://schemas.microsoft.com/office/drawing/2014/main" id="{BB2D3C17-02B3-FE03-ABAF-FD8440A95A23}"/>
              </a:ext>
            </a:extLst>
          </p:cNvPr>
          <p:cNvSpPr txBox="1"/>
          <p:nvPr/>
        </p:nvSpPr>
        <p:spPr>
          <a:xfrm>
            <a:off x="4806342" y="4199139"/>
            <a:ext cx="2046075" cy="8771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17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消除孕産婦</a:t>
            </a:r>
            <a:endParaRPr lang="en-US" altLang="zh-TW" sz="1700" dirty="0">
              <a:solidFill>
                <a:schemeClr val="tx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17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及新生兒</a:t>
            </a:r>
            <a:endParaRPr lang="en-US" altLang="zh-TW" sz="1700" dirty="0">
              <a:solidFill>
                <a:schemeClr val="tx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17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破傷風問題</a:t>
            </a:r>
          </a:p>
        </p:txBody>
      </p:sp>
      <p:sp>
        <p:nvSpPr>
          <p:cNvPr id="51" name="TextBox 12">
            <a:extLst>
              <a:ext uri="{FF2B5EF4-FFF2-40B4-BE49-F238E27FC236}">
                <a16:creationId xmlns:a16="http://schemas.microsoft.com/office/drawing/2014/main" id="{AAF10EB5-8218-55DB-83C2-CC1E9A48305E}"/>
              </a:ext>
            </a:extLst>
          </p:cNvPr>
          <p:cNvSpPr txBox="1"/>
          <p:nvPr/>
        </p:nvSpPr>
        <p:spPr>
          <a:xfrm>
            <a:off x="6538502" y="3857115"/>
            <a:ext cx="1394527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17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消滅</a:t>
            </a:r>
            <a:endParaRPr lang="en-US" altLang="zh-TW" sz="1700" dirty="0">
              <a:solidFill>
                <a:schemeClr val="tx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17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致盲性沙眼</a:t>
            </a:r>
          </a:p>
        </p:txBody>
      </p:sp>
      <p:sp>
        <p:nvSpPr>
          <p:cNvPr id="52" name="TextBox 12">
            <a:extLst>
              <a:ext uri="{FF2B5EF4-FFF2-40B4-BE49-F238E27FC236}">
                <a16:creationId xmlns:a16="http://schemas.microsoft.com/office/drawing/2014/main" id="{60702DAA-16F4-5B9B-D673-CD61D2668A2C}"/>
              </a:ext>
            </a:extLst>
          </p:cNvPr>
          <p:cNvSpPr txBox="1"/>
          <p:nvPr/>
        </p:nvSpPr>
        <p:spPr>
          <a:xfrm>
            <a:off x="7684460" y="3595506"/>
            <a:ext cx="1394527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17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麻疹報告</a:t>
            </a:r>
            <a:endParaRPr lang="en-US" altLang="zh-TW" sz="1700" dirty="0">
              <a:solidFill>
                <a:schemeClr val="tx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17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發病水準</a:t>
            </a:r>
            <a:endParaRPr lang="en-US" altLang="zh-TW" sz="1700" dirty="0">
              <a:solidFill>
                <a:schemeClr val="tx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17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達到歷史</a:t>
            </a:r>
            <a:endParaRPr lang="en-US" altLang="zh-TW" sz="1700" dirty="0">
              <a:solidFill>
                <a:schemeClr val="tx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17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最低</a:t>
            </a:r>
          </a:p>
        </p:txBody>
      </p:sp>
      <p:sp>
        <p:nvSpPr>
          <p:cNvPr id="53" name="TextBox 12">
            <a:extLst>
              <a:ext uri="{FF2B5EF4-FFF2-40B4-BE49-F238E27FC236}">
                <a16:creationId xmlns:a16="http://schemas.microsoft.com/office/drawing/2014/main" id="{8E4DFA31-9910-84F0-EE63-5F409A8A9697}"/>
              </a:ext>
            </a:extLst>
          </p:cNvPr>
          <p:cNvSpPr txBox="1"/>
          <p:nvPr/>
        </p:nvSpPr>
        <p:spPr>
          <a:xfrm>
            <a:off x="8952899" y="3390251"/>
            <a:ext cx="1481505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7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</a:t>
            </a:r>
            <a:r>
              <a:rPr lang="zh-TW" altLang="en-US" sz="17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歲以下兒童乙型肝炎病毒感染率降至</a:t>
            </a:r>
            <a:r>
              <a:rPr lang="en-US" altLang="zh-TW" sz="17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1%</a:t>
            </a:r>
            <a:r>
              <a:rPr lang="zh-TW" altLang="en-US" sz="17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以下</a:t>
            </a:r>
          </a:p>
        </p:txBody>
      </p:sp>
      <p:sp>
        <p:nvSpPr>
          <p:cNvPr id="54" name="TextBox 12">
            <a:extLst>
              <a:ext uri="{FF2B5EF4-FFF2-40B4-BE49-F238E27FC236}">
                <a16:creationId xmlns:a16="http://schemas.microsoft.com/office/drawing/2014/main" id="{0FAAD8A5-35D7-6958-6750-3238E1FAD62D}"/>
              </a:ext>
            </a:extLst>
          </p:cNvPr>
          <p:cNvSpPr txBox="1"/>
          <p:nvPr/>
        </p:nvSpPr>
        <p:spPr>
          <a:xfrm>
            <a:off x="10413257" y="3181354"/>
            <a:ext cx="1481505" cy="8771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17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正式獲得</a:t>
            </a:r>
            <a:endParaRPr lang="en-US" altLang="zh-TW" sz="1700" dirty="0">
              <a:solidFill>
                <a:schemeClr val="tx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17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消除瘧疾</a:t>
            </a:r>
            <a:endParaRPr lang="en-US" altLang="zh-TW" sz="1700" dirty="0">
              <a:solidFill>
                <a:schemeClr val="tx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17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認證</a:t>
            </a:r>
          </a:p>
        </p:txBody>
      </p:sp>
      <p:grpSp>
        <p:nvGrpSpPr>
          <p:cNvPr id="61" name="群組 60">
            <a:extLst>
              <a:ext uri="{FF2B5EF4-FFF2-40B4-BE49-F238E27FC236}">
                <a16:creationId xmlns:a16="http://schemas.microsoft.com/office/drawing/2014/main" id="{EE5C2AC9-770C-5109-0599-0A09C158C540}"/>
              </a:ext>
            </a:extLst>
          </p:cNvPr>
          <p:cNvGrpSpPr/>
          <p:nvPr/>
        </p:nvGrpSpPr>
        <p:grpSpPr>
          <a:xfrm>
            <a:off x="3939746" y="2468395"/>
            <a:ext cx="610227" cy="1188720"/>
            <a:chOff x="3928360" y="2746317"/>
            <a:chExt cx="610227" cy="1188720"/>
          </a:xfrm>
        </p:grpSpPr>
        <p:cxnSp>
          <p:nvCxnSpPr>
            <p:cNvPr id="56" name="直線接點 55">
              <a:extLst>
                <a:ext uri="{FF2B5EF4-FFF2-40B4-BE49-F238E27FC236}">
                  <a16:creationId xmlns:a16="http://schemas.microsoft.com/office/drawing/2014/main" id="{D20A3806-A8C7-B8F0-6EFD-6F23F3154C6F}"/>
                </a:ext>
              </a:extLst>
            </p:cNvPr>
            <p:cNvCxnSpPr/>
            <p:nvPr/>
          </p:nvCxnSpPr>
          <p:spPr>
            <a:xfrm flipV="1">
              <a:off x="4538587" y="2746317"/>
              <a:ext cx="0" cy="1188720"/>
            </a:xfrm>
            <a:prstGeom prst="line">
              <a:avLst/>
            </a:prstGeom>
            <a:ln w="38100">
              <a:solidFill>
                <a:schemeClr val="accent6">
                  <a:lumMod val="60000"/>
                  <a:lumOff val="4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直線接點 56">
              <a:extLst>
                <a:ext uri="{FF2B5EF4-FFF2-40B4-BE49-F238E27FC236}">
                  <a16:creationId xmlns:a16="http://schemas.microsoft.com/office/drawing/2014/main" id="{A86F0C9D-E908-0B60-A4E0-7F483ECE4B6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928360" y="2758401"/>
              <a:ext cx="604969" cy="0"/>
            </a:xfrm>
            <a:prstGeom prst="line">
              <a:avLst/>
            </a:prstGeom>
            <a:ln w="38100">
              <a:solidFill>
                <a:schemeClr val="accent6">
                  <a:lumMod val="60000"/>
                  <a:lumOff val="4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0" name="文字方塊 59">
            <a:extLst>
              <a:ext uri="{FF2B5EF4-FFF2-40B4-BE49-F238E27FC236}">
                <a16:creationId xmlns:a16="http://schemas.microsoft.com/office/drawing/2014/main" id="{562A7EDE-BAC0-C2ED-A920-DBD2D106D55D}"/>
              </a:ext>
            </a:extLst>
          </p:cNvPr>
          <p:cNvSpPr txBox="1"/>
          <p:nvPr/>
        </p:nvSpPr>
        <p:spPr>
          <a:xfrm>
            <a:off x="971699" y="2333572"/>
            <a:ext cx="3168288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1500" b="1" dirty="0"/>
              <a:t>國產甲型</a:t>
            </a:r>
            <a:r>
              <a:rPr lang="en-US" altLang="zh-TW" sz="1500" b="1" dirty="0"/>
              <a:t>H1N1</a:t>
            </a:r>
            <a:r>
              <a:rPr lang="zh-TW" altLang="en-US" sz="1500" b="1" dirty="0"/>
              <a:t>流感疫苗正式量產</a:t>
            </a:r>
          </a:p>
        </p:txBody>
      </p:sp>
      <p:grpSp>
        <p:nvGrpSpPr>
          <p:cNvPr id="64" name="群組 63">
            <a:extLst>
              <a:ext uri="{FF2B5EF4-FFF2-40B4-BE49-F238E27FC236}">
                <a16:creationId xmlns:a16="http://schemas.microsoft.com/office/drawing/2014/main" id="{AF5B68CB-5260-643E-C860-DCAA010D6DFB}"/>
              </a:ext>
            </a:extLst>
          </p:cNvPr>
          <p:cNvGrpSpPr/>
          <p:nvPr/>
        </p:nvGrpSpPr>
        <p:grpSpPr>
          <a:xfrm rot="10800000" flipH="1">
            <a:off x="10559613" y="4161819"/>
            <a:ext cx="604969" cy="822960"/>
            <a:chOff x="3948276" y="2201575"/>
            <a:chExt cx="604969" cy="822960"/>
          </a:xfrm>
        </p:grpSpPr>
        <p:cxnSp>
          <p:nvCxnSpPr>
            <p:cNvPr id="65" name="直線接點 64">
              <a:extLst>
                <a:ext uri="{FF2B5EF4-FFF2-40B4-BE49-F238E27FC236}">
                  <a16:creationId xmlns:a16="http://schemas.microsoft.com/office/drawing/2014/main" id="{62793553-2BC4-7A43-27B2-D9D802DD5179}"/>
                </a:ext>
              </a:extLst>
            </p:cNvPr>
            <p:cNvCxnSpPr/>
            <p:nvPr/>
          </p:nvCxnSpPr>
          <p:spPr>
            <a:xfrm flipV="1">
              <a:off x="4547296" y="2201575"/>
              <a:ext cx="0" cy="822960"/>
            </a:xfrm>
            <a:prstGeom prst="line">
              <a:avLst/>
            </a:prstGeom>
            <a:ln w="38100">
              <a:solidFill>
                <a:schemeClr val="accent6">
                  <a:lumMod val="60000"/>
                  <a:lumOff val="4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直線接點 65">
              <a:extLst>
                <a:ext uri="{FF2B5EF4-FFF2-40B4-BE49-F238E27FC236}">
                  <a16:creationId xmlns:a16="http://schemas.microsoft.com/office/drawing/2014/main" id="{EC1AAEEC-BEEA-DE3E-1055-817A8C63909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948276" y="2214324"/>
              <a:ext cx="604969" cy="0"/>
            </a:xfrm>
            <a:prstGeom prst="line">
              <a:avLst/>
            </a:prstGeom>
            <a:ln w="38100">
              <a:solidFill>
                <a:schemeClr val="accent6">
                  <a:lumMod val="60000"/>
                  <a:lumOff val="4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7" name="文字方塊 66">
            <a:extLst>
              <a:ext uri="{FF2B5EF4-FFF2-40B4-BE49-F238E27FC236}">
                <a16:creationId xmlns:a16="http://schemas.microsoft.com/office/drawing/2014/main" id="{27314561-0395-FF7B-765D-B4B6F1C9FD4B}"/>
              </a:ext>
            </a:extLst>
          </p:cNvPr>
          <p:cNvSpPr txBox="1"/>
          <p:nvPr/>
        </p:nvSpPr>
        <p:spPr>
          <a:xfrm>
            <a:off x="7933029" y="4808542"/>
            <a:ext cx="2776713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1500" b="1" dirty="0"/>
              <a:t>諾貝爾醫學獎獲得者 屠呦呦用「中國神藥」改變世界</a:t>
            </a:r>
          </a:p>
        </p:txBody>
      </p:sp>
      <p:sp>
        <p:nvSpPr>
          <p:cNvPr id="68" name="Google Shape;86;p6">
            <a:hlinkClick r:id="rId8"/>
            <a:extLst>
              <a:ext uri="{FF2B5EF4-FFF2-40B4-BE49-F238E27FC236}">
                <a16:creationId xmlns:a16="http://schemas.microsoft.com/office/drawing/2014/main" id="{3023E56B-0D4B-026D-5C81-C0AB21DB9131}"/>
              </a:ext>
            </a:extLst>
          </p:cNvPr>
          <p:cNvSpPr/>
          <p:nvPr/>
        </p:nvSpPr>
        <p:spPr>
          <a:xfrm>
            <a:off x="2826931" y="2848915"/>
            <a:ext cx="694944" cy="691750"/>
          </a:xfrm>
          <a:prstGeom prst="ellipse">
            <a:avLst/>
          </a:prstGeom>
          <a:gradFill>
            <a:gsLst>
              <a:gs pos="0">
                <a:srgbClr val="CED1E8"/>
              </a:gs>
              <a:gs pos="46000">
                <a:srgbClr val="8E93C8"/>
              </a:gs>
              <a:gs pos="100000">
                <a:srgbClr val="414787"/>
              </a:gs>
            </a:gsLst>
            <a:path path="circle">
              <a:fillToRect l="50000" t="50000" r="50000" b="50000"/>
            </a:path>
            <a:tileRect/>
          </a:gradFill>
          <a:ln w="57150" cap="flat" cmpd="sng">
            <a:solidFill>
              <a:srgbClr val="32427E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 b="1" i="0" u="none" strike="noStrike" cap="none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按此觀看</a:t>
            </a:r>
            <a:endParaRPr sz="1200" b="1" i="0" u="none" strike="noStrike" cap="none" dirty="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70" name="圖片 69">
            <a:extLst>
              <a:ext uri="{FF2B5EF4-FFF2-40B4-BE49-F238E27FC236}">
                <a16:creationId xmlns:a16="http://schemas.microsoft.com/office/drawing/2014/main" id="{7D97D517-9441-0B3A-B7AC-36B3DEE1FD6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5160" y="2683452"/>
            <a:ext cx="2167551" cy="1142215"/>
          </a:xfrm>
          <a:prstGeom prst="rect">
            <a:avLst/>
          </a:prstGeom>
        </p:spPr>
      </p:pic>
      <p:pic>
        <p:nvPicPr>
          <p:cNvPr id="72" name="圖片 71">
            <a:extLst>
              <a:ext uri="{FF2B5EF4-FFF2-40B4-BE49-F238E27FC236}">
                <a16:creationId xmlns:a16="http://schemas.microsoft.com/office/drawing/2014/main" id="{28EDE03E-4BA2-16B7-0EAF-93DA85833465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3663051" y="2866523"/>
            <a:ext cx="668133" cy="668133"/>
          </a:xfrm>
          <a:prstGeom prst="rect">
            <a:avLst/>
          </a:prstGeom>
        </p:spPr>
      </p:pic>
      <p:pic>
        <p:nvPicPr>
          <p:cNvPr id="74" name="圖片 73">
            <a:extLst>
              <a:ext uri="{FF2B5EF4-FFF2-40B4-BE49-F238E27FC236}">
                <a16:creationId xmlns:a16="http://schemas.microsoft.com/office/drawing/2014/main" id="{1F5D2F33-C00E-D242-FC7E-E9CCD236721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681609" y="5365765"/>
            <a:ext cx="2002534" cy="1035457"/>
          </a:xfrm>
          <a:prstGeom prst="rect">
            <a:avLst/>
          </a:prstGeom>
        </p:spPr>
      </p:pic>
      <p:sp>
        <p:nvSpPr>
          <p:cNvPr id="75" name="Google Shape;86;p6">
            <a:hlinkClick r:id="rId12"/>
            <a:extLst>
              <a:ext uri="{FF2B5EF4-FFF2-40B4-BE49-F238E27FC236}">
                <a16:creationId xmlns:a16="http://schemas.microsoft.com/office/drawing/2014/main" id="{4E42C64B-BB40-8668-4583-42505D96C949}"/>
              </a:ext>
            </a:extLst>
          </p:cNvPr>
          <p:cNvSpPr/>
          <p:nvPr/>
        </p:nvSpPr>
        <p:spPr>
          <a:xfrm>
            <a:off x="9927004" y="5534942"/>
            <a:ext cx="694944" cy="691750"/>
          </a:xfrm>
          <a:prstGeom prst="ellipse">
            <a:avLst/>
          </a:prstGeom>
          <a:gradFill>
            <a:gsLst>
              <a:gs pos="0">
                <a:srgbClr val="CED1E8"/>
              </a:gs>
              <a:gs pos="46000">
                <a:srgbClr val="8E93C8"/>
              </a:gs>
              <a:gs pos="100000">
                <a:srgbClr val="414787"/>
              </a:gs>
            </a:gsLst>
            <a:path path="circle">
              <a:fillToRect l="50000" t="50000" r="50000" b="50000"/>
            </a:path>
            <a:tileRect/>
          </a:gradFill>
          <a:ln w="57150" cap="flat" cmpd="sng">
            <a:solidFill>
              <a:srgbClr val="32427E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 b="1" i="0" u="none" strike="noStrike" cap="none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按此觀看</a:t>
            </a:r>
            <a:endParaRPr sz="1200" b="1" i="0" u="none" strike="noStrike" cap="none" dirty="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77" name="圖片 76">
            <a:extLst>
              <a:ext uri="{FF2B5EF4-FFF2-40B4-BE49-F238E27FC236}">
                <a16:creationId xmlns:a16="http://schemas.microsoft.com/office/drawing/2014/main" id="{663CFF25-B626-A3F1-D36F-EFDDE3AE9527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10790995" y="5535699"/>
            <a:ext cx="667512" cy="667512"/>
          </a:xfrm>
          <a:prstGeom prst="rect">
            <a:avLst/>
          </a:prstGeom>
        </p:spPr>
      </p:pic>
      <p:sp>
        <p:nvSpPr>
          <p:cNvPr id="3" name="Google Shape;156;p14">
            <a:extLst>
              <a:ext uri="{FF2B5EF4-FFF2-40B4-BE49-F238E27FC236}">
                <a16:creationId xmlns:a16="http://schemas.microsoft.com/office/drawing/2014/main" id="{74F4E23C-8DF4-4316-A27A-A8BDEE5A57F9}"/>
              </a:ext>
            </a:extLst>
          </p:cNvPr>
          <p:cNvSpPr txBox="1"/>
          <p:nvPr/>
        </p:nvSpPr>
        <p:spPr>
          <a:xfrm>
            <a:off x="7576645" y="6343575"/>
            <a:ext cx="4761111" cy="253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zh-TW" sz="105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  <a:sym typeface="Times New Roman"/>
              </a:rPr>
              <a:t>資料</a:t>
            </a:r>
            <a:r>
              <a:rPr lang="zh-TW" sz="1050" b="0" i="0" u="none" strike="noStrike" cap="none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  <a:sym typeface="Times New Roman"/>
              </a:rPr>
              <a:t>來源：</a:t>
            </a:r>
            <a:r>
              <a:rPr lang="zh-TW" altLang="en-US" sz="1050" b="0" i="0" u="none" strike="noStrike" cap="none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  <a:sym typeface="Times New Roman"/>
              </a:rPr>
              <a:t>當代中國</a:t>
            </a:r>
            <a:endParaRPr lang="en-US" altLang="zh-TW" sz="1050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Times New Roman"/>
              <a:sym typeface="Times New Roman"/>
            </a:endParaRPr>
          </a:p>
        </p:txBody>
      </p:sp>
      <p:sp>
        <p:nvSpPr>
          <p:cNvPr id="6" name="Google Shape;156;p14">
            <a:extLst>
              <a:ext uri="{FF2B5EF4-FFF2-40B4-BE49-F238E27FC236}">
                <a16:creationId xmlns:a16="http://schemas.microsoft.com/office/drawing/2014/main" id="{B9803C84-DC01-DCC7-AC04-DC50ECA5AA86}"/>
              </a:ext>
            </a:extLst>
          </p:cNvPr>
          <p:cNvSpPr txBox="1"/>
          <p:nvPr/>
        </p:nvSpPr>
        <p:spPr>
          <a:xfrm>
            <a:off x="571858" y="3986115"/>
            <a:ext cx="4761111" cy="253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zh-TW" sz="105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  <a:sym typeface="Times New Roman"/>
              </a:rPr>
              <a:t>資料</a:t>
            </a:r>
            <a:r>
              <a:rPr lang="zh-TW" sz="1050" b="0" i="0" u="none" strike="noStrike" cap="none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  <a:sym typeface="Times New Roman"/>
              </a:rPr>
              <a:t>來源：</a:t>
            </a:r>
            <a:r>
              <a:rPr lang="zh-TW" altLang="en-US" sz="1050" b="0" i="0" u="none" strike="noStrike" cap="none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  <a:sym typeface="Times New Roman"/>
              </a:rPr>
              <a:t>當代中國</a:t>
            </a:r>
            <a:endParaRPr lang="en-US" altLang="zh-TW" sz="1050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Times New Roman"/>
              <a:sym typeface="Times New Roman"/>
            </a:endParaRPr>
          </a:p>
        </p:txBody>
      </p:sp>
      <p:sp>
        <p:nvSpPr>
          <p:cNvPr id="8" name="Rectangle: Rounded Corners 1">
            <a:extLst>
              <a:ext uri="{FF2B5EF4-FFF2-40B4-BE49-F238E27FC236}">
                <a16:creationId xmlns:a16="http://schemas.microsoft.com/office/drawing/2014/main" id="{EE6FF40D-7C19-A3EC-9BCC-0510EA6E3AA8}"/>
              </a:ext>
            </a:extLst>
          </p:cNvPr>
          <p:cNvSpPr/>
          <p:nvPr/>
        </p:nvSpPr>
        <p:spPr>
          <a:xfrm>
            <a:off x="2846162" y="146952"/>
            <a:ext cx="6111571" cy="68457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中國公共衞生發展對全球帶來的貢獻</a:t>
            </a:r>
          </a:p>
        </p:txBody>
      </p:sp>
    </p:spTree>
    <p:extLst>
      <p:ext uri="{BB962C8B-B14F-4D97-AF65-F5344CB8AC3E}">
        <p14:creationId xmlns:p14="http://schemas.microsoft.com/office/powerpoint/2010/main" val="4928453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A35BE53D-E8E7-68E7-1CC7-6FB4A85BC1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435"/>
            <a:ext cx="12192000" cy="6843129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F081BC49-83E2-F48F-793C-7488F0F4F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9269" y="224532"/>
            <a:ext cx="5145114" cy="726765"/>
          </a:xfrm>
          <a:noFill/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zh-TW" altLang="en-US" sz="3600" dirty="0">
                <a:solidFill>
                  <a:schemeClr val="bg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「蚊子工廠」</a:t>
            </a:r>
            <a:endParaRPr lang="en-US" sz="3600" dirty="0">
              <a:solidFill>
                <a:schemeClr val="bg2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</p:txBody>
      </p:sp>
      <p:sp>
        <p:nvSpPr>
          <p:cNvPr id="5" name="Oval 6">
            <a:extLst>
              <a:ext uri="{FF2B5EF4-FFF2-40B4-BE49-F238E27FC236}">
                <a16:creationId xmlns:a16="http://schemas.microsoft.com/office/drawing/2014/main" id="{900FE4A2-A1BF-FAFF-7116-7FCBAA340E28}"/>
              </a:ext>
            </a:extLst>
          </p:cNvPr>
          <p:cNvSpPr/>
          <p:nvPr/>
        </p:nvSpPr>
        <p:spPr>
          <a:xfrm rot="20694509">
            <a:off x="2978539" y="157478"/>
            <a:ext cx="1961461" cy="953760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小知識</a:t>
            </a:r>
            <a:endParaRPr lang="en-HK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2" name="Google Shape;156;p14">
            <a:extLst>
              <a:ext uri="{FF2B5EF4-FFF2-40B4-BE49-F238E27FC236}">
                <a16:creationId xmlns:a16="http://schemas.microsoft.com/office/drawing/2014/main" id="{3E963AC2-DD2F-AD1C-5F5D-AF15ACC51845}"/>
              </a:ext>
            </a:extLst>
          </p:cNvPr>
          <p:cNvSpPr txBox="1"/>
          <p:nvPr/>
        </p:nvSpPr>
        <p:spPr>
          <a:xfrm>
            <a:off x="44029" y="6377554"/>
            <a:ext cx="4761111" cy="415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zh-TW" sz="105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  <a:sym typeface="Times New Roman"/>
              </a:rPr>
              <a:t>資料</a:t>
            </a:r>
            <a:r>
              <a:rPr lang="zh-TW" sz="1050" b="0" i="0" u="none" strike="noStrike" cap="none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  <a:sym typeface="Times New Roman"/>
              </a:rPr>
              <a:t>來源：</a:t>
            </a:r>
            <a:r>
              <a:rPr lang="zh-TW" altLang="en-US" sz="1050" b="0" i="0" u="none" strike="noStrike" cap="none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  <a:sym typeface="Times New Roman"/>
              </a:rPr>
              <a:t>當代中國</a:t>
            </a:r>
            <a:r>
              <a:rPr lang="en-US" altLang="zh-TW" sz="1050" b="0" i="0" u="none" strike="noStrike" cap="none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  <a:sym typeface="Times New Roman"/>
              </a:rPr>
              <a:t>〈500</a:t>
            </a:r>
            <a:r>
              <a:rPr lang="zh-TW" altLang="en-US" sz="1050" b="0" i="0" u="none" strike="noStrike" cap="none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  <a:sym typeface="Times New Roman"/>
              </a:rPr>
              <a:t>萬隻「絕育」蚊</a:t>
            </a:r>
            <a:r>
              <a:rPr lang="en-US" altLang="zh-TW" sz="1050" b="0" i="0" u="none" strike="noStrike" cap="none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  <a:sym typeface="Times New Roman"/>
              </a:rPr>
              <a:t>〉https://www.ourchinastory.com/zh/2516</a:t>
            </a:r>
            <a:endParaRPr lang="en-US" altLang="zh-TW" sz="1050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Times New Roman"/>
              <a:sym typeface="Times New Roman"/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211C1531-CF67-26D4-7FE8-DF165614FF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6874" y="2694175"/>
            <a:ext cx="5026926" cy="2813689"/>
          </a:xfrm>
          <a:prstGeom prst="rect">
            <a:avLst/>
          </a:prstGeom>
        </p:spPr>
      </p:pic>
      <p:sp>
        <p:nvSpPr>
          <p:cNvPr id="10" name="Google Shape;86;p6">
            <a:hlinkClick r:id="rId4"/>
            <a:extLst>
              <a:ext uri="{FF2B5EF4-FFF2-40B4-BE49-F238E27FC236}">
                <a16:creationId xmlns:a16="http://schemas.microsoft.com/office/drawing/2014/main" id="{0E104E25-106E-6A35-8BEA-AEB889748C12}"/>
              </a:ext>
            </a:extLst>
          </p:cNvPr>
          <p:cNvSpPr/>
          <p:nvPr/>
        </p:nvSpPr>
        <p:spPr>
          <a:xfrm>
            <a:off x="7832717" y="2587499"/>
            <a:ext cx="1428750" cy="1428750"/>
          </a:xfrm>
          <a:prstGeom prst="ellipse">
            <a:avLst/>
          </a:prstGeom>
          <a:gradFill>
            <a:gsLst>
              <a:gs pos="0">
                <a:srgbClr val="CED1E8"/>
              </a:gs>
              <a:gs pos="46000">
                <a:srgbClr val="8E93C8"/>
              </a:gs>
              <a:gs pos="100000">
                <a:srgbClr val="414787"/>
              </a:gs>
            </a:gsLst>
            <a:path path="circle">
              <a:fillToRect l="50000" t="50000" r="50000" b="50000"/>
            </a:path>
            <a:tileRect/>
          </a:gradFill>
          <a:ln w="57150" cap="flat" cmpd="sng">
            <a:solidFill>
              <a:srgbClr val="32427E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b="1" i="0" u="none" strike="noStrike" cap="none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按此觀看</a:t>
            </a:r>
            <a:endParaRPr sz="2800" b="1" i="0" u="none" strike="noStrike" cap="none" dirty="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23" name="圖片 22">
            <a:extLst>
              <a:ext uri="{FF2B5EF4-FFF2-40B4-BE49-F238E27FC236}">
                <a16:creationId xmlns:a16="http://schemas.microsoft.com/office/drawing/2014/main" id="{9A4F8D0C-729E-1BE1-1BFF-C8046872B5D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7860435" y="4236963"/>
            <a:ext cx="1387840" cy="1387840"/>
          </a:xfrm>
          <a:prstGeom prst="rect">
            <a:avLst/>
          </a:prstGeom>
        </p:spPr>
      </p:pic>
      <p:sp>
        <p:nvSpPr>
          <p:cNvPr id="33" name="TextBox 12">
            <a:extLst>
              <a:ext uri="{FF2B5EF4-FFF2-40B4-BE49-F238E27FC236}">
                <a16:creationId xmlns:a16="http://schemas.microsoft.com/office/drawing/2014/main" id="{A73CBE07-0DAE-E1E8-3338-2E151859E9F7}"/>
              </a:ext>
            </a:extLst>
          </p:cNvPr>
          <p:cNvSpPr txBox="1"/>
          <p:nvPr/>
        </p:nvSpPr>
        <p:spPr>
          <a:xfrm>
            <a:off x="1756879" y="1448539"/>
            <a:ext cx="880684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zh-TW" altLang="en-US" sz="20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據世衞組織研究，每年有超過</a:t>
            </a:r>
            <a:r>
              <a:rPr lang="en-US" altLang="zh-TW" sz="20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70</a:t>
            </a:r>
            <a:r>
              <a:rPr lang="zh-TW" altLang="en-US" sz="20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萬人死於蚊子傳播的各種疾病，例如瘧疾、乙型腦炎、絲蟲病、登革熱等。廣州於</a:t>
            </a:r>
            <a:r>
              <a:rPr lang="en-US" altLang="zh-TW" sz="20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2012</a:t>
            </a:r>
            <a:r>
              <a:rPr lang="zh-TW" altLang="en-US" sz="20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年建立了世界最大的「蚊子工廠」，專門研究如何「以蚊滅蚊」：</a:t>
            </a:r>
            <a:endParaRPr lang="en-US" altLang="zh-TW" sz="2000" dirty="0">
              <a:solidFill>
                <a:schemeClr val="tx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0762684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9AA749E8-6986-ED21-2AC2-8DF3C4F9378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l="1333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6" name="Title 3">
            <a:extLst>
              <a:ext uri="{FF2B5EF4-FFF2-40B4-BE49-F238E27FC236}">
                <a16:creationId xmlns:a16="http://schemas.microsoft.com/office/drawing/2014/main" id="{67CB7597-1D99-51CA-5967-CD0B6338AC6B}"/>
              </a:ext>
            </a:extLst>
          </p:cNvPr>
          <p:cNvSpPr txBox="1">
            <a:spLocks/>
          </p:cNvSpPr>
          <p:nvPr/>
        </p:nvSpPr>
        <p:spPr>
          <a:xfrm>
            <a:off x="4897121" y="1007895"/>
            <a:ext cx="5546290" cy="703540"/>
          </a:xfrm>
          <a:prstGeom prst="rect">
            <a:avLst/>
          </a:prstGeom>
        </p:spPr>
        <p:txBody>
          <a:bodyPr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 spc="300">
                <a:solidFill>
                  <a:schemeClr val="bg2"/>
                </a:solidFill>
                <a:latin typeface="MHEI-MEDIUM-HKSCS-U" panose="020B0604050101010104" pitchFamily="34" charset="-120"/>
                <a:ea typeface="MHEI-MEDIUM-HKSCS-U" panose="020B0604050101010104" pitchFamily="34" charset="-120"/>
                <a:cs typeface="Microsoft Himalaya" pitchFamily="2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 altLang="zh-TW" sz="400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3. </a:t>
            </a:r>
            <a:r>
              <a:rPr lang="zh-TW" altLang="en-US" sz="400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消除和控制地方病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6F777E34-42D9-2016-A8BE-6F2D241809F4}"/>
              </a:ext>
            </a:extLst>
          </p:cNvPr>
          <p:cNvSpPr txBox="1"/>
          <p:nvPr/>
        </p:nvSpPr>
        <p:spPr>
          <a:xfrm rot="19650322">
            <a:off x="484606" y="1591097"/>
            <a:ext cx="4520530" cy="4338483"/>
          </a:xfrm>
          <a:prstGeom prst="rect">
            <a:avLst/>
          </a:prstGeom>
          <a:noFill/>
        </p:spPr>
        <p:txBody>
          <a:bodyPr wrap="square">
            <a:prstTxWarp prst="textArchUp">
              <a:avLst/>
            </a:prstTxWarp>
            <a:spAutoFit/>
          </a:bodyPr>
          <a:lstStyle/>
          <a:p>
            <a:pPr algn="ctr"/>
            <a:r>
              <a:rPr lang="zh-TW" altLang="en-US" sz="3200" b="1" dirty="0"/>
              <a:t>甚麼是地方病？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954391C5-B204-4D77-8D60-BACA43BA3EB8}"/>
              </a:ext>
            </a:extLst>
          </p:cNvPr>
          <p:cNvSpPr txBox="1"/>
          <p:nvPr/>
        </p:nvSpPr>
        <p:spPr>
          <a:xfrm>
            <a:off x="1330409" y="2317441"/>
            <a:ext cx="2901115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100" dirty="0">
                <a:solidFill>
                  <a:schemeClr val="accent6">
                    <a:lumMod val="75000"/>
                  </a:schemeClr>
                </a:solidFill>
              </a:rPr>
              <a:t>又名風土病，指由生物因素、環境因素、生活方式等導致的疾病，具有很強的地域性。重病區大多在貧困、偏遠農村，往往越貧困，病情越重，出現因貧致病、因病返貧現象。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C7A4984F-58D0-422A-0EA2-AF5BDF199F5D}"/>
              </a:ext>
            </a:extLst>
          </p:cNvPr>
          <p:cNvSpPr txBox="1">
            <a:spLocks/>
          </p:cNvSpPr>
          <p:nvPr/>
        </p:nvSpPr>
        <p:spPr>
          <a:xfrm>
            <a:off x="4795176" y="1821890"/>
            <a:ext cx="7396804" cy="4578909"/>
          </a:xfrm>
          <a:prstGeom prst="rect">
            <a:avLst/>
          </a:prstGeom>
          <a:solidFill>
            <a:srgbClr val="F2F2F2">
              <a:alpha val="69804"/>
            </a:srgbClr>
          </a:solidFill>
          <a:effectLst>
            <a:softEdge rad="63500"/>
          </a:effectLst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3F50A4"/>
                </a:solidFill>
                <a:latin typeface="MHEI-MEDIUM-HKSCS-U" panose="020B0604050101010104" pitchFamily="34" charset="-120"/>
                <a:ea typeface="MHEI-MEDIUM-HKSCS-U" panose="020B0604050101010104" pitchFamily="34" charset="-12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F50A4"/>
                </a:solidFill>
                <a:latin typeface="MHEI-MEDIUM-HKSCS-U" panose="020B0604050101010104" pitchFamily="34" charset="-120"/>
                <a:ea typeface="MHEI-MEDIUM-HKSCS-U" panose="020B0604050101010104" pitchFamily="34" charset="-12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F50A4"/>
                </a:solidFill>
                <a:latin typeface="MHEI-MEDIUM-HKSCS-U" panose="020B0604050101010104" pitchFamily="34" charset="-120"/>
                <a:ea typeface="MHEI-MEDIUM-HKSCS-U" panose="020B0604050101010104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F50A4"/>
                </a:solidFill>
                <a:latin typeface="MHEI-MEDIUM-HKSCS-U" panose="020B0604050101010104" pitchFamily="34" charset="-120"/>
                <a:ea typeface="MHEI-MEDIUM-HKSCS-U" panose="020B0604050101010104" pitchFamily="34" charset="-12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F50A4"/>
                </a:solidFill>
                <a:latin typeface="MHEI-MEDIUM-HKSCS-U" panose="020B0604050101010104" pitchFamily="34" charset="-120"/>
                <a:ea typeface="MHEI-MEDIUM-HKSCS-U" panose="020B0604050101010104" pitchFamily="34" charset="-12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buNone/>
            </a:pPr>
            <a:endParaRPr lang="zh-TW" altLang="en-US" sz="1800" dirty="0">
              <a:solidFill>
                <a:schemeClr val="tx1">
                  <a:lumMod val="50000"/>
                </a:schemeClr>
              </a:solidFill>
              <a:latin typeface="+mn-ea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extBox 12">
            <a:extLst>
              <a:ext uri="{FF2B5EF4-FFF2-40B4-BE49-F238E27FC236}">
                <a16:creationId xmlns:a16="http://schemas.microsoft.com/office/drawing/2014/main" id="{EC2E3468-B03C-5D79-BED2-6C8DEA436ACA}"/>
              </a:ext>
            </a:extLst>
          </p:cNvPr>
          <p:cNvSpPr txBox="1"/>
          <p:nvPr/>
        </p:nvSpPr>
        <p:spPr>
          <a:xfrm>
            <a:off x="5170449" y="2009823"/>
            <a:ext cx="6656593" cy="39395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l"/>
            </a:pPr>
            <a:r>
              <a:rPr lang="zh-TW" altLang="en-US" sz="25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中國曾是地方病流行較為嚴重的國家。</a:t>
            </a:r>
            <a:endParaRPr lang="en-US" altLang="zh-TW" sz="2500" dirty="0">
              <a:solidFill>
                <a:schemeClr val="tx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buFont typeface="Wingdings" panose="05000000000000000000" pitchFamily="2" charset="2"/>
              <a:buChar char="l"/>
            </a:pPr>
            <a:endParaRPr lang="en-US" altLang="zh-TW" sz="2500" dirty="0">
              <a:solidFill>
                <a:schemeClr val="tx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 algn="just">
              <a:buFont typeface="Wingdings" panose="05000000000000000000" pitchFamily="2" charset="2"/>
              <a:buChar char="l"/>
            </a:pPr>
            <a:r>
              <a:rPr lang="zh-TW" altLang="en-US" sz="25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經過國家多年來專門部署，把防控地方病與脫貧攻堅任務同步完成。</a:t>
            </a:r>
            <a:endParaRPr lang="en-US" altLang="zh-TW" sz="2500" dirty="0">
              <a:solidFill>
                <a:schemeClr val="tx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 algn="just">
              <a:buFont typeface="Wingdings" panose="05000000000000000000" pitchFamily="2" charset="2"/>
              <a:buChar char="l"/>
            </a:pPr>
            <a:endParaRPr lang="en-US" altLang="zh-TW" sz="2500" dirty="0">
              <a:solidFill>
                <a:schemeClr val="tx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 algn="just">
              <a:buFont typeface="Wingdings" panose="05000000000000000000" pitchFamily="2" charset="2"/>
              <a:buChar char="l"/>
            </a:pPr>
            <a:r>
              <a:rPr lang="zh-TW" altLang="en-US" sz="25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目前，碘缺乏病、大骨節病、克山病、燃煤污染型氟中毒病區、燃煤污染型砷中毒病、飲水型砷中毒病等地方病已達到控制或消除標準，</a:t>
            </a:r>
            <a:r>
              <a:rPr lang="zh-TW" altLang="en-US" sz="2500" b="1" dirty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大多數地區的地方病得到有效控制和消除</a:t>
            </a:r>
            <a:r>
              <a:rPr lang="zh-TW" altLang="en-US" sz="25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2500" dirty="0">
              <a:solidFill>
                <a:schemeClr val="tx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Google Shape;141;p13">
            <a:extLst>
              <a:ext uri="{FF2B5EF4-FFF2-40B4-BE49-F238E27FC236}">
                <a16:creationId xmlns:a16="http://schemas.microsoft.com/office/drawing/2014/main" id="{7C9AB0BB-A046-32BB-E237-D1E2AF37ABFE}"/>
              </a:ext>
            </a:extLst>
          </p:cNvPr>
          <p:cNvSpPr/>
          <p:nvPr/>
        </p:nvSpPr>
        <p:spPr>
          <a:xfrm rot="16200000">
            <a:off x="10946799" y="921181"/>
            <a:ext cx="1984495" cy="516038"/>
          </a:xfrm>
          <a:prstGeom prst="round2SameRect">
            <a:avLst>
              <a:gd name="adj1" fmla="val 16667"/>
              <a:gd name="adj2" fmla="val 0"/>
            </a:avLst>
          </a:prstGeom>
          <a:solidFill>
            <a:srgbClr val="32427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800" b="1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4" name="TextBox 5">
            <a:extLst>
              <a:ext uri="{FF2B5EF4-FFF2-40B4-BE49-F238E27FC236}">
                <a16:creationId xmlns:a16="http://schemas.microsoft.com/office/drawing/2014/main" id="{1129D774-E49C-0044-079F-2A9DFB3AC4FD}"/>
              </a:ext>
            </a:extLst>
          </p:cNvPr>
          <p:cNvSpPr txBox="1"/>
          <p:nvPr/>
        </p:nvSpPr>
        <p:spPr>
          <a:xfrm>
            <a:off x="11681026" y="232456"/>
            <a:ext cx="51097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2400" b="1" dirty="0">
                <a:solidFill>
                  <a:schemeClr val="bg1"/>
                </a:solidFill>
              </a:rPr>
              <a:t>課堂活動</a:t>
            </a:r>
            <a:endParaRPr lang="en-HK" altLang="zh-TW" sz="2400" b="1" dirty="0">
              <a:solidFill>
                <a:schemeClr val="bg1"/>
              </a:solidFill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HK" altLang="zh-TW" sz="2400" b="1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1</a:t>
            </a:r>
            <a:endParaRPr lang="en-HK" sz="2400" dirty="0"/>
          </a:p>
        </p:txBody>
      </p:sp>
      <p:sp>
        <p:nvSpPr>
          <p:cNvPr id="3" name="Rectangle: Rounded Corners 1">
            <a:extLst>
              <a:ext uri="{FF2B5EF4-FFF2-40B4-BE49-F238E27FC236}">
                <a16:creationId xmlns:a16="http://schemas.microsoft.com/office/drawing/2014/main" id="{CF76F647-DC69-893D-5FBC-0EB1FAD6A298}"/>
              </a:ext>
            </a:extLst>
          </p:cNvPr>
          <p:cNvSpPr/>
          <p:nvPr/>
        </p:nvSpPr>
        <p:spPr>
          <a:xfrm>
            <a:off x="2846162" y="146952"/>
            <a:ext cx="6111571" cy="68457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中國公共衞生發展對全球帶來的貢獻</a:t>
            </a:r>
          </a:p>
        </p:txBody>
      </p:sp>
    </p:spTree>
    <p:extLst>
      <p:ext uri="{BB962C8B-B14F-4D97-AF65-F5344CB8AC3E}">
        <p14:creationId xmlns:p14="http://schemas.microsoft.com/office/powerpoint/2010/main" val="3579320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B8620DC-A950-53FE-1CCE-C60AA7800830}"/>
              </a:ext>
            </a:extLst>
          </p:cNvPr>
          <p:cNvSpPr txBox="1">
            <a:spLocks/>
          </p:cNvSpPr>
          <p:nvPr/>
        </p:nvSpPr>
        <p:spPr>
          <a:xfrm>
            <a:off x="5065" y="1783079"/>
            <a:ext cx="6863230" cy="412944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3F50A4"/>
                </a:solidFill>
                <a:latin typeface="MHEI-MEDIUM-HKSCS-U" panose="020B0604050101010104" pitchFamily="34" charset="-120"/>
                <a:ea typeface="MHEI-MEDIUM-HKSCS-U" panose="020B0604050101010104" pitchFamily="34" charset="-12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F50A4"/>
                </a:solidFill>
                <a:latin typeface="MHEI-MEDIUM-HKSCS-U" panose="020B0604050101010104" pitchFamily="34" charset="-120"/>
                <a:ea typeface="MHEI-MEDIUM-HKSCS-U" panose="020B0604050101010104" pitchFamily="34" charset="-12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F50A4"/>
                </a:solidFill>
                <a:latin typeface="MHEI-MEDIUM-HKSCS-U" panose="020B0604050101010104" pitchFamily="34" charset="-120"/>
                <a:ea typeface="MHEI-MEDIUM-HKSCS-U" panose="020B0604050101010104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F50A4"/>
                </a:solidFill>
                <a:latin typeface="MHEI-MEDIUM-HKSCS-U" panose="020B0604050101010104" pitchFamily="34" charset="-120"/>
                <a:ea typeface="MHEI-MEDIUM-HKSCS-U" panose="020B0604050101010104" pitchFamily="34" charset="-12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F50A4"/>
                </a:solidFill>
                <a:latin typeface="MHEI-MEDIUM-HKSCS-U" panose="020B0604050101010104" pitchFamily="34" charset="-120"/>
                <a:ea typeface="MHEI-MEDIUM-HKSCS-U" panose="020B0604050101010104" pitchFamily="34" charset="-12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buNone/>
            </a:pPr>
            <a:endParaRPr lang="zh-TW" altLang="en-US" sz="1800" dirty="0">
              <a:solidFill>
                <a:schemeClr val="tx1">
                  <a:lumMod val="50000"/>
                </a:schemeClr>
              </a:solidFill>
              <a:latin typeface="+mn-ea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Google Shape;141;p13">
            <a:extLst>
              <a:ext uri="{FF2B5EF4-FFF2-40B4-BE49-F238E27FC236}">
                <a16:creationId xmlns:a16="http://schemas.microsoft.com/office/drawing/2014/main" id="{EB6039E9-3855-B015-637B-B6FCFD40AF31}"/>
              </a:ext>
            </a:extLst>
          </p:cNvPr>
          <p:cNvSpPr/>
          <p:nvPr/>
        </p:nvSpPr>
        <p:spPr>
          <a:xfrm rot="16200000">
            <a:off x="10946799" y="921181"/>
            <a:ext cx="1984495" cy="516038"/>
          </a:xfrm>
          <a:prstGeom prst="round2SameRect">
            <a:avLst>
              <a:gd name="adj1" fmla="val 16667"/>
              <a:gd name="adj2" fmla="val 0"/>
            </a:avLst>
          </a:prstGeom>
          <a:solidFill>
            <a:srgbClr val="32427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800" b="1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7" name="TextBox 5">
            <a:extLst>
              <a:ext uri="{FF2B5EF4-FFF2-40B4-BE49-F238E27FC236}">
                <a16:creationId xmlns:a16="http://schemas.microsoft.com/office/drawing/2014/main" id="{6F27CCE1-A3AE-05B5-3AA3-2C570ED7AC0A}"/>
              </a:ext>
            </a:extLst>
          </p:cNvPr>
          <p:cNvSpPr txBox="1"/>
          <p:nvPr/>
        </p:nvSpPr>
        <p:spPr>
          <a:xfrm>
            <a:off x="11681026" y="232456"/>
            <a:ext cx="51097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2400" b="1" dirty="0">
                <a:solidFill>
                  <a:schemeClr val="bg1"/>
                </a:solidFill>
              </a:rPr>
              <a:t>課堂活動</a:t>
            </a:r>
            <a:endParaRPr lang="en-HK" altLang="zh-TW" sz="2400" b="1" dirty="0">
              <a:solidFill>
                <a:schemeClr val="bg1"/>
              </a:solidFill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HK" altLang="zh-TW" sz="2400" b="1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1</a:t>
            </a:r>
            <a:endParaRPr lang="en-HK" sz="2400" dirty="0"/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52DDD21B-E076-6B57-FF1A-69BCD3CAF5E5}"/>
              </a:ext>
            </a:extLst>
          </p:cNvPr>
          <p:cNvSpPr txBox="1">
            <a:spLocks/>
          </p:cNvSpPr>
          <p:nvPr/>
        </p:nvSpPr>
        <p:spPr>
          <a:xfrm>
            <a:off x="349185" y="1063695"/>
            <a:ext cx="5266612" cy="703540"/>
          </a:xfrm>
          <a:prstGeom prst="rect">
            <a:avLst/>
          </a:prstGeom>
        </p:spPr>
        <p:txBody>
          <a:bodyPr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 spc="300">
                <a:solidFill>
                  <a:schemeClr val="bg2"/>
                </a:solidFill>
                <a:latin typeface="MHEI-MEDIUM-HKSCS-U" panose="020B0604050101010104" pitchFamily="34" charset="-120"/>
                <a:ea typeface="MHEI-MEDIUM-HKSCS-U" panose="020B0604050101010104" pitchFamily="34" charset="-120"/>
                <a:cs typeface="Microsoft Himalaya" pitchFamily="2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 altLang="zh-TW" sz="400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3. </a:t>
            </a:r>
            <a:r>
              <a:rPr lang="zh-TW" altLang="en-US" sz="400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消除和控制地方病</a:t>
            </a:r>
          </a:p>
        </p:txBody>
      </p:sp>
      <p:sp>
        <p:nvSpPr>
          <p:cNvPr id="11" name="TextBox 12">
            <a:extLst>
              <a:ext uri="{FF2B5EF4-FFF2-40B4-BE49-F238E27FC236}">
                <a16:creationId xmlns:a16="http://schemas.microsoft.com/office/drawing/2014/main" id="{BA092825-B15C-F2CA-E723-4CF691DF87AD}"/>
              </a:ext>
            </a:extLst>
          </p:cNvPr>
          <p:cNvSpPr txBox="1"/>
          <p:nvPr/>
        </p:nvSpPr>
        <p:spPr>
          <a:xfrm>
            <a:off x="260379" y="2043839"/>
            <a:ext cx="6465274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l"/>
            </a:pPr>
            <a:r>
              <a:rPr lang="en-US" altLang="zh-TW" sz="24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2023</a:t>
            </a:r>
            <a:r>
              <a:rPr lang="zh-TW" altLang="en-US" sz="24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年，國家衞生健康委</a:t>
            </a:r>
            <a:r>
              <a:rPr lang="zh-TW" altLang="en-US" sz="24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</a:rPr>
              <a:t>聯合其他部門</a:t>
            </a:r>
            <a:r>
              <a:rPr lang="zh-CN" altLang="en-US" sz="24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發</a:t>
            </a:r>
            <a:r>
              <a:rPr lang="zh-TW" altLang="en-US" sz="24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布</a:t>
            </a:r>
            <a:r>
              <a:rPr lang="en-US" altLang="zh-CN" sz="24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《</a:t>
            </a:r>
            <a:r>
              <a:rPr lang="zh-CN" altLang="en-US" sz="24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全國地方病防治鞏固提升行動方案（</a:t>
            </a:r>
            <a:r>
              <a:rPr lang="en-US" altLang="zh-CN" sz="24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2023-2025</a:t>
            </a:r>
            <a:r>
              <a:rPr lang="zh-CN" altLang="en-US" sz="24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年）</a:t>
            </a:r>
            <a:r>
              <a:rPr lang="en-US" altLang="zh-CN" sz="24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》</a:t>
            </a:r>
            <a:r>
              <a:rPr lang="zh-TW" altLang="en-US" sz="24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，繼續控制及消除地方病。</a:t>
            </a:r>
            <a:endParaRPr lang="en-US" altLang="zh-TW" sz="2400" dirty="0">
              <a:solidFill>
                <a:schemeClr val="tx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 algn="just">
              <a:buFont typeface="Wingdings" panose="05000000000000000000" pitchFamily="2" charset="2"/>
              <a:buChar char="l"/>
            </a:pPr>
            <a:endParaRPr lang="en-US" altLang="zh-TW" sz="2400" dirty="0">
              <a:solidFill>
                <a:schemeClr val="tx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 algn="just">
              <a:buFont typeface="Wingdings" panose="05000000000000000000" pitchFamily="2" charset="2"/>
              <a:buChar char="l"/>
            </a:pPr>
            <a:r>
              <a:rPr lang="zh-TW" altLang="en-US" sz="24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中</a:t>
            </a:r>
            <a:r>
              <a:rPr lang="zh-CN" altLang="en-US" sz="24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國結合地方病防治工作與鄉村振興戰略和脫貧攻堅，創造了發展中國家有效控制消除重點地方病危害的奇跡，為全球治理地方病引起的公共衞生問題提供</a:t>
            </a:r>
            <a:r>
              <a:rPr lang="zh-TW" altLang="en-US" sz="24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「</a:t>
            </a:r>
            <a:r>
              <a:rPr lang="zh-CN" altLang="en-US" sz="24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中國經驗</a:t>
            </a:r>
            <a:r>
              <a:rPr lang="zh-TW" altLang="en-US" sz="24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」</a:t>
            </a:r>
            <a:r>
              <a:rPr lang="zh-CN" altLang="en-US" sz="24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zh-TW" altLang="en-US" sz="2400" dirty="0">
              <a:solidFill>
                <a:schemeClr val="tx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7" name="文字方塊 26">
            <a:extLst>
              <a:ext uri="{FF2B5EF4-FFF2-40B4-BE49-F238E27FC236}">
                <a16:creationId xmlns:a16="http://schemas.microsoft.com/office/drawing/2014/main" id="{B8CA00DF-CF96-0592-B165-548030DBF9EB}"/>
              </a:ext>
            </a:extLst>
          </p:cNvPr>
          <p:cNvSpPr txBox="1"/>
          <p:nvPr/>
        </p:nvSpPr>
        <p:spPr>
          <a:xfrm>
            <a:off x="7211875" y="1174731"/>
            <a:ext cx="415392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再訪四川壤塘縣大骨節病區</a:t>
            </a:r>
            <a:endParaRPr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8" name="Google Shape;86;p6">
            <a:hlinkClick r:id="rId3"/>
            <a:extLst>
              <a:ext uri="{FF2B5EF4-FFF2-40B4-BE49-F238E27FC236}">
                <a16:creationId xmlns:a16="http://schemas.microsoft.com/office/drawing/2014/main" id="{A636BD6A-CF11-1371-D4EB-F276EFE55141}"/>
              </a:ext>
            </a:extLst>
          </p:cNvPr>
          <p:cNvSpPr/>
          <p:nvPr/>
        </p:nvSpPr>
        <p:spPr>
          <a:xfrm>
            <a:off x="7557153" y="4055045"/>
            <a:ext cx="1428750" cy="1428750"/>
          </a:xfrm>
          <a:prstGeom prst="ellipse">
            <a:avLst/>
          </a:prstGeom>
          <a:gradFill>
            <a:gsLst>
              <a:gs pos="0">
                <a:srgbClr val="CED1E8"/>
              </a:gs>
              <a:gs pos="46000">
                <a:srgbClr val="8E93C8"/>
              </a:gs>
              <a:gs pos="100000">
                <a:srgbClr val="414787"/>
              </a:gs>
            </a:gsLst>
            <a:path path="circle">
              <a:fillToRect l="50000" t="50000" r="50000" b="50000"/>
            </a:path>
            <a:tileRect/>
          </a:gradFill>
          <a:ln w="57150" cap="flat" cmpd="sng">
            <a:solidFill>
              <a:srgbClr val="32427E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b="1" i="0" u="none" strike="noStrike" cap="none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按此觀看</a:t>
            </a:r>
            <a:endParaRPr sz="2800" b="1" i="0" u="none" strike="noStrike" cap="none" dirty="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44" name="Google Shape;156;p14">
            <a:extLst>
              <a:ext uri="{FF2B5EF4-FFF2-40B4-BE49-F238E27FC236}">
                <a16:creationId xmlns:a16="http://schemas.microsoft.com/office/drawing/2014/main" id="{BC30D563-7BA7-043F-7D7C-F4F3936D6B55}"/>
              </a:ext>
            </a:extLst>
          </p:cNvPr>
          <p:cNvSpPr txBox="1"/>
          <p:nvPr/>
        </p:nvSpPr>
        <p:spPr>
          <a:xfrm>
            <a:off x="7211874" y="5794305"/>
            <a:ext cx="4630941" cy="415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zh-TW" sz="105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  <a:sym typeface="Times New Roman"/>
              </a:rPr>
              <a:t>資料</a:t>
            </a:r>
            <a:r>
              <a:rPr lang="zh-TW" sz="1050" b="0" i="0" u="none" strike="noStrike" cap="none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  <a:sym typeface="Times New Roman"/>
              </a:rPr>
              <a:t>來源：</a:t>
            </a:r>
            <a:r>
              <a:rPr lang="zh-CN" altLang="en-US" sz="1050" b="0" i="0" u="none" strike="noStrike" cap="none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  <a:sym typeface="Times New Roman"/>
              </a:rPr>
              <a:t>新華全媒</a:t>
            </a:r>
            <a:r>
              <a:rPr lang="en-US" altLang="zh-CN" sz="1050" b="0" i="0" u="none" strike="noStrike" cap="none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  <a:sym typeface="Times New Roman"/>
              </a:rPr>
              <a:t>+</a:t>
            </a:r>
            <a:r>
              <a:rPr lang="en-US" altLang="zh-TW" sz="1050" b="0" i="0" u="none" strike="noStrike" cap="none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  <a:sym typeface="Times New Roman"/>
              </a:rPr>
              <a:t>〈</a:t>
            </a:r>
            <a:r>
              <a:rPr lang="zh-CN" altLang="en-US" sz="1050" b="0" i="0" u="none" strike="noStrike" cap="none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  <a:sym typeface="Times New Roman"/>
              </a:rPr>
              <a:t>再訪四川壤塘縣大骨節病區</a:t>
            </a:r>
            <a:r>
              <a:rPr lang="en-US" altLang="zh-TW" sz="105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  <a:sym typeface="Times New Roman"/>
              </a:rPr>
              <a:t>〉</a:t>
            </a:r>
            <a:endParaRPr lang="en-US" altLang="zh-TW" sz="1050" b="0" i="0" u="none" strike="noStrike" cap="none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Times New Roman"/>
              <a:sym typeface="Times New Roman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105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  <a:sym typeface="Times New Roman"/>
              </a:rPr>
              <a:t>http://www.news.cn/local/2022-11/30/c_1129174557.htm</a:t>
            </a:r>
          </a:p>
        </p:txBody>
      </p:sp>
      <p:pic>
        <p:nvPicPr>
          <p:cNvPr id="58" name="圖片 57">
            <a:extLst>
              <a:ext uri="{FF2B5EF4-FFF2-40B4-BE49-F238E27FC236}">
                <a16:creationId xmlns:a16="http://schemas.microsoft.com/office/drawing/2014/main" id="{973CBBDB-D175-0C00-857F-E65C0A342B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69234" y="1655099"/>
            <a:ext cx="4010854" cy="2243037"/>
          </a:xfrm>
          <a:prstGeom prst="rect">
            <a:avLst/>
          </a:prstGeom>
        </p:spPr>
      </p:pic>
      <p:pic>
        <p:nvPicPr>
          <p:cNvPr id="62" name="圖片 61">
            <a:extLst>
              <a:ext uri="{FF2B5EF4-FFF2-40B4-BE49-F238E27FC236}">
                <a16:creationId xmlns:a16="http://schemas.microsoft.com/office/drawing/2014/main" id="{B39A17BC-7DEB-DCBD-B9AD-13C8C65DA9E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9527345" y="4065751"/>
            <a:ext cx="1358130" cy="1358130"/>
          </a:xfrm>
          <a:prstGeom prst="rect">
            <a:avLst/>
          </a:prstGeom>
        </p:spPr>
      </p:pic>
      <p:sp>
        <p:nvSpPr>
          <p:cNvPr id="3" name="Rectangle: Rounded Corners 1">
            <a:extLst>
              <a:ext uri="{FF2B5EF4-FFF2-40B4-BE49-F238E27FC236}">
                <a16:creationId xmlns:a16="http://schemas.microsoft.com/office/drawing/2014/main" id="{069B270A-BD46-1CC5-2895-3AF34F18AC44}"/>
              </a:ext>
            </a:extLst>
          </p:cNvPr>
          <p:cNvSpPr/>
          <p:nvPr/>
        </p:nvSpPr>
        <p:spPr>
          <a:xfrm>
            <a:off x="2846162" y="146952"/>
            <a:ext cx="6111571" cy="68457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中國公共衞生發展對全球帶來的貢獻</a:t>
            </a:r>
          </a:p>
        </p:txBody>
      </p:sp>
    </p:spTree>
    <p:extLst>
      <p:ext uri="{BB962C8B-B14F-4D97-AF65-F5344CB8AC3E}">
        <p14:creationId xmlns:p14="http://schemas.microsoft.com/office/powerpoint/2010/main" val="42454449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C7905F6-8839-4BE2-80ED-02AB8F93CDFF}"/>
              </a:ext>
            </a:extLst>
          </p:cNvPr>
          <p:cNvSpPr/>
          <p:nvPr/>
        </p:nvSpPr>
        <p:spPr>
          <a:xfrm>
            <a:off x="773747" y="1042596"/>
            <a:ext cx="10644506" cy="4478634"/>
          </a:xfrm>
          <a:prstGeom prst="roundRect">
            <a:avLst>
              <a:gd name="adj" fmla="val 19019"/>
            </a:avLst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HK" sz="2800" dirty="0">
              <a:noFill/>
              <a:latin typeface="PMingLiU" panose="02020500000000000000" pitchFamily="18" charset="-120"/>
              <a:ea typeface="PMingLiU" panose="02020500000000000000" pitchFamily="18" charset="-120"/>
            </a:endParaRPr>
          </a:p>
          <a:p>
            <a:pPr algn="just"/>
            <a:endParaRPr lang="en-HK" sz="2800" dirty="0">
              <a:noFill/>
              <a:latin typeface="PMingLiU" panose="02020500000000000000" pitchFamily="18" charset="-120"/>
              <a:ea typeface="PMingLiU" panose="02020500000000000000" pitchFamily="18" charset="-120"/>
            </a:endParaRPr>
          </a:p>
          <a:p>
            <a:pPr algn="just">
              <a:lnSpc>
                <a:spcPct val="150000"/>
              </a:lnSpc>
            </a:pPr>
            <a:endParaRPr lang="en-US" altLang="zh-TW" sz="2800" dirty="0">
              <a:solidFill>
                <a:srgbClr val="3F50A4"/>
              </a:solidFill>
              <a:latin typeface="+mj-ea"/>
              <a:ea typeface="+mj-ea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endParaRPr lang="en-US" altLang="zh-TW" sz="2800" dirty="0">
              <a:solidFill>
                <a:srgbClr val="3F50A4"/>
              </a:solidFill>
              <a:latin typeface="+mj-ea"/>
              <a:ea typeface="+mj-ea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endParaRPr lang="en-US" altLang="zh-TW" sz="2800" dirty="0">
              <a:solidFill>
                <a:srgbClr val="3F50A4"/>
              </a:solidFill>
              <a:latin typeface="+mj-ea"/>
              <a:ea typeface="+mj-ea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endParaRPr lang="en-US" altLang="zh-TW" sz="2800" dirty="0">
              <a:solidFill>
                <a:srgbClr val="3F50A4"/>
              </a:solidFill>
              <a:latin typeface="+mj-ea"/>
              <a:ea typeface="+mj-ea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altLang="zh-TW" sz="2800" dirty="0">
                <a:solidFill>
                  <a:srgbClr val="3F50A4"/>
                </a:solidFill>
                <a:latin typeface="+mj-ea"/>
                <a:ea typeface="+mj-ea"/>
                <a:cs typeface="Arial" panose="020B0604020202020204" pitchFamily="34" charset="0"/>
              </a:rPr>
              <a:t>1. </a:t>
            </a:r>
            <a:r>
              <a:rPr lang="zh-TW" altLang="en-US" sz="2800" dirty="0">
                <a:solidFill>
                  <a:srgbClr val="3F50A4"/>
                </a:solidFill>
                <a:latin typeface="+mj-ea"/>
                <a:ea typeface="+mj-ea"/>
                <a:cs typeface="Arial" panose="020B0604020202020204" pitchFamily="34" charset="0"/>
              </a:rPr>
              <a:t>指出及說明中國醫療衞生體系的一個特點。</a:t>
            </a:r>
            <a:endParaRPr lang="en-US" altLang="zh-TW" sz="2800" dirty="0">
              <a:solidFill>
                <a:srgbClr val="3F50A4"/>
              </a:solidFill>
              <a:latin typeface="+mj-ea"/>
              <a:ea typeface="+mj-ea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altLang="zh-TW" sz="2800" dirty="0">
                <a:solidFill>
                  <a:srgbClr val="3F50A4"/>
                </a:solidFill>
                <a:latin typeface="+mj-ea"/>
                <a:ea typeface="+mj-ea"/>
                <a:cs typeface="Arial" panose="020B0604020202020204" pitchFamily="34" charset="0"/>
              </a:rPr>
              <a:t>2. </a:t>
            </a:r>
            <a:r>
              <a:rPr lang="zh-TW" altLang="en-US" sz="2800" dirty="0">
                <a:solidFill>
                  <a:srgbClr val="3F50A4"/>
                </a:solidFill>
                <a:latin typeface="+mj-ea"/>
                <a:ea typeface="+mj-ea"/>
                <a:cs typeface="Arial" panose="020B0604020202020204" pitchFamily="34" charset="0"/>
              </a:rPr>
              <a:t>中國推動中醫藥發展，為全球公共衞生帶來甚麼貢獻？</a:t>
            </a:r>
            <a:endParaRPr lang="en-HK" sz="2800" dirty="0">
              <a:noFill/>
              <a:latin typeface="PMingLiU" panose="02020500000000000000" pitchFamily="18" charset="-120"/>
              <a:ea typeface="PMingLiU" panose="02020500000000000000" pitchFamily="18" charset="-120"/>
            </a:endParaRPr>
          </a:p>
          <a:p>
            <a:pPr algn="just"/>
            <a:endParaRPr lang="en-HK" sz="2800" dirty="0">
              <a:noFill/>
              <a:latin typeface="PMingLiU" panose="02020500000000000000" pitchFamily="18" charset="-120"/>
              <a:ea typeface="PMingLiU" panose="02020500000000000000" pitchFamily="18" charset="-120"/>
            </a:endParaRPr>
          </a:p>
          <a:p>
            <a:pPr algn="just"/>
            <a:endParaRPr lang="en-HK" sz="2800" dirty="0">
              <a:noFill/>
              <a:latin typeface="PMingLiU" panose="02020500000000000000" pitchFamily="18" charset="-120"/>
              <a:ea typeface="PMingLiU" panose="02020500000000000000" pitchFamily="18" charset="-120"/>
            </a:endParaRPr>
          </a:p>
          <a:p>
            <a:pPr algn="just"/>
            <a:endParaRPr lang="en-HK" sz="2800" dirty="0">
              <a:noFill/>
              <a:latin typeface="PMingLiU" panose="02020500000000000000" pitchFamily="18" charset="-120"/>
              <a:ea typeface="PMingLiU" panose="02020500000000000000" pitchFamily="18" charset="-120"/>
            </a:endParaRPr>
          </a:p>
          <a:p>
            <a:pPr algn="just"/>
            <a:endParaRPr lang="en-HK" sz="2800" dirty="0">
              <a:noFill/>
              <a:latin typeface="PMingLiU" panose="02020500000000000000" pitchFamily="18" charset="-120"/>
              <a:ea typeface="PMingLiU" panose="02020500000000000000" pitchFamily="18" charset="-120"/>
            </a:endParaRPr>
          </a:p>
          <a:p>
            <a:pPr algn="just"/>
            <a:endParaRPr lang="en-HK" sz="2800" dirty="0">
              <a:noFill/>
              <a:latin typeface="PMingLiU" panose="02020500000000000000" pitchFamily="18" charset="-120"/>
              <a:ea typeface="PMingLiU" panose="02020500000000000000" pitchFamily="18" charset="-120"/>
            </a:endParaRPr>
          </a:p>
          <a:p>
            <a:pPr algn="just"/>
            <a:endParaRPr lang="en-HK" sz="2800" dirty="0">
              <a:noFill/>
              <a:latin typeface="PMingLiU" panose="02020500000000000000" pitchFamily="18" charset="-120"/>
              <a:ea typeface="PMingLiU" panose="02020500000000000000" pitchFamily="18" charset="-120"/>
            </a:endParaRPr>
          </a:p>
          <a:p>
            <a:pPr algn="just"/>
            <a:endParaRPr lang="en-HK" sz="2800" dirty="0">
              <a:noFill/>
              <a:latin typeface="PMingLiU" panose="02020500000000000000" pitchFamily="18" charset="-120"/>
              <a:ea typeface="PMingLiU" panose="02020500000000000000" pitchFamily="18" charset="-120"/>
            </a:endParaRPr>
          </a:p>
          <a:p>
            <a:pPr algn="just"/>
            <a:endParaRPr lang="en-HK" sz="2800" dirty="0">
              <a:noFill/>
              <a:latin typeface="PMingLiU" panose="02020500000000000000" pitchFamily="18" charset="-120"/>
              <a:ea typeface="PMingLiU" panose="02020500000000000000" pitchFamily="18" charset="-120"/>
            </a:endParaRPr>
          </a:p>
          <a:p>
            <a:pPr algn="just"/>
            <a:endParaRPr lang="en-HK" sz="2800" dirty="0">
              <a:noFill/>
              <a:latin typeface="PMingLiU" panose="02020500000000000000" pitchFamily="18" charset="-120"/>
              <a:ea typeface="PMingLiU" panose="02020500000000000000" pitchFamily="18" charset="-120"/>
            </a:endParaRPr>
          </a:p>
          <a:p>
            <a:pPr algn="just"/>
            <a:endParaRPr lang="en-HK" sz="2800" dirty="0">
              <a:noFill/>
              <a:latin typeface="PMingLiU" panose="02020500000000000000" pitchFamily="18" charset="-120"/>
              <a:ea typeface="PMingLiU" panose="02020500000000000000" pitchFamily="18" charset="-120"/>
            </a:endParaRPr>
          </a:p>
          <a:p>
            <a:pPr algn="just"/>
            <a:endParaRPr lang="en-HK" sz="2800" dirty="0">
              <a:noFill/>
              <a:latin typeface="PMingLiU" panose="02020500000000000000" pitchFamily="18" charset="-120"/>
              <a:ea typeface="PMingLiU" panose="02020500000000000000" pitchFamily="18" charset="-120"/>
            </a:endParaRPr>
          </a:p>
          <a:p>
            <a:pPr algn="just"/>
            <a:endParaRPr lang="en-HK" sz="2800" dirty="0">
              <a:noFill/>
              <a:latin typeface="PMingLiU" panose="02020500000000000000" pitchFamily="18" charset="-120"/>
              <a:ea typeface="PMingLiU" panose="02020500000000000000" pitchFamily="18" charset="-120"/>
            </a:endParaRPr>
          </a:p>
          <a:p>
            <a:pPr algn="just"/>
            <a:endParaRPr lang="en-HK" dirty="0">
              <a:noFill/>
            </a:endParaRPr>
          </a:p>
        </p:txBody>
      </p:sp>
      <p:sp>
        <p:nvSpPr>
          <p:cNvPr id="11" name="Rectangle: Top Corners Rounded 10">
            <a:extLst>
              <a:ext uri="{FF2B5EF4-FFF2-40B4-BE49-F238E27FC236}">
                <a16:creationId xmlns:a16="http://schemas.microsoft.com/office/drawing/2014/main" id="{CBD86DFB-03CC-4E30-AE77-271E1E6A9FCE}"/>
              </a:ext>
            </a:extLst>
          </p:cNvPr>
          <p:cNvSpPr/>
          <p:nvPr/>
        </p:nvSpPr>
        <p:spPr>
          <a:xfrm rot="16200000">
            <a:off x="10946799" y="921181"/>
            <a:ext cx="1984495" cy="516038"/>
          </a:xfrm>
          <a:prstGeom prst="round2Same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 sz="4800" b="1" dirty="0"/>
          </a:p>
        </p:txBody>
      </p:sp>
      <p:sp>
        <p:nvSpPr>
          <p:cNvPr id="8" name="Oval 6">
            <a:extLst>
              <a:ext uri="{FF2B5EF4-FFF2-40B4-BE49-F238E27FC236}">
                <a16:creationId xmlns:a16="http://schemas.microsoft.com/office/drawing/2014/main" id="{403C0BB5-48BA-4B61-83FA-D65970C0897C}"/>
              </a:ext>
            </a:extLst>
          </p:cNvPr>
          <p:cNvSpPr/>
          <p:nvPr/>
        </p:nvSpPr>
        <p:spPr>
          <a:xfrm>
            <a:off x="4492814" y="3136548"/>
            <a:ext cx="1997411" cy="1962848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/>
              <a:t>完成</a:t>
            </a:r>
            <a:endParaRPr lang="en-HK" altLang="zh-TW" sz="2400" b="1" dirty="0"/>
          </a:p>
          <a:p>
            <a:pPr algn="ctr"/>
            <a:r>
              <a:rPr lang="zh-TW" altLang="en-US" sz="2400" b="1" dirty="0"/>
              <a:t>課堂活動</a:t>
            </a:r>
            <a:endParaRPr lang="en-US" altLang="zh-TW" sz="2400" b="1" dirty="0"/>
          </a:p>
          <a:p>
            <a:pPr algn="ctr"/>
            <a:r>
              <a:rPr lang="zh-TW" altLang="en-US" sz="2400" b="1" dirty="0">
                <a:latin typeface="+mn-ea"/>
              </a:rPr>
              <a:t>工作紙</a:t>
            </a:r>
            <a:r>
              <a:rPr lang="en-US" altLang="zh-TW" sz="2400" b="1" dirty="0">
                <a:latin typeface="+mn-ea"/>
              </a:rPr>
              <a:t>1</a:t>
            </a:r>
            <a:endParaRPr lang="en-HK" sz="2400" b="1" dirty="0">
              <a:latin typeface="+mn-ea"/>
            </a:endParaRPr>
          </a:p>
        </p:txBody>
      </p:sp>
      <p:sp>
        <p:nvSpPr>
          <p:cNvPr id="2" name="TextBox 5">
            <a:extLst>
              <a:ext uri="{FF2B5EF4-FFF2-40B4-BE49-F238E27FC236}">
                <a16:creationId xmlns:a16="http://schemas.microsoft.com/office/drawing/2014/main" id="{EE0C47F2-1606-ABE6-BEFD-D77E6F7C2E54}"/>
              </a:ext>
            </a:extLst>
          </p:cNvPr>
          <p:cNvSpPr txBox="1"/>
          <p:nvPr/>
        </p:nvSpPr>
        <p:spPr>
          <a:xfrm>
            <a:off x="11681026" y="232456"/>
            <a:ext cx="51097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2400" b="1" dirty="0">
                <a:solidFill>
                  <a:schemeClr val="bg1"/>
                </a:solidFill>
              </a:rPr>
              <a:t>課堂活動</a:t>
            </a:r>
            <a:endParaRPr lang="en-HK" altLang="zh-TW" sz="2400" b="1" dirty="0">
              <a:solidFill>
                <a:schemeClr val="bg1"/>
              </a:solidFill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HK" altLang="zh-TW" sz="2400" b="1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1</a:t>
            </a:r>
            <a:endParaRPr lang="en-HK" sz="2400" dirty="0"/>
          </a:p>
        </p:txBody>
      </p:sp>
      <p:pic>
        <p:nvPicPr>
          <p:cNvPr id="3" name="Picture 5">
            <a:extLst>
              <a:ext uri="{FF2B5EF4-FFF2-40B4-BE49-F238E27FC236}">
                <a16:creationId xmlns:a16="http://schemas.microsoft.com/office/drawing/2014/main" id="{6367DC0B-987E-FB9E-782B-D73DE001C2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0778" y="3271291"/>
            <a:ext cx="1693362" cy="169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083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18"/>
          <p:cNvSpPr/>
          <p:nvPr/>
        </p:nvSpPr>
        <p:spPr>
          <a:xfrm>
            <a:off x="430902" y="1208959"/>
            <a:ext cx="11238183" cy="5263760"/>
          </a:xfrm>
          <a:prstGeom prst="roundRect">
            <a:avLst>
              <a:gd name="adj" fmla="val 15959"/>
            </a:avLst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571500" marR="0" lvl="0" indent="-5715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tx2">
                  <a:lumMod val="75000"/>
                </a:schemeClr>
              </a:buClr>
              <a:buSzPts val="3000"/>
              <a:buFont typeface="Arial" panose="020B0604020202020204" pitchFamily="34" charset="0"/>
              <a:buChar char="•"/>
            </a:pPr>
            <a:r>
              <a:rPr lang="zh-TW" altLang="en-US" sz="2000" dirty="0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作為人口大國，中國積極改善國內公共衞生問題，為落實全球健康領域可持續發展目標作出貢獻。</a:t>
            </a:r>
          </a:p>
          <a:p>
            <a:pPr marL="571500" marR="0" lvl="0" indent="-5715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tx2">
                  <a:lumMod val="75000"/>
                </a:schemeClr>
              </a:buClr>
              <a:buSzPts val="3000"/>
              <a:buFont typeface="Arial" panose="020B0604020202020204" pitchFamily="34" charset="0"/>
              <a:buChar char="•"/>
            </a:pPr>
            <a:r>
              <a:rPr lang="zh-TW" altLang="en-US" sz="2000" dirty="0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作為高速成長中的發展中國家，中國既面對已發展國家面臨的健康問題，也面對發展中國家面臨的健康問題。國家重視人民健康，加快推進健康中國建設。</a:t>
            </a:r>
          </a:p>
          <a:p>
            <a:pPr marL="571500" marR="0" lvl="0" indent="-5715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tx2">
                  <a:lumMod val="75000"/>
                </a:schemeClr>
              </a:buClr>
              <a:buSzPts val="3000"/>
              <a:buFont typeface="Arial" panose="020B0604020202020204" pitchFamily="34" charset="0"/>
              <a:buChar char="•"/>
            </a:pPr>
            <a:r>
              <a:rPr lang="zh-TW" altLang="en-US" sz="2000" dirty="0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為了保障人民健康，中國積極改善國內環境衞生。一系列政策令國家的衞生素質和健康水準大幅提升。</a:t>
            </a:r>
          </a:p>
          <a:p>
            <a:pPr marL="571500" marR="0" lvl="0" indent="-5715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tx2">
                  <a:lumMod val="75000"/>
                </a:schemeClr>
              </a:buClr>
              <a:buSzPts val="3000"/>
              <a:buFont typeface="Arial" panose="020B0604020202020204" pitchFamily="34" charset="0"/>
              <a:buChar char="•"/>
            </a:pPr>
            <a:r>
              <a:rPr lang="zh-TW" altLang="en-US" sz="2000" dirty="0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多年來國家致力消除與控制國內的傳染病，成果明顯。</a:t>
            </a:r>
          </a:p>
          <a:p>
            <a:pPr marL="571500" marR="0" lvl="0" indent="-5715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tx2">
                  <a:lumMod val="75000"/>
                </a:schemeClr>
              </a:buClr>
              <a:buSzPts val="3000"/>
              <a:buFont typeface="Arial" panose="020B0604020202020204" pitchFamily="34" charset="0"/>
              <a:buChar char="•"/>
            </a:pPr>
            <a:r>
              <a:rPr lang="zh-TW" altLang="en-US" sz="2000" dirty="0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中國曾是地方病流行較為嚴重的國家。經過國家多年來專門部署，把防控地方病與脫貧攻堅任務同步完成。</a:t>
            </a:r>
          </a:p>
          <a:p>
            <a:pPr marL="571500" marR="0" lvl="0" indent="-5715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tx2">
                  <a:lumMod val="75000"/>
                </a:schemeClr>
              </a:buClr>
              <a:buSzPts val="3000"/>
              <a:buFont typeface="Arial" panose="020B0604020202020204" pitchFamily="34" charset="0"/>
              <a:buChar char="•"/>
            </a:pPr>
            <a:r>
              <a:rPr lang="zh-TW" altLang="en-US" sz="2000" dirty="0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中國結合地方病防治工作與鄉村振興戰略和脫貧攻堅，創造了發展中國家有效控制消除重點地方病危害的奇跡，為全球治理地方病引起的公共衞生問題提供「中國經驗」。</a:t>
            </a:r>
          </a:p>
        </p:txBody>
      </p:sp>
      <p:sp>
        <p:nvSpPr>
          <p:cNvPr id="201" name="Google Shape;201;p18"/>
          <p:cNvSpPr/>
          <p:nvPr/>
        </p:nvSpPr>
        <p:spPr>
          <a:xfrm>
            <a:off x="1343392" y="317762"/>
            <a:ext cx="1575547" cy="929717"/>
          </a:xfrm>
          <a:prstGeom prst="round2SameRect">
            <a:avLst>
              <a:gd name="adj1" fmla="val 16667"/>
              <a:gd name="adj2" fmla="val 0"/>
            </a:avLst>
          </a:prstGeom>
          <a:solidFill>
            <a:schemeClr val="bg2">
              <a:lumMod val="7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800" b="1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小結</a:t>
            </a:r>
            <a:endParaRPr sz="4800" b="1" dirty="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2" name="Picture 7">
            <a:extLst>
              <a:ext uri="{FF2B5EF4-FFF2-40B4-BE49-F238E27FC236}">
                <a16:creationId xmlns:a16="http://schemas.microsoft.com/office/drawing/2014/main" id="{94C8BF5B-D842-C7A4-A983-08E1EED132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4467" y="477416"/>
            <a:ext cx="717026" cy="717026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84;p6">
            <a:extLst>
              <a:ext uri="{FF2B5EF4-FFF2-40B4-BE49-F238E27FC236}">
                <a16:creationId xmlns:a16="http://schemas.microsoft.com/office/drawing/2014/main" id="{6239D9F9-7FF6-6B1A-84FC-138B450ED312}"/>
              </a:ext>
            </a:extLst>
          </p:cNvPr>
          <p:cNvSpPr/>
          <p:nvPr/>
        </p:nvSpPr>
        <p:spPr>
          <a:xfrm>
            <a:off x="749488" y="2264298"/>
            <a:ext cx="10435763" cy="2743132"/>
          </a:xfrm>
          <a:prstGeom prst="roundRect">
            <a:avLst>
              <a:gd name="adj" fmla="val 8430"/>
            </a:avLst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just">
              <a:lnSpc>
                <a:spcPct val="150000"/>
              </a:lnSpc>
              <a:buClr>
                <a:schemeClr val="dk1"/>
              </a:buClr>
              <a:buSzPts val="2800"/>
            </a:pPr>
            <a:r>
              <a:rPr kumimoji="0" lang="zh-TW" altLang="en-US" sz="2800" b="0" i="0" u="none" strike="noStrike" kern="0" cap="none" normalizeH="0" baseline="0" noProof="0" dirty="0">
                <a:ln>
                  <a:noFill/>
                </a:ln>
                <a:solidFill>
                  <a:srgbClr val="4459A8">
                    <a:lumMod val="50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閱讀資料</a:t>
            </a:r>
            <a:r>
              <a:rPr kumimoji="0" lang="en-US" altLang="zh-TW" sz="2800" b="0" i="0" u="none" strike="noStrike" kern="0" cap="none" normalizeH="0" baseline="0" noProof="0" dirty="0">
                <a:ln>
                  <a:noFill/>
                </a:ln>
                <a:solidFill>
                  <a:srgbClr val="4459A8">
                    <a:lumMod val="50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〈</a:t>
            </a:r>
            <a:r>
              <a:rPr kumimoji="0" lang="zh-TW" altLang="en-US" sz="2800" b="0" i="0" u="none" strike="noStrike" kern="0" cap="none" normalizeH="0" baseline="0" noProof="0" dirty="0">
                <a:ln>
                  <a:noFill/>
                </a:ln>
                <a:solidFill>
                  <a:srgbClr val="4459A8">
                    <a:lumMod val="50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科興疫苗獲世衞批准使用</a:t>
            </a:r>
            <a:r>
              <a:rPr kumimoji="0" lang="en-US" altLang="zh-TW" sz="2800" b="0" i="0" u="none" strike="noStrike" kern="0" cap="none" normalizeH="0" baseline="0" noProof="0" dirty="0">
                <a:ln>
                  <a:noFill/>
                </a:ln>
                <a:solidFill>
                  <a:srgbClr val="4459A8">
                    <a:lumMod val="50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〉</a:t>
            </a:r>
            <a:r>
              <a:rPr kumimoji="0" lang="zh-TW" altLang="en-US" sz="2800" b="0" i="0" u="none" strike="noStrike" kern="0" cap="none" normalizeH="0" baseline="0" noProof="0" dirty="0">
                <a:ln>
                  <a:noFill/>
                </a:ln>
                <a:solidFill>
                  <a:srgbClr val="4459A8">
                    <a:lumMod val="50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和</a:t>
            </a:r>
            <a:r>
              <a:rPr kumimoji="0" lang="en-US" altLang="zh-TW" sz="2800" b="0" i="0" u="none" strike="noStrike" kern="0" cap="none" normalizeH="0" baseline="0" noProof="0" dirty="0">
                <a:ln>
                  <a:noFill/>
                </a:ln>
                <a:solidFill>
                  <a:srgbClr val="4459A8">
                    <a:lumMod val="50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〈</a:t>
            </a:r>
            <a:r>
              <a:rPr kumimoji="0" lang="zh-TW" altLang="en-US" sz="2800" b="0" i="0" u="none" strike="noStrike" kern="0" cap="none" normalizeH="0" baseline="0" noProof="0" dirty="0">
                <a:ln>
                  <a:noFill/>
                </a:ln>
                <a:solidFill>
                  <a:srgbClr val="4459A8">
                    <a:lumMod val="50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中國出口新冠疫苗及原液佔全球產量</a:t>
            </a:r>
            <a:r>
              <a:rPr kumimoji="0" lang="en-US" altLang="zh-TW" sz="2800" b="0" i="0" u="none" strike="noStrike" kern="0" cap="none" normalizeH="0" baseline="0" noProof="0" dirty="0">
                <a:ln>
                  <a:noFill/>
                </a:ln>
                <a:solidFill>
                  <a:srgbClr val="4459A8">
                    <a:lumMod val="50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1/6〉</a:t>
            </a:r>
            <a:r>
              <a:rPr kumimoji="0" lang="zh-TW" altLang="en-US" sz="2800" b="0" i="0" u="none" strike="noStrike" kern="0" cap="none" normalizeH="0" baseline="0" noProof="0" dirty="0">
                <a:ln>
                  <a:noFill/>
                </a:ln>
                <a:solidFill>
                  <a:srgbClr val="4459A8">
                    <a:lumMod val="50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，</a:t>
            </a:r>
            <a:r>
              <a:rPr kumimoji="0" lang="zh-TW" altLang="en-US" sz="2800" b="1" i="0" u="none" strike="noStrike" kern="0" cap="none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了解中國疫苗在防控</a:t>
            </a:r>
            <a:r>
              <a:rPr kumimoji="0" lang="en-US" altLang="zh-TW" sz="2800" b="1" i="0" u="none" strike="noStrike" kern="0" cap="none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2019</a:t>
            </a:r>
            <a:r>
              <a:rPr kumimoji="0" lang="zh-TW" altLang="en-US" sz="2800" b="1" i="0" u="none" strike="noStrike" kern="0" cap="none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冠狀病毒病上擔當了甚麼重要角色</a:t>
            </a:r>
            <a:r>
              <a:rPr kumimoji="0" lang="zh-TW" altLang="en-US" sz="2800" b="0" i="0" u="none" strike="noStrike" kern="0" cap="none" normalizeH="0" baseline="0" noProof="0" dirty="0">
                <a:ln>
                  <a:noFill/>
                </a:ln>
                <a:solidFill>
                  <a:srgbClr val="4459A8">
                    <a:lumMod val="50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。</a:t>
            </a:r>
            <a:endParaRPr lang="zh-TW" altLang="en-US" sz="2800" b="0" i="0" u="none" strike="noStrike" cap="none" dirty="0">
              <a:solidFill>
                <a:srgbClr val="3F50A4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4" name="Google Shape;85;p6">
            <a:extLst>
              <a:ext uri="{FF2B5EF4-FFF2-40B4-BE49-F238E27FC236}">
                <a16:creationId xmlns:a16="http://schemas.microsoft.com/office/drawing/2014/main" id="{DE014BBC-A6C8-C0F8-AB81-C19FD0AFEC60}"/>
              </a:ext>
            </a:extLst>
          </p:cNvPr>
          <p:cNvSpPr/>
          <p:nvPr/>
        </p:nvSpPr>
        <p:spPr>
          <a:xfrm>
            <a:off x="832221" y="1346493"/>
            <a:ext cx="3520629" cy="929717"/>
          </a:xfrm>
          <a:prstGeom prst="round2SameRect">
            <a:avLst>
              <a:gd name="adj1" fmla="val 16667"/>
              <a:gd name="adj2" fmla="val 0"/>
            </a:avLst>
          </a:pr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4800" b="1" i="0" u="none" strike="noStrike" cap="none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課堂</a:t>
            </a:r>
            <a:r>
              <a:rPr lang="zh-TW" sz="4800" b="1" i="0" u="none" strike="noStrike" cap="none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活動</a:t>
            </a:r>
            <a:r>
              <a:rPr lang="en-US" altLang="zh-TW" sz="4800" b="1" i="0" u="none" strike="noStrike" cap="none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2</a:t>
            </a:r>
            <a:endParaRPr sz="4800" b="1" i="0" u="none" strike="noStrike" cap="none" dirty="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7DBBBF0B-B85F-1444-AB3A-12850FC09D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5582" y="1002143"/>
            <a:ext cx="6832401" cy="1274067"/>
          </a:xfrm>
        </p:spPr>
        <p:txBody>
          <a:bodyPr anchor="b">
            <a:noAutofit/>
          </a:bodyPr>
          <a:lstStyle/>
          <a:p>
            <a:pPr>
              <a:lnSpc>
                <a:spcPct val="100000"/>
              </a:lnSpc>
            </a:pPr>
            <a:r>
              <a:rPr lang="zh-CN" altLang="en-US" sz="4000" spc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中國</a:t>
            </a:r>
            <a:r>
              <a:rPr lang="zh-TW" altLang="en-US" sz="4000" spc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推動全球公共衞生發展</a:t>
            </a:r>
          </a:p>
        </p:txBody>
      </p:sp>
      <p:pic>
        <p:nvPicPr>
          <p:cNvPr id="9" name="Picture 2" descr="Logo, icon&#10;&#10;Description automatically generated">
            <a:extLst>
              <a:ext uri="{FF2B5EF4-FFF2-40B4-BE49-F238E27FC236}">
                <a16:creationId xmlns:a16="http://schemas.microsoft.com/office/drawing/2014/main" id="{90DA8845-FAAC-7615-3AA1-E6001F1B7C8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25828" y="4123431"/>
            <a:ext cx="1797493" cy="1801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37190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14"/>
          <p:cNvSpPr/>
          <p:nvPr/>
        </p:nvSpPr>
        <p:spPr>
          <a:xfrm>
            <a:off x="383333" y="406590"/>
            <a:ext cx="2238375" cy="929717"/>
          </a:xfrm>
          <a:prstGeom prst="round2SameRect">
            <a:avLst>
              <a:gd name="adj1" fmla="val 16667"/>
              <a:gd name="adj2" fmla="val 0"/>
            </a:avLst>
          </a:prstGeom>
          <a:solidFill>
            <a:srgbClr val="8897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800" b="1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資料</a:t>
            </a:r>
            <a:r>
              <a:rPr lang="zh-TW" altLang="en-US" sz="4800" b="1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一</a:t>
            </a:r>
            <a:endParaRPr sz="4800" b="1" dirty="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56" name="Google Shape;156;p14"/>
          <p:cNvSpPr txBox="1"/>
          <p:nvPr/>
        </p:nvSpPr>
        <p:spPr>
          <a:xfrm>
            <a:off x="331077" y="4543995"/>
            <a:ext cx="6036773" cy="415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05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  <a:sym typeface="Times New Roman"/>
              </a:rPr>
              <a:t>資料</a:t>
            </a:r>
            <a:r>
              <a:rPr lang="zh-TW" sz="1050" b="0" i="0" u="none" strike="noStrike" cap="none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  <a:sym typeface="Times New Roman"/>
              </a:rPr>
              <a:t>來源：</a:t>
            </a:r>
            <a:r>
              <a:rPr lang="zh-TW" altLang="en-US" sz="1050" b="0" i="0" u="none" strike="noStrike" cap="none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  <a:sym typeface="Times New Roman"/>
              </a:rPr>
              <a:t>當代中國</a:t>
            </a:r>
            <a:r>
              <a:rPr lang="en-US" altLang="zh-TW" sz="1050" b="0" i="0" u="none" strike="noStrike" cap="none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  <a:sym typeface="Times New Roman"/>
              </a:rPr>
              <a:t>〈</a:t>
            </a:r>
            <a:r>
              <a:rPr lang="zh-TW" altLang="en-US" sz="1050" b="0" i="0" u="none" strike="noStrike" cap="none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  <a:sym typeface="Times New Roman"/>
              </a:rPr>
              <a:t>科興疫苗獲世衞批准使用 有效性受認可</a:t>
            </a:r>
            <a:r>
              <a:rPr lang="en-US" altLang="zh-TW" sz="105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  <a:sym typeface="Times New Roman"/>
              </a:rPr>
              <a:t>〉</a:t>
            </a:r>
            <a:endParaRPr lang="en-US" altLang="zh-TW" sz="1050" b="0" i="0" u="none" strike="noStrike" cap="none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Times New Roman"/>
              <a:sym typeface="Times New Roman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105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  <a:sym typeface="Times New Roman"/>
              </a:rPr>
              <a:t>https://www.ourchinastory.com/zh/1738</a:t>
            </a:r>
          </a:p>
        </p:txBody>
      </p:sp>
      <p:sp>
        <p:nvSpPr>
          <p:cNvPr id="13" name="Google Shape;86;p6">
            <a:hlinkClick r:id="rId3"/>
            <a:extLst>
              <a:ext uri="{FF2B5EF4-FFF2-40B4-BE49-F238E27FC236}">
                <a16:creationId xmlns:a16="http://schemas.microsoft.com/office/drawing/2014/main" id="{D1DBFC81-B229-6478-AAB9-FF8E43478BDD}"/>
              </a:ext>
            </a:extLst>
          </p:cNvPr>
          <p:cNvSpPr/>
          <p:nvPr/>
        </p:nvSpPr>
        <p:spPr>
          <a:xfrm>
            <a:off x="7517474" y="1412448"/>
            <a:ext cx="1428750" cy="1428750"/>
          </a:xfrm>
          <a:prstGeom prst="ellipse">
            <a:avLst/>
          </a:prstGeom>
          <a:gradFill>
            <a:gsLst>
              <a:gs pos="0">
                <a:srgbClr val="CED1E8"/>
              </a:gs>
              <a:gs pos="46000">
                <a:srgbClr val="8E93C8"/>
              </a:gs>
              <a:gs pos="100000">
                <a:srgbClr val="414787"/>
              </a:gs>
            </a:gsLst>
            <a:path path="circle">
              <a:fillToRect l="50000" t="50000" r="50000" b="50000"/>
            </a:path>
            <a:tileRect/>
          </a:gradFill>
          <a:ln w="57150" cap="flat" cmpd="sng">
            <a:solidFill>
              <a:srgbClr val="32427E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b="1" i="0" u="none" strike="noStrike" cap="none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按此觀看</a:t>
            </a:r>
            <a:endParaRPr sz="2800" b="1" i="0" u="none" strike="noStrike" cap="none" dirty="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7" name="Google Shape;146;p13">
            <a:extLst>
              <a:ext uri="{FF2B5EF4-FFF2-40B4-BE49-F238E27FC236}">
                <a16:creationId xmlns:a16="http://schemas.microsoft.com/office/drawing/2014/main" id="{FAFBC12B-661C-45BB-96F1-768CBC5DE310}"/>
              </a:ext>
            </a:extLst>
          </p:cNvPr>
          <p:cNvSpPr/>
          <p:nvPr/>
        </p:nvSpPr>
        <p:spPr>
          <a:xfrm>
            <a:off x="2678732" y="618479"/>
            <a:ext cx="8119897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36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科興疫苗獲世衞批准使用</a:t>
            </a:r>
          </a:p>
        </p:txBody>
      </p:sp>
      <p:sp>
        <p:nvSpPr>
          <p:cNvPr id="9" name="Google Shape;84;p6">
            <a:extLst>
              <a:ext uri="{FF2B5EF4-FFF2-40B4-BE49-F238E27FC236}">
                <a16:creationId xmlns:a16="http://schemas.microsoft.com/office/drawing/2014/main" id="{A52FD4D0-B6DE-A052-765A-24A916371B2E}"/>
              </a:ext>
            </a:extLst>
          </p:cNvPr>
          <p:cNvSpPr/>
          <p:nvPr/>
        </p:nvSpPr>
        <p:spPr>
          <a:xfrm>
            <a:off x="7283464" y="3555493"/>
            <a:ext cx="4682113" cy="2392462"/>
          </a:xfrm>
          <a:prstGeom prst="roundRect">
            <a:avLst>
              <a:gd name="adj" fmla="val 14254"/>
            </a:avLst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just"/>
            <a:endParaRPr lang="en-US" altLang="zh-TW" sz="2800" dirty="0">
              <a:solidFill>
                <a:schemeClr val="tx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63CF0F97-A063-9B62-59DA-554EE00CEB0F}"/>
              </a:ext>
            </a:extLst>
          </p:cNvPr>
          <p:cNvSpPr txBox="1"/>
          <p:nvPr/>
        </p:nvSpPr>
        <p:spPr>
          <a:xfrm>
            <a:off x="7517474" y="3861125"/>
            <a:ext cx="4163552" cy="191485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342900" indent="-342900" algn="just">
              <a:buFont typeface="Wingdings" panose="05000000000000000000" pitchFamily="2" charset="2"/>
              <a:buChar char="l"/>
            </a:pPr>
            <a:r>
              <a:rPr lang="zh-TW" altLang="en-US" sz="24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中國研發的疫苗效用如何？</a:t>
            </a:r>
            <a:endParaRPr lang="en-US" altLang="zh-TW" sz="2400" dirty="0">
              <a:solidFill>
                <a:schemeClr val="tx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 algn="just">
              <a:buFont typeface="Wingdings" panose="05000000000000000000" pitchFamily="2" charset="2"/>
              <a:buChar char="l"/>
            </a:pPr>
            <a:endParaRPr lang="en-US" altLang="zh-TW" sz="2400" dirty="0">
              <a:solidFill>
                <a:schemeClr val="tx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 algn="just">
              <a:buFont typeface="Wingdings" panose="05000000000000000000" pitchFamily="2" charset="2"/>
              <a:buChar char="l"/>
            </a:pPr>
            <a:r>
              <a:rPr lang="zh-TW" altLang="en-US" sz="24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中國快速研發疫苗，對防控</a:t>
            </a:r>
            <a:r>
              <a:rPr lang="en-US" altLang="zh-TW" sz="24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2019</a:t>
            </a:r>
            <a:r>
              <a:rPr lang="zh-TW" altLang="en-US" sz="24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冠狀病毒病帶來甚麼幫助？</a:t>
            </a:r>
            <a:endParaRPr lang="en-US" altLang="zh-TW" sz="2400" dirty="0">
              <a:solidFill>
                <a:schemeClr val="tx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Oval 6">
            <a:extLst>
              <a:ext uri="{FF2B5EF4-FFF2-40B4-BE49-F238E27FC236}">
                <a16:creationId xmlns:a16="http://schemas.microsoft.com/office/drawing/2014/main" id="{2596121B-4BAA-5845-7006-DFECFF49F5B8}"/>
              </a:ext>
            </a:extLst>
          </p:cNvPr>
          <p:cNvSpPr/>
          <p:nvPr/>
        </p:nvSpPr>
        <p:spPr>
          <a:xfrm rot="20934891">
            <a:off x="6929463" y="3134687"/>
            <a:ext cx="1325880" cy="637602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想一想</a:t>
            </a:r>
            <a:endParaRPr lang="en-HK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Google Shape;234;p22">
            <a:extLst>
              <a:ext uri="{FF2B5EF4-FFF2-40B4-BE49-F238E27FC236}">
                <a16:creationId xmlns:a16="http://schemas.microsoft.com/office/drawing/2014/main" id="{F236E0B0-C950-A6F1-1085-45BA03351029}"/>
              </a:ext>
            </a:extLst>
          </p:cNvPr>
          <p:cNvSpPr/>
          <p:nvPr/>
        </p:nvSpPr>
        <p:spPr>
          <a:xfrm rot="-5400000">
            <a:off x="10946799" y="921181"/>
            <a:ext cx="1984495" cy="516038"/>
          </a:xfrm>
          <a:prstGeom prst="round2SameRect">
            <a:avLst>
              <a:gd name="adj1" fmla="val 16667"/>
              <a:gd name="adj2" fmla="val 0"/>
            </a:avLst>
          </a:prstGeom>
          <a:solidFill>
            <a:srgbClr val="32427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800" b="1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4" name="Google Shape;235;p22">
            <a:extLst>
              <a:ext uri="{FF2B5EF4-FFF2-40B4-BE49-F238E27FC236}">
                <a16:creationId xmlns:a16="http://schemas.microsoft.com/office/drawing/2014/main" id="{E6774446-ED09-06F7-B218-A86FAE08559D}"/>
              </a:ext>
            </a:extLst>
          </p:cNvPr>
          <p:cNvSpPr txBox="1"/>
          <p:nvPr/>
        </p:nvSpPr>
        <p:spPr>
          <a:xfrm>
            <a:off x="11681026" y="232456"/>
            <a:ext cx="510974" cy="1938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b="1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課堂活動</a:t>
            </a:r>
            <a:endParaRPr sz="2400" b="1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b="1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2</a:t>
            </a:r>
            <a:endParaRPr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B15208E8-F32D-066D-8354-EEFE041018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332" y="1336307"/>
            <a:ext cx="6182757" cy="3235693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D622D1A9-C834-100E-36CA-87D93B5C33E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9537901" y="1412448"/>
            <a:ext cx="1428750" cy="142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4684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68EE6A-B2D1-2146-8CCB-A306E828CA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789" y="286740"/>
            <a:ext cx="2383730" cy="670773"/>
          </a:xfrm>
        </p:spPr>
        <p:txBody>
          <a:bodyPr>
            <a:normAutofit/>
          </a:bodyPr>
          <a:lstStyle/>
          <a:p>
            <a:r>
              <a:rPr lang="zh-TW" altLang="en-US" sz="400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探究問題</a:t>
            </a:r>
            <a:endParaRPr lang="en-US" sz="4000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0B448B0-0DD6-468F-B3EB-FB5DFECB38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1503" y="2129307"/>
            <a:ext cx="3217333" cy="3217333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5E465B4-D929-44F8-9F17-0C907EC8CAE6}"/>
              </a:ext>
            </a:extLst>
          </p:cNvPr>
          <p:cNvSpPr txBox="1">
            <a:spLocks/>
          </p:cNvSpPr>
          <p:nvPr/>
        </p:nvSpPr>
        <p:spPr>
          <a:xfrm>
            <a:off x="654424" y="1660882"/>
            <a:ext cx="10229871" cy="35362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3F50A4"/>
                </a:solidFill>
                <a:latin typeface="MHEI-MEDIUM-HKSCS-U" panose="020B0604050101010104" pitchFamily="34" charset="-120"/>
                <a:ea typeface="MHEI-MEDIUM-HKSCS-U" panose="020B0604050101010104" pitchFamily="34" charset="-12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F50A4"/>
                </a:solidFill>
                <a:latin typeface="MHEI-MEDIUM-HKSCS-U" panose="020B0604050101010104" pitchFamily="34" charset="-120"/>
                <a:ea typeface="MHEI-MEDIUM-HKSCS-U" panose="020B0604050101010104" pitchFamily="34" charset="-12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F50A4"/>
                </a:solidFill>
                <a:latin typeface="MHEI-MEDIUM-HKSCS-U" panose="020B0604050101010104" pitchFamily="34" charset="-120"/>
                <a:ea typeface="MHEI-MEDIUM-HKSCS-U" panose="020B0604050101010104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F50A4"/>
                </a:solidFill>
                <a:latin typeface="MHEI-MEDIUM-HKSCS-U" panose="020B0604050101010104" pitchFamily="34" charset="-120"/>
                <a:ea typeface="MHEI-MEDIUM-HKSCS-U" panose="020B0604050101010104" pitchFamily="34" charset="-12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F50A4"/>
                </a:solidFill>
                <a:latin typeface="MHEI-MEDIUM-HKSCS-U" panose="020B0604050101010104" pitchFamily="34" charset="-120"/>
                <a:ea typeface="MHEI-MEDIUM-HKSCS-U" panose="020B0604050101010104" pitchFamily="34" charset="-12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04000" indent="-504000">
              <a:lnSpc>
                <a:spcPct val="150000"/>
              </a:lnSpc>
              <a:buFont typeface="+mj-lt"/>
              <a:buAutoNum type="arabicPeriod"/>
            </a:pPr>
            <a:r>
              <a:rPr lang="zh-TW" altLang="en-US" sz="3600" dirty="0">
                <a:solidFill>
                  <a:srgbClr val="C00000"/>
                </a:solidFill>
              </a:rPr>
              <a:t>國家對全球公共衞生的貢獻</a:t>
            </a:r>
            <a:r>
              <a:rPr lang="zh-TW" altLang="en-US" sz="3600" dirty="0">
                <a:solidFill>
                  <a:srgbClr val="C00000"/>
                </a:solidFill>
                <a:sym typeface="Wingdings" panose="05000000000000000000" pitchFamily="2" charset="2"/>
              </a:rPr>
              <a:t></a:t>
            </a:r>
            <a:endParaRPr lang="en-US" altLang="zh-TW" sz="3600" dirty="0">
              <a:solidFill>
                <a:srgbClr val="C00000"/>
              </a:solidFill>
            </a:endParaRPr>
          </a:p>
          <a:p>
            <a:pPr marL="504000" indent="-504000">
              <a:lnSpc>
                <a:spcPct val="150000"/>
              </a:lnSpc>
              <a:buFont typeface="+mj-lt"/>
              <a:buAutoNum type="arabicPeriod"/>
            </a:pPr>
            <a:r>
              <a:rPr lang="zh-TW" altLang="en-US" sz="36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香港對全球公共衞生的貢獻</a:t>
            </a:r>
          </a:p>
        </p:txBody>
      </p:sp>
    </p:spTree>
    <p:extLst>
      <p:ext uri="{BB962C8B-B14F-4D97-AF65-F5344CB8AC3E}">
        <p14:creationId xmlns:p14="http://schemas.microsoft.com/office/powerpoint/2010/main" val="230060500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14"/>
          <p:cNvSpPr/>
          <p:nvPr/>
        </p:nvSpPr>
        <p:spPr>
          <a:xfrm>
            <a:off x="383333" y="406590"/>
            <a:ext cx="2238375" cy="929717"/>
          </a:xfrm>
          <a:prstGeom prst="round2SameRect">
            <a:avLst>
              <a:gd name="adj1" fmla="val 16667"/>
              <a:gd name="adj2" fmla="val 0"/>
            </a:avLst>
          </a:prstGeom>
          <a:solidFill>
            <a:srgbClr val="8897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800" b="1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資料</a:t>
            </a:r>
            <a:r>
              <a:rPr lang="zh-TW" altLang="en-US" sz="4800" b="1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二</a:t>
            </a:r>
            <a:endParaRPr sz="4800" b="1" dirty="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56" name="Google Shape;156;p14"/>
          <p:cNvSpPr txBox="1"/>
          <p:nvPr/>
        </p:nvSpPr>
        <p:spPr>
          <a:xfrm>
            <a:off x="383333" y="4519749"/>
            <a:ext cx="6036773" cy="415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05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  <a:sym typeface="Times New Roman"/>
              </a:rPr>
              <a:t>資料</a:t>
            </a:r>
            <a:r>
              <a:rPr lang="zh-TW" sz="1050" b="0" i="0" u="none" strike="noStrike" cap="none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  <a:sym typeface="Times New Roman"/>
              </a:rPr>
              <a:t>來源：</a:t>
            </a:r>
            <a:r>
              <a:rPr lang="zh-TW" altLang="en-US" sz="1050" b="0" i="0" u="none" strike="noStrike" cap="none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  <a:sym typeface="Times New Roman"/>
              </a:rPr>
              <a:t>當代中國</a:t>
            </a:r>
            <a:r>
              <a:rPr lang="en-US" altLang="zh-TW" sz="1050" b="0" i="0" u="none" strike="noStrike" cap="none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  <a:sym typeface="Times New Roman"/>
              </a:rPr>
              <a:t>〈</a:t>
            </a:r>
            <a:r>
              <a:rPr lang="zh-TW" altLang="en-US" sz="1050" b="0" i="0" u="none" strike="noStrike" cap="none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  <a:sym typeface="Times New Roman"/>
              </a:rPr>
              <a:t>中國出口逾</a:t>
            </a:r>
            <a:r>
              <a:rPr lang="en-US" altLang="zh-TW" sz="1050" b="0" i="0" u="none" strike="noStrike" cap="none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  <a:sym typeface="Times New Roman"/>
              </a:rPr>
              <a:t>5</a:t>
            </a:r>
            <a:r>
              <a:rPr lang="zh-TW" altLang="en-US" sz="1050" b="0" i="0" u="none" strike="noStrike" cap="none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  <a:sym typeface="Times New Roman"/>
              </a:rPr>
              <a:t>億劑新冠疫苗及原液 佔全球產量</a:t>
            </a:r>
            <a:r>
              <a:rPr lang="en-US" altLang="zh-TW" sz="1050" b="0" i="0" u="none" strike="noStrike" cap="none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  <a:sym typeface="Times New Roman"/>
              </a:rPr>
              <a:t>1/6</a:t>
            </a:r>
            <a:r>
              <a:rPr lang="en-US" altLang="zh-TW" sz="105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  <a:sym typeface="Times New Roman"/>
              </a:rPr>
              <a:t>〉</a:t>
            </a:r>
            <a:endParaRPr lang="en-US" altLang="zh-TW" sz="1050" b="0" i="0" u="none" strike="noStrike" cap="none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Times New Roman"/>
              <a:sym typeface="Times New Roman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105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  <a:sym typeface="Times New Roman"/>
              </a:rPr>
              <a:t>https://www.ourchinastory.com/zh/1995</a:t>
            </a:r>
          </a:p>
        </p:txBody>
      </p:sp>
      <p:sp>
        <p:nvSpPr>
          <p:cNvPr id="13" name="Google Shape;86;p6">
            <a:hlinkClick r:id="rId3"/>
            <a:extLst>
              <a:ext uri="{FF2B5EF4-FFF2-40B4-BE49-F238E27FC236}">
                <a16:creationId xmlns:a16="http://schemas.microsoft.com/office/drawing/2014/main" id="{D1DBFC81-B229-6478-AAB9-FF8E43478BDD}"/>
              </a:ext>
            </a:extLst>
          </p:cNvPr>
          <p:cNvSpPr/>
          <p:nvPr/>
        </p:nvSpPr>
        <p:spPr>
          <a:xfrm>
            <a:off x="7283464" y="1396865"/>
            <a:ext cx="1428750" cy="1428750"/>
          </a:xfrm>
          <a:prstGeom prst="ellipse">
            <a:avLst/>
          </a:prstGeom>
          <a:gradFill>
            <a:gsLst>
              <a:gs pos="0">
                <a:srgbClr val="CED1E8"/>
              </a:gs>
              <a:gs pos="46000">
                <a:srgbClr val="8E93C8"/>
              </a:gs>
              <a:gs pos="100000">
                <a:srgbClr val="414787"/>
              </a:gs>
            </a:gsLst>
            <a:path path="circle">
              <a:fillToRect l="50000" t="50000" r="50000" b="50000"/>
            </a:path>
            <a:tileRect/>
          </a:gradFill>
          <a:ln w="57150" cap="flat" cmpd="sng">
            <a:solidFill>
              <a:srgbClr val="32427E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b="1" i="0" u="none" strike="noStrike" cap="none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按此觀看</a:t>
            </a:r>
            <a:endParaRPr sz="2800" b="1" i="0" u="none" strike="noStrike" cap="none" dirty="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7" name="Google Shape;146;p13">
            <a:extLst>
              <a:ext uri="{FF2B5EF4-FFF2-40B4-BE49-F238E27FC236}">
                <a16:creationId xmlns:a16="http://schemas.microsoft.com/office/drawing/2014/main" id="{FAFBC12B-661C-45BB-96F1-768CBC5DE310}"/>
              </a:ext>
            </a:extLst>
          </p:cNvPr>
          <p:cNvSpPr/>
          <p:nvPr/>
        </p:nvSpPr>
        <p:spPr>
          <a:xfrm>
            <a:off x="2678732" y="618479"/>
            <a:ext cx="8607577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36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中國出口新冠疫苗及原液佔全球產量</a:t>
            </a:r>
            <a:r>
              <a:rPr lang="en-US" altLang="zh-TW" sz="36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1/6</a:t>
            </a:r>
            <a:endParaRPr lang="zh-TW" altLang="en-US" sz="3600" b="1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Google Shape;84;p6">
            <a:extLst>
              <a:ext uri="{FF2B5EF4-FFF2-40B4-BE49-F238E27FC236}">
                <a16:creationId xmlns:a16="http://schemas.microsoft.com/office/drawing/2014/main" id="{A52FD4D0-B6DE-A052-765A-24A916371B2E}"/>
              </a:ext>
            </a:extLst>
          </p:cNvPr>
          <p:cNvSpPr/>
          <p:nvPr/>
        </p:nvSpPr>
        <p:spPr>
          <a:xfrm>
            <a:off x="7283464" y="3555493"/>
            <a:ext cx="4682113" cy="2392462"/>
          </a:xfrm>
          <a:prstGeom prst="roundRect">
            <a:avLst>
              <a:gd name="adj" fmla="val 14254"/>
            </a:avLst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just"/>
            <a:endParaRPr lang="en-US" altLang="zh-TW" sz="2800" dirty="0">
              <a:solidFill>
                <a:schemeClr val="tx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63CF0F97-A063-9B62-59DA-554EE00CEB0F}"/>
              </a:ext>
            </a:extLst>
          </p:cNvPr>
          <p:cNvSpPr txBox="1"/>
          <p:nvPr/>
        </p:nvSpPr>
        <p:spPr>
          <a:xfrm>
            <a:off x="7517474" y="3861125"/>
            <a:ext cx="4105671" cy="191485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342900" indent="-342900" algn="just">
              <a:buFont typeface="Wingdings" panose="05000000000000000000" pitchFamily="2" charset="2"/>
              <a:buChar char="l"/>
            </a:pPr>
            <a:r>
              <a:rPr lang="zh-TW" altLang="en-US" sz="24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為何中國海關為疫苗出口開「綠燈」？</a:t>
            </a:r>
            <a:endParaRPr lang="en-US" altLang="zh-TW" sz="2400" dirty="0">
              <a:solidFill>
                <a:schemeClr val="tx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 algn="just">
              <a:buFont typeface="Wingdings" panose="05000000000000000000" pitchFamily="2" charset="2"/>
              <a:buChar char="l"/>
            </a:pPr>
            <a:endParaRPr lang="en-US" altLang="zh-TW" sz="2400" dirty="0">
              <a:solidFill>
                <a:schemeClr val="tx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 algn="just">
              <a:buFont typeface="Wingdings" panose="05000000000000000000" pitchFamily="2" charset="2"/>
              <a:buChar char="l"/>
            </a:pPr>
            <a:r>
              <a:rPr lang="zh-TW" altLang="en-US" sz="24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確保全球疫苗公平為甚麼如此重要？</a:t>
            </a:r>
            <a:endParaRPr lang="en-US" altLang="zh-TW" sz="2400" dirty="0">
              <a:solidFill>
                <a:schemeClr val="tx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Oval 6">
            <a:extLst>
              <a:ext uri="{FF2B5EF4-FFF2-40B4-BE49-F238E27FC236}">
                <a16:creationId xmlns:a16="http://schemas.microsoft.com/office/drawing/2014/main" id="{2596121B-4BAA-5845-7006-DFECFF49F5B8}"/>
              </a:ext>
            </a:extLst>
          </p:cNvPr>
          <p:cNvSpPr/>
          <p:nvPr/>
        </p:nvSpPr>
        <p:spPr>
          <a:xfrm rot="20934891">
            <a:off x="6929463" y="3134687"/>
            <a:ext cx="1325880" cy="637602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想一想</a:t>
            </a:r>
            <a:endParaRPr lang="en-HK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Google Shape;234;p22">
            <a:extLst>
              <a:ext uri="{FF2B5EF4-FFF2-40B4-BE49-F238E27FC236}">
                <a16:creationId xmlns:a16="http://schemas.microsoft.com/office/drawing/2014/main" id="{F236E0B0-C950-A6F1-1085-45BA03351029}"/>
              </a:ext>
            </a:extLst>
          </p:cNvPr>
          <p:cNvSpPr/>
          <p:nvPr/>
        </p:nvSpPr>
        <p:spPr>
          <a:xfrm rot="-5400000">
            <a:off x="10946799" y="921181"/>
            <a:ext cx="1984495" cy="516038"/>
          </a:xfrm>
          <a:prstGeom prst="round2SameRect">
            <a:avLst>
              <a:gd name="adj1" fmla="val 16667"/>
              <a:gd name="adj2" fmla="val 0"/>
            </a:avLst>
          </a:prstGeom>
          <a:solidFill>
            <a:srgbClr val="32427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800" b="1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4" name="Google Shape;235;p22">
            <a:extLst>
              <a:ext uri="{FF2B5EF4-FFF2-40B4-BE49-F238E27FC236}">
                <a16:creationId xmlns:a16="http://schemas.microsoft.com/office/drawing/2014/main" id="{E6774446-ED09-06F7-B218-A86FAE08559D}"/>
              </a:ext>
            </a:extLst>
          </p:cNvPr>
          <p:cNvSpPr txBox="1"/>
          <p:nvPr/>
        </p:nvSpPr>
        <p:spPr>
          <a:xfrm>
            <a:off x="11681026" y="232456"/>
            <a:ext cx="510974" cy="1938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b="1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課堂活動</a:t>
            </a:r>
            <a:endParaRPr sz="2400" b="1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b="1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2</a:t>
            </a:r>
            <a:endParaRPr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26F424FC-0403-060E-2F5C-BB4F8953F4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152" y="1336307"/>
            <a:ext cx="6306534" cy="3183442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518F1295-5E9F-EDC1-58FF-616606DCB44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9303700" y="1336307"/>
            <a:ext cx="1489308" cy="1489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88017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螢幕擷取畫面, 圓形, 黑色, 圖形 的圖片&#10;&#10;自動產生的描述">
            <a:extLst>
              <a:ext uri="{FF2B5EF4-FFF2-40B4-BE49-F238E27FC236}">
                <a16:creationId xmlns:a16="http://schemas.microsoft.com/office/drawing/2014/main" id="{811CFA13-1CB9-0C7C-EB2A-719184C2652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lum bright="70000" contrast="-70000"/>
          </a:blip>
          <a:srcRect l="52234" t="58553" r="4392"/>
          <a:stretch/>
        </p:blipFill>
        <p:spPr>
          <a:xfrm>
            <a:off x="7518655" y="4782486"/>
            <a:ext cx="1525973" cy="1421234"/>
          </a:xfrm>
          <a:prstGeom prst="rect">
            <a:avLst/>
          </a:prstGeom>
        </p:spPr>
      </p:pic>
      <p:sp>
        <p:nvSpPr>
          <p:cNvPr id="5" name="Title 3">
            <a:extLst>
              <a:ext uri="{FF2B5EF4-FFF2-40B4-BE49-F238E27FC236}">
                <a16:creationId xmlns:a16="http://schemas.microsoft.com/office/drawing/2014/main" id="{52DDD21B-E076-6B57-FF1A-69BCD3CAF5E5}"/>
              </a:ext>
            </a:extLst>
          </p:cNvPr>
          <p:cNvSpPr txBox="1">
            <a:spLocks/>
          </p:cNvSpPr>
          <p:nvPr/>
        </p:nvSpPr>
        <p:spPr>
          <a:xfrm>
            <a:off x="349184" y="1063695"/>
            <a:ext cx="11698675" cy="703540"/>
          </a:xfrm>
          <a:prstGeom prst="rect">
            <a:avLst/>
          </a:prstGeom>
        </p:spPr>
        <p:txBody>
          <a:bodyPr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 spc="300">
                <a:solidFill>
                  <a:schemeClr val="bg2"/>
                </a:solidFill>
                <a:latin typeface="MHEI-MEDIUM-HKSCS-U" panose="020B0604050101010104" pitchFamily="34" charset="-120"/>
                <a:ea typeface="MHEI-MEDIUM-HKSCS-U" panose="020B0604050101010104" pitchFamily="34" charset="-120"/>
                <a:cs typeface="Microsoft Himalaya" pitchFamily="2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 altLang="zh-TW" sz="400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1. </a:t>
            </a:r>
            <a:r>
              <a:rPr lang="zh-TW" altLang="en-US" sz="400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參與防控全球傳染病</a:t>
            </a:r>
          </a:p>
        </p:txBody>
      </p:sp>
      <p:sp>
        <p:nvSpPr>
          <p:cNvPr id="4" name="TextBox 12">
            <a:extLst>
              <a:ext uri="{FF2B5EF4-FFF2-40B4-BE49-F238E27FC236}">
                <a16:creationId xmlns:a16="http://schemas.microsoft.com/office/drawing/2014/main" id="{370B7986-B886-3204-1569-CBA18264C894}"/>
              </a:ext>
            </a:extLst>
          </p:cNvPr>
          <p:cNvSpPr txBox="1"/>
          <p:nvPr/>
        </p:nvSpPr>
        <p:spPr>
          <a:xfrm>
            <a:off x="349184" y="1847912"/>
            <a:ext cx="1124192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zh-TW" altLang="en-US" sz="24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在全球化下，傳染病更易散布到世界各地，為全球人類帶來威脅。國家一直積極參與全球的傳染病防控事務，支援世界衞生組織應對危機：</a:t>
            </a:r>
          </a:p>
        </p:txBody>
      </p:sp>
      <p:sp>
        <p:nvSpPr>
          <p:cNvPr id="7" name="Rectangle: Rounded Corners 1">
            <a:extLst>
              <a:ext uri="{FF2B5EF4-FFF2-40B4-BE49-F238E27FC236}">
                <a16:creationId xmlns:a16="http://schemas.microsoft.com/office/drawing/2014/main" id="{87007F7C-B485-83BD-94F8-21C0BB355309}"/>
              </a:ext>
            </a:extLst>
          </p:cNvPr>
          <p:cNvSpPr/>
          <p:nvPr/>
        </p:nvSpPr>
        <p:spPr>
          <a:xfrm>
            <a:off x="3616959" y="146952"/>
            <a:ext cx="5149535" cy="65561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中國推動全球公共衞生發展</a:t>
            </a:r>
          </a:p>
        </p:txBody>
      </p:sp>
      <p:grpSp>
        <p:nvGrpSpPr>
          <p:cNvPr id="32" name="群組 31">
            <a:extLst>
              <a:ext uri="{FF2B5EF4-FFF2-40B4-BE49-F238E27FC236}">
                <a16:creationId xmlns:a16="http://schemas.microsoft.com/office/drawing/2014/main" id="{ABBEC2DC-66AD-7354-2C9D-2B94C9DB5DA9}"/>
              </a:ext>
            </a:extLst>
          </p:cNvPr>
          <p:cNvGrpSpPr/>
          <p:nvPr/>
        </p:nvGrpSpPr>
        <p:grpSpPr>
          <a:xfrm>
            <a:off x="3097646" y="2630773"/>
            <a:ext cx="6171169" cy="3428802"/>
            <a:chOff x="2767880" y="2630773"/>
            <a:chExt cx="6171169" cy="3428802"/>
          </a:xfrm>
        </p:grpSpPr>
        <p:pic>
          <p:nvPicPr>
            <p:cNvPr id="23" name="圖片 22" descr="一張含有 螢幕擷取畫面, 圓形, 黑色, 圖形 的圖片&#10;&#10;自動產生的描述">
              <a:extLst>
                <a:ext uri="{FF2B5EF4-FFF2-40B4-BE49-F238E27FC236}">
                  <a16:creationId xmlns:a16="http://schemas.microsoft.com/office/drawing/2014/main" id="{9037B10B-0D50-98C6-41AB-309FC58042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lum bright="70000" contrast="-70000"/>
            </a:blip>
            <a:srcRect l="52317" r="-1832" b="60653"/>
            <a:stretch/>
          </p:blipFill>
          <p:spPr>
            <a:xfrm rot="20947814" flipH="1">
              <a:off x="2949216" y="2630773"/>
              <a:ext cx="2402633" cy="1860849"/>
            </a:xfrm>
            <a:prstGeom prst="rect">
              <a:avLst/>
            </a:prstGeom>
          </p:spPr>
        </p:pic>
        <p:grpSp>
          <p:nvGrpSpPr>
            <p:cNvPr id="31" name="群組 30">
              <a:extLst>
                <a:ext uri="{FF2B5EF4-FFF2-40B4-BE49-F238E27FC236}">
                  <a16:creationId xmlns:a16="http://schemas.microsoft.com/office/drawing/2014/main" id="{22745E1B-0110-E4EF-45C1-6823C413E1D5}"/>
                </a:ext>
              </a:extLst>
            </p:cNvPr>
            <p:cNvGrpSpPr/>
            <p:nvPr/>
          </p:nvGrpSpPr>
          <p:grpSpPr>
            <a:xfrm>
              <a:off x="2767880" y="2940042"/>
              <a:ext cx="6171169" cy="3119533"/>
              <a:chOff x="2767880" y="2940042"/>
              <a:chExt cx="6171169" cy="3119533"/>
            </a:xfrm>
          </p:grpSpPr>
          <p:pic>
            <p:nvPicPr>
              <p:cNvPr id="20" name="圖片 19" descr="一張含有 圖形, 黑與白, 字型, 印刷術 的圖片&#10;&#10;自動產生的描述">
                <a:extLst>
                  <a:ext uri="{FF2B5EF4-FFF2-40B4-BE49-F238E27FC236}">
                    <a16:creationId xmlns:a16="http://schemas.microsoft.com/office/drawing/2014/main" id="{2F423771-9E20-96C2-72D9-B2B55141E4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592843" y="3097654"/>
                <a:ext cx="3211356" cy="2916789"/>
              </a:xfrm>
              <a:prstGeom prst="rect">
                <a:avLst/>
              </a:prstGeom>
            </p:spPr>
          </p:pic>
          <p:pic>
            <p:nvPicPr>
              <p:cNvPr id="22" name="圖片 21" descr="一張含有 螢幕擷取畫面, 圓形, 黑色, 圖形 的圖片&#10;&#10;自動產生的描述">
                <a:extLst>
                  <a:ext uri="{FF2B5EF4-FFF2-40B4-BE49-F238E27FC236}">
                    <a16:creationId xmlns:a16="http://schemas.microsoft.com/office/drawing/2014/main" id="{DFB35685-4F7C-9D67-1EC3-DC645B800AA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lum bright="70000" contrast="-70000"/>
              </a:blip>
              <a:srcRect l="52234" r="4392" b="58553"/>
              <a:stretch/>
            </p:blipFill>
            <p:spPr>
              <a:xfrm>
                <a:off x="7188890" y="3091161"/>
                <a:ext cx="1525973" cy="1421234"/>
              </a:xfrm>
              <a:prstGeom prst="rect">
                <a:avLst/>
              </a:prstGeom>
            </p:spPr>
          </p:pic>
          <p:pic>
            <p:nvPicPr>
              <p:cNvPr id="24" name="圖片 23" descr="一張含有 螢幕擷取畫面, 圓形, 黑色, 圖形 的圖片&#10;&#10;自動產生的描述">
                <a:extLst>
                  <a:ext uri="{FF2B5EF4-FFF2-40B4-BE49-F238E27FC236}">
                    <a16:creationId xmlns:a16="http://schemas.microsoft.com/office/drawing/2014/main" id="{4FDFB4DB-DBBB-E8C7-5146-B9F26D9AD3B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lum bright="70000" contrast="-70000"/>
              </a:blip>
              <a:srcRect l="52317" t="55387" r="-1832" b="6945"/>
              <a:stretch/>
            </p:blipFill>
            <p:spPr>
              <a:xfrm rot="591771" flipH="1">
                <a:off x="4006184" y="4919489"/>
                <a:ext cx="1419898" cy="1052764"/>
              </a:xfrm>
              <a:prstGeom prst="rect">
                <a:avLst/>
              </a:prstGeom>
            </p:spPr>
          </p:pic>
          <p:sp>
            <p:nvSpPr>
              <p:cNvPr id="26" name="文字方塊 25">
                <a:extLst>
                  <a:ext uri="{FF2B5EF4-FFF2-40B4-BE49-F238E27FC236}">
                    <a16:creationId xmlns:a16="http://schemas.microsoft.com/office/drawing/2014/main" id="{7D8B4D34-82BA-AA40-9092-C73FF6D27527}"/>
                  </a:ext>
                </a:extLst>
              </p:cNvPr>
              <p:cNvSpPr txBox="1"/>
              <p:nvPr/>
            </p:nvSpPr>
            <p:spPr>
              <a:xfrm>
                <a:off x="2767880" y="2940042"/>
                <a:ext cx="2317264" cy="12003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TW" sz="3600" b="1" dirty="0">
                    <a:solidFill>
                      <a:schemeClr val="tx1">
                        <a:lumMod val="75000"/>
                      </a:schemeClr>
                    </a:solidFill>
                    <a:latin typeface="+mn-ea"/>
                  </a:rPr>
                  <a:t>2019</a:t>
                </a:r>
                <a:r>
                  <a:rPr lang="zh-TW" altLang="en-US" sz="3600" b="1" dirty="0">
                    <a:solidFill>
                      <a:schemeClr val="tx1">
                        <a:lumMod val="75000"/>
                      </a:schemeClr>
                    </a:solidFill>
                    <a:latin typeface="+mn-ea"/>
                  </a:rPr>
                  <a:t>冠狀病毒病</a:t>
                </a:r>
              </a:p>
            </p:txBody>
          </p:sp>
          <p:sp>
            <p:nvSpPr>
              <p:cNvPr id="27" name="文字方塊 26">
                <a:extLst>
                  <a:ext uri="{FF2B5EF4-FFF2-40B4-BE49-F238E27FC236}">
                    <a16:creationId xmlns:a16="http://schemas.microsoft.com/office/drawing/2014/main" id="{95021CB2-C925-7A10-B155-509E7CD1B712}"/>
                  </a:ext>
                </a:extLst>
              </p:cNvPr>
              <p:cNvSpPr txBox="1"/>
              <p:nvPr/>
            </p:nvSpPr>
            <p:spPr>
              <a:xfrm>
                <a:off x="3708442" y="5197801"/>
                <a:ext cx="1294669" cy="86177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zh-TW" altLang="en-US" sz="2500" b="1" dirty="0">
                    <a:solidFill>
                      <a:schemeClr val="tx1">
                        <a:lumMod val="75000"/>
                      </a:schemeClr>
                    </a:solidFill>
                    <a:latin typeface="+mn-ea"/>
                  </a:rPr>
                  <a:t>伊波拉病毒病</a:t>
                </a:r>
              </a:p>
            </p:txBody>
          </p:sp>
          <p:sp>
            <p:nvSpPr>
              <p:cNvPr id="28" name="文字方塊 27">
                <a:extLst>
                  <a:ext uri="{FF2B5EF4-FFF2-40B4-BE49-F238E27FC236}">
                    <a16:creationId xmlns:a16="http://schemas.microsoft.com/office/drawing/2014/main" id="{8292C598-F301-F901-2231-0C8840EB8263}"/>
                  </a:ext>
                </a:extLst>
              </p:cNvPr>
              <p:cNvSpPr txBox="1"/>
              <p:nvPr/>
            </p:nvSpPr>
            <p:spPr>
              <a:xfrm>
                <a:off x="7522561" y="3457382"/>
                <a:ext cx="1294669" cy="4770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zh-TW" altLang="en-US" sz="2500" b="1" dirty="0">
                    <a:solidFill>
                      <a:schemeClr val="tx1">
                        <a:lumMod val="75000"/>
                      </a:schemeClr>
                    </a:solidFill>
                    <a:latin typeface="+mn-ea"/>
                  </a:rPr>
                  <a:t>禽流感</a:t>
                </a:r>
              </a:p>
            </p:txBody>
          </p:sp>
          <p:sp>
            <p:nvSpPr>
              <p:cNvPr id="30" name="文字方塊 29">
                <a:extLst>
                  <a:ext uri="{FF2B5EF4-FFF2-40B4-BE49-F238E27FC236}">
                    <a16:creationId xmlns:a16="http://schemas.microsoft.com/office/drawing/2014/main" id="{114F740F-17FF-3E02-1DA7-1E138EB19629}"/>
                  </a:ext>
                </a:extLst>
              </p:cNvPr>
              <p:cNvSpPr txBox="1"/>
              <p:nvPr/>
            </p:nvSpPr>
            <p:spPr>
              <a:xfrm>
                <a:off x="7644380" y="5369111"/>
                <a:ext cx="1294669" cy="4770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zh-TW" altLang="en-US" sz="2500" b="1" dirty="0">
                    <a:solidFill>
                      <a:schemeClr val="tx1">
                        <a:lumMod val="75000"/>
                      </a:schemeClr>
                    </a:solidFill>
                    <a:latin typeface="+mn-ea"/>
                  </a:rPr>
                  <a:t>瘧疾</a:t>
                </a:r>
              </a:p>
            </p:txBody>
          </p:sp>
        </p:grpSp>
      </p:grpSp>
      <p:sp>
        <p:nvSpPr>
          <p:cNvPr id="6" name="Google Shape;234;p22">
            <a:extLst>
              <a:ext uri="{FF2B5EF4-FFF2-40B4-BE49-F238E27FC236}">
                <a16:creationId xmlns:a16="http://schemas.microsoft.com/office/drawing/2014/main" id="{6ABE069F-DA05-1EB7-B72C-8D8B6576EA7C}"/>
              </a:ext>
            </a:extLst>
          </p:cNvPr>
          <p:cNvSpPr/>
          <p:nvPr/>
        </p:nvSpPr>
        <p:spPr>
          <a:xfrm rot="-5400000">
            <a:off x="10946799" y="921181"/>
            <a:ext cx="1984495" cy="516038"/>
          </a:xfrm>
          <a:prstGeom prst="round2SameRect">
            <a:avLst>
              <a:gd name="adj1" fmla="val 16667"/>
              <a:gd name="adj2" fmla="val 0"/>
            </a:avLst>
          </a:prstGeom>
          <a:solidFill>
            <a:srgbClr val="32427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800" b="1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8" name="Google Shape;235;p22">
            <a:extLst>
              <a:ext uri="{FF2B5EF4-FFF2-40B4-BE49-F238E27FC236}">
                <a16:creationId xmlns:a16="http://schemas.microsoft.com/office/drawing/2014/main" id="{6F049CCA-48DB-0A65-2079-95F13B2DB01B}"/>
              </a:ext>
            </a:extLst>
          </p:cNvPr>
          <p:cNvSpPr txBox="1"/>
          <p:nvPr/>
        </p:nvSpPr>
        <p:spPr>
          <a:xfrm>
            <a:off x="11681026" y="232456"/>
            <a:ext cx="510974" cy="1938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b="1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課堂活動</a:t>
            </a:r>
            <a:endParaRPr sz="2400" b="1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b="1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2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55699332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E6C73EB1-722F-D142-91AA-BE679B04B2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7710" y="3681470"/>
            <a:ext cx="4574777" cy="2226827"/>
          </a:xfrm>
          <a:prstGeom prst="rect">
            <a:avLst/>
          </a:prstGeom>
        </p:spPr>
      </p:pic>
      <p:sp>
        <p:nvSpPr>
          <p:cNvPr id="6" name="Google Shape;86;p6">
            <a:hlinkClick r:id="rId3"/>
            <a:extLst>
              <a:ext uri="{FF2B5EF4-FFF2-40B4-BE49-F238E27FC236}">
                <a16:creationId xmlns:a16="http://schemas.microsoft.com/office/drawing/2014/main" id="{B916A0DA-00F2-9EFF-5D45-C9D76237841C}"/>
              </a:ext>
            </a:extLst>
          </p:cNvPr>
          <p:cNvSpPr/>
          <p:nvPr/>
        </p:nvSpPr>
        <p:spPr>
          <a:xfrm>
            <a:off x="7191330" y="4017531"/>
            <a:ext cx="1428750" cy="1428750"/>
          </a:xfrm>
          <a:prstGeom prst="ellipse">
            <a:avLst/>
          </a:prstGeom>
          <a:gradFill>
            <a:gsLst>
              <a:gs pos="0">
                <a:srgbClr val="CED1E8"/>
              </a:gs>
              <a:gs pos="46000">
                <a:srgbClr val="8E93C8"/>
              </a:gs>
              <a:gs pos="100000">
                <a:srgbClr val="414787"/>
              </a:gs>
            </a:gsLst>
            <a:path path="circle">
              <a:fillToRect l="50000" t="50000" r="50000" b="50000"/>
            </a:path>
            <a:tileRect/>
          </a:gradFill>
          <a:ln w="57150" cap="flat" cmpd="sng">
            <a:solidFill>
              <a:srgbClr val="32427E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b="1" i="0" u="none" strike="noStrike" cap="none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按此觀看</a:t>
            </a:r>
            <a:endParaRPr sz="2800" b="1" i="0" u="none" strike="noStrike" cap="none" dirty="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8" name="TextBox 12">
            <a:extLst>
              <a:ext uri="{FF2B5EF4-FFF2-40B4-BE49-F238E27FC236}">
                <a16:creationId xmlns:a16="http://schemas.microsoft.com/office/drawing/2014/main" id="{3440F09C-9050-8A37-5AA3-1391487E9414}"/>
              </a:ext>
            </a:extLst>
          </p:cNvPr>
          <p:cNvSpPr txBox="1"/>
          <p:nvPr/>
        </p:nvSpPr>
        <p:spPr>
          <a:xfrm>
            <a:off x="204103" y="1024257"/>
            <a:ext cx="1120092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l"/>
            </a:pPr>
            <a:r>
              <a:rPr lang="en-US" altLang="zh-TW" sz="20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2019</a:t>
            </a:r>
            <a:r>
              <a:rPr lang="zh-TW" altLang="en-US" sz="20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冠狀病毒病在過去幾年在各國肆虐，</a:t>
            </a:r>
            <a:r>
              <a:rPr lang="zh-CN" altLang="en-US" sz="20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嚴重挑戰</a:t>
            </a:r>
            <a:r>
              <a:rPr lang="zh-TW" altLang="en-US" sz="20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全球</a:t>
            </a:r>
            <a:r>
              <a:rPr lang="zh-CN" altLang="en-US" sz="20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公共衞生安全</a:t>
            </a:r>
            <a:r>
              <a:rPr lang="zh-TW" altLang="en-US" sz="20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。疫情最嚴重時，全世界出現大量死亡個案，多國被迫停工、閉關、禁足，</a:t>
            </a:r>
            <a:r>
              <a:rPr lang="zh-CN" altLang="en-US" sz="20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世界經濟</a:t>
            </a:r>
            <a:r>
              <a:rPr lang="zh-TW" altLang="en-US" sz="20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及社會發展被迫停</a:t>
            </a:r>
            <a:r>
              <a:rPr lang="zh-CN" altLang="en-US" sz="20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轉</a:t>
            </a:r>
            <a:r>
              <a:rPr lang="zh-TW" altLang="en-US" sz="20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，影響深遠。</a:t>
            </a:r>
            <a:endParaRPr lang="en-US" altLang="zh-TW" sz="2000" dirty="0">
              <a:solidFill>
                <a:schemeClr val="tx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 algn="just">
              <a:buFont typeface="Wingdings" panose="05000000000000000000" pitchFamily="2" charset="2"/>
              <a:buChar char="l"/>
            </a:pPr>
            <a:endParaRPr lang="en-US" altLang="zh-TW" sz="2000" dirty="0">
              <a:solidFill>
                <a:schemeClr val="tx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 algn="just">
              <a:buFont typeface="Wingdings" panose="05000000000000000000" pitchFamily="2" charset="2"/>
              <a:buChar char="l"/>
            </a:pPr>
            <a:r>
              <a:rPr lang="zh-TW" altLang="en-US" sz="20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自疫情開始至今，國家不但以人民生命為優先，全力抗疫以保障國民健康，同時也</a:t>
            </a:r>
            <a:r>
              <a:rPr lang="zh-CN" altLang="en-US" sz="20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高度重視</a:t>
            </a:r>
            <a:r>
              <a:rPr lang="zh-TW" altLang="en-US" sz="20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及推動</a:t>
            </a:r>
            <a:r>
              <a:rPr lang="zh-CN" altLang="en-US" sz="20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抗疫國際合作</a:t>
            </a:r>
            <a:r>
              <a:rPr lang="zh-TW" altLang="en-US" sz="20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，連繫各國一同抗擊這場「世紀疫症」。如今，疫情已現曙光，各國開始復常，國家尚未停下抗疫的步伐，將繼續為全球公共</a:t>
            </a:r>
            <a:r>
              <a:rPr lang="zh-TW" altLang="en-US" sz="20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</a:rPr>
              <a:t>衞生作</a:t>
            </a:r>
            <a:r>
              <a:rPr lang="zh-TW" altLang="en-US" sz="20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貢獻。</a:t>
            </a:r>
            <a:endParaRPr lang="en-US" altLang="zh-TW" sz="2000" dirty="0">
              <a:solidFill>
                <a:schemeClr val="tx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C1D57329-8183-853B-1480-81423A718544}"/>
              </a:ext>
            </a:extLst>
          </p:cNvPr>
          <p:cNvSpPr txBox="1"/>
          <p:nvPr/>
        </p:nvSpPr>
        <p:spPr>
          <a:xfrm>
            <a:off x="3070558" y="3165058"/>
            <a:ext cx="67108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一起來看看中國如何</a:t>
            </a:r>
            <a:r>
              <a:rPr lang="zh-CN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書寫共建人類命運共同體的戰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「</a:t>
            </a:r>
            <a:r>
              <a:rPr lang="zh-CN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疫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」</a:t>
            </a:r>
            <a:r>
              <a:rPr lang="zh-CN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篇章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E4B4B7E5-5BF4-8A6F-22BB-17AE0C6156D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8988923" y="4086497"/>
            <a:ext cx="1290817" cy="1290817"/>
          </a:xfrm>
          <a:prstGeom prst="rect">
            <a:avLst/>
          </a:prstGeom>
        </p:spPr>
      </p:pic>
      <p:sp>
        <p:nvSpPr>
          <p:cNvPr id="2" name="Google Shape;156;p14">
            <a:extLst>
              <a:ext uri="{FF2B5EF4-FFF2-40B4-BE49-F238E27FC236}">
                <a16:creationId xmlns:a16="http://schemas.microsoft.com/office/drawing/2014/main" id="{10B67FAF-82F0-06B8-B294-08C28A4706BC}"/>
              </a:ext>
            </a:extLst>
          </p:cNvPr>
          <p:cNvSpPr txBox="1"/>
          <p:nvPr/>
        </p:nvSpPr>
        <p:spPr>
          <a:xfrm>
            <a:off x="0" y="6423324"/>
            <a:ext cx="6822487" cy="415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050" dirty="0">
                <a:solidFill>
                  <a:schemeClr val="accent2">
                    <a:lumMod val="10000"/>
                  </a:schemeClr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Times New Roman"/>
                <a:sym typeface="Times New Roman"/>
              </a:rPr>
              <a:t>資料來源：新華網</a:t>
            </a:r>
            <a:r>
              <a:rPr lang="en-US" altLang="zh-TW" sz="1050" dirty="0">
                <a:solidFill>
                  <a:schemeClr val="accent2">
                    <a:lumMod val="10000"/>
                  </a:schemeClr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Times New Roman"/>
                <a:sym typeface="Times New Roman"/>
              </a:rPr>
              <a:t>〈</a:t>
            </a:r>
            <a:r>
              <a:rPr lang="zh-CN" altLang="en-US" sz="1050" dirty="0">
                <a:solidFill>
                  <a:schemeClr val="accent2">
                    <a:lumMod val="10000"/>
                  </a:schemeClr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Times New Roman"/>
                <a:sym typeface="Times New Roman"/>
              </a:rPr>
              <a:t>書寫共建人類命運共同體的戰</a:t>
            </a:r>
            <a:r>
              <a:rPr lang="zh-TW" altLang="en-US" sz="1050" dirty="0">
                <a:solidFill>
                  <a:schemeClr val="accent2">
                    <a:lumMod val="10000"/>
                  </a:schemeClr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Times New Roman"/>
                <a:sym typeface="Times New Roman"/>
              </a:rPr>
              <a:t>「</a:t>
            </a:r>
            <a:r>
              <a:rPr lang="zh-CN" altLang="en-US" sz="1050" dirty="0">
                <a:solidFill>
                  <a:schemeClr val="accent2">
                    <a:lumMod val="10000"/>
                  </a:schemeClr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Times New Roman"/>
                <a:sym typeface="Times New Roman"/>
              </a:rPr>
              <a:t>疫</a:t>
            </a:r>
            <a:r>
              <a:rPr lang="zh-TW" altLang="en-US" sz="1050" dirty="0">
                <a:solidFill>
                  <a:schemeClr val="accent2">
                    <a:lumMod val="10000"/>
                  </a:schemeClr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Times New Roman"/>
                <a:sym typeface="Times New Roman"/>
              </a:rPr>
              <a:t>」</a:t>
            </a:r>
            <a:r>
              <a:rPr lang="zh-CN" altLang="en-US" sz="1050" dirty="0">
                <a:solidFill>
                  <a:schemeClr val="accent2">
                    <a:lumMod val="10000"/>
                  </a:schemeClr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Times New Roman"/>
                <a:sym typeface="Times New Roman"/>
              </a:rPr>
              <a:t>篇章</a:t>
            </a:r>
            <a:r>
              <a:rPr lang="en-US" altLang="zh-CN" sz="1050" dirty="0">
                <a:solidFill>
                  <a:schemeClr val="accent2">
                    <a:lumMod val="10000"/>
                  </a:schemeClr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Times New Roman"/>
                <a:sym typeface="Times New Roman"/>
              </a:rPr>
              <a:t>——</a:t>
            </a:r>
            <a:r>
              <a:rPr lang="zh-CN" altLang="en-US" sz="1050" dirty="0">
                <a:solidFill>
                  <a:schemeClr val="accent2">
                    <a:lumMod val="10000"/>
                  </a:schemeClr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Times New Roman"/>
                <a:sym typeface="Times New Roman"/>
              </a:rPr>
              <a:t>記習近平主席推動新冠肺炎疫情防控國際合作</a:t>
            </a:r>
            <a:r>
              <a:rPr lang="en-US" altLang="zh-TW" sz="1050" dirty="0">
                <a:solidFill>
                  <a:schemeClr val="accent2">
                    <a:lumMod val="10000"/>
                  </a:schemeClr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Times New Roman"/>
                <a:sym typeface="Times New Roman"/>
              </a:rPr>
              <a:t>〉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HK" altLang="zh-TW" sz="1050" dirty="0">
                <a:solidFill>
                  <a:schemeClr val="accent2">
                    <a:lumMod val="10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http://www.xinhuanet.com/politics/leaders/2020-04/05/c_1125816473.htm</a:t>
            </a:r>
            <a:endParaRPr sz="1050" b="0" i="0" u="none" strike="noStrike" cap="none" dirty="0">
              <a:solidFill>
                <a:schemeClr val="accent2">
                  <a:lumMod val="10000"/>
                </a:scheme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" name="TextBox 12">
            <a:extLst>
              <a:ext uri="{FF2B5EF4-FFF2-40B4-BE49-F238E27FC236}">
                <a16:creationId xmlns:a16="http://schemas.microsoft.com/office/drawing/2014/main" id="{42CECCD1-6676-27AE-5ACF-6E4BC15392F1}"/>
              </a:ext>
            </a:extLst>
          </p:cNvPr>
          <p:cNvSpPr txBox="1"/>
          <p:nvPr/>
        </p:nvSpPr>
        <p:spPr>
          <a:xfrm>
            <a:off x="3278146" y="232456"/>
            <a:ext cx="531213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3600" b="1" dirty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1.1 2019</a:t>
            </a:r>
            <a:r>
              <a:rPr lang="zh-TW" altLang="en-US" sz="3600" b="1" dirty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冠狀病毒病</a:t>
            </a:r>
          </a:p>
        </p:txBody>
      </p:sp>
      <p:sp>
        <p:nvSpPr>
          <p:cNvPr id="7" name="Google Shape;234;p22">
            <a:extLst>
              <a:ext uri="{FF2B5EF4-FFF2-40B4-BE49-F238E27FC236}">
                <a16:creationId xmlns:a16="http://schemas.microsoft.com/office/drawing/2014/main" id="{6A03936C-57EF-ADCC-AE05-62DD1AD948DD}"/>
              </a:ext>
            </a:extLst>
          </p:cNvPr>
          <p:cNvSpPr/>
          <p:nvPr/>
        </p:nvSpPr>
        <p:spPr>
          <a:xfrm rot="-5400000">
            <a:off x="10946799" y="921181"/>
            <a:ext cx="1984495" cy="516038"/>
          </a:xfrm>
          <a:prstGeom prst="round2SameRect">
            <a:avLst>
              <a:gd name="adj1" fmla="val 16667"/>
              <a:gd name="adj2" fmla="val 0"/>
            </a:avLst>
          </a:prstGeom>
          <a:solidFill>
            <a:srgbClr val="32427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800" b="1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0" name="Google Shape;235;p22">
            <a:extLst>
              <a:ext uri="{FF2B5EF4-FFF2-40B4-BE49-F238E27FC236}">
                <a16:creationId xmlns:a16="http://schemas.microsoft.com/office/drawing/2014/main" id="{972A6612-F10D-EF73-DC09-06ED0968DE14}"/>
              </a:ext>
            </a:extLst>
          </p:cNvPr>
          <p:cNvSpPr txBox="1"/>
          <p:nvPr/>
        </p:nvSpPr>
        <p:spPr>
          <a:xfrm>
            <a:off x="11681026" y="232456"/>
            <a:ext cx="510974" cy="1938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b="1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課堂活動</a:t>
            </a:r>
            <a:endParaRPr sz="2400" b="1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b="1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2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61329291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圓角 15">
            <a:extLst>
              <a:ext uri="{FF2B5EF4-FFF2-40B4-BE49-F238E27FC236}">
                <a16:creationId xmlns:a16="http://schemas.microsoft.com/office/drawing/2014/main" id="{36E275E7-B5C0-9E48-47AD-F6C91A678DC7}"/>
              </a:ext>
            </a:extLst>
          </p:cNvPr>
          <p:cNvSpPr/>
          <p:nvPr/>
        </p:nvSpPr>
        <p:spPr>
          <a:xfrm>
            <a:off x="2843388" y="3053237"/>
            <a:ext cx="9633816" cy="208800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矩形: 圓角 15">
            <a:extLst>
              <a:ext uri="{FF2B5EF4-FFF2-40B4-BE49-F238E27FC236}">
                <a16:creationId xmlns:a16="http://schemas.microsoft.com/office/drawing/2014/main" id="{0715B331-3DB2-4E04-5591-639DBFB19272}"/>
              </a:ext>
            </a:extLst>
          </p:cNvPr>
          <p:cNvSpPr/>
          <p:nvPr/>
        </p:nvSpPr>
        <p:spPr>
          <a:xfrm>
            <a:off x="-514896" y="1186781"/>
            <a:ext cx="10764677" cy="218006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橢圓 12">
            <a:extLst>
              <a:ext uri="{FF2B5EF4-FFF2-40B4-BE49-F238E27FC236}">
                <a16:creationId xmlns:a16="http://schemas.microsoft.com/office/drawing/2014/main" id="{5D4A83F8-545C-E8F2-550B-1EE3503198FA}"/>
              </a:ext>
            </a:extLst>
          </p:cNvPr>
          <p:cNvSpPr/>
          <p:nvPr/>
        </p:nvSpPr>
        <p:spPr>
          <a:xfrm>
            <a:off x="289227" y="1186780"/>
            <a:ext cx="2086462" cy="2088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5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及時通報及分享疫情資訊</a:t>
            </a: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4638C81E-EFA9-0075-E96C-9775F699C5A1}"/>
              </a:ext>
            </a:extLst>
          </p:cNvPr>
          <p:cNvSpPr txBox="1"/>
          <p:nvPr/>
        </p:nvSpPr>
        <p:spPr>
          <a:xfrm>
            <a:off x="2486847" y="1381871"/>
            <a:ext cx="776293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buFont typeface="Wingdings" panose="05000000000000000000" pitchFamily="2" charset="2"/>
              <a:buChar char="l"/>
            </a:pPr>
            <a:r>
              <a:rPr lang="zh-TW" altLang="en-US" sz="1800" b="0" i="0" dirty="0">
                <a:solidFill>
                  <a:srgbClr val="002060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疫情發生後，中國第一時間向世衞、有關國家和地區組織主動通報疫情資訊，第一時間發布新冠病毒基因序列等資訊，繼而通過世衞平台將相關資訊播報給全世界，為全球抗疫拉響了警報。</a:t>
            </a:r>
          </a:p>
          <a:p>
            <a:pPr marL="285750" indent="-285750" algn="l">
              <a:buFont typeface="Wingdings" panose="05000000000000000000" pitchFamily="2" charset="2"/>
              <a:buChar char="l"/>
            </a:pPr>
            <a:r>
              <a:rPr lang="zh-TW" altLang="en-US" sz="1800" b="0" i="0" dirty="0">
                <a:solidFill>
                  <a:srgbClr val="002060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及時通報疫情資訊，為世衞和國際社會研判形勢、評估風險提供支援。</a:t>
            </a:r>
            <a:endParaRPr lang="en-US" altLang="zh-TW" sz="1800" b="0" i="0" dirty="0">
              <a:solidFill>
                <a:srgbClr val="002060"/>
              </a:solidFill>
              <a:effectLst/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285750" indent="-285750" algn="l">
              <a:buFont typeface="Wingdings" panose="05000000000000000000" pitchFamily="2" charset="2"/>
              <a:buChar char="l"/>
            </a:pPr>
            <a:r>
              <a:rPr lang="zh-TW" altLang="en-US" dirty="0">
                <a:solidFill>
                  <a:srgbClr val="00206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投放資源</a:t>
            </a:r>
            <a:r>
              <a:rPr lang="zh-TW" altLang="en-US" sz="1800" b="0" i="0" dirty="0">
                <a:solidFill>
                  <a:srgbClr val="002060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研究新冠病毒，並向世界分享研究結果。</a:t>
            </a:r>
          </a:p>
        </p:txBody>
      </p:sp>
      <p:sp>
        <p:nvSpPr>
          <p:cNvPr id="11" name="橢圓 12">
            <a:extLst>
              <a:ext uri="{FF2B5EF4-FFF2-40B4-BE49-F238E27FC236}">
                <a16:creationId xmlns:a16="http://schemas.microsoft.com/office/drawing/2014/main" id="{A979B0C3-4E7B-C178-819A-F096D213B6E5}"/>
              </a:ext>
            </a:extLst>
          </p:cNvPr>
          <p:cNvSpPr/>
          <p:nvPr/>
        </p:nvSpPr>
        <p:spPr>
          <a:xfrm>
            <a:off x="9651781" y="3519330"/>
            <a:ext cx="2410873" cy="241265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2" name="燕尾形 1">
            <a:extLst>
              <a:ext uri="{FF2B5EF4-FFF2-40B4-BE49-F238E27FC236}">
                <a16:creationId xmlns:a16="http://schemas.microsoft.com/office/drawing/2014/main" id="{087521A7-5D2D-5EF0-CE02-03602E90F4FA}"/>
              </a:ext>
            </a:extLst>
          </p:cNvPr>
          <p:cNvSpPr/>
          <p:nvPr/>
        </p:nvSpPr>
        <p:spPr>
          <a:xfrm>
            <a:off x="2484309" y="3090018"/>
            <a:ext cx="1391006" cy="422622"/>
          </a:xfrm>
          <a:prstGeom prst="chevron">
            <a:avLst>
              <a:gd name="adj" fmla="val 38311"/>
            </a:avLst>
          </a:prstGeom>
          <a:solidFill>
            <a:srgbClr val="00B050">
              <a:alpha val="62000"/>
            </a:srgbClr>
          </a:solidFill>
          <a:ln w="19050" cap="flat" cmpd="sng" algn="ctr">
            <a:noFill/>
            <a:prstDash val="solid"/>
          </a:ln>
          <a:effectLst>
            <a:outerShdw blurRad="76200" dist="76200" dir="5400000" algn="tl" rotWithShape="0">
              <a:prstClr val="black">
                <a:alpha val="30000"/>
              </a:prstClr>
            </a:outerShdw>
          </a:effec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例子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JhengHei" panose="020B0604030504040204" pitchFamily="34" charset="-120"/>
              <a:ea typeface="Microsoft JhengHei" panose="020B0604030504040204" pitchFamily="34" charset="-120"/>
              <a:cs typeface="+mn-cs"/>
            </a:endParaRPr>
          </a:p>
        </p:txBody>
      </p:sp>
      <p:sp>
        <p:nvSpPr>
          <p:cNvPr id="28" name="Google Shape;156;p14">
            <a:extLst>
              <a:ext uri="{FF2B5EF4-FFF2-40B4-BE49-F238E27FC236}">
                <a16:creationId xmlns:a16="http://schemas.microsoft.com/office/drawing/2014/main" id="{0E59F382-9F87-5879-A498-7AF9BECE9328}"/>
              </a:ext>
            </a:extLst>
          </p:cNvPr>
          <p:cNvSpPr txBox="1"/>
          <p:nvPr/>
        </p:nvSpPr>
        <p:spPr>
          <a:xfrm>
            <a:off x="3246781" y="5143657"/>
            <a:ext cx="5263966" cy="577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050" dirty="0">
                <a:solidFill>
                  <a:srgbClr val="000000"/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Times New Roman"/>
                <a:sym typeface="Times New Roman"/>
              </a:rPr>
              <a:t>資料來源：當代中國</a:t>
            </a:r>
            <a:r>
              <a:rPr lang="en-US" altLang="zh-TW" sz="1050" dirty="0">
                <a:solidFill>
                  <a:schemeClr val="accent2">
                    <a:lumMod val="10000"/>
                  </a:schemeClr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Times New Roman"/>
                <a:sym typeface="Times New Roman"/>
              </a:rPr>
              <a:t>〈</a:t>
            </a:r>
            <a:r>
              <a:rPr lang="zh-TW" altLang="en-US" sz="1050" dirty="0">
                <a:solidFill>
                  <a:schemeClr val="accent2">
                    <a:lumMod val="10000"/>
                  </a:schemeClr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Times New Roman"/>
                <a:sym typeface="Times New Roman"/>
              </a:rPr>
              <a:t>新冠疫情｜深圳發布全球首個非人靈長類動物細胞圖譜 助查新冠病毒</a:t>
            </a:r>
            <a:r>
              <a:rPr lang="en-US" altLang="zh-TW" sz="1050" dirty="0">
                <a:solidFill>
                  <a:schemeClr val="accent2">
                    <a:lumMod val="10000"/>
                  </a:schemeClr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Times New Roman"/>
                <a:sym typeface="Times New Roman"/>
              </a:rPr>
              <a:t>〉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1050" dirty="0">
                <a:solidFill>
                  <a:schemeClr val="accent2">
                    <a:lumMod val="10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https://www.ourchinastory.com/zh/3868 </a:t>
            </a:r>
            <a:endParaRPr sz="1050" dirty="0">
              <a:solidFill>
                <a:srgbClr val="000000"/>
              </a:solidFill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  <a:sym typeface="Times New Roman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1B2FF18F-AF19-E0B1-FFE5-C7CC461B5C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34" r="4443"/>
          <a:stretch/>
        </p:blipFill>
        <p:spPr>
          <a:xfrm>
            <a:off x="9551500" y="3508633"/>
            <a:ext cx="2585019" cy="2441448"/>
          </a:xfrm>
          <a:prstGeom prst="ellipse">
            <a:avLst/>
          </a:prstGeom>
          <a:effectLst>
            <a:softEdge rad="63500"/>
          </a:effectLst>
        </p:spPr>
      </p:pic>
      <p:sp>
        <p:nvSpPr>
          <p:cNvPr id="17" name="文字方塊 14">
            <a:extLst>
              <a:ext uri="{FF2B5EF4-FFF2-40B4-BE49-F238E27FC236}">
                <a16:creationId xmlns:a16="http://schemas.microsoft.com/office/drawing/2014/main" id="{2C2445D3-A4B8-C262-B14E-B3B5010137CD}"/>
              </a:ext>
            </a:extLst>
          </p:cNvPr>
          <p:cNvSpPr txBox="1"/>
          <p:nvPr/>
        </p:nvSpPr>
        <p:spPr>
          <a:xfrm>
            <a:off x="3076026" y="3597664"/>
            <a:ext cx="6469637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zh-TW" altLang="en-US" dirty="0">
                <a:solidFill>
                  <a:srgbClr val="00206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深圳華大生命科學研究院，與深圳國家基因庫及多個國家的研究團隊，以與人類基因達</a:t>
            </a:r>
            <a:r>
              <a:rPr lang="en-US" altLang="zh-TW" dirty="0">
                <a:solidFill>
                  <a:srgbClr val="00206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93%</a:t>
            </a:r>
            <a:r>
              <a:rPr lang="zh-TW" altLang="en-US" dirty="0">
                <a:solidFill>
                  <a:srgbClr val="00206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相似度的獼猴作研究對象，共同發布了全球首個非人靈長類動物細胞圖譜。這張細胞圖譜能夠查找得到新冠病毒等</a:t>
            </a:r>
            <a:r>
              <a:rPr lang="en-US" altLang="zh-TW" dirty="0">
                <a:solidFill>
                  <a:srgbClr val="00206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126</a:t>
            </a:r>
            <a:r>
              <a:rPr lang="zh-TW" altLang="en-US" dirty="0">
                <a:solidFill>
                  <a:srgbClr val="00206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種病毒易感細胞類型，對控制新冠肺炎等傳染病大有幫助。</a:t>
            </a:r>
            <a:endParaRPr lang="en-HK" altLang="zh-TW" dirty="0">
              <a:solidFill>
                <a:srgbClr val="00206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8" name="Google Shape;86;p6">
            <a:hlinkClick r:id="rId3"/>
            <a:extLst>
              <a:ext uri="{FF2B5EF4-FFF2-40B4-BE49-F238E27FC236}">
                <a16:creationId xmlns:a16="http://schemas.microsoft.com/office/drawing/2014/main" id="{88EAECBD-4608-6ED0-FCEE-69F2C3A3706E}"/>
              </a:ext>
            </a:extLst>
          </p:cNvPr>
          <p:cNvSpPr/>
          <p:nvPr/>
        </p:nvSpPr>
        <p:spPr>
          <a:xfrm>
            <a:off x="8584612" y="4822234"/>
            <a:ext cx="1428750" cy="1428750"/>
          </a:xfrm>
          <a:prstGeom prst="ellipse">
            <a:avLst/>
          </a:prstGeom>
          <a:gradFill>
            <a:gsLst>
              <a:gs pos="0">
                <a:srgbClr val="CED1E8"/>
              </a:gs>
              <a:gs pos="46000">
                <a:srgbClr val="8E93C8"/>
              </a:gs>
              <a:gs pos="100000">
                <a:srgbClr val="414787"/>
              </a:gs>
            </a:gsLst>
            <a:path path="circle">
              <a:fillToRect l="50000" t="50000" r="50000" b="50000"/>
            </a:path>
            <a:tileRect/>
          </a:gradFill>
          <a:ln w="57150" cap="flat" cmpd="sng">
            <a:solidFill>
              <a:srgbClr val="32427E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b="1" i="0" u="none" strike="noStrike" cap="none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按此</a:t>
            </a:r>
            <a:r>
              <a:rPr lang="zh-TW" altLang="en-US" sz="2800" b="1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閱讀</a:t>
            </a:r>
            <a:endParaRPr sz="2800" b="1" i="0" u="none" strike="noStrike" cap="none" dirty="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" name="TextBox 12">
            <a:extLst>
              <a:ext uri="{FF2B5EF4-FFF2-40B4-BE49-F238E27FC236}">
                <a16:creationId xmlns:a16="http://schemas.microsoft.com/office/drawing/2014/main" id="{A7C85CC5-3A10-BDFB-7186-D4727FC52428}"/>
              </a:ext>
            </a:extLst>
          </p:cNvPr>
          <p:cNvSpPr txBox="1"/>
          <p:nvPr/>
        </p:nvSpPr>
        <p:spPr>
          <a:xfrm>
            <a:off x="3278146" y="232456"/>
            <a:ext cx="531213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3600" b="1" dirty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1.1  2019</a:t>
            </a:r>
            <a:r>
              <a:rPr lang="zh-TW" altLang="en-US" sz="3600" b="1" dirty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冠狀病毒病</a:t>
            </a:r>
          </a:p>
        </p:txBody>
      </p:sp>
      <p:sp>
        <p:nvSpPr>
          <p:cNvPr id="3" name="Google Shape;234;p22">
            <a:extLst>
              <a:ext uri="{FF2B5EF4-FFF2-40B4-BE49-F238E27FC236}">
                <a16:creationId xmlns:a16="http://schemas.microsoft.com/office/drawing/2014/main" id="{001C4CBC-D751-C36B-74A5-130404A1E8D9}"/>
              </a:ext>
            </a:extLst>
          </p:cNvPr>
          <p:cNvSpPr/>
          <p:nvPr/>
        </p:nvSpPr>
        <p:spPr>
          <a:xfrm rot="-5400000">
            <a:off x="10946799" y="921181"/>
            <a:ext cx="1984495" cy="516038"/>
          </a:xfrm>
          <a:prstGeom prst="round2SameRect">
            <a:avLst>
              <a:gd name="adj1" fmla="val 16667"/>
              <a:gd name="adj2" fmla="val 0"/>
            </a:avLst>
          </a:prstGeom>
          <a:solidFill>
            <a:srgbClr val="32427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800" b="1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4" name="Google Shape;235;p22">
            <a:extLst>
              <a:ext uri="{FF2B5EF4-FFF2-40B4-BE49-F238E27FC236}">
                <a16:creationId xmlns:a16="http://schemas.microsoft.com/office/drawing/2014/main" id="{0F27F812-E028-1E37-2AC4-B8D1D2FA0AB1}"/>
              </a:ext>
            </a:extLst>
          </p:cNvPr>
          <p:cNvSpPr txBox="1"/>
          <p:nvPr/>
        </p:nvSpPr>
        <p:spPr>
          <a:xfrm>
            <a:off x="11681026" y="232456"/>
            <a:ext cx="510974" cy="1938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b="1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課堂活動</a:t>
            </a:r>
            <a:endParaRPr sz="2400" b="1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b="1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2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92688346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圓角 15">
            <a:extLst>
              <a:ext uri="{FF2B5EF4-FFF2-40B4-BE49-F238E27FC236}">
                <a16:creationId xmlns:a16="http://schemas.microsoft.com/office/drawing/2014/main" id="{36E275E7-B5C0-9E48-47AD-F6C91A678DC7}"/>
              </a:ext>
            </a:extLst>
          </p:cNvPr>
          <p:cNvSpPr/>
          <p:nvPr/>
        </p:nvSpPr>
        <p:spPr>
          <a:xfrm>
            <a:off x="2977284" y="3504267"/>
            <a:ext cx="9633816" cy="2088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矩形: 圓角 15">
            <a:extLst>
              <a:ext uri="{FF2B5EF4-FFF2-40B4-BE49-F238E27FC236}">
                <a16:creationId xmlns:a16="http://schemas.microsoft.com/office/drawing/2014/main" id="{0715B331-3DB2-4E04-5591-639DBFB19272}"/>
              </a:ext>
            </a:extLst>
          </p:cNvPr>
          <p:cNvSpPr/>
          <p:nvPr/>
        </p:nvSpPr>
        <p:spPr>
          <a:xfrm>
            <a:off x="-419100" y="1307610"/>
            <a:ext cx="10764677" cy="270558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橢圓 12">
            <a:extLst>
              <a:ext uri="{FF2B5EF4-FFF2-40B4-BE49-F238E27FC236}">
                <a16:creationId xmlns:a16="http://schemas.microsoft.com/office/drawing/2014/main" id="{5D4A83F8-545C-E8F2-550B-1EE3503198FA}"/>
              </a:ext>
            </a:extLst>
          </p:cNvPr>
          <p:cNvSpPr/>
          <p:nvPr/>
        </p:nvSpPr>
        <p:spPr>
          <a:xfrm>
            <a:off x="261939" y="1525163"/>
            <a:ext cx="2086462" cy="2088000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5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成功</a:t>
            </a:r>
            <a:endParaRPr lang="en-US" altLang="zh-TW" sz="25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ctr"/>
            <a:r>
              <a:rPr lang="zh-TW" altLang="en-US" sz="25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抗疫，向世界分享中國經驗</a:t>
            </a: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4638C81E-EFA9-0075-E96C-9775F699C5A1}"/>
              </a:ext>
            </a:extLst>
          </p:cNvPr>
          <p:cNvSpPr txBox="1"/>
          <p:nvPr/>
        </p:nvSpPr>
        <p:spPr>
          <a:xfrm>
            <a:off x="2582643" y="1553501"/>
            <a:ext cx="7528692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buFont typeface="Wingdings" panose="05000000000000000000" pitchFamily="2" charset="2"/>
              <a:buChar char="l"/>
            </a:pPr>
            <a:r>
              <a:rPr lang="zh-TW" altLang="en-US" sz="1800" dirty="0">
                <a:solidFill>
                  <a:srgbClr val="00206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第一時間公布診療方案和防控方案，與不少國家、國際和地區組織開展疫情防控交流活動。</a:t>
            </a:r>
          </a:p>
          <a:p>
            <a:pPr marL="285750" indent="-285750" algn="l">
              <a:buFont typeface="Wingdings" panose="05000000000000000000" pitchFamily="2" charset="2"/>
              <a:buChar char="l"/>
            </a:pPr>
            <a:r>
              <a:rPr lang="zh-TW" altLang="en-US" sz="1800" dirty="0">
                <a:solidFill>
                  <a:srgbClr val="00206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不斷更新防治和防控指南、積累防控救治的經驗，有效防控國內疫情，減緩病毒的傳播速度。</a:t>
            </a:r>
          </a:p>
          <a:p>
            <a:pPr marL="285750" indent="-285750" algn="l">
              <a:buFont typeface="Wingdings" panose="05000000000000000000" pitchFamily="2" charset="2"/>
              <a:buChar char="l"/>
            </a:pPr>
            <a:r>
              <a:rPr lang="zh-TW" altLang="en-US" sz="1800" dirty="0">
                <a:solidFill>
                  <a:srgbClr val="00206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設立疫情防控資訊網站，向有關國家提供醫療援助，毫無保留地與國際社會分享抗疫經驗，對全球抗疫提出技術建議。</a:t>
            </a:r>
          </a:p>
          <a:p>
            <a:pPr marL="285750" indent="-285750" algn="l">
              <a:buFont typeface="Wingdings" panose="05000000000000000000" pitchFamily="2" charset="2"/>
              <a:buChar char="l"/>
            </a:pPr>
            <a:r>
              <a:rPr lang="zh-TW" altLang="en-US" sz="1800" dirty="0">
                <a:solidFill>
                  <a:srgbClr val="00206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派遣醫療隊，為各國抗疫提供實地支援。</a:t>
            </a:r>
          </a:p>
        </p:txBody>
      </p:sp>
      <p:sp>
        <p:nvSpPr>
          <p:cNvPr id="11" name="橢圓 12">
            <a:extLst>
              <a:ext uri="{FF2B5EF4-FFF2-40B4-BE49-F238E27FC236}">
                <a16:creationId xmlns:a16="http://schemas.microsoft.com/office/drawing/2014/main" id="{A979B0C3-4E7B-C178-819A-F096D213B6E5}"/>
              </a:ext>
            </a:extLst>
          </p:cNvPr>
          <p:cNvSpPr/>
          <p:nvPr/>
        </p:nvSpPr>
        <p:spPr>
          <a:xfrm>
            <a:off x="9167245" y="4009309"/>
            <a:ext cx="2410873" cy="2412650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2" name="燕尾形 1">
            <a:extLst>
              <a:ext uri="{FF2B5EF4-FFF2-40B4-BE49-F238E27FC236}">
                <a16:creationId xmlns:a16="http://schemas.microsoft.com/office/drawing/2014/main" id="{087521A7-5D2D-5EF0-CE02-03602E90F4FA}"/>
              </a:ext>
            </a:extLst>
          </p:cNvPr>
          <p:cNvSpPr/>
          <p:nvPr/>
        </p:nvSpPr>
        <p:spPr>
          <a:xfrm>
            <a:off x="2569943" y="3764738"/>
            <a:ext cx="1391006" cy="422622"/>
          </a:xfrm>
          <a:prstGeom prst="chevron">
            <a:avLst>
              <a:gd name="adj" fmla="val 38311"/>
            </a:avLst>
          </a:prstGeom>
          <a:solidFill>
            <a:schemeClr val="accent5">
              <a:lumMod val="75000"/>
              <a:alpha val="62000"/>
            </a:schemeClr>
          </a:solidFill>
          <a:ln w="19050" cap="flat" cmpd="sng" algn="ctr">
            <a:noFill/>
            <a:prstDash val="solid"/>
          </a:ln>
          <a:effectLst>
            <a:outerShdw blurRad="76200" dist="76200" dir="5400000" algn="tl" rotWithShape="0">
              <a:prstClr val="black">
                <a:alpha val="30000"/>
              </a:prstClr>
            </a:outerShdw>
          </a:effec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例子</a:t>
            </a:r>
          </a:p>
        </p:txBody>
      </p:sp>
      <p:sp>
        <p:nvSpPr>
          <p:cNvPr id="14" name="文字方塊 14">
            <a:extLst>
              <a:ext uri="{FF2B5EF4-FFF2-40B4-BE49-F238E27FC236}">
                <a16:creationId xmlns:a16="http://schemas.microsoft.com/office/drawing/2014/main" id="{24D55B2C-9B88-47DB-C0C5-B1EB89CE98F8}"/>
              </a:ext>
            </a:extLst>
          </p:cNvPr>
          <p:cNvSpPr txBox="1"/>
          <p:nvPr/>
        </p:nvSpPr>
        <p:spPr>
          <a:xfrm>
            <a:off x="3171823" y="4303639"/>
            <a:ext cx="599542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zh-CN" altLang="en-US" dirty="0">
                <a:solidFill>
                  <a:srgbClr val="00206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中國積極分享和交流抗疫經驗，向有需要的國家派遣醫療專家團隊、提供力所能及的幫助，對此多國各界人士紛紛對中國的</a:t>
            </a:r>
            <a:r>
              <a:rPr lang="zh-TW" altLang="en-US" dirty="0">
                <a:solidFill>
                  <a:srgbClr val="00206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「</a:t>
            </a:r>
            <a:r>
              <a:rPr lang="zh-CN" altLang="en-US" dirty="0">
                <a:solidFill>
                  <a:srgbClr val="00206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雪中送炭</a:t>
            </a:r>
            <a:r>
              <a:rPr lang="zh-TW" altLang="en-US" dirty="0">
                <a:solidFill>
                  <a:srgbClr val="00206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」</a:t>
            </a:r>
            <a:r>
              <a:rPr lang="zh-CN" altLang="en-US" dirty="0">
                <a:solidFill>
                  <a:srgbClr val="00206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表示感謝。</a:t>
            </a:r>
            <a:endParaRPr lang="en-HK" altLang="zh-TW" dirty="0">
              <a:solidFill>
                <a:srgbClr val="00206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4" name="Google Shape;156;p14">
            <a:extLst>
              <a:ext uri="{FF2B5EF4-FFF2-40B4-BE49-F238E27FC236}">
                <a16:creationId xmlns:a16="http://schemas.microsoft.com/office/drawing/2014/main" id="{3E259BFE-ADCA-A642-CC58-932DD29509C2}"/>
              </a:ext>
            </a:extLst>
          </p:cNvPr>
          <p:cNvSpPr txBox="1"/>
          <p:nvPr/>
        </p:nvSpPr>
        <p:spPr>
          <a:xfrm>
            <a:off x="2977284" y="5626496"/>
            <a:ext cx="5401812" cy="415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050" dirty="0">
                <a:solidFill>
                  <a:schemeClr val="accent2">
                    <a:lumMod val="10000"/>
                  </a:schemeClr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Times New Roman"/>
                <a:sym typeface="Times New Roman"/>
              </a:rPr>
              <a:t>資料來源：</a:t>
            </a:r>
            <a:r>
              <a:rPr lang="zh-CN" altLang="en-US" sz="1050" dirty="0">
                <a:solidFill>
                  <a:schemeClr val="accent2">
                    <a:lumMod val="10000"/>
                  </a:schemeClr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Times New Roman"/>
                <a:sym typeface="Times New Roman"/>
              </a:rPr>
              <a:t>央視新聞</a:t>
            </a:r>
            <a:r>
              <a:rPr lang="en-US" altLang="zh-TW" sz="1050" dirty="0">
                <a:solidFill>
                  <a:schemeClr val="accent2">
                    <a:lumMod val="10000"/>
                  </a:schemeClr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Times New Roman"/>
                <a:sym typeface="Times New Roman"/>
              </a:rPr>
              <a:t>〈</a:t>
            </a:r>
            <a:r>
              <a:rPr lang="zh-CN" altLang="en-US" sz="1050" dirty="0">
                <a:solidFill>
                  <a:schemeClr val="accent2">
                    <a:lumMod val="10000"/>
                  </a:schemeClr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Times New Roman"/>
                <a:sym typeface="Times New Roman"/>
              </a:rPr>
              <a:t>國際社會：感謝中國</a:t>
            </a:r>
            <a:r>
              <a:rPr lang="zh-TW" altLang="en-US" sz="1050" dirty="0">
                <a:solidFill>
                  <a:schemeClr val="accent2">
                    <a:lumMod val="10000"/>
                  </a:schemeClr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Times New Roman"/>
                <a:sym typeface="Times New Roman"/>
              </a:rPr>
              <a:t>「</a:t>
            </a:r>
            <a:r>
              <a:rPr lang="zh-CN" altLang="en-US" sz="1050" dirty="0">
                <a:solidFill>
                  <a:schemeClr val="accent2">
                    <a:lumMod val="10000"/>
                  </a:schemeClr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Times New Roman"/>
                <a:sym typeface="Times New Roman"/>
              </a:rPr>
              <a:t>雪中送炭</a:t>
            </a:r>
            <a:r>
              <a:rPr lang="zh-TW" altLang="en-US" sz="1050" dirty="0">
                <a:solidFill>
                  <a:schemeClr val="accent2">
                    <a:lumMod val="10000"/>
                  </a:schemeClr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Times New Roman"/>
                <a:sym typeface="Times New Roman"/>
              </a:rPr>
              <a:t>」 </a:t>
            </a:r>
            <a:r>
              <a:rPr lang="zh-CN" altLang="en-US" sz="1050" dirty="0">
                <a:solidFill>
                  <a:schemeClr val="accent2">
                    <a:lumMod val="10000"/>
                  </a:schemeClr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Times New Roman"/>
                <a:sym typeface="Times New Roman"/>
              </a:rPr>
              <a:t>分享抗疫經驗</a:t>
            </a:r>
            <a:r>
              <a:rPr lang="en-US" altLang="zh-TW" sz="1050" dirty="0">
                <a:solidFill>
                  <a:schemeClr val="accent2">
                    <a:lumMod val="10000"/>
                  </a:schemeClr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Times New Roman"/>
                <a:sym typeface="Times New Roman"/>
              </a:rPr>
              <a:t>〉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HK" altLang="zh-TW" sz="1050" dirty="0">
                <a:solidFill>
                  <a:schemeClr val="accent2">
                    <a:lumMod val="10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https://news.cri.cn/20200325/b2958323-e84f-1e63-1f95-e678d3746d15.html</a:t>
            </a:r>
            <a:endParaRPr sz="1050" b="0" i="0" u="none" strike="noStrike" cap="none" dirty="0">
              <a:solidFill>
                <a:schemeClr val="accent2">
                  <a:lumMod val="10000"/>
                </a:scheme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7" name="圖片 16">
            <a:extLst>
              <a:ext uri="{FF2B5EF4-FFF2-40B4-BE49-F238E27FC236}">
                <a16:creationId xmlns:a16="http://schemas.microsoft.com/office/drawing/2014/main" id="{1BE6FDB5-699B-2E08-09E4-CC664C0DBD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531" t="8984" r="24743" b="1719"/>
          <a:stretch/>
        </p:blipFill>
        <p:spPr>
          <a:xfrm>
            <a:off x="9179770" y="4013199"/>
            <a:ext cx="2371243" cy="2438929"/>
          </a:xfrm>
          <a:prstGeom prst="ellipse">
            <a:avLst/>
          </a:prstGeom>
          <a:effectLst>
            <a:softEdge rad="63500"/>
          </a:effectLst>
        </p:spPr>
      </p:pic>
      <p:sp>
        <p:nvSpPr>
          <p:cNvPr id="20" name="Google Shape;86;p6">
            <a:hlinkClick r:id="rId3"/>
            <a:extLst>
              <a:ext uri="{FF2B5EF4-FFF2-40B4-BE49-F238E27FC236}">
                <a16:creationId xmlns:a16="http://schemas.microsoft.com/office/drawing/2014/main" id="{860F8555-888E-9DDC-40FD-680317515C99}"/>
              </a:ext>
            </a:extLst>
          </p:cNvPr>
          <p:cNvSpPr/>
          <p:nvPr/>
        </p:nvSpPr>
        <p:spPr>
          <a:xfrm>
            <a:off x="8058796" y="5109488"/>
            <a:ext cx="1428750" cy="1428750"/>
          </a:xfrm>
          <a:prstGeom prst="ellipse">
            <a:avLst/>
          </a:prstGeom>
          <a:gradFill>
            <a:gsLst>
              <a:gs pos="0">
                <a:srgbClr val="CED1E8"/>
              </a:gs>
              <a:gs pos="46000">
                <a:srgbClr val="8E93C8"/>
              </a:gs>
              <a:gs pos="100000">
                <a:srgbClr val="414787"/>
              </a:gs>
            </a:gsLst>
            <a:path path="circle">
              <a:fillToRect l="50000" t="50000" r="50000" b="50000"/>
            </a:path>
            <a:tileRect/>
          </a:gradFill>
          <a:ln w="57150" cap="flat" cmpd="sng">
            <a:solidFill>
              <a:srgbClr val="32427E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b="1" i="0" u="none" strike="noStrike" cap="none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按此</a:t>
            </a:r>
            <a:r>
              <a:rPr lang="zh-TW" altLang="en-US" sz="2800" b="1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閱讀</a:t>
            </a:r>
            <a:endParaRPr sz="2800" b="1" i="0" u="none" strike="noStrike" cap="none" dirty="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" name="TextBox 12">
            <a:extLst>
              <a:ext uri="{FF2B5EF4-FFF2-40B4-BE49-F238E27FC236}">
                <a16:creationId xmlns:a16="http://schemas.microsoft.com/office/drawing/2014/main" id="{39DD7AED-B7E2-83A0-222A-7CDEBE104E84}"/>
              </a:ext>
            </a:extLst>
          </p:cNvPr>
          <p:cNvSpPr txBox="1"/>
          <p:nvPr/>
        </p:nvSpPr>
        <p:spPr>
          <a:xfrm>
            <a:off x="3278146" y="232456"/>
            <a:ext cx="531213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3600" b="1" dirty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1.1  2019</a:t>
            </a:r>
            <a:r>
              <a:rPr lang="zh-TW" altLang="en-US" sz="3600" b="1" dirty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冠狀病毒病</a:t>
            </a:r>
          </a:p>
        </p:txBody>
      </p:sp>
      <p:sp>
        <p:nvSpPr>
          <p:cNvPr id="3" name="Google Shape;234;p22">
            <a:extLst>
              <a:ext uri="{FF2B5EF4-FFF2-40B4-BE49-F238E27FC236}">
                <a16:creationId xmlns:a16="http://schemas.microsoft.com/office/drawing/2014/main" id="{651E26AA-F64D-9745-DECB-B9AD0523C319}"/>
              </a:ext>
            </a:extLst>
          </p:cNvPr>
          <p:cNvSpPr/>
          <p:nvPr/>
        </p:nvSpPr>
        <p:spPr>
          <a:xfrm rot="-5400000">
            <a:off x="10946799" y="921181"/>
            <a:ext cx="1984495" cy="516038"/>
          </a:xfrm>
          <a:prstGeom prst="round2SameRect">
            <a:avLst>
              <a:gd name="adj1" fmla="val 16667"/>
              <a:gd name="adj2" fmla="val 0"/>
            </a:avLst>
          </a:prstGeom>
          <a:solidFill>
            <a:srgbClr val="32427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800" b="1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5" name="Google Shape;235;p22">
            <a:extLst>
              <a:ext uri="{FF2B5EF4-FFF2-40B4-BE49-F238E27FC236}">
                <a16:creationId xmlns:a16="http://schemas.microsoft.com/office/drawing/2014/main" id="{7B8B6C71-EC81-DB56-DF3C-F40040755C93}"/>
              </a:ext>
            </a:extLst>
          </p:cNvPr>
          <p:cNvSpPr txBox="1"/>
          <p:nvPr/>
        </p:nvSpPr>
        <p:spPr>
          <a:xfrm>
            <a:off x="11681026" y="232456"/>
            <a:ext cx="510974" cy="1938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b="1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課堂活動</a:t>
            </a:r>
            <a:endParaRPr sz="2400" b="1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b="1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2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62510648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內容版面配置區 6" descr="一張含有 麥克風, 人的臉孔, 語音, 人員 的圖片&#10;&#10;自動產生的描述">
            <a:extLst>
              <a:ext uri="{FF2B5EF4-FFF2-40B4-BE49-F238E27FC236}">
                <a16:creationId xmlns:a16="http://schemas.microsoft.com/office/drawing/2014/main" id="{0BF6ED89-88F1-05FB-E973-64C78A293D9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73" r="19672" b="-1"/>
          <a:stretch/>
        </p:blipFill>
        <p:spPr>
          <a:xfrm>
            <a:off x="6475068" y="1214970"/>
            <a:ext cx="5716932" cy="5643030"/>
          </a:xfrm>
          <a:custGeom>
            <a:avLst/>
            <a:gdLst/>
            <a:ahLst/>
            <a:cxnLst/>
            <a:rect l="l" t="t" r="r" b="b"/>
            <a:pathLst>
              <a:path w="5716932" h="5643030">
                <a:moveTo>
                  <a:pt x="3371933" y="0"/>
                </a:moveTo>
                <a:cubicBezTo>
                  <a:pt x="4186675" y="0"/>
                  <a:pt x="4933927" y="288960"/>
                  <a:pt x="5516795" y="769986"/>
                </a:cubicBezTo>
                <a:lnTo>
                  <a:pt x="5716932" y="951882"/>
                </a:lnTo>
                <a:lnTo>
                  <a:pt x="5716932" y="5643030"/>
                </a:lnTo>
                <a:lnTo>
                  <a:pt x="884716" y="5643030"/>
                </a:lnTo>
                <a:lnTo>
                  <a:pt x="769986" y="5516796"/>
                </a:lnTo>
                <a:cubicBezTo>
                  <a:pt x="288960" y="4933927"/>
                  <a:pt x="0" y="4186675"/>
                  <a:pt x="0" y="3371933"/>
                </a:cubicBezTo>
                <a:cubicBezTo>
                  <a:pt x="0" y="1509666"/>
                  <a:pt x="1509666" y="0"/>
                  <a:pt x="3371933" y="0"/>
                </a:cubicBezTo>
                <a:close/>
              </a:path>
            </a:pathLst>
          </a:cu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F081BC49-83E2-F48F-793C-7488F0F4F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1291" y="307730"/>
            <a:ext cx="7013531" cy="726765"/>
          </a:xfrm>
          <a:noFill/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zh-TW" altLang="en-US" sz="3600" dirty="0">
                <a:solidFill>
                  <a:schemeClr val="bg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鍾南山教授分享中國抗疫經驗</a:t>
            </a:r>
          </a:p>
        </p:txBody>
      </p:sp>
      <p:sp>
        <p:nvSpPr>
          <p:cNvPr id="5" name="Oval 6">
            <a:extLst>
              <a:ext uri="{FF2B5EF4-FFF2-40B4-BE49-F238E27FC236}">
                <a16:creationId xmlns:a16="http://schemas.microsoft.com/office/drawing/2014/main" id="{900FE4A2-A1BF-FAFF-7116-7FCBAA340E28}"/>
              </a:ext>
            </a:extLst>
          </p:cNvPr>
          <p:cNvSpPr/>
          <p:nvPr/>
        </p:nvSpPr>
        <p:spPr>
          <a:xfrm rot="20694509">
            <a:off x="1506790" y="194231"/>
            <a:ext cx="1961461" cy="953760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小知識</a:t>
            </a:r>
            <a:endParaRPr lang="en-HK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3" name="TextBox 12">
            <a:extLst>
              <a:ext uri="{FF2B5EF4-FFF2-40B4-BE49-F238E27FC236}">
                <a16:creationId xmlns:a16="http://schemas.microsoft.com/office/drawing/2014/main" id="{A73CBE07-0DAE-E1E8-3338-2E151859E9F7}"/>
              </a:ext>
            </a:extLst>
          </p:cNvPr>
          <p:cNvSpPr txBox="1"/>
          <p:nvPr/>
        </p:nvSpPr>
        <p:spPr>
          <a:xfrm>
            <a:off x="300447" y="1353052"/>
            <a:ext cx="783336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l"/>
            </a:pPr>
            <a:r>
              <a:rPr lang="zh-TW" altLang="en-US" sz="25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鍾南山教授，中國工程院院士、呼吸疾病及傳染病防治專家，貢獻良多，獲得多項榮譽。</a:t>
            </a:r>
            <a:endParaRPr lang="en-US" altLang="zh-TW" sz="2500" dirty="0">
              <a:solidFill>
                <a:schemeClr val="tx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TextBox 12">
            <a:extLst>
              <a:ext uri="{FF2B5EF4-FFF2-40B4-BE49-F238E27FC236}">
                <a16:creationId xmlns:a16="http://schemas.microsoft.com/office/drawing/2014/main" id="{DB281159-BE07-1B4C-5F00-E980D89991A9}"/>
              </a:ext>
            </a:extLst>
          </p:cNvPr>
          <p:cNvSpPr txBox="1"/>
          <p:nvPr/>
        </p:nvSpPr>
        <p:spPr>
          <a:xfrm>
            <a:off x="300447" y="1353052"/>
            <a:ext cx="6344194" cy="35548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l"/>
            </a:pPr>
            <a:endParaRPr lang="en-US" altLang="zh-TW" sz="2500" dirty="0">
              <a:solidFill>
                <a:schemeClr val="tx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 algn="just">
              <a:buFont typeface="Wingdings" panose="05000000000000000000" pitchFamily="2" charset="2"/>
              <a:buChar char="l"/>
            </a:pPr>
            <a:endParaRPr lang="en-US" altLang="zh-TW" sz="2500" dirty="0">
              <a:solidFill>
                <a:schemeClr val="tx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 algn="just">
              <a:buFont typeface="Wingdings" panose="05000000000000000000" pitchFamily="2" charset="2"/>
              <a:buChar char="l"/>
            </a:pPr>
            <a:endParaRPr lang="en-US" altLang="zh-TW" sz="2500" dirty="0">
              <a:solidFill>
                <a:schemeClr val="tx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 algn="just">
              <a:buFont typeface="Wingdings" panose="05000000000000000000" pitchFamily="2" charset="2"/>
              <a:buChar char="l"/>
            </a:pPr>
            <a:r>
              <a:rPr lang="zh-TW" altLang="en-US" sz="25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鍾南山教授多次無私向各國分享中國成功抗擊</a:t>
            </a:r>
            <a:r>
              <a:rPr lang="en-US" altLang="zh-TW" sz="25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2019</a:t>
            </a:r>
            <a:r>
              <a:rPr lang="zh-TW" altLang="en-US" sz="25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冠狀病毒病的經驗，希望有助其他國家應對疫情。</a:t>
            </a:r>
            <a:endParaRPr lang="en-US" altLang="zh-TW" sz="2500" dirty="0">
              <a:solidFill>
                <a:schemeClr val="tx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just"/>
            <a:endParaRPr lang="en-US" altLang="zh-TW" sz="2500" dirty="0">
              <a:solidFill>
                <a:schemeClr val="tx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just"/>
            <a:endParaRPr lang="en-US" altLang="zh-TW" sz="2500" dirty="0">
              <a:solidFill>
                <a:schemeClr val="tx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just"/>
            <a:endParaRPr lang="en-US" altLang="zh-TW" sz="2500" dirty="0">
              <a:solidFill>
                <a:schemeClr val="tx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C35E5C7D-AF5C-C368-AF63-6B086C52B9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210" y="3953095"/>
            <a:ext cx="4309574" cy="2490351"/>
          </a:xfrm>
          <a:prstGeom prst="rect">
            <a:avLst/>
          </a:prstGeom>
        </p:spPr>
      </p:pic>
      <p:sp>
        <p:nvSpPr>
          <p:cNvPr id="12" name="Google Shape;86;p6">
            <a:hlinkClick r:id="rId4"/>
            <a:extLst>
              <a:ext uri="{FF2B5EF4-FFF2-40B4-BE49-F238E27FC236}">
                <a16:creationId xmlns:a16="http://schemas.microsoft.com/office/drawing/2014/main" id="{E7139D48-B1FA-90BD-F6F3-2EB4D3D77668}"/>
              </a:ext>
            </a:extLst>
          </p:cNvPr>
          <p:cNvSpPr/>
          <p:nvPr/>
        </p:nvSpPr>
        <p:spPr>
          <a:xfrm>
            <a:off x="4819551" y="3797678"/>
            <a:ext cx="1428750" cy="1428750"/>
          </a:xfrm>
          <a:prstGeom prst="ellipse">
            <a:avLst/>
          </a:prstGeom>
          <a:gradFill>
            <a:gsLst>
              <a:gs pos="0">
                <a:srgbClr val="CED1E8"/>
              </a:gs>
              <a:gs pos="46000">
                <a:srgbClr val="8E93C8"/>
              </a:gs>
              <a:gs pos="100000">
                <a:srgbClr val="414787"/>
              </a:gs>
            </a:gsLst>
            <a:path path="circle">
              <a:fillToRect l="50000" t="50000" r="50000" b="50000"/>
            </a:path>
            <a:tileRect/>
          </a:gradFill>
          <a:ln w="57150" cap="flat" cmpd="sng">
            <a:solidFill>
              <a:srgbClr val="32427E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b="1" i="0" u="none" strike="noStrike" cap="none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按此觀看</a:t>
            </a:r>
            <a:endParaRPr sz="2800" b="1" i="0" u="none" strike="noStrike" cap="none" dirty="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14" name="圖片 13">
            <a:extLst>
              <a:ext uri="{FF2B5EF4-FFF2-40B4-BE49-F238E27FC236}">
                <a16:creationId xmlns:a16="http://schemas.microsoft.com/office/drawing/2014/main" id="{2630969B-D200-D88F-7696-82D33BF35D9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4995241" y="5366078"/>
            <a:ext cx="1077368" cy="1077368"/>
          </a:xfrm>
          <a:prstGeom prst="rect">
            <a:avLst/>
          </a:prstGeom>
        </p:spPr>
      </p:pic>
      <p:sp>
        <p:nvSpPr>
          <p:cNvPr id="15" name="Google Shape;156;p14">
            <a:extLst>
              <a:ext uri="{FF2B5EF4-FFF2-40B4-BE49-F238E27FC236}">
                <a16:creationId xmlns:a16="http://schemas.microsoft.com/office/drawing/2014/main" id="{4D03E8C1-862B-7A94-E7A1-0BAC330CB6FC}"/>
              </a:ext>
            </a:extLst>
          </p:cNvPr>
          <p:cNvSpPr txBox="1"/>
          <p:nvPr/>
        </p:nvSpPr>
        <p:spPr>
          <a:xfrm>
            <a:off x="2643" y="6446811"/>
            <a:ext cx="4816908" cy="415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050" dirty="0">
                <a:solidFill>
                  <a:schemeClr val="accent2">
                    <a:lumMod val="10000"/>
                  </a:schemeClr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Times New Roman"/>
                <a:sym typeface="Times New Roman"/>
              </a:rPr>
              <a:t>資料來源：</a:t>
            </a:r>
            <a:r>
              <a:rPr lang="en-US" altLang="zh-TW" sz="1050" dirty="0">
                <a:solidFill>
                  <a:schemeClr val="accent2">
                    <a:lumMod val="10000"/>
                  </a:schemeClr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Times New Roman"/>
                <a:sym typeface="Times New Roman"/>
              </a:rPr>
              <a:t> </a:t>
            </a:r>
            <a:r>
              <a:rPr lang="zh-TW" altLang="en-US" sz="1050" dirty="0">
                <a:solidFill>
                  <a:schemeClr val="accent2">
                    <a:lumMod val="10000"/>
                  </a:schemeClr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Times New Roman"/>
                <a:sym typeface="Times New Roman"/>
              </a:rPr>
              <a:t>央視頻</a:t>
            </a:r>
            <a:r>
              <a:rPr lang="en-US" altLang="zh-TW" sz="1050" dirty="0">
                <a:solidFill>
                  <a:schemeClr val="accent2">
                    <a:lumMod val="10000"/>
                  </a:schemeClr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Times New Roman"/>
                <a:sym typeface="Times New Roman"/>
              </a:rPr>
              <a:t>〈</a:t>
            </a:r>
            <a:r>
              <a:rPr lang="zh-TW" altLang="en-US" sz="1050" dirty="0">
                <a:solidFill>
                  <a:schemeClr val="accent2">
                    <a:lumMod val="10000"/>
                  </a:schemeClr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Times New Roman"/>
                <a:sym typeface="Times New Roman"/>
              </a:rPr>
              <a:t>鐘南山連線歐洲專家 全程英語分享中國抗疫經驗</a:t>
            </a:r>
            <a:r>
              <a:rPr lang="en-US" altLang="zh-TW" sz="1050" dirty="0">
                <a:solidFill>
                  <a:schemeClr val="accent2">
                    <a:lumMod val="10000"/>
                  </a:schemeClr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Times New Roman"/>
                <a:sym typeface="Times New Roman"/>
              </a:rPr>
              <a:t>〉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HK" altLang="zh-TW" sz="1050" dirty="0">
                <a:solidFill>
                  <a:schemeClr val="accent2">
                    <a:lumMod val="10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http://t.cn/A6zqN3hL</a:t>
            </a:r>
            <a:endParaRPr sz="1050" b="0" i="0" u="none" strike="noStrike" cap="none" dirty="0">
              <a:solidFill>
                <a:schemeClr val="accent2">
                  <a:lumMod val="10000"/>
                </a:scheme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56478292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圓角 15">
            <a:extLst>
              <a:ext uri="{FF2B5EF4-FFF2-40B4-BE49-F238E27FC236}">
                <a16:creationId xmlns:a16="http://schemas.microsoft.com/office/drawing/2014/main" id="{36E275E7-B5C0-9E48-47AD-F6C91A678DC7}"/>
              </a:ext>
            </a:extLst>
          </p:cNvPr>
          <p:cNvSpPr/>
          <p:nvPr/>
        </p:nvSpPr>
        <p:spPr>
          <a:xfrm>
            <a:off x="2749406" y="3704566"/>
            <a:ext cx="9633816" cy="216541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矩形: 圓角 15">
            <a:extLst>
              <a:ext uri="{FF2B5EF4-FFF2-40B4-BE49-F238E27FC236}">
                <a16:creationId xmlns:a16="http://schemas.microsoft.com/office/drawing/2014/main" id="{0715B331-3DB2-4E04-5591-639DBFB19272}"/>
              </a:ext>
            </a:extLst>
          </p:cNvPr>
          <p:cNvSpPr/>
          <p:nvPr/>
        </p:nvSpPr>
        <p:spPr>
          <a:xfrm>
            <a:off x="-419100" y="1307610"/>
            <a:ext cx="10764677" cy="246610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4638C81E-EFA9-0075-E96C-9775F699C5A1}"/>
              </a:ext>
            </a:extLst>
          </p:cNvPr>
          <p:cNvSpPr txBox="1"/>
          <p:nvPr/>
        </p:nvSpPr>
        <p:spPr>
          <a:xfrm>
            <a:off x="2606960" y="1422964"/>
            <a:ext cx="752869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l"/>
            </a:pPr>
            <a:r>
              <a:rPr lang="zh-TW" altLang="en-US" sz="1800" dirty="0">
                <a:solidFill>
                  <a:srgbClr val="00206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中國積極採取行動滿足本國的醫用物資需求，同時通過無償援助、政府協助採購、企業直接商業採購等多種形式，積極向多個國家和國際組織提供急需的抗疫物資。</a:t>
            </a:r>
            <a:endParaRPr lang="en-US" altLang="zh-TW" sz="1800" dirty="0">
              <a:solidFill>
                <a:srgbClr val="00206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285750" indent="-285750" algn="just">
              <a:buFont typeface="Wingdings" panose="05000000000000000000" pitchFamily="2" charset="2"/>
              <a:buChar char="l"/>
            </a:pPr>
            <a:r>
              <a:rPr lang="zh-TW" altLang="en-US" sz="1800" dirty="0">
                <a:solidFill>
                  <a:srgbClr val="00206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積極支持和參與世衞協調的</a:t>
            </a:r>
            <a:r>
              <a:rPr lang="en-US" altLang="zh-TW" sz="1800" dirty="0">
                <a:solidFill>
                  <a:srgbClr val="00206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COVID-19</a:t>
            </a:r>
            <a:r>
              <a:rPr lang="zh-TW" altLang="en-US" sz="1800" dirty="0">
                <a:solidFill>
                  <a:srgbClr val="00206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疫情全球供應鏈行動，建立人道主義應急樞紐，為全球抗疫作出了重要貢獻。</a:t>
            </a:r>
            <a:endParaRPr lang="en-US" altLang="zh-TW" sz="1800" dirty="0">
              <a:solidFill>
                <a:srgbClr val="00206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285750" indent="-285750" algn="just">
              <a:buFont typeface="Wingdings" panose="05000000000000000000" pitchFamily="2" charset="2"/>
              <a:buChar char="l"/>
            </a:pPr>
            <a:r>
              <a:rPr lang="zh-TW" altLang="en-US" sz="1800" dirty="0">
                <a:solidFill>
                  <a:srgbClr val="00206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在</a:t>
            </a:r>
            <a:r>
              <a:rPr lang="en-US" altLang="zh-TW" sz="1800" dirty="0">
                <a:solidFill>
                  <a:srgbClr val="00206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2021</a:t>
            </a:r>
            <a:r>
              <a:rPr lang="zh-TW" altLang="en-US" sz="1800" dirty="0">
                <a:solidFill>
                  <a:srgbClr val="00206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年全球健康峰會上宣布，將在未來</a:t>
            </a:r>
            <a:r>
              <a:rPr lang="en-US" altLang="zh-TW" sz="1800" dirty="0">
                <a:solidFill>
                  <a:srgbClr val="00206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3</a:t>
            </a:r>
            <a:r>
              <a:rPr lang="zh-TW" altLang="en-US" sz="1800" dirty="0">
                <a:solidFill>
                  <a:srgbClr val="00206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年內再提供</a:t>
            </a:r>
            <a:r>
              <a:rPr lang="en-US" altLang="zh-TW" sz="1800" dirty="0">
                <a:solidFill>
                  <a:srgbClr val="00206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30</a:t>
            </a:r>
            <a:r>
              <a:rPr lang="zh-TW" altLang="en-US" sz="1800" dirty="0">
                <a:solidFill>
                  <a:srgbClr val="00206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億美元國際援助，用於支持發展中國家抗疫和恢復經濟社會發展。</a:t>
            </a:r>
          </a:p>
          <a:p>
            <a:pPr marL="285750" indent="-285750" algn="just">
              <a:buFont typeface="Wingdings" panose="05000000000000000000" pitchFamily="2" charset="2"/>
              <a:buChar char="l"/>
            </a:pPr>
            <a:endParaRPr lang="zh-TW" altLang="en-US" sz="1800" dirty="0">
              <a:solidFill>
                <a:srgbClr val="00206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4" name="Google Shape;156;p14">
            <a:extLst>
              <a:ext uri="{FF2B5EF4-FFF2-40B4-BE49-F238E27FC236}">
                <a16:creationId xmlns:a16="http://schemas.microsoft.com/office/drawing/2014/main" id="{3E259BFE-ADCA-A642-CC58-932DD29509C2}"/>
              </a:ext>
            </a:extLst>
          </p:cNvPr>
          <p:cNvSpPr txBox="1"/>
          <p:nvPr/>
        </p:nvSpPr>
        <p:spPr>
          <a:xfrm>
            <a:off x="2899665" y="5886164"/>
            <a:ext cx="4666649" cy="415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050" dirty="0">
                <a:solidFill>
                  <a:schemeClr val="accent2">
                    <a:lumMod val="10000"/>
                  </a:schemeClr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Times New Roman"/>
                <a:sym typeface="Times New Roman"/>
              </a:rPr>
              <a:t>資料</a:t>
            </a:r>
            <a:r>
              <a:rPr lang="zh-TW" altLang="en-US" sz="1050" dirty="0">
                <a:solidFill>
                  <a:schemeClr val="accent2">
                    <a:lumMod val="10000"/>
                  </a:schemeClr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Times New Roman"/>
                <a:sym typeface="Times New Roman"/>
              </a:rPr>
              <a:t>來源：</a:t>
            </a:r>
            <a:r>
              <a:rPr lang="zh-CN" altLang="en-US" sz="1050" dirty="0">
                <a:solidFill>
                  <a:schemeClr val="accent2">
                    <a:lumMod val="10000"/>
                  </a:schemeClr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Times New Roman"/>
                <a:sym typeface="Times New Roman"/>
              </a:rPr>
              <a:t>中國</a:t>
            </a:r>
            <a:r>
              <a:rPr lang="zh-TW" altLang="en-US" sz="1050" dirty="0">
                <a:solidFill>
                  <a:schemeClr val="accent2">
                    <a:lumMod val="10000"/>
                  </a:schemeClr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Times New Roman"/>
                <a:sym typeface="Times New Roman"/>
              </a:rPr>
              <a:t>新聞網</a:t>
            </a:r>
            <a:r>
              <a:rPr lang="en-US" altLang="zh-TW" sz="1050" dirty="0">
                <a:solidFill>
                  <a:schemeClr val="accent2">
                    <a:lumMod val="10000"/>
                  </a:schemeClr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Times New Roman"/>
                <a:sym typeface="Times New Roman"/>
              </a:rPr>
              <a:t>〈</a:t>
            </a:r>
            <a:r>
              <a:rPr lang="zh-CN" altLang="en-US" sz="1050" dirty="0">
                <a:solidFill>
                  <a:schemeClr val="accent2">
                    <a:lumMod val="10000"/>
                  </a:schemeClr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Times New Roman"/>
                <a:sym typeface="Times New Roman"/>
              </a:rPr>
              <a:t>中國政府向韓國捐物資 </a:t>
            </a:r>
            <a:r>
              <a:rPr lang="en-US" altLang="zh-CN" sz="1050" dirty="0">
                <a:solidFill>
                  <a:schemeClr val="accent2">
                    <a:lumMod val="10000"/>
                  </a:schemeClr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Times New Roman"/>
                <a:sym typeface="Times New Roman"/>
              </a:rPr>
              <a:t>110</a:t>
            </a:r>
            <a:r>
              <a:rPr lang="zh-CN" altLang="en-US" sz="1050" dirty="0">
                <a:solidFill>
                  <a:schemeClr val="accent2">
                    <a:lumMod val="10000"/>
                  </a:schemeClr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Times New Roman"/>
                <a:sym typeface="Times New Roman"/>
              </a:rPr>
              <a:t>萬個口罩等抵韓</a:t>
            </a:r>
            <a:r>
              <a:rPr lang="en-US" altLang="zh-TW" sz="1050" dirty="0">
                <a:solidFill>
                  <a:schemeClr val="accent2">
                    <a:lumMod val="10000"/>
                  </a:schemeClr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Times New Roman"/>
                <a:sym typeface="Times New Roman"/>
              </a:rPr>
              <a:t>〉</a:t>
            </a:r>
            <a:r>
              <a:rPr lang="en-HK" altLang="zh-TW" sz="1050" dirty="0">
                <a:solidFill>
                  <a:schemeClr val="accent2">
                    <a:lumMod val="10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https://www.chinanews.com.cn/gj/shipin/cns/2020/03-20/news851615.shtml</a:t>
            </a:r>
            <a:endParaRPr sz="1050" b="0" i="0" u="none" strike="noStrike" cap="none" dirty="0">
              <a:solidFill>
                <a:schemeClr val="accent2">
                  <a:lumMod val="10000"/>
                </a:scheme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" name="橢圓 12">
            <a:extLst>
              <a:ext uri="{FF2B5EF4-FFF2-40B4-BE49-F238E27FC236}">
                <a16:creationId xmlns:a16="http://schemas.microsoft.com/office/drawing/2014/main" id="{5D4A83F8-545C-E8F2-550B-1EE3503198FA}"/>
              </a:ext>
            </a:extLst>
          </p:cNvPr>
          <p:cNvSpPr/>
          <p:nvPr/>
        </p:nvSpPr>
        <p:spPr>
          <a:xfrm>
            <a:off x="327750" y="1395876"/>
            <a:ext cx="2086462" cy="20880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5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為全球</a:t>
            </a:r>
            <a:endParaRPr lang="en-US" altLang="zh-TW" sz="25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ctr"/>
            <a:r>
              <a:rPr lang="zh-TW" altLang="en-US" sz="25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供應抗疫物資及提供資金</a:t>
            </a:r>
          </a:p>
        </p:txBody>
      </p:sp>
      <p:sp>
        <p:nvSpPr>
          <p:cNvPr id="6" name="燕尾形 1">
            <a:extLst>
              <a:ext uri="{FF2B5EF4-FFF2-40B4-BE49-F238E27FC236}">
                <a16:creationId xmlns:a16="http://schemas.microsoft.com/office/drawing/2014/main" id="{C8935E49-F48A-0DF4-3282-6B74D5E878BE}"/>
              </a:ext>
            </a:extLst>
          </p:cNvPr>
          <p:cNvSpPr/>
          <p:nvPr/>
        </p:nvSpPr>
        <p:spPr>
          <a:xfrm>
            <a:off x="2427753" y="3561129"/>
            <a:ext cx="1391006" cy="422622"/>
          </a:xfrm>
          <a:prstGeom prst="chevron">
            <a:avLst>
              <a:gd name="adj" fmla="val 38311"/>
            </a:avLst>
          </a:prstGeom>
          <a:solidFill>
            <a:schemeClr val="accent6">
              <a:alpha val="62000"/>
            </a:schemeClr>
          </a:solidFill>
          <a:ln w="19050" cap="flat" cmpd="sng" algn="ctr">
            <a:noFill/>
            <a:prstDash val="solid"/>
          </a:ln>
          <a:effectLst>
            <a:outerShdw blurRad="76200" dist="76200" dir="5400000" algn="tl" rotWithShape="0">
              <a:prstClr val="black">
                <a:alpha val="30000"/>
              </a:prstClr>
            </a:outerShdw>
          </a:effec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例子</a:t>
            </a:r>
          </a:p>
        </p:txBody>
      </p:sp>
      <p:sp>
        <p:nvSpPr>
          <p:cNvPr id="17" name="文字方塊 14">
            <a:extLst>
              <a:ext uri="{FF2B5EF4-FFF2-40B4-BE49-F238E27FC236}">
                <a16:creationId xmlns:a16="http://schemas.microsoft.com/office/drawing/2014/main" id="{9EE715FA-3180-C4D7-844A-0EBEB5152754}"/>
              </a:ext>
            </a:extLst>
          </p:cNvPr>
          <p:cNvSpPr txBox="1"/>
          <p:nvPr/>
        </p:nvSpPr>
        <p:spPr>
          <a:xfrm>
            <a:off x="2868196" y="4059033"/>
            <a:ext cx="6473665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altLang="zh-CN" dirty="0">
                <a:solidFill>
                  <a:srgbClr val="00206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2020</a:t>
            </a:r>
            <a:r>
              <a:rPr lang="zh-TW" altLang="en-US" dirty="0">
                <a:solidFill>
                  <a:srgbClr val="00206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年</a:t>
            </a:r>
            <a:r>
              <a:rPr lang="en-US" altLang="zh-TW" dirty="0">
                <a:solidFill>
                  <a:srgbClr val="00206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3</a:t>
            </a:r>
            <a:r>
              <a:rPr lang="zh-TW" altLang="en-US" dirty="0">
                <a:solidFill>
                  <a:srgbClr val="00206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月，正是全球疫情最嚴重之際，中</a:t>
            </a:r>
            <a:r>
              <a:rPr lang="zh-CN" altLang="en-US" dirty="0">
                <a:solidFill>
                  <a:srgbClr val="00206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國政府</a:t>
            </a:r>
            <a:r>
              <a:rPr lang="zh-TW" altLang="en-US" dirty="0">
                <a:solidFill>
                  <a:srgbClr val="00206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向</a:t>
            </a:r>
            <a:r>
              <a:rPr lang="zh-CN" altLang="en-US" dirty="0">
                <a:solidFill>
                  <a:srgbClr val="00206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韓國捐贈大批防疫物資，於當地時間</a:t>
            </a:r>
            <a:r>
              <a:rPr lang="en-US" altLang="zh-CN" dirty="0">
                <a:solidFill>
                  <a:srgbClr val="00206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3</a:t>
            </a:r>
            <a:r>
              <a:rPr lang="zh-CN" altLang="en-US" dirty="0">
                <a:solidFill>
                  <a:srgbClr val="00206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月</a:t>
            </a:r>
            <a:r>
              <a:rPr lang="en-US" altLang="zh-CN" dirty="0">
                <a:solidFill>
                  <a:srgbClr val="00206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20</a:t>
            </a:r>
            <a:r>
              <a:rPr lang="zh-CN" altLang="en-US" dirty="0">
                <a:solidFill>
                  <a:srgbClr val="00206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日從仁川機場向韓國全國派發。這批物資印有中韓兩國國旗，配有</a:t>
            </a:r>
            <a:r>
              <a:rPr lang="zh-TW" altLang="en-US" dirty="0">
                <a:solidFill>
                  <a:srgbClr val="00206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「</a:t>
            </a:r>
            <a:r>
              <a:rPr lang="zh-CN" altLang="en-US" dirty="0">
                <a:solidFill>
                  <a:srgbClr val="00206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守望相助、同舟共濟</a:t>
            </a:r>
            <a:r>
              <a:rPr lang="zh-TW" altLang="en-US" dirty="0">
                <a:solidFill>
                  <a:srgbClr val="00206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」</a:t>
            </a:r>
            <a:r>
              <a:rPr lang="zh-CN" altLang="en-US" dirty="0">
                <a:solidFill>
                  <a:srgbClr val="00206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等標語。據韓國紅十字會介紹，已收到中國政府的</a:t>
            </a:r>
            <a:r>
              <a:rPr lang="en-US" altLang="zh-CN" dirty="0">
                <a:solidFill>
                  <a:srgbClr val="00206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110</a:t>
            </a:r>
            <a:r>
              <a:rPr lang="zh-CN" altLang="en-US" dirty="0">
                <a:solidFill>
                  <a:srgbClr val="00206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萬個口罩等物資，此前還收到了來自中國企業、民間團體等捐贈。</a:t>
            </a:r>
            <a:endParaRPr lang="zh-TW" altLang="en-US" dirty="0">
              <a:solidFill>
                <a:srgbClr val="00206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21" name="橢圓 12">
            <a:extLst>
              <a:ext uri="{FF2B5EF4-FFF2-40B4-BE49-F238E27FC236}">
                <a16:creationId xmlns:a16="http://schemas.microsoft.com/office/drawing/2014/main" id="{7D18D4F5-F316-CFD6-0C72-8FF1245605C1}"/>
              </a:ext>
            </a:extLst>
          </p:cNvPr>
          <p:cNvSpPr/>
          <p:nvPr/>
        </p:nvSpPr>
        <p:spPr>
          <a:xfrm>
            <a:off x="9657105" y="4060386"/>
            <a:ext cx="2410873" cy="241265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006A4D17-7ABA-5812-DDC8-977741A694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45" t="1201" r="37873" b="7875"/>
          <a:stretch/>
        </p:blipFill>
        <p:spPr>
          <a:xfrm>
            <a:off x="9661586" y="4031588"/>
            <a:ext cx="2406392" cy="2441448"/>
          </a:xfrm>
          <a:prstGeom prst="ellipse">
            <a:avLst/>
          </a:prstGeom>
          <a:effectLst>
            <a:softEdge rad="63500"/>
          </a:effectLst>
        </p:spPr>
      </p:pic>
      <p:sp>
        <p:nvSpPr>
          <p:cNvPr id="3" name="Google Shape;86;p6">
            <a:hlinkClick r:id="rId3"/>
            <a:extLst>
              <a:ext uri="{FF2B5EF4-FFF2-40B4-BE49-F238E27FC236}">
                <a16:creationId xmlns:a16="http://schemas.microsoft.com/office/drawing/2014/main" id="{0AB24D8C-F21E-545F-EBA8-1D087DC2C6D3}"/>
              </a:ext>
            </a:extLst>
          </p:cNvPr>
          <p:cNvSpPr/>
          <p:nvPr/>
        </p:nvSpPr>
        <p:spPr>
          <a:xfrm>
            <a:off x="8871507" y="5155605"/>
            <a:ext cx="1428750" cy="1428750"/>
          </a:xfrm>
          <a:prstGeom prst="ellipse">
            <a:avLst/>
          </a:prstGeom>
          <a:gradFill>
            <a:gsLst>
              <a:gs pos="0">
                <a:srgbClr val="CED1E8"/>
              </a:gs>
              <a:gs pos="46000">
                <a:srgbClr val="8E93C8"/>
              </a:gs>
              <a:gs pos="100000">
                <a:srgbClr val="414787"/>
              </a:gs>
            </a:gsLst>
            <a:path path="circle">
              <a:fillToRect l="50000" t="50000" r="50000" b="50000"/>
            </a:path>
            <a:tileRect/>
          </a:gradFill>
          <a:ln w="57150" cap="flat" cmpd="sng">
            <a:solidFill>
              <a:srgbClr val="32427E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b="1" i="0" u="none" strike="noStrike" cap="none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按此</a:t>
            </a:r>
            <a:r>
              <a:rPr lang="zh-TW" altLang="en-US" sz="2800" b="1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閱讀</a:t>
            </a:r>
            <a:endParaRPr sz="2800" b="1" i="0" u="none" strike="noStrike" cap="none" dirty="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7" name="TextBox 12">
            <a:extLst>
              <a:ext uri="{FF2B5EF4-FFF2-40B4-BE49-F238E27FC236}">
                <a16:creationId xmlns:a16="http://schemas.microsoft.com/office/drawing/2014/main" id="{B5E717EC-9685-48AE-A24A-67B4F33E7D06}"/>
              </a:ext>
            </a:extLst>
          </p:cNvPr>
          <p:cNvSpPr txBox="1"/>
          <p:nvPr/>
        </p:nvSpPr>
        <p:spPr>
          <a:xfrm>
            <a:off x="3278146" y="232456"/>
            <a:ext cx="531213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3600" b="1" dirty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1.1  2019</a:t>
            </a:r>
            <a:r>
              <a:rPr lang="zh-TW" altLang="en-US" sz="3600" b="1" dirty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冠狀病毒病</a:t>
            </a:r>
          </a:p>
        </p:txBody>
      </p:sp>
      <p:sp>
        <p:nvSpPr>
          <p:cNvPr id="2" name="Google Shape;234;p22">
            <a:extLst>
              <a:ext uri="{FF2B5EF4-FFF2-40B4-BE49-F238E27FC236}">
                <a16:creationId xmlns:a16="http://schemas.microsoft.com/office/drawing/2014/main" id="{F84DEF29-608B-920A-EEB4-FBDD12D81CEF}"/>
              </a:ext>
            </a:extLst>
          </p:cNvPr>
          <p:cNvSpPr/>
          <p:nvPr/>
        </p:nvSpPr>
        <p:spPr>
          <a:xfrm rot="-5400000">
            <a:off x="10946799" y="921181"/>
            <a:ext cx="1984495" cy="516038"/>
          </a:xfrm>
          <a:prstGeom prst="round2SameRect">
            <a:avLst>
              <a:gd name="adj1" fmla="val 16667"/>
              <a:gd name="adj2" fmla="val 0"/>
            </a:avLst>
          </a:prstGeom>
          <a:solidFill>
            <a:srgbClr val="32427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800" b="1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1" name="Google Shape;235;p22">
            <a:extLst>
              <a:ext uri="{FF2B5EF4-FFF2-40B4-BE49-F238E27FC236}">
                <a16:creationId xmlns:a16="http://schemas.microsoft.com/office/drawing/2014/main" id="{F0BFEEE4-456C-A3F9-544E-9CD5E6D9D749}"/>
              </a:ext>
            </a:extLst>
          </p:cNvPr>
          <p:cNvSpPr txBox="1"/>
          <p:nvPr/>
        </p:nvSpPr>
        <p:spPr>
          <a:xfrm>
            <a:off x="11681026" y="232456"/>
            <a:ext cx="510974" cy="1938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b="1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課堂活動</a:t>
            </a:r>
            <a:endParaRPr sz="2400" b="1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b="1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2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06385896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圓角 15">
            <a:extLst>
              <a:ext uri="{FF2B5EF4-FFF2-40B4-BE49-F238E27FC236}">
                <a16:creationId xmlns:a16="http://schemas.microsoft.com/office/drawing/2014/main" id="{36E275E7-B5C0-9E48-47AD-F6C91A678DC7}"/>
              </a:ext>
            </a:extLst>
          </p:cNvPr>
          <p:cNvSpPr/>
          <p:nvPr/>
        </p:nvSpPr>
        <p:spPr>
          <a:xfrm>
            <a:off x="5120634" y="3030125"/>
            <a:ext cx="7377249" cy="283945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矩形: 圓角 15">
            <a:extLst>
              <a:ext uri="{FF2B5EF4-FFF2-40B4-BE49-F238E27FC236}">
                <a16:creationId xmlns:a16="http://schemas.microsoft.com/office/drawing/2014/main" id="{0715B331-3DB2-4E04-5591-639DBFB19272}"/>
              </a:ext>
            </a:extLst>
          </p:cNvPr>
          <p:cNvSpPr/>
          <p:nvPr/>
        </p:nvSpPr>
        <p:spPr>
          <a:xfrm>
            <a:off x="-419100" y="1097280"/>
            <a:ext cx="10764677" cy="219383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橢圓 12">
            <a:extLst>
              <a:ext uri="{FF2B5EF4-FFF2-40B4-BE49-F238E27FC236}">
                <a16:creationId xmlns:a16="http://schemas.microsoft.com/office/drawing/2014/main" id="{5D4A83F8-545C-E8F2-550B-1EE3503198FA}"/>
              </a:ext>
            </a:extLst>
          </p:cNvPr>
          <p:cNvSpPr/>
          <p:nvPr/>
        </p:nvSpPr>
        <p:spPr>
          <a:xfrm>
            <a:off x="385023" y="1142148"/>
            <a:ext cx="2086462" cy="2088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5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研發疫苗及促進</a:t>
            </a:r>
            <a:endParaRPr lang="en-US" altLang="zh-TW" sz="25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ctr"/>
            <a:r>
              <a:rPr lang="zh-TW" altLang="en-US" sz="25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全球疫苗公平</a:t>
            </a: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4638C81E-EFA9-0075-E96C-9775F699C5A1}"/>
              </a:ext>
            </a:extLst>
          </p:cNvPr>
          <p:cNvSpPr txBox="1"/>
          <p:nvPr/>
        </p:nvSpPr>
        <p:spPr>
          <a:xfrm>
            <a:off x="2582642" y="1361912"/>
            <a:ext cx="769141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l"/>
            </a:pPr>
            <a:r>
              <a:rPr lang="zh-TW" altLang="en-US" sz="1800" dirty="0">
                <a:solidFill>
                  <a:srgbClr val="00206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中國是能夠獨立研發生産</a:t>
            </a:r>
            <a:r>
              <a:rPr lang="en-US" altLang="zh-TW" sz="1800" dirty="0">
                <a:solidFill>
                  <a:srgbClr val="00206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COVID-19</a:t>
            </a:r>
            <a:r>
              <a:rPr lang="zh-TW" altLang="en-US" sz="1800" dirty="0">
                <a:solidFill>
                  <a:srgbClr val="00206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疫苗的國</a:t>
            </a:r>
            <a:r>
              <a:rPr lang="zh-TW" altLang="en-US" dirty="0">
                <a:solidFill>
                  <a:srgbClr val="00206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家</a:t>
            </a:r>
            <a:r>
              <a:rPr lang="zh-TW" altLang="en-US" sz="1800" dirty="0">
                <a:solidFill>
                  <a:srgbClr val="00206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之一。在</a:t>
            </a:r>
            <a:r>
              <a:rPr lang="en-US" altLang="zh-TW" sz="1800" dirty="0">
                <a:solidFill>
                  <a:srgbClr val="00206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COVID-19</a:t>
            </a:r>
            <a:r>
              <a:rPr lang="zh-TW" altLang="en-US" sz="1800" dirty="0">
                <a:solidFill>
                  <a:srgbClr val="00206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疫情早期，通過滅活疫苗等技術開展疫苗研發，與阿聯酋、巴西等多個國家開展臨床試驗合作。</a:t>
            </a:r>
            <a:endParaRPr lang="en-US" altLang="zh-TW" sz="1800" dirty="0">
              <a:solidFill>
                <a:srgbClr val="00206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285750" indent="-285750" algn="just">
              <a:buFont typeface="Wingdings" panose="05000000000000000000" pitchFamily="2" charset="2"/>
              <a:buChar char="l"/>
            </a:pPr>
            <a:r>
              <a:rPr lang="zh-TW" altLang="en-US" sz="1800" dirty="0">
                <a:solidFill>
                  <a:srgbClr val="00206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至</a:t>
            </a:r>
            <a:r>
              <a:rPr lang="en-US" altLang="zh-TW" sz="1800" dirty="0">
                <a:solidFill>
                  <a:srgbClr val="00206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2021</a:t>
            </a:r>
            <a:r>
              <a:rPr lang="zh-TW" altLang="en-US" sz="1800" dirty="0">
                <a:solidFill>
                  <a:srgbClr val="00206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年</a:t>
            </a:r>
            <a:r>
              <a:rPr lang="en-US" altLang="zh-TW" sz="1800" dirty="0">
                <a:solidFill>
                  <a:srgbClr val="00206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5</a:t>
            </a:r>
            <a:r>
              <a:rPr lang="zh-TW" altLang="en-US" sz="1800" dirty="0">
                <a:solidFill>
                  <a:srgbClr val="00206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月，中國有七種正在使用的疫苗。同時，中國參與世衞的</a:t>
            </a:r>
            <a:r>
              <a:rPr lang="en-US" altLang="zh-TW" sz="1800" dirty="0">
                <a:solidFill>
                  <a:srgbClr val="00206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COVAX</a:t>
            </a:r>
            <a:r>
              <a:rPr lang="zh-TW" altLang="en-US" sz="1800" dirty="0">
                <a:solidFill>
                  <a:srgbClr val="00206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計劃，促進全世界疫苗的公平分配。</a:t>
            </a:r>
          </a:p>
        </p:txBody>
      </p:sp>
      <p:sp>
        <p:nvSpPr>
          <p:cNvPr id="11" name="橢圓 12">
            <a:extLst>
              <a:ext uri="{FF2B5EF4-FFF2-40B4-BE49-F238E27FC236}">
                <a16:creationId xmlns:a16="http://schemas.microsoft.com/office/drawing/2014/main" id="{A979B0C3-4E7B-C178-819A-F096D213B6E5}"/>
              </a:ext>
            </a:extLst>
          </p:cNvPr>
          <p:cNvSpPr/>
          <p:nvPr/>
        </p:nvSpPr>
        <p:spPr>
          <a:xfrm>
            <a:off x="9738376" y="3556303"/>
            <a:ext cx="2410873" cy="241265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2" name="燕尾形 1">
            <a:extLst>
              <a:ext uri="{FF2B5EF4-FFF2-40B4-BE49-F238E27FC236}">
                <a16:creationId xmlns:a16="http://schemas.microsoft.com/office/drawing/2014/main" id="{087521A7-5D2D-5EF0-CE02-03602E90F4FA}"/>
              </a:ext>
            </a:extLst>
          </p:cNvPr>
          <p:cNvSpPr/>
          <p:nvPr/>
        </p:nvSpPr>
        <p:spPr>
          <a:xfrm>
            <a:off x="4818207" y="3089171"/>
            <a:ext cx="1391006" cy="422622"/>
          </a:xfrm>
          <a:prstGeom prst="chevron">
            <a:avLst>
              <a:gd name="adj" fmla="val 38311"/>
            </a:avLst>
          </a:prstGeom>
          <a:solidFill>
            <a:schemeClr val="accent1">
              <a:alpha val="62000"/>
            </a:schemeClr>
          </a:solidFill>
          <a:ln w="19050" cap="flat" cmpd="sng" algn="ctr">
            <a:noFill/>
            <a:prstDash val="solid"/>
          </a:ln>
          <a:effectLst>
            <a:outerShdw blurRad="76200" dist="76200" dir="5400000" algn="tl" rotWithShape="0">
              <a:prstClr val="black">
                <a:alpha val="30000"/>
              </a:prstClr>
            </a:outerShdw>
          </a:effec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例子</a:t>
            </a:r>
          </a:p>
        </p:txBody>
      </p:sp>
      <p:sp>
        <p:nvSpPr>
          <p:cNvPr id="14" name="文字方塊 14">
            <a:extLst>
              <a:ext uri="{FF2B5EF4-FFF2-40B4-BE49-F238E27FC236}">
                <a16:creationId xmlns:a16="http://schemas.microsoft.com/office/drawing/2014/main" id="{24D55B2C-9B88-47DB-C0C5-B1EB89CE98F8}"/>
              </a:ext>
            </a:extLst>
          </p:cNvPr>
          <p:cNvSpPr txBox="1"/>
          <p:nvPr/>
        </p:nvSpPr>
        <p:spPr>
          <a:xfrm>
            <a:off x="5387991" y="3605173"/>
            <a:ext cx="4278865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zh-TW" altLang="en-US" b="0" i="0" dirty="0">
                <a:solidFill>
                  <a:srgbClr val="002060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截至</a:t>
            </a:r>
            <a:r>
              <a:rPr lang="en-US" altLang="zh-TW" b="0" i="0" dirty="0">
                <a:solidFill>
                  <a:srgbClr val="002060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2021</a:t>
            </a:r>
            <a:r>
              <a:rPr lang="zh-TW" altLang="en-US" b="0" i="0" dirty="0">
                <a:solidFill>
                  <a:srgbClr val="002060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年</a:t>
            </a:r>
            <a:r>
              <a:rPr lang="en-US" altLang="zh-TW" b="0" i="0" dirty="0">
                <a:solidFill>
                  <a:srgbClr val="002060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3</a:t>
            </a:r>
            <a:r>
              <a:rPr lang="zh-TW" altLang="en-US" b="0" i="0" dirty="0">
                <a:solidFill>
                  <a:srgbClr val="002060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月</a:t>
            </a:r>
            <a:r>
              <a:rPr lang="en-US" altLang="zh-TW" b="0" i="0" dirty="0">
                <a:solidFill>
                  <a:srgbClr val="002060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27</a:t>
            </a:r>
            <a:r>
              <a:rPr lang="zh-TW" altLang="en-US" b="0" i="0" dirty="0">
                <a:solidFill>
                  <a:srgbClr val="002060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日，中國對外援助及出口疫苗突破</a:t>
            </a:r>
            <a:r>
              <a:rPr lang="en-US" altLang="zh-TW" b="0" i="0" dirty="0">
                <a:solidFill>
                  <a:srgbClr val="002060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</a:t>
            </a:r>
            <a:r>
              <a:rPr lang="zh-TW" altLang="en-US" b="0" i="0" dirty="0">
                <a:solidFill>
                  <a:srgbClr val="002060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億，至少有</a:t>
            </a:r>
            <a:r>
              <a:rPr lang="en-US" altLang="zh-TW" b="0" i="0" dirty="0">
                <a:solidFill>
                  <a:srgbClr val="002060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69</a:t>
            </a:r>
            <a:r>
              <a:rPr lang="zh-TW" altLang="en-US" b="0" i="0" dirty="0">
                <a:solidFill>
                  <a:srgbClr val="002060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個發展中國家收到來自中國的疫苗援助，並且有</a:t>
            </a:r>
            <a:r>
              <a:rPr lang="en-US" altLang="zh-TW" b="0" i="0" dirty="0">
                <a:solidFill>
                  <a:srgbClr val="002060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43</a:t>
            </a:r>
            <a:r>
              <a:rPr lang="zh-TW" altLang="en-US" b="0" i="0" dirty="0">
                <a:solidFill>
                  <a:srgbClr val="002060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個國家購買了中國疫苗。根據英國分析機構</a:t>
            </a:r>
            <a:r>
              <a:rPr lang="en-US" altLang="zh-TW" b="0" i="0" dirty="0" err="1">
                <a:solidFill>
                  <a:srgbClr val="002060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Airfinity</a:t>
            </a:r>
            <a:r>
              <a:rPr lang="zh-TW" altLang="en-US" b="0" i="0" dirty="0">
                <a:solidFill>
                  <a:srgbClr val="002060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的數據，中國疫苗的生產劑量佔全球總數</a:t>
            </a:r>
            <a:r>
              <a:rPr lang="en-US" altLang="zh-TW" b="0" i="0" dirty="0">
                <a:solidFill>
                  <a:srgbClr val="002060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3</a:t>
            </a:r>
            <a:r>
              <a:rPr lang="zh-TW" altLang="en-US" b="0" i="0" dirty="0">
                <a:solidFill>
                  <a:srgbClr val="002060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分</a:t>
            </a:r>
            <a:r>
              <a:rPr lang="en-US" altLang="zh-TW" b="0" i="0" dirty="0">
                <a:solidFill>
                  <a:srgbClr val="002060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</a:t>
            </a:r>
            <a:r>
              <a:rPr lang="zh-TW" altLang="en-US" b="0" i="0" dirty="0">
                <a:solidFill>
                  <a:srgbClr val="002060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，成為全球</a:t>
            </a:r>
            <a:endParaRPr lang="en-US" altLang="zh-TW" b="0" i="0" dirty="0">
              <a:solidFill>
                <a:srgbClr val="002060"/>
              </a:solidFill>
              <a:effectLst/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just"/>
            <a:r>
              <a:rPr lang="zh-TW" altLang="en-US" b="0" i="0" dirty="0">
                <a:solidFill>
                  <a:srgbClr val="002060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最大的新冠疫苗生產國家。</a:t>
            </a:r>
          </a:p>
        </p:txBody>
      </p:sp>
      <p:graphicFrame>
        <p:nvGraphicFramePr>
          <p:cNvPr id="2" name="資料庫圖表 1">
            <a:extLst>
              <a:ext uri="{FF2B5EF4-FFF2-40B4-BE49-F238E27FC236}">
                <a16:creationId xmlns:a16="http://schemas.microsoft.com/office/drawing/2014/main" id="{82B40B3A-AB66-CBE9-98F3-E5F8AB55BE7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53031426"/>
              </p:ext>
            </p:extLst>
          </p:nvPr>
        </p:nvGraphicFramePr>
        <p:xfrm>
          <a:off x="1055844" y="3194587"/>
          <a:ext cx="3602116" cy="33344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Box 12">
            <a:extLst>
              <a:ext uri="{FF2B5EF4-FFF2-40B4-BE49-F238E27FC236}">
                <a16:creationId xmlns:a16="http://schemas.microsoft.com/office/drawing/2014/main" id="{5C2AD966-A6A2-2A3D-B080-4AA6D329DFB8}"/>
              </a:ext>
            </a:extLst>
          </p:cNvPr>
          <p:cNvSpPr txBox="1"/>
          <p:nvPr/>
        </p:nvSpPr>
        <p:spPr>
          <a:xfrm>
            <a:off x="3278146" y="232456"/>
            <a:ext cx="531213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3600" b="1" dirty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1.1  2019</a:t>
            </a:r>
            <a:r>
              <a:rPr lang="zh-TW" altLang="en-US" sz="3600" b="1" dirty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冠狀病毒病</a:t>
            </a: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EF51C000-21DF-0973-F075-86B5025398D0}"/>
              </a:ext>
            </a:extLst>
          </p:cNvPr>
          <p:cNvSpPr txBox="1"/>
          <p:nvPr/>
        </p:nvSpPr>
        <p:spPr>
          <a:xfrm>
            <a:off x="494342" y="4191060"/>
            <a:ext cx="25741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2400" b="1" dirty="0">
                <a:solidFill>
                  <a:schemeClr val="tx1">
                    <a:lumMod val="75000"/>
                  </a:schemeClr>
                </a:solidFill>
                <a:latin typeface="+mn-ea"/>
              </a:rPr>
              <a:t>中國疫苗</a:t>
            </a: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FBBFBADA-0BE0-8204-BFC6-37F974716A58}"/>
              </a:ext>
            </a:extLst>
          </p:cNvPr>
          <p:cNvSpPr txBox="1"/>
          <p:nvPr/>
        </p:nvSpPr>
        <p:spPr>
          <a:xfrm>
            <a:off x="1657085" y="6422702"/>
            <a:ext cx="2399633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1500" b="1" dirty="0">
                <a:solidFill>
                  <a:schemeClr val="accent3">
                    <a:lumMod val="50000"/>
                  </a:schemeClr>
                </a:solidFill>
                <a:latin typeface="+mn-ea"/>
              </a:rPr>
              <a:t>疫苗公平分配</a:t>
            </a:r>
          </a:p>
        </p:txBody>
      </p:sp>
      <p:pic>
        <p:nvPicPr>
          <p:cNvPr id="21" name="圖片 20">
            <a:extLst>
              <a:ext uri="{FF2B5EF4-FFF2-40B4-BE49-F238E27FC236}">
                <a16:creationId xmlns:a16="http://schemas.microsoft.com/office/drawing/2014/main" id="{C34014D7-B51B-2475-FC20-C0C1C61E560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1723" t="4321" r="21675" b="1621"/>
          <a:stretch/>
        </p:blipFill>
        <p:spPr>
          <a:xfrm>
            <a:off x="9681447" y="3524486"/>
            <a:ext cx="2542148" cy="2441448"/>
          </a:xfrm>
          <a:prstGeom prst="ellipse">
            <a:avLst/>
          </a:prstGeom>
          <a:effectLst>
            <a:softEdge rad="63500"/>
          </a:effectLst>
        </p:spPr>
      </p:pic>
      <p:sp>
        <p:nvSpPr>
          <p:cNvPr id="22" name="Google Shape;86;p6">
            <a:hlinkClick r:id="rId8"/>
            <a:extLst>
              <a:ext uri="{FF2B5EF4-FFF2-40B4-BE49-F238E27FC236}">
                <a16:creationId xmlns:a16="http://schemas.microsoft.com/office/drawing/2014/main" id="{D9F5F780-0123-4A7B-2ACE-BBF6B7238F14}"/>
              </a:ext>
            </a:extLst>
          </p:cNvPr>
          <p:cNvSpPr/>
          <p:nvPr/>
        </p:nvSpPr>
        <p:spPr>
          <a:xfrm>
            <a:off x="8777695" y="5046345"/>
            <a:ext cx="1428750" cy="1428750"/>
          </a:xfrm>
          <a:prstGeom prst="ellipse">
            <a:avLst/>
          </a:prstGeom>
          <a:gradFill>
            <a:gsLst>
              <a:gs pos="0">
                <a:srgbClr val="CED1E8"/>
              </a:gs>
              <a:gs pos="46000">
                <a:srgbClr val="8E93C8"/>
              </a:gs>
              <a:gs pos="100000">
                <a:srgbClr val="414787"/>
              </a:gs>
            </a:gsLst>
            <a:path path="circle">
              <a:fillToRect l="50000" t="50000" r="50000" b="50000"/>
            </a:path>
            <a:tileRect/>
          </a:gradFill>
          <a:ln w="57150" cap="flat" cmpd="sng">
            <a:solidFill>
              <a:srgbClr val="32427E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b="1" i="0" u="none" strike="noStrike" cap="none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按此</a:t>
            </a:r>
            <a:r>
              <a:rPr lang="zh-TW" altLang="en-US" sz="2800" b="1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閱讀</a:t>
            </a:r>
            <a:endParaRPr sz="2800" b="1" i="0" u="none" strike="noStrike" cap="none" dirty="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5" name="Google Shape;156;p14">
            <a:extLst>
              <a:ext uri="{FF2B5EF4-FFF2-40B4-BE49-F238E27FC236}">
                <a16:creationId xmlns:a16="http://schemas.microsoft.com/office/drawing/2014/main" id="{CD4D1460-F20C-53B7-4A5B-12E6FF732C13}"/>
              </a:ext>
            </a:extLst>
          </p:cNvPr>
          <p:cNvSpPr txBox="1"/>
          <p:nvPr/>
        </p:nvSpPr>
        <p:spPr>
          <a:xfrm>
            <a:off x="5129344" y="5861417"/>
            <a:ext cx="3801355" cy="415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050" dirty="0">
                <a:solidFill>
                  <a:schemeClr val="accent2">
                    <a:lumMod val="10000"/>
                  </a:schemeClr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Times New Roman"/>
                <a:sym typeface="Times New Roman"/>
              </a:rPr>
              <a:t>資料來源：當代中國</a:t>
            </a:r>
            <a:r>
              <a:rPr lang="en-US" altLang="zh-TW" sz="1050" dirty="0">
                <a:solidFill>
                  <a:schemeClr val="accent2">
                    <a:lumMod val="10000"/>
                  </a:schemeClr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Times New Roman"/>
                <a:sym typeface="Times New Roman"/>
              </a:rPr>
              <a:t>〈</a:t>
            </a:r>
            <a:r>
              <a:rPr lang="zh-TW" altLang="en-US" sz="1050" dirty="0">
                <a:solidFill>
                  <a:schemeClr val="accent2">
                    <a:lumMod val="10000"/>
                  </a:schemeClr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Times New Roman"/>
                <a:sym typeface="Times New Roman"/>
              </a:rPr>
              <a:t>中國疫苗海內外接種均破億 加強針已在試驗</a:t>
            </a:r>
            <a:r>
              <a:rPr lang="en-US" altLang="zh-TW" sz="1050" dirty="0">
                <a:solidFill>
                  <a:schemeClr val="accent2">
                    <a:lumMod val="10000"/>
                  </a:schemeClr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Times New Roman"/>
                <a:sym typeface="Times New Roman"/>
              </a:rPr>
              <a:t>〉 https://www.ourchinastory.com/zh/1293/</a:t>
            </a:r>
          </a:p>
        </p:txBody>
      </p:sp>
      <p:sp>
        <p:nvSpPr>
          <p:cNvPr id="23" name="Google Shape;234;p22">
            <a:extLst>
              <a:ext uri="{FF2B5EF4-FFF2-40B4-BE49-F238E27FC236}">
                <a16:creationId xmlns:a16="http://schemas.microsoft.com/office/drawing/2014/main" id="{FD2C6D6F-4F5D-04AF-3CED-C1A228A0B9AF}"/>
              </a:ext>
            </a:extLst>
          </p:cNvPr>
          <p:cNvSpPr/>
          <p:nvPr/>
        </p:nvSpPr>
        <p:spPr>
          <a:xfrm rot="-5400000">
            <a:off x="10946799" y="921181"/>
            <a:ext cx="1984495" cy="516038"/>
          </a:xfrm>
          <a:prstGeom prst="round2SameRect">
            <a:avLst>
              <a:gd name="adj1" fmla="val 16667"/>
              <a:gd name="adj2" fmla="val 0"/>
            </a:avLst>
          </a:prstGeom>
          <a:solidFill>
            <a:srgbClr val="32427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800" b="1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4" name="Google Shape;235;p22">
            <a:extLst>
              <a:ext uri="{FF2B5EF4-FFF2-40B4-BE49-F238E27FC236}">
                <a16:creationId xmlns:a16="http://schemas.microsoft.com/office/drawing/2014/main" id="{653648CD-3128-0642-D087-953A2F684419}"/>
              </a:ext>
            </a:extLst>
          </p:cNvPr>
          <p:cNvSpPr txBox="1"/>
          <p:nvPr/>
        </p:nvSpPr>
        <p:spPr>
          <a:xfrm>
            <a:off x="11681026" y="232456"/>
            <a:ext cx="510974" cy="1938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b="1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課堂活動</a:t>
            </a:r>
            <a:endParaRPr sz="2400" b="1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b="1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2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76485387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A50B27CF-D1DE-3F78-FAD3-D6A0259382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14" r="25303"/>
          <a:stretch/>
        </p:blipFill>
        <p:spPr>
          <a:xfrm>
            <a:off x="2643" y="741654"/>
            <a:ext cx="4552718" cy="5946218"/>
          </a:xfrm>
          <a:custGeom>
            <a:avLst/>
            <a:gdLst/>
            <a:ahLst/>
            <a:cxnLst/>
            <a:rect l="l" t="t" r="r" b="b"/>
            <a:pathLst>
              <a:path w="4552738" h="5946218">
                <a:moveTo>
                  <a:pt x="0" y="0"/>
                </a:moveTo>
                <a:lnTo>
                  <a:pt x="193217" y="10418"/>
                </a:lnTo>
                <a:cubicBezTo>
                  <a:pt x="612089" y="35802"/>
                  <a:pt x="1030148" y="71660"/>
                  <a:pt x="1446580" y="128061"/>
                </a:cubicBezTo>
                <a:cubicBezTo>
                  <a:pt x="1735723" y="167547"/>
                  <a:pt x="2027715" y="194943"/>
                  <a:pt x="2320927" y="163517"/>
                </a:cubicBezTo>
                <a:cubicBezTo>
                  <a:pt x="2335563" y="161905"/>
                  <a:pt x="2352239" y="156669"/>
                  <a:pt x="2364438" y="161905"/>
                </a:cubicBezTo>
                <a:cubicBezTo>
                  <a:pt x="2506776" y="220729"/>
                  <a:pt x="2662121" y="178424"/>
                  <a:pt x="2809744" y="215490"/>
                </a:cubicBezTo>
                <a:cubicBezTo>
                  <a:pt x="2771925" y="358517"/>
                  <a:pt x="2609662" y="346832"/>
                  <a:pt x="2518162" y="445944"/>
                </a:cubicBezTo>
                <a:cubicBezTo>
                  <a:pt x="2667409" y="485424"/>
                  <a:pt x="2801610" y="525312"/>
                  <a:pt x="2937846" y="555124"/>
                </a:cubicBezTo>
                <a:cubicBezTo>
                  <a:pt x="3082216" y="586550"/>
                  <a:pt x="3204622" y="671561"/>
                  <a:pt x="3345734" y="709433"/>
                </a:cubicBezTo>
                <a:cubicBezTo>
                  <a:pt x="3375832" y="717492"/>
                  <a:pt x="3412025" y="745693"/>
                  <a:pt x="3422598" y="773089"/>
                </a:cubicBezTo>
                <a:cubicBezTo>
                  <a:pt x="3456757" y="861726"/>
                  <a:pt x="4138745" y="1110310"/>
                  <a:pt x="4058225" y="1189273"/>
                </a:cubicBezTo>
                <a:cubicBezTo>
                  <a:pt x="4024878" y="1221909"/>
                  <a:pt x="3981773" y="1245276"/>
                  <a:pt x="3936629" y="1277508"/>
                </a:cubicBezTo>
                <a:cubicBezTo>
                  <a:pt x="4004547" y="1338344"/>
                  <a:pt x="4080998" y="1364935"/>
                  <a:pt x="4162334" y="1383065"/>
                </a:cubicBezTo>
                <a:cubicBezTo>
                  <a:pt x="4186736" y="1388705"/>
                  <a:pt x="4210728" y="1399986"/>
                  <a:pt x="4213168" y="1427383"/>
                </a:cubicBezTo>
                <a:cubicBezTo>
                  <a:pt x="4215607" y="1455987"/>
                  <a:pt x="4190800" y="1467266"/>
                  <a:pt x="4170061" y="1480564"/>
                </a:cubicBezTo>
                <a:cubicBezTo>
                  <a:pt x="4141188" y="1499095"/>
                  <a:pt x="4113127" y="1515214"/>
                  <a:pt x="4076527" y="1517630"/>
                </a:cubicBezTo>
                <a:cubicBezTo>
                  <a:pt x="4016337" y="1521257"/>
                  <a:pt x="3987466" y="1572826"/>
                  <a:pt x="3952493" y="1611502"/>
                </a:cubicBezTo>
                <a:cubicBezTo>
                  <a:pt x="3932973" y="1633259"/>
                  <a:pt x="3923211" y="1677172"/>
                  <a:pt x="3957370" y="1684828"/>
                </a:cubicBezTo>
                <a:cubicBezTo>
                  <a:pt x="4039518" y="1703363"/>
                  <a:pt x="4033011" y="1756946"/>
                  <a:pt x="4030981" y="1817782"/>
                </a:cubicBezTo>
                <a:cubicBezTo>
                  <a:pt x="4028133" y="1893124"/>
                  <a:pt x="3979737" y="1927770"/>
                  <a:pt x="3920363" y="1956780"/>
                </a:cubicBezTo>
                <a:cubicBezTo>
                  <a:pt x="3900029" y="1966851"/>
                  <a:pt x="3871158" y="1966449"/>
                  <a:pt x="3863429" y="1997874"/>
                </a:cubicBezTo>
                <a:cubicBezTo>
                  <a:pt x="3896777" y="2027688"/>
                  <a:pt x="3937444" y="2003517"/>
                  <a:pt x="3973233" y="2011975"/>
                </a:cubicBezTo>
                <a:cubicBezTo>
                  <a:pt x="4002918" y="2018824"/>
                  <a:pt x="4052127" y="2015199"/>
                  <a:pt x="4011458" y="2069991"/>
                </a:cubicBezTo>
                <a:cubicBezTo>
                  <a:pt x="3999664" y="2085704"/>
                  <a:pt x="4013491" y="2097792"/>
                  <a:pt x="4028540" y="2099000"/>
                </a:cubicBezTo>
                <a:cubicBezTo>
                  <a:pt x="4148913" y="2111489"/>
                  <a:pt x="4093606" y="2222285"/>
                  <a:pt x="4132241" y="2280703"/>
                </a:cubicBezTo>
                <a:cubicBezTo>
                  <a:pt x="4142812" y="2296818"/>
                  <a:pt x="4131425" y="2324618"/>
                  <a:pt x="4114752" y="2331466"/>
                </a:cubicBezTo>
                <a:cubicBezTo>
                  <a:pt x="4008205" y="2376592"/>
                  <a:pt x="3993565" y="2484163"/>
                  <a:pt x="3941916" y="2576828"/>
                </a:cubicBezTo>
                <a:cubicBezTo>
                  <a:pt x="3998039" y="2613488"/>
                  <a:pt x="4065138" y="2621547"/>
                  <a:pt x="4125732" y="2645318"/>
                </a:cubicBezTo>
                <a:cubicBezTo>
                  <a:pt x="4188768" y="2670298"/>
                  <a:pt x="4188768" y="2688831"/>
                  <a:pt x="4136714" y="2761349"/>
                </a:cubicBezTo>
                <a:cubicBezTo>
                  <a:pt x="4272135" y="2777064"/>
                  <a:pt x="4272135" y="2777064"/>
                  <a:pt x="4230249" y="2891080"/>
                </a:cubicBezTo>
                <a:cubicBezTo>
                  <a:pt x="4343713" y="2901557"/>
                  <a:pt x="4418537" y="2955542"/>
                  <a:pt x="4436023" y="3073591"/>
                </a:cubicBezTo>
                <a:cubicBezTo>
                  <a:pt x="4444564" y="3130800"/>
                  <a:pt x="4495804" y="3157792"/>
                  <a:pt x="4552738" y="3196068"/>
                </a:cubicBezTo>
                <a:cubicBezTo>
                  <a:pt x="4481978" y="3233136"/>
                  <a:pt x="4433989" y="3310489"/>
                  <a:pt x="4351436" y="3228700"/>
                </a:cubicBezTo>
                <a:cubicBezTo>
                  <a:pt x="4321344" y="3198888"/>
                  <a:pt x="4324186" y="3236761"/>
                  <a:pt x="4320122" y="3247637"/>
                </a:cubicBezTo>
                <a:cubicBezTo>
                  <a:pt x="4310364" y="3274227"/>
                  <a:pt x="4330695" y="3291956"/>
                  <a:pt x="4344116" y="3312099"/>
                </a:cubicBezTo>
                <a:cubicBezTo>
                  <a:pt x="4357130" y="3332244"/>
                  <a:pt x="4372586" y="3353596"/>
                  <a:pt x="4376244" y="3376163"/>
                </a:cubicBezTo>
                <a:cubicBezTo>
                  <a:pt x="4378682" y="3391874"/>
                  <a:pt x="4366890" y="3414835"/>
                  <a:pt x="4353877" y="3426522"/>
                </a:cubicBezTo>
                <a:cubicBezTo>
                  <a:pt x="4285554" y="3488163"/>
                  <a:pt x="4326221" y="3626757"/>
                  <a:pt x="4196898" y="3644486"/>
                </a:cubicBezTo>
                <a:cubicBezTo>
                  <a:pt x="4138745" y="3652541"/>
                  <a:pt x="4110687" y="3703306"/>
                  <a:pt x="4067986" y="3731106"/>
                </a:cubicBezTo>
                <a:cubicBezTo>
                  <a:pt x="3919551" y="3828201"/>
                  <a:pt x="3820322" y="3953097"/>
                  <a:pt x="3774370" y="4124729"/>
                </a:cubicBezTo>
                <a:cubicBezTo>
                  <a:pt x="3761764" y="4172269"/>
                  <a:pt x="3713368" y="4210546"/>
                  <a:pt x="3682054" y="4252444"/>
                </a:cubicBezTo>
                <a:cubicBezTo>
                  <a:pt x="3697103" y="4283064"/>
                  <a:pt x="3779250" y="4216990"/>
                  <a:pt x="3750377" y="4297567"/>
                </a:cubicBezTo>
                <a:cubicBezTo>
                  <a:pt x="3728417" y="4358002"/>
                  <a:pt x="3672294" y="4395470"/>
                  <a:pt x="3619425" y="4431328"/>
                </a:cubicBezTo>
                <a:cubicBezTo>
                  <a:pt x="3559239" y="4472019"/>
                  <a:pt x="3492545" y="4504653"/>
                  <a:pt x="3465296" y="4579993"/>
                </a:cubicBezTo>
                <a:cubicBezTo>
                  <a:pt x="3459603" y="4596110"/>
                  <a:pt x="3441305" y="4613031"/>
                  <a:pt x="3425038" y="4619479"/>
                </a:cubicBezTo>
                <a:cubicBezTo>
                  <a:pt x="2576720" y="5945389"/>
                  <a:pt x="488463" y="5954251"/>
                  <a:pt x="247714" y="5944983"/>
                </a:cubicBezTo>
                <a:cubicBezTo>
                  <a:pt x="174818" y="5942062"/>
                  <a:pt x="102913" y="5934760"/>
                  <a:pt x="31834" y="5923857"/>
                </a:cubicBezTo>
                <a:lnTo>
                  <a:pt x="0" y="5917408"/>
                </a:lnTo>
                <a:close/>
              </a:path>
            </a:pathLst>
          </a:cu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F081BC49-83E2-F48F-793C-7488F0F4F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4635" y="307730"/>
            <a:ext cx="3373350" cy="726765"/>
          </a:xfrm>
          <a:noFill/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altLang="zh-TW" sz="3600" dirty="0">
                <a:solidFill>
                  <a:schemeClr val="bg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COVAX</a:t>
            </a:r>
            <a:r>
              <a:rPr lang="zh-TW" altLang="en-US" sz="3600" dirty="0">
                <a:solidFill>
                  <a:schemeClr val="bg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計劃</a:t>
            </a:r>
          </a:p>
        </p:txBody>
      </p:sp>
      <p:sp>
        <p:nvSpPr>
          <p:cNvPr id="5" name="Oval 6">
            <a:extLst>
              <a:ext uri="{FF2B5EF4-FFF2-40B4-BE49-F238E27FC236}">
                <a16:creationId xmlns:a16="http://schemas.microsoft.com/office/drawing/2014/main" id="{900FE4A2-A1BF-FAFF-7116-7FCBAA340E28}"/>
              </a:ext>
            </a:extLst>
          </p:cNvPr>
          <p:cNvSpPr/>
          <p:nvPr/>
        </p:nvSpPr>
        <p:spPr>
          <a:xfrm rot="20694509">
            <a:off x="3170133" y="194231"/>
            <a:ext cx="1961461" cy="953760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小知識</a:t>
            </a:r>
            <a:endParaRPr lang="en-HK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3" name="TextBox 12">
            <a:extLst>
              <a:ext uri="{FF2B5EF4-FFF2-40B4-BE49-F238E27FC236}">
                <a16:creationId xmlns:a16="http://schemas.microsoft.com/office/drawing/2014/main" id="{A73CBE07-0DAE-E1E8-3338-2E151859E9F7}"/>
              </a:ext>
            </a:extLst>
          </p:cNvPr>
          <p:cNvSpPr txBox="1"/>
          <p:nvPr/>
        </p:nvSpPr>
        <p:spPr>
          <a:xfrm>
            <a:off x="4288972" y="1386889"/>
            <a:ext cx="7450182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altLang="zh-TW" sz="25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COVID-19 Vaccines Global Access </a:t>
            </a:r>
            <a:r>
              <a:rPr lang="zh-TW" altLang="en-US" sz="25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（</a:t>
            </a:r>
            <a:r>
              <a:rPr lang="en-US" altLang="zh-TW" sz="25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COVAX</a:t>
            </a:r>
            <a:r>
              <a:rPr lang="zh-TW" altLang="en-US" sz="25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）由世衞和全球疫苗免疫聯盟、流行病防範創新聯盟成立，目標是加速</a:t>
            </a:r>
            <a:r>
              <a:rPr lang="en-US" altLang="zh-TW" sz="25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COVID-19</a:t>
            </a:r>
            <a:r>
              <a:rPr lang="zh-TW" altLang="en-US" sz="25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疫苗的開發和生產，並保證世界每個國家都能公平合理地獲得疫苗。</a:t>
            </a:r>
          </a:p>
        </p:txBody>
      </p:sp>
      <p:sp>
        <p:nvSpPr>
          <p:cNvPr id="12" name="Google Shape;86;p6">
            <a:hlinkClick r:id="rId3"/>
            <a:extLst>
              <a:ext uri="{FF2B5EF4-FFF2-40B4-BE49-F238E27FC236}">
                <a16:creationId xmlns:a16="http://schemas.microsoft.com/office/drawing/2014/main" id="{E7139D48-B1FA-90BD-F6F3-2EB4D3D77668}"/>
              </a:ext>
            </a:extLst>
          </p:cNvPr>
          <p:cNvSpPr/>
          <p:nvPr/>
        </p:nvSpPr>
        <p:spPr>
          <a:xfrm>
            <a:off x="10083110" y="3147440"/>
            <a:ext cx="1428750" cy="1428750"/>
          </a:xfrm>
          <a:prstGeom prst="ellipse">
            <a:avLst/>
          </a:prstGeom>
          <a:gradFill>
            <a:gsLst>
              <a:gs pos="0">
                <a:srgbClr val="CED1E8"/>
              </a:gs>
              <a:gs pos="46000">
                <a:srgbClr val="8E93C8"/>
              </a:gs>
              <a:gs pos="100000">
                <a:srgbClr val="414787"/>
              </a:gs>
            </a:gsLst>
            <a:path path="circle">
              <a:fillToRect l="50000" t="50000" r="50000" b="50000"/>
            </a:path>
            <a:tileRect/>
          </a:gradFill>
          <a:ln w="57150" cap="flat" cmpd="sng">
            <a:solidFill>
              <a:srgbClr val="32427E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b="1" i="0" u="none" strike="noStrike" cap="none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按此觀看</a:t>
            </a:r>
            <a:endParaRPr sz="2800" b="1" i="0" u="none" strike="noStrike" cap="none" dirty="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5" name="Google Shape;156;p14">
            <a:extLst>
              <a:ext uri="{FF2B5EF4-FFF2-40B4-BE49-F238E27FC236}">
                <a16:creationId xmlns:a16="http://schemas.microsoft.com/office/drawing/2014/main" id="{4D03E8C1-862B-7A94-E7A1-0BAC330CB6FC}"/>
              </a:ext>
            </a:extLst>
          </p:cNvPr>
          <p:cNvSpPr txBox="1"/>
          <p:nvPr/>
        </p:nvSpPr>
        <p:spPr>
          <a:xfrm>
            <a:off x="1182110" y="6446811"/>
            <a:ext cx="6746501" cy="415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050" dirty="0">
                <a:solidFill>
                  <a:schemeClr val="accent2">
                    <a:lumMod val="10000"/>
                  </a:schemeClr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Times New Roman"/>
                <a:sym typeface="Times New Roman"/>
              </a:rPr>
              <a:t>資料來源：聯合國兒童基金香港委員會</a:t>
            </a:r>
            <a:r>
              <a:rPr lang="en-US" altLang="zh-TW" sz="1050" dirty="0">
                <a:solidFill>
                  <a:schemeClr val="accent2">
                    <a:lumMod val="10000"/>
                  </a:schemeClr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Times New Roman"/>
                <a:sym typeface="Times New Roman"/>
              </a:rPr>
              <a:t>〈</a:t>
            </a:r>
            <a:r>
              <a:rPr lang="en-US" altLang="zh-CN" sz="1050" dirty="0">
                <a:solidFill>
                  <a:schemeClr val="accent2">
                    <a:lumMod val="10000"/>
                  </a:schemeClr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Times New Roman"/>
                <a:sym typeface="Times New Roman"/>
              </a:rPr>
              <a:t>End Pandemic Race </a:t>
            </a:r>
            <a:r>
              <a:rPr lang="zh-CN" altLang="en-US" sz="1050" dirty="0">
                <a:solidFill>
                  <a:schemeClr val="accent2">
                    <a:lumMod val="10000"/>
                  </a:schemeClr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Times New Roman"/>
                <a:sym typeface="Times New Roman"/>
              </a:rPr>
              <a:t>結束疫情 </a:t>
            </a:r>
            <a:r>
              <a:rPr lang="en-US" altLang="zh-CN" sz="1050" dirty="0">
                <a:solidFill>
                  <a:schemeClr val="accent2">
                    <a:lumMod val="10000"/>
                  </a:schemeClr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Times New Roman"/>
                <a:sym typeface="Times New Roman"/>
              </a:rPr>
              <a:t>| COVAX </a:t>
            </a:r>
            <a:r>
              <a:rPr lang="zh-CN" altLang="en-US" sz="1050" dirty="0">
                <a:solidFill>
                  <a:schemeClr val="accent2">
                    <a:lumMod val="10000"/>
                  </a:schemeClr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Times New Roman"/>
                <a:sym typeface="Times New Roman"/>
              </a:rPr>
              <a:t>疫苗實施計劃 </a:t>
            </a:r>
            <a:r>
              <a:rPr lang="en-US" altLang="zh-CN" sz="1050" dirty="0">
                <a:solidFill>
                  <a:schemeClr val="accent2">
                    <a:lumMod val="10000"/>
                  </a:schemeClr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Times New Roman"/>
                <a:sym typeface="Times New Roman"/>
              </a:rPr>
              <a:t>| UNICEF HK</a:t>
            </a:r>
            <a:r>
              <a:rPr lang="en-US" altLang="zh-TW" sz="1050" dirty="0">
                <a:solidFill>
                  <a:schemeClr val="accent2">
                    <a:lumMod val="10000"/>
                  </a:schemeClr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Times New Roman"/>
                <a:sym typeface="Times New Roman"/>
              </a:rPr>
              <a:t>〉</a:t>
            </a:r>
            <a:r>
              <a:rPr lang="en-HK" altLang="zh-TW" sz="1050" dirty="0">
                <a:solidFill>
                  <a:schemeClr val="accent2">
                    <a:lumMod val="10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lang="en-US" altLang="zh-TW" sz="1050" dirty="0">
              <a:solidFill>
                <a:schemeClr val="accent2">
                  <a:lumMod val="10000"/>
                </a:schemeClr>
              </a:solidFill>
              <a:latin typeface="DFKai-SB" panose="03000509000000000000" pitchFamily="65" charset="-120"/>
              <a:ea typeface="DFKai-SB" panose="03000509000000000000" pitchFamily="65" charset="-120"/>
              <a:cs typeface="Times New Roman"/>
              <a:sym typeface="Times New Roman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HK" altLang="zh-TW" sz="1050" dirty="0">
                <a:solidFill>
                  <a:schemeClr val="accent2">
                    <a:lumMod val="10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https://youtu.be/sbbb2g_pFzg?si=5mOlRSobIVh8vrX4</a:t>
            </a:r>
            <a:endParaRPr sz="1050" b="0" i="0" u="none" strike="noStrike" cap="none" dirty="0">
              <a:solidFill>
                <a:schemeClr val="accent2">
                  <a:lumMod val="10000"/>
                </a:scheme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DD2203A2-5DDC-43F7-DF75-279BED47FDB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0129970" y="4705525"/>
            <a:ext cx="1335029" cy="1335029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0697260C-FB00-C466-06C0-2FDE8D3194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1621" y="3407317"/>
            <a:ext cx="4952485" cy="273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641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圖形, 黑與白, 字型, 印刷術 的圖片&#10;&#10;自動產生的描述">
            <a:extLst>
              <a:ext uri="{FF2B5EF4-FFF2-40B4-BE49-F238E27FC236}">
                <a16:creationId xmlns:a16="http://schemas.microsoft.com/office/drawing/2014/main" id="{22DD0B6C-7967-5773-14FC-736CD06DDEB3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alphaModFix amt="35000"/>
          </a:blip>
          <a:stretch>
            <a:fillRect/>
          </a:stretch>
        </p:blipFill>
        <p:spPr>
          <a:xfrm>
            <a:off x="-124572" y="1426016"/>
            <a:ext cx="2779242" cy="2524311"/>
          </a:xfrm>
          <a:prstGeom prst="rect">
            <a:avLst/>
          </a:prstGeom>
        </p:spPr>
      </p:pic>
      <p:pic>
        <p:nvPicPr>
          <p:cNvPr id="14" name="圖片 13" descr="一張含有 圖形, 黑與白, 字型, 印刷術 的圖片&#10;&#10;自動產生的描述">
            <a:extLst>
              <a:ext uri="{FF2B5EF4-FFF2-40B4-BE49-F238E27FC236}">
                <a16:creationId xmlns:a16="http://schemas.microsoft.com/office/drawing/2014/main" id="{D12FE6CD-F248-A55D-D4CC-48EB79FA61B7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alphaModFix amt="35000"/>
          </a:blip>
          <a:stretch>
            <a:fillRect/>
          </a:stretch>
        </p:blipFill>
        <p:spPr>
          <a:xfrm>
            <a:off x="6175152" y="3820552"/>
            <a:ext cx="2779242" cy="2524311"/>
          </a:xfrm>
          <a:prstGeom prst="rect">
            <a:avLst/>
          </a:prstGeom>
        </p:spPr>
      </p:pic>
      <p:pic>
        <p:nvPicPr>
          <p:cNvPr id="15" name="圖片 14" descr="一張含有 圖形, 黑與白, 字型, 印刷術 的圖片&#10;&#10;自動產生的描述">
            <a:extLst>
              <a:ext uri="{FF2B5EF4-FFF2-40B4-BE49-F238E27FC236}">
                <a16:creationId xmlns:a16="http://schemas.microsoft.com/office/drawing/2014/main" id="{AF5CFA46-CD1C-3802-DEAC-40ADF4EDF380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alphaModFix amt="35000"/>
          </a:blip>
          <a:stretch>
            <a:fillRect/>
          </a:stretch>
        </p:blipFill>
        <p:spPr>
          <a:xfrm>
            <a:off x="5322121" y="1553951"/>
            <a:ext cx="2779242" cy="2524311"/>
          </a:xfrm>
          <a:prstGeom prst="rect">
            <a:avLst/>
          </a:prstGeom>
        </p:spPr>
      </p:pic>
      <p:sp>
        <p:nvSpPr>
          <p:cNvPr id="8" name="TextBox 12">
            <a:extLst>
              <a:ext uri="{FF2B5EF4-FFF2-40B4-BE49-F238E27FC236}">
                <a16:creationId xmlns:a16="http://schemas.microsoft.com/office/drawing/2014/main" id="{3440F09C-9050-8A37-5AA3-1391487E9414}"/>
              </a:ext>
            </a:extLst>
          </p:cNvPr>
          <p:cNvSpPr txBox="1"/>
          <p:nvPr/>
        </p:nvSpPr>
        <p:spPr>
          <a:xfrm>
            <a:off x="475036" y="1015667"/>
            <a:ext cx="1138603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zh-TW" altLang="en-US" sz="24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除</a:t>
            </a:r>
            <a:r>
              <a:rPr lang="en-US" altLang="zh-TW" sz="24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2019</a:t>
            </a:r>
            <a:r>
              <a:rPr lang="zh-TW" altLang="en-US" sz="24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冠狀病毒病外，中國亦在過去多次支援防治不同的全球傳染病：</a:t>
            </a:r>
            <a:endParaRPr lang="en-US" altLang="zh-TW" sz="2400" dirty="0">
              <a:solidFill>
                <a:schemeClr val="tx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Google Shape;156;p14">
            <a:extLst>
              <a:ext uri="{FF2B5EF4-FFF2-40B4-BE49-F238E27FC236}">
                <a16:creationId xmlns:a16="http://schemas.microsoft.com/office/drawing/2014/main" id="{10B67FAF-82F0-06B8-B294-08C28A4706BC}"/>
              </a:ext>
            </a:extLst>
          </p:cNvPr>
          <p:cNvSpPr txBox="1"/>
          <p:nvPr/>
        </p:nvSpPr>
        <p:spPr>
          <a:xfrm>
            <a:off x="2313547" y="3569985"/>
            <a:ext cx="1541417" cy="253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050" dirty="0">
                <a:solidFill>
                  <a:schemeClr val="accent2">
                    <a:lumMod val="10000"/>
                  </a:schemeClr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Times New Roman"/>
                <a:sym typeface="Times New Roman"/>
              </a:rPr>
              <a:t>資料來源：中國外交部</a:t>
            </a:r>
            <a:endParaRPr sz="1050" b="0" i="0" u="none" strike="noStrike" cap="none" dirty="0">
              <a:solidFill>
                <a:schemeClr val="accent2">
                  <a:lumMod val="10000"/>
                </a:scheme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" name="TextBox 12">
            <a:extLst>
              <a:ext uri="{FF2B5EF4-FFF2-40B4-BE49-F238E27FC236}">
                <a16:creationId xmlns:a16="http://schemas.microsoft.com/office/drawing/2014/main" id="{42CECCD1-6676-27AE-5ACF-6E4BC15392F1}"/>
              </a:ext>
            </a:extLst>
          </p:cNvPr>
          <p:cNvSpPr txBox="1"/>
          <p:nvPr/>
        </p:nvSpPr>
        <p:spPr>
          <a:xfrm>
            <a:off x="3278146" y="232456"/>
            <a:ext cx="531213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3600" b="1" dirty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1.2  </a:t>
            </a:r>
            <a:r>
              <a:rPr lang="zh-TW" altLang="en-US" sz="3600" b="1" dirty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其他全球傳染病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7A366B75-DE24-4F94-B198-ECAB34821282}"/>
              </a:ext>
            </a:extLst>
          </p:cNvPr>
          <p:cNvSpPr txBox="1"/>
          <p:nvPr/>
        </p:nvSpPr>
        <p:spPr>
          <a:xfrm>
            <a:off x="647660" y="2333904"/>
            <a:ext cx="1294669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2500" b="1" dirty="0">
                <a:solidFill>
                  <a:schemeClr val="tx1">
                    <a:lumMod val="75000"/>
                  </a:schemeClr>
                </a:solidFill>
                <a:latin typeface="+mn-ea"/>
              </a:rPr>
              <a:t>伊波拉病毒病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1FF9619B-86CF-2418-68E8-674C7576B231}"/>
              </a:ext>
            </a:extLst>
          </p:cNvPr>
          <p:cNvSpPr txBox="1"/>
          <p:nvPr/>
        </p:nvSpPr>
        <p:spPr>
          <a:xfrm>
            <a:off x="6175152" y="2636202"/>
            <a:ext cx="1294669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2500" b="1" dirty="0">
                <a:solidFill>
                  <a:schemeClr val="tx1">
                    <a:lumMod val="75000"/>
                  </a:schemeClr>
                </a:solidFill>
                <a:latin typeface="+mn-ea"/>
              </a:rPr>
              <a:t>禽流感</a:t>
            </a: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51F10A5E-917E-E349-202F-CFCB895C5A94}"/>
              </a:ext>
            </a:extLst>
          </p:cNvPr>
          <p:cNvSpPr txBox="1"/>
          <p:nvPr/>
        </p:nvSpPr>
        <p:spPr>
          <a:xfrm>
            <a:off x="7021986" y="4804016"/>
            <a:ext cx="1294669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2500" b="1" dirty="0">
                <a:solidFill>
                  <a:schemeClr val="tx1">
                    <a:lumMod val="75000"/>
                  </a:schemeClr>
                </a:solidFill>
                <a:latin typeface="+mn-ea"/>
              </a:rPr>
              <a:t>瘧疾</a:t>
            </a:r>
          </a:p>
        </p:txBody>
      </p:sp>
      <p:grpSp>
        <p:nvGrpSpPr>
          <p:cNvPr id="17" name="群組 16">
            <a:extLst>
              <a:ext uri="{FF2B5EF4-FFF2-40B4-BE49-F238E27FC236}">
                <a16:creationId xmlns:a16="http://schemas.microsoft.com/office/drawing/2014/main" id="{A0A618A9-E4E2-B64E-54EA-19FD693CC93C}"/>
              </a:ext>
            </a:extLst>
          </p:cNvPr>
          <p:cNvGrpSpPr/>
          <p:nvPr/>
        </p:nvGrpSpPr>
        <p:grpSpPr>
          <a:xfrm>
            <a:off x="1784317" y="2035734"/>
            <a:ext cx="457200" cy="731520"/>
            <a:chOff x="3919307" y="2151738"/>
            <a:chExt cx="457200" cy="640080"/>
          </a:xfrm>
        </p:grpSpPr>
        <p:cxnSp>
          <p:nvCxnSpPr>
            <p:cNvPr id="18" name="直線接點 17">
              <a:extLst>
                <a:ext uri="{FF2B5EF4-FFF2-40B4-BE49-F238E27FC236}">
                  <a16:creationId xmlns:a16="http://schemas.microsoft.com/office/drawing/2014/main" id="{EBA645B5-9C7E-7D72-37C2-AD3AB9E3F049}"/>
                </a:ext>
              </a:extLst>
            </p:cNvPr>
            <p:cNvCxnSpPr/>
            <p:nvPr/>
          </p:nvCxnSpPr>
          <p:spPr>
            <a:xfrm flipV="1">
              <a:off x="4376507" y="2151738"/>
              <a:ext cx="0" cy="640080"/>
            </a:xfrm>
            <a:prstGeom prst="line">
              <a:avLst/>
            </a:prstGeom>
            <a:ln w="38100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線接點 18">
              <a:extLst>
                <a:ext uri="{FF2B5EF4-FFF2-40B4-BE49-F238E27FC236}">
                  <a16:creationId xmlns:a16="http://schemas.microsoft.com/office/drawing/2014/main" id="{A737085D-80F8-1796-E865-92965796759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919307" y="2779221"/>
              <a:ext cx="457200" cy="0"/>
            </a:xfrm>
            <a:prstGeom prst="line">
              <a:avLst/>
            </a:prstGeom>
            <a:ln w="38100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68482870-8E59-A1E9-25CD-B060C110F3DC}"/>
              </a:ext>
            </a:extLst>
          </p:cNvPr>
          <p:cNvSpPr txBox="1"/>
          <p:nvPr/>
        </p:nvSpPr>
        <p:spPr>
          <a:xfrm>
            <a:off x="2326738" y="1740077"/>
            <a:ext cx="3168288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5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抗擊伊波拉病毒的</a:t>
            </a:r>
            <a:r>
              <a:rPr lang="zh-TW" altLang="en-US" sz="15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「</a:t>
            </a:r>
            <a:r>
              <a:rPr lang="zh-CN" altLang="en-US" sz="15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中國媽媽</a:t>
            </a:r>
            <a:r>
              <a:rPr lang="zh-TW" altLang="en-US" sz="15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」</a:t>
            </a:r>
          </a:p>
        </p:txBody>
      </p:sp>
      <p:sp>
        <p:nvSpPr>
          <p:cNvPr id="21" name="Google Shape;86;p6">
            <a:hlinkClick r:id="rId3"/>
            <a:extLst>
              <a:ext uri="{FF2B5EF4-FFF2-40B4-BE49-F238E27FC236}">
                <a16:creationId xmlns:a16="http://schemas.microsoft.com/office/drawing/2014/main" id="{D1F09FD3-65AD-4CF6-6055-C39591BCD3EA}"/>
              </a:ext>
            </a:extLst>
          </p:cNvPr>
          <p:cNvSpPr/>
          <p:nvPr/>
        </p:nvSpPr>
        <p:spPr>
          <a:xfrm>
            <a:off x="4782606" y="2125795"/>
            <a:ext cx="694944" cy="691750"/>
          </a:xfrm>
          <a:prstGeom prst="ellipse">
            <a:avLst/>
          </a:prstGeom>
          <a:gradFill>
            <a:gsLst>
              <a:gs pos="0">
                <a:srgbClr val="CED1E8"/>
              </a:gs>
              <a:gs pos="46000">
                <a:srgbClr val="8E93C8"/>
              </a:gs>
              <a:gs pos="100000">
                <a:srgbClr val="414787"/>
              </a:gs>
            </a:gsLst>
            <a:path path="circle">
              <a:fillToRect l="50000" t="50000" r="50000" b="50000"/>
            </a:path>
            <a:tileRect/>
          </a:gradFill>
          <a:ln w="57150" cap="flat" cmpd="sng">
            <a:solidFill>
              <a:srgbClr val="32427E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 b="1" i="0" u="none" strike="noStrike" cap="none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按此觀看</a:t>
            </a:r>
            <a:endParaRPr sz="1200" b="1" i="0" u="none" strike="noStrike" cap="none" dirty="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25" name="圖片 24">
            <a:extLst>
              <a:ext uri="{FF2B5EF4-FFF2-40B4-BE49-F238E27FC236}">
                <a16:creationId xmlns:a16="http://schemas.microsoft.com/office/drawing/2014/main" id="{D2272599-3F26-44A6-D35D-52F288B39C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6516" y="2151960"/>
            <a:ext cx="2234262" cy="1453896"/>
          </a:xfrm>
          <a:prstGeom prst="rect">
            <a:avLst/>
          </a:prstGeom>
        </p:spPr>
      </p:pic>
      <p:pic>
        <p:nvPicPr>
          <p:cNvPr id="27" name="圖片 26">
            <a:extLst>
              <a:ext uri="{FF2B5EF4-FFF2-40B4-BE49-F238E27FC236}">
                <a16:creationId xmlns:a16="http://schemas.microsoft.com/office/drawing/2014/main" id="{B99CF704-77A7-5FCB-349D-A93374AF6ED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4800788" y="2932060"/>
            <a:ext cx="691750" cy="691750"/>
          </a:xfrm>
          <a:prstGeom prst="rect">
            <a:avLst/>
          </a:prstGeom>
        </p:spPr>
      </p:pic>
      <p:grpSp>
        <p:nvGrpSpPr>
          <p:cNvPr id="28" name="群組 27">
            <a:extLst>
              <a:ext uri="{FF2B5EF4-FFF2-40B4-BE49-F238E27FC236}">
                <a16:creationId xmlns:a16="http://schemas.microsoft.com/office/drawing/2014/main" id="{AB1BF7EB-7729-9D65-19EC-E875B2ABF13E}"/>
              </a:ext>
            </a:extLst>
          </p:cNvPr>
          <p:cNvGrpSpPr/>
          <p:nvPr/>
        </p:nvGrpSpPr>
        <p:grpSpPr>
          <a:xfrm flipH="1">
            <a:off x="6495700" y="4328441"/>
            <a:ext cx="822960" cy="731520"/>
            <a:chOff x="3553547" y="2151738"/>
            <a:chExt cx="822960" cy="640080"/>
          </a:xfrm>
        </p:grpSpPr>
        <p:cxnSp>
          <p:nvCxnSpPr>
            <p:cNvPr id="29" name="直線接點 28">
              <a:extLst>
                <a:ext uri="{FF2B5EF4-FFF2-40B4-BE49-F238E27FC236}">
                  <a16:creationId xmlns:a16="http://schemas.microsoft.com/office/drawing/2014/main" id="{8DFFFDAE-A4CF-5542-4399-4D8D3286358A}"/>
                </a:ext>
              </a:extLst>
            </p:cNvPr>
            <p:cNvCxnSpPr/>
            <p:nvPr/>
          </p:nvCxnSpPr>
          <p:spPr>
            <a:xfrm flipV="1">
              <a:off x="4376507" y="2151738"/>
              <a:ext cx="0" cy="640080"/>
            </a:xfrm>
            <a:prstGeom prst="line">
              <a:avLst/>
            </a:prstGeom>
            <a:ln w="38100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線接點 29">
              <a:extLst>
                <a:ext uri="{FF2B5EF4-FFF2-40B4-BE49-F238E27FC236}">
                  <a16:creationId xmlns:a16="http://schemas.microsoft.com/office/drawing/2014/main" id="{68CE400B-0A9F-9684-F4FE-F58AB03E9F2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553547" y="2779221"/>
              <a:ext cx="822960" cy="0"/>
            </a:xfrm>
            <a:prstGeom prst="line">
              <a:avLst/>
            </a:prstGeom>
            <a:ln w="38100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文字方塊 30">
            <a:extLst>
              <a:ext uri="{FF2B5EF4-FFF2-40B4-BE49-F238E27FC236}">
                <a16:creationId xmlns:a16="http://schemas.microsoft.com/office/drawing/2014/main" id="{A3711953-31B9-B165-25C3-7F14583E2316}"/>
              </a:ext>
            </a:extLst>
          </p:cNvPr>
          <p:cNvSpPr txBox="1"/>
          <p:nvPr/>
        </p:nvSpPr>
        <p:spPr>
          <a:xfrm>
            <a:off x="3337498" y="4094749"/>
            <a:ext cx="316828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5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獻給世界的禮物</a:t>
            </a:r>
            <a:r>
              <a:rPr lang="en-US" altLang="zh-CN" sz="15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——</a:t>
            </a:r>
            <a:r>
              <a:rPr lang="zh-TW" altLang="en-US" sz="15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「</a:t>
            </a:r>
            <a:r>
              <a:rPr lang="zh-CN" altLang="en-US" sz="15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青蒿素研究</a:t>
            </a:r>
            <a:r>
              <a:rPr lang="zh-TW" altLang="en-US" sz="15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」</a:t>
            </a:r>
            <a:r>
              <a:rPr lang="zh-CN" altLang="en-US" sz="15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持續助力全球抗瘧</a:t>
            </a:r>
            <a:endParaRPr lang="zh-TW" altLang="en-US" sz="15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5" name="圖片 34">
            <a:extLst>
              <a:ext uri="{FF2B5EF4-FFF2-40B4-BE49-F238E27FC236}">
                <a16:creationId xmlns:a16="http://schemas.microsoft.com/office/drawing/2014/main" id="{57515C2A-E3DF-02D5-DEFB-EAC8CED495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49195" y="4694201"/>
            <a:ext cx="2617013" cy="1453896"/>
          </a:xfrm>
          <a:prstGeom prst="rect">
            <a:avLst/>
          </a:prstGeom>
        </p:spPr>
      </p:pic>
      <p:sp>
        <p:nvSpPr>
          <p:cNvPr id="36" name="Google Shape;86;p6">
            <a:hlinkClick r:id="rId7"/>
            <a:extLst>
              <a:ext uri="{FF2B5EF4-FFF2-40B4-BE49-F238E27FC236}">
                <a16:creationId xmlns:a16="http://schemas.microsoft.com/office/drawing/2014/main" id="{98BB80B1-B2A9-EC20-D59A-0E457CDCCE94}"/>
              </a:ext>
            </a:extLst>
          </p:cNvPr>
          <p:cNvSpPr/>
          <p:nvPr/>
        </p:nvSpPr>
        <p:spPr>
          <a:xfrm>
            <a:off x="5607281" y="4639692"/>
            <a:ext cx="694944" cy="691750"/>
          </a:xfrm>
          <a:prstGeom prst="ellipse">
            <a:avLst/>
          </a:prstGeom>
          <a:gradFill>
            <a:gsLst>
              <a:gs pos="0">
                <a:srgbClr val="CED1E8"/>
              </a:gs>
              <a:gs pos="46000">
                <a:srgbClr val="8E93C8"/>
              </a:gs>
              <a:gs pos="100000">
                <a:srgbClr val="414787"/>
              </a:gs>
            </a:gsLst>
            <a:path path="circle">
              <a:fillToRect l="50000" t="50000" r="50000" b="50000"/>
            </a:path>
            <a:tileRect/>
          </a:gradFill>
          <a:ln w="57150" cap="flat" cmpd="sng">
            <a:solidFill>
              <a:srgbClr val="32427E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 b="1" i="0" u="none" strike="noStrike" cap="none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按此觀看</a:t>
            </a:r>
            <a:endParaRPr sz="1200" b="1" i="0" u="none" strike="noStrike" cap="none" dirty="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38" name="圖片 37">
            <a:extLst>
              <a:ext uri="{FF2B5EF4-FFF2-40B4-BE49-F238E27FC236}">
                <a16:creationId xmlns:a16="http://schemas.microsoft.com/office/drawing/2014/main" id="{A338336D-0A12-1155-F7DA-068F221BB92B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5619617" y="5440655"/>
            <a:ext cx="694944" cy="694944"/>
          </a:xfrm>
          <a:prstGeom prst="rect">
            <a:avLst/>
          </a:prstGeom>
        </p:spPr>
      </p:pic>
      <p:sp>
        <p:nvSpPr>
          <p:cNvPr id="39" name="Google Shape;156;p14">
            <a:extLst>
              <a:ext uri="{FF2B5EF4-FFF2-40B4-BE49-F238E27FC236}">
                <a16:creationId xmlns:a16="http://schemas.microsoft.com/office/drawing/2014/main" id="{4F8D2F61-19C5-7518-2BD5-8B7039CCEE54}"/>
              </a:ext>
            </a:extLst>
          </p:cNvPr>
          <p:cNvSpPr txBox="1"/>
          <p:nvPr/>
        </p:nvSpPr>
        <p:spPr>
          <a:xfrm>
            <a:off x="2784923" y="6118181"/>
            <a:ext cx="1541417" cy="253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050" dirty="0">
                <a:solidFill>
                  <a:schemeClr val="accent2">
                    <a:lumMod val="10000"/>
                  </a:schemeClr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Times New Roman"/>
                <a:sym typeface="Times New Roman"/>
              </a:rPr>
              <a:t>資料來源：新華網</a:t>
            </a:r>
            <a:endParaRPr sz="1050" b="0" i="0" u="none" strike="noStrike" cap="none" dirty="0">
              <a:solidFill>
                <a:schemeClr val="accent2">
                  <a:lumMod val="10000"/>
                </a:scheme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pSp>
        <p:nvGrpSpPr>
          <p:cNvPr id="40" name="群組 39">
            <a:extLst>
              <a:ext uri="{FF2B5EF4-FFF2-40B4-BE49-F238E27FC236}">
                <a16:creationId xmlns:a16="http://schemas.microsoft.com/office/drawing/2014/main" id="{2F7F3C55-4651-A469-A27E-1067126F1BD8}"/>
              </a:ext>
            </a:extLst>
          </p:cNvPr>
          <p:cNvGrpSpPr/>
          <p:nvPr/>
        </p:nvGrpSpPr>
        <p:grpSpPr>
          <a:xfrm>
            <a:off x="7284944" y="2151960"/>
            <a:ext cx="457200" cy="731520"/>
            <a:chOff x="3919307" y="2151738"/>
            <a:chExt cx="457200" cy="640080"/>
          </a:xfrm>
        </p:grpSpPr>
        <p:cxnSp>
          <p:nvCxnSpPr>
            <p:cNvPr id="41" name="直線接點 40">
              <a:extLst>
                <a:ext uri="{FF2B5EF4-FFF2-40B4-BE49-F238E27FC236}">
                  <a16:creationId xmlns:a16="http://schemas.microsoft.com/office/drawing/2014/main" id="{2D1CE278-702F-8B07-7407-54F72ADE5390}"/>
                </a:ext>
              </a:extLst>
            </p:cNvPr>
            <p:cNvCxnSpPr/>
            <p:nvPr/>
          </p:nvCxnSpPr>
          <p:spPr>
            <a:xfrm flipV="1">
              <a:off x="4376507" y="2151738"/>
              <a:ext cx="0" cy="640080"/>
            </a:xfrm>
            <a:prstGeom prst="line">
              <a:avLst/>
            </a:prstGeom>
            <a:ln w="38100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線接點 41">
              <a:extLst>
                <a:ext uri="{FF2B5EF4-FFF2-40B4-BE49-F238E27FC236}">
                  <a16:creationId xmlns:a16="http://schemas.microsoft.com/office/drawing/2014/main" id="{7D80EEB2-834B-02BF-8E04-9A69CC75C19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919307" y="2779221"/>
              <a:ext cx="457200" cy="0"/>
            </a:xfrm>
            <a:prstGeom prst="line">
              <a:avLst/>
            </a:prstGeom>
            <a:ln w="38100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文字方塊 42">
            <a:extLst>
              <a:ext uri="{FF2B5EF4-FFF2-40B4-BE49-F238E27FC236}">
                <a16:creationId xmlns:a16="http://schemas.microsoft.com/office/drawing/2014/main" id="{86FAD1D0-9D8A-C7FE-003A-7E917B12F333}"/>
              </a:ext>
            </a:extLst>
          </p:cNvPr>
          <p:cNvSpPr txBox="1"/>
          <p:nvPr/>
        </p:nvSpPr>
        <p:spPr>
          <a:xfrm>
            <a:off x="8162477" y="1716969"/>
            <a:ext cx="3168288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5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與禽流感戰鬥的科學勇士</a:t>
            </a:r>
            <a:endParaRPr lang="zh-TW" altLang="en-US" sz="15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5" name="圖片 44" descr="一張含有 鳥類, 雞, 家禽, 鶉雞類鳥 的圖片&#10;&#10;自動產生的描述">
            <a:extLst>
              <a:ext uri="{FF2B5EF4-FFF2-40B4-BE49-F238E27FC236}">
                <a16:creationId xmlns:a16="http://schemas.microsoft.com/office/drawing/2014/main" id="{A93E526F-18AF-91C1-7FEB-FD1025F81B4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63972" y="2151960"/>
            <a:ext cx="2180844" cy="1453896"/>
          </a:xfrm>
          <a:prstGeom prst="rect">
            <a:avLst/>
          </a:prstGeom>
        </p:spPr>
      </p:pic>
      <p:sp>
        <p:nvSpPr>
          <p:cNvPr id="46" name="Google Shape;86;p6">
            <a:hlinkClick r:id="rId10"/>
            <a:extLst>
              <a:ext uri="{FF2B5EF4-FFF2-40B4-BE49-F238E27FC236}">
                <a16:creationId xmlns:a16="http://schemas.microsoft.com/office/drawing/2014/main" id="{34A61060-47E2-CA8C-9151-FD37FF28B0CB}"/>
              </a:ext>
            </a:extLst>
          </p:cNvPr>
          <p:cNvSpPr/>
          <p:nvPr/>
        </p:nvSpPr>
        <p:spPr>
          <a:xfrm>
            <a:off x="10209702" y="2109118"/>
            <a:ext cx="694944" cy="691750"/>
          </a:xfrm>
          <a:prstGeom prst="ellipse">
            <a:avLst/>
          </a:prstGeom>
          <a:gradFill>
            <a:gsLst>
              <a:gs pos="0">
                <a:srgbClr val="CED1E8"/>
              </a:gs>
              <a:gs pos="46000">
                <a:srgbClr val="8E93C8"/>
              </a:gs>
              <a:gs pos="100000">
                <a:srgbClr val="414787"/>
              </a:gs>
            </a:gsLst>
            <a:path path="circle">
              <a:fillToRect l="50000" t="50000" r="50000" b="50000"/>
            </a:path>
            <a:tileRect/>
          </a:gradFill>
          <a:ln w="57150" cap="flat" cmpd="sng">
            <a:solidFill>
              <a:srgbClr val="32427E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 b="1" i="0" u="none" strike="noStrike" cap="none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按此觀看</a:t>
            </a:r>
            <a:endParaRPr sz="1200" b="1" i="0" u="none" strike="noStrike" cap="none" dirty="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48" name="Google Shape;156;p14">
            <a:extLst>
              <a:ext uri="{FF2B5EF4-FFF2-40B4-BE49-F238E27FC236}">
                <a16:creationId xmlns:a16="http://schemas.microsoft.com/office/drawing/2014/main" id="{ECDF5BA9-CDA2-3890-C268-59AAB05BB6F6}"/>
              </a:ext>
            </a:extLst>
          </p:cNvPr>
          <p:cNvSpPr txBox="1"/>
          <p:nvPr/>
        </p:nvSpPr>
        <p:spPr>
          <a:xfrm>
            <a:off x="7812336" y="3587921"/>
            <a:ext cx="2298315" cy="253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050" dirty="0">
                <a:solidFill>
                  <a:schemeClr val="accent2">
                    <a:lumMod val="10000"/>
                  </a:schemeClr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Times New Roman"/>
                <a:sym typeface="Times New Roman"/>
              </a:rPr>
              <a:t>資料來源：中國共產黨新聞網</a:t>
            </a:r>
            <a:endParaRPr sz="1050" b="0" i="0" u="none" strike="noStrike" cap="none" dirty="0">
              <a:solidFill>
                <a:schemeClr val="accent2">
                  <a:lumMod val="10000"/>
                </a:scheme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50" name="圖片 49">
            <a:extLst>
              <a:ext uri="{FF2B5EF4-FFF2-40B4-BE49-F238E27FC236}">
                <a16:creationId xmlns:a16="http://schemas.microsoft.com/office/drawing/2014/main" id="{89F414E6-7C47-2171-7EDE-D7F6C812D71E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10212229" y="2899484"/>
            <a:ext cx="694944" cy="694944"/>
          </a:xfrm>
          <a:prstGeom prst="rect">
            <a:avLst/>
          </a:prstGeom>
        </p:spPr>
      </p:pic>
      <p:sp>
        <p:nvSpPr>
          <p:cNvPr id="51" name="Google Shape;234;p22">
            <a:extLst>
              <a:ext uri="{FF2B5EF4-FFF2-40B4-BE49-F238E27FC236}">
                <a16:creationId xmlns:a16="http://schemas.microsoft.com/office/drawing/2014/main" id="{419A8911-BAEF-61BA-58BE-1BBA643FB99A}"/>
              </a:ext>
            </a:extLst>
          </p:cNvPr>
          <p:cNvSpPr/>
          <p:nvPr/>
        </p:nvSpPr>
        <p:spPr>
          <a:xfrm rot="-5400000">
            <a:off x="10946799" y="921181"/>
            <a:ext cx="1984495" cy="516038"/>
          </a:xfrm>
          <a:prstGeom prst="round2SameRect">
            <a:avLst>
              <a:gd name="adj1" fmla="val 16667"/>
              <a:gd name="adj2" fmla="val 0"/>
            </a:avLst>
          </a:prstGeom>
          <a:solidFill>
            <a:srgbClr val="32427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800" b="1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52" name="Google Shape;235;p22">
            <a:extLst>
              <a:ext uri="{FF2B5EF4-FFF2-40B4-BE49-F238E27FC236}">
                <a16:creationId xmlns:a16="http://schemas.microsoft.com/office/drawing/2014/main" id="{A3D6E65B-8E78-D0B4-CFAA-66D39A7C7517}"/>
              </a:ext>
            </a:extLst>
          </p:cNvPr>
          <p:cNvSpPr txBox="1"/>
          <p:nvPr/>
        </p:nvSpPr>
        <p:spPr>
          <a:xfrm>
            <a:off x="11681026" y="232456"/>
            <a:ext cx="510974" cy="1938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b="1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課堂活動</a:t>
            </a:r>
            <a:endParaRPr sz="2400" b="1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b="1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2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5109443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3"/>
          <p:cNvSpPr/>
          <p:nvPr/>
        </p:nvSpPr>
        <p:spPr>
          <a:xfrm>
            <a:off x="382106" y="1076139"/>
            <a:ext cx="11185498" cy="5315955"/>
          </a:xfrm>
          <a:prstGeom prst="roundRect">
            <a:avLst>
              <a:gd name="adj" fmla="val 16667"/>
            </a:avLst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ill Sans"/>
              <a:buNone/>
            </a:pPr>
            <a:endParaRPr sz="3200" b="0" i="0" u="none" strike="noStrike" cap="none" dirty="0">
              <a:solidFill>
                <a:srgbClr val="3F50A4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53" name="Google Shape;53;p3"/>
          <p:cNvSpPr/>
          <p:nvPr/>
        </p:nvSpPr>
        <p:spPr>
          <a:xfrm>
            <a:off x="1156447" y="244028"/>
            <a:ext cx="2743200" cy="929717"/>
          </a:xfrm>
          <a:prstGeom prst="round2SameRect">
            <a:avLst>
              <a:gd name="adj1" fmla="val 16667"/>
              <a:gd name="adj2" fmla="val 0"/>
            </a:avLst>
          </a:prstGeom>
          <a:solidFill>
            <a:schemeClr val="bg2">
              <a:lumMod val="7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800" b="1" i="0" u="none" strike="noStrike" cap="none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學習重點</a:t>
            </a:r>
            <a:endParaRPr dirty="0"/>
          </a:p>
        </p:txBody>
      </p:sp>
      <p:pic>
        <p:nvPicPr>
          <p:cNvPr id="54" name="Google Shape;54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00912" y="0"/>
            <a:ext cx="2891088" cy="2651760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3"/>
          <p:cNvSpPr txBox="1"/>
          <p:nvPr/>
        </p:nvSpPr>
        <p:spPr>
          <a:xfrm>
            <a:off x="789922" y="1432212"/>
            <a:ext cx="10612155" cy="4939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D1465"/>
              </a:buClr>
              <a:buSzPts val="2800"/>
            </a:pPr>
            <a:r>
              <a:rPr lang="zh-TW" altLang="en-US" sz="2100" b="1" i="0" u="none" strike="noStrike" cap="none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Gill Sans"/>
                <a:sym typeface="Gill Sans"/>
              </a:rPr>
              <a:t>知識</a:t>
            </a:r>
            <a:endParaRPr lang="zh-TW" altLang="en-US" sz="2100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TW" altLang="en-US" sz="2100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認識國家對全球公共衞生的貢獻與在傳染病防控方面的成就</a:t>
            </a:r>
          </a:p>
          <a:p>
            <a:pPr marR="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TW" altLang="en-US" sz="2100" b="1" i="0" u="none" strike="noStrike" cap="none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Gill Sans"/>
                <a:sym typeface="Gill Sans"/>
              </a:rPr>
              <a:t>技能</a:t>
            </a:r>
            <a:endParaRPr lang="zh-TW" altLang="en-US" sz="2100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TW" altLang="en-US" sz="2100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能夠建基於數據、事實與證據，歸納與分析國家對全球公共衞生的貢獻</a:t>
            </a:r>
            <a:endParaRPr lang="en-US" altLang="zh-TW" sz="2100" dirty="0">
              <a:solidFill>
                <a:schemeClr val="accent6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TW" altLang="en-US" sz="2100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判辨發放正確衞生健康資訊的渠道，解決生活上有關衞生保健問題，培養慎思明辨、終身學習的能力</a:t>
            </a:r>
          </a:p>
          <a:p>
            <a:pPr marR="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TW" altLang="en-US" sz="2100" b="1" i="0" u="none" strike="noStrike" cap="none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Gill Sans"/>
                <a:sym typeface="Gill Sans"/>
              </a:rPr>
              <a:t>態度</a:t>
            </a:r>
            <a:endParaRPr lang="zh-TW" altLang="en-US" sz="2100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TW" altLang="en-US" sz="2100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重視醫學專業意見，養成預防勝於治療、重視個人衞生的健康意識</a:t>
            </a:r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TW" altLang="en-US" sz="2100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關心個人、社會和全球公共衞生情況，具國家觀念和國際視野，樂於為保障公共衞生而作出貢獻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1">
            <a:extLst>
              <a:ext uri="{FF2B5EF4-FFF2-40B4-BE49-F238E27FC236}">
                <a16:creationId xmlns:a16="http://schemas.microsoft.com/office/drawing/2014/main" id="{E8C7E07F-ED5A-513E-6F53-03F54EF79C19}"/>
              </a:ext>
            </a:extLst>
          </p:cNvPr>
          <p:cNvSpPr/>
          <p:nvPr/>
        </p:nvSpPr>
        <p:spPr>
          <a:xfrm>
            <a:off x="3243792" y="204769"/>
            <a:ext cx="5212312" cy="684586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中國推動全球公共衞生發展</a:t>
            </a: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52DDD21B-E076-6B57-FF1A-69BCD3CAF5E5}"/>
              </a:ext>
            </a:extLst>
          </p:cNvPr>
          <p:cNvSpPr txBox="1">
            <a:spLocks/>
          </p:cNvSpPr>
          <p:nvPr/>
        </p:nvSpPr>
        <p:spPr>
          <a:xfrm>
            <a:off x="349184" y="951430"/>
            <a:ext cx="7819455" cy="703540"/>
          </a:xfrm>
          <a:prstGeom prst="rect">
            <a:avLst/>
          </a:prstGeom>
        </p:spPr>
        <p:txBody>
          <a:bodyPr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 spc="300">
                <a:solidFill>
                  <a:schemeClr val="bg2"/>
                </a:solidFill>
                <a:latin typeface="MHEI-MEDIUM-HKSCS-U" panose="020B0604050101010104" pitchFamily="34" charset="-120"/>
                <a:ea typeface="MHEI-MEDIUM-HKSCS-U" panose="020B0604050101010104" pitchFamily="34" charset="-120"/>
                <a:cs typeface="Microsoft Himalaya" pitchFamily="2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 altLang="zh-TW" sz="400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2. </a:t>
            </a:r>
            <a:r>
              <a:rPr lang="zh-TW" altLang="en-US" sz="400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對外衞生援助</a:t>
            </a:r>
          </a:p>
        </p:txBody>
      </p:sp>
      <p:sp>
        <p:nvSpPr>
          <p:cNvPr id="4" name="TextBox 12">
            <a:extLst>
              <a:ext uri="{FF2B5EF4-FFF2-40B4-BE49-F238E27FC236}">
                <a16:creationId xmlns:a16="http://schemas.microsoft.com/office/drawing/2014/main" id="{7DBF5069-01C3-924D-3D57-F38E399CDB86}"/>
              </a:ext>
            </a:extLst>
          </p:cNvPr>
          <p:cNvSpPr txBox="1"/>
          <p:nvPr/>
        </p:nvSpPr>
        <p:spPr>
          <a:xfrm>
            <a:off x="316295" y="1738532"/>
            <a:ext cx="1127847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zh-TW" altLang="en-US" sz="20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為實踐人類命運共同體的理念，國家關心其他發展中國家的公共衞生發展，並提供援助，包括：</a:t>
            </a:r>
            <a:endParaRPr lang="en-US" altLang="zh-TW" sz="2000" dirty="0">
              <a:solidFill>
                <a:schemeClr val="tx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aphicFrame>
        <p:nvGraphicFramePr>
          <p:cNvPr id="6" name="表格 5">
            <a:extLst>
              <a:ext uri="{FF2B5EF4-FFF2-40B4-BE49-F238E27FC236}">
                <a16:creationId xmlns:a16="http://schemas.microsoft.com/office/drawing/2014/main" id="{A73AF8DE-4AD9-FDE1-5FDC-3741FAF14A1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5308747"/>
              </p:ext>
            </p:extLst>
          </p:nvPr>
        </p:nvGraphicFramePr>
        <p:xfrm>
          <a:off x="349184" y="2258534"/>
          <a:ext cx="11112613" cy="406419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64704">
                  <a:extLst>
                    <a:ext uri="{9D8B030D-6E8A-4147-A177-3AD203B41FA5}">
                      <a16:colId xmlns:a16="http://schemas.microsoft.com/office/drawing/2014/main" val="1628519761"/>
                    </a:ext>
                  </a:extLst>
                </a:gridCol>
                <a:gridCol w="3884023">
                  <a:extLst>
                    <a:ext uri="{9D8B030D-6E8A-4147-A177-3AD203B41FA5}">
                      <a16:colId xmlns:a16="http://schemas.microsoft.com/office/drawing/2014/main" val="734686644"/>
                    </a:ext>
                  </a:extLst>
                </a:gridCol>
                <a:gridCol w="5563886">
                  <a:extLst>
                    <a:ext uri="{9D8B030D-6E8A-4147-A177-3AD203B41FA5}">
                      <a16:colId xmlns:a16="http://schemas.microsoft.com/office/drawing/2014/main" val="3614235624"/>
                    </a:ext>
                  </a:extLst>
                </a:gridCol>
              </a:tblGrid>
              <a:tr h="354038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700" kern="100" dirty="0">
                          <a:solidFill>
                            <a:sysClr val="windowText" lastClr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援助方式</a:t>
                      </a:r>
                      <a:endParaRPr lang="zh-TW" sz="1700" kern="100" dirty="0">
                        <a:solidFill>
                          <a:sysClr val="windowText" lastClr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700" kern="100" dirty="0">
                          <a:solidFill>
                            <a:sysClr val="windowText" lastClr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簡介</a:t>
                      </a:r>
                      <a:endParaRPr lang="zh-TW" sz="1700" kern="100" dirty="0">
                        <a:solidFill>
                          <a:sysClr val="windowText" lastClr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E5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700" kern="100" dirty="0">
                          <a:solidFill>
                            <a:sysClr val="windowText" lastClr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例子</a:t>
                      </a:r>
                      <a:endParaRPr lang="zh-TW" sz="1700" kern="100" dirty="0">
                        <a:solidFill>
                          <a:sysClr val="windowText" lastClr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E8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1850754"/>
                  </a:ext>
                </a:extLst>
              </a:tr>
              <a:tr h="1105988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700" b="1" kern="100" dirty="0">
                          <a:solidFill>
                            <a:sysClr val="windowText" lastClr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派遣</a:t>
                      </a:r>
                      <a:endParaRPr lang="en-US" altLang="zh-TW" sz="1700" b="1" kern="100" dirty="0">
                        <a:solidFill>
                          <a:sysClr val="windowText" lastClr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ctr"/>
                      <a:r>
                        <a:rPr lang="zh-TW" altLang="en-US" sz="1700" b="1" kern="100" dirty="0">
                          <a:solidFill>
                            <a:sysClr val="windowText" lastClr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援外醫療隊</a:t>
                      </a: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 algn="just">
                        <a:buFont typeface="Wingdings" panose="05000000000000000000" pitchFamily="2" charset="2"/>
                        <a:buChar char="l"/>
                      </a:pPr>
                      <a:r>
                        <a:rPr lang="zh-TW" altLang="en-US" sz="1700" b="0" kern="100" dirty="0">
                          <a:solidFill>
                            <a:sysClr val="windowText" lastClr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向有關國家和地區派出醫療隊，提供多種形式的醫療援助</a:t>
                      </a:r>
                      <a:endParaRPr lang="en-US" altLang="zh-TW" sz="1700" b="0" kern="100" dirty="0">
                        <a:solidFill>
                          <a:sysClr val="windowText" lastClr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E5E4"/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 algn="just">
                        <a:buFont typeface="Wingdings" panose="05000000000000000000" pitchFamily="2" charset="2"/>
                        <a:buChar char="l"/>
                      </a:pPr>
                      <a:r>
                        <a:rPr lang="en-US" altLang="zh-CN" sz="1700" b="0" kern="100" dirty="0">
                          <a:solidFill>
                            <a:sysClr val="windowText" lastClr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2023</a:t>
                      </a:r>
                      <a:r>
                        <a:rPr lang="zh-CN" altLang="en-US" sz="1700" b="0" kern="100" dirty="0">
                          <a:solidFill>
                            <a:sysClr val="windowText" lastClr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年是中國援外醫療隊派遣</a:t>
                      </a:r>
                      <a:r>
                        <a:rPr lang="en-US" altLang="zh-CN" sz="1700" b="0" kern="100" dirty="0">
                          <a:solidFill>
                            <a:sysClr val="windowText" lastClr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60</a:t>
                      </a:r>
                      <a:r>
                        <a:rPr lang="zh-CN" altLang="en-US" sz="1700" b="0" kern="100" dirty="0">
                          <a:solidFill>
                            <a:sysClr val="windowText" lastClr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周年。</a:t>
                      </a:r>
                      <a:r>
                        <a:rPr lang="en-US" altLang="zh-CN" sz="1700" b="0" kern="100" dirty="0">
                          <a:solidFill>
                            <a:sysClr val="windowText" lastClr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60</a:t>
                      </a:r>
                      <a:r>
                        <a:rPr lang="zh-CN" altLang="en-US" sz="1700" b="0" kern="100" dirty="0">
                          <a:solidFill>
                            <a:sysClr val="windowText" lastClr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年來，中國累計向全球</a:t>
                      </a:r>
                      <a:r>
                        <a:rPr lang="en-US" altLang="zh-CN" sz="1700" b="0" kern="100" dirty="0">
                          <a:solidFill>
                            <a:sysClr val="windowText" lastClr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76</a:t>
                      </a:r>
                      <a:r>
                        <a:rPr lang="zh-CN" altLang="en-US" sz="1700" b="0" kern="100" dirty="0">
                          <a:solidFill>
                            <a:sysClr val="windowText" lastClr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個國家和地區派遣醫療隊員</a:t>
                      </a:r>
                      <a:r>
                        <a:rPr lang="en-US" altLang="zh-CN" sz="1700" b="0" kern="100" dirty="0">
                          <a:solidFill>
                            <a:sysClr val="windowText" lastClr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3</a:t>
                      </a:r>
                      <a:r>
                        <a:rPr lang="zh-CN" altLang="en-US" sz="1700" b="0" kern="100" dirty="0">
                          <a:solidFill>
                            <a:sysClr val="windowText" lastClr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萬人次，診治患者</a:t>
                      </a:r>
                      <a:r>
                        <a:rPr lang="en-US" altLang="zh-CN" sz="1700" b="0" kern="100" dirty="0">
                          <a:solidFill>
                            <a:sysClr val="windowText" lastClr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2.9</a:t>
                      </a:r>
                      <a:r>
                        <a:rPr lang="zh-CN" altLang="en-US" sz="1700" b="0" kern="100" dirty="0">
                          <a:solidFill>
                            <a:sysClr val="windowText" lastClr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億人次，贏得國際社會廣泛讚譽。</a:t>
                      </a:r>
                      <a:endParaRPr lang="zh-TW" sz="1700" b="0" kern="100" dirty="0">
                        <a:solidFill>
                          <a:sysClr val="windowText" lastClr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E8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7265940"/>
                  </a:ext>
                </a:extLst>
              </a:tr>
              <a:tr h="1302083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700" b="1" kern="100" dirty="0">
                          <a:solidFill>
                            <a:sysClr val="windowText" lastClr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協助建設</a:t>
                      </a:r>
                      <a:endParaRPr lang="en-US" altLang="zh-TW" sz="1700" b="1" kern="100" dirty="0">
                        <a:solidFill>
                          <a:sysClr val="windowText" lastClr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zh-TW" altLang="en-US" sz="1700" b="1" kern="100" dirty="0">
                          <a:solidFill>
                            <a:sysClr val="windowText" lastClr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公共醫療體系</a:t>
                      </a:r>
                      <a:endParaRPr lang="zh-TW" sz="1700" b="1" kern="100" dirty="0">
                        <a:solidFill>
                          <a:sysClr val="windowText" lastClr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 algn="just">
                        <a:buFont typeface="Wingdings" panose="05000000000000000000" pitchFamily="2" charset="2"/>
                        <a:buChar char="l"/>
                      </a:pPr>
                      <a:r>
                        <a:rPr lang="zh-TW" altLang="en-US" sz="1700" b="0" kern="100" dirty="0">
                          <a:solidFill>
                            <a:sysClr val="windowText" lastClr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從技術指導、人員培訓以及資金援助等方面，支持有關國家和地區建設公共醫療體系，長遠地改善當地的公共衞生發展</a:t>
                      </a:r>
                      <a:endParaRPr lang="en-US" altLang="zh-TW" sz="1700" b="0" kern="100" dirty="0">
                        <a:solidFill>
                          <a:sysClr val="windowText" lastClr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E5E4"/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 algn="just">
                        <a:buFont typeface="Wingdings" panose="05000000000000000000" pitchFamily="2" charset="2"/>
                        <a:buChar char="l"/>
                      </a:pPr>
                      <a:r>
                        <a:rPr lang="en-US" altLang="zh-CN" sz="1700" b="0" kern="100" dirty="0">
                          <a:solidFill>
                            <a:sysClr val="windowText" lastClr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2023</a:t>
                      </a:r>
                      <a:r>
                        <a:rPr lang="zh-CN" altLang="en-US" sz="1700" b="0" kern="100" dirty="0">
                          <a:solidFill>
                            <a:sysClr val="windowText" lastClr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年</a:t>
                      </a:r>
                      <a:r>
                        <a:rPr lang="en-US" altLang="zh-CN" sz="1700" b="0" kern="100" dirty="0">
                          <a:solidFill>
                            <a:sysClr val="windowText" lastClr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1</a:t>
                      </a:r>
                      <a:r>
                        <a:rPr lang="zh-CN" altLang="en-US" sz="1700" b="0" kern="100" dirty="0">
                          <a:solidFill>
                            <a:sysClr val="windowText" lastClr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月，中國援</a:t>
                      </a:r>
                      <a:r>
                        <a:rPr lang="zh-TW" altLang="en-US" sz="1700" b="0" kern="100" dirty="0">
                          <a:solidFill>
                            <a:sysClr val="windowText" lastClr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建的</a:t>
                      </a:r>
                      <a:r>
                        <a:rPr lang="zh-CN" altLang="en-US" sz="1700" b="0" kern="100" dirty="0">
                          <a:solidFill>
                            <a:sysClr val="windowText" lastClr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非洲疾病預防控制中心總部（一期）正式竣工，有助中非雙方開展公共衞生技術合作，幫助非洲國家築牢公共衞生防線、提高突發公共衞生事件應急回應速度和疾病防控能力。</a:t>
                      </a:r>
                      <a:endParaRPr lang="zh-TW" sz="1700" b="0" kern="100" dirty="0">
                        <a:solidFill>
                          <a:sysClr val="windowText" lastClr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E8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4904519"/>
                  </a:ext>
                </a:extLst>
              </a:tr>
              <a:tr h="1302083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700" b="1" kern="100" dirty="0">
                          <a:solidFill>
                            <a:sysClr val="windowText" lastClr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提供緊急</a:t>
                      </a:r>
                      <a:endParaRPr lang="en-US" altLang="zh-TW" sz="1700" b="1" kern="100" dirty="0">
                        <a:solidFill>
                          <a:sysClr val="windowText" lastClr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ctr"/>
                      <a:r>
                        <a:rPr lang="zh-TW" altLang="en-US" sz="1700" b="1" kern="100" dirty="0">
                          <a:solidFill>
                            <a:sysClr val="windowText" lastClr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人道主義援助</a:t>
                      </a:r>
                      <a:endParaRPr lang="zh-TW" sz="1700" b="1" kern="100" dirty="0">
                        <a:solidFill>
                          <a:sysClr val="windowText" lastClr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 algn="just">
                        <a:buFont typeface="Wingdings" panose="05000000000000000000" pitchFamily="2" charset="2"/>
                        <a:buChar char="l"/>
                      </a:pPr>
                      <a:r>
                        <a:rPr lang="zh-TW" altLang="en-US" sz="1700" b="0" kern="100" dirty="0">
                          <a:solidFill>
                            <a:sysClr val="windowText" lastClr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針對緊急的公共衞生或人道危機，提供緊急人道主義援助物資設備，派遣國際救援隊和醫療專家組，搶修受損設施</a:t>
                      </a:r>
                      <a:endParaRPr lang="zh-TW" sz="1700" b="0" kern="100" dirty="0">
                        <a:solidFill>
                          <a:sysClr val="windowText" lastClr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E5E4"/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 algn="just">
                        <a:buFont typeface="Wingdings" panose="05000000000000000000" pitchFamily="2" charset="2"/>
                        <a:buChar char="l"/>
                      </a:pPr>
                      <a:r>
                        <a:rPr lang="en-US" altLang="zh-TW" sz="1700" b="0" kern="100" dirty="0">
                          <a:solidFill>
                            <a:sysClr val="windowText" lastClr="000000"/>
                          </a:solidFill>
                          <a:effectLst/>
                          <a:latin typeface="微軟正黑體" panose="020B0604030504040204" pitchFamily="34" charset="-120"/>
                          <a:ea typeface="+mn-ea"/>
                          <a:cs typeface="Arial" panose="020B0604020202020204" pitchFamily="34" charset="0"/>
                        </a:rPr>
                        <a:t>2023</a:t>
                      </a:r>
                      <a:r>
                        <a:rPr lang="zh-TW" altLang="en-US" sz="1700" b="0" kern="100" dirty="0">
                          <a:solidFill>
                            <a:sysClr val="windowText" lastClr="000000"/>
                          </a:solidFill>
                          <a:effectLst/>
                          <a:latin typeface="微軟正黑體" panose="020B0604030504040204" pitchFamily="34" charset="-120"/>
                          <a:ea typeface="+mn-ea"/>
                          <a:cs typeface="Arial" panose="020B0604020202020204" pitchFamily="34" charset="0"/>
                        </a:rPr>
                        <a:t>年</a:t>
                      </a:r>
                      <a:r>
                        <a:rPr lang="en-US" altLang="zh-TW" sz="1700" b="0" kern="100" dirty="0">
                          <a:solidFill>
                            <a:sysClr val="windowText" lastClr="000000"/>
                          </a:solidFill>
                          <a:effectLst/>
                          <a:latin typeface="微軟正黑體" panose="020B0604030504040204" pitchFamily="34" charset="-120"/>
                          <a:ea typeface="+mn-ea"/>
                          <a:cs typeface="Arial" panose="020B0604020202020204" pitchFamily="34" charset="0"/>
                        </a:rPr>
                        <a:t>10</a:t>
                      </a:r>
                      <a:r>
                        <a:rPr lang="zh-TW" altLang="en-US" sz="1700" b="0" kern="100" dirty="0">
                          <a:solidFill>
                            <a:sysClr val="windowText" lastClr="000000"/>
                          </a:solidFill>
                          <a:effectLst/>
                          <a:latin typeface="微軟正黑體" panose="020B0604030504040204" pitchFamily="34" charset="-120"/>
                          <a:ea typeface="+mn-ea"/>
                          <a:cs typeface="Arial" panose="020B0604020202020204" pitchFamily="34" charset="0"/>
                        </a:rPr>
                        <a:t>月，為響應聯合國呼籲緩解加沙人道主義局勢，中國宣布向聯合國近東巴勒斯坦難民救濟及工程處和巴勒斯坦當局，分別提供緊急人道主義援助，以解決加沙醫療、食品等急切需要。</a:t>
                      </a:r>
                      <a:endParaRPr lang="zh-TW" sz="1700" b="0" kern="100" dirty="0">
                        <a:solidFill>
                          <a:sysClr val="windowText" lastClr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E8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4529273"/>
                  </a:ext>
                </a:extLst>
              </a:tr>
            </a:tbl>
          </a:graphicData>
        </a:graphic>
      </p:graphicFrame>
      <p:sp>
        <p:nvSpPr>
          <p:cNvPr id="7" name="Google Shape;234;p22">
            <a:extLst>
              <a:ext uri="{FF2B5EF4-FFF2-40B4-BE49-F238E27FC236}">
                <a16:creationId xmlns:a16="http://schemas.microsoft.com/office/drawing/2014/main" id="{2CF4776F-FE99-AD72-EF8D-2FF20805C045}"/>
              </a:ext>
            </a:extLst>
          </p:cNvPr>
          <p:cNvSpPr/>
          <p:nvPr/>
        </p:nvSpPr>
        <p:spPr>
          <a:xfrm rot="-5400000">
            <a:off x="10946799" y="921181"/>
            <a:ext cx="1984495" cy="516038"/>
          </a:xfrm>
          <a:prstGeom prst="round2SameRect">
            <a:avLst>
              <a:gd name="adj1" fmla="val 16667"/>
              <a:gd name="adj2" fmla="val 0"/>
            </a:avLst>
          </a:prstGeom>
          <a:solidFill>
            <a:srgbClr val="32427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800" b="1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8" name="Google Shape;235;p22">
            <a:extLst>
              <a:ext uri="{FF2B5EF4-FFF2-40B4-BE49-F238E27FC236}">
                <a16:creationId xmlns:a16="http://schemas.microsoft.com/office/drawing/2014/main" id="{A5CC2650-5E9B-3042-DF19-B023995B693F}"/>
              </a:ext>
            </a:extLst>
          </p:cNvPr>
          <p:cNvSpPr txBox="1"/>
          <p:nvPr/>
        </p:nvSpPr>
        <p:spPr>
          <a:xfrm>
            <a:off x="11681026" y="232456"/>
            <a:ext cx="510974" cy="1938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b="1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課堂活動</a:t>
            </a:r>
            <a:endParaRPr sz="2400" b="1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b="1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2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189057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圖片 12" descr="一張含有 人員, 服裝, 手腕, 時尚配件 的圖片&#10;&#10;自動產生的描述">
            <a:extLst>
              <a:ext uri="{FF2B5EF4-FFF2-40B4-BE49-F238E27FC236}">
                <a16:creationId xmlns:a16="http://schemas.microsoft.com/office/drawing/2014/main" id="{AC575BDC-A9B2-0A04-1AD4-71193261CB6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</a:blip>
          <a:srcRect t="20428" b="3662"/>
          <a:stretch/>
        </p:blipFill>
        <p:spPr>
          <a:xfrm>
            <a:off x="20" y="10"/>
            <a:ext cx="12191979" cy="6177658"/>
          </a:xfrm>
          <a:custGeom>
            <a:avLst/>
            <a:gdLst/>
            <a:ahLst/>
            <a:cxnLst/>
            <a:rect l="l" t="t" r="r" b="b"/>
            <a:pathLst>
              <a:path w="12191999" h="6177668">
                <a:moveTo>
                  <a:pt x="6861986" y="6107659"/>
                </a:moveTo>
                <a:lnTo>
                  <a:pt x="6860986" y="6107739"/>
                </a:lnTo>
                <a:lnTo>
                  <a:pt x="6860759" y="6108287"/>
                </a:lnTo>
                <a:close/>
                <a:moveTo>
                  <a:pt x="0" y="0"/>
                </a:moveTo>
                <a:lnTo>
                  <a:pt x="12191999" y="0"/>
                </a:lnTo>
                <a:lnTo>
                  <a:pt x="12191999" y="5215324"/>
                </a:lnTo>
                <a:lnTo>
                  <a:pt x="12144282" y="5229900"/>
                </a:lnTo>
                <a:cubicBezTo>
                  <a:pt x="12016423" y="5267070"/>
                  <a:pt x="11888048" y="5302510"/>
                  <a:pt x="11759192" y="5336208"/>
                </a:cubicBezTo>
                <a:cubicBezTo>
                  <a:pt x="11344324" y="5446552"/>
                  <a:pt x="10926015" y="5542623"/>
                  <a:pt x="10505159" y="5627228"/>
                </a:cubicBezTo>
                <a:cubicBezTo>
                  <a:pt x="10171926" y="5694160"/>
                  <a:pt x="9837459" y="5754097"/>
                  <a:pt x="9501755" y="5807012"/>
                </a:cubicBezTo>
                <a:cubicBezTo>
                  <a:pt x="9180066" y="5857979"/>
                  <a:pt x="8857537" y="5903722"/>
                  <a:pt x="8534155" y="5944240"/>
                </a:cubicBezTo>
                <a:cubicBezTo>
                  <a:pt x="8286585" y="5975202"/>
                  <a:pt x="8038506" y="6001450"/>
                  <a:pt x="7790171" y="6026297"/>
                </a:cubicBezTo>
                <a:lnTo>
                  <a:pt x="7024337" y="6093812"/>
                </a:lnTo>
                <a:lnTo>
                  <a:pt x="7008892" y="6095938"/>
                </a:lnTo>
                <a:lnTo>
                  <a:pt x="6862735" y="6107599"/>
                </a:lnTo>
                <a:lnTo>
                  <a:pt x="6872248" y="6109467"/>
                </a:lnTo>
                <a:cubicBezTo>
                  <a:pt x="6883954" y="6109945"/>
                  <a:pt x="6896090" y="6107715"/>
                  <a:pt x="6907812" y="6107715"/>
                </a:cubicBezTo>
                <a:cubicBezTo>
                  <a:pt x="6923994" y="6107715"/>
                  <a:pt x="6940176" y="6105039"/>
                  <a:pt x="6956484" y="6104658"/>
                </a:cubicBezTo>
                <a:cubicBezTo>
                  <a:pt x="7188765" y="6099052"/>
                  <a:pt x="7420790" y="6086564"/>
                  <a:pt x="7652688" y="6071273"/>
                </a:cubicBezTo>
                <a:cubicBezTo>
                  <a:pt x="8002191" y="6048212"/>
                  <a:pt x="8351439" y="6019289"/>
                  <a:pt x="8699923" y="5982083"/>
                </a:cubicBezTo>
                <a:cubicBezTo>
                  <a:pt x="8986610" y="5952012"/>
                  <a:pt x="9272570" y="5916463"/>
                  <a:pt x="9557819" y="5875435"/>
                </a:cubicBezTo>
                <a:cubicBezTo>
                  <a:pt x="9943546" y="5819627"/>
                  <a:pt x="10327451" y="5753205"/>
                  <a:pt x="10709534" y="5676156"/>
                </a:cubicBezTo>
                <a:cubicBezTo>
                  <a:pt x="11171292" y="5582632"/>
                  <a:pt x="11629098" y="5472289"/>
                  <a:pt x="12081554" y="5341561"/>
                </a:cubicBezTo>
                <a:lnTo>
                  <a:pt x="12191999" y="5308238"/>
                </a:lnTo>
                <a:lnTo>
                  <a:pt x="12191999" y="5364054"/>
                </a:lnTo>
                <a:lnTo>
                  <a:pt x="11911964" y="5447316"/>
                </a:lnTo>
                <a:cubicBezTo>
                  <a:pt x="11616866" y="5529116"/>
                  <a:pt x="11319604" y="5601872"/>
                  <a:pt x="11020049" y="5667491"/>
                </a:cubicBezTo>
                <a:cubicBezTo>
                  <a:pt x="10703036" y="5737061"/>
                  <a:pt x="10384496" y="5798641"/>
                  <a:pt x="10064425" y="5852245"/>
                </a:cubicBezTo>
                <a:cubicBezTo>
                  <a:pt x="9798381" y="5896841"/>
                  <a:pt x="9531609" y="5936505"/>
                  <a:pt x="9264124" y="5971252"/>
                </a:cubicBezTo>
                <a:cubicBezTo>
                  <a:pt x="9061021" y="5997500"/>
                  <a:pt x="8857919" y="6022219"/>
                  <a:pt x="8654182" y="6042605"/>
                </a:cubicBezTo>
                <a:cubicBezTo>
                  <a:pt x="8416040" y="6065924"/>
                  <a:pt x="8177644" y="6087966"/>
                  <a:pt x="7938866" y="6105677"/>
                </a:cubicBezTo>
                <a:cubicBezTo>
                  <a:pt x="7628862" y="6128611"/>
                  <a:pt x="7318730" y="6146960"/>
                  <a:pt x="7008089" y="6158427"/>
                </a:cubicBezTo>
                <a:cubicBezTo>
                  <a:pt x="6855189" y="6164034"/>
                  <a:pt x="6702290" y="6167984"/>
                  <a:pt x="6549390" y="6172697"/>
                </a:cubicBezTo>
                <a:cubicBezTo>
                  <a:pt x="6510756" y="6170558"/>
                  <a:pt x="6472010" y="6172226"/>
                  <a:pt x="6433696" y="6177668"/>
                </a:cubicBezTo>
                <a:lnTo>
                  <a:pt x="6127899" y="6177668"/>
                </a:lnTo>
                <a:lnTo>
                  <a:pt x="6048391" y="6172953"/>
                </a:lnTo>
                <a:cubicBezTo>
                  <a:pt x="5810377" y="6160212"/>
                  <a:pt x="5572363" y="6146069"/>
                  <a:pt x="5334221" y="6135747"/>
                </a:cubicBezTo>
                <a:cubicBezTo>
                  <a:pt x="5026766" y="6123004"/>
                  <a:pt x="4719692" y="6101983"/>
                  <a:pt x="4413510" y="6072039"/>
                </a:cubicBezTo>
                <a:cubicBezTo>
                  <a:pt x="4088215" y="6040312"/>
                  <a:pt x="3763687" y="6004763"/>
                  <a:pt x="3438265" y="5970870"/>
                </a:cubicBezTo>
                <a:cubicBezTo>
                  <a:pt x="3099935" y="5935704"/>
                  <a:pt x="2762281" y="5895019"/>
                  <a:pt x="2425303" y="5848805"/>
                </a:cubicBezTo>
                <a:cubicBezTo>
                  <a:pt x="2047042" y="5797329"/>
                  <a:pt x="1669936" y="5738080"/>
                  <a:pt x="1293973" y="5671060"/>
                </a:cubicBezTo>
                <a:cubicBezTo>
                  <a:pt x="902168" y="5600534"/>
                  <a:pt x="512942" y="5519976"/>
                  <a:pt x="126888" y="5425029"/>
                </a:cubicBezTo>
                <a:lnTo>
                  <a:pt x="0" y="5392100"/>
                </a:lnTo>
                <a:lnTo>
                  <a:pt x="0" y="5333771"/>
                </a:lnTo>
                <a:lnTo>
                  <a:pt x="130837" y="5368509"/>
                </a:lnTo>
                <a:cubicBezTo>
                  <a:pt x="306720" y="5411799"/>
                  <a:pt x="483287" y="5452095"/>
                  <a:pt x="660204" y="5490001"/>
                </a:cubicBezTo>
                <a:cubicBezTo>
                  <a:pt x="1048569" y="5572948"/>
                  <a:pt x="1439228" y="5643664"/>
                  <a:pt x="1831416" y="5705715"/>
                </a:cubicBezTo>
                <a:cubicBezTo>
                  <a:pt x="2114917" y="5750440"/>
                  <a:pt x="2398801" y="5791595"/>
                  <a:pt x="2677204" y="5825742"/>
                </a:cubicBezTo>
                <a:cubicBezTo>
                  <a:pt x="2669177" y="5828418"/>
                  <a:pt x="2658222" y="5818097"/>
                  <a:pt x="2644716" y="5815549"/>
                </a:cubicBezTo>
                <a:cubicBezTo>
                  <a:pt x="2149740" y="5721171"/>
                  <a:pt x="1659233" y="5607352"/>
                  <a:pt x="1173182" y="5474074"/>
                </a:cubicBezTo>
                <a:cubicBezTo>
                  <a:pt x="940520" y="5410366"/>
                  <a:pt x="709302" y="5342134"/>
                  <a:pt x="479527" y="5269379"/>
                </a:cubicBezTo>
                <a:lnTo>
                  <a:pt x="0" y="5107083"/>
                </a:lnTo>
                <a:close/>
              </a:path>
            </a:pathLst>
          </a:cu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F081BC49-83E2-F48F-793C-7488F0F4F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7646" y="163576"/>
            <a:ext cx="5145114" cy="726765"/>
          </a:xfrm>
          <a:noFill/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zh-TW" altLang="en-US" sz="3600" dirty="0">
                <a:solidFill>
                  <a:schemeClr val="bg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非洲疾病預防控制中心</a:t>
            </a:r>
            <a:endParaRPr lang="en-US" sz="3600" dirty="0">
              <a:solidFill>
                <a:schemeClr val="bg2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</p:txBody>
      </p:sp>
      <p:sp>
        <p:nvSpPr>
          <p:cNvPr id="5" name="Oval 6">
            <a:extLst>
              <a:ext uri="{FF2B5EF4-FFF2-40B4-BE49-F238E27FC236}">
                <a16:creationId xmlns:a16="http://schemas.microsoft.com/office/drawing/2014/main" id="{900FE4A2-A1BF-FAFF-7116-7FCBAA340E28}"/>
              </a:ext>
            </a:extLst>
          </p:cNvPr>
          <p:cNvSpPr/>
          <p:nvPr/>
        </p:nvSpPr>
        <p:spPr>
          <a:xfrm rot="20694509">
            <a:off x="2072847" y="111033"/>
            <a:ext cx="1961461" cy="953760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小知識</a:t>
            </a:r>
            <a:endParaRPr lang="en-HK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2" name="Google Shape;156;p14">
            <a:extLst>
              <a:ext uri="{FF2B5EF4-FFF2-40B4-BE49-F238E27FC236}">
                <a16:creationId xmlns:a16="http://schemas.microsoft.com/office/drawing/2014/main" id="{3E963AC2-DD2F-AD1C-5F5D-AF15ACC51845}"/>
              </a:ext>
            </a:extLst>
          </p:cNvPr>
          <p:cNvSpPr txBox="1"/>
          <p:nvPr/>
        </p:nvSpPr>
        <p:spPr>
          <a:xfrm>
            <a:off x="20" y="6426718"/>
            <a:ext cx="6165649" cy="415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zh-TW" sz="105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  <a:sym typeface="Times New Roman"/>
              </a:rPr>
              <a:t>資料</a:t>
            </a:r>
            <a:r>
              <a:rPr lang="zh-TW" sz="1050" b="0" i="0" u="none" strike="noStrike" cap="none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  <a:sym typeface="Times New Roman"/>
              </a:rPr>
              <a:t>來源：</a:t>
            </a:r>
            <a:r>
              <a:rPr lang="zh-TW" altLang="en-US" sz="1050" b="0" i="0" u="none" strike="noStrike" cap="none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  <a:sym typeface="Times New Roman"/>
              </a:rPr>
              <a:t>新華網</a:t>
            </a:r>
            <a:r>
              <a:rPr lang="en-US" altLang="zh-TW" sz="1050" b="0" i="0" u="none" strike="noStrike" cap="none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  <a:sym typeface="Times New Roman"/>
              </a:rPr>
              <a:t>〈</a:t>
            </a:r>
            <a:r>
              <a:rPr lang="zh-CN" altLang="en-US" sz="1050" b="0" i="0" u="none" strike="noStrike" cap="none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  <a:sym typeface="Times New Roman"/>
              </a:rPr>
              <a:t>全球連線 </a:t>
            </a:r>
            <a:r>
              <a:rPr lang="en-US" altLang="zh-CN" sz="1050" b="0" i="0" u="none" strike="noStrike" cap="none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  <a:sym typeface="Times New Roman"/>
              </a:rPr>
              <a:t>| </a:t>
            </a:r>
            <a:r>
              <a:rPr lang="zh-CN" altLang="en-US" sz="1050" b="0" i="0" u="none" strike="noStrike" cap="none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  <a:sym typeface="Times New Roman"/>
              </a:rPr>
              <a:t>這個剛竣工的中國援建專案，將如何助力非洲衛生事業發展？</a:t>
            </a:r>
            <a:r>
              <a:rPr lang="en-US" altLang="zh-TW" sz="1050" b="0" i="0" u="none" strike="noStrike" cap="none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  <a:sym typeface="Times New Roman"/>
              </a:rPr>
              <a:t>〉 http://www.news.cn/silkroad/2023-01/16/c_1211719086.htm</a:t>
            </a:r>
            <a:endParaRPr lang="en-US" altLang="zh-TW" sz="1050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Times New Roman"/>
              <a:sym typeface="Times New Roman"/>
            </a:endParaRPr>
          </a:p>
        </p:txBody>
      </p:sp>
      <p:sp>
        <p:nvSpPr>
          <p:cNvPr id="10" name="Google Shape;86;p6">
            <a:hlinkClick r:id="rId3"/>
            <a:extLst>
              <a:ext uri="{FF2B5EF4-FFF2-40B4-BE49-F238E27FC236}">
                <a16:creationId xmlns:a16="http://schemas.microsoft.com/office/drawing/2014/main" id="{0E104E25-106E-6A35-8BEA-AEB889748C12}"/>
              </a:ext>
            </a:extLst>
          </p:cNvPr>
          <p:cNvSpPr/>
          <p:nvPr/>
        </p:nvSpPr>
        <p:spPr>
          <a:xfrm>
            <a:off x="7431841" y="4180264"/>
            <a:ext cx="1428750" cy="1428750"/>
          </a:xfrm>
          <a:prstGeom prst="ellipse">
            <a:avLst/>
          </a:prstGeom>
          <a:gradFill>
            <a:gsLst>
              <a:gs pos="0">
                <a:srgbClr val="CED1E8"/>
              </a:gs>
              <a:gs pos="46000">
                <a:srgbClr val="8E93C8"/>
              </a:gs>
              <a:gs pos="100000">
                <a:srgbClr val="414787"/>
              </a:gs>
            </a:gsLst>
            <a:path path="circle">
              <a:fillToRect l="50000" t="50000" r="50000" b="50000"/>
            </a:path>
            <a:tileRect/>
          </a:gradFill>
          <a:ln w="57150" cap="flat" cmpd="sng">
            <a:solidFill>
              <a:srgbClr val="32427E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b="1" i="0" u="none" strike="noStrike" cap="none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按此觀看</a:t>
            </a:r>
            <a:endParaRPr sz="2800" b="1" i="0" u="none" strike="noStrike" cap="none" dirty="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3" name="TextBox 12">
            <a:extLst>
              <a:ext uri="{FF2B5EF4-FFF2-40B4-BE49-F238E27FC236}">
                <a16:creationId xmlns:a16="http://schemas.microsoft.com/office/drawing/2014/main" id="{A73CBE07-0DAE-E1E8-3338-2E151859E9F7}"/>
              </a:ext>
            </a:extLst>
          </p:cNvPr>
          <p:cNvSpPr txBox="1"/>
          <p:nvPr/>
        </p:nvSpPr>
        <p:spPr>
          <a:xfrm>
            <a:off x="361406" y="1181782"/>
            <a:ext cx="1146918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l"/>
            </a:pPr>
            <a:r>
              <a:rPr lang="zh-CN" altLang="en-US" sz="24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非洲</a:t>
            </a:r>
            <a:r>
              <a:rPr lang="zh-TW" altLang="en-US" sz="24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有很多</a:t>
            </a:r>
            <a:r>
              <a:rPr lang="zh-CN" altLang="en-US" sz="24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發展中國家，是全球公共衞生體系的薄弱一環。瘧疾、霍亂、黃熱病等傳染病常年困擾非洲</a:t>
            </a:r>
            <a:r>
              <a:rPr lang="zh-TW" altLang="en-US" sz="24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各國</a:t>
            </a:r>
            <a:r>
              <a:rPr lang="zh-CN" altLang="en-US" sz="24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，嚴重威脅當地人的生命健康。</a:t>
            </a:r>
            <a:endParaRPr lang="en-US" altLang="zh-CN" sz="2400" dirty="0">
              <a:solidFill>
                <a:schemeClr val="tx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 algn="just">
              <a:buFont typeface="Wingdings" panose="05000000000000000000" pitchFamily="2" charset="2"/>
              <a:buChar char="l"/>
            </a:pPr>
            <a:endParaRPr lang="en-US" altLang="zh-TW" sz="2400" dirty="0">
              <a:solidFill>
                <a:schemeClr val="tx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 algn="just">
              <a:buFont typeface="Wingdings" panose="05000000000000000000" pitchFamily="2" charset="2"/>
              <a:buChar char="l"/>
            </a:pPr>
            <a:r>
              <a:rPr lang="zh-TW" altLang="en-US" sz="24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就此，中國援建非洲疾病預防控制中心總部，希望藉以協助改善非洲應對公共衞生挑戰。此項目是中非友誼與友好合作，以及中國進一步參與全球公共衞生事務的表現。</a:t>
            </a:r>
            <a:endParaRPr lang="en-US" altLang="zh-TW" sz="2400" dirty="0">
              <a:solidFill>
                <a:schemeClr val="tx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5D29D148-447A-7CC7-11CC-5C5E6BBD7A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6823" y="3517617"/>
            <a:ext cx="4761111" cy="2669221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EA67FB06-2AC6-0307-0FC3-81F293F7D8D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9463671" y="4197717"/>
            <a:ext cx="1309020" cy="1309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57752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1">
            <a:extLst>
              <a:ext uri="{FF2B5EF4-FFF2-40B4-BE49-F238E27FC236}">
                <a16:creationId xmlns:a16="http://schemas.microsoft.com/office/drawing/2014/main" id="{E8C7E07F-ED5A-513E-6F53-03F54EF79C19}"/>
              </a:ext>
            </a:extLst>
          </p:cNvPr>
          <p:cNvSpPr/>
          <p:nvPr/>
        </p:nvSpPr>
        <p:spPr>
          <a:xfrm>
            <a:off x="3276682" y="146952"/>
            <a:ext cx="5262556" cy="566112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中國對全球公共衞生的貢獻</a:t>
            </a: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52DDD21B-E076-6B57-FF1A-69BCD3CAF5E5}"/>
              </a:ext>
            </a:extLst>
          </p:cNvPr>
          <p:cNvSpPr txBox="1">
            <a:spLocks/>
          </p:cNvSpPr>
          <p:nvPr/>
        </p:nvSpPr>
        <p:spPr>
          <a:xfrm>
            <a:off x="349183" y="1063695"/>
            <a:ext cx="7044393" cy="703540"/>
          </a:xfrm>
          <a:prstGeom prst="rect">
            <a:avLst/>
          </a:prstGeom>
        </p:spPr>
        <p:txBody>
          <a:bodyPr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 spc="300">
                <a:solidFill>
                  <a:schemeClr val="bg2"/>
                </a:solidFill>
                <a:latin typeface="MHEI-MEDIUM-HKSCS-U" panose="020B0604050101010104" pitchFamily="34" charset="-120"/>
                <a:ea typeface="MHEI-MEDIUM-HKSCS-U" panose="020B0604050101010104" pitchFamily="34" charset="-120"/>
                <a:cs typeface="Microsoft Himalaya" pitchFamily="2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 altLang="zh-TW" sz="400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3. </a:t>
            </a:r>
            <a:r>
              <a:rPr lang="zh-TW" altLang="en-US" sz="400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支持世界衞生組織的工作</a:t>
            </a:r>
          </a:p>
        </p:txBody>
      </p:sp>
      <p:sp>
        <p:nvSpPr>
          <p:cNvPr id="4" name="TextBox 12">
            <a:extLst>
              <a:ext uri="{FF2B5EF4-FFF2-40B4-BE49-F238E27FC236}">
                <a16:creationId xmlns:a16="http://schemas.microsoft.com/office/drawing/2014/main" id="{7DBF5069-01C3-924D-3D57-F38E399CDB86}"/>
              </a:ext>
            </a:extLst>
          </p:cNvPr>
          <p:cNvSpPr txBox="1"/>
          <p:nvPr/>
        </p:nvSpPr>
        <p:spPr>
          <a:xfrm>
            <a:off x="380065" y="1817505"/>
            <a:ext cx="1120233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zh-TW" altLang="en-US" sz="20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國家積極參與全球公共衞生事務，開展對外衞生援助，支持世衞應對各項挑戰，推動全球公共衞生的發展，包括：</a:t>
            </a:r>
          </a:p>
        </p:txBody>
      </p:sp>
      <p:graphicFrame>
        <p:nvGraphicFramePr>
          <p:cNvPr id="6" name="表格 5">
            <a:extLst>
              <a:ext uri="{FF2B5EF4-FFF2-40B4-BE49-F238E27FC236}">
                <a16:creationId xmlns:a16="http://schemas.microsoft.com/office/drawing/2014/main" id="{298C1F56-4CC0-83E0-EB64-3BA55D3E7D7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16107"/>
              </p:ext>
            </p:extLst>
          </p:nvPr>
        </p:nvGraphicFramePr>
        <p:xfrm>
          <a:off x="504620" y="2575661"/>
          <a:ext cx="11077780" cy="393264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90534">
                  <a:extLst>
                    <a:ext uri="{9D8B030D-6E8A-4147-A177-3AD203B41FA5}">
                      <a16:colId xmlns:a16="http://schemas.microsoft.com/office/drawing/2014/main" val="1628519761"/>
                    </a:ext>
                  </a:extLst>
                </a:gridCol>
                <a:gridCol w="8987246">
                  <a:extLst>
                    <a:ext uri="{9D8B030D-6E8A-4147-A177-3AD203B41FA5}">
                      <a16:colId xmlns:a16="http://schemas.microsoft.com/office/drawing/2014/main" val="734686644"/>
                    </a:ext>
                  </a:extLst>
                </a:gridCol>
              </a:tblGrid>
              <a:tr h="314754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700" kern="100" dirty="0">
                          <a:solidFill>
                            <a:sysClr val="windowText" lastClr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支持方式</a:t>
                      </a:r>
                      <a:endParaRPr lang="zh-TW" sz="1700" kern="100" dirty="0">
                        <a:solidFill>
                          <a:sysClr val="windowText" lastClr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700" kern="100" dirty="0">
                          <a:solidFill>
                            <a:sysClr val="windowText" lastClr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例子</a:t>
                      </a:r>
                      <a:endParaRPr lang="zh-TW" sz="1700" kern="100" dirty="0">
                        <a:solidFill>
                          <a:sysClr val="windowText" lastClr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1850754"/>
                  </a:ext>
                </a:extLst>
              </a:tr>
              <a:tr h="1302687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700" b="1" kern="100" dirty="0">
                          <a:solidFill>
                            <a:sysClr val="windowText" lastClr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積極參與和</a:t>
                      </a:r>
                      <a:r>
                        <a:rPr lang="zh-TW" altLang="en-US" sz="1700" b="1" kern="100" dirty="0">
                          <a:solidFill>
                            <a:sysClr val="windowText" lastClr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協</a:t>
                      </a:r>
                      <a:r>
                        <a:rPr lang="zh-CN" altLang="en-US" sz="1700" b="1" kern="100" dirty="0">
                          <a:solidFill>
                            <a:sysClr val="windowText" lastClr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辦</a:t>
                      </a:r>
                      <a:endParaRPr lang="en-US" altLang="zh-CN" sz="1700" b="1" kern="100" dirty="0">
                        <a:solidFill>
                          <a:sysClr val="windowText" lastClr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ctr"/>
                      <a:r>
                        <a:rPr lang="zh-TW" altLang="en-US" sz="1700" b="1" kern="100" dirty="0">
                          <a:solidFill>
                            <a:sysClr val="windowText" lastClr="000000"/>
                          </a:solidFill>
                          <a:effectLst/>
                          <a:latin typeface="微軟正黑體" panose="020B0604030504040204" pitchFamily="34" charset="-120"/>
                          <a:ea typeface="+mn-ea"/>
                          <a:cs typeface="Arial" panose="020B0604020202020204" pitchFamily="34" charset="0"/>
                        </a:rPr>
                        <a:t>世衞</a:t>
                      </a:r>
                      <a:r>
                        <a:rPr lang="zh-CN" altLang="en-US" sz="1700" b="1" kern="100" dirty="0">
                          <a:solidFill>
                            <a:sysClr val="windowText" lastClr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會議</a:t>
                      </a:r>
                      <a:endParaRPr lang="zh-TW" altLang="en-US" sz="1700" b="1" kern="100" dirty="0">
                        <a:solidFill>
                          <a:sysClr val="windowText" lastClr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 algn="just">
                        <a:buFont typeface="Wingdings" panose="05000000000000000000" pitchFamily="2" charset="2"/>
                        <a:buChar char="l"/>
                      </a:pPr>
                      <a:r>
                        <a:rPr lang="en-US" altLang="zh-CN" sz="1700" b="0" kern="100" dirty="0">
                          <a:solidFill>
                            <a:sysClr val="windowText" lastClr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2016</a:t>
                      </a:r>
                      <a:r>
                        <a:rPr lang="zh-CN" altLang="en-US" sz="1700" b="0" kern="100" dirty="0">
                          <a:solidFill>
                            <a:sysClr val="windowText" lastClr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年與世衞組織共同成功舉辦第九屆全球健康促進大會，通過</a:t>
                      </a:r>
                      <a:r>
                        <a:rPr lang="en-US" altLang="zh-CN" sz="1700" b="0" kern="100" dirty="0">
                          <a:solidFill>
                            <a:sysClr val="windowText" lastClr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《</a:t>
                      </a:r>
                      <a:r>
                        <a:rPr lang="zh-CN" altLang="en-US" sz="1700" b="0" kern="100" dirty="0">
                          <a:solidFill>
                            <a:sysClr val="windowText" lastClr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上海宣言</a:t>
                      </a:r>
                      <a:r>
                        <a:rPr lang="en-US" altLang="zh-CN" sz="1700" b="0" kern="100" dirty="0">
                          <a:solidFill>
                            <a:sysClr val="windowText" lastClr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》</a:t>
                      </a:r>
                      <a:r>
                        <a:rPr lang="zh-CN" altLang="en-US" sz="1700" b="0" kern="100" dirty="0">
                          <a:solidFill>
                            <a:sysClr val="windowText" lastClr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和</a:t>
                      </a:r>
                      <a:r>
                        <a:rPr lang="en-US" altLang="zh-CN" sz="1700" b="0" kern="100" dirty="0">
                          <a:solidFill>
                            <a:sysClr val="windowText" lastClr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《</a:t>
                      </a:r>
                      <a:r>
                        <a:rPr lang="zh-CN" altLang="en-US" sz="1700" b="0" kern="100" dirty="0">
                          <a:solidFill>
                            <a:sysClr val="windowText" lastClr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健康城市上海共識</a:t>
                      </a:r>
                      <a:r>
                        <a:rPr lang="en-US" altLang="zh-CN" sz="1700" b="0" kern="100" dirty="0">
                          <a:solidFill>
                            <a:sysClr val="windowText" lastClr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》</a:t>
                      </a:r>
                      <a:r>
                        <a:rPr lang="zh-CN" altLang="en-US" sz="1700" b="0" kern="100" dirty="0">
                          <a:solidFill>
                            <a:sysClr val="windowText" lastClr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，在健康促進領域留下了中國的印記</a:t>
                      </a:r>
                      <a:endParaRPr lang="en-US" altLang="zh-CN" sz="1700" b="0" kern="100" dirty="0">
                        <a:solidFill>
                          <a:sysClr val="windowText" lastClr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  <a:p>
                      <a:pPr marL="457200" indent="-457200" algn="just">
                        <a:buFont typeface="Wingdings" panose="05000000000000000000" pitchFamily="2" charset="2"/>
                        <a:buChar char="l"/>
                      </a:pPr>
                      <a:r>
                        <a:rPr lang="zh-CN" altLang="en-US" sz="1700" b="0" kern="100" dirty="0">
                          <a:solidFill>
                            <a:sysClr val="windowText" lastClr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在世界衞生大會期間舉辦了衞生體系、健康扶貧、瘧疾消除、人口與發展等多場主題邊會，積極分享中國衞生健康發展成效和經驗</a:t>
                      </a:r>
                      <a:endParaRPr lang="en-US" altLang="zh-CN" sz="1700" b="0" kern="100" dirty="0">
                        <a:solidFill>
                          <a:sysClr val="windowText" lastClr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  <a:p>
                      <a:pPr marL="457200" indent="-457200" algn="just">
                        <a:buFont typeface="Wingdings" panose="05000000000000000000" pitchFamily="2" charset="2"/>
                        <a:buChar char="l"/>
                      </a:pPr>
                      <a:r>
                        <a:rPr lang="zh-CN" altLang="en-US" sz="1700" b="0" kern="100" dirty="0">
                          <a:solidFill>
                            <a:sysClr val="windowText" lastClr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支持中方專家參加世衞組織技術會議，為全球衞生健康事業貢獻中國智慧和中國方案</a:t>
                      </a:r>
                      <a:endParaRPr lang="en-US" altLang="zh-TW" sz="1700" b="0" kern="100" dirty="0">
                        <a:solidFill>
                          <a:sysClr val="windowText" lastClr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7265940"/>
                  </a:ext>
                </a:extLst>
              </a:tr>
              <a:tr h="1157604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700" b="1" kern="100" dirty="0">
                          <a:solidFill>
                            <a:sysClr val="windowText" lastClr="000000"/>
                          </a:solidFill>
                          <a:effectLst/>
                          <a:latin typeface="微軟正黑體" panose="020B0604030504040204" pitchFamily="34" charset="-120"/>
                          <a:ea typeface="+mn-ea"/>
                          <a:cs typeface="Arial" panose="020B0604020202020204" pitchFamily="34" charset="0"/>
                        </a:rPr>
                        <a:t>配合與落實世衞</a:t>
                      </a:r>
                      <a:endParaRPr lang="en-US" altLang="zh-TW" sz="1700" b="1" kern="100" dirty="0">
                        <a:solidFill>
                          <a:sysClr val="windowText" lastClr="000000"/>
                        </a:solidFill>
                        <a:effectLst/>
                        <a:latin typeface="微軟正黑體" panose="020B0604030504040204" pitchFamily="34" charset="-12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zh-TW" altLang="en-US" sz="1700" b="1" kern="100" dirty="0">
                          <a:solidFill>
                            <a:sysClr val="windowText" lastClr="000000"/>
                          </a:solidFill>
                          <a:effectLst/>
                          <a:latin typeface="微軟正黑體" panose="020B0604030504040204" pitchFamily="34" charset="-120"/>
                          <a:ea typeface="+mn-ea"/>
                          <a:cs typeface="Arial" panose="020B0604020202020204" pitchFamily="34" charset="0"/>
                        </a:rPr>
                        <a:t>訂定的國際標準、</a:t>
                      </a:r>
                      <a:endParaRPr lang="en-US" altLang="zh-TW" sz="1700" b="1" kern="100" dirty="0">
                        <a:solidFill>
                          <a:sysClr val="windowText" lastClr="000000"/>
                        </a:solidFill>
                        <a:effectLst/>
                        <a:latin typeface="微軟正黑體" panose="020B0604030504040204" pitchFamily="34" charset="-12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zh-TW" altLang="en-US" sz="1700" b="1" kern="100" dirty="0">
                          <a:solidFill>
                            <a:sysClr val="windowText" lastClr="000000"/>
                          </a:solidFill>
                          <a:effectLst/>
                          <a:latin typeface="微軟正黑體" panose="020B0604030504040204" pitchFamily="34" charset="-120"/>
                          <a:ea typeface="+mn-ea"/>
                          <a:cs typeface="Arial" panose="020B0604020202020204" pitchFamily="34" charset="0"/>
                        </a:rPr>
                        <a:t>條例、公約</a:t>
                      </a:r>
                      <a:endParaRPr lang="zh-TW" sz="1700" b="1" kern="100" dirty="0">
                        <a:solidFill>
                          <a:sysClr val="windowText" lastClr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 algn="just">
                        <a:buFont typeface="Wingdings" panose="05000000000000000000" pitchFamily="2" charset="2"/>
                        <a:buChar char="l"/>
                      </a:pPr>
                      <a:r>
                        <a:rPr lang="en-US" altLang="zh-TW" sz="1700" b="0" kern="100" dirty="0">
                          <a:solidFill>
                            <a:sysClr val="windowText" lastClr="000000"/>
                          </a:solidFill>
                          <a:effectLst/>
                          <a:latin typeface="微軟正黑體" panose="020B0604030504040204" pitchFamily="34" charset="-120"/>
                          <a:ea typeface="+mn-ea"/>
                          <a:cs typeface="Arial" panose="020B0604020202020204" pitchFamily="34" charset="0"/>
                        </a:rPr>
                        <a:t>2007</a:t>
                      </a:r>
                      <a:r>
                        <a:rPr lang="zh-TW" altLang="en-US" sz="1700" b="0" kern="100" dirty="0">
                          <a:solidFill>
                            <a:sysClr val="windowText" lastClr="000000"/>
                          </a:solidFill>
                          <a:effectLst/>
                          <a:latin typeface="微軟正黑體" panose="020B0604030504040204" pitchFamily="34" charset="-120"/>
                          <a:ea typeface="+mn-ea"/>
                          <a:cs typeface="Arial" panose="020B0604020202020204" pitchFamily="34" charset="0"/>
                        </a:rPr>
                        <a:t>年通過</a:t>
                      </a:r>
                      <a:r>
                        <a:rPr lang="en-US" altLang="zh-TW" sz="1700" b="0" kern="100" dirty="0">
                          <a:solidFill>
                            <a:sysClr val="windowText" lastClr="000000"/>
                          </a:solidFill>
                          <a:effectLst/>
                          <a:latin typeface="微軟正黑體" panose="020B0604030504040204" pitchFamily="34" charset="-120"/>
                          <a:ea typeface="+mn-ea"/>
                          <a:cs typeface="Arial" panose="020B0604020202020204" pitchFamily="34" charset="0"/>
                        </a:rPr>
                        <a:t>《</a:t>
                      </a:r>
                      <a:r>
                        <a:rPr lang="zh-TW" altLang="en-US" sz="1700" b="0" kern="100" dirty="0">
                          <a:solidFill>
                            <a:sysClr val="windowText" lastClr="000000"/>
                          </a:solidFill>
                          <a:effectLst/>
                          <a:latin typeface="微軟正黑體" panose="020B0604030504040204" pitchFamily="34" charset="-120"/>
                          <a:ea typeface="+mn-ea"/>
                          <a:cs typeface="Arial" panose="020B0604020202020204" pitchFamily="34" charset="0"/>
                        </a:rPr>
                        <a:t>國際衞生條例（</a:t>
                      </a:r>
                      <a:r>
                        <a:rPr lang="en-US" altLang="zh-TW" sz="1700" b="0" kern="100" dirty="0">
                          <a:solidFill>
                            <a:sysClr val="windowText" lastClr="000000"/>
                          </a:solidFill>
                          <a:effectLst/>
                          <a:latin typeface="微軟正黑體" panose="020B0604030504040204" pitchFamily="34" charset="-120"/>
                          <a:ea typeface="+mn-ea"/>
                          <a:cs typeface="Arial" panose="020B0604020202020204" pitchFamily="34" charset="0"/>
                        </a:rPr>
                        <a:t>2005</a:t>
                      </a:r>
                      <a:r>
                        <a:rPr lang="zh-TW" altLang="en-US" sz="1700" b="0" kern="100" dirty="0">
                          <a:solidFill>
                            <a:sysClr val="windowText" lastClr="000000"/>
                          </a:solidFill>
                          <a:effectLst/>
                          <a:latin typeface="微軟正黑體" panose="020B0604030504040204" pitchFamily="34" charset="-120"/>
                          <a:ea typeface="+mn-ea"/>
                          <a:cs typeface="Arial" panose="020B0604020202020204" pitchFamily="34" charset="0"/>
                        </a:rPr>
                        <a:t>）</a:t>
                      </a:r>
                      <a:r>
                        <a:rPr lang="en-US" altLang="zh-TW" sz="1700" b="0" kern="100" dirty="0">
                          <a:solidFill>
                            <a:sysClr val="windowText" lastClr="000000"/>
                          </a:solidFill>
                          <a:effectLst/>
                          <a:latin typeface="微軟正黑體" panose="020B0604030504040204" pitchFamily="34" charset="-120"/>
                          <a:ea typeface="+mn-ea"/>
                          <a:cs typeface="Arial" panose="020B0604020202020204" pitchFamily="34" charset="0"/>
                        </a:rPr>
                        <a:t>》</a:t>
                      </a:r>
                      <a:r>
                        <a:rPr lang="zh-TW" altLang="en-US" sz="1700" b="0" kern="100" dirty="0">
                          <a:solidFill>
                            <a:sysClr val="windowText" lastClr="000000"/>
                          </a:solidFill>
                          <a:effectLst/>
                          <a:latin typeface="微軟正黑體" panose="020B0604030504040204" pitchFamily="34" charset="-120"/>
                          <a:ea typeface="+mn-ea"/>
                          <a:cs typeface="Arial" panose="020B0604020202020204" pitchFamily="34" charset="0"/>
                        </a:rPr>
                        <a:t>，其於中國全境自行生效</a:t>
                      </a:r>
                      <a:endParaRPr lang="en-US" altLang="zh-TW" sz="1700" b="0" kern="100" dirty="0">
                        <a:solidFill>
                          <a:sysClr val="windowText" lastClr="000000"/>
                        </a:solidFill>
                        <a:effectLst/>
                        <a:latin typeface="微軟正黑體" panose="020B0604030504040204" pitchFamily="34" charset="-12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457200" indent="-457200" algn="just">
                        <a:buFont typeface="Wingdings" panose="05000000000000000000" pitchFamily="2" charset="2"/>
                        <a:buChar char="l"/>
                      </a:pPr>
                      <a:r>
                        <a:rPr lang="en-US" altLang="zh-TW" sz="1700" b="0" kern="100" dirty="0">
                          <a:solidFill>
                            <a:sysClr val="windowText" lastClr="000000"/>
                          </a:solidFill>
                          <a:effectLst/>
                          <a:latin typeface="微軟正黑體" panose="020B0604030504040204" pitchFamily="34" charset="-120"/>
                          <a:ea typeface="+mn-ea"/>
                          <a:cs typeface="Arial" panose="020B0604020202020204" pitchFamily="34" charset="0"/>
                        </a:rPr>
                        <a:t>2003</a:t>
                      </a:r>
                      <a:r>
                        <a:rPr lang="zh-TW" altLang="en-US" sz="1700" b="0" kern="100" dirty="0">
                          <a:solidFill>
                            <a:sysClr val="windowText" lastClr="000000"/>
                          </a:solidFill>
                          <a:effectLst/>
                          <a:latin typeface="微軟正黑體" panose="020B0604030504040204" pitchFamily="34" charset="-120"/>
                          <a:ea typeface="+mn-ea"/>
                          <a:cs typeface="Arial" panose="020B0604020202020204" pitchFamily="34" charset="0"/>
                        </a:rPr>
                        <a:t>年簽署</a:t>
                      </a:r>
                      <a:r>
                        <a:rPr lang="en-US" altLang="zh-TW" sz="1700" b="0" kern="100" dirty="0">
                          <a:solidFill>
                            <a:sysClr val="windowText" lastClr="000000"/>
                          </a:solidFill>
                          <a:effectLst/>
                          <a:latin typeface="微軟正黑體" panose="020B0604030504040204" pitchFamily="34" charset="-120"/>
                          <a:ea typeface="+mn-ea"/>
                          <a:cs typeface="Arial" panose="020B0604020202020204" pitchFamily="34" charset="0"/>
                        </a:rPr>
                        <a:t>《</a:t>
                      </a:r>
                      <a:r>
                        <a:rPr lang="zh-TW" altLang="en-US" sz="1700" b="0" kern="100" dirty="0">
                          <a:solidFill>
                            <a:sysClr val="windowText" lastClr="000000"/>
                          </a:solidFill>
                          <a:effectLst/>
                          <a:latin typeface="微軟正黑體" panose="020B0604030504040204" pitchFamily="34" charset="-120"/>
                          <a:ea typeface="+mn-ea"/>
                          <a:cs typeface="Arial" panose="020B0604020202020204" pitchFamily="34" charset="0"/>
                        </a:rPr>
                        <a:t>世界衞生組織煙草控制框架公約</a:t>
                      </a:r>
                      <a:r>
                        <a:rPr lang="en-US" altLang="zh-TW" sz="1700" b="0" kern="100" dirty="0">
                          <a:solidFill>
                            <a:sysClr val="windowText" lastClr="000000"/>
                          </a:solidFill>
                          <a:effectLst/>
                          <a:latin typeface="微軟正黑體" panose="020B0604030504040204" pitchFamily="34" charset="-120"/>
                          <a:ea typeface="+mn-ea"/>
                          <a:cs typeface="Arial" panose="020B0604020202020204" pitchFamily="34" charset="0"/>
                        </a:rPr>
                        <a:t>》</a:t>
                      </a:r>
                    </a:p>
                    <a:p>
                      <a:pPr marL="457200" indent="-457200" algn="just">
                        <a:buFont typeface="Wingdings" panose="05000000000000000000" pitchFamily="2" charset="2"/>
                        <a:buChar char="l"/>
                      </a:pPr>
                      <a:r>
                        <a:rPr lang="en-US" altLang="zh-TW" sz="1700" b="0" kern="100" dirty="0">
                          <a:solidFill>
                            <a:sysClr val="windowText" lastClr="000000"/>
                          </a:solidFill>
                          <a:effectLst/>
                          <a:latin typeface="微軟正黑體" panose="020B0604030504040204" pitchFamily="34" charset="-120"/>
                          <a:ea typeface="+mn-ea"/>
                          <a:cs typeface="Arial" panose="020B0604020202020204" pitchFamily="34" charset="0"/>
                        </a:rPr>
                        <a:t>2021</a:t>
                      </a:r>
                      <a:r>
                        <a:rPr lang="zh-TW" altLang="en-US" sz="1700" b="0" kern="100" dirty="0">
                          <a:solidFill>
                            <a:sysClr val="windowText" lastClr="000000"/>
                          </a:solidFill>
                          <a:effectLst/>
                          <a:latin typeface="微軟正黑體" panose="020B0604030504040204" pitchFamily="34" charset="-120"/>
                          <a:ea typeface="+mn-ea"/>
                          <a:cs typeface="Arial" panose="020B0604020202020204" pitchFamily="34" charset="0"/>
                        </a:rPr>
                        <a:t>年簽署</a:t>
                      </a:r>
                      <a:r>
                        <a:rPr lang="en-US" altLang="zh-TW" sz="1700" b="0" kern="100" dirty="0">
                          <a:solidFill>
                            <a:sysClr val="windowText" lastClr="000000"/>
                          </a:solidFill>
                          <a:effectLst/>
                          <a:latin typeface="微軟正黑體" panose="020B0604030504040204" pitchFamily="34" charset="-120"/>
                          <a:ea typeface="+mn-ea"/>
                          <a:cs typeface="Arial" panose="020B0604020202020204" pitchFamily="34" charset="0"/>
                        </a:rPr>
                        <a:t>《</a:t>
                      </a:r>
                      <a:r>
                        <a:rPr lang="zh-TW" altLang="en-US" sz="1700" b="0" kern="100" dirty="0">
                          <a:solidFill>
                            <a:sysClr val="windowText" lastClr="000000"/>
                          </a:solidFill>
                          <a:effectLst/>
                          <a:latin typeface="微軟正黑體" panose="020B0604030504040204" pitchFamily="34" charset="-120"/>
                          <a:ea typeface="+mn-ea"/>
                          <a:cs typeface="Arial" panose="020B0604020202020204" pitchFamily="34" charset="0"/>
                        </a:rPr>
                        <a:t>中國</a:t>
                      </a:r>
                      <a:r>
                        <a:rPr lang="en-US" altLang="zh-TW" sz="1700" b="0" kern="100" dirty="0">
                          <a:solidFill>
                            <a:sysClr val="windowText" lastClr="000000"/>
                          </a:solidFill>
                          <a:effectLst/>
                          <a:latin typeface="微軟正黑體" panose="020B0604030504040204" pitchFamily="34" charset="-120"/>
                          <a:ea typeface="+mn-ea"/>
                          <a:cs typeface="Arial" panose="020B0604020202020204" pitchFamily="34" charset="0"/>
                        </a:rPr>
                        <a:t>-</a:t>
                      </a:r>
                      <a:r>
                        <a:rPr lang="zh-TW" altLang="en-US" sz="1700" b="0" kern="100" dirty="0">
                          <a:solidFill>
                            <a:sysClr val="windowText" lastClr="000000"/>
                          </a:solidFill>
                          <a:effectLst/>
                          <a:latin typeface="微軟正黑體" panose="020B0604030504040204" pitchFamily="34" charset="-120"/>
                          <a:ea typeface="+mn-ea"/>
                          <a:cs typeface="Arial" panose="020B0604020202020204" pitchFamily="34" charset="0"/>
                        </a:rPr>
                        <a:t>世衞組織國家合作戰略（</a:t>
                      </a:r>
                      <a:r>
                        <a:rPr lang="en-US" altLang="zh-TW" sz="1700" b="0" kern="100" dirty="0">
                          <a:solidFill>
                            <a:sysClr val="windowText" lastClr="000000"/>
                          </a:solidFill>
                          <a:effectLst/>
                          <a:latin typeface="微軟正黑體" panose="020B0604030504040204" pitchFamily="34" charset="-120"/>
                          <a:ea typeface="+mn-ea"/>
                          <a:cs typeface="Arial" panose="020B0604020202020204" pitchFamily="34" charset="0"/>
                        </a:rPr>
                        <a:t>2022-2026</a:t>
                      </a:r>
                      <a:r>
                        <a:rPr lang="zh-TW" altLang="en-US" sz="1700" b="0" kern="100" dirty="0">
                          <a:solidFill>
                            <a:sysClr val="windowText" lastClr="000000"/>
                          </a:solidFill>
                          <a:effectLst/>
                          <a:latin typeface="微軟正黑體" panose="020B0604030504040204" pitchFamily="34" charset="-120"/>
                          <a:ea typeface="+mn-ea"/>
                          <a:cs typeface="Arial" panose="020B0604020202020204" pitchFamily="34" charset="0"/>
                        </a:rPr>
                        <a:t>）</a:t>
                      </a:r>
                      <a:r>
                        <a:rPr lang="en-US" altLang="zh-TW" sz="1700" b="0" kern="100" dirty="0">
                          <a:solidFill>
                            <a:sysClr val="windowText" lastClr="000000"/>
                          </a:solidFill>
                          <a:effectLst/>
                          <a:latin typeface="微軟正黑體" panose="020B0604030504040204" pitchFamily="34" charset="-120"/>
                          <a:ea typeface="+mn-ea"/>
                          <a:cs typeface="Arial" panose="020B0604020202020204" pitchFamily="34" charset="0"/>
                        </a:rPr>
                        <a:t>》</a:t>
                      </a:r>
                      <a:endParaRPr lang="en-US" altLang="zh-TW" sz="1700" b="0" kern="100" dirty="0">
                        <a:solidFill>
                          <a:sysClr val="windowText" lastClr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4904519"/>
                  </a:ext>
                </a:extLst>
              </a:tr>
              <a:tr h="1157604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700" b="1" kern="100" dirty="0">
                          <a:solidFill>
                            <a:sysClr val="windowText" lastClr="000000"/>
                          </a:solidFill>
                          <a:effectLst/>
                          <a:latin typeface="微軟正黑體" panose="020B0604030504040204" pitchFamily="34" charset="-120"/>
                          <a:ea typeface="+mn-ea"/>
                          <a:cs typeface="Arial" panose="020B0604020202020204" pitchFamily="34" charset="0"/>
                        </a:rPr>
                        <a:t>提供資金、人才</a:t>
                      </a:r>
                      <a:endParaRPr lang="zh-TW" sz="1700" b="1" kern="100" dirty="0">
                        <a:solidFill>
                          <a:sysClr val="windowText" lastClr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 algn="just">
                        <a:buFont typeface="Wingdings" panose="05000000000000000000" pitchFamily="2" charset="2"/>
                        <a:buChar char="l"/>
                      </a:pPr>
                      <a:r>
                        <a:rPr lang="en-US" altLang="zh-TW" sz="1700" b="0" kern="100" dirty="0">
                          <a:solidFill>
                            <a:sysClr val="windowText" lastClr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2020</a:t>
                      </a:r>
                      <a:r>
                        <a:rPr lang="zh-TW" altLang="en-US" sz="1700" b="0" kern="100" dirty="0">
                          <a:solidFill>
                            <a:sysClr val="windowText" lastClr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年，中國向</a:t>
                      </a:r>
                      <a:r>
                        <a:rPr lang="zh-CN" altLang="en-US" sz="1700" b="0" kern="100" dirty="0">
                          <a:solidFill>
                            <a:sysClr val="windowText" lastClr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世界衞生組織捐款</a:t>
                      </a:r>
                      <a:r>
                        <a:rPr lang="en-US" altLang="zh-CN" sz="1700" b="0" kern="100" dirty="0">
                          <a:solidFill>
                            <a:sysClr val="windowText" lastClr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2,000</a:t>
                      </a:r>
                      <a:r>
                        <a:rPr lang="zh-CN" altLang="en-US" sz="1700" b="0" kern="100" dirty="0">
                          <a:solidFill>
                            <a:sysClr val="windowText" lastClr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萬美元，用以支援世衞組織開展抗擊新冠肺炎疫情的國際合作</a:t>
                      </a:r>
                      <a:r>
                        <a:rPr lang="zh-TW" altLang="en-US" sz="1700" b="0" kern="100" dirty="0">
                          <a:solidFill>
                            <a:sysClr val="windowText" lastClr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，後</a:t>
                      </a:r>
                      <a:r>
                        <a:rPr lang="zh-TW" altLang="en-US" sz="1700" b="0" kern="100" dirty="0">
                          <a:solidFill>
                            <a:sysClr val="windowText" lastClr="000000"/>
                          </a:solidFill>
                          <a:effectLst/>
                          <a:latin typeface="微軟正黑體" panose="020B0604030504040204" pitchFamily="34" charset="-120"/>
                          <a:ea typeface="+mn-ea"/>
                          <a:cs typeface="Arial" panose="020B0604020202020204" pitchFamily="34" charset="0"/>
                        </a:rPr>
                        <a:t>再宣布追加</a:t>
                      </a:r>
                      <a:r>
                        <a:rPr lang="en-US" altLang="zh-TW" sz="1700" b="0" kern="100" dirty="0">
                          <a:solidFill>
                            <a:sysClr val="windowText" lastClr="000000"/>
                          </a:solidFill>
                          <a:effectLst/>
                          <a:latin typeface="微軟正黑體" panose="020B0604030504040204" pitchFamily="34" charset="-120"/>
                          <a:ea typeface="+mn-ea"/>
                          <a:cs typeface="Arial" panose="020B0604020202020204" pitchFamily="34" charset="0"/>
                        </a:rPr>
                        <a:t>3,000</a:t>
                      </a:r>
                      <a:r>
                        <a:rPr lang="zh-TW" altLang="en-US" sz="1700" b="0" kern="100" dirty="0">
                          <a:solidFill>
                            <a:sysClr val="windowText" lastClr="000000"/>
                          </a:solidFill>
                          <a:effectLst/>
                          <a:latin typeface="微軟正黑體" panose="020B0604030504040204" pitchFamily="34" charset="-120"/>
                          <a:ea typeface="+mn-ea"/>
                          <a:cs typeface="Arial" panose="020B0604020202020204" pitchFamily="34" charset="0"/>
                        </a:rPr>
                        <a:t>萬美元捐款。</a:t>
                      </a:r>
                      <a:endParaRPr lang="en-US" altLang="zh-TW" sz="1700" b="0" kern="100" dirty="0">
                        <a:solidFill>
                          <a:sysClr val="windowText" lastClr="000000"/>
                        </a:solidFill>
                        <a:effectLst/>
                        <a:latin typeface="微軟正黑體" panose="020B0604030504040204" pitchFamily="34" charset="-12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457200" indent="-457200" algn="just">
                        <a:buFont typeface="Wingdings" panose="05000000000000000000" pitchFamily="2" charset="2"/>
                        <a:buChar char="l"/>
                      </a:pPr>
                      <a:r>
                        <a:rPr lang="zh-TW" altLang="en-US" sz="1700" b="0" kern="100" dirty="0">
                          <a:solidFill>
                            <a:sysClr val="windowText" lastClr="000000"/>
                          </a:solidFill>
                          <a:effectLst/>
                          <a:latin typeface="微軟正黑體" panose="020B0604030504040204" pitchFamily="34" charset="-120"/>
                          <a:ea typeface="+mn-ea"/>
                          <a:cs typeface="Arial" panose="020B0604020202020204" pitchFamily="34" charset="0"/>
                        </a:rPr>
                        <a:t>陳馮富珍博士於</a:t>
                      </a:r>
                      <a:r>
                        <a:rPr lang="en-US" altLang="zh-TW" sz="1700" b="0" kern="100" dirty="0">
                          <a:solidFill>
                            <a:sysClr val="windowText" lastClr="000000"/>
                          </a:solidFill>
                          <a:effectLst/>
                          <a:latin typeface="微軟正黑體" panose="020B0604030504040204" pitchFamily="34" charset="-120"/>
                          <a:ea typeface="+mn-ea"/>
                          <a:cs typeface="Arial" panose="020B0604020202020204" pitchFamily="34" charset="0"/>
                        </a:rPr>
                        <a:t>2006</a:t>
                      </a:r>
                      <a:r>
                        <a:rPr lang="zh-TW" altLang="en-US" sz="1700" b="0" kern="100" dirty="0">
                          <a:solidFill>
                            <a:sysClr val="windowText" lastClr="000000"/>
                          </a:solidFill>
                          <a:effectLst/>
                          <a:latin typeface="微軟正黑體" panose="020B0604030504040204" pitchFamily="34" charset="-120"/>
                          <a:ea typeface="+mn-ea"/>
                          <a:cs typeface="Arial" panose="020B0604020202020204" pitchFamily="34" charset="0"/>
                        </a:rPr>
                        <a:t>年</a:t>
                      </a:r>
                      <a:r>
                        <a:rPr lang="en-US" altLang="zh-TW" sz="1700" b="0" kern="100" dirty="0">
                          <a:solidFill>
                            <a:sysClr val="windowText" lastClr="000000"/>
                          </a:solidFill>
                          <a:effectLst/>
                          <a:latin typeface="微軟正黑體" panose="020B0604030504040204" pitchFamily="34" charset="-120"/>
                          <a:ea typeface="+mn-ea"/>
                          <a:cs typeface="Arial" panose="020B0604020202020204" pitchFamily="34" charset="0"/>
                        </a:rPr>
                        <a:t>11</a:t>
                      </a:r>
                      <a:r>
                        <a:rPr lang="zh-TW" altLang="en-US" sz="1700" b="0" kern="100" dirty="0">
                          <a:solidFill>
                            <a:sysClr val="windowText" lastClr="000000"/>
                          </a:solidFill>
                          <a:effectLst/>
                          <a:latin typeface="微軟正黑體" panose="020B0604030504040204" pitchFamily="34" charset="-120"/>
                          <a:ea typeface="+mn-ea"/>
                          <a:cs typeface="Arial" panose="020B0604020202020204" pitchFamily="34" charset="0"/>
                        </a:rPr>
                        <a:t>月</a:t>
                      </a:r>
                      <a:r>
                        <a:rPr lang="en-US" altLang="zh-TW" sz="1700" b="0" kern="100" dirty="0">
                          <a:solidFill>
                            <a:sysClr val="windowText" lastClr="000000"/>
                          </a:solidFill>
                          <a:effectLst/>
                          <a:latin typeface="微軟正黑體" panose="020B0604030504040204" pitchFamily="34" charset="-120"/>
                          <a:ea typeface="+mn-ea"/>
                          <a:cs typeface="Arial" panose="020B0604020202020204" pitchFamily="34" charset="0"/>
                        </a:rPr>
                        <a:t>9</a:t>
                      </a:r>
                      <a:r>
                        <a:rPr lang="zh-TW" altLang="en-US" sz="1700" b="0" kern="100" dirty="0">
                          <a:solidFill>
                            <a:sysClr val="windowText" lastClr="000000"/>
                          </a:solidFill>
                          <a:effectLst/>
                          <a:latin typeface="微軟正黑體" panose="020B0604030504040204" pitchFamily="34" charset="-120"/>
                          <a:ea typeface="+mn-ea"/>
                          <a:cs typeface="Arial" panose="020B0604020202020204" pitchFamily="34" charset="0"/>
                        </a:rPr>
                        <a:t>日當選為總幹事，是第一位擔任世衞總幹事的中國人。其後成功連任，任期至</a:t>
                      </a:r>
                      <a:r>
                        <a:rPr lang="en-US" altLang="zh-TW" sz="1700" b="0" kern="100" dirty="0">
                          <a:solidFill>
                            <a:sysClr val="windowText" lastClr="000000"/>
                          </a:solidFill>
                          <a:effectLst/>
                          <a:latin typeface="微軟正黑體" panose="020B0604030504040204" pitchFamily="34" charset="-120"/>
                          <a:ea typeface="+mn-ea"/>
                          <a:cs typeface="Arial" panose="020B0604020202020204" pitchFamily="34" charset="0"/>
                        </a:rPr>
                        <a:t>2017</a:t>
                      </a:r>
                      <a:r>
                        <a:rPr lang="zh-TW" altLang="en-US" sz="1700" b="0" kern="100" dirty="0">
                          <a:solidFill>
                            <a:sysClr val="windowText" lastClr="000000"/>
                          </a:solidFill>
                          <a:effectLst/>
                          <a:latin typeface="微軟正黑體" panose="020B0604030504040204" pitchFamily="34" charset="-120"/>
                          <a:ea typeface="+mn-ea"/>
                          <a:cs typeface="Arial" panose="020B0604020202020204" pitchFamily="34" charset="0"/>
                        </a:rPr>
                        <a:t>年</a:t>
                      </a:r>
                      <a:r>
                        <a:rPr lang="en-US" altLang="zh-TW" sz="1700" b="0" kern="100" dirty="0">
                          <a:solidFill>
                            <a:sysClr val="windowText" lastClr="000000"/>
                          </a:solidFill>
                          <a:effectLst/>
                          <a:latin typeface="微軟正黑體" panose="020B0604030504040204" pitchFamily="34" charset="-120"/>
                          <a:ea typeface="+mn-ea"/>
                          <a:cs typeface="Arial" panose="020B0604020202020204" pitchFamily="34" charset="0"/>
                        </a:rPr>
                        <a:t>6</a:t>
                      </a:r>
                      <a:r>
                        <a:rPr lang="zh-TW" altLang="en-US" sz="1700" b="0" kern="100" dirty="0">
                          <a:solidFill>
                            <a:sysClr val="windowText" lastClr="000000"/>
                          </a:solidFill>
                          <a:effectLst/>
                          <a:latin typeface="微軟正黑體" panose="020B0604030504040204" pitchFamily="34" charset="-120"/>
                          <a:ea typeface="+mn-ea"/>
                          <a:cs typeface="Arial" panose="020B0604020202020204" pitchFamily="34" charset="0"/>
                        </a:rPr>
                        <a:t>月</a:t>
                      </a:r>
                      <a:r>
                        <a:rPr lang="en-US" altLang="zh-TW" sz="1700" b="0" kern="100" dirty="0">
                          <a:solidFill>
                            <a:sysClr val="windowText" lastClr="000000"/>
                          </a:solidFill>
                          <a:effectLst/>
                          <a:latin typeface="微軟正黑體" panose="020B0604030504040204" pitchFamily="34" charset="-120"/>
                          <a:ea typeface="+mn-ea"/>
                          <a:cs typeface="Arial" panose="020B0604020202020204" pitchFamily="34" charset="0"/>
                        </a:rPr>
                        <a:t>30</a:t>
                      </a:r>
                      <a:r>
                        <a:rPr lang="zh-TW" altLang="en-US" sz="1700" b="0" kern="100" dirty="0">
                          <a:solidFill>
                            <a:sysClr val="windowText" lastClr="000000"/>
                          </a:solidFill>
                          <a:effectLst/>
                          <a:latin typeface="微軟正黑體" panose="020B0604030504040204" pitchFamily="34" charset="-120"/>
                          <a:ea typeface="+mn-ea"/>
                          <a:cs typeface="Arial" panose="020B0604020202020204" pitchFamily="34" charset="0"/>
                        </a:rPr>
                        <a:t>日完結。</a:t>
                      </a:r>
                      <a:endParaRPr lang="en-US" altLang="zh-CN" sz="1700" b="0" kern="100" dirty="0">
                        <a:solidFill>
                          <a:sysClr val="windowText" lastClr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4529273"/>
                  </a:ext>
                </a:extLst>
              </a:tr>
            </a:tbl>
          </a:graphicData>
        </a:graphic>
      </p:graphicFrame>
      <p:sp>
        <p:nvSpPr>
          <p:cNvPr id="7" name="Google Shape;234;p22">
            <a:extLst>
              <a:ext uri="{FF2B5EF4-FFF2-40B4-BE49-F238E27FC236}">
                <a16:creationId xmlns:a16="http://schemas.microsoft.com/office/drawing/2014/main" id="{DCCCBC9C-6C92-811B-43F9-D9D19AEE9B88}"/>
              </a:ext>
            </a:extLst>
          </p:cNvPr>
          <p:cNvSpPr/>
          <p:nvPr/>
        </p:nvSpPr>
        <p:spPr>
          <a:xfrm rot="-5400000">
            <a:off x="10946799" y="921181"/>
            <a:ext cx="1984495" cy="516038"/>
          </a:xfrm>
          <a:prstGeom prst="round2SameRect">
            <a:avLst>
              <a:gd name="adj1" fmla="val 16667"/>
              <a:gd name="adj2" fmla="val 0"/>
            </a:avLst>
          </a:prstGeom>
          <a:solidFill>
            <a:srgbClr val="32427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800" b="1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9" name="Google Shape;235;p22">
            <a:extLst>
              <a:ext uri="{FF2B5EF4-FFF2-40B4-BE49-F238E27FC236}">
                <a16:creationId xmlns:a16="http://schemas.microsoft.com/office/drawing/2014/main" id="{A70B4E86-CF47-D90A-41C1-DFA37CF66CC5}"/>
              </a:ext>
            </a:extLst>
          </p:cNvPr>
          <p:cNvSpPr txBox="1"/>
          <p:nvPr/>
        </p:nvSpPr>
        <p:spPr>
          <a:xfrm>
            <a:off x="11681026" y="232456"/>
            <a:ext cx="510974" cy="1938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b="1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課堂活動</a:t>
            </a:r>
            <a:endParaRPr sz="2400" b="1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b="1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2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07590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C7905F6-8839-4BE2-80ED-02AB8F93CDFF}"/>
              </a:ext>
            </a:extLst>
          </p:cNvPr>
          <p:cNvSpPr/>
          <p:nvPr/>
        </p:nvSpPr>
        <p:spPr>
          <a:xfrm>
            <a:off x="1286237" y="1203949"/>
            <a:ext cx="9982654" cy="4491457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HK" dirty="0">
              <a:noFill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6A226B0-5BA6-4A04-BFDF-F3CBF4EB8908}"/>
              </a:ext>
            </a:extLst>
          </p:cNvPr>
          <p:cNvSpPr txBox="1">
            <a:spLocks/>
          </p:cNvSpPr>
          <p:nvPr/>
        </p:nvSpPr>
        <p:spPr>
          <a:xfrm>
            <a:off x="423553" y="4096872"/>
            <a:ext cx="11344894" cy="93550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3F50A4"/>
                </a:solidFill>
                <a:latin typeface="MHEI-MEDIUM-HKSCS-U" panose="020B0604050101010104" pitchFamily="34" charset="-120"/>
                <a:ea typeface="MHEI-MEDIUM-HKSCS-U" panose="020B0604050101010104" pitchFamily="34" charset="-12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F50A4"/>
                </a:solidFill>
                <a:latin typeface="MHEI-MEDIUM-HKSCS-U" panose="020B0604050101010104" pitchFamily="34" charset="-120"/>
                <a:ea typeface="MHEI-MEDIUM-HKSCS-U" panose="020B0604050101010104" pitchFamily="34" charset="-12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F50A4"/>
                </a:solidFill>
                <a:latin typeface="MHEI-MEDIUM-HKSCS-U" panose="020B0604050101010104" pitchFamily="34" charset="-120"/>
                <a:ea typeface="MHEI-MEDIUM-HKSCS-U" panose="020B0604050101010104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F50A4"/>
                </a:solidFill>
                <a:latin typeface="MHEI-MEDIUM-HKSCS-U" panose="020B0604050101010104" pitchFamily="34" charset="-120"/>
                <a:ea typeface="MHEI-MEDIUM-HKSCS-U" panose="020B0604050101010104" pitchFamily="34" charset="-12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F50A4"/>
                </a:solidFill>
                <a:latin typeface="MHEI-MEDIUM-HKSCS-U" panose="020B0604050101010104" pitchFamily="34" charset="-120"/>
                <a:ea typeface="MHEI-MEDIUM-HKSCS-U" panose="020B0604050101010104" pitchFamily="34" charset="-12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endParaRPr lang="zh-TW" altLang="en-US" dirty="0"/>
          </a:p>
        </p:txBody>
      </p:sp>
      <p:pic>
        <p:nvPicPr>
          <p:cNvPr id="3" name="Picture 5">
            <a:extLst>
              <a:ext uri="{FF2B5EF4-FFF2-40B4-BE49-F238E27FC236}">
                <a16:creationId xmlns:a16="http://schemas.microsoft.com/office/drawing/2014/main" id="{6367DC0B-987E-FB9E-782B-D73DE001C2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9491" y="3206228"/>
            <a:ext cx="1693362" cy="1693362"/>
          </a:xfrm>
          <a:prstGeom prst="rect">
            <a:avLst/>
          </a:prstGeom>
        </p:spPr>
      </p:pic>
      <p:sp>
        <p:nvSpPr>
          <p:cNvPr id="4" name="Google Shape;234;p22">
            <a:extLst>
              <a:ext uri="{FF2B5EF4-FFF2-40B4-BE49-F238E27FC236}">
                <a16:creationId xmlns:a16="http://schemas.microsoft.com/office/drawing/2014/main" id="{39582482-EDCA-F841-EF95-7B56DA28CA3C}"/>
              </a:ext>
            </a:extLst>
          </p:cNvPr>
          <p:cNvSpPr/>
          <p:nvPr/>
        </p:nvSpPr>
        <p:spPr>
          <a:xfrm rot="-5400000">
            <a:off x="10946799" y="921181"/>
            <a:ext cx="1984495" cy="516038"/>
          </a:xfrm>
          <a:prstGeom prst="round2SameRect">
            <a:avLst>
              <a:gd name="adj1" fmla="val 16667"/>
              <a:gd name="adj2" fmla="val 0"/>
            </a:avLst>
          </a:prstGeom>
          <a:solidFill>
            <a:srgbClr val="32427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800" b="1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5" name="Google Shape;235;p22">
            <a:extLst>
              <a:ext uri="{FF2B5EF4-FFF2-40B4-BE49-F238E27FC236}">
                <a16:creationId xmlns:a16="http://schemas.microsoft.com/office/drawing/2014/main" id="{979A022D-5863-8EC4-1CF3-E22B8299309E}"/>
              </a:ext>
            </a:extLst>
          </p:cNvPr>
          <p:cNvSpPr txBox="1"/>
          <p:nvPr/>
        </p:nvSpPr>
        <p:spPr>
          <a:xfrm>
            <a:off x="11681026" y="232456"/>
            <a:ext cx="510974" cy="1938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b="1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課堂活動</a:t>
            </a:r>
            <a:endParaRPr sz="2400" b="1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b="1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2</a:t>
            </a:r>
            <a:endParaRPr/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73A2516D-A1C0-49FC-A573-7BBE3B1BA534}"/>
              </a:ext>
            </a:extLst>
          </p:cNvPr>
          <p:cNvSpPr txBox="1"/>
          <p:nvPr/>
        </p:nvSpPr>
        <p:spPr>
          <a:xfrm>
            <a:off x="1837509" y="1116022"/>
            <a:ext cx="7974817" cy="2746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just">
              <a:lnSpc>
                <a:spcPct val="150000"/>
              </a:lnSpc>
              <a:buAutoNum type="arabicPeriod"/>
            </a:pPr>
            <a:endParaRPr lang="en-US" altLang="zh-TW" sz="2300" dirty="0">
              <a:solidFill>
                <a:srgbClr val="3F50A4"/>
              </a:solidFill>
              <a:latin typeface="+mj-ea"/>
              <a:ea typeface="+mj-ea"/>
              <a:cs typeface="Arial" panose="020B0604020202020204" pitchFamily="34" charset="0"/>
            </a:endParaRPr>
          </a:p>
          <a:p>
            <a:pPr marL="514350" indent="-514350" algn="just">
              <a:lnSpc>
                <a:spcPct val="150000"/>
              </a:lnSpc>
              <a:buAutoNum type="arabicPeriod"/>
            </a:pPr>
            <a:r>
              <a:rPr lang="zh-TW" altLang="en-US" sz="2300" dirty="0">
                <a:solidFill>
                  <a:srgbClr val="3F50A4"/>
                </a:solidFill>
                <a:latin typeface="+mj-ea"/>
                <a:ea typeface="+mj-ea"/>
                <a:cs typeface="Arial" panose="020B0604020202020204" pitchFamily="34" charset="0"/>
              </a:rPr>
              <a:t>指出及說明中國防控</a:t>
            </a:r>
            <a:r>
              <a:rPr lang="en-US" altLang="zh-TW" sz="2300" dirty="0">
                <a:solidFill>
                  <a:srgbClr val="3F50A4"/>
                </a:solidFill>
                <a:latin typeface="+mj-ea"/>
                <a:ea typeface="+mj-ea"/>
                <a:cs typeface="Arial" panose="020B0604020202020204" pitchFamily="34" charset="0"/>
              </a:rPr>
              <a:t>2019</a:t>
            </a:r>
            <a:r>
              <a:rPr lang="zh-TW" altLang="en-US" sz="2300" dirty="0">
                <a:solidFill>
                  <a:srgbClr val="3F50A4"/>
                </a:solidFill>
                <a:latin typeface="+mj-ea"/>
                <a:ea typeface="+mj-ea"/>
                <a:cs typeface="Arial" panose="020B0604020202020204" pitchFamily="34" charset="0"/>
              </a:rPr>
              <a:t>冠狀病毒病的特點。</a:t>
            </a:r>
            <a:endParaRPr lang="en-US" altLang="zh-TW" sz="2300" dirty="0">
              <a:solidFill>
                <a:srgbClr val="3F50A4"/>
              </a:solidFill>
              <a:latin typeface="+mj-ea"/>
              <a:ea typeface="+mj-ea"/>
              <a:cs typeface="Arial" panose="020B0604020202020204" pitchFamily="34" charset="0"/>
            </a:endParaRPr>
          </a:p>
          <a:p>
            <a:pPr marL="514350" indent="-514350" algn="just">
              <a:lnSpc>
                <a:spcPct val="150000"/>
              </a:lnSpc>
              <a:buAutoNum type="arabicPeriod"/>
            </a:pPr>
            <a:r>
              <a:rPr lang="zh-TW" altLang="en-US" sz="2300" dirty="0">
                <a:solidFill>
                  <a:srgbClr val="3F50A4"/>
                </a:solidFill>
                <a:latin typeface="+mj-ea"/>
                <a:ea typeface="+mj-ea"/>
                <a:cs typeface="Arial" panose="020B0604020202020204" pitchFamily="34" charset="0"/>
              </a:rPr>
              <a:t>在全球防控</a:t>
            </a:r>
            <a:r>
              <a:rPr lang="en-US" altLang="zh-TW" sz="2300" dirty="0">
                <a:solidFill>
                  <a:srgbClr val="3F50A4"/>
                </a:solidFill>
                <a:latin typeface="+mj-ea"/>
                <a:ea typeface="+mj-ea"/>
                <a:cs typeface="Arial" panose="020B0604020202020204" pitchFamily="34" charset="0"/>
              </a:rPr>
              <a:t>2019</a:t>
            </a:r>
            <a:r>
              <a:rPr lang="zh-TW" altLang="en-US" sz="2300" dirty="0">
                <a:solidFill>
                  <a:srgbClr val="3F50A4"/>
                </a:solidFill>
                <a:latin typeface="+mj-ea"/>
                <a:ea typeface="+mj-ea"/>
                <a:cs typeface="Arial" panose="020B0604020202020204" pitchFamily="34" charset="0"/>
              </a:rPr>
              <a:t>冠狀病毒病上，中國作出了甚麼貢獻？</a:t>
            </a:r>
          </a:p>
          <a:p>
            <a:pPr algn="just"/>
            <a:endParaRPr lang="en-HK" altLang="zh-TW" sz="2300" dirty="0">
              <a:noFill/>
              <a:latin typeface="PMingLiU" panose="02020500000000000000" pitchFamily="18" charset="-120"/>
              <a:ea typeface="PMingLiU" panose="02020500000000000000" pitchFamily="18" charset="-120"/>
            </a:endParaRPr>
          </a:p>
          <a:p>
            <a:pPr algn="just"/>
            <a:endParaRPr lang="en-HK" altLang="zh-TW" sz="2300" dirty="0">
              <a:noFill/>
            </a:endParaRPr>
          </a:p>
          <a:p>
            <a:endParaRPr lang="zh-TW" altLang="en-US" sz="2300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FC38F47A-170E-75E1-C909-F19ABE67D47E}"/>
              </a:ext>
            </a:extLst>
          </p:cNvPr>
          <p:cNvSpPr/>
          <p:nvPr/>
        </p:nvSpPr>
        <p:spPr>
          <a:xfrm>
            <a:off x="4451742" y="3114522"/>
            <a:ext cx="1997411" cy="1962848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/>
              <a:t>完成</a:t>
            </a:r>
            <a:endParaRPr lang="en-HK" altLang="zh-TW" sz="2400" b="1" dirty="0"/>
          </a:p>
          <a:p>
            <a:pPr algn="ctr"/>
            <a:r>
              <a:rPr lang="zh-TW" altLang="en-US" sz="2400" b="1" dirty="0"/>
              <a:t>課堂活動</a:t>
            </a:r>
            <a:endParaRPr lang="en-US" altLang="zh-TW" sz="2400" b="1" dirty="0"/>
          </a:p>
          <a:p>
            <a:pPr algn="ctr"/>
            <a:r>
              <a:rPr lang="zh-TW" altLang="en-US" sz="2400" b="1" dirty="0">
                <a:latin typeface="+mn-ea"/>
              </a:rPr>
              <a:t>工作紙</a:t>
            </a:r>
            <a:r>
              <a:rPr lang="en-US" altLang="zh-TW" sz="2400" b="1" dirty="0">
                <a:latin typeface="+mn-ea"/>
              </a:rPr>
              <a:t>2</a:t>
            </a:r>
            <a:endParaRPr lang="en-HK" sz="2400" b="1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989527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18"/>
          <p:cNvSpPr/>
          <p:nvPr/>
        </p:nvSpPr>
        <p:spPr>
          <a:xfrm>
            <a:off x="1284016" y="279242"/>
            <a:ext cx="1575547" cy="929717"/>
          </a:xfrm>
          <a:prstGeom prst="round2SameRect">
            <a:avLst>
              <a:gd name="adj1" fmla="val 16667"/>
              <a:gd name="adj2" fmla="val 0"/>
            </a:avLst>
          </a:pr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800" b="1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小結</a:t>
            </a:r>
            <a:endParaRPr sz="4800" b="1" dirty="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4" name="Picture 7">
            <a:extLst>
              <a:ext uri="{FF2B5EF4-FFF2-40B4-BE49-F238E27FC236}">
                <a16:creationId xmlns:a16="http://schemas.microsoft.com/office/drawing/2014/main" id="{7952668A-A09A-7BA4-3526-5EB04CD8C9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5091" y="477416"/>
            <a:ext cx="717026" cy="717026"/>
          </a:xfrm>
          <a:prstGeom prst="rect">
            <a:avLst/>
          </a:prstGeom>
        </p:spPr>
      </p:pic>
      <p:sp>
        <p:nvSpPr>
          <p:cNvPr id="5" name="Google Shape;200;p18">
            <a:extLst>
              <a:ext uri="{FF2B5EF4-FFF2-40B4-BE49-F238E27FC236}">
                <a16:creationId xmlns:a16="http://schemas.microsoft.com/office/drawing/2014/main" id="{7B39B849-81C2-FFD6-CBAC-AF03318A0D85}"/>
              </a:ext>
            </a:extLst>
          </p:cNvPr>
          <p:cNvSpPr/>
          <p:nvPr/>
        </p:nvSpPr>
        <p:spPr>
          <a:xfrm>
            <a:off x="364176" y="1208959"/>
            <a:ext cx="11463647" cy="4715591"/>
          </a:xfrm>
          <a:prstGeom prst="roundRect">
            <a:avLst>
              <a:gd name="adj" fmla="val 15959"/>
            </a:avLst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457200" marR="0" lvl="0" indent="-4572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ct val="120000"/>
              <a:buFont typeface="Arial" panose="020B0604020202020204" pitchFamily="34" charset="0"/>
              <a:buChar char="•"/>
            </a:pP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在全球化下，傳染病更易散布到世界各地，為全球人類帶來威脅。中國一直積極參與全球的傳染病防控事務，支援世界衞生組織應對危機。</a:t>
            </a:r>
          </a:p>
          <a:p>
            <a:pPr marL="457200" marR="0" lvl="0" indent="-4572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2019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冠狀病毒病開始至今，中國不但以人民生命為優先，全力抗疫以保障人民健康，同時也高度重視及推動抗疫國際合作。中國抗疫的成就包括：及時通報及分享疫情資訊；為全球供應抗疫物資及提供資金；成功抗疫並向世界分享中國經驗；研發疫苗及促進全球疫苗公平。</a:t>
            </a:r>
          </a:p>
          <a:p>
            <a:pPr marL="457200" marR="0" lvl="0" indent="-4572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ct val="120000"/>
              <a:buFont typeface="Arial" panose="020B0604020202020204" pitchFamily="34" charset="0"/>
              <a:buChar char="•"/>
            </a:pP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除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2019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冠狀病毒病外，中國亦在過去多次支援防治不同的全球傳染病。</a:t>
            </a:r>
          </a:p>
          <a:p>
            <a:pPr marL="457200" marR="0" lvl="0" indent="-4572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ct val="120000"/>
              <a:buFont typeface="Arial" panose="020B0604020202020204" pitchFamily="34" charset="0"/>
              <a:buChar char="•"/>
            </a:pP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為實踐人類命運共同體的理念，中國關心其他發展中國家的公共衞生狀況，並提供援助。</a:t>
            </a:r>
          </a:p>
          <a:p>
            <a:pPr marL="457200" marR="0" lvl="0" indent="-4572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ct val="120000"/>
              <a:buFont typeface="Arial" panose="020B0604020202020204" pitchFamily="34" charset="0"/>
              <a:buChar char="•"/>
            </a:pP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中國積極參與全球公共衞生事務，開展對外衞生援助，支持世衞應對各項挑戰，推動全球公共衞生的發展。</a:t>
            </a:r>
          </a:p>
        </p:txBody>
      </p:sp>
    </p:spTree>
    <p:extLst>
      <p:ext uri="{BB962C8B-B14F-4D97-AF65-F5344CB8AC3E}">
        <p14:creationId xmlns:p14="http://schemas.microsoft.com/office/powerpoint/2010/main" val="59556673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18"/>
          <p:cNvSpPr/>
          <p:nvPr/>
        </p:nvSpPr>
        <p:spPr>
          <a:xfrm>
            <a:off x="1343392" y="352338"/>
            <a:ext cx="2884659" cy="856621"/>
          </a:xfrm>
          <a:prstGeom prst="round2SameRect">
            <a:avLst>
              <a:gd name="adj1" fmla="val 16667"/>
              <a:gd name="adj2" fmla="val 0"/>
            </a:avLst>
          </a:pr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4800" b="1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本課總結</a:t>
            </a:r>
          </a:p>
        </p:txBody>
      </p:sp>
      <p:pic>
        <p:nvPicPr>
          <p:cNvPr id="4" name="Google Shape;299;p28">
            <a:extLst>
              <a:ext uri="{FF2B5EF4-FFF2-40B4-BE49-F238E27FC236}">
                <a16:creationId xmlns:a16="http://schemas.microsoft.com/office/drawing/2014/main" id="{D75F3AC1-5E9D-2FAB-6C53-244D3DC38CA3}"/>
              </a:ext>
            </a:extLst>
          </p:cNvPr>
          <p:cNvPicPr preferRelativeResize="0"/>
          <p:nvPr/>
        </p:nvPicPr>
        <p:blipFill rotWithShape="1">
          <a:blip r:embed="rId3">
            <a:alphaModFix/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/>
          <a:stretch/>
        </p:blipFill>
        <p:spPr>
          <a:xfrm>
            <a:off x="4984061" y="188131"/>
            <a:ext cx="1111939" cy="111193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200;p18">
            <a:extLst>
              <a:ext uri="{FF2B5EF4-FFF2-40B4-BE49-F238E27FC236}">
                <a16:creationId xmlns:a16="http://schemas.microsoft.com/office/drawing/2014/main" id="{B9A53BE9-3BD0-EBA2-F8C1-9C2AFE3FA59A}"/>
              </a:ext>
            </a:extLst>
          </p:cNvPr>
          <p:cNvSpPr/>
          <p:nvPr/>
        </p:nvSpPr>
        <p:spPr>
          <a:xfrm>
            <a:off x="523567" y="1208959"/>
            <a:ext cx="11144866" cy="4965338"/>
          </a:xfrm>
          <a:prstGeom prst="roundRect">
            <a:avLst>
              <a:gd name="adj" fmla="val 10721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342900" indent="-342900" algn="just">
              <a:lnSpc>
                <a:spcPct val="150000"/>
              </a:lnSpc>
              <a:buClr>
                <a:schemeClr val="accent6"/>
              </a:buClr>
              <a:buSzPts val="3000"/>
              <a:buFont typeface="Arial" panose="020B0604020202020204" pitchFamily="34" charset="0"/>
              <a:buChar char="•"/>
            </a:pP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要確保大眾健康，國際間應該在醫療衞生層面多溝通、協助、交流，並互相支援，才能發揮更大作用。</a:t>
            </a:r>
          </a:p>
          <a:p>
            <a:pPr marL="342900" indent="-342900" algn="just">
              <a:lnSpc>
                <a:spcPct val="150000"/>
              </a:lnSpc>
              <a:buClr>
                <a:schemeClr val="accent6"/>
              </a:buClr>
              <a:buSzPts val="3000"/>
              <a:buFont typeface="Arial" panose="020B0604020202020204" pitchFamily="34" charset="0"/>
              <a:buChar char="•"/>
            </a:pP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中國重視保障公民健康、增進民生福祉，與世衞等國際機構廣泛合作，並積極參與全球衞生治理，為人類健康貢獻智慧和力量。</a:t>
            </a:r>
          </a:p>
          <a:p>
            <a:pPr marL="342900" indent="-342900" algn="just">
              <a:lnSpc>
                <a:spcPct val="150000"/>
              </a:lnSpc>
              <a:buClr>
                <a:schemeClr val="accent6"/>
              </a:buClr>
              <a:buSzPts val="3000"/>
              <a:buFont typeface="Arial" panose="020B0604020202020204" pitchFamily="34" charset="0"/>
              <a:buChar char="•"/>
            </a:pP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中國積極參與全球衞生治理，探索行之有效的衞生治理經驗，並與其他國家分享成果，同時持續地為其他發展中國家提供衞生援助，以及支援香港面對疫症。香港在傳染病防控、分享專業醫療研究，培養公共衞生人才等方面，也為國家與海外作出不少貢獻。</a:t>
            </a:r>
          </a:p>
        </p:txBody>
      </p:sp>
    </p:spTree>
    <p:extLst>
      <p:ext uri="{BB962C8B-B14F-4D97-AF65-F5344CB8AC3E}">
        <p14:creationId xmlns:p14="http://schemas.microsoft.com/office/powerpoint/2010/main" val="224207715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6"/>
          <p:cNvSpPr/>
          <p:nvPr/>
        </p:nvSpPr>
        <p:spPr>
          <a:xfrm>
            <a:off x="382106" y="1402405"/>
            <a:ext cx="11627642" cy="4757869"/>
          </a:xfrm>
          <a:prstGeom prst="roundRect">
            <a:avLst>
              <a:gd name="adj" fmla="val 8430"/>
            </a:avLst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ill Sans"/>
              <a:buNone/>
            </a:pPr>
            <a:endParaRPr sz="2800" b="0" i="0" u="none" strike="noStrike" cap="none" dirty="0">
              <a:solidFill>
                <a:srgbClr val="3F50A4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85" name="Google Shape;85;p6"/>
          <p:cNvSpPr/>
          <p:nvPr/>
        </p:nvSpPr>
        <p:spPr>
          <a:xfrm>
            <a:off x="943087" y="484601"/>
            <a:ext cx="2743200" cy="929717"/>
          </a:xfrm>
          <a:prstGeom prst="round2SameRect">
            <a:avLst>
              <a:gd name="adj1" fmla="val 16667"/>
              <a:gd name="adj2" fmla="val 0"/>
            </a:avLst>
          </a:pr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4800" b="1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課後</a:t>
            </a:r>
            <a:r>
              <a:rPr lang="zh-TW" altLang="en-US" sz="4800" b="1" i="0" u="none" strike="noStrike" cap="none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活動</a:t>
            </a:r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D99B3260-FBAE-D8F0-2056-12E65004CA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3243" y="661911"/>
            <a:ext cx="4270093" cy="703540"/>
          </a:xfrm>
        </p:spPr>
        <p:txBody>
          <a:bodyPr anchor="b">
            <a:noAutofit/>
          </a:bodyPr>
          <a:lstStyle/>
          <a:p>
            <a:pPr>
              <a:lnSpc>
                <a:spcPct val="100000"/>
              </a:lnSpc>
            </a:pPr>
            <a:r>
              <a:rPr lang="zh-TW" altLang="en-US" sz="360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向我國醫</a:t>
            </a:r>
            <a:r>
              <a:rPr lang="zh-CN" altLang="en-US" sz="360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學家</a:t>
            </a:r>
            <a:r>
              <a:rPr lang="zh-TW" altLang="en-US" sz="360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致敬</a:t>
            </a: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ECE105F9-A096-DE09-A445-46D1CA358C34}"/>
              </a:ext>
            </a:extLst>
          </p:cNvPr>
          <p:cNvSpPr txBox="1"/>
          <p:nvPr/>
        </p:nvSpPr>
        <p:spPr>
          <a:xfrm>
            <a:off x="612161" y="1644794"/>
            <a:ext cx="1119773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zh-TW" altLang="en-US" sz="3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觀看以下影片並閱讀文章，認識我國知名醫學專家們的成就，並學習欣賞他們的偉大情操</a:t>
            </a:r>
            <a:r>
              <a:rPr lang="zh-CN" altLang="en-US" sz="3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zh-TW" altLang="en-US" sz="3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鞏固所學。</a:t>
            </a:r>
          </a:p>
        </p:txBody>
      </p:sp>
      <p:sp>
        <p:nvSpPr>
          <p:cNvPr id="17" name="Google Shape;307;p29">
            <a:extLst>
              <a:ext uri="{FF2B5EF4-FFF2-40B4-BE49-F238E27FC236}">
                <a16:creationId xmlns:a16="http://schemas.microsoft.com/office/drawing/2014/main" id="{92A838EB-9A4C-7C68-3F99-F7728AE7BD50}"/>
              </a:ext>
            </a:extLst>
          </p:cNvPr>
          <p:cNvSpPr/>
          <p:nvPr/>
        </p:nvSpPr>
        <p:spPr>
          <a:xfrm>
            <a:off x="382106" y="6194177"/>
            <a:ext cx="6096000" cy="246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zh-TW" altLang="en-US" sz="1000" dirty="0">
                <a:solidFill>
                  <a:schemeClr val="accent2">
                    <a:lumMod val="10000"/>
                  </a:schemeClr>
                </a:solidFill>
                <a:latin typeface="DFKai-SB"/>
                <a:ea typeface="DFKai-SB"/>
                <a:cs typeface="DFKai-SB"/>
                <a:sym typeface="DFKai-SB"/>
              </a:rPr>
              <a:t>資料來源：</a:t>
            </a:r>
            <a:r>
              <a:rPr lang="zh-TW" altLang="en-US" sz="1000" dirty="0">
                <a:solidFill>
                  <a:schemeClr val="accent2">
                    <a:lumMod val="10000"/>
                  </a:schemeClr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Times New Roman"/>
                <a:sym typeface="Times New Roman"/>
              </a:rPr>
              <a:t>當代中國</a:t>
            </a:r>
            <a:endParaRPr sz="1000" dirty="0">
              <a:solidFill>
                <a:schemeClr val="accent2">
                  <a:lumMod val="1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  <a:cs typeface="Gill Sans"/>
              <a:sym typeface="Gill Sans"/>
            </a:endParaRPr>
          </a:p>
        </p:txBody>
      </p:sp>
      <p:pic>
        <p:nvPicPr>
          <p:cNvPr id="2" name="Google Shape;309;p29">
            <a:hlinkClick r:id="rId3"/>
            <a:extLst>
              <a:ext uri="{FF2B5EF4-FFF2-40B4-BE49-F238E27FC236}">
                <a16:creationId xmlns:a16="http://schemas.microsoft.com/office/drawing/2014/main" id="{3D8D22D7-A4B8-97E1-805E-F5C301E9B3E3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990843" y="4894619"/>
            <a:ext cx="1024602" cy="1003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309;p29">
            <a:hlinkClick r:id="rId5"/>
            <a:extLst>
              <a:ext uri="{FF2B5EF4-FFF2-40B4-BE49-F238E27FC236}">
                <a16:creationId xmlns:a16="http://schemas.microsoft.com/office/drawing/2014/main" id="{FBDB7501-65DA-6D7E-0525-3C0EF301914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41128" y="4810668"/>
            <a:ext cx="1024602" cy="1003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309;p29">
            <a:hlinkClick r:id="rId6"/>
            <a:extLst>
              <a:ext uri="{FF2B5EF4-FFF2-40B4-BE49-F238E27FC236}">
                <a16:creationId xmlns:a16="http://schemas.microsoft.com/office/drawing/2014/main" id="{94E76E7F-31AF-978A-7A5F-75668B4F42A3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93227" y="4810669"/>
            <a:ext cx="1024602" cy="1003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52AF4742-6830-E937-23FA-16F8BD2500BD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2407411" y="4810669"/>
            <a:ext cx="1003976" cy="1003976"/>
          </a:xfrm>
          <a:prstGeom prst="rect">
            <a:avLst/>
          </a:prstGeom>
        </p:spPr>
      </p:pic>
      <p:pic>
        <p:nvPicPr>
          <p:cNvPr id="19" name="圖片 18">
            <a:extLst>
              <a:ext uri="{FF2B5EF4-FFF2-40B4-BE49-F238E27FC236}">
                <a16:creationId xmlns:a16="http://schemas.microsoft.com/office/drawing/2014/main" id="{0DEA5554-CB70-50CE-DB22-563076B154D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010" y="3100251"/>
            <a:ext cx="2806788" cy="1553163"/>
          </a:xfrm>
          <a:prstGeom prst="rect">
            <a:avLst/>
          </a:prstGeom>
        </p:spPr>
      </p:pic>
      <p:sp>
        <p:nvSpPr>
          <p:cNvPr id="21" name="文字方塊 20">
            <a:extLst>
              <a:ext uri="{FF2B5EF4-FFF2-40B4-BE49-F238E27FC236}">
                <a16:creationId xmlns:a16="http://schemas.microsoft.com/office/drawing/2014/main" id="{6833EB1C-B002-1A71-9E42-11A410E3E70E}"/>
              </a:ext>
            </a:extLst>
          </p:cNvPr>
          <p:cNvSpPr txBox="1"/>
          <p:nvPr/>
        </p:nvSpPr>
        <p:spPr>
          <a:xfrm>
            <a:off x="671330" y="2748957"/>
            <a:ext cx="346088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1400" b="1" dirty="0">
                <a:solidFill>
                  <a:srgbClr val="C00000"/>
                </a:solidFill>
              </a:rPr>
              <a:t>王振義放棄專利　讓白血病治療「白菜價」</a:t>
            </a:r>
          </a:p>
        </p:txBody>
      </p:sp>
      <p:pic>
        <p:nvPicPr>
          <p:cNvPr id="23" name="圖片 22" descr="一張含有 人員, 人的臉孔, 服裝, 牆 的圖片&#10;&#10;自動產生的描述">
            <a:extLst>
              <a:ext uri="{FF2B5EF4-FFF2-40B4-BE49-F238E27FC236}">
                <a16:creationId xmlns:a16="http://schemas.microsoft.com/office/drawing/2014/main" id="{ABC03A74-3CFC-2354-F85F-10824238FE7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19895" y="3100252"/>
            <a:ext cx="3106324" cy="1553162"/>
          </a:xfrm>
          <a:prstGeom prst="rect">
            <a:avLst/>
          </a:prstGeom>
        </p:spPr>
      </p:pic>
      <p:pic>
        <p:nvPicPr>
          <p:cNvPr id="25" name="圖片 24">
            <a:extLst>
              <a:ext uri="{FF2B5EF4-FFF2-40B4-BE49-F238E27FC236}">
                <a16:creationId xmlns:a16="http://schemas.microsoft.com/office/drawing/2014/main" id="{88A76E93-CEAF-B125-599F-F53140FCFE19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6201608" y="4810668"/>
            <a:ext cx="1003622" cy="1003622"/>
          </a:xfrm>
          <a:prstGeom prst="rect">
            <a:avLst/>
          </a:prstGeom>
        </p:spPr>
      </p:pic>
      <p:sp>
        <p:nvSpPr>
          <p:cNvPr id="26" name="文字方塊 25">
            <a:extLst>
              <a:ext uri="{FF2B5EF4-FFF2-40B4-BE49-F238E27FC236}">
                <a16:creationId xmlns:a16="http://schemas.microsoft.com/office/drawing/2014/main" id="{69080604-6D03-C5FC-A63C-8480BFFEDB30}"/>
              </a:ext>
            </a:extLst>
          </p:cNvPr>
          <p:cNvSpPr txBox="1"/>
          <p:nvPr/>
        </p:nvSpPr>
        <p:spPr>
          <a:xfrm>
            <a:off x="4201883" y="2743909"/>
            <a:ext cx="405695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1400" b="1" dirty="0">
                <a:solidFill>
                  <a:srgbClr val="C00000"/>
                </a:solidFill>
              </a:rPr>
              <a:t>盡捐億元身家助中國科研 王澤霖是「孤寒教授」？</a:t>
            </a:r>
          </a:p>
        </p:txBody>
      </p:sp>
      <p:pic>
        <p:nvPicPr>
          <p:cNvPr id="28" name="圖片 27">
            <a:extLst>
              <a:ext uri="{FF2B5EF4-FFF2-40B4-BE49-F238E27FC236}">
                <a16:creationId xmlns:a16="http://schemas.microsoft.com/office/drawing/2014/main" id="{891F8F27-A8DD-B4E8-9EDD-6016B298081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677290" y="3100252"/>
            <a:ext cx="2804215" cy="1554480"/>
          </a:xfrm>
          <a:prstGeom prst="rect">
            <a:avLst/>
          </a:prstGeom>
        </p:spPr>
      </p:pic>
      <p:sp>
        <p:nvSpPr>
          <p:cNvPr id="29" name="文字方塊 28">
            <a:extLst>
              <a:ext uri="{FF2B5EF4-FFF2-40B4-BE49-F238E27FC236}">
                <a16:creationId xmlns:a16="http://schemas.microsoft.com/office/drawing/2014/main" id="{52F88325-FBBA-CD16-BAB8-43871A8EE7FE}"/>
              </a:ext>
            </a:extLst>
          </p:cNvPr>
          <p:cNvSpPr txBox="1"/>
          <p:nvPr/>
        </p:nvSpPr>
        <p:spPr>
          <a:xfrm>
            <a:off x="8376611" y="2746988"/>
            <a:ext cx="346088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1400" b="1" dirty="0">
                <a:solidFill>
                  <a:srgbClr val="C00000"/>
                </a:solidFill>
              </a:rPr>
              <a:t>吳天一扎根世界屋脊 為高原醫學奉獻一生</a:t>
            </a:r>
          </a:p>
        </p:txBody>
      </p:sp>
      <p:pic>
        <p:nvPicPr>
          <p:cNvPr id="31" name="圖片 30">
            <a:extLst>
              <a:ext uri="{FF2B5EF4-FFF2-40B4-BE49-F238E27FC236}">
                <a16:creationId xmlns:a16="http://schemas.microsoft.com/office/drawing/2014/main" id="{0F8D3AEF-D833-179C-7611-60F1D416394F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10202071" y="4860778"/>
            <a:ext cx="1007324" cy="1007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0873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8"/>
          <p:cNvSpPr/>
          <p:nvPr/>
        </p:nvSpPr>
        <p:spPr>
          <a:xfrm>
            <a:off x="868629" y="923926"/>
            <a:ext cx="10440053" cy="4924424"/>
          </a:xfrm>
          <a:prstGeom prst="roundRect">
            <a:avLst>
              <a:gd name="adj" fmla="val 10736"/>
            </a:avLst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 dirty="0">
              <a:latin typeface="微軟正黑體" panose="020B0604030504040204" pitchFamily="34" charset="-120"/>
              <a:ea typeface="微軟正黑體" panose="020B0604030504040204" pitchFamily="34" charset="-120"/>
              <a:cs typeface="Gill Sans"/>
              <a:sym typeface="Gill Sans"/>
            </a:endParaRPr>
          </a:p>
        </p:txBody>
      </p:sp>
      <p:sp>
        <p:nvSpPr>
          <p:cNvPr id="104" name="Google Shape;104;p8"/>
          <p:cNvSpPr txBox="1"/>
          <p:nvPr/>
        </p:nvSpPr>
        <p:spPr>
          <a:xfrm>
            <a:off x="1433471" y="1364544"/>
            <a:ext cx="7796793" cy="20470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14350" marR="0" lvl="0" indent="-51435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zh-TW" altLang="en-US" sz="2800" dirty="0">
                <a:solidFill>
                  <a:srgbClr val="3F50A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這些醫學家對全球公共衞生帶來甚麼貢獻？</a:t>
            </a:r>
            <a:endParaRPr lang="en-US" altLang="zh-TW" sz="2800" dirty="0">
              <a:solidFill>
                <a:srgbClr val="3F50A4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14350" marR="0" lvl="0" indent="-51435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zh-TW" altLang="en-US" sz="2800" dirty="0">
                <a:solidFill>
                  <a:srgbClr val="3F50A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他們有甚麼地方值得我們學習</a:t>
            </a:r>
            <a:r>
              <a:rPr lang="zh-CN" altLang="en-US" sz="2800" dirty="0">
                <a:solidFill>
                  <a:srgbClr val="3F50A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？為甚麼？</a:t>
            </a:r>
            <a:endParaRPr lang="en-US" altLang="zh-CN" sz="2800" dirty="0">
              <a:solidFill>
                <a:srgbClr val="3F50A4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Oval 8">
            <a:extLst>
              <a:ext uri="{FF2B5EF4-FFF2-40B4-BE49-F238E27FC236}">
                <a16:creationId xmlns:a16="http://schemas.microsoft.com/office/drawing/2014/main" id="{73427E49-527F-14CA-B744-1C3EB61B18D4}"/>
              </a:ext>
            </a:extLst>
          </p:cNvPr>
          <p:cNvSpPr/>
          <p:nvPr/>
        </p:nvSpPr>
        <p:spPr>
          <a:xfrm>
            <a:off x="4760869" y="3483878"/>
            <a:ext cx="1661733" cy="1627216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完成</a:t>
            </a:r>
            <a:endParaRPr lang="en-HK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課後</a:t>
            </a:r>
          </a:p>
          <a:p>
            <a:pPr algn="ctr"/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工作紙</a:t>
            </a:r>
          </a:p>
        </p:txBody>
      </p:sp>
      <p:sp>
        <p:nvSpPr>
          <p:cNvPr id="10" name="Google Shape;141;p13">
            <a:extLst>
              <a:ext uri="{FF2B5EF4-FFF2-40B4-BE49-F238E27FC236}">
                <a16:creationId xmlns:a16="http://schemas.microsoft.com/office/drawing/2014/main" id="{734DE623-01E5-F80D-FD7F-5BF95FF6EBB5}"/>
              </a:ext>
            </a:extLst>
          </p:cNvPr>
          <p:cNvSpPr/>
          <p:nvPr/>
        </p:nvSpPr>
        <p:spPr>
          <a:xfrm rot="-5400000">
            <a:off x="11089548" y="778432"/>
            <a:ext cx="1698997" cy="516038"/>
          </a:xfrm>
          <a:prstGeom prst="round2SameRect">
            <a:avLst>
              <a:gd name="adj1" fmla="val 16667"/>
              <a:gd name="adj2" fmla="val 0"/>
            </a:avLst>
          </a:prstGeom>
          <a:solidFill>
            <a:srgbClr val="32427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800" b="1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1" name="Google Shape;142;p13">
            <a:extLst>
              <a:ext uri="{FF2B5EF4-FFF2-40B4-BE49-F238E27FC236}">
                <a16:creationId xmlns:a16="http://schemas.microsoft.com/office/drawing/2014/main" id="{E25A9679-2012-5FBF-5E44-F1C599103C32}"/>
              </a:ext>
            </a:extLst>
          </p:cNvPr>
          <p:cNvSpPr txBox="1"/>
          <p:nvPr/>
        </p:nvSpPr>
        <p:spPr>
          <a:xfrm>
            <a:off x="11681026" y="232456"/>
            <a:ext cx="510974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b="1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課</a:t>
            </a:r>
            <a:r>
              <a:rPr lang="zh-TW" altLang="en-US" sz="2400" b="1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後</a:t>
            </a:r>
            <a:r>
              <a:rPr lang="zh-TW" sz="2400" b="1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活動</a:t>
            </a:r>
            <a:endParaRPr sz="2400" b="1" dirty="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2" name="Picture 5">
            <a:extLst>
              <a:ext uri="{FF2B5EF4-FFF2-40B4-BE49-F238E27FC236}">
                <a16:creationId xmlns:a16="http://schemas.microsoft.com/office/drawing/2014/main" id="{16442704-1842-2E63-4F25-652B99D331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9287" y="3374076"/>
            <a:ext cx="1737018" cy="1737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37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6"/>
          <p:cNvSpPr/>
          <p:nvPr/>
        </p:nvSpPr>
        <p:spPr>
          <a:xfrm>
            <a:off x="342132" y="1470211"/>
            <a:ext cx="11627642" cy="4757869"/>
          </a:xfrm>
          <a:prstGeom prst="roundRect">
            <a:avLst>
              <a:gd name="adj" fmla="val 8430"/>
            </a:avLst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ill Sans"/>
              <a:buNone/>
            </a:pPr>
            <a:endParaRPr sz="2800" b="0" i="0" u="none" strike="noStrike" cap="none" dirty="0">
              <a:solidFill>
                <a:srgbClr val="3F50A4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85" name="Google Shape;85;p6"/>
          <p:cNvSpPr/>
          <p:nvPr/>
        </p:nvSpPr>
        <p:spPr>
          <a:xfrm>
            <a:off x="943087" y="552407"/>
            <a:ext cx="2743200" cy="929717"/>
          </a:xfrm>
          <a:prstGeom prst="round2SameRect">
            <a:avLst>
              <a:gd name="adj1" fmla="val 16667"/>
              <a:gd name="adj2" fmla="val 0"/>
            </a:avLst>
          </a:pr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4800" b="1" i="0" u="none" strike="noStrike" cap="none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延伸活動</a:t>
            </a:r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D99B3260-FBAE-D8F0-2056-12E65004CA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3243" y="729717"/>
            <a:ext cx="8074917" cy="703540"/>
          </a:xfrm>
        </p:spPr>
        <p:txBody>
          <a:bodyPr anchor="b">
            <a:noAutofit/>
          </a:bodyPr>
          <a:lstStyle/>
          <a:p>
            <a:pPr>
              <a:lnSpc>
                <a:spcPct val="100000"/>
              </a:lnSpc>
            </a:pPr>
            <a:r>
              <a:rPr lang="zh-TW" altLang="en-US" sz="400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國家對香港公共衞生發展的支援</a:t>
            </a: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ECE105F9-A096-DE09-A445-46D1CA358C34}"/>
              </a:ext>
            </a:extLst>
          </p:cNvPr>
          <p:cNvSpPr txBox="1"/>
          <p:nvPr/>
        </p:nvSpPr>
        <p:spPr>
          <a:xfrm>
            <a:off x="727289" y="5034415"/>
            <a:ext cx="10615501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zh-TW" altLang="en-US" sz="25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觀看及閱讀以上影片及文章，</a:t>
            </a:r>
            <a:r>
              <a:rPr lang="zh-TW" altLang="en-US" sz="25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了解國家在過去、現在、未來如何支援香港的公共衞生發展</a:t>
            </a:r>
            <a:r>
              <a:rPr lang="zh-TW" altLang="en-US" sz="25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2500" dirty="0">
              <a:solidFill>
                <a:schemeClr val="tx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Google Shape;309;p29">
            <a:hlinkClick r:id="rId3"/>
            <a:extLst>
              <a:ext uri="{FF2B5EF4-FFF2-40B4-BE49-F238E27FC236}">
                <a16:creationId xmlns:a16="http://schemas.microsoft.com/office/drawing/2014/main" id="{A601A0DE-0904-A78E-069A-DD9747164C4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730326" y="3543523"/>
            <a:ext cx="1024602" cy="1003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7099BB3E-4A98-C56C-C423-5DF7E3E87D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65931" y="1823453"/>
            <a:ext cx="2651760" cy="1535230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6E016F3E-B371-64E1-1560-5903A7FC6C0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9952779" y="3513435"/>
            <a:ext cx="1020835" cy="1020835"/>
          </a:xfrm>
          <a:prstGeom prst="rect">
            <a:avLst/>
          </a:prstGeom>
        </p:spPr>
      </p:pic>
      <p:pic>
        <p:nvPicPr>
          <p:cNvPr id="10" name="Google Shape;309;p29">
            <a:hlinkClick r:id="rId7"/>
            <a:extLst>
              <a:ext uri="{FF2B5EF4-FFF2-40B4-BE49-F238E27FC236}">
                <a16:creationId xmlns:a16="http://schemas.microsoft.com/office/drawing/2014/main" id="{83186EF7-F59C-3B9A-40F0-4E0A0C97ED2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107325" y="3459572"/>
            <a:ext cx="1024602" cy="1003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309;p29">
            <a:hlinkClick r:id="rId3"/>
            <a:extLst>
              <a:ext uri="{FF2B5EF4-FFF2-40B4-BE49-F238E27FC236}">
                <a16:creationId xmlns:a16="http://schemas.microsoft.com/office/drawing/2014/main" id="{5C5B97B3-D3B7-567B-12DC-F894F160968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03566" y="3459573"/>
            <a:ext cx="1024602" cy="1003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22E50BFB-995C-555E-C446-F2D96670F9B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2911046" y="3466055"/>
            <a:ext cx="1016542" cy="1016542"/>
          </a:xfrm>
          <a:prstGeom prst="rect">
            <a:avLst/>
          </a:prstGeom>
        </p:spPr>
      </p:pic>
      <p:pic>
        <p:nvPicPr>
          <p:cNvPr id="18" name="圖片 17">
            <a:extLst>
              <a:ext uri="{FF2B5EF4-FFF2-40B4-BE49-F238E27FC236}">
                <a16:creationId xmlns:a16="http://schemas.microsoft.com/office/drawing/2014/main" id="{FCA00C62-0674-09C9-7BE3-BCD5646A0E3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06665" y="1821355"/>
            <a:ext cx="2651760" cy="1482875"/>
          </a:xfrm>
          <a:prstGeom prst="rect">
            <a:avLst/>
          </a:prstGeom>
        </p:spPr>
      </p:pic>
      <p:pic>
        <p:nvPicPr>
          <p:cNvPr id="20" name="圖片 19">
            <a:extLst>
              <a:ext uri="{FF2B5EF4-FFF2-40B4-BE49-F238E27FC236}">
                <a16:creationId xmlns:a16="http://schemas.microsoft.com/office/drawing/2014/main" id="{54B571EE-280B-96B2-AB55-7E669A066F8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89734" y="1818511"/>
            <a:ext cx="2651760" cy="1485719"/>
          </a:xfrm>
          <a:prstGeom prst="rect">
            <a:avLst/>
          </a:prstGeom>
        </p:spPr>
      </p:pic>
      <p:pic>
        <p:nvPicPr>
          <p:cNvPr id="22" name="圖片 21">
            <a:extLst>
              <a:ext uri="{FF2B5EF4-FFF2-40B4-BE49-F238E27FC236}">
                <a16:creationId xmlns:a16="http://schemas.microsoft.com/office/drawing/2014/main" id="{C2B95630-70BD-84DE-7CF8-F1098D7D6706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6288052" y="3458483"/>
            <a:ext cx="1024128" cy="1024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39096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4" name="Straight Arrow Connector 8">
            <a:extLst>
              <a:ext uri="{FF2B5EF4-FFF2-40B4-BE49-F238E27FC236}">
                <a16:creationId xmlns:a16="http://schemas.microsoft.com/office/drawing/2014/main" id="{CE60B5C2-AFE7-0EBA-151F-C298907ACB1F}"/>
              </a:ext>
            </a:extLst>
          </p:cNvPr>
          <p:cNvCxnSpPr>
            <a:cxnSpLocks/>
            <a:stCxn id="35" idx="4"/>
            <a:endCxn id="28" idx="0"/>
          </p:cNvCxnSpPr>
          <p:nvPr/>
        </p:nvCxnSpPr>
        <p:spPr>
          <a:xfrm>
            <a:off x="2781989" y="4285956"/>
            <a:ext cx="9647" cy="191127"/>
          </a:xfrm>
          <a:prstGeom prst="straightConnector1">
            <a:avLst/>
          </a:prstGeom>
          <a:ln w="76200">
            <a:solidFill>
              <a:schemeClr val="tx2">
                <a:lumMod val="60000"/>
                <a:lumOff val="4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val 1">
            <a:extLst>
              <a:ext uri="{FF2B5EF4-FFF2-40B4-BE49-F238E27FC236}">
                <a16:creationId xmlns:a16="http://schemas.microsoft.com/office/drawing/2014/main" id="{5F9C8C97-DC0F-E68E-8E3F-267B9599C4BF}"/>
              </a:ext>
            </a:extLst>
          </p:cNvPr>
          <p:cNvSpPr/>
          <p:nvPr/>
        </p:nvSpPr>
        <p:spPr>
          <a:xfrm>
            <a:off x="5468863" y="5020039"/>
            <a:ext cx="1641558" cy="675630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對外衞生援助</a:t>
            </a:r>
            <a:endParaRPr lang="en-HK" sz="18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193FEA2-6E6E-47E9-A2BE-D2BF590F4E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4299" y="45156"/>
            <a:ext cx="1270000" cy="1270000"/>
          </a:xfrm>
          <a:prstGeom prst="rect">
            <a:avLst/>
          </a:prstGeom>
        </p:spPr>
      </p:pic>
      <p:sp>
        <p:nvSpPr>
          <p:cNvPr id="13" name="Google Shape;318;p30">
            <a:extLst>
              <a:ext uri="{FF2B5EF4-FFF2-40B4-BE49-F238E27FC236}">
                <a16:creationId xmlns:a16="http://schemas.microsoft.com/office/drawing/2014/main" id="{2E6F0709-E883-B844-ED0D-ED327F5AA8C7}"/>
              </a:ext>
            </a:extLst>
          </p:cNvPr>
          <p:cNvSpPr/>
          <p:nvPr/>
        </p:nvSpPr>
        <p:spPr>
          <a:xfrm>
            <a:off x="144529" y="260931"/>
            <a:ext cx="2866750" cy="838450"/>
          </a:xfrm>
          <a:prstGeom prst="roundRect">
            <a:avLst>
              <a:gd name="adj" fmla="val 16667"/>
            </a:avLst>
          </a:pr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46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課後温習</a:t>
            </a:r>
          </a:p>
        </p:txBody>
      </p:sp>
      <p:cxnSp>
        <p:nvCxnSpPr>
          <p:cNvPr id="6" name="Straight Arrow Connector 8">
            <a:extLst>
              <a:ext uri="{FF2B5EF4-FFF2-40B4-BE49-F238E27FC236}">
                <a16:creationId xmlns:a16="http://schemas.microsoft.com/office/drawing/2014/main" id="{BFEC3BED-4719-43E8-EE92-F928D1F743EE}"/>
              </a:ext>
            </a:extLst>
          </p:cNvPr>
          <p:cNvCxnSpPr>
            <a:cxnSpLocks/>
            <a:endCxn id="4" idx="4"/>
          </p:cNvCxnSpPr>
          <p:nvPr/>
        </p:nvCxnSpPr>
        <p:spPr>
          <a:xfrm flipV="1">
            <a:off x="8244071" y="3479643"/>
            <a:ext cx="0" cy="277537"/>
          </a:xfrm>
          <a:prstGeom prst="straightConnector1">
            <a:avLst/>
          </a:prstGeom>
          <a:ln w="76200">
            <a:solidFill>
              <a:schemeClr val="tx2">
                <a:lumMod val="60000"/>
                <a:lumOff val="4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8">
            <a:extLst>
              <a:ext uri="{FF2B5EF4-FFF2-40B4-BE49-F238E27FC236}">
                <a16:creationId xmlns:a16="http://schemas.microsoft.com/office/drawing/2014/main" id="{85687F23-A071-9EE4-F4D7-46A5386EBED6}"/>
              </a:ext>
            </a:extLst>
          </p:cNvPr>
          <p:cNvCxnSpPr>
            <a:cxnSpLocks/>
          </p:cNvCxnSpPr>
          <p:nvPr/>
        </p:nvCxnSpPr>
        <p:spPr>
          <a:xfrm flipV="1">
            <a:off x="9051448" y="1030603"/>
            <a:ext cx="455515" cy="228765"/>
          </a:xfrm>
          <a:prstGeom prst="straightConnector1">
            <a:avLst/>
          </a:prstGeom>
          <a:ln w="76200">
            <a:solidFill>
              <a:schemeClr val="tx2">
                <a:lumMod val="60000"/>
                <a:lumOff val="4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8">
            <a:extLst>
              <a:ext uri="{FF2B5EF4-FFF2-40B4-BE49-F238E27FC236}">
                <a16:creationId xmlns:a16="http://schemas.microsoft.com/office/drawing/2014/main" id="{78A1E709-FD73-6634-326A-76FCE73C9EFB}"/>
              </a:ext>
            </a:extLst>
          </p:cNvPr>
          <p:cNvCxnSpPr>
            <a:cxnSpLocks/>
            <a:stCxn id="15" idx="3"/>
            <a:endCxn id="17" idx="0"/>
          </p:cNvCxnSpPr>
          <p:nvPr/>
        </p:nvCxnSpPr>
        <p:spPr>
          <a:xfrm flipH="1">
            <a:off x="6289642" y="4725302"/>
            <a:ext cx="1117762" cy="294737"/>
          </a:xfrm>
          <a:prstGeom prst="straightConnector1">
            <a:avLst/>
          </a:prstGeom>
          <a:ln w="76200">
            <a:solidFill>
              <a:schemeClr val="tx2">
                <a:lumMod val="60000"/>
                <a:lumOff val="4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4">
            <a:extLst>
              <a:ext uri="{FF2B5EF4-FFF2-40B4-BE49-F238E27FC236}">
                <a16:creationId xmlns:a16="http://schemas.microsoft.com/office/drawing/2014/main" id="{575C85F0-1C16-3E0A-8796-49612FDBDF7A}"/>
              </a:ext>
            </a:extLst>
          </p:cNvPr>
          <p:cNvSpPr/>
          <p:nvPr/>
        </p:nvSpPr>
        <p:spPr>
          <a:xfrm>
            <a:off x="7039824" y="3757825"/>
            <a:ext cx="2509992" cy="1133470"/>
          </a:xfrm>
          <a:prstGeom prst="ellipse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中國推動全球公共衞生發展</a:t>
            </a:r>
          </a:p>
        </p:txBody>
      </p:sp>
      <p:sp>
        <p:nvSpPr>
          <p:cNvPr id="28" name="Oval 1">
            <a:extLst>
              <a:ext uri="{FF2B5EF4-FFF2-40B4-BE49-F238E27FC236}">
                <a16:creationId xmlns:a16="http://schemas.microsoft.com/office/drawing/2014/main" id="{01116234-AA5B-0ED8-9C6D-9B790685B404}"/>
              </a:ext>
            </a:extLst>
          </p:cNvPr>
          <p:cNvSpPr/>
          <p:nvPr/>
        </p:nvSpPr>
        <p:spPr>
          <a:xfrm>
            <a:off x="1536640" y="4477083"/>
            <a:ext cx="2509991" cy="1037510"/>
          </a:xfrm>
          <a:prstGeom prst="ellipse">
            <a:avLst/>
          </a:prstGeom>
          <a:solidFill>
            <a:srgbClr val="B1BB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解決國內公共衞生問題</a:t>
            </a:r>
            <a:endParaRPr lang="en-HK" altLang="zh-TW" sz="18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9" name="Oval 1">
            <a:extLst>
              <a:ext uri="{FF2B5EF4-FFF2-40B4-BE49-F238E27FC236}">
                <a16:creationId xmlns:a16="http://schemas.microsoft.com/office/drawing/2014/main" id="{44A1DD89-F2E4-EDF3-6A45-03F174C4412C}"/>
              </a:ext>
            </a:extLst>
          </p:cNvPr>
          <p:cNvSpPr/>
          <p:nvPr/>
        </p:nvSpPr>
        <p:spPr>
          <a:xfrm>
            <a:off x="578855" y="1993669"/>
            <a:ext cx="2155523" cy="968804"/>
          </a:xfrm>
          <a:prstGeom prst="ellipse">
            <a:avLst/>
          </a:prstGeom>
          <a:solidFill>
            <a:srgbClr val="B1BB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消除和控制國內傳染病</a:t>
            </a:r>
            <a:endParaRPr lang="en-HK" sz="18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0" name="Oval 1">
            <a:extLst>
              <a:ext uri="{FF2B5EF4-FFF2-40B4-BE49-F238E27FC236}">
                <a16:creationId xmlns:a16="http://schemas.microsoft.com/office/drawing/2014/main" id="{CF43E063-35AC-4559-743F-7916D4507838}"/>
              </a:ext>
            </a:extLst>
          </p:cNvPr>
          <p:cNvSpPr/>
          <p:nvPr/>
        </p:nvSpPr>
        <p:spPr>
          <a:xfrm>
            <a:off x="3104837" y="2004289"/>
            <a:ext cx="2030170" cy="931982"/>
          </a:xfrm>
          <a:prstGeom prst="ellipse">
            <a:avLst/>
          </a:prstGeom>
          <a:solidFill>
            <a:srgbClr val="B1BB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消除和控制地方病</a:t>
            </a:r>
            <a:endParaRPr lang="en-HK" sz="18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31" name="Straight Arrow Connector 8">
            <a:extLst>
              <a:ext uri="{FF2B5EF4-FFF2-40B4-BE49-F238E27FC236}">
                <a16:creationId xmlns:a16="http://schemas.microsoft.com/office/drawing/2014/main" id="{4A13FFBD-D1AC-6917-5BB4-0396B20BF46F}"/>
              </a:ext>
            </a:extLst>
          </p:cNvPr>
          <p:cNvCxnSpPr>
            <a:cxnSpLocks/>
            <a:stCxn id="35" idx="1"/>
            <a:endCxn id="29" idx="4"/>
          </p:cNvCxnSpPr>
          <p:nvPr/>
        </p:nvCxnSpPr>
        <p:spPr>
          <a:xfrm flipH="1" flipV="1">
            <a:off x="1656617" y="2962473"/>
            <a:ext cx="237956" cy="356006"/>
          </a:xfrm>
          <a:prstGeom prst="straightConnector1">
            <a:avLst/>
          </a:prstGeom>
          <a:ln w="76200">
            <a:solidFill>
              <a:schemeClr val="tx2">
                <a:lumMod val="60000"/>
                <a:lumOff val="4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8">
            <a:extLst>
              <a:ext uri="{FF2B5EF4-FFF2-40B4-BE49-F238E27FC236}">
                <a16:creationId xmlns:a16="http://schemas.microsoft.com/office/drawing/2014/main" id="{F75A7496-81D1-8F48-877B-3C266FEAF215}"/>
              </a:ext>
            </a:extLst>
          </p:cNvPr>
          <p:cNvCxnSpPr>
            <a:cxnSpLocks/>
            <a:stCxn id="35" idx="7"/>
            <a:endCxn id="30" idx="4"/>
          </p:cNvCxnSpPr>
          <p:nvPr/>
        </p:nvCxnSpPr>
        <p:spPr>
          <a:xfrm flipV="1">
            <a:off x="3669405" y="2936271"/>
            <a:ext cx="450517" cy="382208"/>
          </a:xfrm>
          <a:prstGeom prst="straightConnector1">
            <a:avLst/>
          </a:prstGeom>
          <a:ln w="76200">
            <a:solidFill>
              <a:schemeClr val="tx2">
                <a:lumMod val="60000"/>
                <a:lumOff val="4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Oval 4">
            <a:extLst>
              <a:ext uri="{FF2B5EF4-FFF2-40B4-BE49-F238E27FC236}">
                <a16:creationId xmlns:a16="http://schemas.microsoft.com/office/drawing/2014/main" id="{22639831-5A2F-D48B-5FC1-1FB8F4947FCF}"/>
              </a:ext>
            </a:extLst>
          </p:cNvPr>
          <p:cNvSpPr/>
          <p:nvPr/>
        </p:nvSpPr>
        <p:spPr>
          <a:xfrm>
            <a:off x="1526993" y="3152486"/>
            <a:ext cx="2509992" cy="1133470"/>
          </a:xfrm>
          <a:prstGeom prst="ellipse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中國公共衞生發展對全球帶來的貢獻</a:t>
            </a:r>
            <a:endParaRPr lang="en-US" altLang="zh-CN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46" name="Straight Arrow Connector 8">
            <a:extLst>
              <a:ext uri="{FF2B5EF4-FFF2-40B4-BE49-F238E27FC236}">
                <a16:creationId xmlns:a16="http://schemas.microsoft.com/office/drawing/2014/main" id="{77B98D07-7F6D-3277-B74F-8173E020DB05}"/>
              </a:ext>
            </a:extLst>
          </p:cNvPr>
          <p:cNvCxnSpPr>
            <a:cxnSpLocks/>
          </p:cNvCxnSpPr>
          <p:nvPr/>
        </p:nvCxnSpPr>
        <p:spPr>
          <a:xfrm flipV="1">
            <a:off x="8244071" y="1679413"/>
            <a:ext cx="0" cy="914400"/>
          </a:xfrm>
          <a:prstGeom prst="straightConnector1">
            <a:avLst/>
          </a:prstGeom>
          <a:ln w="76200">
            <a:solidFill>
              <a:schemeClr val="tx2">
                <a:lumMod val="60000"/>
                <a:lumOff val="4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6" name="Oval 1">
            <a:extLst>
              <a:ext uri="{FF2B5EF4-FFF2-40B4-BE49-F238E27FC236}">
                <a16:creationId xmlns:a16="http://schemas.microsoft.com/office/drawing/2014/main" id="{026D24CA-26EE-41BB-8517-6ACC414D5334}"/>
              </a:ext>
            </a:extLst>
          </p:cNvPr>
          <p:cNvSpPr/>
          <p:nvPr/>
        </p:nvSpPr>
        <p:spPr>
          <a:xfrm>
            <a:off x="9541997" y="5067134"/>
            <a:ext cx="2251537" cy="675630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支持世界衞生組織的工作</a:t>
            </a:r>
            <a:endParaRPr lang="en-HK" sz="18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137" name="Straight Arrow Connector 8">
            <a:extLst>
              <a:ext uri="{FF2B5EF4-FFF2-40B4-BE49-F238E27FC236}">
                <a16:creationId xmlns:a16="http://schemas.microsoft.com/office/drawing/2014/main" id="{2758926A-3E23-286E-AEC1-22C42AB8EE44}"/>
              </a:ext>
            </a:extLst>
          </p:cNvPr>
          <p:cNvCxnSpPr>
            <a:cxnSpLocks/>
            <a:stCxn id="15" idx="5"/>
            <a:endCxn id="136" idx="0"/>
          </p:cNvCxnSpPr>
          <p:nvPr/>
        </p:nvCxnSpPr>
        <p:spPr>
          <a:xfrm>
            <a:off x="9182236" y="4725302"/>
            <a:ext cx="1485530" cy="341832"/>
          </a:xfrm>
          <a:prstGeom prst="straightConnector1">
            <a:avLst/>
          </a:prstGeom>
          <a:ln w="76200">
            <a:solidFill>
              <a:schemeClr val="tx2">
                <a:lumMod val="60000"/>
                <a:lumOff val="4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Straight Arrow Connector 8">
            <a:extLst>
              <a:ext uri="{FF2B5EF4-FFF2-40B4-BE49-F238E27FC236}">
                <a16:creationId xmlns:a16="http://schemas.microsoft.com/office/drawing/2014/main" id="{87E5AD7E-8B8F-3536-FE0E-A970A8373920}"/>
              </a:ext>
            </a:extLst>
          </p:cNvPr>
          <p:cNvCxnSpPr>
            <a:cxnSpLocks/>
          </p:cNvCxnSpPr>
          <p:nvPr/>
        </p:nvCxnSpPr>
        <p:spPr>
          <a:xfrm flipH="1">
            <a:off x="1641107" y="5298418"/>
            <a:ext cx="125330" cy="329247"/>
          </a:xfrm>
          <a:prstGeom prst="straightConnector1">
            <a:avLst/>
          </a:prstGeom>
          <a:ln w="76200">
            <a:solidFill>
              <a:schemeClr val="tx2">
                <a:lumMod val="60000"/>
                <a:lumOff val="4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Straight Arrow Connector 8">
            <a:extLst>
              <a:ext uri="{FF2B5EF4-FFF2-40B4-BE49-F238E27FC236}">
                <a16:creationId xmlns:a16="http://schemas.microsoft.com/office/drawing/2014/main" id="{0A758090-E4DC-21D3-0235-DCC6E1FF0006}"/>
              </a:ext>
            </a:extLst>
          </p:cNvPr>
          <p:cNvCxnSpPr>
            <a:cxnSpLocks/>
          </p:cNvCxnSpPr>
          <p:nvPr/>
        </p:nvCxnSpPr>
        <p:spPr>
          <a:xfrm>
            <a:off x="3694689" y="5337202"/>
            <a:ext cx="103601" cy="280756"/>
          </a:xfrm>
          <a:prstGeom prst="straightConnector1">
            <a:avLst/>
          </a:prstGeom>
          <a:ln w="76200">
            <a:solidFill>
              <a:schemeClr val="tx2">
                <a:lumMod val="60000"/>
                <a:lumOff val="4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Oval 1">
            <a:extLst>
              <a:ext uri="{FF2B5EF4-FFF2-40B4-BE49-F238E27FC236}">
                <a16:creationId xmlns:a16="http://schemas.microsoft.com/office/drawing/2014/main" id="{18D524F0-394F-4BCC-D995-94452A5561FA}"/>
              </a:ext>
            </a:extLst>
          </p:cNvPr>
          <p:cNvSpPr/>
          <p:nvPr/>
        </p:nvSpPr>
        <p:spPr>
          <a:xfrm>
            <a:off x="824943" y="5559262"/>
            <a:ext cx="1590504" cy="809376"/>
          </a:xfrm>
          <a:prstGeom prst="ellipse">
            <a:avLst/>
          </a:prstGeom>
          <a:solidFill>
            <a:schemeClr val="tx1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800" dirty="0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改善國民健康</a:t>
            </a:r>
          </a:p>
        </p:txBody>
      </p:sp>
      <p:sp>
        <p:nvSpPr>
          <p:cNvPr id="7" name="Oval 1">
            <a:extLst>
              <a:ext uri="{FF2B5EF4-FFF2-40B4-BE49-F238E27FC236}">
                <a16:creationId xmlns:a16="http://schemas.microsoft.com/office/drawing/2014/main" id="{76B4632D-DBB6-DE7F-4CD7-FA00ED3B6C4A}"/>
              </a:ext>
            </a:extLst>
          </p:cNvPr>
          <p:cNvSpPr/>
          <p:nvPr/>
        </p:nvSpPr>
        <p:spPr>
          <a:xfrm>
            <a:off x="2960789" y="5580649"/>
            <a:ext cx="1590504" cy="809376"/>
          </a:xfrm>
          <a:prstGeom prst="ellipse">
            <a:avLst/>
          </a:prstGeom>
          <a:solidFill>
            <a:schemeClr val="tx1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800" dirty="0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改善環境衞生</a:t>
            </a:r>
          </a:p>
        </p:txBody>
      </p:sp>
      <p:sp>
        <p:nvSpPr>
          <p:cNvPr id="40" name="Oval 1">
            <a:extLst>
              <a:ext uri="{FF2B5EF4-FFF2-40B4-BE49-F238E27FC236}">
                <a16:creationId xmlns:a16="http://schemas.microsoft.com/office/drawing/2014/main" id="{574C64EB-BF71-A02F-A738-7C1E99FCD20C}"/>
              </a:ext>
            </a:extLst>
          </p:cNvPr>
          <p:cNvSpPr/>
          <p:nvPr/>
        </p:nvSpPr>
        <p:spPr>
          <a:xfrm>
            <a:off x="9413676" y="552993"/>
            <a:ext cx="2387678" cy="786863"/>
          </a:xfrm>
          <a:prstGeom prst="ellipse">
            <a:avLst/>
          </a:prstGeom>
          <a:solidFill>
            <a:srgbClr val="F6F7FC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800" dirty="0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及時通報及分享疫情資訊</a:t>
            </a:r>
          </a:p>
        </p:txBody>
      </p:sp>
      <p:cxnSp>
        <p:nvCxnSpPr>
          <p:cNvPr id="41" name="Straight Arrow Connector 8">
            <a:extLst>
              <a:ext uri="{FF2B5EF4-FFF2-40B4-BE49-F238E27FC236}">
                <a16:creationId xmlns:a16="http://schemas.microsoft.com/office/drawing/2014/main" id="{99C958E1-F142-0341-86A8-F43DA3533909}"/>
              </a:ext>
            </a:extLst>
          </p:cNvPr>
          <p:cNvCxnSpPr>
            <a:cxnSpLocks/>
            <a:endCxn id="47" idx="2"/>
          </p:cNvCxnSpPr>
          <p:nvPr/>
        </p:nvCxnSpPr>
        <p:spPr>
          <a:xfrm>
            <a:off x="8892681" y="1533703"/>
            <a:ext cx="583225" cy="250216"/>
          </a:xfrm>
          <a:prstGeom prst="straightConnector1">
            <a:avLst/>
          </a:prstGeom>
          <a:ln w="76200">
            <a:solidFill>
              <a:schemeClr val="tx2">
                <a:lumMod val="60000"/>
                <a:lumOff val="4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Oval 1">
            <a:extLst>
              <a:ext uri="{FF2B5EF4-FFF2-40B4-BE49-F238E27FC236}">
                <a16:creationId xmlns:a16="http://schemas.microsoft.com/office/drawing/2014/main" id="{B3D669D0-BE43-6EF4-79D8-D9B4B1E2E4E1}"/>
              </a:ext>
            </a:extLst>
          </p:cNvPr>
          <p:cNvSpPr/>
          <p:nvPr/>
        </p:nvSpPr>
        <p:spPr>
          <a:xfrm>
            <a:off x="9475906" y="1390487"/>
            <a:ext cx="2638957" cy="786863"/>
          </a:xfrm>
          <a:prstGeom prst="ellipse">
            <a:avLst/>
          </a:prstGeom>
          <a:solidFill>
            <a:srgbClr val="F6F7FC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800" dirty="0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成功抗疫，向世界分享中國經驗</a:t>
            </a:r>
          </a:p>
        </p:txBody>
      </p:sp>
      <p:cxnSp>
        <p:nvCxnSpPr>
          <p:cNvPr id="51" name="Straight Arrow Connector 8">
            <a:extLst>
              <a:ext uri="{FF2B5EF4-FFF2-40B4-BE49-F238E27FC236}">
                <a16:creationId xmlns:a16="http://schemas.microsoft.com/office/drawing/2014/main" id="{09C6CC42-B687-C9AC-4A32-AA773266CC17}"/>
              </a:ext>
            </a:extLst>
          </p:cNvPr>
          <p:cNvCxnSpPr>
            <a:cxnSpLocks/>
          </p:cNvCxnSpPr>
          <p:nvPr/>
        </p:nvCxnSpPr>
        <p:spPr>
          <a:xfrm flipV="1">
            <a:off x="7047643" y="1515566"/>
            <a:ext cx="455515" cy="228765"/>
          </a:xfrm>
          <a:prstGeom prst="straightConnector1">
            <a:avLst/>
          </a:prstGeom>
          <a:ln w="76200">
            <a:solidFill>
              <a:schemeClr val="tx2">
                <a:lumMod val="60000"/>
                <a:lumOff val="4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8">
            <a:extLst>
              <a:ext uri="{FF2B5EF4-FFF2-40B4-BE49-F238E27FC236}">
                <a16:creationId xmlns:a16="http://schemas.microsoft.com/office/drawing/2014/main" id="{80F47EA9-7B75-9650-5847-87034924A82C}"/>
              </a:ext>
            </a:extLst>
          </p:cNvPr>
          <p:cNvCxnSpPr>
            <a:cxnSpLocks/>
          </p:cNvCxnSpPr>
          <p:nvPr/>
        </p:nvCxnSpPr>
        <p:spPr>
          <a:xfrm>
            <a:off x="6921258" y="983886"/>
            <a:ext cx="583226" cy="250216"/>
          </a:xfrm>
          <a:prstGeom prst="straightConnector1">
            <a:avLst/>
          </a:prstGeom>
          <a:ln w="76200">
            <a:solidFill>
              <a:schemeClr val="tx2">
                <a:lumMod val="60000"/>
                <a:lumOff val="4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Oval 1">
            <a:extLst>
              <a:ext uri="{FF2B5EF4-FFF2-40B4-BE49-F238E27FC236}">
                <a16:creationId xmlns:a16="http://schemas.microsoft.com/office/drawing/2014/main" id="{65509353-0788-3CDD-505B-897D1BF03685}"/>
              </a:ext>
            </a:extLst>
          </p:cNvPr>
          <p:cNvSpPr/>
          <p:nvPr/>
        </p:nvSpPr>
        <p:spPr>
          <a:xfrm>
            <a:off x="4769091" y="502968"/>
            <a:ext cx="2539965" cy="786863"/>
          </a:xfrm>
          <a:prstGeom prst="ellipse">
            <a:avLst/>
          </a:prstGeom>
          <a:solidFill>
            <a:srgbClr val="F6F7FC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800" dirty="0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為全球供應抗疫物資及提供資金</a:t>
            </a:r>
          </a:p>
        </p:txBody>
      </p:sp>
      <p:sp>
        <p:nvSpPr>
          <p:cNvPr id="49" name="Oval 1">
            <a:extLst>
              <a:ext uri="{FF2B5EF4-FFF2-40B4-BE49-F238E27FC236}">
                <a16:creationId xmlns:a16="http://schemas.microsoft.com/office/drawing/2014/main" id="{22DCFEE0-1669-1A80-2007-AE65C38FFE10}"/>
              </a:ext>
            </a:extLst>
          </p:cNvPr>
          <p:cNvSpPr/>
          <p:nvPr/>
        </p:nvSpPr>
        <p:spPr>
          <a:xfrm>
            <a:off x="4844984" y="1533703"/>
            <a:ext cx="2658169" cy="786863"/>
          </a:xfrm>
          <a:prstGeom prst="ellipse">
            <a:avLst/>
          </a:prstGeom>
          <a:solidFill>
            <a:srgbClr val="F6F7FC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800" dirty="0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研發疫苗及促進全球疫苗公平</a:t>
            </a:r>
          </a:p>
        </p:txBody>
      </p:sp>
      <p:sp>
        <p:nvSpPr>
          <p:cNvPr id="45" name="Oval 1">
            <a:extLst>
              <a:ext uri="{FF2B5EF4-FFF2-40B4-BE49-F238E27FC236}">
                <a16:creationId xmlns:a16="http://schemas.microsoft.com/office/drawing/2014/main" id="{D9F79E93-A93A-4D0B-E69F-E1EA2D8F44E7}"/>
              </a:ext>
            </a:extLst>
          </p:cNvPr>
          <p:cNvSpPr/>
          <p:nvPr/>
        </p:nvSpPr>
        <p:spPr>
          <a:xfrm>
            <a:off x="7362062" y="923973"/>
            <a:ext cx="1703261" cy="786863"/>
          </a:xfrm>
          <a:prstGeom prst="ellipse">
            <a:avLst/>
          </a:prstGeom>
          <a:solidFill>
            <a:schemeClr val="tx1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800" dirty="0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2019</a:t>
            </a:r>
            <a:r>
              <a:rPr lang="zh-TW" altLang="en-US" sz="1800" dirty="0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冠狀病毒病</a:t>
            </a:r>
          </a:p>
        </p:txBody>
      </p:sp>
      <p:cxnSp>
        <p:nvCxnSpPr>
          <p:cNvPr id="55" name="Straight Arrow Connector 8">
            <a:extLst>
              <a:ext uri="{FF2B5EF4-FFF2-40B4-BE49-F238E27FC236}">
                <a16:creationId xmlns:a16="http://schemas.microsoft.com/office/drawing/2014/main" id="{D4014BB0-E75C-2F84-EAE2-5389968D41E1}"/>
              </a:ext>
            </a:extLst>
          </p:cNvPr>
          <p:cNvCxnSpPr>
            <a:cxnSpLocks/>
          </p:cNvCxnSpPr>
          <p:nvPr/>
        </p:nvCxnSpPr>
        <p:spPr>
          <a:xfrm>
            <a:off x="8977903" y="3001085"/>
            <a:ext cx="526589" cy="0"/>
          </a:xfrm>
          <a:prstGeom prst="straightConnector1">
            <a:avLst/>
          </a:prstGeom>
          <a:ln w="76200">
            <a:solidFill>
              <a:schemeClr val="tx2">
                <a:lumMod val="60000"/>
                <a:lumOff val="4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Oval 1">
            <a:extLst>
              <a:ext uri="{FF2B5EF4-FFF2-40B4-BE49-F238E27FC236}">
                <a16:creationId xmlns:a16="http://schemas.microsoft.com/office/drawing/2014/main" id="{F9FD0A21-7190-DF0F-3EB4-3942464A1C23}"/>
              </a:ext>
            </a:extLst>
          </p:cNvPr>
          <p:cNvSpPr/>
          <p:nvPr/>
        </p:nvSpPr>
        <p:spPr>
          <a:xfrm>
            <a:off x="7301238" y="2470280"/>
            <a:ext cx="1885665" cy="1009363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參與防控全球傳染病</a:t>
            </a:r>
            <a:endParaRPr lang="en-HK" sz="18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7" name="Oval 1">
            <a:extLst>
              <a:ext uri="{FF2B5EF4-FFF2-40B4-BE49-F238E27FC236}">
                <a16:creationId xmlns:a16="http://schemas.microsoft.com/office/drawing/2014/main" id="{FC2848E0-F732-792F-EEF9-C984134D8524}"/>
              </a:ext>
            </a:extLst>
          </p:cNvPr>
          <p:cNvSpPr/>
          <p:nvPr/>
        </p:nvSpPr>
        <p:spPr>
          <a:xfrm>
            <a:off x="9499144" y="2629639"/>
            <a:ext cx="1703261" cy="786863"/>
          </a:xfrm>
          <a:prstGeom prst="ellipse">
            <a:avLst/>
          </a:prstGeom>
          <a:solidFill>
            <a:schemeClr val="tx1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800" dirty="0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其他全球傳染病</a:t>
            </a:r>
          </a:p>
        </p:txBody>
      </p:sp>
    </p:spTree>
    <p:extLst>
      <p:ext uri="{BB962C8B-B14F-4D97-AF65-F5344CB8AC3E}">
        <p14:creationId xmlns:p14="http://schemas.microsoft.com/office/powerpoint/2010/main" val="24402646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4"/>
          <p:cNvSpPr/>
          <p:nvPr/>
        </p:nvSpPr>
        <p:spPr>
          <a:xfrm>
            <a:off x="382106" y="1470211"/>
            <a:ext cx="11185498" cy="4948343"/>
          </a:xfrm>
          <a:prstGeom prst="roundRect">
            <a:avLst>
              <a:gd name="adj" fmla="val 16667"/>
            </a:avLst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ill Sans"/>
              <a:buNone/>
            </a:pPr>
            <a:endParaRPr sz="3200" b="0" i="0" u="none" strike="noStrike" cap="none">
              <a:solidFill>
                <a:srgbClr val="3F50A4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61" name="Google Shape;61;p4"/>
          <p:cNvSpPr/>
          <p:nvPr/>
        </p:nvSpPr>
        <p:spPr>
          <a:xfrm>
            <a:off x="1156447" y="537882"/>
            <a:ext cx="2743200" cy="929717"/>
          </a:xfrm>
          <a:prstGeom prst="round2SameRect">
            <a:avLst>
              <a:gd name="adj1" fmla="val 16667"/>
              <a:gd name="adj2" fmla="val 0"/>
            </a:avLst>
          </a:prstGeom>
          <a:solidFill>
            <a:schemeClr val="bg2">
              <a:lumMod val="7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800" b="1" i="0" u="none" strike="noStrike" cap="none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探究問題</a:t>
            </a:r>
            <a:endParaRPr sz="4600" b="1" i="0" u="none" strike="noStrike" cap="none" dirty="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62" name="Google Shape;62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517286" y="2269066"/>
            <a:ext cx="2660704" cy="2660704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4"/>
          <p:cNvSpPr txBox="1">
            <a:spLocks noGrp="1"/>
          </p:cNvSpPr>
          <p:nvPr>
            <p:ph type="body" idx="1"/>
          </p:nvPr>
        </p:nvSpPr>
        <p:spPr>
          <a:xfrm>
            <a:off x="702227" y="2023711"/>
            <a:ext cx="7494938" cy="35008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14350" lvl="0" indent="-5143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+mj-lt"/>
              <a:buAutoNum type="arabicPeriod"/>
            </a:pPr>
            <a:r>
              <a:rPr lang="zh-TW" altLang="en-US" dirty="0">
                <a:solidFill>
                  <a:schemeClr val="accent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國家的公共衞生發展良好，為全球公共衞生帶來甚麼貢獻？</a:t>
            </a:r>
          </a:p>
          <a:p>
            <a:pPr marL="514350" lvl="0" indent="-5143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+mj-lt"/>
              <a:buAutoNum type="arabicPeriod"/>
            </a:pPr>
            <a:r>
              <a:rPr lang="zh-TW" altLang="en-US" dirty="0">
                <a:solidFill>
                  <a:schemeClr val="accent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國家在傳染病防控方面實現了甚麼成就？</a:t>
            </a:r>
            <a:endParaRPr lang="en-US" altLang="zh-TW" dirty="0">
              <a:solidFill>
                <a:schemeClr val="accent6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14350" lvl="0" indent="-5143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+mj-lt"/>
              <a:buAutoNum type="arabicPeriod"/>
            </a:pPr>
            <a:r>
              <a:rPr lang="zh-TW" altLang="en-US" dirty="0">
                <a:solidFill>
                  <a:schemeClr val="accent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在全球防控</a:t>
            </a:r>
            <a:r>
              <a:rPr lang="en-US" altLang="zh-TW" dirty="0">
                <a:solidFill>
                  <a:schemeClr val="accent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2019</a:t>
            </a:r>
            <a:r>
              <a:rPr lang="zh-TW" altLang="en-US" dirty="0">
                <a:solidFill>
                  <a:schemeClr val="accent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冠狀病毒病上，國家作出了甚麼努力？</a:t>
            </a:r>
            <a:endParaRPr dirty="0">
              <a:solidFill>
                <a:schemeClr val="accent6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18;p30">
            <a:extLst>
              <a:ext uri="{FF2B5EF4-FFF2-40B4-BE49-F238E27FC236}">
                <a16:creationId xmlns:a16="http://schemas.microsoft.com/office/drawing/2014/main" id="{023805C7-5869-BD85-2C6E-8D1A18741685}"/>
              </a:ext>
            </a:extLst>
          </p:cNvPr>
          <p:cNvSpPr/>
          <p:nvPr/>
        </p:nvSpPr>
        <p:spPr>
          <a:xfrm>
            <a:off x="546479" y="123765"/>
            <a:ext cx="2692021" cy="833159"/>
          </a:xfrm>
          <a:prstGeom prst="roundRect">
            <a:avLst>
              <a:gd name="adj" fmla="val 16667"/>
            </a:avLst>
          </a:pr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46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參考資料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C1447E44-6725-D8AB-9B54-B0C4269DA8E9}"/>
              </a:ext>
            </a:extLst>
          </p:cNvPr>
          <p:cNvSpPr txBox="1"/>
          <p:nvPr/>
        </p:nvSpPr>
        <p:spPr>
          <a:xfrm>
            <a:off x="115504" y="989923"/>
            <a:ext cx="12076495" cy="56040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indent="-228600">
              <a:lnSpc>
                <a:spcPts val="1800"/>
              </a:lnSpc>
              <a:buFont typeface="+mj-lt"/>
              <a:buAutoNum type="arabicPeriod"/>
            </a:pPr>
            <a:r>
              <a:rPr lang="zh-TW" altLang="en-US" sz="1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中華人民共和國國家健康衞生委員會</a:t>
            </a:r>
            <a:r>
              <a:rPr lang="en-US" altLang="zh-TW" sz="1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〈</a:t>
            </a:r>
            <a:r>
              <a:rPr lang="zh-TW" altLang="en-US" sz="1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始終堅持人民至上、生命至上</a:t>
            </a:r>
            <a:r>
              <a:rPr lang="en-US" altLang="zh-TW" sz="1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——</a:t>
            </a:r>
            <a:r>
              <a:rPr lang="zh-TW" altLang="en-US" sz="1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我國三年抗疫實踐系列述評之一</a:t>
            </a:r>
            <a:r>
              <a:rPr lang="en-US" altLang="zh-TW" sz="1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〉</a:t>
            </a:r>
            <a:r>
              <a:rPr lang="en-US" altLang="zh-TW" sz="1000" dirty="0">
                <a:latin typeface="Microsoft JhengHei" panose="020B0604030504040204" pitchFamily="34" charset="-120"/>
                <a:ea typeface="Microsoft JhengHei" panose="020B0604030504040204" pitchFamily="34" charset="-120"/>
                <a:hlinkClick r:id="rId3"/>
              </a:rPr>
              <a:t>http://www.nhc.gov.cn/xcs/yqfkdt/202301/b21cd37949bc4679929b19892a779766.shtml</a:t>
            </a:r>
            <a:endParaRPr lang="en-US" altLang="zh-TW" sz="10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228600" indent="-228600">
              <a:lnSpc>
                <a:spcPts val="1800"/>
              </a:lnSpc>
              <a:buFont typeface="+mj-lt"/>
              <a:buAutoNum type="arabicPeriod"/>
            </a:pPr>
            <a:r>
              <a:rPr lang="zh-TW" altLang="en-US" sz="1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當代中國</a:t>
            </a:r>
            <a:r>
              <a:rPr lang="en-US" altLang="zh-TW" sz="1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〈</a:t>
            </a:r>
            <a:r>
              <a:rPr lang="zh-TW" altLang="en-US" sz="1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中國對外提供疫苗全球最多 超過「</a:t>
            </a:r>
            <a:r>
              <a:rPr lang="en-US" altLang="zh-TW" sz="1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22</a:t>
            </a:r>
            <a:r>
              <a:rPr lang="zh-TW" altLang="en-US" sz="1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億」劑</a:t>
            </a:r>
            <a:r>
              <a:rPr lang="en-US" altLang="zh-TW" sz="1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〉</a:t>
            </a:r>
            <a:r>
              <a:rPr lang="en-US" altLang="zh-TW" sz="1000" dirty="0">
                <a:latin typeface="Microsoft JhengHei" panose="020B0604030504040204" pitchFamily="34" charset="-120"/>
                <a:ea typeface="Microsoft JhengHei" panose="020B0604030504040204" pitchFamily="34" charset="-120"/>
                <a:hlinkClick r:id="rId4"/>
              </a:rPr>
              <a:t>https://www.youtube.com/watch?v=erJc1Mlrfys</a:t>
            </a:r>
            <a:endParaRPr lang="en-US" altLang="zh-TW" sz="10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228600" indent="-228600">
              <a:lnSpc>
                <a:spcPts val="1800"/>
              </a:lnSpc>
              <a:buFont typeface="+mj-lt"/>
              <a:buAutoNum type="arabicPeriod"/>
            </a:pPr>
            <a:r>
              <a:rPr lang="zh-TW" altLang="en-US" sz="1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當代中國</a:t>
            </a:r>
            <a:r>
              <a:rPr lang="en-US" altLang="zh-TW" sz="1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〈</a:t>
            </a:r>
            <a:r>
              <a:rPr lang="zh-TW" altLang="en-US" sz="1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中國開啟「全民健身」時代 </a:t>
            </a:r>
            <a:r>
              <a:rPr lang="en-US" altLang="zh-TW" sz="1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7</a:t>
            </a:r>
            <a:r>
              <a:rPr lang="zh-TW" altLang="en-US" sz="1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億人每周做運動</a:t>
            </a:r>
            <a:r>
              <a:rPr lang="en-US" altLang="zh-TW" sz="1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〉</a:t>
            </a:r>
            <a:r>
              <a:rPr lang="en-US" altLang="zh-TW" sz="1000" dirty="0">
                <a:latin typeface="Microsoft JhengHei" panose="020B0604030504040204" pitchFamily="34" charset="-120"/>
                <a:ea typeface="Microsoft JhengHei" panose="020B0604030504040204" pitchFamily="34" charset="-120"/>
                <a:hlinkClick r:id="rId5"/>
              </a:rPr>
              <a:t>https://www.youtube.com/watch?v=wvD7WZcRO3s</a:t>
            </a:r>
            <a:endParaRPr lang="en-US" altLang="zh-TW" sz="10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228600" indent="-228600">
              <a:lnSpc>
                <a:spcPts val="1800"/>
              </a:lnSpc>
              <a:buFont typeface="+mj-lt"/>
              <a:buAutoNum type="arabicPeriod"/>
            </a:pPr>
            <a:r>
              <a:rPr lang="zh-TW" altLang="en-US" sz="1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當代中國</a:t>
            </a:r>
            <a:r>
              <a:rPr lang="en-US" altLang="zh-TW" sz="1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〈</a:t>
            </a:r>
            <a:r>
              <a:rPr lang="zh-TW" altLang="en-US" sz="1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中醫出海｜外國人都鐘意針灸拔罐？全球三分之一人睇中醫</a:t>
            </a:r>
            <a:r>
              <a:rPr lang="en-US" altLang="zh-TW" sz="1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〉</a:t>
            </a:r>
            <a:r>
              <a:rPr lang="en-US" altLang="zh-TW" sz="1000" dirty="0">
                <a:latin typeface="Microsoft JhengHei" panose="020B0604030504040204" pitchFamily="34" charset="-120"/>
                <a:ea typeface="Microsoft JhengHei" panose="020B0604030504040204" pitchFamily="34" charset="-120"/>
                <a:hlinkClick r:id="rId6"/>
              </a:rPr>
              <a:t>https://youtu.be/BtRxl_ygj1k?si=H-tYAprfxoVW0pEP</a:t>
            </a:r>
            <a:endParaRPr lang="en-US" altLang="zh-TW" sz="10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228600" indent="-228600">
              <a:lnSpc>
                <a:spcPts val="1800"/>
              </a:lnSpc>
              <a:buFont typeface="+mj-lt"/>
              <a:buAutoNum type="arabicPeriod"/>
            </a:pPr>
            <a:r>
              <a:rPr lang="zh-TW" altLang="en-US" sz="1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當代中國</a:t>
            </a:r>
            <a:r>
              <a:rPr lang="en-US" altLang="zh-TW" sz="1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〈</a:t>
            </a:r>
            <a:r>
              <a:rPr lang="zh-TW" altLang="en-US" sz="1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新冠疫情｜粵港澳大灣區的抗疫「功臣」 廣州國際生物島走向國際</a:t>
            </a:r>
            <a:r>
              <a:rPr lang="en-US" altLang="zh-TW" sz="1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〉</a:t>
            </a:r>
            <a:r>
              <a:rPr lang="en-US" altLang="zh-TW" sz="1000" dirty="0">
                <a:latin typeface="Microsoft JhengHei" panose="020B0604030504040204" pitchFamily="34" charset="-120"/>
                <a:ea typeface="Microsoft JhengHei" panose="020B0604030504040204" pitchFamily="34" charset="-120"/>
                <a:hlinkClick r:id="rId7"/>
              </a:rPr>
              <a:t>https://www.ourchinastory.com/zh/2720</a:t>
            </a:r>
            <a:endParaRPr lang="en-US" altLang="zh-TW" sz="10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228600" indent="-228600">
              <a:lnSpc>
                <a:spcPts val="1800"/>
              </a:lnSpc>
              <a:buFont typeface="+mj-lt"/>
              <a:buAutoNum type="arabicPeriod"/>
            </a:pPr>
            <a:r>
              <a:rPr lang="zh-TW" altLang="en-US" sz="1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國家衞生計生委規劃與信息司 </a:t>
            </a:r>
            <a:r>
              <a:rPr lang="en-US" altLang="zh-TW" sz="1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〈</a:t>
            </a:r>
            <a:r>
              <a:rPr lang="zh-TW" altLang="en-US" sz="1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「健康中國</a:t>
            </a:r>
            <a:r>
              <a:rPr lang="en-US" altLang="zh-TW" sz="1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2030</a:t>
            </a:r>
            <a:r>
              <a:rPr lang="zh-TW" altLang="en-US" sz="1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」規劃綱要動漫宣傳片</a:t>
            </a:r>
            <a:r>
              <a:rPr lang="en-US" altLang="zh-TW" sz="1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〉</a:t>
            </a:r>
            <a:r>
              <a:rPr lang="en-US" altLang="zh-TW" sz="1000" dirty="0">
                <a:latin typeface="Microsoft JhengHei" panose="020B0604030504040204" pitchFamily="34" charset="-120"/>
                <a:ea typeface="Microsoft JhengHei" panose="020B0604030504040204" pitchFamily="34" charset="-120"/>
                <a:hlinkClick r:id="rId8"/>
              </a:rPr>
              <a:t>https://www.youtube.com/watch?v=zX7mjBXP2zY</a:t>
            </a:r>
            <a:endParaRPr lang="en-US" altLang="zh-TW" sz="10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228600" indent="-228600">
              <a:lnSpc>
                <a:spcPts val="1800"/>
              </a:lnSpc>
              <a:buFont typeface="+mj-lt"/>
              <a:buAutoNum type="arabicPeriod"/>
            </a:pPr>
            <a:r>
              <a:rPr lang="zh-TW" altLang="en-US" sz="1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中華人民共和國中央人民政府</a:t>
            </a:r>
            <a:r>
              <a:rPr lang="en-US" altLang="zh-TW" sz="1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〈</a:t>
            </a:r>
            <a:r>
              <a:rPr lang="zh-TW" altLang="en-US" sz="1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每個人都是自己健康的第一責任人</a:t>
            </a:r>
            <a:r>
              <a:rPr lang="en-US" altLang="zh-TW" sz="1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——</a:t>
            </a:r>
            <a:r>
              <a:rPr lang="zh-TW" altLang="en-US" sz="1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解讀健康中國行動</a:t>
            </a:r>
            <a:r>
              <a:rPr lang="en-US" altLang="zh-TW" sz="1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〉</a:t>
            </a:r>
            <a:r>
              <a:rPr lang="en-US" altLang="zh-TW" sz="1000" dirty="0">
                <a:latin typeface="Microsoft JhengHei" panose="020B0604030504040204" pitchFamily="34" charset="-120"/>
                <a:ea typeface="Microsoft JhengHei" panose="020B0604030504040204" pitchFamily="34" charset="-120"/>
                <a:hlinkClick r:id="rId9"/>
              </a:rPr>
              <a:t>https://www.gov.cn/zhengce/2019-07/19/content_5411490.htm</a:t>
            </a:r>
            <a:endParaRPr lang="en-US" altLang="zh-TW" sz="10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228600" indent="-228600">
              <a:lnSpc>
                <a:spcPts val="1800"/>
              </a:lnSpc>
              <a:buFont typeface="+mj-lt"/>
              <a:buAutoNum type="arabicPeriod"/>
            </a:pPr>
            <a:r>
              <a:rPr lang="zh-TW" altLang="en-US" sz="1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中華人民共和國國家健康衞生委員會</a:t>
            </a:r>
            <a:r>
              <a:rPr lang="en-US" altLang="zh-TW" sz="1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《 2022</a:t>
            </a:r>
            <a:r>
              <a:rPr lang="zh-TW" altLang="en-US" sz="1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年衞生健康事業發展統計公報</a:t>
            </a:r>
            <a:r>
              <a:rPr lang="en-US" altLang="zh-TW" sz="1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》</a:t>
            </a:r>
            <a:r>
              <a:rPr lang="en-US" altLang="zh-TW" sz="1000" dirty="0">
                <a:latin typeface="Microsoft JhengHei" panose="020B0604030504040204" pitchFamily="34" charset="-120"/>
                <a:ea typeface="Microsoft JhengHei" panose="020B0604030504040204" pitchFamily="34" charset="-120"/>
                <a:hlinkClick r:id="rId10"/>
              </a:rPr>
              <a:t>http://www.nhc.gov.cn/guihuaxxs/s3585u/202309/6707c48f2a2b420fbfb739c393fcca92.shtml</a:t>
            </a:r>
            <a:endParaRPr lang="en-US" altLang="zh-TW" sz="10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228600" indent="-228600">
              <a:lnSpc>
                <a:spcPts val="1800"/>
              </a:lnSpc>
              <a:buFont typeface="+mj-lt"/>
              <a:buAutoNum type="arabicPeriod"/>
            </a:pPr>
            <a:r>
              <a:rPr lang="zh-TW" altLang="en-US" sz="1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中央電視台</a:t>
            </a:r>
            <a:r>
              <a:rPr lang="en-US" altLang="zh-TW" sz="1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〈China Formula EP5 </a:t>
            </a:r>
            <a:r>
              <a:rPr lang="zh-TW" altLang="en-US" sz="1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「廁所革命」成果到底怎麼樣？快來看看這份成績單</a:t>
            </a:r>
            <a:r>
              <a:rPr lang="en-US" altLang="zh-TW" sz="1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〉</a:t>
            </a:r>
            <a:r>
              <a:rPr lang="en-US" altLang="zh-TW" sz="1000" dirty="0">
                <a:latin typeface="Microsoft JhengHei" panose="020B0604030504040204" pitchFamily="34" charset="-120"/>
                <a:ea typeface="Microsoft JhengHei" panose="020B0604030504040204" pitchFamily="34" charset="-120"/>
                <a:hlinkClick r:id="rId11"/>
              </a:rPr>
              <a:t>https://www.youtube.com/watch?v=uyDsdlBbt7c</a:t>
            </a:r>
            <a:endParaRPr lang="en-US" altLang="zh-TW" sz="10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228600" indent="-228600">
              <a:lnSpc>
                <a:spcPts val="1800"/>
              </a:lnSpc>
              <a:buFont typeface="+mj-lt"/>
              <a:buAutoNum type="arabicPeriod"/>
            </a:pPr>
            <a:r>
              <a:rPr lang="zh-TW" altLang="en-US" sz="1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當代中國</a:t>
            </a:r>
            <a:r>
              <a:rPr lang="en-US" altLang="zh-TW" sz="1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〈500</a:t>
            </a:r>
            <a:r>
              <a:rPr lang="zh-TW" altLang="en-US" sz="1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萬隻「絕育」蚊</a:t>
            </a:r>
            <a:r>
              <a:rPr lang="en-US" altLang="zh-TW" sz="1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〉</a:t>
            </a:r>
            <a:r>
              <a:rPr lang="en-US" altLang="zh-TW" sz="1000" dirty="0">
                <a:latin typeface="Microsoft JhengHei" panose="020B0604030504040204" pitchFamily="34" charset="-120"/>
                <a:ea typeface="Microsoft JhengHei" panose="020B0604030504040204" pitchFamily="34" charset="-120"/>
                <a:hlinkClick r:id="rId12"/>
              </a:rPr>
              <a:t>https://www.ourchinastory.com/zh/2516</a:t>
            </a:r>
            <a:endParaRPr lang="en-US" altLang="zh-TW" sz="10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228600" indent="-228600">
              <a:lnSpc>
                <a:spcPts val="1800"/>
              </a:lnSpc>
              <a:buFont typeface="+mj-lt"/>
              <a:buAutoNum type="arabicPeriod"/>
            </a:pPr>
            <a:r>
              <a:rPr lang="zh-TW" altLang="en-US" sz="1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團結香港基金</a:t>
            </a:r>
            <a:r>
              <a:rPr lang="en-US" altLang="zh-TW" sz="1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〈</a:t>
            </a:r>
            <a:r>
              <a:rPr lang="zh-TW" altLang="en-US" sz="1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國家相冊 第</a:t>
            </a:r>
            <a:r>
              <a:rPr lang="en-US" altLang="zh-TW" sz="1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36</a:t>
            </a:r>
            <a:r>
              <a:rPr lang="zh-TW" altLang="en-US" sz="1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集：那時除四害</a:t>
            </a:r>
            <a:r>
              <a:rPr lang="en-US" altLang="zh-TW" sz="1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〉</a:t>
            </a:r>
            <a:r>
              <a:rPr lang="en-US" altLang="zh-TW" sz="1000" dirty="0">
                <a:latin typeface="Microsoft JhengHei" panose="020B0604030504040204" pitchFamily="34" charset="-120"/>
                <a:ea typeface="Microsoft JhengHei" panose="020B0604030504040204" pitchFamily="34" charset="-120"/>
                <a:hlinkClick r:id="rId13"/>
              </a:rPr>
              <a:t>https://www.youtube.com/watch?v=Va34adN2VhE</a:t>
            </a:r>
            <a:endParaRPr lang="en-US" altLang="zh-TW" sz="10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228600" indent="-228600">
              <a:lnSpc>
                <a:spcPts val="1800"/>
              </a:lnSpc>
              <a:buFont typeface="+mj-lt"/>
              <a:buAutoNum type="arabicPeriod"/>
            </a:pPr>
            <a:r>
              <a:rPr lang="zh-TW" altLang="en-US" sz="1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新華網</a:t>
            </a:r>
            <a:r>
              <a:rPr lang="en-US" altLang="zh-TW" sz="1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〈</a:t>
            </a:r>
            <a:r>
              <a:rPr lang="zh-TW" altLang="en-US" sz="1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再訪四川壤塘縣大骨節病區</a:t>
            </a:r>
            <a:r>
              <a:rPr lang="en-US" altLang="zh-TW" sz="1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〉</a:t>
            </a:r>
            <a:r>
              <a:rPr lang="en-US" altLang="zh-TW" sz="1000" dirty="0">
                <a:latin typeface="Microsoft JhengHei" panose="020B0604030504040204" pitchFamily="34" charset="-120"/>
                <a:ea typeface="Microsoft JhengHei" panose="020B0604030504040204" pitchFamily="34" charset="-120"/>
                <a:hlinkClick r:id="rId14"/>
              </a:rPr>
              <a:t>http://www.news.cn/local/2022-11/30/c_1129174557.htm</a:t>
            </a:r>
            <a:endParaRPr lang="en-US" altLang="zh-TW" sz="10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228600" indent="-228600">
              <a:lnSpc>
                <a:spcPts val="1800"/>
              </a:lnSpc>
              <a:buFont typeface="+mj-lt"/>
              <a:buAutoNum type="arabicPeriod"/>
            </a:pPr>
            <a:r>
              <a:rPr lang="zh-TW" altLang="en-US" sz="1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當代中國</a:t>
            </a:r>
            <a:r>
              <a:rPr lang="en-US" altLang="zh-TW" sz="1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〈</a:t>
            </a:r>
            <a:r>
              <a:rPr lang="zh-TW" altLang="en-US" sz="1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科興疫苗獲世衞批准使用 有效性受認可</a:t>
            </a:r>
            <a:r>
              <a:rPr lang="en-US" altLang="zh-TW" sz="1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〉</a:t>
            </a:r>
            <a:r>
              <a:rPr lang="en-US" altLang="zh-TW" sz="1000" dirty="0">
                <a:latin typeface="Microsoft JhengHei" panose="020B0604030504040204" pitchFamily="34" charset="-120"/>
                <a:ea typeface="Microsoft JhengHei" panose="020B0604030504040204" pitchFamily="34" charset="-120"/>
                <a:hlinkClick r:id="rId15"/>
              </a:rPr>
              <a:t>https://www.ourchinastory.com/zh/1738</a:t>
            </a:r>
            <a:endParaRPr lang="en-US" altLang="zh-TW" sz="10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228600" indent="-228600">
              <a:lnSpc>
                <a:spcPts val="1800"/>
              </a:lnSpc>
              <a:buFont typeface="+mj-lt"/>
              <a:buAutoNum type="arabicPeriod"/>
            </a:pPr>
            <a:r>
              <a:rPr lang="zh-TW" altLang="en-US" sz="1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當代中國</a:t>
            </a:r>
            <a:r>
              <a:rPr lang="en-US" altLang="zh-TW" sz="1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〈</a:t>
            </a:r>
            <a:r>
              <a:rPr lang="zh-TW" altLang="en-US" sz="1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中國出口逾</a:t>
            </a:r>
            <a:r>
              <a:rPr lang="en-US" altLang="zh-TW" sz="1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5</a:t>
            </a:r>
            <a:r>
              <a:rPr lang="zh-TW" altLang="en-US" sz="1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億劑新冠疫苗及原液 佔全球產量</a:t>
            </a:r>
            <a:r>
              <a:rPr lang="en-US" altLang="zh-TW" sz="1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1/6〉</a:t>
            </a:r>
            <a:r>
              <a:rPr lang="en-US" altLang="zh-TW" sz="1000" dirty="0">
                <a:latin typeface="Microsoft JhengHei" panose="020B0604030504040204" pitchFamily="34" charset="-120"/>
                <a:ea typeface="Microsoft JhengHei" panose="020B0604030504040204" pitchFamily="34" charset="-120"/>
                <a:hlinkClick r:id="rId16"/>
              </a:rPr>
              <a:t>https://www.ourchinastory.com/zh/1995</a:t>
            </a:r>
            <a:endParaRPr lang="en-US" altLang="zh-TW" sz="10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228600" indent="-228600">
              <a:lnSpc>
                <a:spcPts val="1800"/>
              </a:lnSpc>
              <a:buFont typeface="+mj-lt"/>
              <a:buAutoNum type="arabicPeriod"/>
            </a:pPr>
            <a:r>
              <a:rPr lang="zh-TW" altLang="en-US" sz="1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新華網</a:t>
            </a:r>
            <a:r>
              <a:rPr lang="en-US" altLang="zh-TW" sz="1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〈</a:t>
            </a:r>
            <a:r>
              <a:rPr lang="zh-TW" altLang="en-US" sz="1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書寫共建人類命運共同體的戰「疫」篇章</a:t>
            </a:r>
            <a:r>
              <a:rPr lang="en-US" altLang="zh-TW" sz="1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——</a:t>
            </a:r>
            <a:r>
              <a:rPr lang="zh-TW" altLang="en-US" sz="1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記習近平主席推動新冠肺炎疫情防控國際合作</a:t>
            </a:r>
            <a:r>
              <a:rPr lang="en-US" altLang="zh-TW" sz="1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〉</a:t>
            </a:r>
            <a:r>
              <a:rPr lang="en-US" altLang="zh-TW" sz="1000" dirty="0">
                <a:latin typeface="Microsoft JhengHei" panose="020B0604030504040204" pitchFamily="34" charset="-120"/>
                <a:ea typeface="Microsoft JhengHei" panose="020B0604030504040204" pitchFamily="34" charset="-120"/>
                <a:hlinkClick r:id="rId17"/>
              </a:rPr>
              <a:t>http://www.xinhuanet.com/politics/leaders/2020-04/05/c_1125816473.htm</a:t>
            </a:r>
            <a:endParaRPr lang="en-US" altLang="zh-TW" sz="10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228600" indent="-228600">
              <a:lnSpc>
                <a:spcPts val="1800"/>
              </a:lnSpc>
              <a:buFont typeface="+mj-lt"/>
              <a:buAutoNum type="arabicPeriod"/>
            </a:pPr>
            <a:r>
              <a:rPr lang="zh-TW" altLang="en-US" sz="1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央視新聞</a:t>
            </a:r>
            <a:r>
              <a:rPr lang="en-US" altLang="zh-TW" sz="1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〈</a:t>
            </a:r>
            <a:r>
              <a:rPr lang="zh-TW" altLang="en-US" sz="1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國際社會：感謝中國「雪中送炭」 分享抗疫經驗</a:t>
            </a:r>
            <a:r>
              <a:rPr lang="en-US" altLang="zh-TW" sz="1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〉</a:t>
            </a:r>
            <a:r>
              <a:rPr lang="en-US" altLang="zh-TW" sz="1000" dirty="0">
                <a:latin typeface="Microsoft JhengHei" panose="020B0604030504040204" pitchFamily="34" charset="-120"/>
                <a:ea typeface="Microsoft JhengHei" panose="020B0604030504040204" pitchFamily="34" charset="-120"/>
                <a:hlinkClick r:id="rId18"/>
              </a:rPr>
              <a:t>https://news.cri.cn/20200325/b2958323-e84f-1e63-1f95-e678d3746d15.html</a:t>
            </a:r>
            <a:endParaRPr lang="en-US" altLang="zh-TW" sz="10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228600" indent="-228600">
              <a:lnSpc>
                <a:spcPts val="1800"/>
              </a:lnSpc>
              <a:buFont typeface="+mj-lt"/>
              <a:buAutoNum type="arabicPeriod"/>
            </a:pPr>
            <a:r>
              <a:rPr lang="zh-TW" altLang="en-US" sz="1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央視新聞</a:t>
            </a:r>
            <a:r>
              <a:rPr lang="en-US" altLang="zh-TW" sz="1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〈【</a:t>
            </a:r>
            <a:r>
              <a:rPr lang="zh-TW" altLang="en-US" sz="1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新冠疫情</a:t>
            </a:r>
            <a:r>
              <a:rPr lang="en-US" altLang="zh-TW" sz="1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|News】</a:t>
            </a:r>
            <a:r>
              <a:rPr lang="zh-TW" altLang="en-US" sz="1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鐘南山院士全程英語分享中國經驗</a:t>
            </a:r>
            <a:r>
              <a:rPr lang="en-US" altLang="zh-TW" sz="1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〉</a:t>
            </a:r>
            <a:r>
              <a:rPr lang="en-US" altLang="zh-TW" sz="1000" dirty="0">
                <a:latin typeface="Microsoft JhengHei" panose="020B0604030504040204" pitchFamily="34" charset="-120"/>
                <a:ea typeface="Microsoft JhengHei" panose="020B0604030504040204" pitchFamily="34" charset="-120"/>
                <a:hlinkClick r:id="rId19"/>
              </a:rPr>
              <a:t>https://www.youtube.com/watch?v=HYqWtW5xAzk</a:t>
            </a:r>
            <a:endParaRPr lang="en-US" altLang="zh-TW" sz="10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228600" indent="-228600">
              <a:lnSpc>
                <a:spcPts val="1800"/>
              </a:lnSpc>
              <a:buFont typeface="+mj-lt"/>
              <a:buAutoNum type="arabicPeriod"/>
            </a:pPr>
            <a:r>
              <a:rPr lang="zh-TW" altLang="en-US" sz="1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中國新聞網</a:t>
            </a:r>
            <a:r>
              <a:rPr lang="en-US" altLang="zh-TW" sz="1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〈</a:t>
            </a:r>
            <a:r>
              <a:rPr lang="zh-TW" altLang="en-US" sz="1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中國政府向韓國捐物資 </a:t>
            </a:r>
            <a:r>
              <a:rPr lang="en-US" altLang="zh-TW" sz="1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110</a:t>
            </a:r>
            <a:r>
              <a:rPr lang="zh-TW" altLang="en-US" sz="1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萬個口罩等抵韓</a:t>
            </a:r>
            <a:r>
              <a:rPr lang="en-US" altLang="zh-TW" sz="1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〉 </a:t>
            </a:r>
            <a:r>
              <a:rPr lang="en-US" altLang="zh-TW" sz="1000" dirty="0">
                <a:latin typeface="Microsoft JhengHei" panose="020B0604030504040204" pitchFamily="34" charset="-120"/>
                <a:ea typeface="Microsoft JhengHei" panose="020B0604030504040204" pitchFamily="34" charset="-120"/>
                <a:hlinkClick r:id="rId20"/>
              </a:rPr>
              <a:t>https://wap.chinanews.com/wap/detail/chs/sp/9132145.shtml</a:t>
            </a:r>
            <a:endParaRPr lang="en-US" altLang="zh-TW" sz="10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228600" indent="-228600">
              <a:lnSpc>
                <a:spcPts val="1800"/>
              </a:lnSpc>
              <a:buFont typeface="+mj-lt"/>
              <a:buAutoNum type="arabicPeriod"/>
            </a:pPr>
            <a:r>
              <a:rPr lang="zh-TW" altLang="en-US" sz="1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當代中國</a:t>
            </a:r>
            <a:r>
              <a:rPr lang="en-US" altLang="zh-TW" sz="1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〈</a:t>
            </a:r>
            <a:r>
              <a:rPr lang="zh-TW" altLang="en-US" sz="1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中國疫苗海內外接種均破億 加強針已在試驗</a:t>
            </a:r>
            <a:r>
              <a:rPr lang="en-US" altLang="zh-TW" sz="1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〉</a:t>
            </a:r>
            <a:r>
              <a:rPr lang="en-US" altLang="zh-TW" sz="1000" dirty="0">
                <a:latin typeface="Microsoft JhengHei" panose="020B0604030504040204" pitchFamily="34" charset="-120"/>
                <a:ea typeface="Microsoft JhengHei" panose="020B0604030504040204" pitchFamily="34" charset="-120"/>
                <a:hlinkClick r:id="rId21"/>
              </a:rPr>
              <a:t>https://www.ourchinastory.com/zh/1293</a:t>
            </a:r>
            <a:endParaRPr lang="en-US" altLang="zh-TW" sz="10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228600" indent="-228600">
              <a:lnSpc>
                <a:spcPts val="1800"/>
              </a:lnSpc>
              <a:buFont typeface="+mj-lt"/>
              <a:buAutoNum type="arabicPeriod"/>
            </a:pPr>
            <a:r>
              <a:rPr lang="zh-TW" altLang="en-US" sz="1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聯合國兒童基金香港委員會</a:t>
            </a:r>
            <a:r>
              <a:rPr lang="en-US" altLang="zh-TW" sz="1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〈End Pandemic Race </a:t>
            </a:r>
            <a:r>
              <a:rPr lang="zh-TW" altLang="en-US" sz="1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結束疫情 </a:t>
            </a:r>
            <a:r>
              <a:rPr lang="en-US" altLang="zh-TW" sz="1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| COVAX </a:t>
            </a:r>
            <a:r>
              <a:rPr lang="zh-TW" altLang="en-US" sz="1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疫苗實施計劃 </a:t>
            </a:r>
            <a:r>
              <a:rPr lang="en-US" altLang="zh-TW" sz="1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| UNICEF </a:t>
            </a:r>
            <a:r>
              <a:rPr lang="en-US" altLang="zh-TW" sz="1000" dirty="0" err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HK〉</a:t>
            </a:r>
            <a:r>
              <a:rPr lang="en-US" altLang="zh-TW" sz="1000" dirty="0" err="1">
                <a:latin typeface="Microsoft JhengHei" panose="020B0604030504040204" pitchFamily="34" charset="-120"/>
                <a:ea typeface="Microsoft JhengHei" panose="020B0604030504040204" pitchFamily="34" charset="-120"/>
                <a:hlinkClick r:id="rId22"/>
              </a:rPr>
              <a:t>https</a:t>
            </a:r>
            <a:r>
              <a:rPr lang="en-US" altLang="zh-TW" sz="1000" dirty="0">
                <a:latin typeface="Microsoft JhengHei" panose="020B0604030504040204" pitchFamily="34" charset="-120"/>
                <a:ea typeface="Microsoft JhengHei" panose="020B0604030504040204" pitchFamily="34" charset="-120"/>
                <a:hlinkClick r:id="rId22"/>
              </a:rPr>
              <a:t>://youtu.be/sbbb2g_pFzg?si=5mOlRSobIVh8vrX4</a:t>
            </a:r>
            <a:endParaRPr lang="en-US" altLang="zh-TW" sz="10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228600" indent="-228600">
              <a:lnSpc>
                <a:spcPts val="1800"/>
              </a:lnSpc>
              <a:buFont typeface="+mj-lt"/>
              <a:buAutoNum type="arabicPeriod"/>
            </a:pPr>
            <a:r>
              <a:rPr lang="zh-TW" altLang="en-US" sz="1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中國外交部</a:t>
            </a:r>
            <a:r>
              <a:rPr lang="en-US" altLang="zh-TW" sz="1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〈</a:t>
            </a:r>
            <a:r>
              <a:rPr lang="zh-TW" altLang="en-US" sz="1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抗擊伊波拉病毒的「中國媽媽」</a:t>
            </a:r>
            <a:r>
              <a:rPr lang="en-US" altLang="zh-TW" sz="1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〉</a:t>
            </a:r>
            <a:r>
              <a:rPr lang="en-US" altLang="zh-TW" sz="1000" dirty="0">
                <a:latin typeface="Microsoft JhengHei" panose="020B0604030504040204" pitchFamily="34" charset="-120"/>
                <a:ea typeface="Microsoft JhengHei" panose="020B0604030504040204" pitchFamily="34" charset="-120"/>
                <a:hlinkClick r:id="rId23"/>
              </a:rPr>
              <a:t>https://www.mfa.gov.cn/web/ziliao_674904/zt_674979/dnzt_674981/qtzt/zggcddwjw100ggs/xsd/202208/t20220824_10750758.shtml</a:t>
            </a:r>
            <a:endParaRPr lang="en-US" altLang="zh-TW" sz="10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228600" indent="-228600">
              <a:lnSpc>
                <a:spcPts val="1800"/>
              </a:lnSpc>
              <a:buFont typeface="+mj-lt"/>
              <a:buAutoNum type="arabicPeriod"/>
            </a:pPr>
            <a:r>
              <a:rPr lang="zh-TW" altLang="en-US" sz="1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中國共產黨新聞網</a:t>
            </a:r>
            <a:r>
              <a:rPr lang="en-US" altLang="zh-TW" sz="1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〈</a:t>
            </a:r>
            <a:r>
              <a:rPr lang="zh-TW" altLang="en-US" sz="1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與禽流感戰鬥的科學勇士</a:t>
            </a:r>
            <a:r>
              <a:rPr lang="en-US" altLang="zh-TW" sz="1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〉</a:t>
            </a:r>
            <a:r>
              <a:rPr lang="en-US" altLang="zh-TW" sz="1000" dirty="0">
                <a:latin typeface="Microsoft JhengHei" panose="020B0604030504040204" pitchFamily="34" charset="-120"/>
                <a:ea typeface="Microsoft JhengHei" panose="020B0604030504040204" pitchFamily="34" charset="-120"/>
                <a:hlinkClick r:id="rId24"/>
              </a:rPr>
              <a:t>http://dangjian.people.com.cn/n1/2020/0707/c117092-31773839.html</a:t>
            </a:r>
            <a:endParaRPr lang="en-US" altLang="zh-TW" sz="10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228600" indent="-228600">
              <a:lnSpc>
                <a:spcPts val="1800"/>
              </a:lnSpc>
              <a:buFont typeface="+mj-lt"/>
              <a:buAutoNum type="arabicPeriod"/>
            </a:pPr>
            <a:r>
              <a:rPr lang="zh-TW" altLang="en-US" sz="1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新華網</a:t>
            </a:r>
            <a:r>
              <a:rPr lang="en-US" altLang="zh-TW" sz="1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〈</a:t>
            </a:r>
            <a:r>
              <a:rPr lang="zh-TW" altLang="en-US" sz="1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獻給世界的禮物</a:t>
            </a:r>
            <a:r>
              <a:rPr lang="en-US" altLang="zh-TW" sz="1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——</a:t>
            </a:r>
            <a:r>
              <a:rPr lang="zh-TW" altLang="en-US" sz="1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「青蒿素研究」持續助力全球抗瘧</a:t>
            </a:r>
            <a:r>
              <a:rPr lang="en-US" altLang="zh-TW" sz="1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〉</a:t>
            </a:r>
            <a:r>
              <a:rPr lang="en-US" altLang="zh-TW" sz="1000" dirty="0">
                <a:latin typeface="Microsoft JhengHei" panose="020B0604030504040204" pitchFamily="34" charset="-120"/>
                <a:ea typeface="Microsoft JhengHei" panose="020B0604030504040204" pitchFamily="34" charset="-120"/>
                <a:hlinkClick r:id="rId25"/>
              </a:rPr>
              <a:t>http://www.xinhuanet.com/2022-04/25/c_1128595525.htm</a:t>
            </a:r>
            <a:endParaRPr lang="en-US" altLang="zh-TW" sz="10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228600" indent="-228600">
              <a:lnSpc>
                <a:spcPts val="1800"/>
              </a:lnSpc>
              <a:buFont typeface="+mj-lt"/>
              <a:buAutoNum type="arabicPeriod"/>
            </a:pPr>
            <a:r>
              <a:rPr lang="zh-TW" altLang="en-US" sz="1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新華網</a:t>
            </a:r>
            <a:r>
              <a:rPr lang="en-US" altLang="zh-TW" sz="1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〈</a:t>
            </a:r>
            <a:r>
              <a:rPr lang="zh-TW" altLang="en-US" sz="1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全球連線 </a:t>
            </a:r>
            <a:r>
              <a:rPr lang="en-US" altLang="zh-TW" sz="1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| </a:t>
            </a:r>
            <a:r>
              <a:rPr lang="zh-TW" altLang="en-US" sz="1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這個剛竣工的中國援建專案，將如何助力非洲衛生事業發展？</a:t>
            </a:r>
            <a:r>
              <a:rPr lang="en-US" altLang="zh-TW" sz="1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〉 </a:t>
            </a:r>
            <a:r>
              <a:rPr lang="en-US" altLang="zh-TW" sz="1000" dirty="0">
                <a:latin typeface="Microsoft JhengHei" panose="020B0604030504040204" pitchFamily="34" charset="-120"/>
                <a:ea typeface="Microsoft JhengHei" panose="020B0604030504040204" pitchFamily="34" charset="-120"/>
                <a:hlinkClick r:id="rId26"/>
              </a:rPr>
              <a:t>http://www.news.cn/silkroad/2023-01/16/c_1211719086.htm</a:t>
            </a:r>
            <a:endParaRPr lang="en-US" altLang="zh-TW" sz="10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31"/>
          <p:cNvSpPr txBox="1"/>
          <p:nvPr/>
        </p:nvSpPr>
        <p:spPr>
          <a:xfrm>
            <a:off x="5076026" y="2715880"/>
            <a:ext cx="1582228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9600" b="1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完</a:t>
            </a:r>
            <a:endParaRPr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5"/>
          <p:cNvSpPr/>
          <p:nvPr/>
        </p:nvSpPr>
        <p:spPr>
          <a:xfrm>
            <a:off x="364176" y="1047418"/>
            <a:ext cx="11185498" cy="5322318"/>
          </a:xfrm>
          <a:prstGeom prst="roundRect">
            <a:avLst>
              <a:gd name="adj" fmla="val 16667"/>
            </a:avLst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ill Sans"/>
              <a:buNone/>
            </a:pPr>
            <a:endParaRPr sz="3200" b="0" i="0" u="none" strike="noStrike" cap="none">
              <a:solidFill>
                <a:srgbClr val="3F50A4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69" name="Google Shape;69;p5"/>
          <p:cNvSpPr/>
          <p:nvPr/>
        </p:nvSpPr>
        <p:spPr>
          <a:xfrm>
            <a:off x="7496330" y="1503510"/>
            <a:ext cx="1703294" cy="636494"/>
          </a:xfrm>
          <a:prstGeom prst="rect">
            <a:avLst/>
          </a:prstGeom>
          <a:solidFill>
            <a:srgbClr val="212C5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b="1" i="0" u="none" strike="noStrike" cap="none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引入活動</a:t>
            </a:r>
            <a:endParaRPr sz="2800" b="1" i="0" u="none" strike="noStrike" cap="none" dirty="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70" name="Google Shape;70;p5"/>
          <p:cNvSpPr/>
          <p:nvPr/>
        </p:nvSpPr>
        <p:spPr>
          <a:xfrm rot="10800000">
            <a:off x="8143326" y="2140004"/>
            <a:ext cx="409303" cy="381000"/>
          </a:xfrm>
          <a:prstGeom prst="triangle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71" name="Google Shape;71;p5"/>
          <p:cNvSpPr/>
          <p:nvPr/>
        </p:nvSpPr>
        <p:spPr>
          <a:xfrm>
            <a:off x="5725051" y="2529642"/>
            <a:ext cx="5245853" cy="929717"/>
          </a:xfrm>
          <a:prstGeom prst="rect">
            <a:avLst/>
          </a:prstGeom>
          <a:solidFill>
            <a:srgbClr val="32427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b="1" i="0" u="none" strike="noStrike" cap="none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課堂活動 1：</a:t>
            </a:r>
            <a:r>
              <a:rPr lang="zh-TW" altLang="en-US" sz="2800" b="1" i="0" u="none" strike="noStrike" cap="none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國家公共衞生發展對全球帶來的貢獻</a:t>
            </a:r>
            <a:endParaRPr sz="2800" b="1" i="0" u="none" strike="noStrike" cap="none" dirty="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72" name="Google Shape;72;p5"/>
          <p:cNvSpPr/>
          <p:nvPr/>
        </p:nvSpPr>
        <p:spPr>
          <a:xfrm rot="10800000">
            <a:off x="8143326" y="3456484"/>
            <a:ext cx="409303" cy="381000"/>
          </a:xfrm>
          <a:prstGeom prst="triangle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73" name="Google Shape;73;p5"/>
          <p:cNvSpPr/>
          <p:nvPr/>
        </p:nvSpPr>
        <p:spPr>
          <a:xfrm>
            <a:off x="6045836" y="3892436"/>
            <a:ext cx="4604282" cy="1088851"/>
          </a:xfrm>
          <a:prstGeom prst="rect">
            <a:avLst/>
          </a:prstGeom>
          <a:solidFill>
            <a:srgbClr val="8897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b="1" i="0" u="none" strike="noStrike" cap="none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課堂活動 2：</a:t>
            </a:r>
            <a:r>
              <a:rPr lang="zh-TW" altLang="en-US" sz="2800" b="1" i="0" u="none" strike="noStrike" cap="none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國家推動全球公共衞生發展</a:t>
            </a:r>
            <a:endParaRPr sz="2800" b="1" i="0" u="none" strike="noStrike" cap="none" dirty="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74" name="Google Shape;74;p5"/>
          <p:cNvSpPr/>
          <p:nvPr/>
        </p:nvSpPr>
        <p:spPr>
          <a:xfrm>
            <a:off x="1448588" y="193416"/>
            <a:ext cx="2743200" cy="929717"/>
          </a:xfrm>
          <a:prstGeom prst="round2SameRect">
            <a:avLst>
              <a:gd name="adj1" fmla="val 16667"/>
              <a:gd name="adj2" fmla="val 0"/>
            </a:avLst>
          </a:prstGeom>
          <a:solidFill>
            <a:schemeClr val="bg2">
              <a:lumMod val="7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800" b="1" i="0" u="none" strike="noStrike" cap="none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重要概念</a:t>
            </a:r>
            <a:endParaRPr sz="4600" b="1" i="0" u="none" strike="noStrike" cap="none" dirty="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75" name="Google Shape;75;p5"/>
          <p:cNvSpPr/>
          <p:nvPr/>
        </p:nvSpPr>
        <p:spPr>
          <a:xfrm>
            <a:off x="6976377" y="193416"/>
            <a:ext cx="2743200" cy="929717"/>
          </a:xfrm>
          <a:prstGeom prst="round2SameRect">
            <a:avLst>
              <a:gd name="adj1" fmla="val 16667"/>
              <a:gd name="adj2" fmla="val 0"/>
            </a:avLst>
          </a:prstGeom>
          <a:solidFill>
            <a:srgbClr val="32427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800" b="1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教學流程</a:t>
            </a:r>
            <a:endParaRPr sz="4600" b="1" i="0" u="none" strike="noStrike" cap="non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76" name="Google Shape;76;p5"/>
          <p:cNvSpPr/>
          <p:nvPr/>
        </p:nvSpPr>
        <p:spPr>
          <a:xfrm>
            <a:off x="1823732" y="1821757"/>
            <a:ext cx="1971096" cy="63649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800" b="1" i="0" u="none" strike="noStrike" cap="none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公共衞生</a:t>
            </a:r>
            <a:endParaRPr sz="2800" b="1" i="0" u="none" strike="noStrike" cap="none" dirty="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" name="Google Shape;78;p5">
            <a:extLst>
              <a:ext uri="{FF2B5EF4-FFF2-40B4-BE49-F238E27FC236}">
                <a16:creationId xmlns:a16="http://schemas.microsoft.com/office/drawing/2014/main" id="{3A23796F-EC50-3C89-4156-4228D2A325AE}"/>
              </a:ext>
            </a:extLst>
          </p:cNvPr>
          <p:cNvSpPr/>
          <p:nvPr/>
        </p:nvSpPr>
        <p:spPr>
          <a:xfrm>
            <a:off x="2140517" y="2542076"/>
            <a:ext cx="1412575" cy="63649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2800" b="1" i="0" u="none" strike="noStrike" cap="none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傳染病</a:t>
            </a:r>
            <a:endParaRPr sz="2800" b="1" i="0" u="none" strike="noStrike" cap="none" dirty="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4" name="Isosceles Triangle 13">
            <a:extLst>
              <a:ext uri="{FF2B5EF4-FFF2-40B4-BE49-F238E27FC236}">
                <a16:creationId xmlns:a16="http://schemas.microsoft.com/office/drawing/2014/main" id="{E41418AD-A5A7-46DD-BBBD-4767A7E62883}"/>
              </a:ext>
            </a:extLst>
          </p:cNvPr>
          <p:cNvSpPr/>
          <p:nvPr/>
        </p:nvSpPr>
        <p:spPr>
          <a:xfrm rot="10800000">
            <a:off x="8143326" y="4999305"/>
            <a:ext cx="409303" cy="381000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HK" dirty="0"/>
          </a:p>
        </p:txBody>
      </p:sp>
      <p:sp>
        <p:nvSpPr>
          <p:cNvPr id="5" name="Rectangle 16">
            <a:extLst>
              <a:ext uri="{FF2B5EF4-FFF2-40B4-BE49-F238E27FC236}">
                <a16:creationId xmlns:a16="http://schemas.microsoft.com/office/drawing/2014/main" id="{5A3EE786-2D0D-4233-BB2C-684F4C283AFB}"/>
              </a:ext>
            </a:extLst>
          </p:cNvPr>
          <p:cNvSpPr/>
          <p:nvPr/>
        </p:nvSpPr>
        <p:spPr>
          <a:xfrm>
            <a:off x="5601026" y="5406065"/>
            <a:ext cx="4991784" cy="5486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TW" altLang="en-US" sz="2800" b="1" dirty="0">
                <a:solidFill>
                  <a:schemeClr val="accent6">
                    <a:lumMod val="75000"/>
                  </a:schemeClr>
                </a:solidFill>
              </a:rPr>
              <a:t>課後活動：向我國醫學家致敬</a:t>
            </a:r>
            <a:endParaRPr lang="en-HK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" name="Google Shape;78;p5">
            <a:extLst>
              <a:ext uri="{FF2B5EF4-FFF2-40B4-BE49-F238E27FC236}">
                <a16:creationId xmlns:a16="http://schemas.microsoft.com/office/drawing/2014/main" id="{6C72A43E-37FE-E6DB-CE52-9FF4478E1DF5}"/>
              </a:ext>
            </a:extLst>
          </p:cNvPr>
          <p:cNvSpPr/>
          <p:nvPr/>
        </p:nvSpPr>
        <p:spPr>
          <a:xfrm>
            <a:off x="1161877" y="4804218"/>
            <a:ext cx="3322550" cy="63649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800" b="1" i="0" u="none" strike="noStrike" cap="none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公共衞生突發事件</a:t>
            </a:r>
            <a:endParaRPr sz="2800" b="1" i="0" u="none" strike="noStrike" cap="none" dirty="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7" name="Google Shape;78;p5">
            <a:extLst>
              <a:ext uri="{FF2B5EF4-FFF2-40B4-BE49-F238E27FC236}">
                <a16:creationId xmlns:a16="http://schemas.microsoft.com/office/drawing/2014/main" id="{56B87479-9C83-1303-0C3F-8AF4D4448D9B}"/>
              </a:ext>
            </a:extLst>
          </p:cNvPr>
          <p:cNvSpPr/>
          <p:nvPr/>
        </p:nvSpPr>
        <p:spPr>
          <a:xfrm>
            <a:off x="1486765" y="4053074"/>
            <a:ext cx="2606265" cy="63649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800" b="1" i="0" u="none" strike="noStrike" cap="none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世界衞生組織</a:t>
            </a:r>
          </a:p>
        </p:txBody>
      </p:sp>
      <p:sp>
        <p:nvSpPr>
          <p:cNvPr id="8" name="Google Shape;78;p5">
            <a:extLst>
              <a:ext uri="{FF2B5EF4-FFF2-40B4-BE49-F238E27FC236}">
                <a16:creationId xmlns:a16="http://schemas.microsoft.com/office/drawing/2014/main" id="{5E2615D1-C2E7-BF20-E4E5-A36288891387}"/>
              </a:ext>
            </a:extLst>
          </p:cNvPr>
          <p:cNvSpPr/>
          <p:nvPr/>
        </p:nvSpPr>
        <p:spPr>
          <a:xfrm>
            <a:off x="2140517" y="3284067"/>
            <a:ext cx="1412575" cy="63649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800" b="1" i="0" u="none" strike="noStrike" cap="none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地方病</a:t>
            </a:r>
            <a:endParaRPr sz="2800" b="1" i="0" u="none" strike="noStrike" cap="none" dirty="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7DFAFA3B-39B9-24C2-0710-C76EAF38F838}"/>
              </a:ext>
            </a:extLst>
          </p:cNvPr>
          <p:cNvSpPr txBox="1">
            <a:spLocks/>
          </p:cNvSpPr>
          <p:nvPr/>
        </p:nvSpPr>
        <p:spPr>
          <a:xfrm>
            <a:off x="0" y="1578600"/>
            <a:ext cx="12191999" cy="319369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3F50A4"/>
                </a:solidFill>
                <a:latin typeface="MHEI-MEDIUM-HKSCS-U" panose="020B0604050101010104" pitchFamily="34" charset="-120"/>
                <a:ea typeface="MHEI-MEDIUM-HKSCS-U" panose="020B0604050101010104" pitchFamily="34" charset="-12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F50A4"/>
                </a:solidFill>
                <a:latin typeface="MHEI-MEDIUM-HKSCS-U" panose="020B0604050101010104" pitchFamily="34" charset="-120"/>
                <a:ea typeface="MHEI-MEDIUM-HKSCS-U" panose="020B0604050101010104" pitchFamily="34" charset="-12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F50A4"/>
                </a:solidFill>
                <a:latin typeface="MHEI-MEDIUM-HKSCS-U" panose="020B0604050101010104" pitchFamily="34" charset="-120"/>
                <a:ea typeface="MHEI-MEDIUM-HKSCS-U" panose="020B0604050101010104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F50A4"/>
                </a:solidFill>
                <a:latin typeface="MHEI-MEDIUM-HKSCS-U" panose="020B0604050101010104" pitchFamily="34" charset="-120"/>
                <a:ea typeface="MHEI-MEDIUM-HKSCS-U" panose="020B0604050101010104" pitchFamily="34" charset="-12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F50A4"/>
                </a:solidFill>
                <a:latin typeface="MHEI-MEDIUM-HKSCS-U" panose="020B0604050101010104" pitchFamily="34" charset="-120"/>
                <a:ea typeface="MHEI-MEDIUM-HKSCS-U" panose="020B0604050101010104" pitchFamily="34" charset="-12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buNone/>
            </a:pPr>
            <a:endParaRPr lang="zh-TW" altLang="en-US" sz="1800" dirty="0"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10" name="圖片 9" descr="一張含有 文字, 海報, 卡通 的圖片&#10;&#10;自動產生的描述">
            <a:extLst>
              <a:ext uri="{FF2B5EF4-FFF2-40B4-BE49-F238E27FC236}">
                <a16:creationId xmlns:a16="http://schemas.microsoft.com/office/drawing/2014/main" id="{9F54FBC4-B733-F7BA-BC0E-A8E47B8EE3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017" y="648883"/>
            <a:ext cx="2949193" cy="5245877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13" name="文字方塊 12">
            <a:extLst>
              <a:ext uri="{FF2B5EF4-FFF2-40B4-BE49-F238E27FC236}">
                <a16:creationId xmlns:a16="http://schemas.microsoft.com/office/drawing/2014/main" id="{176A7A14-CA94-EE73-9C9A-F49EFB0CCA19}"/>
              </a:ext>
            </a:extLst>
          </p:cNvPr>
          <p:cNvSpPr txBox="1"/>
          <p:nvPr/>
        </p:nvSpPr>
        <p:spPr>
          <a:xfrm>
            <a:off x="3976649" y="2549570"/>
            <a:ext cx="742591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zh-TW" altLang="en-US" sz="28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圖片反映了甚麼理念？這種理念反映了國家政府對公共衞生有怎樣的追求？</a:t>
            </a: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E279F26D-BD48-9DF6-BB9C-9C044D2381B4}"/>
              </a:ext>
            </a:extLst>
          </p:cNvPr>
          <p:cNvSpPr/>
          <p:nvPr/>
        </p:nvSpPr>
        <p:spPr>
          <a:xfrm>
            <a:off x="439959" y="5934268"/>
            <a:ext cx="740924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1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資料來源：中華人民共和國國家健康衞生委員會</a:t>
            </a:r>
            <a:r>
              <a:rPr lang="en-US" altLang="zh-TW" sz="11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〈</a:t>
            </a:r>
            <a:r>
              <a:rPr lang="zh-CN" altLang="en-US" sz="11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始終堅持人民至上、生命至上</a:t>
            </a:r>
            <a:r>
              <a:rPr lang="en-US" altLang="zh-CN" sz="11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——</a:t>
            </a:r>
            <a:r>
              <a:rPr lang="zh-CN" altLang="en-US" sz="11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我國三年抗疫實踐系列述評之一</a:t>
            </a:r>
            <a:r>
              <a:rPr lang="en-US" altLang="zh-TW" sz="11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〉</a:t>
            </a:r>
            <a:endParaRPr lang="en-HK" altLang="zh-CN" sz="1100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HK" sz="11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http://www.nhc.gov.cn/xcs/yqfkdt/202301/b21cd37949bc4679929b19892a779766.shtml</a:t>
            </a:r>
          </a:p>
        </p:txBody>
      </p:sp>
      <p:sp>
        <p:nvSpPr>
          <p:cNvPr id="2" name="Google Shape;85;p6">
            <a:extLst>
              <a:ext uri="{FF2B5EF4-FFF2-40B4-BE49-F238E27FC236}">
                <a16:creationId xmlns:a16="http://schemas.microsoft.com/office/drawing/2014/main" id="{A370FE96-3B89-8FF1-3EF8-A256C7E6B275}"/>
              </a:ext>
            </a:extLst>
          </p:cNvPr>
          <p:cNvSpPr/>
          <p:nvPr/>
        </p:nvSpPr>
        <p:spPr>
          <a:xfrm>
            <a:off x="9303512" y="659809"/>
            <a:ext cx="2743200" cy="929717"/>
          </a:xfrm>
          <a:prstGeom prst="round2SameRect">
            <a:avLst>
              <a:gd name="adj1" fmla="val 16667"/>
              <a:gd name="adj2" fmla="val 0"/>
            </a:avLst>
          </a:prstGeom>
          <a:solidFill>
            <a:schemeClr val="bg2">
              <a:lumMod val="7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800" b="1" i="0" u="none" strike="noStrike" cap="none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引入活動</a:t>
            </a:r>
            <a:endParaRPr sz="4800" b="1" i="0" u="none" strike="noStrike" cap="none" dirty="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203D02D7-23B3-7354-3304-C660A3CFDC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7322" y="836928"/>
            <a:ext cx="5434689" cy="703540"/>
          </a:xfrm>
        </p:spPr>
        <p:txBody>
          <a:bodyPr anchor="b">
            <a:noAutofit/>
          </a:bodyPr>
          <a:lstStyle/>
          <a:p>
            <a:pPr>
              <a:lnSpc>
                <a:spcPct val="100000"/>
              </a:lnSpc>
            </a:pPr>
            <a:r>
              <a:rPr lang="zh-TW" altLang="en-US" sz="3600" spc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了解中國的公共衞生理念</a:t>
            </a:r>
          </a:p>
        </p:txBody>
      </p:sp>
    </p:spTree>
    <p:extLst>
      <p:ext uri="{BB962C8B-B14F-4D97-AF65-F5344CB8AC3E}">
        <p14:creationId xmlns:p14="http://schemas.microsoft.com/office/powerpoint/2010/main" val="36288262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6"/>
          <p:cNvSpPr/>
          <p:nvPr/>
        </p:nvSpPr>
        <p:spPr>
          <a:xfrm>
            <a:off x="163992" y="1482124"/>
            <a:ext cx="11627642" cy="4757869"/>
          </a:xfrm>
          <a:prstGeom prst="roundRect">
            <a:avLst>
              <a:gd name="adj" fmla="val 8430"/>
            </a:avLst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ill Sans"/>
              <a:buNone/>
            </a:pPr>
            <a:endParaRPr sz="2800" b="0" i="0" u="none" strike="noStrike" cap="none" dirty="0">
              <a:solidFill>
                <a:srgbClr val="3F50A4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86" name="Google Shape;86;p6">
            <a:hlinkClick r:id="rId3"/>
          </p:cNvPr>
          <p:cNvSpPr/>
          <p:nvPr/>
        </p:nvSpPr>
        <p:spPr>
          <a:xfrm>
            <a:off x="7214921" y="4538570"/>
            <a:ext cx="1428750" cy="1428750"/>
          </a:xfrm>
          <a:prstGeom prst="ellipse">
            <a:avLst/>
          </a:prstGeom>
          <a:gradFill>
            <a:gsLst>
              <a:gs pos="0">
                <a:srgbClr val="CED1E8"/>
              </a:gs>
              <a:gs pos="46000">
                <a:srgbClr val="8E93C8"/>
              </a:gs>
              <a:gs pos="100000">
                <a:srgbClr val="414787"/>
              </a:gs>
            </a:gsLst>
            <a:path path="circle">
              <a:fillToRect l="50000" t="50000" r="50000" b="50000"/>
            </a:path>
            <a:tileRect/>
          </a:gradFill>
          <a:ln w="57150" cap="flat" cmpd="sng">
            <a:solidFill>
              <a:srgbClr val="32427E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b="1" i="0" u="none" strike="noStrike" cap="none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按此觀看</a:t>
            </a:r>
            <a:endParaRPr sz="2800" b="1" i="0" u="none" strike="noStrike" cap="none" dirty="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D4D512D3-693A-7517-7C1F-D8A9AD554467}"/>
              </a:ext>
            </a:extLst>
          </p:cNvPr>
          <p:cNvSpPr txBox="1"/>
          <p:nvPr/>
        </p:nvSpPr>
        <p:spPr>
          <a:xfrm>
            <a:off x="607075" y="2065207"/>
            <a:ext cx="5774058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8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觀看影片</a:t>
            </a:r>
            <a:r>
              <a:rPr lang="en-US" altLang="zh-TW" sz="28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〈</a:t>
            </a:r>
            <a:r>
              <a:rPr lang="zh-TW" altLang="en-US" sz="28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中國對外提供疫苗全球最多 超過「</a:t>
            </a:r>
            <a:r>
              <a:rPr lang="en-US" altLang="zh-TW" sz="28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22</a:t>
            </a:r>
            <a:r>
              <a:rPr lang="zh-TW" altLang="en-US" sz="28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億」劑</a:t>
            </a:r>
            <a:r>
              <a:rPr lang="en-US" altLang="zh-TW" sz="28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〉</a:t>
            </a:r>
            <a:r>
              <a:rPr lang="zh-TW" altLang="en-US" sz="28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，初步了解國家對全球公共衞生作出的貢獻。</a:t>
            </a:r>
            <a:endParaRPr lang="en-US" altLang="zh-TW" sz="2800" dirty="0">
              <a:solidFill>
                <a:schemeClr val="tx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2800" dirty="0">
              <a:solidFill>
                <a:schemeClr val="tx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8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思考國家對公共衞生的理念，與國家參與全球公共衞生治理時的政策有甚麼相同的地方。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97500234-4646-BA93-37F5-B1DB178978D5}"/>
              </a:ext>
            </a:extLst>
          </p:cNvPr>
          <p:cNvSpPr/>
          <p:nvPr/>
        </p:nvSpPr>
        <p:spPr>
          <a:xfrm>
            <a:off x="361752" y="6291660"/>
            <a:ext cx="481984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1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資料來源：當代中國</a:t>
            </a:r>
            <a:r>
              <a:rPr lang="en-US" altLang="zh-TW" sz="11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〈</a:t>
            </a:r>
            <a:r>
              <a:rPr lang="zh-TW" altLang="en-US" sz="11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中國對外提供疫苗全球最多 超過「</a:t>
            </a:r>
            <a:r>
              <a:rPr lang="en-US" altLang="zh-TW" sz="11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22</a:t>
            </a:r>
            <a:r>
              <a:rPr lang="zh-TW" altLang="en-US" sz="11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億」劑</a:t>
            </a:r>
            <a:r>
              <a:rPr lang="en-US" altLang="zh-TW" sz="11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〉</a:t>
            </a:r>
            <a:endParaRPr lang="en-HK" altLang="zh-CN" sz="1100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HK" sz="11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https://www.youtube.com/watch?v=erJc1Mlrfys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4584FFE7-6FA7-5149-58C5-668F15BE48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9611" y="1761572"/>
            <a:ext cx="4505109" cy="25043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905E38C7-3519-7C9B-5DB9-BC211BFEA4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01896" y="4538569"/>
            <a:ext cx="1423537" cy="1428751"/>
          </a:xfrm>
          <a:prstGeom prst="rect">
            <a:avLst/>
          </a:prstGeom>
        </p:spPr>
      </p:pic>
      <p:sp>
        <p:nvSpPr>
          <p:cNvPr id="9" name="Rectangle: Top Corners Rounded 9">
            <a:extLst>
              <a:ext uri="{FF2B5EF4-FFF2-40B4-BE49-F238E27FC236}">
                <a16:creationId xmlns:a16="http://schemas.microsoft.com/office/drawing/2014/main" id="{A8B22C85-4436-6E92-4006-65331D78FC83}"/>
              </a:ext>
            </a:extLst>
          </p:cNvPr>
          <p:cNvSpPr/>
          <p:nvPr/>
        </p:nvSpPr>
        <p:spPr>
          <a:xfrm rot="16200000">
            <a:off x="11108714" y="759266"/>
            <a:ext cx="1660665" cy="516038"/>
          </a:xfrm>
          <a:prstGeom prst="round2Same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 sz="4800" b="1" dirty="0"/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6A2AA0C2-A660-42D0-5F12-5C61A250838F}"/>
              </a:ext>
            </a:extLst>
          </p:cNvPr>
          <p:cNvSpPr txBox="1"/>
          <p:nvPr/>
        </p:nvSpPr>
        <p:spPr>
          <a:xfrm>
            <a:off x="11681026" y="232456"/>
            <a:ext cx="51097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2400" b="1" dirty="0">
                <a:solidFill>
                  <a:schemeClr val="bg1"/>
                </a:solidFill>
              </a:rPr>
              <a:t>引入活動</a:t>
            </a:r>
            <a:endParaRPr lang="en-HK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>
            <a:extLst>
              <a:ext uri="{FF2B5EF4-FFF2-40B4-BE49-F238E27FC236}">
                <a16:creationId xmlns:a16="http://schemas.microsoft.com/office/drawing/2014/main" id="{529FB030-B257-977F-A577-70B55227C0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9927" y="881771"/>
            <a:ext cx="10859119" cy="4259150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AEB1608A-3CE2-A52D-3AE5-75B68BDB9EE1}"/>
              </a:ext>
            </a:extLst>
          </p:cNvPr>
          <p:cNvSpPr txBox="1"/>
          <p:nvPr/>
        </p:nvSpPr>
        <p:spPr>
          <a:xfrm>
            <a:off x="365998" y="619770"/>
            <a:ext cx="7832804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zh-TW" altLang="en-US" sz="30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中國政府對公共衞生持有的理念：</a:t>
            </a: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3AD073CB-26E1-829D-A22B-991CAD389A99}"/>
              </a:ext>
            </a:extLst>
          </p:cNvPr>
          <p:cNvSpPr txBox="1"/>
          <p:nvPr/>
        </p:nvSpPr>
        <p:spPr>
          <a:xfrm rot="21385267">
            <a:off x="1894238" y="2005301"/>
            <a:ext cx="9230496" cy="22215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3200" b="1" dirty="0">
                <a:solidFill>
                  <a:schemeClr val="tx1">
                    <a:lumMod val="75000"/>
                  </a:schemeClr>
                </a:solidFill>
              </a:rPr>
              <a:t>「</a:t>
            </a:r>
            <a:r>
              <a:rPr lang="zh-CN" altLang="en-US" sz="3200" b="1" dirty="0">
                <a:solidFill>
                  <a:schemeClr val="tx1">
                    <a:lumMod val="75000"/>
                  </a:schemeClr>
                </a:solidFill>
              </a:rPr>
              <a:t>人民至上</a:t>
            </a:r>
            <a:r>
              <a:rPr lang="zh-TW" altLang="en-US" sz="3200" b="1" dirty="0">
                <a:solidFill>
                  <a:schemeClr val="tx1">
                    <a:lumMod val="75000"/>
                  </a:schemeClr>
                </a:solidFill>
              </a:rPr>
              <a:t>、</a:t>
            </a:r>
            <a:r>
              <a:rPr lang="zh-CN" altLang="en-US" sz="3200" b="1" dirty="0">
                <a:solidFill>
                  <a:schemeClr val="tx1">
                    <a:lumMod val="75000"/>
                  </a:schemeClr>
                </a:solidFill>
              </a:rPr>
              <a:t>生命至上</a:t>
            </a:r>
            <a:r>
              <a:rPr lang="zh-TW" altLang="en-US" sz="3200" b="1" dirty="0">
                <a:solidFill>
                  <a:schemeClr val="tx1">
                    <a:lumMod val="75000"/>
                  </a:schemeClr>
                </a:solidFill>
              </a:rPr>
              <a:t>，</a:t>
            </a:r>
            <a:r>
              <a:rPr lang="zh-CN" altLang="en-US" sz="3200" b="1" dirty="0">
                <a:solidFill>
                  <a:schemeClr val="tx1">
                    <a:lumMod val="75000"/>
                  </a:schemeClr>
                </a:solidFill>
              </a:rPr>
              <a:t>保護人民生命安全和身體健康可以不惜一切代價</a:t>
            </a:r>
            <a:r>
              <a:rPr lang="zh-TW" altLang="en-US" sz="3200" b="1" dirty="0">
                <a:solidFill>
                  <a:schemeClr val="tx1">
                    <a:lumMod val="75000"/>
                  </a:schemeClr>
                </a:solidFill>
              </a:rPr>
              <a:t>。」</a:t>
            </a:r>
            <a:endParaRPr lang="en-US" altLang="zh-TW" sz="3200" b="1" dirty="0">
              <a:solidFill>
                <a:schemeClr val="tx1">
                  <a:lumMod val="75000"/>
                </a:schemeClr>
              </a:solidFill>
            </a:endParaRPr>
          </a:p>
          <a:p>
            <a:pPr algn="r">
              <a:lnSpc>
                <a:spcPct val="150000"/>
              </a:lnSpc>
            </a:pPr>
            <a:r>
              <a:rPr lang="en-US" altLang="zh-TW" sz="3200" b="1" dirty="0">
                <a:solidFill>
                  <a:schemeClr val="tx1">
                    <a:lumMod val="75000"/>
                  </a:schemeClr>
                </a:solidFill>
              </a:rPr>
              <a:t>——</a:t>
            </a:r>
            <a:r>
              <a:rPr lang="zh-TW" altLang="en-US" sz="3200" b="1" dirty="0">
                <a:solidFill>
                  <a:schemeClr val="tx1">
                    <a:lumMod val="75000"/>
                  </a:schemeClr>
                </a:solidFill>
              </a:rPr>
              <a:t>國家主席習近平</a:t>
            </a:r>
          </a:p>
        </p:txBody>
      </p:sp>
      <p:sp>
        <p:nvSpPr>
          <p:cNvPr id="11" name="Rectangle: Top Corners Rounded 9">
            <a:extLst>
              <a:ext uri="{FF2B5EF4-FFF2-40B4-BE49-F238E27FC236}">
                <a16:creationId xmlns:a16="http://schemas.microsoft.com/office/drawing/2014/main" id="{D5B2C609-A96E-5C66-54CA-3AE580A7F4DF}"/>
              </a:ext>
            </a:extLst>
          </p:cNvPr>
          <p:cNvSpPr>
            <a:spLocks/>
          </p:cNvSpPr>
          <p:nvPr/>
        </p:nvSpPr>
        <p:spPr>
          <a:xfrm rot="16200000">
            <a:off x="11108714" y="759266"/>
            <a:ext cx="1660665" cy="516038"/>
          </a:xfrm>
          <a:prstGeom prst="round2Same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 sz="4800" b="1" dirty="0"/>
          </a:p>
        </p:txBody>
      </p:sp>
      <p:sp>
        <p:nvSpPr>
          <p:cNvPr id="13" name="TextBox 10">
            <a:extLst>
              <a:ext uri="{FF2B5EF4-FFF2-40B4-BE49-F238E27FC236}">
                <a16:creationId xmlns:a16="http://schemas.microsoft.com/office/drawing/2014/main" id="{906E709F-8A04-5A5D-8F2B-752B990F66F9}"/>
              </a:ext>
            </a:extLst>
          </p:cNvPr>
          <p:cNvSpPr txBox="1"/>
          <p:nvPr/>
        </p:nvSpPr>
        <p:spPr>
          <a:xfrm>
            <a:off x="11695540" y="248930"/>
            <a:ext cx="51097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2400" b="1" dirty="0">
                <a:solidFill>
                  <a:schemeClr val="bg1"/>
                </a:solidFill>
              </a:rPr>
              <a:t>引入活動</a:t>
            </a:r>
            <a:endParaRPr lang="en-HK" sz="2400" b="1" dirty="0">
              <a:solidFill>
                <a:schemeClr val="bg1"/>
              </a:solidFill>
            </a:endParaRPr>
          </a:p>
        </p:txBody>
      </p:sp>
      <p:pic>
        <p:nvPicPr>
          <p:cNvPr id="7" name="圖片 6" descr="一張含有 人員, 簾, 服裝, 禮服 的圖片&#10;&#10;自動產生的描述">
            <a:extLst>
              <a:ext uri="{FF2B5EF4-FFF2-40B4-BE49-F238E27FC236}">
                <a16:creationId xmlns:a16="http://schemas.microsoft.com/office/drawing/2014/main" id="{F8D6001F-75E6-ECEE-BF68-4D476914B90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108" r="17357" b="-1"/>
          <a:stretch/>
        </p:blipFill>
        <p:spPr>
          <a:xfrm>
            <a:off x="686869" y="4010959"/>
            <a:ext cx="3081554" cy="2425080"/>
          </a:xfrm>
          <a:prstGeom prst="round2DiagRect">
            <a:avLst>
              <a:gd name="adj1" fmla="val 33129"/>
              <a:gd name="adj2" fmla="val 896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585626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Custom 2">
      <a:dk1>
        <a:srgbClr val="4459A8"/>
      </a:dk1>
      <a:lt1>
        <a:srgbClr val="FFFFFF"/>
      </a:lt1>
      <a:dk2>
        <a:srgbClr val="4459A8"/>
      </a:dk2>
      <a:lt2>
        <a:srgbClr val="00A2E8"/>
      </a:lt2>
      <a:accent1>
        <a:srgbClr val="EC418C"/>
      </a:accent1>
      <a:accent2>
        <a:srgbClr val="D6D5EA"/>
      </a:accent2>
      <a:accent3>
        <a:srgbClr val="51B94F"/>
      </a:accent3>
      <a:accent4>
        <a:srgbClr val="898EC6"/>
      </a:accent4>
      <a:accent5>
        <a:srgbClr val="F3DD57"/>
      </a:accent5>
      <a:accent6>
        <a:srgbClr val="4459A8"/>
      </a:accent6>
      <a:hlink>
        <a:srgbClr val="EC418C"/>
      </a:hlink>
      <a:folHlink>
        <a:srgbClr val="FAAB50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>
          <a:noFill/>
        </a:ln>
        <a:effectLst>
          <a:softEdge rad="127000"/>
        </a:effectLst>
      </a:spPr>
      <a:bodyPr wrap="square" rtlCol="0" anchor="ctr">
        <a:noAutofit/>
      </a:bodyPr>
      <a:lstStyle>
        <a:defPPr algn="ctr">
          <a:defRPr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公社科ppt_主題2課題1_template" id="{03337E0E-B253-3543-A4C0-98BF7E6F728D}" vid="{E7A760AA-5B0F-9341-9B24-F1FFCF0CA1A9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7c888565-292f-4b60-a4c3-978be975df1a">
      <Terms xmlns="http://schemas.microsoft.com/office/infopath/2007/PartnerControls"/>
    </lcf76f155ced4ddcb4097134ff3c332f>
    <TaxCatchAll xmlns="a67ca032-99e1-499e-a335-21cedd256a52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26AED26EDD48549808C35B334771AFF" ma:contentTypeVersion="21" ma:contentTypeDescription="Create a new document." ma:contentTypeScope="" ma:versionID="c914308c1d945ec29da5fce4652c1d3b">
  <xsd:schema xmlns:xsd="http://www.w3.org/2001/XMLSchema" xmlns:xs="http://www.w3.org/2001/XMLSchema" xmlns:p="http://schemas.microsoft.com/office/2006/metadata/properties" xmlns:ns2="7c888565-292f-4b60-a4c3-978be975df1a" xmlns:ns3="a67ca032-99e1-499e-a335-21cedd256a52" targetNamespace="http://schemas.microsoft.com/office/2006/metadata/properties" ma:root="true" ma:fieldsID="1be47a1b36fe9067b22593e60d97e0b5" ns2:_="" ns3:_="">
    <xsd:import namespace="7c888565-292f-4b60-a4c3-978be975df1a"/>
    <xsd:import namespace="a67ca032-99e1-499e-a335-21cedd256a5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c888565-292f-4b60-a4c3-978be975df1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hidden="true" ma:internalName="MediaServiceKeyPoints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hidden="true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hidden="true" ma:internalName="MediaServiceOCR" ma:readOnly="true">
      <xsd:simpleType>
        <xsd:restriction base="dms:Note"/>
      </xsd:simpleType>
    </xsd:element>
    <xsd:element name="MediaServiceLocation" ma:index="17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15d5784a-827d-4306-a51d-6f1b4b9e6bb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7ca032-99e1-499e-a335-21cedd256a52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hidden="true" ma:internalName="SharedWithDetails" ma:readOnly="true">
      <xsd:simpleType>
        <xsd:restriction base="dms:Note"/>
      </xsd:simpleType>
    </xsd:element>
    <xsd:element name="TaxCatchAll" ma:index="23" nillable="true" ma:displayName="Taxonomy Catch All Column" ma:hidden="true" ma:list="{934b552b-2268-4134-bd04-92e881359c7f}" ma:internalName="TaxCatchAll" ma:showField="CatchAllData" ma:web="a67ca032-99e1-499e-a335-21cedd256a5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AB9D722-BDDB-44CF-A55C-82E87551BFA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D4E62FC-4EE1-49C7-925E-AD465CD04EF5}">
  <ds:schemaRefs>
    <ds:schemaRef ds:uri="http://schemas.microsoft.com/office/2006/metadata/properties"/>
    <ds:schemaRef ds:uri="http://schemas.microsoft.com/office/infopath/2007/PartnerControls"/>
    <ds:schemaRef ds:uri="7c888565-292f-4b60-a4c3-978be975df1a"/>
    <ds:schemaRef ds:uri="a67ca032-99e1-499e-a335-21cedd256a52"/>
  </ds:schemaRefs>
</ds:datastoreItem>
</file>

<file path=customXml/itemProps3.xml><?xml version="1.0" encoding="utf-8"?>
<ds:datastoreItem xmlns:ds="http://schemas.openxmlformats.org/officeDocument/2006/customXml" ds:itemID="{B49E61E0-7023-445C-A1E5-B33F11DE747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c888565-292f-4b60-a4c3-978be975df1a"/>
    <ds:schemaRef ds:uri="a67ca032-99e1-499e-a335-21cedd256a5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公社科ppt_主題2課題1_template</Template>
  <TotalTime>3446</TotalTime>
  <Words>6571</Words>
  <Application>Microsoft Office PowerPoint</Application>
  <PresentationFormat>寬螢幕</PresentationFormat>
  <Paragraphs>556</Paragraphs>
  <Slides>51</Slides>
  <Notes>29</Notes>
  <HiddenSlides>0</HiddenSlides>
  <MMClips>0</MMClips>
  <ScaleCrop>false</ScaleCrop>
  <HeadingPairs>
    <vt:vector size="6" baseType="variant">
      <vt:variant>
        <vt:lpstr>使用字型</vt:lpstr>
      </vt:variant>
      <vt:variant>
        <vt:i4>12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51</vt:i4>
      </vt:variant>
    </vt:vector>
  </HeadingPairs>
  <TitlesOfParts>
    <vt:vector size="64" baseType="lpstr">
      <vt:lpstr>DFKai-SB</vt:lpstr>
      <vt:lpstr>DFKai-SB</vt:lpstr>
      <vt:lpstr>Gill Sans</vt:lpstr>
      <vt:lpstr>MHEI-MEDIUM-HKSCS-U</vt:lpstr>
      <vt:lpstr>Microsoft JhengHei</vt:lpstr>
      <vt:lpstr>Microsoft JhengHei</vt:lpstr>
      <vt:lpstr>PMingLiU</vt:lpstr>
      <vt:lpstr>Arial</vt:lpstr>
      <vt:lpstr>Calibri</vt:lpstr>
      <vt:lpstr>Gill Sans MT</vt:lpstr>
      <vt:lpstr>Times New Roman</vt:lpstr>
      <vt:lpstr>Wingdings</vt:lpstr>
      <vt:lpstr>Office 佈景主題</vt:lpstr>
      <vt:lpstr>PowerPoint 簡報</vt:lpstr>
      <vt:lpstr>PowerPoint 簡報</vt:lpstr>
      <vt:lpstr>探究問題</vt:lpstr>
      <vt:lpstr>PowerPoint 簡報</vt:lpstr>
      <vt:lpstr>PowerPoint 簡報</vt:lpstr>
      <vt:lpstr>PowerPoint 簡報</vt:lpstr>
      <vt:lpstr>了解中國的公共衞生理念</vt:lpstr>
      <vt:lpstr>PowerPoint 簡報</vt:lpstr>
      <vt:lpstr>PowerPoint 簡報</vt:lpstr>
      <vt:lpstr>PowerPoint 簡報</vt:lpstr>
      <vt:lpstr>PowerPoint 簡報</vt:lpstr>
      <vt:lpstr>國家公共衞生發展對全球帶來的貢獻</vt:lpstr>
      <vt:lpstr>PowerPoint 簡報</vt:lpstr>
      <vt:lpstr>PowerPoint 簡報</vt:lpstr>
      <vt:lpstr>PowerPoint 簡報</vt:lpstr>
      <vt:lpstr>PowerPoint 簡報</vt:lpstr>
      <vt:lpstr>《健康中國行動（2019-2030年）》</vt:lpstr>
      <vt:lpstr>中國衞生健康事業發展數據</vt:lpstr>
      <vt:lpstr>PowerPoint 簡報</vt:lpstr>
      <vt:lpstr>「除四害」</vt:lpstr>
      <vt:lpstr>PowerPoint 簡報</vt:lpstr>
      <vt:lpstr>1960</vt:lpstr>
      <vt:lpstr>「蚊子工廠」</vt:lpstr>
      <vt:lpstr>PowerPoint 簡報</vt:lpstr>
      <vt:lpstr>PowerPoint 簡報</vt:lpstr>
      <vt:lpstr>PowerPoint 簡報</vt:lpstr>
      <vt:lpstr>PowerPoint 簡報</vt:lpstr>
      <vt:lpstr>中國推動全球公共衞生發展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鍾南山教授分享中國抗疫經驗</vt:lpstr>
      <vt:lpstr>PowerPoint 簡報</vt:lpstr>
      <vt:lpstr>PowerPoint 簡報</vt:lpstr>
      <vt:lpstr>COVAX計劃</vt:lpstr>
      <vt:lpstr>PowerPoint 簡報</vt:lpstr>
      <vt:lpstr>PowerPoint 簡報</vt:lpstr>
      <vt:lpstr>非洲疾病預防控制中心</vt:lpstr>
      <vt:lpstr>PowerPoint 簡報</vt:lpstr>
      <vt:lpstr>PowerPoint 簡報</vt:lpstr>
      <vt:lpstr>PowerPoint 簡報</vt:lpstr>
      <vt:lpstr>PowerPoint 簡報</vt:lpstr>
      <vt:lpstr>向我國醫學家致敬</vt:lpstr>
      <vt:lpstr>PowerPoint 簡報</vt:lpstr>
      <vt:lpstr>國家對香港公共衞生發展的支援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cp:lastModifiedBy>Jackson Lam</cp:lastModifiedBy>
  <cp:revision>1</cp:revision>
  <dcterms:created xsi:type="dcterms:W3CDTF">2023-09-07T06:48:50Z</dcterms:created>
  <dcterms:modified xsi:type="dcterms:W3CDTF">2023-11-17T03:51:28Z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0x010100B26AED26EDD48549808C35B334771AFF</vt:lpwstr>
  </property>
  <property fmtid="{D5CDD505-2E9C-101B-9397-08002B2CF9AE}" pid="3" name="MediaServiceImageTags">
    <vt:lpwstr/>
  </property>
</Properties>
</file>