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3588" r:id="rId6"/>
    <p:sldId id="3589" r:id="rId7"/>
    <p:sldId id="3590" r:id="rId8"/>
    <p:sldId id="3591" r:id="rId9"/>
    <p:sldId id="3592" r:id="rId10"/>
    <p:sldId id="3575" r:id="rId11"/>
    <p:sldId id="350" r:id="rId12"/>
    <p:sldId id="3504" r:id="rId13"/>
    <p:sldId id="3548" r:id="rId14"/>
    <p:sldId id="3549" r:id="rId15"/>
    <p:sldId id="3522" r:id="rId16"/>
    <p:sldId id="3593" r:id="rId17"/>
    <p:sldId id="367" r:id="rId18"/>
    <p:sldId id="364" r:id="rId19"/>
    <p:sldId id="339" r:id="rId20"/>
    <p:sldId id="3595" r:id="rId21"/>
    <p:sldId id="3594" r:id="rId22"/>
    <p:sldId id="271" r:id="rId23"/>
    <p:sldId id="3513" r:id="rId24"/>
    <p:sldId id="3601" r:id="rId25"/>
    <p:sldId id="3596" r:id="rId26"/>
    <p:sldId id="3597" r:id="rId27"/>
    <p:sldId id="3598" r:id="rId28"/>
    <p:sldId id="3599" r:id="rId29"/>
    <p:sldId id="365" r:id="rId30"/>
    <p:sldId id="3603" r:id="rId31"/>
    <p:sldId id="3602" r:id="rId32"/>
    <p:sldId id="361" r:id="rId33"/>
    <p:sldId id="363" r:id="rId34"/>
    <p:sldId id="419" r:id="rId35"/>
    <p:sldId id="299" r:id="rId36"/>
    <p:sldId id="285" r:id="rId37"/>
    <p:sldId id="286" r:id="rId38"/>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2E8"/>
    <a:srgbClr val="EF569C"/>
    <a:srgbClr val="3F50A4"/>
    <a:srgbClr val="436FB3"/>
    <a:srgbClr val="847A5F"/>
    <a:srgbClr val="869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E19EE-13D8-4FEE-B551-D18F5FA5A2F5}" v="198" dt="2023-11-20T03:47:24.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09" autoAdjust="0"/>
    <p:restoredTop sz="94694"/>
  </p:normalViewPr>
  <p:slideViewPr>
    <p:cSldViewPr snapToGrid="0" snapToObjects="1">
      <p:cViewPr varScale="1">
        <p:scale>
          <a:sx n="66" d="100"/>
          <a:sy n="66" d="100"/>
        </p:scale>
        <p:origin x="90"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Lam" userId="32eacf31-ef64-4152-a98e-82afd854682f" providerId="ADAL" clId="{6AF2453A-AB6C-45D9-A68D-B5B086D392BE}"/>
    <pc:docChg chg="custSel addSld delSld modSld">
      <pc:chgData name="Jackson Lam" userId="32eacf31-ef64-4152-a98e-82afd854682f" providerId="ADAL" clId="{6AF2453A-AB6C-45D9-A68D-B5B086D392BE}" dt="2023-11-06T09:50:57.504" v="5" actId="47"/>
      <pc:docMkLst>
        <pc:docMk/>
      </pc:docMkLst>
      <pc:sldChg chg="addSp delSp modSp">
        <pc:chgData name="Jackson Lam" userId="32eacf31-ef64-4152-a98e-82afd854682f" providerId="ADAL" clId="{6AF2453A-AB6C-45D9-A68D-B5B086D392BE}" dt="2023-11-06T09:50:34.475" v="1"/>
        <pc:sldMkLst>
          <pc:docMk/>
          <pc:sldMk cId="4286884056" sldId="256"/>
        </pc:sldMkLst>
        <pc:graphicFrameChg chg="add del mod">
          <ac:chgData name="Jackson Lam" userId="32eacf31-ef64-4152-a98e-82afd854682f" providerId="ADAL" clId="{6AF2453A-AB6C-45D9-A68D-B5B086D392BE}" dt="2023-11-06T09:50:34.475" v="1"/>
          <ac:graphicFrameMkLst>
            <pc:docMk/>
            <pc:sldMk cId="4286884056" sldId="256"/>
            <ac:graphicFrameMk id="2" creationId="{0F421A40-6F58-AB26-2648-ADAA5680D091}"/>
          </ac:graphicFrameMkLst>
        </pc:graphicFrameChg>
        <pc:graphicFrameChg chg="del mod">
          <ac:chgData name="Jackson Lam" userId="32eacf31-ef64-4152-a98e-82afd854682f" providerId="ADAL" clId="{6AF2453A-AB6C-45D9-A68D-B5B086D392BE}" dt="2023-11-06T09:50:34.475" v="1"/>
          <ac:graphicFrameMkLst>
            <pc:docMk/>
            <pc:sldMk cId="4286884056" sldId="256"/>
            <ac:graphicFrameMk id="3" creationId="{87111305-9ABC-4E87-BF47-F74764DF5B08}"/>
          </ac:graphicFrameMkLst>
        </pc:graphicFrameChg>
        <pc:graphicFrameChg chg="add del mod">
          <ac:chgData name="Jackson Lam" userId="32eacf31-ef64-4152-a98e-82afd854682f" providerId="ADAL" clId="{6AF2453A-AB6C-45D9-A68D-B5B086D392BE}" dt="2023-11-06T09:50:34.475" v="1"/>
          <ac:graphicFrameMkLst>
            <pc:docMk/>
            <pc:sldMk cId="4286884056" sldId="256"/>
            <ac:graphicFrameMk id="4" creationId="{39BF6367-85B2-4A5B-A6F0-7F34DFDCC380}"/>
          </ac:graphicFrameMkLst>
        </pc:graphicFrameChg>
        <pc:graphicFrameChg chg="add del mod">
          <ac:chgData name="Jackson Lam" userId="32eacf31-ef64-4152-a98e-82afd854682f" providerId="ADAL" clId="{6AF2453A-AB6C-45D9-A68D-B5B086D392BE}" dt="2023-11-06T09:50:34.475" v="1"/>
          <ac:graphicFrameMkLst>
            <pc:docMk/>
            <pc:sldMk cId="4286884056" sldId="256"/>
            <ac:graphicFrameMk id="5" creationId="{A35845B8-2C4D-3E30-1594-7C15322E73A3}"/>
          </ac:graphicFrameMkLst>
        </pc:graphicFrameChg>
      </pc:sldChg>
      <pc:sldChg chg="delSp new del mod">
        <pc:chgData name="Jackson Lam" userId="32eacf31-ef64-4152-a98e-82afd854682f" providerId="ADAL" clId="{6AF2453A-AB6C-45D9-A68D-B5B086D392BE}" dt="2023-11-06T09:50:57.504" v="5" actId="47"/>
        <pc:sldMkLst>
          <pc:docMk/>
          <pc:sldMk cId="3704570630" sldId="257"/>
        </pc:sldMkLst>
        <pc:spChg chg="del">
          <ac:chgData name="Jackson Lam" userId="32eacf31-ef64-4152-a98e-82afd854682f" providerId="ADAL" clId="{6AF2453A-AB6C-45D9-A68D-B5B086D392BE}" dt="2023-11-06T09:50:40.022" v="3" actId="478"/>
          <ac:spMkLst>
            <pc:docMk/>
            <pc:sldMk cId="3704570630" sldId="257"/>
            <ac:spMk id="2" creationId="{BE2C9EFF-F8F1-D448-3BA2-2B6F0A0A164A}"/>
          </ac:spMkLst>
        </pc:spChg>
        <pc:spChg chg="del">
          <ac:chgData name="Jackson Lam" userId="32eacf31-ef64-4152-a98e-82afd854682f" providerId="ADAL" clId="{6AF2453A-AB6C-45D9-A68D-B5B086D392BE}" dt="2023-11-06T09:50:40.022" v="3" actId="478"/>
          <ac:spMkLst>
            <pc:docMk/>
            <pc:sldMk cId="3704570630" sldId="257"/>
            <ac:spMk id="3" creationId="{ADCEF7E8-EC5E-B4B9-9199-633ED66005A8}"/>
          </ac:spMkLst>
        </pc:spChg>
      </pc:sldChg>
      <pc:sldChg chg="add">
        <pc:chgData name="Jackson Lam" userId="32eacf31-ef64-4152-a98e-82afd854682f" providerId="ADAL" clId="{6AF2453A-AB6C-45D9-A68D-B5B086D392BE}" dt="2023-11-06T09:50:54.786" v="4"/>
        <pc:sldMkLst>
          <pc:docMk/>
          <pc:sldMk cId="0" sldId="258"/>
        </pc:sldMkLst>
      </pc:sldChg>
      <pc:sldChg chg="add">
        <pc:chgData name="Jackson Lam" userId="32eacf31-ef64-4152-a98e-82afd854682f" providerId="ADAL" clId="{6AF2453A-AB6C-45D9-A68D-B5B086D392BE}" dt="2023-11-06T09:50:54.786" v="4"/>
        <pc:sldMkLst>
          <pc:docMk/>
          <pc:sldMk cId="0" sldId="259"/>
        </pc:sldMkLst>
      </pc:sldChg>
      <pc:sldChg chg="add">
        <pc:chgData name="Jackson Lam" userId="32eacf31-ef64-4152-a98e-82afd854682f" providerId="ADAL" clId="{6AF2453A-AB6C-45D9-A68D-B5B086D392BE}" dt="2023-11-06T09:50:54.786" v="4"/>
        <pc:sldMkLst>
          <pc:docMk/>
          <pc:sldMk cId="0" sldId="260"/>
        </pc:sldMkLst>
      </pc:sldChg>
      <pc:sldChg chg="add">
        <pc:chgData name="Jackson Lam" userId="32eacf31-ef64-4152-a98e-82afd854682f" providerId="ADAL" clId="{6AF2453A-AB6C-45D9-A68D-B5B086D392BE}" dt="2023-11-06T09:50:54.786" v="4"/>
        <pc:sldMkLst>
          <pc:docMk/>
          <pc:sldMk cId="0" sldId="261"/>
        </pc:sldMkLst>
      </pc:sldChg>
      <pc:sldChg chg="add">
        <pc:chgData name="Jackson Lam" userId="32eacf31-ef64-4152-a98e-82afd854682f" providerId="ADAL" clId="{6AF2453A-AB6C-45D9-A68D-B5B086D392BE}" dt="2023-11-06T09:50:54.786" v="4"/>
        <pc:sldMkLst>
          <pc:docMk/>
          <pc:sldMk cId="0" sldId="265"/>
        </pc:sldMkLst>
      </pc:sldChg>
      <pc:sldChg chg="add">
        <pc:chgData name="Jackson Lam" userId="32eacf31-ef64-4152-a98e-82afd854682f" providerId="ADAL" clId="{6AF2453A-AB6C-45D9-A68D-B5B086D392BE}" dt="2023-11-06T09:50:54.786" v="4"/>
        <pc:sldMkLst>
          <pc:docMk/>
          <pc:sldMk cId="2083083024" sldId="271"/>
        </pc:sldMkLst>
      </pc:sldChg>
      <pc:sldChg chg="add">
        <pc:chgData name="Jackson Lam" userId="32eacf31-ef64-4152-a98e-82afd854682f" providerId="ADAL" clId="{6AF2453A-AB6C-45D9-A68D-B5B086D392BE}" dt="2023-11-06T09:50:54.786" v="4"/>
        <pc:sldMkLst>
          <pc:docMk/>
          <pc:sldMk cId="0" sldId="277"/>
        </pc:sldMkLst>
      </pc:sldChg>
      <pc:sldChg chg="add">
        <pc:chgData name="Jackson Lam" userId="32eacf31-ef64-4152-a98e-82afd854682f" providerId="ADAL" clId="{6AF2453A-AB6C-45D9-A68D-B5B086D392BE}" dt="2023-11-06T09:50:54.786" v="4"/>
        <pc:sldMkLst>
          <pc:docMk/>
          <pc:sldMk cId="0" sldId="285"/>
        </pc:sldMkLst>
      </pc:sldChg>
      <pc:sldChg chg="add">
        <pc:chgData name="Jackson Lam" userId="32eacf31-ef64-4152-a98e-82afd854682f" providerId="ADAL" clId="{6AF2453A-AB6C-45D9-A68D-B5B086D392BE}" dt="2023-11-06T09:50:54.786" v="4"/>
        <pc:sldMkLst>
          <pc:docMk/>
          <pc:sldMk cId="0" sldId="286"/>
        </pc:sldMkLst>
      </pc:sldChg>
      <pc:sldChg chg="add">
        <pc:chgData name="Jackson Lam" userId="32eacf31-ef64-4152-a98e-82afd854682f" providerId="ADAL" clId="{6AF2453A-AB6C-45D9-A68D-B5B086D392BE}" dt="2023-11-06T09:50:54.786" v="4"/>
        <pc:sldMkLst>
          <pc:docMk/>
          <pc:sldMk cId="2440264680" sldId="299"/>
        </pc:sldMkLst>
      </pc:sldChg>
      <pc:sldChg chg="add">
        <pc:chgData name="Jackson Lam" userId="32eacf31-ef64-4152-a98e-82afd854682f" providerId="ADAL" clId="{6AF2453A-AB6C-45D9-A68D-B5B086D392BE}" dt="2023-11-06T09:50:54.786" v="4"/>
        <pc:sldMkLst>
          <pc:docMk/>
          <pc:sldMk cId="272615983" sldId="339"/>
        </pc:sldMkLst>
      </pc:sldChg>
      <pc:sldChg chg="add">
        <pc:chgData name="Jackson Lam" userId="32eacf31-ef64-4152-a98e-82afd854682f" providerId="ADAL" clId="{6AF2453A-AB6C-45D9-A68D-B5B086D392BE}" dt="2023-11-06T09:50:54.786" v="4"/>
        <pc:sldMkLst>
          <pc:docMk/>
          <pc:sldMk cId="641371901" sldId="348"/>
        </pc:sldMkLst>
      </pc:sldChg>
      <pc:sldChg chg="add">
        <pc:chgData name="Jackson Lam" userId="32eacf31-ef64-4152-a98e-82afd854682f" providerId="ADAL" clId="{6AF2453A-AB6C-45D9-A68D-B5B086D392BE}" dt="2023-11-06T09:50:54.786" v="4"/>
        <pc:sldMkLst>
          <pc:docMk/>
          <pc:sldMk cId="2781806281" sldId="350"/>
        </pc:sldMkLst>
      </pc:sldChg>
      <pc:sldChg chg="add">
        <pc:chgData name="Jackson Lam" userId="32eacf31-ef64-4152-a98e-82afd854682f" providerId="ADAL" clId="{6AF2453A-AB6C-45D9-A68D-B5B086D392BE}" dt="2023-11-06T09:50:54.786" v="4"/>
        <pc:sldMkLst>
          <pc:docMk/>
          <pc:sldMk cId="1868435367" sldId="354"/>
        </pc:sldMkLst>
      </pc:sldChg>
      <pc:sldChg chg="add">
        <pc:chgData name="Jackson Lam" userId="32eacf31-ef64-4152-a98e-82afd854682f" providerId="ADAL" clId="{6AF2453A-AB6C-45D9-A68D-B5B086D392BE}" dt="2023-11-06T09:50:54.786" v="4"/>
        <pc:sldMkLst>
          <pc:docMk/>
          <pc:sldMk cId="2667834871" sldId="355"/>
        </pc:sldMkLst>
      </pc:sldChg>
      <pc:sldChg chg="add">
        <pc:chgData name="Jackson Lam" userId="32eacf31-ef64-4152-a98e-82afd854682f" providerId="ADAL" clId="{6AF2453A-AB6C-45D9-A68D-B5B086D392BE}" dt="2023-11-06T09:50:54.786" v="4"/>
        <pc:sldMkLst>
          <pc:docMk/>
          <pc:sldMk cId="971902688" sldId="356"/>
        </pc:sldMkLst>
      </pc:sldChg>
      <pc:sldChg chg="add">
        <pc:chgData name="Jackson Lam" userId="32eacf31-ef64-4152-a98e-82afd854682f" providerId="ADAL" clId="{6AF2453A-AB6C-45D9-A68D-B5B086D392BE}" dt="2023-11-06T09:50:54.786" v="4"/>
        <pc:sldMkLst>
          <pc:docMk/>
          <pc:sldMk cId="93208732" sldId="361"/>
        </pc:sldMkLst>
      </pc:sldChg>
      <pc:sldChg chg="add">
        <pc:chgData name="Jackson Lam" userId="32eacf31-ef64-4152-a98e-82afd854682f" providerId="ADAL" clId="{6AF2453A-AB6C-45D9-A68D-B5B086D392BE}" dt="2023-11-06T09:50:54.786" v="4"/>
        <pc:sldMkLst>
          <pc:docMk/>
          <pc:sldMk cId="179537297" sldId="363"/>
        </pc:sldMkLst>
      </pc:sldChg>
      <pc:sldChg chg="add">
        <pc:chgData name="Jackson Lam" userId="32eacf31-ef64-4152-a98e-82afd854682f" providerId="ADAL" clId="{6AF2453A-AB6C-45D9-A68D-B5B086D392BE}" dt="2023-11-06T09:50:54.786" v="4"/>
        <pc:sldMkLst>
          <pc:docMk/>
          <pc:sldMk cId="595566730" sldId="364"/>
        </pc:sldMkLst>
      </pc:sldChg>
      <pc:sldChg chg="add">
        <pc:chgData name="Jackson Lam" userId="32eacf31-ef64-4152-a98e-82afd854682f" providerId="ADAL" clId="{6AF2453A-AB6C-45D9-A68D-B5B086D392BE}" dt="2023-11-06T09:50:54.786" v="4"/>
        <pc:sldMkLst>
          <pc:docMk/>
          <pc:sldMk cId="2242077156" sldId="365"/>
        </pc:sldMkLst>
      </pc:sldChg>
      <pc:sldChg chg="add">
        <pc:chgData name="Jackson Lam" userId="32eacf31-ef64-4152-a98e-82afd854682f" providerId="ADAL" clId="{6AF2453A-AB6C-45D9-A68D-B5B086D392BE}" dt="2023-11-06T09:50:54.786" v="4"/>
        <pc:sldMkLst>
          <pc:docMk/>
          <pc:sldMk cId="3732961357" sldId="367"/>
        </pc:sldMkLst>
      </pc:sldChg>
      <pc:sldChg chg="add">
        <pc:chgData name="Jackson Lam" userId="32eacf31-ef64-4152-a98e-82afd854682f" providerId="ADAL" clId="{6AF2453A-AB6C-45D9-A68D-B5B086D392BE}" dt="2023-11-06T09:50:54.786" v="4"/>
        <pc:sldMkLst>
          <pc:docMk/>
          <pc:sldMk cId="2300605000" sldId="418"/>
        </pc:sldMkLst>
      </pc:sldChg>
      <pc:sldChg chg="add">
        <pc:chgData name="Jackson Lam" userId="32eacf31-ef64-4152-a98e-82afd854682f" providerId="ADAL" clId="{6AF2453A-AB6C-45D9-A68D-B5B086D392BE}" dt="2023-11-06T09:50:54.786" v="4"/>
        <pc:sldMkLst>
          <pc:docMk/>
          <pc:sldMk cId="3318390964" sldId="419"/>
        </pc:sldMkLst>
      </pc:sldChg>
      <pc:sldChg chg="add">
        <pc:chgData name="Jackson Lam" userId="32eacf31-ef64-4152-a98e-82afd854682f" providerId="ADAL" clId="{6AF2453A-AB6C-45D9-A68D-B5B086D392BE}" dt="2023-11-06T09:50:54.786" v="4"/>
        <pc:sldMkLst>
          <pc:docMk/>
          <pc:sldMk cId="3458562689" sldId="769"/>
        </pc:sldMkLst>
      </pc:sldChg>
      <pc:sldChg chg="add">
        <pc:chgData name="Jackson Lam" userId="32eacf31-ef64-4152-a98e-82afd854682f" providerId="ADAL" clId="{6AF2453A-AB6C-45D9-A68D-B5B086D392BE}" dt="2023-11-06T09:50:54.786" v="4"/>
        <pc:sldMkLst>
          <pc:docMk/>
          <pc:sldMk cId="0" sldId="3513"/>
        </pc:sldMkLst>
      </pc:sldChg>
      <pc:sldChg chg="add">
        <pc:chgData name="Jackson Lam" userId="32eacf31-ef64-4152-a98e-82afd854682f" providerId="ADAL" clId="{6AF2453A-AB6C-45D9-A68D-B5B086D392BE}" dt="2023-11-06T09:50:54.786" v="4"/>
        <pc:sldMkLst>
          <pc:docMk/>
          <pc:sldMk cId="2429900419" sldId="3531"/>
        </pc:sldMkLst>
      </pc:sldChg>
      <pc:sldChg chg="add">
        <pc:chgData name="Jackson Lam" userId="32eacf31-ef64-4152-a98e-82afd854682f" providerId="ADAL" clId="{6AF2453A-AB6C-45D9-A68D-B5B086D392BE}" dt="2023-11-06T09:50:54.786" v="4"/>
        <pc:sldMkLst>
          <pc:docMk/>
          <pc:sldMk cId="3070263463" sldId="3538"/>
        </pc:sldMkLst>
      </pc:sldChg>
      <pc:sldChg chg="add">
        <pc:chgData name="Jackson Lam" userId="32eacf31-ef64-4152-a98e-82afd854682f" providerId="ADAL" clId="{6AF2453A-AB6C-45D9-A68D-B5B086D392BE}" dt="2023-11-06T09:50:54.786" v="4"/>
        <pc:sldMkLst>
          <pc:docMk/>
          <pc:sldMk cId="2926883465" sldId="3544"/>
        </pc:sldMkLst>
      </pc:sldChg>
      <pc:sldChg chg="add">
        <pc:chgData name="Jackson Lam" userId="32eacf31-ef64-4152-a98e-82afd854682f" providerId="ADAL" clId="{6AF2453A-AB6C-45D9-A68D-B5B086D392BE}" dt="2023-11-06T09:50:54.786" v="4"/>
        <pc:sldMkLst>
          <pc:docMk/>
          <pc:sldMk cId="3593936672" sldId="3569"/>
        </pc:sldMkLst>
      </pc:sldChg>
      <pc:sldChg chg="add">
        <pc:chgData name="Jackson Lam" userId="32eacf31-ef64-4152-a98e-82afd854682f" providerId="ADAL" clId="{6AF2453A-AB6C-45D9-A68D-B5B086D392BE}" dt="2023-11-06T09:50:54.786" v="4"/>
        <pc:sldMkLst>
          <pc:docMk/>
          <pc:sldMk cId="2625106488" sldId="3571"/>
        </pc:sldMkLst>
      </pc:sldChg>
      <pc:sldChg chg="add">
        <pc:chgData name="Jackson Lam" userId="32eacf31-ef64-4152-a98e-82afd854682f" providerId="ADAL" clId="{6AF2453A-AB6C-45D9-A68D-B5B086D392BE}" dt="2023-11-06T09:50:54.786" v="4"/>
        <pc:sldMkLst>
          <pc:docMk/>
          <pc:sldMk cId="2063858969" sldId="3572"/>
        </pc:sldMkLst>
      </pc:sldChg>
      <pc:sldChg chg="add">
        <pc:chgData name="Jackson Lam" userId="32eacf31-ef64-4152-a98e-82afd854682f" providerId="ADAL" clId="{6AF2453A-AB6C-45D9-A68D-B5B086D392BE}" dt="2023-11-06T09:50:54.786" v="4"/>
        <pc:sldMkLst>
          <pc:docMk/>
          <pc:sldMk cId="3764853876" sldId="3573"/>
        </pc:sldMkLst>
      </pc:sldChg>
      <pc:sldChg chg="add">
        <pc:chgData name="Jackson Lam" userId="32eacf31-ef64-4152-a98e-82afd854682f" providerId="ADAL" clId="{6AF2453A-AB6C-45D9-A68D-B5B086D392BE}" dt="2023-11-06T09:50:54.786" v="4"/>
        <pc:sldMkLst>
          <pc:docMk/>
          <pc:sldMk cId="2558025181" sldId="3574"/>
        </pc:sldMkLst>
      </pc:sldChg>
      <pc:sldChg chg="add">
        <pc:chgData name="Jackson Lam" userId="32eacf31-ef64-4152-a98e-82afd854682f" providerId="ADAL" clId="{6AF2453A-AB6C-45D9-A68D-B5B086D392BE}" dt="2023-11-06T09:50:54.786" v="4"/>
        <pc:sldMkLst>
          <pc:docMk/>
          <pc:sldMk cId="2852243092" sldId="3575"/>
        </pc:sldMkLst>
      </pc:sldChg>
      <pc:sldChg chg="add">
        <pc:chgData name="Jackson Lam" userId="32eacf31-ef64-4152-a98e-82afd854682f" providerId="ADAL" clId="{6AF2453A-AB6C-45D9-A68D-B5B086D392BE}" dt="2023-11-06T09:50:54.786" v="4"/>
        <pc:sldMkLst>
          <pc:docMk/>
          <pc:sldMk cId="3318390964" sldId="3576"/>
        </pc:sldMkLst>
      </pc:sldChg>
    </pc:docChg>
  </pc:docChgLst>
  <pc:docChgLst>
    <pc:chgData name="Jackson Lam" userId="32eacf31-ef64-4152-a98e-82afd854682f" providerId="ADAL" clId="{3CCE19EE-13D8-4FEE-B551-D18F5FA5A2F5}"/>
    <pc:docChg chg="undo custSel addSld delSld modSld sldOrd modNotesMaster">
      <pc:chgData name="Jackson Lam" userId="32eacf31-ef64-4152-a98e-82afd854682f" providerId="ADAL" clId="{3CCE19EE-13D8-4FEE-B551-D18F5FA5A2F5}" dt="2023-11-20T03:49:53.739" v="4090" actId="6549"/>
      <pc:docMkLst>
        <pc:docMk/>
      </pc:docMkLst>
      <pc:sldChg chg="add del">
        <pc:chgData name="Jackson Lam" userId="32eacf31-ef64-4152-a98e-82afd854682f" providerId="ADAL" clId="{3CCE19EE-13D8-4FEE-B551-D18F5FA5A2F5}" dt="2023-11-07T09:52:35.414" v="3" actId="47"/>
        <pc:sldMkLst>
          <pc:docMk/>
          <pc:sldMk cId="0" sldId="257"/>
        </pc:sldMkLst>
      </pc:sldChg>
      <pc:sldChg chg="add del">
        <pc:chgData name="Jackson Lam" userId="32eacf31-ef64-4152-a98e-82afd854682f" providerId="ADAL" clId="{3CCE19EE-13D8-4FEE-B551-D18F5FA5A2F5}" dt="2023-11-07T09:52:35.414" v="3" actId="47"/>
        <pc:sldMkLst>
          <pc:docMk/>
          <pc:sldMk cId="0" sldId="258"/>
        </pc:sldMkLst>
      </pc:sldChg>
      <pc:sldChg chg="add del">
        <pc:chgData name="Jackson Lam" userId="32eacf31-ef64-4152-a98e-82afd854682f" providerId="ADAL" clId="{3CCE19EE-13D8-4FEE-B551-D18F5FA5A2F5}" dt="2023-11-07T09:52:35.414" v="3" actId="47"/>
        <pc:sldMkLst>
          <pc:docMk/>
          <pc:sldMk cId="0" sldId="259"/>
        </pc:sldMkLst>
      </pc:sldChg>
      <pc:sldChg chg="add del">
        <pc:chgData name="Jackson Lam" userId="32eacf31-ef64-4152-a98e-82afd854682f" providerId="ADAL" clId="{3CCE19EE-13D8-4FEE-B551-D18F5FA5A2F5}" dt="2023-11-07T09:52:35.414" v="3" actId="47"/>
        <pc:sldMkLst>
          <pc:docMk/>
          <pc:sldMk cId="0" sldId="260"/>
        </pc:sldMkLst>
      </pc:sldChg>
      <pc:sldChg chg="del">
        <pc:chgData name="Jackson Lam" userId="32eacf31-ef64-4152-a98e-82afd854682f" providerId="ADAL" clId="{3CCE19EE-13D8-4FEE-B551-D18F5FA5A2F5}" dt="2023-11-06T09:52:25.024" v="0" actId="47"/>
        <pc:sldMkLst>
          <pc:docMk/>
          <pc:sldMk cId="0" sldId="261"/>
        </pc:sldMkLst>
      </pc:sldChg>
      <pc:sldChg chg="add del">
        <pc:chgData name="Jackson Lam" userId="32eacf31-ef64-4152-a98e-82afd854682f" providerId="ADAL" clId="{3CCE19EE-13D8-4FEE-B551-D18F5FA5A2F5}" dt="2023-11-08T08:30:20.701" v="1208" actId="47"/>
        <pc:sldMkLst>
          <pc:docMk/>
          <pc:sldMk cId="0" sldId="263"/>
        </pc:sldMkLst>
      </pc:sldChg>
      <pc:sldChg chg="del">
        <pc:chgData name="Jackson Lam" userId="32eacf31-ef64-4152-a98e-82afd854682f" providerId="ADAL" clId="{3CCE19EE-13D8-4FEE-B551-D18F5FA5A2F5}" dt="2023-11-06T09:52:25.024" v="0" actId="47"/>
        <pc:sldMkLst>
          <pc:docMk/>
          <pc:sldMk cId="0" sldId="265"/>
        </pc:sldMkLst>
      </pc:sldChg>
      <pc:sldChg chg="modSp add del mod">
        <pc:chgData name="Jackson Lam" userId="32eacf31-ef64-4152-a98e-82afd854682f" providerId="ADAL" clId="{3CCE19EE-13D8-4FEE-B551-D18F5FA5A2F5}" dt="2023-11-10T02:41:31.205" v="2109" actId="20577"/>
        <pc:sldMkLst>
          <pc:docMk/>
          <pc:sldMk cId="2083083024" sldId="271"/>
        </pc:sldMkLst>
        <pc:spChg chg="mod">
          <ac:chgData name="Jackson Lam" userId="32eacf31-ef64-4152-a98e-82afd854682f" providerId="ADAL" clId="{3CCE19EE-13D8-4FEE-B551-D18F5FA5A2F5}" dt="2023-11-10T02:41:31.205" v="2109" actId="20577"/>
          <ac:spMkLst>
            <pc:docMk/>
            <pc:sldMk cId="2083083024" sldId="271"/>
            <ac:spMk id="9" creationId="{BC7905F6-8839-4BE2-80ED-02AB8F93CDFF}"/>
          </ac:spMkLst>
        </pc:spChg>
      </pc:sldChg>
      <pc:sldChg chg="add del">
        <pc:chgData name="Jackson Lam" userId="32eacf31-ef64-4152-a98e-82afd854682f" providerId="ADAL" clId="{3CCE19EE-13D8-4FEE-B551-D18F5FA5A2F5}" dt="2023-11-08T08:30:39.348" v="1209" actId="47"/>
        <pc:sldMkLst>
          <pc:docMk/>
          <pc:sldMk cId="0" sldId="273"/>
        </pc:sldMkLst>
      </pc:sldChg>
      <pc:sldChg chg="del">
        <pc:chgData name="Jackson Lam" userId="32eacf31-ef64-4152-a98e-82afd854682f" providerId="ADAL" clId="{3CCE19EE-13D8-4FEE-B551-D18F5FA5A2F5}" dt="2023-11-06T09:52:25.024" v="0" actId="47"/>
        <pc:sldMkLst>
          <pc:docMk/>
          <pc:sldMk cId="0" sldId="277"/>
        </pc:sldMkLst>
      </pc:sldChg>
      <pc:sldChg chg="modSp add del mod modNotes">
        <pc:chgData name="Jackson Lam" userId="32eacf31-ef64-4152-a98e-82afd854682f" providerId="ADAL" clId="{3CCE19EE-13D8-4FEE-B551-D18F5FA5A2F5}" dt="2023-11-20T03:47:39.097" v="4077" actId="1076"/>
        <pc:sldMkLst>
          <pc:docMk/>
          <pc:sldMk cId="0" sldId="285"/>
        </pc:sldMkLst>
        <pc:spChg chg="mod">
          <ac:chgData name="Jackson Lam" userId="32eacf31-ef64-4152-a98e-82afd854682f" providerId="ADAL" clId="{3CCE19EE-13D8-4FEE-B551-D18F5FA5A2F5}" dt="2023-11-20T03:47:37.457" v="4076" actId="1076"/>
          <ac:spMkLst>
            <pc:docMk/>
            <pc:sldMk cId="0" sldId="285"/>
            <ac:spMk id="3" creationId="{023805C7-5869-BD85-2C6E-8D1A18741685}"/>
          </ac:spMkLst>
        </pc:spChg>
        <pc:spChg chg="mod">
          <ac:chgData name="Jackson Lam" userId="32eacf31-ef64-4152-a98e-82afd854682f" providerId="ADAL" clId="{3CCE19EE-13D8-4FEE-B551-D18F5FA5A2F5}" dt="2023-11-20T03:47:39.097" v="4077" actId="1076"/>
          <ac:spMkLst>
            <pc:docMk/>
            <pc:sldMk cId="0" sldId="285"/>
            <ac:spMk id="4" creationId="{C1447E44-6725-D8AB-9B54-B0C4269DA8E9}"/>
          </ac:spMkLst>
        </pc:spChg>
      </pc:sldChg>
      <pc:sldChg chg="add del modNotes">
        <pc:chgData name="Jackson Lam" userId="32eacf31-ef64-4152-a98e-82afd854682f" providerId="ADAL" clId="{3CCE19EE-13D8-4FEE-B551-D18F5FA5A2F5}" dt="2023-11-10T04:23:52.689" v="2465"/>
        <pc:sldMkLst>
          <pc:docMk/>
          <pc:sldMk cId="0" sldId="286"/>
        </pc:sldMkLst>
      </pc:sldChg>
      <pc:sldChg chg="addSp delSp modSp add del mod">
        <pc:chgData name="Jackson Lam" userId="32eacf31-ef64-4152-a98e-82afd854682f" providerId="ADAL" clId="{3CCE19EE-13D8-4FEE-B551-D18F5FA5A2F5}" dt="2023-11-16T08:55:11.510" v="3784" actId="1076"/>
        <pc:sldMkLst>
          <pc:docMk/>
          <pc:sldMk cId="2440264680" sldId="299"/>
        </pc:sldMkLst>
        <pc:spChg chg="mod">
          <ac:chgData name="Jackson Lam" userId="32eacf31-ef64-4152-a98e-82afd854682f" providerId="ADAL" clId="{3CCE19EE-13D8-4FEE-B551-D18F5FA5A2F5}" dt="2023-11-16T02:49:42.652" v="3423" actId="1076"/>
          <ac:spMkLst>
            <pc:docMk/>
            <pc:sldMk cId="2440264680" sldId="299"/>
            <ac:spMk id="2" creationId="{E43F6F25-288C-221E-D07B-7035FF20C711}"/>
          </ac:spMkLst>
        </pc:spChg>
        <pc:spChg chg="mod">
          <ac:chgData name="Jackson Lam" userId="32eacf31-ef64-4152-a98e-82afd854682f" providerId="ADAL" clId="{3CCE19EE-13D8-4FEE-B551-D18F5FA5A2F5}" dt="2023-11-16T08:55:11.510" v="3784" actId="1076"/>
          <ac:spMkLst>
            <pc:docMk/>
            <pc:sldMk cId="2440264680" sldId="299"/>
            <ac:spMk id="12" creationId="{D90DE786-64FA-E1AA-E92D-FB67411931FB}"/>
          </ac:spMkLst>
        </pc:spChg>
        <pc:spChg chg="mod">
          <ac:chgData name="Jackson Lam" userId="32eacf31-ef64-4152-a98e-82afd854682f" providerId="ADAL" clId="{3CCE19EE-13D8-4FEE-B551-D18F5FA5A2F5}" dt="2023-11-16T01:40:04.244" v="2853" actId="13926"/>
          <ac:spMkLst>
            <pc:docMk/>
            <pc:sldMk cId="2440264680" sldId="299"/>
            <ac:spMk id="13" creationId="{2E6F0709-E883-B844-ED0D-ED327F5AA8C7}"/>
          </ac:spMkLst>
        </pc:spChg>
        <pc:spChg chg="mod">
          <ac:chgData name="Jackson Lam" userId="32eacf31-ef64-4152-a98e-82afd854682f" providerId="ADAL" clId="{3CCE19EE-13D8-4FEE-B551-D18F5FA5A2F5}" dt="2023-11-16T02:49:42.652" v="3423" actId="1076"/>
          <ac:spMkLst>
            <pc:docMk/>
            <pc:sldMk cId="2440264680" sldId="299"/>
            <ac:spMk id="18" creationId="{A2D3E662-5667-DBF5-CF11-4B7F6A77EBEF}"/>
          </ac:spMkLst>
        </pc:spChg>
        <pc:spChg chg="mod">
          <ac:chgData name="Jackson Lam" userId="32eacf31-ef64-4152-a98e-82afd854682f" providerId="ADAL" clId="{3CCE19EE-13D8-4FEE-B551-D18F5FA5A2F5}" dt="2023-11-16T02:49:42.652" v="3423" actId="1076"/>
          <ac:spMkLst>
            <pc:docMk/>
            <pc:sldMk cId="2440264680" sldId="299"/>
            <ac:spMk id="19" creationId="{87571FEC-A3FC-FFB9-F7D7-D0DBE1902167}"/>
          </ac:spMkLst>
        </pc:spChg>
        <pc:spChg chg="mod">
          <ac:chgData name="Jackson Lam" userId="32eacf31-ef64-4152-a98e-82afd854682f" providerId="ADAL" clId="{3CCE19EE-13D8-4FEE-B551-D18F5FA5A2F5}" dt="2023-11-16T02:49:58.291" v="3426" actId="12789"/>
          <ac:spMkLst>
            <pc:docMk/>
            <pc:sldMk cId="2440264680" sldId="299"/>
            <ac:spMk id="25" creationId="{B62A56F9-25DC-1892-C043-D55D81EB9B96}"/>
          </ac:spMkLst>
        </pc:spChg>
        <pc:spChg chg="mod">
          <ac:chgData name="Jackson Lam" userId="32eacf31-ef64-4152-a98e-82afd854682f" providerId="ADAL" clId="{3CCE19EE-13D8-4FEE-B551-D18F5FA5A2F5}" dt="2023-11-16T02:49:58.291" v="3426" actId="12789"/>
          <ac:spMkLst>
            <pc:docMk/>
            <pc:sldMk cId="2440264680" sldId="299"/>
            <ac:spMk id="26" creationId="{B142869C-7F5A-8AB3-1789-374720180AF8}"/>
          </ac:spMkLst>
        </pc:spChg>
        <pc:spChg chg="del mod">
          <ac:chgData name="Jackson Lam" userId="32eacf31-ef64-4152-a98e-82afd854682f" providerId="ADAL" clId="{3CCE19EE-13D8-4FEE-B551-D18F5FA5A2F5}" dt="2023-11-16T01:39:32.149" v="2842" actId="478"/>
          <ac:spMkLst>
            <pc:docMk/>
            <pc:sldMk cId="2440264680" sldId="299"/>
            <ac:spMk id="34" creationId="{62A5E539-D4E4-BC4E-F176-690B4DEB175B}"/>
          </ac:spMkLst>
        </pc:spChg>
        <pc:spChg chg="mod">
          <ac:chgData name="Jackson Lam" userId="32eacf31-ef64-4152-a98e-82afd854682f" providerId="ADAL" clId="{3CCE19EE-13D8-4FEE-B551-D18F5FA5A2F5}" dt="2023-11-16T02:49:42.652" v="3423" actId="1076"/>
          <ac:spMkLst>
            <pc:docMk/>
            <pc:sldMk cId="2440264680" sldId="299"/>
            <ac:spMk id="47" creationId="{86D617BB-8A8D-4CD3-6725-C69A96267FB1}"/>
          </ac:spMkLst>
        </pc:spChg>
        <pc:spChg chg="mod">
          <ac:chgData name="Jackson Lam" userId="32eacf31-ef64-4152-a98e-82afd854682f" providerId="ADAL" clId="{3CCE19EE-13D8-4FEE-B551-D18F5FA5A2F5}" dt="2023-11-16T02:49:42.652" v="3423" actId="1076"/>
          <ac:spMkLst>
            <pc:docMk/>
            <pc:sldMk cId="2440264680" sldId="299"/>
            <ac:spMk id="50" creationId="{41CD05AD-0678-7B51-2182-58D81A718AD9}"/>
          </ac:spMkLst>
        </pc:spChg>
        <pc:spChg chg="mod">
          <ac:chgData name="Jackson Lam" userId="32eacf31-ef64-4152-a98e-82afd854682f" providerId="ADAL" clId="{3CCE19EE-13D8-4FEE-B551-D18F5FA5A2F5}" dt="2023-11-16T02:49:42.652" v="3423" actId="1076"/>
          <ac:spMkLst>
            <pc:docMk/>
            <pc:sldMk cId="2440264680" sldId="299"/>
            <ac:spMk id="56" creationId="{86902DE9-2AFA-A28D-D16C-7662C287DBB4}"/>
          </ac:spMkLst>
        </pc:spChg>
        <pc:spChg chg="add mod">
          <ac:chgData name="Jackson Lam" userId="32eacf31-ef64-4152-a98e-82afd854682f" providerId="ADAL" clId="{3CCE19EE-13D8-4FEE-B551-D18F5FA5A2F5}" dt="2023-11-16T02:49:58.291" v="3426" actId="12789"/>
          <ac:spMkLst>
            <pc:docMk/>
            <pc:sldMk cId="2440264680" sldId="299"/>
            <ac:spMk id="62" creationId="{D283F73D-FA26-235E-2B4A-C709058832C0}"/>
          </ac:spMkLst>
        </pc:spChg>
        <pc:spChg chg="add mod">
          <ac:chgData name="Jackson Lam" userId="32eacf31-ef64-4152-a98e-82afd854682f" providerId="ADAL" clId="{3CCE19EE-13D8-4FEE-B551-D18F5FA5A2F5}" dt="2023-11-16T02:50:25.146" v="3430" actId="207"/>
          <ac:spMkLst>
            <pc:docMk/>
            <pc:sldMk cId="2440264680" sldId="299"/>
            <ac:spMk id="106" creationId="{6B7DC67E-C9E3-A20F-8550-0268ACCCC208}"/>
          </ac:spMkLst>
        </pc:spChg>
        <pc:spChg chg="add mod">
          <ac:chgData name="Jackson Lam" userId="32eacf31-ef64-4152-a98e-82afd854682f" providerId="ADAL" clId="{3CCE19EE-13D8-4FEE-B551-D18F5FA5A2F5}" dt="2023-11-16T02:49:58.291" v="3426" actId="12789"/>
          <ac:spMkLst>
            <pc:docMk/>
            <pc:sldMk cId="2440264680" sldId="299"/>
            <ac:spMk id="107" creationId="{E723293B-003C-BE72-154A-43100C5A7348}"/>
          </ac:spMkLst>
        </pc:spChg>
        <pc:spChg chg="add mod">
          <ac:chgData name="Jackson Lam" userId="32eacf31-ef64-4152-a98e-82afd854682f" providerId="ADAL" clId="{3CCE19EE-13D8-4FEE-B551-D18F5FA5A2F5}" dt="2023-11-16T02:50:25.146" v="3430" actId="207"/>
          <ac:spMkLst>
            <pc:docMk/>
            <pc:sldMk cId="2440264680" sldId="299"/>
            <ac:spMk id="108" creationId="{00767703-F7FC-D176-5E8A-96AFC0E5404D}"/>
          </ac:spMkLst>
        </pc:spChg>
        <pc:spChg chg="add del mod">
          <ac:chgData name="Jackson Lam" userId="32eacf31-ef64-4152-a98e-82afd854682f" providerId="ADAL" clId="{3CCE19EE-13D8-4FEE-B551-D18F5FA5A2F5}" dt="2023-11-16T02:46:28.966" v="3377" actId="478"/>
          <ac:spMkLst>
            <pc:docMk/>
            <pc:sldMk cId="2440264680" sldId="299"/>
            <ac:spMk id="109" creationId="{4FC7A1A0-6F87-3966-D6A4-AC3D16CFEAFA}"/>
          </ac:spMkLst>
        </pc:spChg>
        <pc:spChg chg="add mod">
          <ac:chgData name="Jackson Lam" userId="32eacf31-ef64-4152-a98e-82afd854682f" providerId="ADAL" clId="{3CCE19EE-13D8-4FEE-B551-D18F5FA5A2F5}" dt="2023-11-16T02:50:25.146" v="3430" actId="207"/>
          <ac:spMkLst>
            <pc:docMk/>
            <pc:sldMk cId="2440264680" sldId="299"/>
            <ac:spMk id="110" creationId="{9B5F3185-785C-9CD4-4C9F-32F720BD3FB9}"/>
          </ac:spMkLst>
        </pc:spChg>
        <pc:cxnChg chg="mod">
          <ac:chgData name="Jackson Lam" userId="32eacf31-ef64-4152-a98e-82afd854682f" providerId="ADAL" clId="{3CCE19EE-13D8-4FEE-B551-D18F5FA5A2F5}" dt="2023-11-16T08:55:11.510" v="3784" actId="1076"/>
          <ac:cxnSpMkLst>
            <pc:docMk/>
            <pc:sldMk cId="2440264680" sldId="299"/>
            <ac:cxnSpMk id="9" creationId="{0ECAC4FC-6FAC-51D5-14FC-0899ECFCF321}"/>
          </ac:cxnSpMkLst>
        </pc:cxnChg>
        <pc:cxnChg chg="mod">
          <ac:chgData name="Jackson Lam" userId="32eacf31-ef64-4152-a98e-82afd854682f" providerId="ADAL" clId="{3CCE19EE-13D8-4FEE-B551-D18F5FA5A2F5}" dt="2023-11-16T08:55:11.510" v="3784" actId="1076"/>
          <ac:cxnSpMkLst>
            <pc:docMk/>
            <pc:sldMk cId="2440264680" sldId="299"/>
            <ac:cxnSpMk id="11" creationId="{57E0C27B-49B7-0EA9-51BE-74D9733E776F}"/>
          </ac:cxnSpMkLst>
        </pc:cxnChg>
        <pc:cxnChg chg="mod">
          <ac:chgData name="Jackson Lam" userId="32eacf31-ef64-4152-a98e-82afd854682f" providerId="ADAL" clId="{3CCE19EE-13D8-4FEE-B551-D18F5FA5A2F5}" dt="2023-11-16T02:49:58.291" v="3426" actId="12789"/>
          <ac:cxnSpMkLst>
            <pc:docMk/>
            <pc:sldMk cId="2440264680" sldId="299"/>
            <ac:cxnSpMk id="16" creationId="{4E982898-E66A-9DF8-1ABE-71CBD844CF77}"/>
          </ac:cxnSpMkLst>
        </pc:cxnChg>
        <pc:cxnChg chg="mod">
          <ac:chgData name="Jackson Lam" userId="32eacf31-ef64-4152-a98e-82afd854682f" providerId="ADAL" clId="{3CCE19EE-13D8-4FEE-B551-D18F5FA5A2F5}" dt="2023-11-16T02:49:58.291" v="3426" actId="12789"/>
          <ac:cxnSpMkLst>
            <pc:docMk/>
            <pc:sldMk cId="2440264680" sldId="299"/>
            <ac:cxnSpMk id="21" creationId="{21AD7DDF-76BB-1834-203E-AD41BD3F4EC4}"/>
          </ac:cxnSpMkLst>
        </pc:cxnChg>
        <pc:cxnChg chg="mod">
          <ac:chgData name="Jackson Lam" userId="32eacf31-ef64-4152-a98e-82afd854682f" providerId="ADAL" clId="{3CCE19EE-13D8-4FEE-B551-D18F5FA5A2F5}" dt="2023-11-16T02:49:58.291" v="3426" actId="12789"/>
          <ac:cxnSpMkLst>
            <pc:docMk/>
            <pc:sldMk cId="2440264680" sldId="299"/>
            <ac:cxnSpMk id="22" creationId="{BB182D37-8363-3A5B-C54D-D1DB0AD43F4E}"/>
          </ac:cxnSpMkLst>
        </pc:cxnChg>
        <pc:cxnChg chg="mod">
          <ac:chgData name="Jackson Lam" userId="32eacf31-ef64-4152-a98e-82afd854682f" providerId="ADAL" clId="{3CCE19EE-13D8-4FEE-B551-D18F5FA5A2F5}" dt="2023-11-16T02:49:58.291" v="3426" actId="12789"/>
          <ac:cxnSpMkLst>
            <pc:docMk/>
            <pc:sldMk cId="2440264680" sldId="299"/>
            <ac:cxnSpMk id="23" creationId="{96E48FFE-D8A7-6B28-1A2D-292FC65087FE}"/>
          </ac:cxnSpMkLst>
        </pc:cxnChg>
        <pc:cxnChg chg="del">
          <ac:chgData name="Jackson Lam" userId="32eacf31-ef64-4152-a98e-82afd854682f" providerId="ADAL" clId="{3CCE19EE-13D8-4FEE-B551-D18F5FA5A2F5}" dt="2023-11-16T01:39:32.149" v="2842" actId="478"/>
          <ac:cxnSpMkLst>
            <pc:docMk/>
            <pc:sldMk cId="2440264680" sldId="299"/>
            <ac:cxnSpMk id="24" creationId="{B096A5D1-C52A-C38B-2912-14F1774095C2}"/>
          </ac:cxnSpMkLst>
        </pc:cxnChg>
        <pc:cxnChg chg="mod">
          <ac:chgData name="Jackson Lam" userId="32eacf31-ef64-4152-a98e-82afd854682f" providerId="ADAL" clId="{3CCE19EE-13D8-4FEE-B551-D18F5FA5A2F5}" dt="2023-11-16T02:49:58.291" v="3426" actId="12789"/>
          <ac:cxnSpMkLst>
            <pc:docMk/>
            <pc:sldMk cId="2440264680" sldId="299"/>
            <ac:cxnSpMk id="43" creationId="{0B4ADD33-730D-7028-4659-65CD1CEE2959}"/>
          </ac:cxnSpMkLst>
        </pc:cxnChg>
        <pc:cxnChg chg="mod">
          <ac:chgData name="Jackson Lam" userId="32eacf31-ef64-4152-a98e-82afd854682f" providerId="ADAL" clId="{3CCE19EE-13D8-4FEE-B551-D18F5FA5A2F5}" dt="2023-11-16T02:49:58.291" v="3426" actId="12789"/>
          <ac:cxnSpMkLst>
            <pc:docMk/>
            <pc:sldMk cId="2440264680" sldId="299"/>
            <ac:cxnSpMk id="49" creationId="{991DEDA3-4C3B-1B02-369B-E472732686FA}"/>
          </ac:cxnSpMkLst>
        </pc:cxnChg>
        <pc:cxnChg chg="add mod">
          <ac:chgData name="Jackson Lam" userId="32eacf31-ef64-4152-a98e-82afd854682f" providerId="ADAL" clId="{3CCE19EE-13D8-4FEE-B551-D18F5FA5A2F5}" dt="2023-11-16T02:49:58.291" v="3426" actId="12789"/>
          <ac:cxnSpMkLst>
            <pc:docMk/>
            <pc:sldMk cId="2440264680" sldId="299"/>
            <ac:cxnSpMk id="63" creationId="{EB9B48C6-50F6-808B-5480-4973F5B1AC19}"/>
          </ac:cxnSpMkLst>
        </pc:cxnChg>
        <pc:cxnChg chg="add mod">
          <ac:chgData name="Jackson Lam" userId="32eacf31-ef64-4152-a98e-82afd854682f" providerId="ADAL" clId="{3CCE19EE-13D8-4FEE-B551-D18F5FA5A2F5}" dt="2023-11-16T02:50:08.493" v="3429" actId="14100"/>
          <ac:cxnSpMkLst>
            <pc:docMk/>
            <pc:sldMk cId="2440264680" sldId="299"/>
            <ac:cxnSpMk id="112" creationId="{C4FEAB78-438A-8C1D-5498-D3E4CA263B71}"/>
          </ac:cxnSpMkLst>
        </pc:cxnChg>
        <pc:cxnChg chg="add mod">
          <ac:chgData name="Jackson Lam" userId="32eacf31-ef64-4152-a98e-82afd854682f" providerId="ADAL" clId="{3CCE19EE-13D8-4FEE-B551-D18F5FA5A2F5}" dt="2023-11-16T02:50:02.993" v="3427" actId="14100"/>
          <ac:cxnSpMkLst>
            <pc:docMk/>
            <pc:sldMk cId="2440264680" sldId="299"/>
            <ac:cxnSpMk id="115" creationId="{9610E539-065C-9462-0FC6-AA6788DC0910}"/>
          </ac:cxnSpMkLst>
        </pc:cxnChg>
        <pc:cxnChg chg="add mod">
          <ac:chgData name="Jackson Lam" userId="32eacf31-ef64-4152-a98e-82afd854682f" providerId="ADAL" clId="{3CCE19EE-13D8-4FEE-B551-D18F5FA5A2F5}" dt="2023-11-16T02:50:05.946" v="3428" actId="14100"/>
          <ac:cxnSpMkLst>
            <pc:docMk/>
            <pc:sldMk cId="2440264680" sldId="299"/>
            <ac:cxnSpMk id="118" creationId="{B75D3CB1-9648-6C3E-8CE3-58194725404E}"/>
          </ac:cxnSpMkLst>
        </pc:cxnChg>
        <pc:cxnChg chg="add mod">
          <ac:chgData name="Jackson Lam" userId="32eacf31-ef64-4152-a98e-82afd854682f" providerId="ADAL" clId="{3CCE19EE-13D8-4FEE-B551-D18F5FA5A2F5}" dt="2023-11-16T02:49:58.291" v="3426" actId="12789"/>
          <ac:cxnSpMkLst>
            <pc:docMk/>
            <pc:sldMk cId="2440264680" sldId="299"/>
            <ac:cxnSpMk id="129" creationId="{12D22756-F0BF-D775-6398-966F084D71DE}"/>
          </ac:cxnSpMkLst>
        </pc:cxnChg>
      </pc:sldChg>
      <pc:sldChg chg="addSp delSp modSp add del mod">
        <pc:chgData name="Jackson Lam" userId="32eacf31-ef64-4152-a98e-82afd854682f" providerId="ADAL" clId="{3CCE19EE-13D8-4FEE-B551-D18F5FA5A2F5}" dt="2023-11-17T08:14:10.407" v="3907" actId="207"/>
        <pc:sldMkLst>
          <pc:docMk/>
          <pc:sldMk cId="272615983" sldId="339"/>
        </pc:sldMkLst>
        <pc:spChg chg="mod">
          <ac:chgData name="Jackson Lam" userId="32eacf31-ef64-4152-a98e-82afd854682f" providerId="ADAL" clId="{3CCE19EE-13D8-4FEE-B551-D18F5FA5A2F5}" dt="2023-11-17T08:14:10.407" v="3907" actId="207"/>
          <ac:spMkLst>
            <pc:docMk/>
            <pc:sldMk cId="272615983" sldId="339"/>
            <ac:spMk id="3" creationId="{6239D9F9-7FF6-6B1A-84FC-138B450ED312}"/>
          </ac:spMkLst>
        </pc:spChg>
        <pc:spChg chg="mod">
          <ac:chgData name="Jackson Lam" userId="32eacf31-ef64-4152-a98e-82afd854682f" providerId="ADAL" clId="{3CCE19EE-13D8-4FEE-B551-D18F5FA5A2F5}" dt="2023-11-10T01:55:44.392" v="1881" actId="1076"/>
          <ac:spMkLst>
            <pc:docMk/>
            <pc:sldMk cId="272615983" sldId="339"/>
            <ac:spMk id="4" creationId="{DE014BBC-A6C8-C0F8-AB81-C19FD0AFEC60}"/>
          </ac:spMkLst>
        </pc:spChg>
        <pc:spChg chg="del">
          <ac:chgData name="Jackson Lam" userId="32eacf31-ef64-4152-a98e-82afd854682f" providerId="ADAL" clId="{3CCE19EE-13D8-4FEE-B551-D18F5FA5A2F5}" dt="2023-11-10T01:55:15.453" v="1854" actId="478"/>
          <ac:spMkLst>
            <pc:docMk/>
            <pc:sldMk cId="272615983" sldId="339"/>
            <ac:spMk id="5" creationId="{7DBBBF0B-B85F-1444-AB3A-12850FC09D51}"/>
          </ac:spMkLst>
        </pc:spChg>
        <pc:spChg chg="add del mod">
          <ac:chgData name="Jackson Lam" userId="32eacf31-ef64-4152-a98e-82afd854682f" providerId="ADAL" clId="{3CCE19EE-13D8-4FEE-B551-D18F5FA5A2F5}" dt="2023-11-10T01:55:17.593" v="1856" actId="478"/>
          <ac:spMkLst>
            <pc:docMk/>
            <pc:sldMk cId="272615983" sldId="339"/>
            <ac:spMk id="7" creationId="{0DE4D549-1471-BDCD-366F-24B7C78E28FD}"/>
          </ac:spMkLst>
        </pc:spChg>
        <pc:spChg chg="add mod">
          <ac:chgData name="Jackson Lam" userId="32eacf31-ef64-4152-a98e-82afd854682f" providerId="ADAL" clId="{3CCE19EE-13D8-4FEE-B551-D18F5FA5A2F5}" dt="2023-11-16T08:33:39.911" v="3591"/>
          <ac:spMkLst>
            <pc:docMk/>
            <pc:sldMk cId="272615983" sldId="339"/>
            <ac:spMk id="8" creationId="{2C880F29-54B1-C0DF-3255-91845937E196}"/>
          </ac:spMkLst>
        </pc:spChg>
        <pc:spChg chg="del">
          <ac:chgData name="Jackson Lam" userId="32eacf31-ef64-4152-a98e-82afd854682f" providerId="ADAL" clId="{3CCE19EE-13D8-4FEE-B551-D18F5FA5A2F5}" dt="2023-11-10T01:55:45.954" v="1882" actId="478"/>
          <ac:spMkLst>
            <pc:docMk/>
            <pc:sldMk cId="272615983" sldId="339"/>
            <ac:spMk id="14" creationId="{7DE698A3-BCB3-7BA5-E0DE-C1B1AF1F28E9}"/>
          </ac:spMkLst>
        </pc:spChg>
        <pc:picChg chg="mod">
          <ac:chgData name="Jackson Lam" userId="32eacf31-ef64-4152-a98e-82afd854682f" providerId="ADAL" clId="{3CCE19EE-13D8-4FEE-B551-D18F5FA5A2F5}" dt="2023-11-16T08:26:34.783" v="3534" actId="1076"/>
          <ac:picMkLst>
            <pc:docMk/>
            <pc:sldMk cId="272615983" sldId="339"/>
            <ac:picMk id="2" creationId="{D9CDD7E5-7959-6DC7-4EA6-18EBF720F34D}"/>
          </ac:picMkLst>
        </pc:picChg>
        <pc:picChg chg="del">
          <ac:chgData name="Jackson Lam" userId="32eacf31-ef64-4152-a98e-82afd854682f" providerId="ADAL" clId="{3CCE19EE-13D8-4FEE-B551-D18F5FA5A2F5}" dt="2023-11-10T01:54:17.888" v="1817" actId="478"/>
          <ac:picMkLst>
            <pc:docMk/>
            <pc:sldMk cId="272615983" sldId="339"/>
            <ac:picMk id="9" creationId="{AC38F65A-CC91-4D6B-5AA3-B90B88FBE837}"/>
          </ac:picMkLst>
        </pc:picChg>
        <pc:picChg chg="del">
          <ac:chgData name="Jackson Lam" userId="32eacf31-ef64-4152-a98e-82afd854682f" providerId="ADAL" clId="{3CCE19EE-13D8-4FEE-B551-D18F5FA5A2F5}" dt="2023-11-10T01:54:17.638" v="1816" actId="478"/>
          <ac:picMkLst>
            <pc:docMk/>
            <pc:sldMk cId="272615983" sldId="339"/>
            <ac:picMk id="11" creationId="{057E8E0D-C7B3-49C7-FB82-2722E7006EEE}"/>
          </ac:picMkLst>
        </pc:picChg>
      </pc:sldChg>
      <pc:sldChg chg="del">
        <pc:chgData name="Jackson Lam" userId="32eacf31-ef64-4152-a98e-82afd854682f" providerId="ADAL" clId="{3CCE19EE-13D8-4FEE-B551-D18F5FA5A2F5}" dt="2023-11-06T09:52:25.024" v="0" actId="47"/>
        <pc:sldMkLst>
          <pc:docMk/>
          <pc:sldMk cId="641371901" sldId="348"/>
        </pc:sldMkLst>
      </pc:sldChg>
      <pc:sldChg chg="modSp add del mod">
        <pc:chgData name="Jackson Lam" userId="32eacf31-ef64-4152-a98e-82afd854682f" providerId="ADAL" clId="{3CCE19EE-13D8-4FEE-B551-D18F5FA5A2F5}" dt="2023-11-16T08:07:06.605" v="3482" actId="20577"/>
        <pc:sldMkLst>
          <pc:docMk/>
          <pc:sldMk cId="2781806281" sldId="350"/>
        </pc:sldMkLst>
        <pc:spChg chg="mod">
          <ac:chgData name="Jackson Lam" userId="32eacf31-ef64-4152-a98e-82afd854682f" providerId="ADAL" clId="{3CCE19EE-13D8-4FEE-B551-D18F5FA5A2F5}" dt="2023-11-16T08:07:06.605" v="3482" actId="20577"/>
          <ac:spMkLst>
            <pc:docMk/>
            <pc:sldMk cId="2781806281" sldId="350"/>
            <ac:spMk id="20" creationId="{7B330D45-043E-F2FE-1215-6DF6E66DFC0D}"/>
          </ac:spMkLst>
        </pc:spChg>
      </pc:sldChg>
      <pc:sldChg chg="del">
        <pc:chgData name="Jackson Lam" userId="32eacf31-ef64-4152-a98e-82afd854682f" providerId="ADAL" clId="{3CCE19EE-13D8-4FEE-B551-D18F5FA5A2F5}" dt="2023-11-06T09:52:25.024" v="0" actId="47"/>
        <pc:sldMkLst>
          <pc:docMk/>
          <pc:sldMk cId="1868435367" sldId="354"/>
        </pc:sldMkLst>
      </pc:sldChg>
      <pc:sldChg chg="del">
        <pc:chgData name="Jackson Lam" userId="32eacf31-ef64-4152-a98e-82afd854682f" providerId="ADAL" clId="{3CCE19EE-13D8-4FEE-B551-D18F5FA5A2F5}" dt="2023-11-06T09:52:25.024" v="0" actId="47"/>
        <pc:sldMkLst>
          <pc:docMk/>
          <pc:sldMk cId="2667834871" sldId="355"/>
        </pc:sldMkLst>
      </pc:sldChg>
      <pc:sldChg chg="del">
        <pc:chgData name="Jackson Lam" userId="32eacf31-ef64-4152-a98e-82afd854682f" providerId="ADAL" clId="{3CCE19EE-13D8-4FEE-B551-D18F5FA5A2F5}" dt="2023-11-06T09:52:25.024" v="0" actId="47"/>
        <pc:sldMkLst>
          <pc:docMk/>
          <pc:sldMk cId="971902688" sldId="356"/>
        </pc:sldMkLst>
      </pc:sldChg>
      <pc:sldChg chg="addSp delSp modSp add del mod modNotes">
        <pc:chgData name="Jackson Lam" userId="32eacf31-ef64-4152-a98e-82afd854682f" providerId="ADAL" clId="{3CCE19EE-13D8-4FEE-B551-D18F5FA5A2F5}" dt="2023-11-17T08:17:47.597" v="3965" actId="207"/>
        <pc:sldMkLst>
          <pc:docMk/>
          <pc:sldMk cId="93208732" sldId="361"/>
        </pc:sldMkLst>
        <pc:spChg chg="add mod">
          <ac:chgData name="Jackson Lam" userId="32eacf31-ef64-4152-a98e-82afd854682f" providerId="ADAL" clId="{3CCE19EE-13D8-4FEE-B551-D18F5FA5A2F5}" dt="2023-11-17T08:16:16.978" v="3923"/>
          <ac:spMkLst>
            <pc:docMk/>
            <pc:sldMk cId="93208732" sldId="361"/>
            <ac:spMk id="2" creationId="{0BFFC5F9-FD09-B654-106B-7F27F81B9F90}"/>
          </ac:spMkLst>
        </pc:spChg>
        <pc:spChg chg="mod">
          <ac:chgData name="Jackson Lam" userId="32eacf31-ef64-4152-a98e-82afd854682f" providerId="ADAL" clId="{3CCE19EE-13D8-4FEE-B551-D18F5FA5A2F5}" dt="2023-11-17T08:17:47.597" v="3965" actId="207"/>
          <ac:spMkLst>
            <pc:docMk/>
            <pc:sldMk cId="93208732" sldId="361"/>
            <ac:spMk id="13" creationId="{ECE105F9-A096-DE09-A445-46D1CA358C34}"/>
          </ac:spMkLst>
        </pc:spChg>
        <pc:spChg chg="mod">
          <ac:chgData name="Jackson Lam" userId="32eacf31-ef64-4152-a98e-82afd854682f" providerId="ADAL" clId="{3CCE19EE-13D8-4FEE-B551-D18F5FA5A2F5}" dt="2023-11-15T08:12:10.828" v="2484" actId="1076"/>
          <ac:spMkLst>
            <pc:docMk/>
            <pc:sldMk cId="93208732" sldId="361"/>
            <ac:spMk id="15" creationId="{D99B3260-FBAE-D8F0-2056-12E65004CAE9}"/>
          </ac:spMkLst>
        </pc:spChg>
        <pc:spChg chg="mod">
          <ac:chgData name="Jackson Lam" userId="32eacf31-ef64-4152-a98e-82afd854682f" providerId="ADAL" clId="{3CCE19EE-13D8-4FEE-B551-D18F5FA5A2F5}" dt="2023-11-17T08:16:20.369" v="3925"/>
          <ac:spMkLst>
            <pc:docMk/>
            <pc:sldMk cId="93208732" sldId="361"/>
            <ac:spMk id="17" creationId="{92A838EB-9A4C-7C68-3F99-F7728AE7BD50}"/>
          </ac:spMkLst>
        </pc:spChg>
        <pc:spChg chg="mod">
          <ac:chgData name="Jackson Lam" userId="32eacf31-ef64-4152-a98e-82afd854682f" providerId="ADAL" clId="{3CCE19EE-13D8-4FEE-B551-D18F5FA5A2F5}" dt="2023-11-15T08:12:10.828" v="2484" actId="1076"/>
          <ac:spMkLst>
            <pc:docMk/>
            <pc:sldMk cId="93208732" sldId="361"/>
            <ac:spMk id="84" creationId="{00000000-0000-0000-0000-000000000000}"/>
          </ac:spMkLst>
        </pc:spChg>
        <pc:spChg chg="mod">
          <ac:chgData name="Jackson Lam" userId="32eacf31-ef64-4152-a98e-82afd854682f" providerId="ADAL" clId="{3CCE19EE-13D8-4FEE-B551-D18F5FA5A2F5}" dt="2023-11-16T09:58:30.073" v="3877" actId="207"/>
          <ac:spMkLst>
            <pc:docMk/>
            <pc:sldMk cId="93208732" sldId="361"/>
            <ac:spMk id="85" creationId="{00000000-0000-0000-0000-000000000000}"/>
          </ac:spMkLst>
        </pc:spChg>
        <pc:picChg chg="del">
          <ac:chgData name="Jackson Lam" userId="32eacf31-ef64-4152-a98e-82afd854682f" providerId="ADAL" clId="{3CCE19EE-13D8-4FEE-B551-D18F5FA5A2F5}" dt="2023-11-10T03:08:45.588" v="2218" actId="478"/>
          <ac:picMkLst>
            <pc:docMk/>
            <pc:sldMk cId="93208732" sldId="361"/>
            <ac:picMk id="4" creationId="{6951067F-1BD8-AA60-95F4-7B7F3D1A8701}"/>
          </ac:picMkLst>
        </pc:picChg>
        <pc:picChg chg="del">
          <ac:chgData name="Jackson Lam" userId="32eacf31-ef64-4152-a98e-82afd854682f" providerId="ADAL" clId="{3CCE19EE-13D8-4FEE-B551-D18F5FA5A2F5}" dt="2023-11-10T03:09:38.812" v="2236" actId="478"/>
          <ac:picMkLst>
            <pc:docMk/>
            <pc:sldMk cId="93208732" sldId="361"/>
            <ac:picMk id="5" creationId="{CBBC883E-AE0F-03E6-36A3-00F8860BD0B4}"/>
          </ac:picMkLst>
        </pc:picChg>
        <pc:picChg chg="mod">
          <ac:chgData name="Jackson Lam" userId="32eacf31-ef64-4152-a98e-82afd854682f" providerId="ADAL" clId="{3CCE19EE-13D8-4FEE-B551-D18F5FA5A2F5}" dt="2023-11-16T08:46:26.907" v="3748" actId="1076"/>
          <ac:picMkLst>
            <pc:docMk/>
            <pc:sldMk cId="93208732" sldId="361"/>
            <ac:picMk id="16" creationId="{742360D1-236C-9D51-B8A1-6E3254D65706}"/>
          </ac:picMkLst>
        </pc:picChg>
        <pc:picChg chg="add mod">
          <ac:chgData name="Jackson Lam" userId="32eacf31-ef64-4152-a98e-82afd854682f" providerId="ADAL" clId="{3CCE19EE-13D8-4FEE-B551-D18F5FA5A2F5}" dt="2023-11-15T08:12:10.828" v="2484" actId="1076"/>
          <ac:picMkLst>
            <pc:docMk/>
            <pc:sldMk cId="93208732" sldId="361"/>
            <ac:picMk id="3074" creationId="{5E6D5974-5E46-9F83-3ABD-4ECB3F48D4B4}"/>
          </ac:picMkLst>
        </pc:picChg>
      </pc:sldChg>
      <pc:sldChg chg="modSp add del mod modNotes">
        <pc:chgData name="Jackson Lam" userId="32eacf31-ef64-4152-a98e-82afd854682f" providerId="ADAL" clId="{3CCE19EE-13D8-4FEE-B551-D18F5FA5A2F5}" dt="2023-11-16T08:53:50.724" v="3754" actId="1076"/>
        <pc:sldMkLst>
          <pc:docMk/>
          <pc:sldMk cId="179537297" sldId="363"/>
        </pc:sldMkLst>
        <pc:spChg chg="mod">
          <ac:chgData name="Jackson Lam" userId="32eacf31-ef64-4152-a98e-82afd854682f" providerId="ADAL" clId="{3CCE19EE-13D8-4FEE-B551-D18F5FA5A2F5}" dt="2023-11-16T08:53:50.724" v="3754" actId="1076"/>
          <ac:spMkLst>
            <pc:docMk/>
            <pc:sldMk cId="179537297" sldId="363"/>
            <ac:spMk id="8" creationId="{73427E49-527F-14CA-B744-1C3EB61B18D4}"/>
          </ac:spMkLst>
        </pc:spChg>
        <pc:spChg chg="mod">
          <ac:chgData name="Jackson Lam" userId="32eacf31-ef64-4152-a98e-82afd854682f" providerId="ADAL" clId="{3CCE19EE-13D8-4FEE-B551-D18F5FA5A2F5}" dt="2023-11-16T08:51:06.261" v="3753"/>
          <ac:spMkLst>
            <pc:docMk/>
            <pc:sldMk cId="179537297" sldId="363"/>
            <ac:spMk id="104" creationId="{00000000-0000-0000-0000-000000000000}"/>
          </ac:spMkLst>
        </pc:spChg>
        <pc:picChg chg="mod">
          <ac:chgData name="Jackson Lam" userId="32eacf31-ef64-4152-a98e-82afd854682f" providerId="ADAL" clId="{3CCE19EE-13D8-4FEE-B551-D18F5FA5A2F5}" dt="2023-11-16T08:53:50.724" v="3754" actId="1076"/>
          <ac:picMkLst>
            <pc:docMk/>
            <pc:sldMk cId="179537297" sldId="363"/>
            <ac:picMk id="2" creationId="{16442704-1842-2E63-4F25-652B99D3316B}"/>
          </ac:picMkLst>
        </pc:picChg>
      </pc:sldChg>
      <pc:sldChg chg="del">
        <pc:chgData name="Jackson Lam" userId="32eacf31-ef64-4152-a98e-82afd854682f" providerId="ADAL" clId="{3CCE19EE-13D8-4FEE-B551-D18F5FA5A2F5}" dt="2023-11-06T09:52:25.024" v="0" actId="47"/>
        <pc:sldMkLst>
          <pc:docMk/>
          <pc:sldMk cId="595566730" sldId="364"/>
        </pc:sldMkLst>
      </pc:sldChg>
      <pc:sldChg chg="modSp add mod modNotes">
        <pc:chgData name="Jackson Lam" userId="32eacf31-ef64-4152-a98e-82afd854682f" providerId="ADAL" clId="{3CCE19EE-13D8-4FEE-B551-D18F5FA5A2F5}" dt="2023-11-16T09:56:48.010" v="3875" actId="207"/>
        <pc:sldMkLst>
          <pc:docMk/>
          <pc:sldMk cId="4242301587" sldId="364"/>
        </pc:sldMkLst>
        <pc:spChg chg="mod">
          <ac:chgData name="Jackson Lam" userId="32eacf31-ef64-4152-a98e-82afd854682f" providerId="ADAL" clId="{3CCE19EE-13D8-4FEE-B551-D18F5FA5A2F5}" dt="2023-11-15T10:00:35.084" v="2565" actId="6549"/>
          <ac:spMkLst>
            <pc:docMk/>
            <pc:sldMk cId="4242301587" sldId="364"/>
            <ac:spMk id="5" creationId="{7B39B849-81C2-FFD6-CBAC-AF03318A0D85}"/>
          </ac:spMkLst>
        </pc:spChg>
        <pc:spChg chg="mod">
          <ac:chgData name="Jackson Lam" userId="32eacf31-ef64-4152-a98e-82afd854682f" providerId="ADAL" clId="{3CCE19EE-13D8-4FEE-B551-D18F5FA5A2F5}" dt="2023-11-16T09:56:48.010" v="3875" actId="207"/>
          <ac:spMkLst>
            <pc:docMk/>
            <pc:sldMk cId="4242301587" sldId="364"/>
            <ac:spMk id="201" creationId="{00000000-0000-0000-0000-000000000000}"/>
          </ac:spMkLst>
        </pc:spChg>
      </pc:sldChg>
      <pc:sldChg chg="modSp add del mod">
        <pc:chgData name="Jackson Lam" userId="32eacf31-ef64-4152-a98e-82afd854682f" providerId="ADAL" clId="{3CCE19EE-13D8-4FEE-B551-D18F5FA5A2F5}" dt="2023-11-16T09:57:27.527" v="3876" actId="14100"/>
        <pc:sldMkLst>
          <pc:docMk/>
          <pc:sldMk cId="2242077156" sldId="365"/>
        </pc:sldMkLst>
        <pc:spChg chg="mod">
          <ac:chgData name="Jackson Lam" userId="32eacf31-ef64-4152-a98e-82afd854682f" providerId="ADAL" clId="{3CCE19EE-13D8-4FEE-B551-D18F5FA5A2F5}" dt="2023-11-16T08:44:22.379" v="3730"/>
          <ac:spMkLst>
            <pc:docMk/>
            <pc:sldMk cId="2242077156" sldId="365"/>
            <ac:spMk id="5" creationId="{B9A53BE9-3BD0-EBA2-F8C1-9C2AFE3FA59A}"/>
          </ac:spMkLst>
        </pc:spChg>
        <pc:spChg chg="mod">
          <ac:chgData name="Jackson Lam" userId="32eacf31-ef64-4152-a98e-82afd854682f" providerId="ADAL" clId="{3CCE19EE-13D8-4FEE-B551-D18F5FA5A2F5}" dt="2023-11-16T09:57:27.527" v="3876" actId="14100"/>
          <ac:spMkLst>
            <pc:docMk/>
            <pc:sldMk cId="2242077156" sldId="365"/>
            <ac:spMk id="201" creationId="{00000000-0000-0000-0000-000000000000}"/>
          </ac:spMkLst>
        </pc:spChg>
        <pc:picChg chg="mod">
          <ac:chgData name="Jackson Lam" userId="32eacf31-ef64-4152-a98e-82afd854682f" providerId="ADAL" clId="{3CCE19EE-13D8-4FEE-B551-D18F5FA5A2F5}" dt="2023-11-16T01:53:13.033" v="2929" actId="1076"/>
          <ac:picMkLst>
            <pc:docMk/>
            <pc:sldMk cId="2242077156" sldId="365"/>
            <ac:picMk id="4" creationId="{D75F3AC1-5E9D-2FAB-6C53-244D3DC38CA3}"/>
          </ac:picMkLst>
        </pc:picChg>
      </pc:sldChg>
      <pc:sldChg chg="addSp delSp modSp add mod modNotes">
        <pc:chgData name="Jackson Lam" userId="32eacf31-ef64-4152-a98e-82afd854682f" providerId="ADAL" clId="{3CCE19EE-13D8-4FEE-B551-D18F5FA5A2F5}" dt="2023-11-16T09:53:41.201" v="3865" actId="2711"/>
        <pc:sldMkLst>
          <pc:docMk/>
          <pc:sldMk cId="161992923" sldId="367"/>
        </pc:sldMkLst>
        <pc:spChg chg="add del mod">
          <ac:chgData name="Jackson Lam" userId="32eacf31-ef64-4152-a98e-82afd854682f" providerId="ADAL" clId="{3CCE19EE-13D8-4FEE-B551-D18F5FA5A2F5}" dt="2023-11-16T09:52:41.648" v="3862" actId="478"/>
          <ac:spMkLst>
            <pc:docMk/>
            <pc:sldMk cId="161992923" sldId="367"/>
            <ac:spMk id="3" creationId="{90A89F3B-5F2A-CCAB-B04A-B7E69DC86C2C}"/>
          </ac:spMkLst>
        </pc:spChg>
        <pc:spChg chg="mod">
          <ac:chgData name="Jackson Lam" userId="32eacf31-ef64-4152-a98e-82afd854682f" providerId="ADAL" clId="{3CCE19EE-13D8-4FEE-B551-D18F5FA5A2F5}" dt="2023-11-16T09:53:41.201" v="3865" actId="2711"/>
          <ac:spMkLst>
            <pc:docMk/>
            <pc:sldMk cId="161992923" sldId="367"/>
            <ac:spMk id="5" creationId="{AC6F4318-960F-047B-7C28-CF79500CE723}"/>
          </ac:spMkLst>
        </pc:spChg>
        <pc:spChg chg="mod">
          <ac:chgData name="Jackson Lam" userId="32eacf31-ef64-4152-a98e-82afd854682f" providerId="ADAL" clId="{3CCE19EE-13D8-4FEE-B551-D18F5FA5A2F5}" dt="2023-11-16T08:27:10.312" v="3536" actId="207"/>
          <ac:spMkLst>
            <pc:docMk/>
            <pc:sldMk cId="161992923" sldId="367"/>
            <ac:spMk id="6" creationId="{EBEC8E34-0638-DB1F-E861-474827CEA597}"/>
          </ac:spMkLst>
        </pc:spChg>
        <pc:spChg chg="mod">
          <ac:chgData name="Jackson Lam" userId="32eacf31-ef64-4152-a98e-82afd854682f" providerId="ADAL" clId="{3CCE19EE-13D8-4FEE-B551-D18F5FA5A2F5}" dt="2023-11-16T09:53:17.254" v="3864" actId="1076"/>
          <ac:spMkLst>
            <pc:docMk/>
            <pc:sldMk cId="161992923" sldId="367"/>
            <ac:spMk id="8" creationId="{73427E49-527F-14CA-B744-1C3EB61B18D4}"/>
          </ac:spMkLst>
        </pc:spChg>
        <pc:picChg chg="mod">
          <ac:chgData name="Jackson Lam" userId="32eacf31-ef64-4152-a98e-82afd854682f" providerId="ADAL" clId="{3CCE19EE-13D8-4FEE-B551-D18F5FA5A2F5}" dt="2023-11-16T08:16:45.889" v="3517" actId="1076"/>
          <ac:picMkLst>
            <pc:docMk/>
            <pc:sldMk cId="161992923" sldId="367"/>
            <ac:picMk id="4" creationId="{6549880E-0BCE-E355-78FF-3ED461D1483D}"/>
          </ac:picMkLst>
        </pc:picChg>
      </pc:sldChg>
      <pc:sldChg chg="del">
        <pc:chgData name="Jackson Lam" userId="32eacf31-ef64-4152-a98e-82afd854682f" providerId="ADAL" clId="{3CCE19EE-13D8-4FEE-B551-D18F5FA5A2F5}" dt="2023-11-06T09:52:25.024" v="0" actId="47"/>
        <pc:sldMkLst>
          <pc:docMk/>
          <pc:sldMk cId="3732961357" sldId="367"/>
        </pc:sldMkLst>
      </pc:sldChg>
      <pc:sldChg chg="add del">
        <pc:chgData name="Jackson Lam" userId="32eacf31-ef64-4152-a98e-82afd854682f" providerId="ADAL" clId="{3CCE19EE-13D8-4FEE-B551-D18F5FA5A2F5}" dt="2023-11-07T09:52:35.414" v="3" actId="47"/>
        <pc:sldMkLst>
          <pc:docMk/>
          <pc:sldMk cId="2300605000" sldId="418"/>
        </pc:sldMkLst>
      </pc:sldChg>
      <pc:sldChg chg="addSp delSp modSp del mod modNotes">
        <pc:chgData name="Jackson Lam" userId="32eacf31-ef64-4152-a98e-82afd854682f" providerId="ADAL" clId="{3CCE19EE-13D8-4FEE-B551-D18F5FA5A2F5}" dt="2023-11-20T03:33:47.838" v="4031" actId="14100"/>
        <pc:sldMkLst>
          <pc:docMk/>
          <pc:sldMk cId="3318390964" sldId="419"/>
        </pc:sldMkLst>
        <pc:spChg chg="add mod">
          <ac:chgData name="Jackson Lam" userId="32eacf31-ef64-4152-a98e-82afd854682f" providerId="ADAL" clId="{3CCE19EE-13D8-4FEE-B551-D18F5FA5A2F5}" dt="2023-11-16T09:59:32.707" v="3881"/>
          <ac:spMkLst>
            <pc:docMk/>
            <pc:sldMk cId="3318390964" sldId="419"/>
            <ac:spMk id="2" creationId="{C209DDBF-3D49-F13B-C97C-00742A6953EF}"/>
          </ac:spMkLst>
        </pc:spChg>
        <pc:spChg chg="add mod">
          <ac:chgData name="Jackson Lam" userId="32eacf31-ef64-4152-a98e-82afd854682f" providerId="ADAL" clId="{3CCE19EE-13D8-4FEE-B551-D18F5FA5A2F5}" dt="2023-11-17T08:16:32.868" v="3926"/>
          <ac:spMkLst>
            <pc:docMk/>
            <pc:sldMk cId="3318390964" sldId="419"/>
            <ac:spMk id="3" creationId="{62311B0C-0901-5815-0701-F2FB5FA2B87D}"/>
          </ac:spMkLst>
        </pc:spChg>
        <pc:spChg chg="del mod">
          <ac:chgData name="Jackson Lam" userId="32eacf31-ef64-4152-a98e-82afd854682f" providerId="ADAL" clId="{3CCE19EE-13D8-4FEE-B551-D18F5FA5A2F5}" dt="2023-11-10T03:42:09.835" v="2426" actId="478"/>
          <ac:spMkLst>
            <pc:docMk/>
            <pc:sldMk cId="3318390964" sldId="419"/>
            <ac:spMk id="5" creationId="{7288AFF9-A52B-6594-51C5-063AD1067410}"/>
          </ac:spMkLst>
        </pc:spChg>
        <pc:spChg chg="add mod">
          <ac:chgData name="Jackson Lam" userId="32eacf31-ef64-4152-a98e-82afd854682f" providerId="ADAL" clId="{3CCE19EE-13D8-4FEE-B551-D18F5FA5A2F5}" dt="2023-11-20T03:33:45.385" v="4030" actId="1076"/>
          <ac:spMkLst>
            <pc:docMk/>
            <pc:sldMk cId="3318390964" sldId="419"/>
            <ac:spMk id="7" creationId="{160D1E35-66D4-1186-0B54-3F19A0BDDA1C}"/>
          </ac:spMkLst>
        </pc:spChg>
        <pc:spChg chg="mod">
          <ac:chgData name="Jackson Lam" userId="32eacf31-ef64-4152-a98e-82afd854682f" providerId="ADAL" clId="{3CCE19EE-13D8-4FEE-B551-D18F5FA5A2F5}" dt="2023-11-20T03:33:42.729" v="4029" actId="6549"/>
          <ac:spMkLst>
            <pc:docMk/>
            <pc:sldMk cId="3318390964" sldId="419"/>
            <ac:spMk id="13" creationId="{ECE105F9-A096-DE09-A445-46D1CA358C34}"/>
          </ac:spMkLst>
        </pc:spChg>
        <pc:spChg chg="mod">
          <ac:chgData name="Jackson Lam" userId="32eacf31-ef64-4152-a98e-82afd854682f" providerId="ADAL" clId="{3CCE19EE-13D8-4FEE-B551-D18F5FA5A2F5}" dt="2023-11-10T03:39:55.847" v="2336" actId="14100"/>
          <ac:spMkLst>
            <pc:docMk/>
            <pc:sldMk cId="3318390964" sldId="419"/>
            <ac:spMk id="15" creationId="{D99B3260-FBAE-D8F0-2056-12E65004CAE9}"/>
          </ac:spMkLst>
        </pc:spChg>
        <pc:spChg chg="mod">
          <ac:chgData name="Jackson Lam" userId="32eacf31-ef64-4152-a98e-82afd854682f" providerId="ADAL" clId="{3CCE19EE-13D8-4FEE-B551-D18F5FA5A2F5}" dt="2023-11-20T03:33:47.838" v="4031" actId="14100"/>
          <ac:spMkLst>
            <pc:docMk/>
            <pc:sldMk cId="3318390964" sldId="419"/>
            <ac:spMk id="84" creationId="{00000000-0000-0000-0000-000000000000}"/>
          </ac:spMkLst>
        </pc:spChg>
        <pc:picChg chg="del">
          <ac:chgData name="Jackson Lam" userId="32eacf31-ef64-4152-a98e-82afd854682f" providerId="ADAL" clId="{3CCE19EE-13D8-4FEE-B551-D18F5FA5A2F5}" dt="2023-11-10T03:37:47.428" v="2255" actId="478"/>
          <ac:picMkLst>
            <pc:docMk/>
            <pc:sldMk cId="3318390964" sldId="419"/>
            <ac:picMk id="2" creationId="{BEF269B0-38D9-C54E-DA5B-3A9E060F0691}"/>
          </ac:picMkLst>
        </pc:picChg>
        <pc:picChg chg="mod">
          <ac:chgData name="Jackson Lam" userId="32eacf31-ef64-4152-a98e-82afd854682f" providerId="ADAL" clId="{3CCE19EE-13D8-4FEE-B551-D18F5FA5A2F5}" dt="2023-11-10T03:41:56.352" v="2423" actId="1076"/>
          <ac:picMkLst>
            <pc:docMk/>
            <pc:sldMk cId="3318390964" sldId="419"/>
            <ac:picMk id="4" creationId="{3F2CC128-08F2-EDB9-786E-282B9E617356}"/>
          </ac:picMkLst>
        </pc:picChg>
        <pc:picChg chg="add mod">
          <ac:chgData name="Jackson Lam" userId="32eacf31-ef64-4152-a98e-82afd854682f" providerId="ADAL" clId="{3CCE19EE-13D8-4FEE-B551-D18F5FA5A2F5}" dt="2023-11-20T03:33:45.385" v="4030" actId="1076"/>
          <ac:picMkLst>
            <pc:docMk/>
            <pc:sldMk cId="3318390964" sldId="419"/>
            <ac:picMk id="6" creationId="{7AC8A96D-DA31-F890-EFB1-9DE8F53CDBB2}"/>
          </ac:picMkLst>
        </pc:picChg>
        <pc:picChg chg="del">
          <ac:chgData name="Jackson Lam" userId="32eacf31-ef64-4152-a98e-82afd854682f" providerId="ADAL" clId="{3CCE19EE-13D8-4FEE-B551-D18F5FA5A2F5}" dt="2023-11-10T03:37:43.507" v="2254" actId="478"/>
          <ac:picMkLst>
            <pc:docMk/>
            <pc:sldMk cId="3318390964" sldId="419"/>
            <ac:picMk id="1026" creationId="{7E28C7C5-CD96-11C6-25DE-582382620B93}"/>
          </ac:picMkLst>
        </pc:picChg>
      </pc:sldChg>
      <pc:sldChg chg="del">
        <pc:chgData name="Jackson Lam" userId="32eacf31-ef64-4152-a98e-82afd854682f" providerId="ADAL" clId="{3CCE19EE-13D8-4FEE-B551-D18F5FA5A2F5}" dt="2023-11-06T09:52:25.024" v="0" actId="47"/>
        <pc:sldMkLst>
          <pc:docMk/>
          <pc:sldMk cId="3458562689" sldId="769"/>
        </pc:sldMkLst>
      </pc:sldChg>
      <pc:sldChg chg="addSp delSp modSp add mod">
        <pc:chgData name="Jackson Lam" userId="32eacf31-ef64-4152-a98e-82afd854682f" providerId="ADAL" clId="{3CCE19EE-13D8-4FEE-B551-D18F5FA5A2F5}" dt="2023-11-17T08:15:26.508" v="3916" actId="478"/>
        <pc:sldMkLst>
          <pc:docMk/>
          <pc:sldMk cId="4123559303" sldId="3504"/>
        </pc:sldMkLst>
        <pc:spChg chg="mod">
          <ac:chgData name="Jackson Lam" userId="32eacf31-ef64-4152-a98e-82afd854682f" providerId="ADAL" clId="{3CCE19EE-13D8-4FEE-B551-D18F5FA5A2F5}" dt="2023-11-14T06:27:40.854" v="2467" actId="1076"/>
          <ac:spMkLst>
            <pc:docMk/>
            <pc:sldMk cId="4123559303" sldId="3504"/>
            <ac:spMk id="2" creationId="{ADD1E40C-3F47-AE0A-4D28-080279C5FB2D}"/>
          </ac:spMkLst>
        </pc:spChg>
        <pc:spChg chg="add del">
          <ac:chgData name="Jackson Lam" userId="32eacf31-ef64-4152-a98e-82afd854682f" providerId="ADAL" clId="{3CCE19EE-13D8-4FEE-B551-D18F5FA5A2F5}" dt="2023-11-08T07:56:17.028" v="637" actId="478"/>
          <ac:spMkLst>
            <pc:docMk/>
            <pc:sldMk cId="4123559303" sldId="3504"/>
            <ac:spMk id="4" creationId="{370125CC-DC20-3CAB-4D7D-9F37F19BF891}"/>
          </ac:spMkLst>
        </pc:spChg>
        <pc:spChg chg="del">
          <ac:chgData name="Jackson Lam" userId="32eacf31-ef64-4152-a98e-82afd854682f" providerId="ADAL" clId="{3CCE19EE-13D8-4FEE-B551-D18F5FA5A2F5}" dt="2023-11-17T08:15:26.508" v="3916" actId="478"/>
          <ac:spMkLst>
            <pc:docMk/>
            <pc:sldMk cId="4123559303" sldId="3504"/>
            <ac:spMk id="6" creationId="{B86C4B32-07B4-5EF3-64E2-EBBEBD563538}"/>
          </ac:spMkLst>
        </pc:spChg>
        <pc:spChg chg="del">
          <ac:chgData name="Jackson Lam" userId="32eacf31-ef64-4152-a98e-82afd854682f" providerId="ADAL" clId="{3CCE19EE-13D8-4FEE-B551-D18F5FA5A2F5}" dt="2023-11-17T08:15:26.508" v="3916" actId="478"/>
          <ac:spMkLst>
            <pc:docMk/>
            <pc:sldMk cId="4123559303" sldId="3504"/>
            <ac:spMk id="7" creationId="{1DCE75D8-B347-A9B0-AAF8-960CC765FA27}"/>
          </ac:spMkLst>
        </pc:spChg>
        <pc:spChg chg="del">
          <ac:chgData name="Jackson Lam" userId="32eacf31-ef64-4152-a98e-82afd854682f" providerId="ADAL" clId="{3CCE19EE-13D8-4FEE-B551-D18F5FA5A2F5}" dt="2023-11-08T07:55:40.817" v="617" actId="478"/>
          <ac:spMkLst>
            <pc:docMk/>
            <pc:sldMk cId="4123559303" sldId="3504"/>
            <ac:spMk id="9" creationId="{BB61293A-95C3-9551-7FD6-A051E0376F03}"/>
          </ac:spMkLst>
        </pc:spChg>
        <pc:spChg chg="add del mod">
          <ac:chgData name="Jackson Lam" userId="32eacf31-ef64-4152-a98e-82afd854682f" providerId="ADAL" clId="{3CCE19EE-13D8-4FEE-B551-D18F5FA5A2F5}" dt="2023-11-16T08:08:10.151" v="3494" actId="6549"/>
          <ac:spMkLst>
            <pc:docMk/>
            <pc:sldMk cId="4123559303" sldId="3504"/>
            <ac:spMk id="10" creationId="{5207CE1C-8BB0-88F1-C212-7B54ED510F3D}"/>
          </ac:spMkLst>
        </pc:spChg>
        <pc:spChg chg="mod">
          <ac:chgData name="Jackson Lam" userId="32eacf31-ef64-4152-a98e-82afd854682f" providerId="ADAL" clId="{3CCE19EE-13D8-4FEE-B551-D18F5FA5A2F5}" dt="2023-11-14T06:27:40.854" v="2467" actId="1076"/>
          <ac:spMkLst>
            <pc:docMk/>
            <pc:sldMk cId="4123559303" sldId="3504"/>
            <ac:spMk id="12" creationId="{CB84CA61-3A91-6CF8-E517-77154A48C925}"/>
          </ac:spMkLst>
        </pc:spChg>
        <pc:spChg chg="del">
          <ac:chgData name="Jackson Lam" userId="32eacf31-ef64-4152-a98e-82afd854682f" providerId="ADAL" clId="{3CCE19EE-13D8-4FEE-B551-D18F5FA5A2F5}" dt="2023-11-08T07:55:57.217" v="630" actId="478"/>
          <ac:spMkLst>
            <pc:docMk/>
            <pc:sldMk cId="4123559303" sldId="3504"/>
            <ac:spMk id="16" creationId="{0E69D14D-78B4-85C4-5560-D6F83D1B4D16}"/>
          </ac:spMkLst>
        </pc:spChg>
        <pc:spChg chg="del">
          <ac:chgData name="Jackson Lam" userId="32eacf31-ef64-4152-a98e-82afd854682f" providerId="ADAL" clId="{3CCE19EE-13D8-4FEE-B551-D18F5FA5A2F5}" dt="2023-11-08T07:55:41.895" v="618" actId="478"/>
          <ac:spMkLst>
            <pc:docMk/>
            <pc:sldMk cId="4123559303" sldId="3504"/>
            <ac:spMk id="17" creationId="{CBA7B265-0B24-02E5-E467-7AF2143C474F}"/>
          </ac:spMkLst>
        </pc:spChg>
        <pc:spChg chg="del">
          <ac:chgData name="Jackson Lam" userId="32eacf31-ef64-4152-a98e-82afd854682f" providerId="ADAL" clId="{3CCE19EE-13D8-4FEE-B551-D18F5FA5A2F5}" dt="2023-11-08T07:55:55.795" v="629" actId="478"/>
          <ac:spMkLst>
            <pc:docMk/>
            <pc:sldMk cId="4123559303" sldId="3504"/>
            <ac:spMk id="19" creationId="{9EF069B8-6E4F-8904-00F8-D57A7644E187}"/>
          </ac:spMkLst>
        </pc:spChg>
        <pc:spChg chg="del">
          <ac:chgData name="Jackson Lam" userId="32eacf31-ef64-4152-a98e-82afd854682f" providerId="ADAL" clId="{3CCE19EE-13D8-4FEE-B551-D18F5FA5A2F5}" dt="2023-11-08T07:55:42.754" v="619" actId="478"/>
          <ac:spMkLst>
            <pc:docMk/>
            <pc:sldMk cId="4123559303" sldId="3504"/>
            <ac:spMk id="20" creationId="{FC52CFDE-50E7-978B-B208-5C5C05F7A11F}"/>
          </ac:spMkLst>
        </pc:spChg>
        <pc:spChg chg="del">
          <ac:chgData name="Jackson Lam" userId="32eacf31-ef64-4152-a98e-82afd854682f" providerId="ADAL" clId="{3CCE19EE-13D8-4FEE-B551-D18F5FA5A2F5}" dt="2023-11-08T07:55:03.933" v="613" actId="478"/>
          <ac:spMkLst>
            <pc:docMk/>
            <pc:sldMk cId="4123559303" sldId="3504"/>
            <ac:spMk id="21" creationId="{2F9CADA8-5CBC-6985-581A-29BB48F84FB4}"/>
          </ac:spMkLst>
        </pc:spChg>
        <pc:spChg chg="del mod">
          <ac:chgData name="Jackson Lam" userId="32eacf31-ef64-4152-a98e-82afd854682f" providerId="ADAL" clId="{3CCE19EE-13D8-4FEE-B551-D18F5FA5A2F5}" dt="2023-11-08T07:55:54.670" v="628" actId="478"/>
          <ac:spMkLst>
            <pc:docMk/>
            <pc:sldMk cId="4123559303" sldId="3504"/>
            <ac:spMk id="23" creationId="{4016DD54-5281-CCD6-6FFB-F0BF84638FE4}"/>
          </ac:spMkLst>
        </pc:spChg>
        <pc:spChg chg="del">
          <ac:chgData name="Jackson Lam" userId="32eacf31-ef64-4152-a98e-82afd854682f" providerId="ADAL" clId="{3CCE19EE-13D8-4FEE-B551-D18F5FA5A2F5}" dt="2023-11-08T07:55:43.749" v="620" actId="478"/>
          <ac:spMkLst>
            <pc:docMk/>
            <pc:sldMk cId="4123559303" sldId="3504"/>
            <ac:spMk id="24" creationId="{9B68D7D3-54B9-2996-C43C-D2D5D64D159E}"/>
          </ac:spMkLst>
        </pc:spChg>
        <pc:spChg chg="mod">
          <ac:chgData name="Jackson Lam" userId="32eacf31-ef64-4152-a98e-82afd854682f" providerId="ADAL" clId="{3CCE19EE-13D8-4FEE-B551-D18F5FA5A2F5}" dt="2023-11-14T06:27:40.854" v="2467" actId="1076"/>
          <ac:spMkLst>
            <pc:docMk/>
            <pc:sldMk cId="4123559303" sldId="3504"/>
            <ac:spMk id="26" creationId="{AE703860-C63D-4BBA-A451-E4A403280A61}"/>
          </ac:spMkLst>
        </pc:spChg>
        <pc:picChg chg="del">
          <ac:chgData name="Jackson Lam" userId="32eacf31-ef64-4152-a98e-82afd854682f" providerId="ADAL" clId="{3CCE19EE-13D8-4FEE-B551-D18F5FA5A2F5}" dt="2023-11-08T07:55:01.605" v="612" actId="478"/>
          <ac:picMkLst>
            <pc:docMk/>
            <pc:sldMk cId="4123559303" sldId="3504"/>
            <ac:picMk id="13" creationId="{670A5D0B-47FC-99B2-986F-2A3964F7159D}"/>
          </ac:picMkLst>
        </pc:picChg>
        <pc:picChg chg="del">
          <ac:chgData name="Jackson Lam" userId="32eacf31-ef64-4152-a98e-82afd854682f" providerId="ADAL" clId="{3CCE19EE-13D8-4FEE-B551-D18F5FA5A2F5}" dt="2023-11-08T07:55:01.074" v="611" actId="478"/>
          <ac:picMkLst>
            <pc:docMk/>
            <pc:sldMk cId="4123559303" sldId="3504"/>
            <ac:picMk id="14" creationId="{7010A5D8-59DE-414E-A109-BA14CA5D1317}"/>
          </ac:picMkLst>
        </pc:picChg>
        <pc:picChg chg="add mod">
          <ac:chgData name="Jackson Lam" userId="32eacf31-ef64-4152-a98e-82afd854682f" providerId="ADAL" clId="{3CCE19EE-13D8-4FEE-B551-D18F5FA5A2F5}" dt="2023-11-14T06:27:40.854" v="2467" actId="1076"/>
          <ac:picMkLst>
            <pc:docMk/>
            <pc:sldMk cId="4123559303" sldId="3504"/>
            <ac:picMk id="2050" creationId="{874B0338-0FA7-C868-378F-751B28E9F276}"/>
          </ac:picMkLst>
        </pc:picChg>
        <pc:picChg chg="add mod">
          <ac:chgData name="Jackson Lam" userId="32eacf31-ef64-4152-a98e-82afd854682f" providerId="ADAL" clId="{3CCE19EE-13D8-4FEE-B551-D18F5FA5A2F5}" dt="2023-11-16T08:07:25.598" v="3483" actId="1076"/>
          <ac:picMkLst>
            <pc:docMk/>
            <pc:sldMk cId="4123559303" sldId="3504"/>
            <ac:picMk id="2052" creationId="{AE0659B7-A373-AA72-B558-92A66CF3AD8D}"/>
          </ac:picMkLst>
        </pc:picChg>
        <pc:cxnChg chg="del">
          <ac:chgData name="Jackson Lam" userId="32eacf31-ef64-4152-a98e-82afd854682f" providerId="ADAL" clId="{3CCE19EE-13D8-4FEE-B551-D18F5FA5A2F5}" dt="2023-11-08T07:55:45.983" v="623" actId="478"/>
          <ac:cxnSpMkLst>
            <pc:docMk/>
            <pc:sldMk cId="4123559303" sldId="3504"/>
            <ac:cxnSpMk id="3" creationId="{81424CC5-6E6A-8E40-D33E-F27A74962AA1}"/>
          </ac:cxnSpMkLst>
        </pc:cxnChg>
        <pc:cxnChg chg="del">
          <ac:chgData name="Jackson Lam" userId="32eacf31-ef64-4152-a98e-82afd854682f" providerId="ADAL" clId="{3CCE19EE-13D8-4FEE-B551-D18F5FA5A2F5}" dt="2023-11-08T07:55:45.389" v="622" actId="478"/>
          <ac:cxnSpMkLst>
            <pc:docMk/>
            <pc:sldMk cId="4123559303" sldId="3504"/>
            <ac:cxnSpMk id="15" creationId="{BF710298-4C85-0881-F3CE-B29AF6FF57DE}"/>
          </ac:cxnSpMkLst>
        </pc:cxnChg>
        <pc:cxnChg chg="del">
          <ac:chgData name="Jackson Lam" userId="32eacf31-ef64-4152-a98e-82afd854682f" providerId="ADAL" clId="{3CCE19EE-13D8-4FEE-B551-D18F5FA5A2F5}" dt="2023-11-08T07:55:44.952" v="621" actId="478"/>
          <ac:cxnSpMkLst>
            <pc:docMk/>
            <pc:sldMk cId="4123559303" sldId="3504"/>
            <ac:cxnSpMk id="18" creationId="{97706CCC-5EC1-4005-643D-DBD7AC57FA78}"/>
          </ac:cxnSpMkLst>
        </pc:cxnChg>
        <pc:cxnChg chg="del">
          <ac:chgData name="Jackson Lam" userId="32eacf31-ef64-4152-a98e-82afd854682f" providerId="ADAL" clId="{3CCE19EE-13D8-4FEE-B551-D18F5FA5A2F5}" dt="2023-11-08T07:55:52.045" v="627" actId="478"/>
          <ac:cxnSpMkLst>
            <pc:docMk/>
            <pc:sldMk cId="4123559303" sldId="3504"/>
            <ac:cxnSpMk id="22" creationId="{5E4CA445-2F5D-3277-CDC0-F9E045E11F9D}"/>
          </ac:cxnSpMkLst>
        </pc:cxnChg>
      </pc:sldChg>
      <pc:sldChg chg="modSp add del mod modNotes">
        <pc:chgData name="Jackson Lam" userId="32eacf31-ef64-4152-a98e-82afd854682f" providerId="ADAL" clId="{3CCE19EE-13D8-4FEE-B551-D18F5FA5A2F5}" dt="2023-11-16T09:56:16.675" v="3873" actId="207"/>
        <pc:sldMkLst>
          <pc:docMk/>
          <pc:sldMk cId="0" sldId="3513"/>
        </pc:sldMkLst>
        <pc:spChg chg="mod">
          <ac:chgData name="Jackson Lam" userId="32eacf31-ef64-4152-a98e-82afd854682f" providerId="ADAL" clId="{3CCE19EE-13D8-4FEE-B551-D18F5FA5A2F5}" dt="2023-11-16T08:28:41.333" v="3583" actId="20577"/>
          <ac:spMkLst>
            <pc:docMk/>
            <pc:sldMk cId="0" sldId="3513"/>
            <ac:spMk id="200" creationId="{00000000-0000-0000-0000-000000000000}"/>
          </ac:spMkLst>
        </pc:spChg>
        <pc:spChg chg="mod">
          <ac:chgData name="Jackson Lam" userId="32eacf31-ef64-4152-a98e-82afd854682f" providerId="ADAL" clId="{3CCE19EE-13D8-4FEE-B551-D18F5FA5A2F5}" dt="2023-11-16T09:56:16.675" v="3873" actId="207"/>
          <ac:spMkLst>
            <pc:docMk/>
            <pc:sldMk cId="0" sldId="3513"/>
            <ac:spMk id="201" creationId="{00000000-0000-0000-0000-000000000000}"/>
          </ac:spMkLst>
        </pc:spChg>
        <pc:picChg chg="mod">
          <ac:chgData name="Jackson Lam" userId="32eacf31-ef64-4152-a98e-82afd854682f" providerId="ADAL" clId="{3CCE19EE-13D8-4FEE-B551-D18F5FA5A2F5}" dt="2023-11-15T10:11:19.666" v="2574" actId="1076"/>
          <ac:picMkLst>
            <pc:docMk/>
            <pc:sldMk cId="0" sldId="3513"/>
            <ac:picMk id="2" creationId="{94C8BF5B-D842-C7A4-A983-08E1EED13297}"/>
          </ac:picMkLst>
        </pc:picChg>
      </pc:sldChg>
      <pc:sldChg chg="addSp delSp modSp add mod">
        <pc:chgData name="Jackson Lam" userId="32eacf31-ef64-4152-a98e-82afd854682f" providerId="ADAL" clId="{3CCE19EE-13D8-4FEE-B551-D18F5FA5A2F5}" dt="2023-11-17T08:13:31.572" v="3902"/>
        <pc:sldMkLst>
          <pc:docMk/>
          <pc:sldMk cId="2442346992" sldId="3522"/>
        </pc:sldMkLst>
        <pc:spChg chg="mod">
          <ac:chgData name="Jackson Lam" userId="32eacf31-ef64-4152-a98e-82afd854682f" providerId="ADAL" clId="{3CCE19EE-13D8-4FEE-B551-D18F5FA5A2F5}" dt="2023-11-17T08:13:31.572" v="3902"/>
          <ac:spMkLst>
            <pc:docMk/>
            <pc:sldMk cId="2442346992" sldId="3522"/>
            <ac:spMk id="2" creationId="{7A9E8DE4-358A-4215-9729-21A59091CAB3}"/>
          </ac:spMkLst>
        </pc:spChg>
        <pc:spChg chg="mod">
          <ac:chgData name="Jackson Lam" userId="32eacf31-ef64-4152-a98e-82afd854682f" providerId="ADAL" clId="{3CCE19EE-13D8-4FEE-B551-D18F5FA5A2F5}" dt="2023-11-16T09:55:32.066" v="3871" actId="20577"/>
          <ac:spMkLst>
            <pc:docMk/>
            <pc:sldMk cId="2442346992" sldId="3522"/>
            <ac:spMk id="5" creationId="{7A6F6030-50F6-43AB-A9FE-2C4037116B00}"/>
          </ac:spMkLst>
        </pc:spChg>
        <pc:spChg chg="add mod">
          <ac:chgData name="Jackson Lam" userId="32eacf31-ef64-4152-a98e-82afd854682f" providerId="ADAL" clId="{3CCE19EE-13D8-4FEE-B551-D18F5FA5A2F5}" dt="2023-11-17T08:13:25.666" v="3900"/>
          <ac:spMkLst>
            <pc:docMk/>
            <pc:sldMk cId="2442346992" sldId="3522"/>
            <ac:spMk id="7" creationId="{FD74D183-760F-7E31-F5EC-64DA5B2EA6FA}"/>
          </ac:spMkLst>
        </pc:spChg>
        <pc:spChg chg="add mod">
          <ac:chgData name="Jackson Lam" userId="32eacf31-ef64-4152-a98e-82afd854682f" providerId="ADAL" clId="{3CCE19EE-13D8-4FEE-B551-D18F5FA5A2F5}" dt="2023-11-08T09:47:19.840" v="1530" actId="14100"/>
          <ac:spMkLst>
            <pc:docMk/>
            <pc:sldMk cId="2442346992" sldId="3522"/>
            <ac:spMk id="8" creationId="{76A3D6FE-7533-5FDD-D2C1-56DD75621758}"/>
          </ac:spMkLst>
        </pc:spChg>
        <pc:spChg chg="del">
          <ac:chgData name="Jackson Lam" userId="32eacf31-ef64-4152-a98e-82afd854682f" providerId="ADAL" clId="{3CCE19EE-13D8-4FEE-B551-D18F5FA5A2F5}" dt="2023-11-08T09:47:21.465" v="1531" actId="478"/>
          <ac:spMkLst>
            <pc:docMk/>
            <pc:sldMk cId="2442346992" sldId="3522"/>
            <ac:spMk id="9" creationId="{2251C2A7-D2D3-4B39-B1E5-6413541B76CE}"/>
          </ac:spMkLst>
        </pc:spChg>
        <pc:picChg chg="mod">
          <ac:chgData name="Jackson Lam" userId="32eacf31-ef64-4152-a98e-82afd854682f" providerId="ADAL" clId="{3CCE19EE-13D8-4FEE-B551-D18F5FA5A2F5}" dt="2023-11-16T08:13:15.520" v="3510" actId="14826"/>
          <ac:picMkLst>
            <pc:docMk/>
            <pc:sldMk cId="2442346992" sldId="3522"/>
            <ac:picMk id="11" creationId="{0084FC12-7E9E-449A-B548-94F62FC37587}"/>
          </ac:picMkLst>
        </pc:picChg>
        <pc:picChg chg="del">
          <ac:chgData name="Jackson Lam" userId="32eacf31-ef64-4152-a98e-82afd854682f" providerId="ADAL" clId="{3CCE19EE-13D8-4FEE-B551-D18F5FA5A2F5}" dt="2023-11-08T09:46:16.454" v="1518" actId="478"/>
          <ac:picMkLst>
            <pc:docMk/>
            <pc:sldMk cId="2442346992" sldId="3522"/>
            <ac:picMk id="12" creationId="{23014BE0-AC8D-71B2-6A6E-90B21639A24C}"/>
          </ac:picMkLst>
        </pc:picChg>
        <pc:picChg chg="del mod">
          <ac:chgData name="Jackson Lam" userId="32eacf31-ef64-4152-a98e-82afd854682f" providerId="ADAL" clId="{3CCE19EE-13D8-4FEE-B551-D18F5FA5A2F5}" dt="2023-11-08T09:45:55.586" v="1514" actId="478"/>
          <ac:picMkLst>
            <pc:docMk/>
            <pc:sldMk cId="2442346992" sldId="3522"/>
            <ac:picMk id="13" creationId="{1731A8F7-E48B-47FF-AAA2-55F4CA220A78}"/>
          </ac:picMkLst>
        </pc:picChg>
        <pc:picChg chg="add mod">
          <ac:chgData name="Jackson Lam" userId="32eacf31-ef64-4152-a98e-82afd854682f" providerId="ADAL" clId="{3CCE19EE-13D8-4FEE-B551-D18F5FA5A2F5}" dt="2023-11-08T09:47:22.809" v="1532" actId="1076"/>
          <ac:picMkLst>
            <pc:docMk/>
            <pc:sldMk cId="2442346992" sldId="3522"/>
            <ac:picMk id="3074" creationId="{468223D6-1F22-284C-D73B-7009ED5331AB}"/>
          </ac:picMkLst>
        </pc:picChg>
      </pc:sldChg>
      <pc:sldChg chg="del">
        <pc:chgData name="Jackson Lam" userId="32eacf31-ef64-4152-a98e-82afd854682f" providerId="ADAL" clId="{3CCE19EE-13D8-4FEE-B551-D18F5FA5A2F5}" dt="2023-11-06T09:52:25.024" v="0" actId="47"/>
        <pc:sldMkLst>
          <pc:docMk/>
          <pc:sldMk cId="2429900419" sldId="3531"/>
        </pc:sldMkLst>
      </pc:sldChg>
      <pc:sldChg chg="del">
        <pc:chgData name="Jackson Lam" userId="32eacf31-ef64-4152-a98e-82afd854682f" providerId="ADAL" clId="{3CCE19EE-13D8-4FEE-B551-D18F5FA5A2F5}" dt="2023-11-06T09:52:25.024" v="0" actId="47"/>
        <pc:sldMkLst>
          <pc:docMk/>
          <pc:sldMk cId="3070263463" sldId="3538"/>
        </pc:sldMkLst>
      </pc:sldChg>
      <pc:sldChg chg="add del">
        <pc:chgData name="Jackson Lam" userId="32eacf31-ef64-4152-a98e-82afd854682f" providerId="ADAL" clId="{3CCE19EE-13D8-4FEE-B551-D18F5FA5A2F5}" dt="2023-11-10T02:11:06.940" v="1999" actId="47"/>
        <pc:sldMkLst>
          <pc:docMk/>
          <pc:sldMk cId="1823431053" sldId="3543"/>
        </pc:sldMkLst>
      </pc:sldChg>
      <pc:sldChg chg="del">
        <pc:chgData name="Jackson Lam" userId="32eacf31-ef64-4152-a98e-82afd854682f" providerId="ADAL" clId="{3CCE19EE-13D8-4FEE-B551-D18F5FA5A2F5}" dt="2023-11-06T09:52:25.024" v="0" actId="47"/>
        <pc:sldMkLst>
          <pc:docMk/>
          <pc:sldMk cId="2926883465" sldId="3544"/>
        </pc:sldMkLst>
      </pc:sldChg>
      <pc:sldChg chg="add del">
        <pc:chgData name="Jackson Lam" userId="32eacf31-ef64-4152-a98e-82afd854682f" providerId="ADAL" clId="{3CCE19EE-13D8-4FEE-B551-D18F5FA5A2F5}" dt="2023-11-10T02:11:11.010" v="2000" actId="47"/>
        <pc:sldMkLst>
          <pc:docMk/>
          <pc:sldMk cId="3907957811" sldId="3547"/>
        </pc:sldMkLst>
      </pc:sldChg>
      <pc:sldChg chg="addSp delSp modSp add mod">
        <pc:chgData name="Jackson Lam" userId="32eacf31-ef64-4152-a98e-82afd854682f" providerId="ADAL" clId="{3CCE19EE-13D8-4FEE-B551-D18F5FA5A2F5}" dt="2023-11-17T08:12:51.883" v="3896" actId="207"/>
        <pc:sldMkLst>
          <pc:docMk/>
          <pc:sldMk cId="619225672" sldId="3548"/>
        </pc:sldMkLst>
        <pc:spChg chg="mod">
          <ac:chgData name="Jackson Lam" userId="32eacf31-ef64-4152-a98e-82afd854682f" providerId="ADAL" clId="{3CCE19EE-13D8-4FEE-B551-D18F5FA5A2F5}" dt="2023-11-08T09:04:18.667" v="1304" actId="1076"/>
          <ac:spMkLst>
            <pc:docMk/>
            <pc:sldMk cId="619225672" sldId="3548"/>
            <ac:spMk id="2" creationId="{E1C15F80-3413-BB45-8623-B0A635978DEB}"/>
          </ac:spMkLst>
        </pc:spChg>
        <pc:spChg chg="mod">
          <ac:chgData name="Jackson Lam" userId="32eacf31-ef64-4152-a98e-82afd854682f" providerId="ADAL" clId="{3CCE19EE-13D8-4FEE-B551-D18F5FA5A2F5}" dt="2023-11-17T08:12:51.883" v="3896" actId="207"/>
          <ac:spMkLst>
            <pc:docMk/>
            <pc:sldMk cId="619225672" sldId="3548"/>
            <ac:spMk id="3" creationId="{6239D9F9-7FF6-6B1A-84FC-138B450ED312}"/>
          </ac:spMkLst>
        </pc:spChg>
        <pc:spChg chg="mod">
          <ac:chgData name="Jackson Lam" userId="32eacf31-ef64-4152-a98e-82afd854682f" providerId="ADAL" clId="{3CCE19EE-13D8-4FEE-B551-D18F5FA5A2F5}" dt="2023-11-16T08:33:29.131" v="3590" actId="6549"/>
          <ac:spMkLst>
            <pc:docMk/>
            <pc:sldMk cId="619225672" sldId="3548"/>
            <ac:spMk id="5" creationId="{7DBBBF0B-B85F-1444-AB3A-12850FC09D51}"/>
          </ac:spMkLst>
        </pc:spChg>
        <pc:spChg chg="del mod">
          <ac:chgData name="Jackson Lam" userId="32eacf31-ef64-4152-a98e-82afd854682f" providerId="ADAL" clId="{3CCE19EE-13D8-4FEE-B551-D18F5FA5A2F5}" dt="2023-11-17T08:12:26.916" v="3892" actId="478"/>
          <ac:spMkLst>
            <pc:docMk/>
            <pc:sldMk cId="619225672" sldId="3548"/>
            <ac:spMk id="6" creationId="{3BA19BBD-7FD4-5518-926B-E8011DF1F0A0}"/>
          </ac:spMkLst>
        </pc:spChg>
        <pc:picChg chg="add mod">
          <ac:chgData name="Jackson Lam" userId="32eacf31-ef64-4152-a98e-82afd854682f" providerId="ADAL" clId="{3CCE19EE-13D8-4FEE-B551-D18F5FA5A2F5}" dt="2023-11-16T09:52:08.238" v="3859" actId="1076"/>
          <ac:picMkLst>
            <pc:docMk/>
            <pc:sldMk cId="619225672" sldId="3548"/>
            <ac:picMk id="4" creationId="{58D932B1-8196-4268-BD91-50588D0E9697}"/>
          </ac:picMkLst>
        </pc:picChg>
      </pc:sldChg>
      <pc:sldChg chg="delSp modSp add mod modNotes">
        <pc:chgData name="Jackson Lam" userId="32eacf31-ef64-4152-a98e-82afd854682f" providerId="ADAL" clId="{3CCE19EE-13D8-4FEE-B551-D18F5FA5A2F5}" dt="2023-11-20T03:23:35.935" v="3977" actId="6549"/>
        <pc:sldMkLst>
          <pc:docMk/>
          <pc:sldMk cId="3259620418" sldId="3549"/>
        </pc:sldMkLst>
        <pc:spChg chg="mod">
          <ac:chgData name="Jackson Lam" userId="32eacf31-ef64-4152-a98e-82afd854682f" providerId="ADAL" clId="{3CCE19EE-13D8-4FEE-B551-D18F5FA5A2F5}" dt="2023-11-20T03:23:35.935" v="3977" actId="6549"/>
          <ac:spMkLst>
            <pc:docMk/>
            <pc:sldMk cId="3259620418" sldId="3549"/>
            <ac:spMk id="13" creationId="{D1DBFC81-B229-6478-AAB9-FF8E43478BDD}"/>
          </ac:spMkLst>
        </pc:spChg>
        <pc:spChg chg="mod">
          <ac:chgData name="Jackson Lam" userId="32eacf31-ef64-4152-a98e-82afd854682f" providerId="ADAL" clId="{3CCE19EE-13D8-4FEE-B551-D18F5FA5A2F5}" dt="2023-11-16T08:26:17.987" v="3533" actId="1035"/>
          <ac:spMkLst>
            <pc:docMk/>
            <pc:sldMk cId="3259620418" sldId="3549"/>
            <ac:spMk id="16" creationId="{E969EB19-BFD7-B850-D883-58E6C2F14924}"/>
          </ac:spMkLst>
        </pc:spChg>
        <pc:spChg chg="mod">
          <ac:chgData name="Jackson Lam" userId="32eacf31-ef64-4152-a98e-82afd854682f" providerId="ADAL" clId="{3CCE19EE-13D8-4FEE-B551-D18F5FA5A2F5}" dt="2023-11-16T09:55:39.348" v="3872" actId="2711"/>
          <ac:spMkLst>
            <pc:docMk/>
            <pc:sldMk cId="3259620418" sldId="3549"/>
            <ac:spMk id="18" creationId="{18FCE71E-96BF-A63D-CB4A-DF9BEA18F732}"/>
          </ac:spMkLst>
        </pc:spChg>
        <pc:spChg chg="mod">
          <ac:chgData name="Jackson Lam" userId="32eacf31-ef64-4152-a98e-82afd854682f" providerId="ADAL" clId="{3CCE19EE-13D8-4FEE-B551-D18F5FA5A2F5}" dt="2023-11-08T09:28:36.537" v="1353" actId="14100"/>
          <ac:spMkLst>
            <pc:docMk/>
            <pc:sldMk cId="3259620418" sldId="3549"/>
            <ac:spMk id="21" creationId="{4B09C493-B5C9-9527-EA9D-EB5D86842D1C}"/>
          </ac:spMkLst>
        </pc:spChg>
        <pc:spChg chg="del mod">
          <ac:chgData name="Jackson Lam" userId="32eacf31-ef64-4152-a98e-82afd854682f" providerId="ADAL" clId="{3CCE19EE-13D8-4FEE-B551-D18F5FA5A2F5}" dt="2023-11-10T01:45:14.019" v="1619" actId="478"/>
          <ac:spMkLst>
            <pc:docMk/>
            <pc:sldMk cId="3259620418" sldId="3549"/>
            <ac:spMk id="22" creationId="{796E4B76-4DEB-976A-CCF2-1EDB614FD8F4}"/>
          </ac:spMkLst>
        </pc:spChg>
        <pc:spChg chg="del mod">
          <ac:chgData name="Jackson Lam" userId="32eacf31-ef64-4152-a98e-82afd854682f" providerId="ADAL" clId="{3CCE19EE-13D8-4FEE-B551-D18F5FA5A2F5}" dt="2023-11-10T01:45:14.019" v="1619" actId="478"/>
          <ac:spMkLst>
            <pc:docMk/>
            <pc:sldMk cId="3259620418" sldId="3549"/>
            <ac:spMk id="23" creationId="{A42F35B6-5605-FF55-B26C-51B2DE017667}"/>
          </ac:spMkLst>
        </pc:spChg>
        <pc:spChg chg="del mod">
          <ac:chgData name="Jackson Lam" userId="32eacf31-ef64-4152-a98e-82afd854682f" providerId="ADAL" clId="{3CCE19EE-13D8-4FEE-B551-D18F5FA5A2F5}" dt="2023-11-10T01:45:14.019" v="1619" actId="478"/>
          <ac:spMkLst>
            <pc:docMk/>
            <pc:sldMk cId="3259620418" sldId="3549"/>
            <ac:spMk id="24" creationId="{F828B64B-62B9-930E-6083-F0315DB85051}"/>
          </ac:spMkLst>
        </pc:spChg>
        <pc:spChg chg="mod">
          <ac:chgData name="Jackson Lam" userId="32eacf31-ef64-4152-a98e-82afd854682f" providerId="ADAL" clId="{3CCE19EE-13D8-4FEE-B551-D18F5FA5A2F5}" dt="2023-11-17T08:13:18.760" v="3899"/>
          <ac:spMkLst>
            <pc:docMk/>
            <pc:sldMk cId="3259620418" sldId="3549"/>
            <ac:spMk id="156" creationId="{00000000-0000-0000-0000-000000000000}"/>
          </ac:spMkLst>
        </pc:spChg>
        <pc:picChg chg="mod ord">
          <ac:chgData name="Jackson Lam" userId="32eacf31-ef64-4152-a98e-82afd854682f" providerId="ADAL" clId="{3CCE19EE-13D8-4FEE-B551-D18F5FA5A2F5}" dt="2023-11-08T09:17:37.820" v="1339" actId="167"/>
          <ac:picMkLst>
            <pc:docMk/>
            <pc:sldMk cId="3259620418" sldId="3549"/>
            <ac:picMk id="2" creationId="{B2E014FA-0DD5-2BAF-08F2-C1265E3D1C7C}"/>
          </ac:picMkLst>
        </pc:picChg>
        <pc:picChg chg="mod">
          <ac:chgData name="Jackson Lam" userId="32eacf31-ef64-4152-a98e-82afd854682f" providerId="ADAL" clId="{3CCE19EE-13D8-4FEE-B551-D18F5FA5A2F5}" dt="2023-11-08T09:10:30.479" v="1307" actId="14826"/>
          <ac:picMkLst>
            <pc:docMk/>
            <pc:sldMk cId="3259620418" sldId="3549"/>
            <ac:picMk id="3" creationId="{9602664E-4D74-D5C1-1E8B-277064390812}"/>
          </ac:picMkLst>
        </pc:picChg>
      </pc:sldChg>
      <pc:sldChg chg="del">
        <pc:chgData name="Jackson Lam" userId="32eacf31-ef64-4152-a98e-82afd854682f" providerId="ADAL" clId="{3CCE19EE-13D8-4FEE-B551-D18F5FA5A2F5}" dt="2023-11-06T09:52:25.024" v="0" actId="47"/>
        <pc:sldMkLst>
          <pc:docMk/>
          <pc:sldMk cId="3593936672" sldId="3569"/>
        </pc:sldMkLst>
      </pc:sldChg>
      <pc:sldChg chg="del">
        <pc:chgData name="Jackson Lam" userId="32eacf31-ef64-4152-a98e-82afd854682f" providerId="ADAL" clId="{3CCE19EE-13D8-4FEE-B551-D18F5FA5A2F5}" dt="2023-11-06T09:52:25.024" v="0" actId="47"/>
        <pc:sldMkLst>
          <pc:docMk/>
          <pc:sldMk cId="2625106488" sldId="3571"/>
        </pc:sldMkLst>
      </pc:sldChg>
      <pc:sldChg chg="del">
        <pc:chgData name="Jackson Lam" userId="32eacf31-ef64-4152-a98e-82afd854682f" providerId="ADAL" clId="{3CCE19EE-13D8-4FEE-B551-D18F5FA5A2F5}" dt="2023-11-06T09:52:25.024" v="0" actId="47"/>
        <pc:sldMkLst>
          <pc:docMk/>
          <pc:sldMk cId="2063858969" sldId="3572"/>
        </pc:sldMkLst>
      </pc:sldChg>
      <pc:sldChg chg="del">
        <pc:chgData name="Jackson Lam" userId="32eacf31-ef64-4152-a98e-82afd854682f" providerId="ADAL" clId="{3CCE19EE-13D8-4FEE-B551-D18F5FA5A2F5}" dt="2023-11-06T09:52:25.024" v="0" actId="47"/>
        <pc:sldMkLst>
          <pc:docMk/>
          <pc:sldMk cId="3764853876" sldId="3573"/>
        </pc:sldMkLst>
      </pc:sldChg>
      <pc:sldChg chg="del">
        <pc:chgData name="Jackson Lam" userId="32eacf31-ef64-4152-a98e-82afd854682f" providerId="ADAL" clId="{3CCE19EE-13D8-4FEE-B551-D18F5FA5A2F5}" dt="2023-11-06T09:52:25.024" v="0" actId="47"/>
        <pc:sldMkLst>
          <pc:docMk/>
          <pc:sldMk cId="2558025181" sldId="3574"/>
        </pc:sldMkLst>
      </pc:sldChg>
      <pc:sldChg chg="addSp delSp modSp add mod modNotes">
        <pc:chgData name="Jackson Lam" userId="32eacf31-ef64-4152-a98e-82afd854682f" providerId="ADAL" clId="{3CCE19EE-13D8-4FEE-B551-D18F5FA5A2F5}" dt="2023-11-17T08:12:17.651" v="3890" actId="14100"/>
        <pc:sldMkLst>
          <pc:docMk/>
          <pc:sldMk cId="0" sldId="3575"/>
        </pc:sldMkLst>
        <pc:spChg chg="mod">
          <ac:chgData name="Jackson Lam" userId="32eacf31-ef64-4152-a98e-82afd854682f" providerId="ADAL" clId="{3CCE19EE-13D8-4FEE-B551-D18F5FA5A2F5}" dt="2023-11-17T08:12:05.449" v="3887" actId="1076"/>
          <ac:spMkLst>
            <pc:docMk/>
            <pc:sldMk cId="0" sldId="3575"/>
            <ac:spMk id="2" creationId="{A6FDDD1E-645C-F3B9-AD82-D1453509A6C8}"/>
          </ac:spMkLst>
        </pc:spChg>
        <pc:spChg chg="mod">
          <ac:chgData name="Jackson Lam" userId="32eacf31-ef64-4152-a98e-82afd854682f" providerId="ADAL" clId="{3CCE19EE-13D8-4FEE-B551-D18F5FA5A2F5}" dt="2023-11-17T08:12:15.417" v="3889" actId="1076"/>
          <ac:spMkLst>
            <pc:docMk/>
            <pc:sldMk cId="0" sldId="3575"/>
            <ac:spMk id="12" creationId="{D4D512D3-693A-7517-7C1F-D8A9AD554467}"/>
          </ac:spMkLst>
        </pc:spChg>
        <pc:spChg chg="mod">
          <ac:chgData name="Jackson Lam" userId="32eacf31-ef64-4152-a98e-82afd854682f" providerId="ADAL" clId="{3CCE19EE-13D8-4FEE-B551-D18F5FA5A2F5}" dt="2023-11-08T07:18:41.563" v="384" actId="947"/>
          <ac:spMkLst>
            <pc:docMk/>
            <pc:sldMk cId="0" sldId="3575"/>
            <ac:spMk id="15" creationId="{D99B3260-FBAE-D8F0-2056-12E65004CAE9}"/>
          </ac:spMkLst>
        </pc:spChg>
        <pc:spChg chg="mod">
          <ac:chgData name="Jackson Lam" userId="32eacf31-ef64-4152-a98e-82afd854682f" providerId="ADAL" clId="{3CCE19EE-13D8-4FEE-B551-D18F5FA5A2F5}" dt="2023-11-17T08:11:44.843" v="3882"/>
          <ac:spMkLst>
            <pc:docMk/>
            <pc:sldMk cId="0" sldId="3575"/>
            <ac:spMk id="86" creationId="{00000000-0000-0000-0000-000000000000}"/>
          </ac:spMkLst>
        </pc:spChg>
        <pc:picChg chg="del">
          <ac:chgData name="Jackson Lam" userId="32eacf31-ef64-4152-a98e-82afd854682f" providerId="ADAL" clId="{3CCE19EE-13D8-4FEE-B551-D18F5FA5A2F5}" dt="2023-11-08T07:48:25.257" v="393" actId="478"/>
          <ac:picMkLst>
            <pc:docMk/>
            <pc:sldMk cId="0" sldId="3575"/>
            <ac:picMk id="10" creationId="{3602692C-4865-6677-E203-E81EED24BE25}"/>
          </ac:picMkLst>
        </pc:picChg>
        <pc:picChg chg="mod">
          <ac:chgData name="Jackson Lam" userId="32eacf31-ef64-4152-a98e-82afd854682f" providerId="ADAL" clId="{3CCE19EE-13D8-4FEE-B551-D18F5FA5A2F5}" dt="2023-11-08T07:49:50.163" v="429" actId="14826"/>
          <ac:picMkLst>
            <pc:docMk/>
            <pc:sldMk cId="0" sldId="3575"/>
            <ac:picMk id="13" creationId="{209649E0-24C8-0837-9B53-4E3CB45A3FFA}"/>
          </ac:picMkLst>
        </pc:picChg>
        <pc:picChg chg="add mod">
          <ac:chgData name="Jackson Lam" userId="32eacf31-ef64-4152-a98e-82afd854682f" providerId="ADAL" clId="{3CCE19EE-13D8-4FEE-B551-D18F5FA5A2F5}" dt="2023-11-17T08:12:17.651" v="3890" actId="14100"/>
          <ac:picMkLst>
            <pc:docMk/>
            <pc:sldMk cId="0" sldId="3575"/>
            <ac:picMk id="1026" creationId="{2275D3A5-FB4D-545A-D357-D5882C5A1831}"/>
          </ac:picMkLst>
        </pc:picChg>
      </pc:sldChg>
      <pc:sldChg chg="del">
        <pc:chgData name="Jackson Lam" userId="32eacf31-ef64-4152-a98e-82afd854682f" providerId="ADAL" clId="{3CCE19EE-13D8-4FEE-B551-D18F5FA5A2F5}" dt="2023-11-06T09:52:25.024" v="0" actId="47"/>
        <pc:sldMkLst>
          <pc:docMk/>
          <pc:sldMk cId="2852243092" sldId="3575"/>
        </pc:sldMkLst>
      </pc:sldChg>
      <pc:sldChg chg="add del">
        <pc:chgData name="Jackson Lam" userId="32eacf31-ef64-4152-a98e-82afd854682f" providerId="ADAL" clId="{3CCE19EE-13D8-4FEE-B551-D18F5FA5A2F5}" dt="2023-11-08T08:30:20.701" v="1208" actId="47"/>
        <pc:sldMkLst>
          <pc:docMk/>
          <pc:sldMk cId="2381588011" sldId="3576"/>
        </pc:sldMkLst>
      </pc:sldChg>
      <pc:sldChg chg="del">
        <pc:chgData name="Jackson Lam" userId="32eacf31-ef64-4152-a98e-82afd854682f" providerId="ADAL" clId="{3CCE19EE-13D8-4FEE-B551-D18F5FA5A2F5}" dt="2023-11-06T09:52:25.024" v="0" actId="47"/>
        <pc:sldMkLst>
          <pc:docMk/>
          <pc:sldMk cId="3318390964" sldId="3576"/>
        </pc:sldMkLst>
      </pc:sldChg>
      <pc:sldChg chg="add del">
        <pc:chgData name="Jackson Lam" userId="32eacf31-ef64-4152-a98e-82afd854682f" providerId="ADAL" clId="{3CCE19EE-13D8-4FEE-B551-D18F5FA5A2F5}" dt="2023-11-10T02:11:06.940" v="1999" actId="47"/>
        <pc:sldMkLst>
          <pc:docMk/>
          <pc:sldMk cId="284514522" sldId="3580"/>
        </pc:sldMkLst>
      </pc:sldChg>
      <pc:sldChg chg="add del">
        <pc:chgData name="Jackson Lam" userId="32eacf31-ef64-4152-a98e-82afd854682f" providerId="ADAL" clId="{3CCE19EE-13D8-4FEE-B551-D18F5FA5A2F5}" dt="2023-11-10T02:11:06.940" v="1999" actId="47"/>
        <pc:sldMkLst>
          <pc:docMk/>
          <pc:sldMk cId="277258739" sldId="3581"/>
        </pc:sldMkLst>
      </pc:sldChg>
      <pc:sldChg chg="add del">
        <pc:chgData name="Jackson Lam" userId="32eacf31-ef64-4152-a98e-82afd854682f" providerId="ADAL" clId="{3CCE19EE-13D8-4FEE-B551-D18F5FA5A2F5}" dt="2023-11-10T02:11:06.940" v="1999" actId="47"/>
        <pc:sldMkLst>
          <pc:docMk/>
          <pc:sldMk cId="2674235421" sldId="3582"/>
        </pc:sldMkLst>
      </pc:sldChg>
      <pc:sldChg chg="add del">
        <pc:chgData name="Jackson Lam" userId="32eacf31-ef64-4152-a98e-82afd854682f" providerId="ADAL" clId="{3CCE19EE-13D8-4FEE-B551-D18F5FA5A2F5}" dt="2023-11-10T02:11:06.940" v="1999" actId="47"/>
        <pc:sldMkLst>
          <pc:docMk/>
          <pc:sldMk cId="2044967780" sldId="3583"/>
        </pc:sldMkLst>
      </pc:sldChg>
      <pc:sldChg chg="add del">
        <pc:chgData name="Jackson Lam" userId="32eacf31-ef64-4152-a98e-82afd854682f" providerId="ADAL" clId="{3CCE19EE-13D8-4FEE-B551-D18F5FA5A2F5}" dt="2023-11-10T02:11:06.940" v="1999" actId="47"/>
        <pc:sldMkLst>
          <pc:docMk/>
          <pc:sldMk cId="3977159942" sldId="3584"/>
        </pc:sldMkLst>
      </pc:sldChg>
      <pc:sldChg chg="add del">
        <pc:chgData name="Jackson Lam" userId="32eacf31-ef64-4152-a98e-82afd854682f" providerId="ADAL" clId="{3CCE19EE-13D8-4FEE-B551-D18F5FA5A2F5}" dt="2023-11-10T02:11:06.940" v="1999" actId="47"/>
        <pc:sldMkLst>
          <pc:docMk/>
          <pc:sldMk cId="86785544" sldId="3585"/>
        </pc:sldMkLst>
      </pc:sldChg>
      <pc:sldChg chg="delSp modSp add del mod">
        <pc:chgData name="Jackson Lam" userId="32eacf31-ef64-4152-a98e-82afd854682f" providerId="ADAL" clId="{3CCE19EE-13D8-4FEE-B551-D18F5FA5A2F5}" dt="2023-11-10T01:47:52.742" v="1814" actId="47"/>
        <pc:sldMkLst>
          <pc:docMk/>
          <pc:sldMk cId="2934169708" sldId="3587"/>
        </pc:sldMkLst>
        <pc:spChg chg="del">
          <ac:chgData name="Jackson Lam" userId="32eacf31-ef64-4152-a98e-82afd854682f" providerId="ADAL" clId="{3CCE19EE-13D8-4FEE-B551-D18F5FA5A2F5}" dt="2023-11-08T09:56:35.214" v="1572" actId="478"/>
          <ac:spMkLst>
            <pc:docMk/>
            <pc:sldMk cId="2934169708" sldId="3587"/>
            <ac:spMk id="5" creationId="{AA81FC12-280F-F5EF-DF69-5E211311C70C}"/>
          </ac:spMkLst>
        </pc:spChg>
        <pc:spChg chg="del">
          <ac:chgData name="Jackson Lam" userId="32eacf31-ef64-4152-a98e-82afd854682f" providerId="ADAL" clId="{3CCE19EE-13D8-4FEE-B551-D18F5FA5A2F5}" dt="2023-11-08T09:56:35.214" v="1572" actId="478"/>
          <ac:spMkLst>
            <pc:docMk/>
            <pc:sldMk cId="2934169708" sldId="3587"/>
            <ac:spMk id="6" creationId="{C5134ECF-BFB9-7108-B281-E1B0034101EA}"/>
          </ac:spMkLst>
        </pc:spChg>
        <pc:spChg chg="del">
          <ac:chgData name="Jackson Lam" userId="32eacf31-ef64-4152-a98e-82afd854682f" providerId="ADAL" clId="{3CCE19EE-13D8-4FEE-B551-D18F5FA5A2F5}" dt="2023-11-08T09:56:35.214" v="1572" actId="478"/>
          <ac:spMkLst>
            <pc:docMk/>
            <pc:sldMk cId="2934169708" sldId="3587"/>
            <ac:spMk id="7" creationId="{60498070-1074-380B-5C42-B163428C7653}"/>
          </ac:spMkLst>
        </pc:spChg>
        <pc:spChg chg="del">
          <ac:chgData name="Jackson Lam" userId="32eacf31-ef64-4152-a98e-82afd854682f" providerId="ADAL" clId="{3CCE19EE-13D8-4FEE-B551-D18F5FA5A2F5}" dt="2023-11-08T09:56:35.214" v="1572" actId="478"/>
          <ac:spMkLst>
            <pc:docMk/>
            <pc:sldMk cId="2934169708" sldId="3587"/>
            <ac:spMk id="8" creationId="{8AC634C7-E75E-2851-503B-0D9C91DB4EC8}"/>
          </ac:spMkLst>
        </pc:spChg>
        <pc:spChg chg="del">
          <ac:chgData name="Jackson Lam" userId="32eacf31-ef64-4152-a98e-82afd854682f" providerId="ADAL" clId="{3CCE19EE-13D8-4FEE-B551-D18F5FA5A2F5}" dt="2023-11-08T09:56:35.214" v="1572" actId="478"/>
          <ac:spMkLst>
            <pc:docMk/>
            <pc:sldMk cId="2934169708" sldId="3587"/>
            <ac:spMk id="9" creationId="{A3175E85-B134-D788-D34C-139C90C80EC5}"/>
          </ac:spMkLst>
        </pc:spChg>
        <pc:spChg chg="del">
          <ac:chgData name="Jackson Lam" userId="32eacf31-ef64-4152-a98e-82afd854682f" providerId="ADAL" clId="{3CCE19EE-13D8-4FEE-B551-D18F5FA5A2F5}" dt="2023-11-08T09:56:35.214" v="1572" actId="478"/>
          <ac:spMkLst>
            <pc:docMk/>
            <pc:sldMk cId="2934169708" sldId="3587"/>
            <ac:spMk id="10" creationId="{7FDCA0F7-60EA-1867-D053-E5305D5AAADA}"/>
          </ac:spMkLst>
        </pc:spChg>
        <pc:spChg chg="del">
          <ac:chgData name="Jackson Lam" userId="32eacf31-ef64-4152-a98e-82afd854682f" providerId="ADAL" clId="{3CCE19EE-13D8-4FEE-B551-D18F5FA5A2F5}" dt="2023-11-08T09:56:35.214" v="1572" actId="478"/>
          <ac:spMkLst>
            <pc:docMk/>
            <pc:sldMk cId="2934169708" sldId="3587"/>
            <ac:spMk id="11" creationId="{D5EBAE04-C88E-797C-4F15-416ECBF226CE}"/>
          </ac:spMkLst>
        </pc:spChg>
        <pc:spChg chg="del">
          <ac:chgData name="Jackson Lam" userId="32eacf31-ef64-4152-a98e-82afd854682f" providerId="ADAL" clId="{3CCE19EE-13D8-4FEE-B551-D18F5FA5A2F5}" dt="2023-11-08T09:56:35.214" v="1572" actId="478"/>
          <ac:spMkLst>
            <pc:docMk/>
            <pc:sldMk cId="2934169708" sldId="3587"/>
            <ac:spMk id="12" creationId="{EEE888A1-FD44-27EC-016B-9B500ADAAF65}"/>
          </ac:spMkLst>
        </pc:spChg>
        <pc:spChg chg="del">
          <ac:chgData name="Jackson Lam" userId="32eacf31-ef64-4152-a98e-82afd854682f" providerId="ADAL" clId="{3CCE19EE-13D8-4FEE-B551-D18F5FA5A2F5}" dt="2023-11-08T09:56:35.214" v="1572" actId="478"/>
          <ac:spMkLst>
            <pc:docMk/>
            <pc:sldMk cId="2934169708" sldId="3587"/>
            <ac:spMk id="18" creationId="{D9306946-6A34-8C8F-FAF8-564004DDFDCF}"/>
          </ac:spMkLst>
        </pc:spChg>
        <pc:spChg chg="del">
          <ac:chgData name="Jackson Lam" userId="32eacf31-ef64-4152-a98e-82afd854682f" providerId="ADAL" clId="{3CCE19EE-13D8-4FEE-B551-D18F5FA5A2F5}" dt="2023-11-08T09:56:35.214" v="1572" actId="478"/>
          <ac:spMkLst>
            <pc:docMk/>
            <pc:sldMk cId="2934169708" sldId="3587"/>
            <ac:spMk id="19" creationId="{00622DF2-3A24-D7DA-5D3F-A72F900D0BEE}"/>
          </ac:spMkLst>
        </pc:spChg>
        <pc:spChg chg="del">
          <ac:chgData name="Jackson Lam" userId="32eacf31-ef64-4152-a98e-82afd854682f" providerId="ADAL" clId="{3CCE19EE-13D8-4FEE-B551-D18F5FA5A2F5}" dt="2023-11-08T09:56:35.214" v="1572" actId="478"/>
          <ac:spMkLst>
            <pc:docMk/>
            <pc:sldMk cId="2934169708" sldId="3587"/>
            <ac:spMk id="20" creationId="{527F3778-7A9A-773A-B623-9DDAC467DC82}"/>
          </ac:spMkLst>
        </pc:spChg>
        <pc:spChg chg="del mod">
          <ac:chgData name="Jackson Lam" userId="32eacf31-ef64-4152-a98e-82afd854682f" providerId="ADAL" clId="{3CCE19EE-13D8-4FEE-B551-D18F5FA5A2F5}" dt="2023-11-08T09:56:42.635" v="1585" actId="478"/>
          <ac:spMkLst>
            <pc:docMk/>
            <pc:sldMk cId="2934169708" sldId="3587"/>
            <ac:spMk id="22" creationId="{374A3390-5375-BD90-2809-44FD0FF7EFD4}"/>
          </ac:spMkLst>
        </pc:spChg>
        <pc:spChg chg="del">
          <ac:chgData name="Jackson Lam" userId="32eacf31-ef64-4152-a98e-82afd854682f" providerId="ADAL" clId="{3CCE19EE-13D8-4FEE-B551-D18F5FA5A2F5}" dt="2023-11-08T09:56:35.214" v="1572" actId="478"/>
          <ac:spMkLst>
            <pc:docMk/>
            <pc:sldMk cId="2934169708" sldId="3587"/>
            <ac:spMk id="23" creationId="{488E46C3-7940-EDBE-C1BA-E0BDDB28F838}"/>
          </ac:spMkLst>
        </pc:spChg>
        <pc:spChg chg="del">
          <ac:chgData name="Jackson Lam" userId="32eacf31-ef64-4152-a98e-82afd854682f" providerId="ADAL" clId="{3CCE19EE-13D8-4FEE-B551-D18F5FA5A2F5}" dt="2023-11-08T09:56:35.214" v="1572" actId="478"/>
          <ac:spMkLst>
            <pc:docMk/>
            <pc:sldMk cId="2934169708" sldId="3587"/>
            <ac:spMk id="24" creationId="{B0BBFED2-E1E0-3D94-1823-17FBF5936630}"/>
          </ac:spMkLst>
        </pc:spChg>
        <pc:spChg chg="del">
          <ac:chgData name="Jackson Lam" userId="32eacf31-ef64-4152-a98e-82afd854682f" providerId="ADAL" clId="{3CCE19EE-13D8-4FEE-B551-D18F5FA5A2F5}" dt="2023-11-08T09:56:35.214" v="1572" actId="478"/>
          <ac:spMkLst>
            <pc:docMk/>
            <pc:sldMk cId="2934169708" sldId="3587"/>
            <ac:spMk id="27" creationId="{D6BEE0B3-742A-085B-7356-7FE4D6A1FE72}"/>
          </ac:spMkLst>
        </pc:spChg>
        <pc:spChg chg="mod">
          <ac:chgData name="Jackson Lam" userId="32eacf31-ef64-4152-a98e-82afd854682f" providerId="ADAL" clId="{3CCE19EE-13D8-4FEE-B551-D18F5FA5A2F5}" dt="2023-11-08T09:56:39.995" v="1584" actId="20577"/>
          <ac:spMkLst>
            <pc:docMk/>
            <pc:sldMk cId="2934169708" sldId="3587"/>
            <ac:spMk id="30" creationId="{E4F276CF-EC4B-3AFB-5337-8DFEEBB765F6}"/>
          </ac:spMkLst>
        </pc:spChg>
        <pc:spChg chg="del">
          <ac:chgData name="Jackson Lam" userId="32eacf31-ef64-4152-a98e-82afd854682f" providerId="ADAL" clId="{3CCE19EE-13D8-4FEE-B551-D18F5FA5A2F5}" dt="2023-11-08T09:56:46.621" v="1587" actId="478"/>
          <ac:spMkLst>
            <pc:docMk/>
            <pc:sldMk cId="2934169708" sldId="3587"/>
            <ac:spMk id="31" creationId="{98F1CC23-E65B-1AB6-7F8F-7EC1EA98292E}"/>
          </ac:spMkLst>
        </pc:spChg>
        <pc:spChg chg="del">
          <ac:chgData name="Jackson Lam" userId="32eacf31-ef64-4152-a98e-82afd854682f" providerId="ADAL" clId="{3CCE19EE-13D8-4FEE-B551-D18F5FA5A2F5}" dt="2023-11-08T09:56:43.637" v="1586" actId="478"/>
          <ac:spMkLst>
            <pc:docMk/>
            <pc:sldMk cId="2934169708" sldId="3587"/>
            <ac:spMk id="32" creationId="{2242D4FC-9C53-7862-C931-14EC86671ACA}"/>
          </ac:spMkLst>
        </pc:spChg>
        <pc:spChg chg="del">
          <ac:chgData name="Jackson Lam" userId="32eacf31-ef64-4152-a98e-82afd854682f" providerId="ADAL" clId="{3CCE19EE-13D8-4FEE-B551-D18F5FA5A2F5}" dt="2023-11-08T09:56:35.214" v="1572" actId="478"/>
          <ac:spMkLst>
            <pc:docMk/>
            <pc:sldMk cId="2934169708" sldId="3587"/>
            <ac:spMk id="33" creationId="{45610D71-1718-C5B4-7FF1-A5F95185638E}"/>
          </ac:spMkLst>
        </pc:spChg>
        <pc:graphicFrameChg chg="del mod">
          <ac:chgData name="Jackson Lam" userId="32eacf31-ef64-4152-a98e-82afd854682f" providerId="ADAL" clId="{3CCE19EE-13D8-4FEE-B551-D18F5FA5A2F5}" dt="2023-11-08T09:56:37.464" v="1574" actId="478"/>
          <ac:graphicFrameMkLst>
            <pc:docMk/>
            <pc:sldMk cId="2934169708" sldId="3587"/>
            <ac:graphicFrameMk id="2" creationId="{9ED6E56F-9E5E-C96B-CE58-DC796BA62441}"/>
          </ac:graphicFrameMkLst>
        </pc:graphicFrameChg>
      </pc:sldChg>
      <pc:sldChg chg="modSp add mod modNotes">
        <pc:chgData name="Jackson Lam" userId="32eacf31-ef64-4152-a98e-82afd854682f" providerId="ADAL" clId="{3CCE19EE-13D8-4FEE-B551-D18F5FA5A2F5}" dt="2023-11-16T08:04:01.006" v="3436" actId="6549"/>
        <pc:sldMkLst>
          <pc:docMk/>
          <pc:sldMk cId="0" sldId="3588"/>
        </pc:sldMkLst>
        <pc:spChg chg="mod">
          <ac:chgData name="Jackson Lam" userId="32eacf31-ef64-4152-a98e-82afd854682f" providerId="ADAL" clId="{3CCE19EE-13D8-4FEE-B551-D18F5FA5A2F5}" dt="2023-11-16T08:04:01.006" v="3436" actId="6549"/>
          <ac:spMkLst>
            <pc:docMk/>
            <pc:sldMk cId="0" sldId="3588"/>
            <ac:spMk id="5" creationId="{D8216A08-3DCE-5EAC-CA3D-3358B4C2CF31}"/>
          </ac:spMkLst>
        </pc:spChg>
        <pc:spChg chg="mod">
          <ac:chgData name="Jackson Lam" userId="32eacf31-ef64-4152-a98e-82afd854682f" providerId="ADAL" clId="{3CCE19EE-13D8-4FEE-B551-D18F5FA5A2F5}" dt="2023-11-07T09:52:48.729" v="17" actId="20577"/>
          <ac:spMkLst>
            <pc:docMk/>
            <pc:sldMk cId="0" sldId="3588"/>
            <ac:spMk id="6" creationId="{DA4C9317-313A-B2E3-DC2B-6C3C5A91FA94}"/>
          </ac:spMkLst>
        </pc:spChg>
      </pc:sldChg>
      <pc:sldChg chg="modSp add mod">
        <pc:chgData name="Jackson Lam" userId="32eacf31-ef64-4152-a98e-82afd854682f" providerId="ADAL" clId="{3CCE19EE-13D8-4FEE-B551-D18F5FA5A2F5}" dt="2023-11-16T02:14:29.964" v="2967"/>
        <pc:sldMkLst>
          <pc:docMk/>
          <pc:sldMk cId="2040218144" sldId="3589"/>
        </pc:sldMkLst>
        <pc:spChg chg="mod">
          <ac:chgData name="Jackson Lam" userId="32eacf31-ef64-4152-a98e-82afd854682f" providerId="ADAL" clId="{3CCE19EE-13D8-4FEE-B551-D18F5FA5A2F5}" dt="2023-11-16T02:14:29.964" v="2967"/>
          <ac:spMkLst>
            <pc:docMk/>
            <pc:sldMk cId="2040218144" sldId="3589"/>
            <ac:spMk id="10" creationId="{65E465B4-D929-44F8-9F17-0C907EC8CAE6}"/>
          </ac:spMkLst>
        </pc:spChg>
      </pc:sldChg>
      <pc:sldChg chg="modSp add mod modNotes">
        <pc:chgData name="Jackson Lam" userId="32eacf31-ef64-4152-a98e-82afd854682f" providerId="ADAL" clId="{3CCE19EE-13D8-4FEE-B551-D18F5FA5A2F5}" dt="2023-11-16T02:15:04.523" v="2991"/>
        <pc:sldMkLst>
          <pc:docMk/>
          <pc:sldMk cId="0" sldId="3590"/>
        </pc:sldMkLst>
        <pc:spChg chg="mod">
          <ac:chgData name="Jackson Lam" userId="32eacf31-ef64-4152-a98e-82afd854682f" providerId="ADAL" clId="{3CCE19EE-13D8-4FEE-B551-D18F5FA5A2F5}" dt="2023-11-08T07:07:11.354" v="63" actId="1076"/>
          <ac:spMkLst>
            <pc:docMk/>
            <pc:sldMk cId="0" sldId="3590"/>
            <ac:spMk id="52" creationId="{00000000-0000-0000-0000-000000000000}"/>
          </ac:spMkLst>
        </pc:spChg>
        <pc:spChg chg="mod">
          <ac:chgData name="Jackson Lam" userId="32eacf31-ef64-4152-a98e-82afd854682f" providerId="ADAL" clId="{3CCE19EE-13D8-4FEE-B551-D18F5FA5A2F5}" dt="2023-11-16T02:15:04.523" v="2991"/>
          <ac:spMkLst>
            <pc:docMk/>
            <pc:sldMk cId="0" sldId="3590"/>
            <ac:spMk id="55" creationId="{00000000-0000-0000-0000-000000000000}"/>
          </ac:spMkLst>
        </pc:spChg>
      </pc:sldChg>
      <pc:sldChg chg="addSp delSp modSp add mod modNotes">
        <pc:chgData name="Jackson Lam" userId="32eacf31-ef64-4152-a98e-82afd854682f" providerId="ADAL" clId="{3CCE19EE-13D8-4FEE-B551-D18F5FA5A2F5}" dt="2023-11-16T09:50:44.343" v="3855" actId="1076"/>
        <pc:sldMkLst>
          <pc:docMk/>
          <pc:sldMk cId="0" sldId="3591"/>
        </pc:sldMkLst>
        <pc:spChg chg="mod">
          <ac:chgData name="Jackson Lam" userId="32eacf31-ef64-4152-a98e-82afd854682f" providerId="ADAL" clId="{3CCE19EE-13D8-4FEE-B551-D18F5FA5A2F5}" dt="2023-11-16T02:20:09.896" v="3027" actId="1076"/>
          <ac:spMkLst>
            <pc:docMk/>
            <pc:sldMk cId="0" sldId="3591"/>
            <ac:spMk id="63" creationId="{00000000-0000-0000-0000-000000000000}"/>
          </ac:spMkLst>
        </pc:spChg>
        <pc:picChg chg="add del">
          <ac:chgData name="Jackson Lam" userId="32eacf31-ef64-4152-a98e-82afd854682f" providerId="ADAL" clId="{3CCE19EE-13D8-4FEE-B551-D18F5FA5A2F5}" dt="2023-11-08T07:09:52.471" v="193" actId="22"/>
          <ac:picMkLst>
            <pc:docMk/>
            <pc:sldMk cId="0" sldId="3591"/>
            <ac:picMk id="3" creationId="{481805A7-A46D-3696-C51F-7C88F2237F21}"/>
          </ac:picMkLst>
        </pc:picChg>
        <pc:picChg chg="mod">
          <ac:chgData name="Jackson Lam" userId="32eacf31-ef64-4152-a98e-82afd854682f" providerId="ADAL" clId="{3CCE19EE-13D8-4FEE-B551-D18F5FA5A2F5}" dt="2023-11-16T09:50:44.343" v="3855" actId="1076"/>
          <ac:picMkLst>
            <pc:docMk/>
            <pc:sldMk cId="0" sldId="3591"/>
            <ac:picMk id="62" creationId="{00000000-0000-0000-0000-000000000000}"/>
          </ac:picMkLst>
        </pc:picChg>
      </pc:sldChg>
      <pc:sldChg chg="addSp modSp add mod modNotes">
        <pc:chgData name="Jackson Lam" userId="32eacf31-ef64-4152-a98e-82afd854682f" providerId="ADAL" clId="{3CCE19EE-13D8-4FEE-B551-D18F5FA5A2F5}" dt="2023-11-20T03:49:53.739" v="4090" actId="6549"/>
        <pc:sldMkLst>
          <pc:docMk/>
          <pc:sldMk cId="0" sldId="3592"/>
        </pc:sldMkLst>
        <pc:spChg chg="mod">
          <ac:chgData name="Jackson Lam" userId="32eacf31-ef64-4152-a98e-82afd854682f" providerId="ADAL" clId="{3CCE19EE-13D8-4FEE-B551-D18F5FA5A2F5}" dt="2023-11-20T03:49:53.739" v="4090" actId="6549"/>
          <ac:spMkLst>
            <pc:docMk/>
            <pc:sldMk cId="0" sldId="3592"/>
            <ac:spMk id="2" creationId="{3A23796F-EC50-3C89-4156-4228D2A325AE}"/>
          </ac:spMkLst>
        </pc:spChg>
        <pc:spChg chg="mod">
          <ac:chgData name="Jackson Lam" userId="32eacf31-ef64-4152-a98e-82afd854682f" providerId="ADAL" clId="{3CCE19EE-13D8-4FEE-B551-D18F5FA5A2F5}" dt="2023-11-16T08:05:12.103" v="3451" actId="465"/>
          <ac:spMkLst>
            <pc:docMk/>
            <pc:sldMk cId="0" sldId="3592"/>
            <ac:spMk id="3" creationId="{8EB96ACF-4DF8-FBE4-AE69-BFD68C39B65F}"/>
          </ac:spMkLst>
        </pc:spChg>
        <pc:spChg chg="mod">
          <ac:chgData name="Jackson Lam" userId="32eacf31-ef64-4152-a98e-82afd854682f" providerId="ADAL" clId="{3CCE19EE-13D8-4FEE-B551-D18F5FA5A2F5}" dt="2023-11-16T08:11:27.692" v="3500" actId="12788"/>
          <ac:spMkLst>
            <pc:docMk/>
            <pc:sldMk cId="0" sldId="3592"/>
            <ac:spMk id="4" creationId="{E41418AD-A5A7-46DD-BBBD-4767A7E62883}"/>
          </ac:spMkLst>
        </pc:spChg>
        <pc:spChg chg="mod">
          <ac:chgData name="Jackson Lam" userId="32eacf31-ef64-4152-a98e-82afd854682f" providerId="ADAL" clId="{3CCE19EE-13D8-4FEE-B551-D18F5FA5A2F5}" dt="2023-11-16T08:32:55.338" v="3586" actId="1076"/>
          <ac:spMkLst>
            <pc:docMk/>
            <pc:sldMk cId="0" sldId="3592"/>
            <ac:spMk id="5" creationId="{5A3EE786-2D0D-4233-BB2C-684F4C283AFB}"/>
          </ac:spMkLst>
        </pc:spChg>
        <pc:spChg chg="add mod">
          <ac:chgData name="Jackson Lam" userId="32eacf31-ef64-4152-a98e-82afd854682f" providerId="ADAL" clId="{3CCE19EE-13D8-4FEE-B551-D18F5FA5A2F5}" dt="2023-11-16T08:11:27.692" v="3500" actId="12788"/>
          <ac:spMkLst>
            <pc:docMk/>
            <pc:sldMk cId="0" sldId="3592"/>
            <ac:spMk id="6" creationId="{04FE5A48-94E8-A75E-B421-54F4A843A279}"/>
          </ac:spMkLst>
        </pc:spChg>
        <pc:spChg chg="add mod">
          <ac:chgData name="Jackson Lam" userId="32eacf31-ef64-4152-a98e-82afd854682f" providerId="ADAL" clId="{3CCE19EE-13D8-4FEE-B551-D18F5FA5A2F5}" dt="2023-11-16T08:11:27.692" v="3500" actId="12788"/>
          <ac:spMkLst>
            <pc:docMk/>
            <pc:sldMk cId="0" sldId="3592"/>
            <ac:spMk id="7" creationId="{9BFD4ADE-CDDF-7A4E-14AF-9816E8E6B859}"/>
          </ac:spMkLst>
        </pc:spChg>
        <pc:spChg chg="mod">
          <ac:chgData name="Jackson Lam" userId="32eacf31-ef64-4152-a98e-82afd854682f" providerId="ADAL" clId="{3CCE19EE-13D8-4FEE-B551-D18F5FA5A2F5}" dt="2023-11-16T02:21:28.130" v="3072" actId="1076"/>
          <ac:spMkLst>
            <pc:docMk/>
            <pc:sldMk cId="0" sldId="3592"/>
            <ac:spMk id="68"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69"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70"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71"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72"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73" creationId="{00000000-0000-0000-0000-000000000000}"/>
          </ac:spMkLst>
        </pc:spChg>
        <pc:spChg chg="mod">
          <ac:chgData name="Jackson Lam" userId="32eacf31-ef64-4152-a98e-82afd854682f" providerId="ADAL" clId="{3CCE19EE-13D8-4FEE-B551-D18F5FA5A2F5}" dt="2023-11-16T02:26:37.568" v="3079" actId="1076"/>
          <ac:spMkLst>
            <pc:docMk/>
            <pc:sldMk cId="0" sldId="3592"/>
            <ac:spMk id="74" creationId="{00000000-0000-0000-0000-000000000000}"/>
          </ac:spMkLst>
        </pc:spChg>
        <pc:spChg chg="mod">
          <ac:chgData name="Jackson Lam" userId="32eacf31-ef64-4152-a98e-82afd854682f" providerId="ADAL" clId="{3CCE19EE-13D8-4FEE-B551-D18F5FA5A2F5}" dt="2023-11-16T08:11:27.692" v="3500" actId="12788"/>
          <ac:spMkLst>
            <pc:docMk/>
            <pc:sldMk cId="0" sldId="3592"/>
            <ac:spMk id="75" creationId="{00000000-0000-0000-0000-000000000000}"/>
          </ac:spMkLst>
        </pc:spChg>
        <pc:spChg chg="mod">
          <ac:chgData name="Jackson Lam" userId="32eacf31-ef64-4152-a98e-82afd854682f" providerId="ADAL" clId="{3CCE19EE-13D8-4FEE-B551-D18F5FA5A2F5}" dt="2023-11-16T08:05:09.697" v="3450" actId="12788"/>
          <ac:spMkLst>
            <pc:docMk/>
            <pc:sldMk cId="0" sldId="3592"/>
            <ac:spMk id="76" creationId="{00000000-0000-0000-0000-000000000000}"/>
          </ac:spMkLst>
        </pc:spChg>
        <pc:spChg chg="mod">
          <ac:chgData name="Jackson Lam" userId="32eacf31-ef64-4152-a98e-82afd854682f" providerId="ADAL" clId="{3CCE19EE-13D8-4FEE-B551-D18F5FA5A2F5}" dt="2023-11-16T08:05:09.697" v="3450" actId="12788"/>
          <ac:spMkLst>
            <pc:docMk/>
            <pc:sldMk cId="0" sldId="3592"/>
            <ac:spMk id="77" creationId="{00000000-0000-0000-0000-000000000000}"/>
          </ac:spMkLst>
        </pc:spChg>
        <pc:spChg chg="mod">
          <ac:chgData name="Jackson Lam" userId="32eacf31-ef64-4152-a98e-82afd854682f" providerId="ADAL" clId="{3CCE19EE-13D8-4FEE-B551-D18F5FA5A2F5}" dt="2023-11-16T08:05:12.103" v="3451" actId="465"/>
          <ac:spMkLst>
            <pc:docMk/>
            <pc:sldMk cId="0" sldId="3592"/>
            <ac:spMk id="78" creationId="{00000000-0000-0000-0000-000000000000}"/>
          </ac:spMkLst>
        </pc:spChg>
      </pc:sldChg>
      <pc:sldChg chg="addSp delSp modSp add mod">
        <pc:chgData name="Jackson Lam" userId="32eacf31-ef64-4152-a98e-82afd854682f" providerId="ADAL" clId="{3CCE19EE-13D8-4FEE-B551-D18F5FA5A2F5}" dt="2023-11-17T08:13:55.565" v="3905"/>
        <pc:sldMkLst>
          <pc:docMk/>
          <pc:sldMk cId="2444901366" sldId="3593"/>
        </pc:sldMkLst>
        <pc:spChg chg="mod">
          <ac:chgData name="Jackson Lam" userId="32eacf31-ef64-4152-a98e-82afd854682f" providerId="ADAL" clId="{3CCE19EE-13D8-4FEE-B551-D18F5FA5A2F5}" dt="2023-11-17T08:13:55.565" v="3905"/>
          <ac:spMkLst>
            <pc:docMk/>
            <pc:sldMk cId="2444901366" sldId="3593"/>
            <ac:spMk id="2" creationId="{7A9E8DE4-358A-4215-9729-21A59091CAB3}"/>
          </ac:spMkLst>
        </pc:spChg>
        <pc:spChg chg="mod">
          <ac:chgData name="Jackson Lam" userId="32eacf31-ef64-4152-a98e-82afd854682f" providerId="ADAL" clId="{3CCE19EE-13D8-4FEE-B551-D18F5FA5A2F5}" dt="2023-11-08T09:55:02.941" v="1556" actId="20577"/>
          <ac:spMkLst>
            <pc:docMk/>
            <pc:sldMk cId="2444901366" sldId="3593"/>
            <ac:spMk id="3" creationId="{51256CE8-569F-2692-A6D3-5487E06E53C4}"/>
          </ac:spMkLst>
        </pc:spChg>
        <pc:spChg chg="mod">
          <ac:chgData name="Jackson Lam" userId="32eacf31-ef64-4152-a98e-82afd854682f" providerId="ADAL" clId="{3CCE19EE-13D8-4FEE-B551-D18F5FA5A2F5}" dt="2023-11-16T09:55:23.160" v="3866" actId="2711"/>
          <ac:spMkLst>
            <pc:docMk/>
            <pc:sldMk cId="2444901366" sldId="3593"/>
            <ac:spMk id="5" creationId="{7A6F6030-50F6-43AB-A9FE-2C4037116B00}"/>
          </ac:spMkLst>
        </pc:spChg>
        <pc:spChg chg="mod">
          <ac:chgData name="Jackson Lam" userId="32eacf31-ef64-4152-a98e-82afd854682f" providerId="ADAL" clId="{3CCE19EE-13D8-4FEE-B551-D18F5FA5A2F5}" dt="2023-11-17T08:13:53.659" v="3903"/>
          <ac:spMkLst>
            <pc:docMk/>
            <pc:sldMk cId="2444901366" sldId="3593"/>
            <ac:spMk id="7" creationId="{FD74D183-760F-7E31-F5EC-64DA5B2EA6FA}"/>
          </ac:spMkLst>
        </pc:spChg>
        <pc:spChg chg="mod">
          <ac:chgData name="Jackson Lam" userId="32eacf31-ef64-4152-a98e-82afd854682f" providerId="ADAL" clId="{3CCE19EE-13D8-4FEE-B551-D18F5FA5A2F5}" dt="2023-11-08T09:55:13.362" v="1558" actId="14100"/>
          <ac:spMkLst>
            <pc:docMk/>
            <pc:sldMk cId="2444901366" sldId="3593"/>
            <ac:spMk id="8" creationId="{76A3D6FE-7533-5FDD-D2C1-56DD75621758}"/>
          </ac:spMkLst>
        </pc:spChg>
        <pc:picChg chg="mod">
          <ac:chgData name="Jackson Lam" userId="32eacf31-ef64-4152-a98e-82afd854682f" providerId="ADAL" clId="{3CCE19EE-13D8-4FEE-B551-D18F5FA5A2F5}" dt="2023-11-08T09:56:07.052" v="1567" actId="14826"/>
          <ac:picMkLst>
            <pc:docMk/>
            <pc:sldMk cId="2444901366" sldId="3593"/>
            <ac:picMk id="11" creationId="{0084FC12-7E9E-449A-B548-94F62FC37587}"/>
          </ac:picMkLst>
        </pc:picChg>
        <pc:picChg chg="del">
          <ac:chgData name="Jackson Lam" userId="32eacf31-ef64-4152-a98e-82afd854682f" providerId="ADAL" clId="{3CCE19EE-13D8-4FEE-B551-D18F5FA5A2F5}" dt="2023-11-08T09:55:14.768" v="1559" actId="478"/>
          <ac:picMkLst>
            <pc:docMk/>
            <pc:sldMk cId="2444901366" sldId="3593"/>
            <ac:picMk id="3074" creationId="{468223D6-1F22-284C-D73B-7009ED5331AB}"/>
          </ac:picMkLst>
        </pc:picChg>
        <pc:picChg chg="add mod">
          <ac:chgData name="Jackson Lam" userId="32eacf31-ef64-4152-a98e-82afd854682f" providerId="ADAL" clId="{3CCE19EE-13D8-4FEE-B551-D18F5FA5A2F5}" dt="2023-11-08T09:56:17.593" v="1571" actId="14100"/>
          <ac:picMkLst>
            <pc:docMk/>
            <pc:sldMk cId="2444901366" sldId="3593"/>
            <ac:picMk id="4098" creationId="{3702C8AC-DCCB-7B7F-F568-E010122C3B51}"/>
          </ac:picMkLst>
        </pc:picChg>
      </pc:sldChg>
      <pc:sldChg chg="addSp delSp modSp add mod modNotes">
        <pc:chgData name="Jackson Lam" userId="32eacf31-ef64-4152-a98e-82afd854682f" providerId="ADAL" clId="{3CCE19EE-13D8-4FEE-B551-D18F5FA5A2F5}" dt="2023-11-17T08:14:34.007" v="3913"/>
        <pc:sldMkLst>
          <pc:docMk/>
          <pc:sldMk cId="2756981006" sldId="3594"/>
        </pc:sldMkLst>
        <pc:spChg chg="mod">
          <ac:chgData name="Jackson Lam" userId="32eacf31-ef64-4152-a98e-82afd854682f" providerId="ADAL" clId="{3CCE19EE-13D8-4FEE-B551-D18F5FA5A2F5}" dt="2023-11-17T08:14:31.767" v="3911"/>
          <ac:spMkLst>
            <pc:docMk/>
            <pc:sldMk cId="2756981006" sldId="3594"/>
            <ac:spMk id="13" creationId="{D1DBFC81-B229-6478-AAB9-FF8E43478BDD}"/>
          </ac:spMkLst>
        </pc:spChg>
        <pc:spChg chg="mod">
          <ac:chgData name="Jackson Lam" userId="32eacf31-ef64-4152-a98e-82afd854682f" providerId="ADAL" clId="{3CCE19EE-13D8-4FEE-B551-D18F5FA5A2F5}" dt="2023-11-10T01:56:35.844" v="1884" actId="20577"/>
          <ac:spMkLst>
            <pc:docMk/>
            <pc:sldMk cId="2756981006" sldId="3594"/>
            <ac:spMk id="18" creationId="{18FCE71E-96BF-A63D-CB4A-DF9BEA18F732}"/>
          </ac:spMkLst>
        </pc:spChg>
        <pc:spChg chg="mod">
          <ac:chgData name="Jackson Lam" userId="32eacf31-ef64-4152-a98e-82afd854682f" providerId="ADAL" clId="{3CCE19EE-13D8-4FEE-B551-D18F5FA5A2F5}" dt="2023-11-10T02:01:31.036" v="1940" actId="14100"/>
          <ac:spMkLst>
            <pc:docMk/>
            <pc:sldMk cId="2756981006" sldId="3594"/>
            <ac:spMk id="21" creationId="{4B09C493-B5C9-9527-EA9D-EB5D86842D1C}"/>
          </ac:spMkLst>
        </pc:spChg>
        <pc:spChg chg="mod">
          <ac:chgData name="Jackson Lam" userId="32eacf31-ef64-4152-a98e-82afd854682f" providerId="ADAL" clId="{3CCE19EE-13D8-4FEE-B551-D18F5FA5A2F5}" dt="2023-11-10T02:10:20.698" v="1998" actId="20577"/>
          <ac:spMkLst>
            <pc:docMk/>
            <pc:sldMk cId="2756981006" sldId="3594"/>
            <ac:spMk id="153" creationId="{00000000-0000-0000-0000-000000000000}"/>
          </ac:spMkLst>
        </pc:spChg>
        <pc:spChg chg="mod">
          <ac:chgData name="Jackson Lam" userId="32eacf31-ef64-4152-a98e-82afd854682f" providerId="ADAL" clId="{3CCE19EE-13D8-4FEE-B551-D18F5FA5A2F5}" dt="2023-11-17T08:14:34.007" v="3913"/>
          <ac:spMkLst>
            <pc:docMk/>
            <pc:sldMk cId="2756981006" sldId="3594"/>
            <ac:spMk id="156" creationId="{00000000-0000-0000-0000-000000000000}"/>
          </ac:spMkLst>
        </pc:spChg>
        <pc:picChg chg="del">
          <ac:chgData name="Jackson Lam" userId="32eacf31-ef64-4152-a98e-82afd854682f" providerId="ADAL" clId="{3CCE19EE-13D8-4FEE-B551-D18F5FA5A2F5}" dt="2023-11-10T02:00:03.393" v="1889" actId="478"/>
          <ac:picMkLst>
            <pc:docMk/>
            <pc:sldMk cId="2756981006" sldId="3594"/>
            <ac:picMk id="2" creationId="{B2E014FA-0DD5-2BAF-08F2-C1265E3D1C7C}"/>
          </ac:picMkLst>
        </pc:picChg>
        <pc:picChg chg="mod">
          <ac:chgData name="Jackson Lam" userId="32eacf31-ef64-4152-a98e-82afd854682f" providerId="ADAL" clId="{3CCE19EE-13D8-4FEE-B551-D18F5FA5A2F5}" dt="2023-11-10T02:00:26.595" v="1896" actId="1076"/>
          <ac:picMkLst>
            <pc:docMk/>
            <pc:sldMk cId="2756981006" sldId="3594"/>
            <ac:picMk id="3" creationId="{9602664E-4D74-D5C1-1E8B-277064390812}"/>
          </ac:picMkLst>
        </pc:picChg>
        <pc:picChg chg="add mod">
          <ac:chgData name="Jackson Lam" userId="32eacf31-ef64-4152-a98e-82afd854682f" providerId="ADAL" clId="{3CCE19EE-13D8-4FEE-B551-D18F5FA5A2F5}" dt="2023-11-10T02:00:26.595" v="1896" actId="1076"/>
          <ac:picMkLst>
            <pc:docMk/>
            <pc:sldMk cId="2756981006" sldId="3594"/>
            <ac:picMk id="1026" creationId="{11139379-F632-ACBE-E621-77DB28B8EBCB}"/>
          </ac:picMkLst>
        </pc:picChg>
        <pc:picChg chg="add del">
          <ac:chgData name="Jackson Lam" userId="32eacf31-ef64-4152-a98e-82afd854682f" providerId="ADAL" clId="{3CCE19EE-13D8-4FEE-B551-D18F5FA5A2F5}" dt="2023-11-10T02:00:35.985" v="1900"/>
          <ac:picMkLst>
            <pc:docMk/>
            <pc:sldMk cId="2756981006" sldId="3594"/>
            <ac:picMk id="1028" creationId="{2F158875-FA9F-9717-C84E-CE2D90FBAD6B}"/>
          </ac:picMkLst>
        </pc:picChg>
      </pc:sldChg>
      <pc:sldChg chg="addSp delSp modSp add mod ord">
        <pc:chgData name="Jackson Lam" userId="32eacf31-ef64-4152-a98e-82afd854682f" providerId="ADAL" clId="{3CCE19EE-13D8-4FEE-B551-D18F5FA5A2F5}" dt="2023-11-17T08:14:23.078" v="3910"/>
        <pc:sldMkLst>
          <pc:docMk/>
          <pc:sldMk cId="1952597139" sldId="3595"/>
        </pc:sldMkLst>
        <pc:spChg chg="mod">
          <ac:chgData name="Jackson Lam" userId="32eacf31-ef64-4152-a98e-82afd854682f" providerId="ADAL" clId="{3CCE19EE-13D8-4FEE-B551-D18F5FA5A2F5}" dt="2023-11-17T08:14:23.078" v="3910"/>
          <ac:spMkLst>
            <pc:docMk/>
            <pc:sldMk cId="1952597139" sldId="3595"/>
            <ac:spMk id="2" creationId="{7A9E8DE4-358A-4215-9729-21A59091CAB3}"/>
          </ac:spMkLst>
        </pc:spChg>
        <pc:spChg chg="mod">
          <ac:chgData name="Jackson Lam" userId="32eacf31-ef64-4152-a98e-82afd854682f" providerId="ADAL" clId="{3CCE19EE-13D8-4FEE-B551-D18F5FA5A2F5}" dt="2023-11-10T02:10:17.421" v="1994" actId="20577"/>
          <ac:spMkLst>
            <pc:docMk/>
            <pc:sldMk cId="1952597139" sldId="3595"/>
            <ac:spMk id="3" creationId="{51256CE8-569F-2692-A6D3-5487E06E53C4}"/>
          </ac:spMkLst>
        </pc:spChg>
        <pc:spChg chg="mod">
          <ac:chgData name="Jackson Lam" userId="32eacf31-ef64-4152-a98e-82afd854682f" providerId="ADAL" clId="{3CCE19EE-13D8-4FEE-B551-D18F5FA5A2F5}" dt="2023-11-10T01:56:38.187" v="1885" actId="20577"/>
          <ac:spMkLst>
            <pc:docMk/>
            <pc:sldMk cId="1952597139" sldId="3595"/>
            <ac:spMk id="5" creationId="{7A6F6030-50F6-43AB-A9FE-2C4037116B00}"/>
          </ac:spMkLst>
        </pc:spChg>
        <pc:spChg chg="mod">
          <ac:chgData name="Jackson Lam" userId="32eacf31-ef64-4152-a98e-82afd854682f" providerId="ADAL" clId="{3CCE19EE-13D8-4FEE-B551-D18F5FA5A2F5}" dt="2023-11-17T08:14:20.906" v="3908"/>
          <ac:spMkLst>
            <pc:docMk/>
            <pc:sldMk cId="1952597139" sldId="3595"/>
            <ac:spMk id="7" creationId="{FD74D183-760F-7E31-F5EC-64DA5B2EA6FA}"/>
          </ac:spMkLst>
        </pc:spChg>
        <pc:spChg chg="mod">
          <ac:chgData name="Jackson Lam" userId="32eacf31-ef64-4152-a98e-82afd854682f" providerId="ADAL" clId="{3CCE19EE-13D8-4FEE-B551-D18F5FA5A2F5}" dt="2023-11-10T02:01:37.332" v="1941" actId="14100"/>
          <ac:spMkLst>
            <pc:docMk/>
            <pc:sldMk cId="1952597139" sldId="3595"/>
            <ac:spMk id="8" creationId="{76A3D6FE-7533-5FDD-D2C1-56DD75621758}"/>
          </ac:spMkLst>
        </pc:spChg>
        <pc:picChg chg="mod">
          <ac:chgData name="Jackson Lam" userId="32eacf31-ef64-4152-a98e-82afd854682f" providerId="ADAL" clId="{3CCE19EE-13D8-4FEE-B551-D18F5FA5A2F5}" dt="2023-11-15T10:06:08.718" v="2567" actId="14826"/>
          <ac:picMkLst>
            <pc:docMk/>
            <pc:sldMk cId="1952597139" sldId="3595"/>
            <ac:picMk id="11" creationId="{0084FC12-7E9E-449A-B548-94F62FC37587}"/>
          </ac:picMkLst>
        </pc:picChg>
        <pc:picChg chg="add mod">
          <ac:chgData name="Jackson Lam" userId="32eacf31-ef64-4152-a98e-82afd854682f" providerId="ADAL" clId="{3CCE19EE-13D8-4FEE-B551-D18F5FA5A2F5}" dt="2023-11-10T02:05:24.280" v="1990" actId="1076"/>
          <ac:picMkLst>
            <pc:docMk/>
            <pc:sldMk cId="1952597139" sldId="3595"/>
            <ac:picMk id="2050" creationId="{7DC323A9-6505-D77A-BB35-C4C08C247E53}"/>
          </ac:picMkLst>
        </pc:picChg>
        <pc:picChg chg="del">
          <ac:chgData name="Jackson Lam" userId="32eacf31-ef64-4152-a98e-82afd854682f" providerId="ADAL" clId="{3CCE19EE-13D8-4FEE-B551-D18F5FA5A2F5}" dt="2023-11-10T02:01:38.129" v="1942" actId="478"/>
          <ac:picMkLst>
            <pc:docMk/>
            <pc:sldMk cId="1952597139" sldId="3595"/>
            <ac:picMk id="3074" creationId="{468223D6-1F22-284C-D73B-7009ED5331AB}"/>
          </ac:picMkLst>
        </pc:picChg>
      </pc:sldChg>
      <pc:sldChg chg="modSp add mod">
        <pc:chgData name="Jackson Lam" userId="32eacf31-ef64-4152-a98e-82afd854682f" providerId="ADAL" clId="{3CCE19EE-13D8-4FEE-B551-D18F5FA5A2F5}" dt="2023-11-17T08:15:38.731" v="3919"/>
        <pc:sldMkLst>
          <pc:docMk/>
          <pc:sldMk cId="955406543" sldId="3596"/>
        </pc:sldMkLst>
        <pc:spChg chg="mod">
          <ac:chgData name="Jackson Lam" userId="32eacf31-ef64-4152-a98e-82afd854682f" providerId="ADAL" clId="{3CCE19EE-13D8-4FEE-B551-D18F5FA5A2F5}" dt="2023-11-17T08:15:38.731" v="3919"/>
          <ac:spMkLst>
            <pc:docMk/>
            <pc:sldMk cId="955406543" sldId="3596"/>
            <ac:spMk id="2" creationId="{7A9E8DE4-358A-4215-9729-21A59091CAB3}"/>
          </ac:spMkLst>
        </pc:spChg>
        <pc:spChg chg="mod">
          <ac:chgData name="Jackson Lam" userId="32eacf31-ef64-4152-a98e-82afd854682f" providerId="ADAL" clId="{3CCE19EE-13D8-4FEE-B551-D18F5FA5A2F5}" dt="2023-11-10T02:50:12.096" v="2173" actId="20577"/>
          <ac:spMkLst>
            <pc:docMk/>
            <pc:sldMk cId="955406543" sldId="3596"/>
            <ac:spMk id="3" creationId="{51256CE8-569F-2692-A6D3-5487E06E53C4}"/>
          </ac:spMkLst>
        </pc:spChg>
        <pc:spChg chg="mod">
          <ac:chgData name="Jackson Lam" userId="32eacf31-ef64-4152-a98e-82afd854682f" providerId="ADAL" clId="{3CCE19EE-13D8-4FEE-B551-D18F5FA5A2F5}" dt="2023-11-10T02:43:22.910" v="2122" actId="6549"/>
          <ac:spMkLst>
            <pc:docMk/>
            <pc:sldMk cId="955406543" sldId="3596"/>
            <ac:spMk id="5" creationId="{7A6F6030-50F6-43AB-A9FE-2C4037116B00}"/>
          </ac:spMkLst>
        </pc:spChg>
        <pc:spChg chg="mod">
          <ac:chgData name="Jackson Lam" userId="32eacf31-ef64-4152-a98e-82afd854682f" providerId="ADAL" clId="{3CCE19EE-13D8-4FEE-B551-D18F5FA5A2F5}" dt="2023-11-17T08:15:36.810" v="3917"/>
          <ac:spMkLst>
            <pc:docMk/>
            <pc:sldMk cId="955406543" sldId="3596"/>
            <ac:spMk id="7" creationId="{FD74D183-760F-7E31-F5EC-64DA5B2EA6FA}"/>
          </ac:spMkLst>
        </pc:spChg>
        <pc:spChg chg="mod">
          <ac:chgData name="Jackson Lam" userId="32eacf31-ef64-4152-a98e-82afd854682f" providerId="ADAL" clId="{3CCE19EE-13D8-4FEE-B551-D18F5FA5A2F5}" dt="2023-11-10T02:50:25.603" v="2175" actId="14100"/>
          <ac:spMkLst>
            <pc:docMk/>
            <pc:sldMk cId="955406543" sldId="3596"/>
            <ac:spMk id="8" creationId="{76A3D6FE-7533-5FDD-D2C1-56DD75621758}"/>
          </ac:spMkLst>
        </pc:spChg>
        <pc:picChg chg="mod">
          <ac:chgData name="Jackson Lam" userId="32eacf31-ef64-4152-a98e-82afd854682f" providerId="ADAL" clId="{3CCE19EE-13D8-4FEE-B551-D18F5FA5A2F5}" dt="2023-11-10T02:51:01.351" v="2178" actId="14826"/>
          <ac:picMkLst>
            <pc:docMk/>
            <pc:sldMk cId="955406543" sldId="3596"/>
            <ac:picMk id="11" creationId="{0084FC12-7E9E-449A-B548-94F62FC37587}"/>
          </ac:picMkLst>
        </pc:picChg>
        <pc:picChg chg="mod">
          <ac:chgData name="Jackson Lam" userId="32eacf31-ef64-4152-a98e-82afd854682f" providerId="ADAL" clId="{3CCE19EE-13D8-4FEE-B551-D18F5FA5A2F5}" dt="2023-11-10T02:50:04.191" v="2171" actId="14826"/>
          <ac:picMkLst>
            <pc:docMk/>
            <pc:sldMk cId="955406543" sldId="3596"/>
            <ac:picMk id="2050" creationId="{7DC323A9-6505-D77A-BB35-C4C08C247E53}"/>
          </ac:picMkLst>
        </pc:picChg>
      </pc:sldChg>
      <pc:sldChg chg="modSp add mod modNotes">
        <pc:chgData name="Jackson Lam" userId="32eacf31-ef64-4152-a98e-82afd854682f" providerId="ADAL" clId="{3CCE19EE-13D8-4FEE-B551-D18F5FA5A2F5}" dt="2023-11-17T08:15:48.418" v="3922"/>
        <pc:sldMkLst>
          <pc:docMk/>
          <pc:sldMk cId="4267765289" sldId="3597"/>
        </pc:sldMkLst>
        <pc:spChg chg="mod">
          <ac:chgData name="Jackson Lam" userId="32eacf31-ef64-4152-a98e-82afd854682f" providerId="ADAL" clId="{3CCE19EE-13D8-4FEE-B551-D18F5FA5A2F5}" dt="2023-11-17T08:15:46.246" v="3920"/>
          <ac:spMkLst>
            <pc:docMk/>
            <pc:sldMk cId="4267765289" sldId="3597"/>
            <ac:spMk id="13" creationId="{D1DBFC81-B229-6478-AAB9-FF8E43478BDD}"/>
          </ac:spMkLst>
        </pc:spChg>
        <pc:spChg chg="mod">
          <ac:chgData name="Jackson Lam" userId="32eacf31-ef64-4152-a98e-82afd854682f" providerId="ADAL" clId="{3CCE19EE-13D8-4FEE-B551-D18F5FA5A2F5}" dt="2023-11-10T02:43:25.425" v="2123" actId="20577"/>
          <ac:spMkLst>
            <pc:docMk/>
            <pc:sldMk cId="4267765289" sldId="3597"/>
            <ac:spMk id="18" creationId="{18FCE71E-96BF-A63D-CB4A-DF9BEA18F732}"/>
          </ac:spMkLst>
        </pc:spChg>
        <pc:spChg chg="mod">
          <ac:chgData name="Jackson Lam" userId="32eacf31-ef64-4152-a98e-82afd854682f" providerId="ADAL" clId="{3CCE19EE-13D8-4FEE-B551-D18F5FA5A2F5}" dt="2023-11-15T10:21:11.482" v="2623"/>
          <ac:spMkLst>
            <pc:docMk/>
            <pc:sldMk cId="4267765289" sldId="3597"/>
            <ac:spMk id="21" creationId="{4B09C493-B5C9-9527-EA9D-EB5D86842D1C}"/>
          </ac:spMkLst>
        </pc:spChg>
        <pc:spChg chg="mod">
          <ac:chgData name="Jackson Lam" userId="32eacf31-ef64-4152-a98e-82afd854682f" providerId="ADAL" clId="{3CCE19EE-13D8-4FEE-B551-D18F5FA5A2F5}" dt="2023-11-17T08:15:48.418" v="3922"/>
          <ac:spMkLst>
            <pc:docMk/>
            <pc:sldMk cId="4267765289" sldId="3597"/>
            <ac:spMk id="156" creationId="{00000000-0000-0000-0000-000000000000}"/>
          </ac:spMkLst>
        </pc:spChg>
        <pc:picChg chg="mod">
          <ac:chgData name="Jackson Lam" userId="32eacf31-ef64-4152-a98e-82afd854682f" providerId="ADAL" clId="{3CCE19EE-13D8-4FEE-B551-D18F5FA5A2F5}" dt="2023-11-10T02:52:07.322" v="2180" actId="14826"/>
          <ac:picMkLst>
            <pc:docMk/>
            <pc:sldMk cId="4267765289" sldId="3597"/>
            <ac:picMk id="3" creationId="{9602664E-4D74-D5C1-1E8B-277064390812}"/>
          </ac:picMkLst>
        </pc:picChg>
        <pc:picChg chg="mod">
          <ac:chgData name="Jackson Lam" userId="32eacf31-ef64-4152-a98e-82afd854682f" providerId="ADAL" clId="{3CCE19EE-13D8-4FEE-B551-D18F5FA5A2F5}" dt="2023-11-10T02:54:40.758" v="2186" actId="1076"/>
          <ac:picMkLst>
            <pc:docMk/>
            <pc:sldMk cId="4267765289" sldId="3597"/>
            <ac:picMk id="1026" creationId="{11139379-F632-ACBE-E621-77DB28B8EBCB}"/>
          </ac:picMkLst>
        </pc:picChg>
      </pc:sldChg>
      <pc:sldChg chg="modSp add mod">
        <pc:chgData name="Jackson Lam" userId="32eacf31-ef64-4152-a98e-82afd854682f" providerId="ADAL" clId="{3CCE19EE-13D8-4FEE-B551-D18F5FA5A2F5}" dt="2023-11-16T08:40:38.565" v="3713" actId="1076"/>
        <pc:sldMkLst>
          <pc:docMk/>
          <pc:sldMk cId="3272577897" sldId="3598"/>
        </pc:sldMkLst>
        <pc:spChg chg="mod">
          <ac:chgData name="Jackson Lam" userId="32eacf31-ef64-4152-a98e-82afd854682f" providerId="ADAL" clId="{3CCE19EE-13D8-4FEE-B551-D18F5FA5A2F5}" dt="2023-11-10T02:43:27.737" v="2124" actId="20577"/>
          <ac:spMkLst>
            <pc:docMk/>
            <pc:sldMk cId="3272577897" sldId="3598"/>
            <ac:spMk id="2" creationId="{EE0C47F2-1606-ABE6-BEFD-D77E6F7C2E54}"/>
          </ac:spMkLst>
        </pc:spChg>
        <pc:spChg chg="mod">
          <ac:chgData name="Jackson Lam" userId="32eacf31-ef64-4152-a98e-82afd854682f" providerId="ADAL" clId="{3CCE19EE-13D8-4FEE-B551-D18F5FA5A2F5}" dt="2023-11-16T08:40:38.565" v="3713" actId="1076"/>
          <ac:spMkLst>
            <pc:docMk/>
            <pc:sldMk cId="3272577897" sldId="3598"/>
            <ac:spMk id="8" creationId="{403C0BB5-48BA-4B61-83FA-D65970C0897C}"/>
          </ac:spMkLst>
        </pc:spChg>
        <pc:spChg chg="mod">
          <ac:chgData name="Jackson Lam" userId="32eacf31-ef64-4152-a98e-82afd854682f" providerId="ADAL" clId="{3CCE19EE-13D8-4FEE-B551-D18F5FA5A2F5}" dt="2023-11-16T08:40:35.002" v="3712" actId="1076"/>
          <ac:spMkLst>
            <pc:docMk/>
            <pc:sldMk cId="3272577897" sldId="3598"/>
            <ac:spMk id="9" creationId="{BC7905F6-8839-4BE2-80ED-02AB8F93CDFF}"/>
          </ac:spMkLst>
        </pc:spChg>
        <pc:picChg chg="mod">
          <ac:chgData name="Jackson Lam" userId="32eacf31-ef64-4152-a98e-82afd854682f" providerId="ADAL" clId="{3CCE19EE-13D8-4FEE-B551-D18F5FA5A2F5}" dt="2023-11-16T08:40:38.565" v="3713" actId="1076"/>
          <ac:picMkLst>
            <pc:docMk/>
            <pc:sldMk cId="3272577897" sldId="3598"/>
            <ac:picMk id="3" creationId="{6367DC0B-987E-FB9E-782B-D73DE001C200}"/>
          </ac:picMkLst>
        </pc:picChg>
      </pc:sldChg>
      <pc:sldChg chg="modSp add mod modNotes">
        <pc:chgData name="Jackson Lam" userId="32eacf31-ef64-4152-a98e-82afd854682f" providerId="ADAL" clId="{3CCE19EE-13D8-4FEE-B551-D18F5FA5A2F5}" dt="2023-11-16T09:56:43.511" v="3874" actId="207"/>
        <pc:sldMkLst>
          <pc:docMk/>
          <pc:sldMk cId="4027068157" sldId="3599"/>
        </pc:sldMkLst>
        <pc:spChg chg="mod">
          <ac:chgData name="Jackson Lam" userId="32eacf31-ef64-4152-a98e-82afd854682f" providerId="ADAL" clId="{3CCE19EE-13D8-4FEE-B551-D18F5FA5A2F5}" dt="2023-11-15T10:24:53.788" v="2680" actId="1076"/>
          <ac:spMkLst>
            <pc:docMk/>
            <pc:sldMk cId="4027068157" sldId="3599"/>
            <ac:spMk id="200" creationId="{00000000-0000-0000-0000-000000000000}"/>
          </ac:spMkLst>
        </pc:spChg>
        <pc:spChg chg="mod">
          <ac:chgData name="Jackson Lam" userId="32eacf31-ef64-4152-a98e-82afd854682f" providerId="ADAL" clId="{3CCE19EE-13D8-4FEE-B551-D18F5FA5A2F5}" dt="2023-11-16T09:56:43.511" v="3874" actId="207"/>
          <ac:spMkLst>
            <pc:docMk/>
            <pc:sldMk cId="4027068157" sldId="3599"/>
            <ac:spMk id="201" creationId="{00000000-0000-0000-0000-000000000000}"/>
          </ac:spMkLst>
        </pc:spChg>
        <pc:picChg chg="mod">
          <ac:chgData name="Jackson Lam" userId="32eacf31-ef64-4152-a98e-82afd854682f" providerId="ADAL" clId="{3CCE19EE-13D8-4FEE-B551-D18F5FA5A2F5}" dt="2023-11-15T10:24:53.788" v="2680" actId="1076"/>
          <ac:picMkLst>
            <pc:docMk/>
            <pc:sldMk cId="4027068157" sldId="3599"/>
            <ac:picMk id="2" creationId="{94C8BF5B-D842-C7A4-A983-08E1EED13297}"/>
          </ac:picMkLst>
        </pc:picChg>
      </pc:sldChg>
      <pc:sldChg chg="modSp add del mod modNotes">
        <pc:chgData name="Jackson Lam" userId="32eacf31-ef64-4152-a98e-82afd854682f" providerId="ADAL" clId="{3CCE19EE-13D8-4FEE-B551-D18F5FA5A2F5}" dt="2023-11-16T01:37:50.392" v="2839" actId="47"/>
        <pc:sldMkLst>
          <pc:docMk/>
          <pc:sldMk cId="2256772593" sldId="3600"/>
        </pc:sldMkLst>
        <pc:spChg chg="mod">
          <ac:chgData name="Jackson Lam" userId="32eacf31-ef64-4152-a98e-82afd854682f" providerId="ADAL" clId="{3CCE19EE-13D8-4FEE-B551-D18F5FA5A2F5}" dt="2023-11-15T10:46:04.055" v="2827" actId="14100"/>
          <ac:spMkLst>
            <pc:docMk/>
            <pc:sldMk cId="2256772593" sldId="3600"/>
            <ac:spMk id="5" creationId="{B9A53BE9-3BD0-EBA2-F8C1-9C2AFE3FA59A}"/>
          </ac:spMkLst>
        </pc:spChg>
        <pc:spChg chg="mod">
          <ac:chgData name="Jackson Lam" userId="32eacf31-ef64-4152-a98e-82afd854682f" providerId="ADAL" clId="{3CCE19EE-13D8-4FEE-B551-D18F5FA5A2F5}" dt="2023-11-15T10:46:01.743" v="2826" actId="1076"/>
          <ac:spMkLst>
            <pc:docMk/>
            <pc:sldMk cId="2256772593" sldId="3600"/>
            <ac:spMk id="201" creationId="{00000000-0000-0000-0000-000000000000}"/>
          </ac:spMkLst>
        </pc:spChg>
        <pc:picChg chg="mod">
          <ac:chgData name="Jackson Lam" userId="32eacf31-ef64-4152-a98e-82afd854682f" providerId="ADAL" clId="{3CCE19EE-13D8-4FEE-B551-D18F5FA5A2F5}" dt="2023-11-15T10:46:01.743" v="2826" actId="1076"/>
          <ac:picMkLst>
            <pc:docMk/>
            <pc:sldMk cId="2256772593" sldId="3600"/>
            <ac:picMk id="4" creationId="{D75F3AC1-5E9D-2FAB-6C53-244D3DC38CA3}"/>
          </ac:picMkLst>
        </pc:picChg>
      </pc:sldChg>
      <pc:sldChg chg="modSp add mod">
        <pc:chgData name="Jackson Lam" userId="32eacf31-ef64-4152-a98e-82afd854682f" providerId="ADAL" clId="{3CCE19EE-13D8-4FEE-B551-D18F5FA5A2F5}" dt="2023-11-17T08:15:07.658" v="3915" actId="207"/>
        <pc:sldMkLst>
          <pc:docMk/>
          <pc:sldMk cId="1354617572" sldId="3601"/>
        </pc:sldMkLst>
        <pc:spChg chg="mod">
          <ac:chgData name="Jackson Lam" userId="32eacf31-ef64-4152-a98e-82afd854682f" providerId="ADAL" clId="{3CCE19EE-13D8-4FEE-B551-D18F5FA5A2F5}" dt="2023-11-17T08:15:07.658" v="3915" actId="207"/>
          <ac:spMkLst>
            <pc:docMk/>
            <pc:sldMk cId="1354617572" sldId="3601"/>
            <ac:spMk id="3" creationId="{6239D9F9-7FF6-6B1A-84FC-138B450ED312}"/>
          </ac:spMkLst>
        </pc:spChg>
        <pc:spChg chg="mod">
          <ac:chgData name="Jackson Lam" userId="32eacf31-ef64-4152-a98e-82afd854682f" providerId="ADAL" clId="{3CCE19EE-13D8-4FEE-B551-D18F5FA5A2F5}" dt="2023-11-10T02:44:27.628" v="2126" actId="20577"/>
          <ac:spMkLst>
            <pc:docMk/>
            <pc:sldMk cId="1354617572" sldId="3601"/>
            <ac:spMk id="4" creationId="{DE014BBC-A6C8-C0F8-AB81-C19FD0AFEC60}"/>
          </ac:spMkLst>
        </pc:spChg>
        <pc:spChg chg="mod">
          <ac:chgData name="Jackson Lam" userId="32eacf31-ef64-4152-a98e-82afd854682f" providerId="ADAL" clId="{3CCE19EE-13D8-4FEE-B551-D18F5FA5A2F5}" dt="2023-11-16T08:34:05.673" v="3593" actId="14100"/>
          <ac:spMkLst>
            <pc:docMk/>
            <pc:sldMk cId="1354617572" sldId="3601"/>
            <ac:spMk id="8" creationId="{2C880F29-54B1-C0DF-3255-91845937E196}"/>
          </ac:spMkLst>
        </pc:spChg>
        <pc:picChg chg="mod">
          <ac:chgData name="Jackson Lam" userId="32eacf31-ef64-4152-a98e-82afd854682f" providerId="ADAL" clId="{3CCE19EE-13D8-4FEE-B551-D18F5FA5A2F5}" dt="2023-11-16T08:34:06.485" v="3594" actId="1076"/>
          <ac:picMkLst>
            <pc:docMk/>
            <pc:sldMk cId="1354617572" sldId="3601"/>
            <ac:picMk id="2" creationId="{D9CDD7E5-7959-6DC7-4EA6-18EBF720F34D}"/>
          </ac:picMkLst>
        </pc:picChg>
      </pc:sldChg>
      <pc:sldChg chg="delSp modSp add mod">
        <pc:chgData name="Jackson Lam" userId="32eacf31-ef64-4152-a98e-82afd854682f" providerId="ADAL" clId="{3CCE19EE-13D8-4FEE-B551-D18F5FA5A2F5}" dt="2023-11-16T08:44:47.747" v="3746" actId="20577"/>
        <pc:sldMkLst>
          <pc:docMk/>
          <pc:sldMk cId="2358324334" sldId="3602"/>
        </pc:sldMkLst>
        <pc:spChg chg="mod">
          <ac:chgData name="Jackson Lam" userId="32eacf31-ef64-4152-a98e-82afd854682f" providerId="ADAL" clId="{3CCE19EE-13D8-4FEE-B551-D18F5FA5A2F5}" dt="2023-11-16T08:44:47.747" v="3746" actId="20577"/>
          <ac:spMkLst>
            <pc:docMk/>
            <pc:sldMk cId="2358324334" sldId="3602"/>
            <ac:spMk id="5" creationId="{B9A53BE9-3BD0-EBA2-F8C1-9C2AFE3FA59A}"/>
          </ac:spMkLst>
        </pc:spChg>
        <pc:spChg chg="del">
          <ac:chgData name="Jackson Lam" userId="32eacf31-ef64-4152-a98e-82afd854682f" providerId="ADAL" clId="{3CCE19EE-13D8-4FEE-B551-D18F5FA5A2F5}" dt="2023-11-15T10:40:06.427" v="2684" actId="478"/>
          <ac:spMkLst>
            <pc:docMk/>
            <pc:sldMk cId="2358324334" sldId="3602"/>
            <ac:spMk id="201" creationId="{00000000-0000-0000-0000-000000000000}"/>
          </ac:spMkLst>
        </pc:spChg>
        <pc:picChg chg="del">
          <ac:chgData name="Jackson Lam" userId="32eacf31-ef64-4152-a98e-82afd854682f" providerId="ADAL" clId="{3CCE19EE-13D8-4FEE-B551-D18F5FA5A2F5}" dt="2023-11-15T10:40:06.427" v="2684" actId="478"/>
          <ac:picMkLst>
            <pc:docMk/>
            <pc:sldMk cId="2358324334" sldId="3602"/>
            <ac:picMk id="4" creationId="{D75F3AC1-5E9D-2FAB-6C53-244D3DC38CA3}"/>
          </ac:picMkLst>
        </pc:picChg>
      </pc:sldChg>
      <pc:sldChg chg="add del">
        <pc:chgData name="Jackson Lam" userId="32eacf31-ef64-4152-a98e-82afd854682f" providerId="ADAL" clId="{3CCE19EE-13D8-4FEE-B551-D18F5FA5A2F5}" dt="2023-11-10T03:07:40.870" v="2188"/>
        <pc:sldMkLst>
          <pc:docMk/>
          <pc:sldMk cId="2693437842" sldId="3602"/>
        </pc:sldMkLst>
      </pc:sldChg>
      <pc:sldChg chg="modSp add mod ord">
        <pc:chgData name="Jackson Lam" userId="32eacf31-ef64-4152-a98e-82afd854682f" providerId="ADAL" clId="{3CCE19EE-13D8-4FEE-B551-D18F5FA5A2F5}" dt="2023-11-16T08:44:27.878" v="3732" actId="6549"/>
        <pc:sldMkLst>
          <pc:docMk/>
          <pc:sldMk cId="1867052234" sldId="3603"/>
        </pc:sldMkLst>
        <pc:spChg chg="mod">
          <ac:chgData name="Jackson Lam" userId="32eacf31-ef64-4152-a98e-82afd854682f" providerId="ADAL" clId="{3CCE19EE-13D8-4FEE-B551-D18F5FA5A2F5}" dt="2023-11-16T08:44:27.878" v="3732" actId="6549"/>
          <ac:spMkLst>
            <pc:docMk/>
            <pc:sldMk cId="1867052234" sldId="3603"/>
            <ac:spMk id="5" creationId="{B9A53BE9-3BD0-EBA2-F8C1-9C2AFE3FA59A}"/>
          </ac:spMkLst>
        </pc:spChg>
      </pc:sldChg>
      <pc:sldChg chg="add del">
        <pc:chgData name="Jackson Lam" userId="32eacf31-ef64-4152-a98e-82afd854682f" providerId="ADAL" clId="{3CCE19EE-13D8-4FEE-B551-D18F5FA5A2F5}" dt="2023-11-10T03:07:40.870" v="2188"/>
        <pc:sldMkLst>
          <pc:docMk/>
          <pc:sldMk cId="3689210241" sldId="3603"/>
        </pc:sldMkLst>
      </pc:sldChg>
      <pc:sldChg chg="add del">
        <pc:chgData name="Jackson Lam" userId="32eacf31-ef64-4152-a98e-82afd854682f" providerId="ADAL" clId="{3CCE19EE-13D8-4FEE-B551-D18F5FA5A2F5}" dt="2023-11-16T01:37:49.111" v="2838" actId="47"/>
        <pc:sldMkLst>
          <pc:docMk/>
          <pc:sldMk cId="4110637154" sldId="3603"/>
        </pc:sldMkLst>
      </pc:sldChg>
      <pc:sldChg chg="add del">
        <pc:chgData name="Jackson Lam" userId="32eacf31-ef64-4152-a98e-82afd854682f" providerId="ADAL" clId="{3CCE19EE-13D8-4FEE-B551-D18F5FA5A2F5}" dt="2023-11-10T03:07:40.870" v="2188"/>
        <pc:sldMkLst>
          <pc:docMk/>
          <pc:sldMk cId="2568555524" sldId="3604"/>
        </pc:sldMkLst>
      </pc:sldChg>
      <pc:sldChg chg="add del">
        <pc:chgData name="Jackson Lam" userId="32eacf31-ef64-4152-a98e-82afd854682f" providerId="ADAL" clId="{3CCE19EE-13D8-4FEE-B551-D18F5FA5A2F5}" dt="2023-11-10T03:07:40.870" v="2188"/>
        <pc:sldMkLst>
          <pc:docMk/>
          <pc:sldMk cId="3803806890" sldId="3605"/>
        </pc:sldMkLst>
      </pc:sldChg>
      <pc:sldChg chg="add del">
        <pc:chgData name="Jackson Lam" userId="32eacf31-ef64-4152-a98e-82afd854682f" providerId="ADAL" clId="{3CCE19EE-13D8-4FEE-B551-D18F5FA5A2F5}" dt="2023-11-10T03:07:40.870" v="2188"/>
        <pc:sldMkLst>
          <pc:docMk/>
          <pc:sldMk cId="2476713070" sldId="36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8C8F3199-5FC0-4EF7-BA1D-5F4E544450CC}" type="datetimeFigureOut">
              <a:rPr lang="en-US" smtClean="0"/>
              <a:t>11/20/2023</a:t>
            </a:fld>
            <a:endParaRPr lang="en-US"/>
          </a:p>
        </p:txBody>
      </p:sp>
      <p:sp>
        <p:nvSpPr>
          <p:cNvPr id="4" name="投影片影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6674B807-4026-4941-9837-AADDE4B9603D}" type="slidenum">
              <a:rPr lang="en-US" smtClean="0"/>
              <a:t>‹#›</a:t>
            </a:fld>
            <a:endParaRPr lang="en-US"/>
          </a:p>
        </p:txBody>
      </p:sp>
    </p:spTree>
    <p:extLst>
      <p:ext uri="{BB962C8B-B14F-4D97-AF65-F5344CB8AC3E}">
        <p14:creationId xmlns:p14="http://schemas.microsoft.com/office/powerpoint/2010/main" val="243320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 name="Google Shape;44;p2: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15</a:t>
            </a:fld>
            <a:endParaRPr/>
          </a:p>
        </p:txBody>
      </p:sp>
    </p:spTree>
    <p:extLst>
      <p:ext uri="{BB962C8B-B14F-4D97-AF65-F5344CB8AC3E}">
        <p14:creationId xmlns:p14="http://schemas.microsoft.com/office/powerpoint/2010/main" val="102303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14: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74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19</a:t>
            </a:fld>
            <a:endParaRPr lang="en-HK"/>
          </a:p>
        </p:txBody>
      </p:sp>
    </p:spTree>
    <p:extLst>
      <p:ext uri="{BB962C8B-B14F-4D97-AF65-F5344CB8AC3E}">
        <p14:creationId xmlns:p14="http://schemas.microsoft.com/office/powerpoint/2010/main" val="1153328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14: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843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24</a:t>
            </a:fld>
            <a:endParaRPr lang="en-HK"/>
          </a:p>
        </p:txBody>
      </p:sp>
    </p:spTree>
    <p:extLst>
      <p:ext uri="{BB962C8B-B14F-4D97-AF65-F5344CB8AC3E}">
        <p14:creationId xmlns:p14="http://schemas.microsoft.com/office/powerpoint/2010/main" val="4290124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25</a:t>
            </a:fld>
            <a:endParaRPr/>
          </a:p>
        </p:txBody>
      </p:sp>
    </p:spTree>
    <p:extLst>
      <p:ext uri="{BB962C8B-B14F-4D97-AF65-F5344CB8AC3E}">
        <p14:creationId xmlns:p14="http://schemas.microsoft.com/office/powerpoint/2010/main" val="357031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26</a:t>
            </a:fld>
            <a:endParaRPr/>
          </a:p>
        </p:txBody>
      </p:sp>
    </p:spTree>
    <p:extLst>
      <p:ext uri="{BB962C8B-B14F-4D97-AF65-F5344CB8AC3E}">
        <p14:creationId xmlns:p14="http://schemas.microsoft.com/office/powerpoint/2010/main" val="337510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27</a:t>
            </a:fld>
            <a:endParaRPr/>
          </a:p>
        </p:txBody>
      </p:sp>
    </p:spTree>
    <p:extLst>
      <p:ext uri="{BB962C8B-B14F-4D97-AF65-F5344CB8AC3E}">
        <p14:creationId xmlns:p14="http://schemas.microsoft.com/office/powerpoint/2010/main" val="340676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28</a:t>
            </a:fld>
            <a:endParaRPr/>
          </a:p>
        </p:txBody>
      </p:sp>
    </p:spTree>
    <p:extLst>
      <p:ext uri="{BB962C8B-B14F-4D97-AF65-F5344CB8AC3E}">
        <p14:creationId xmlns:p14="http://schemas.microsoft.com/office/powerpoint/2010/main" val="185667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2" name="Google Shape;82;p6: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89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1" name="Google Shape;101;p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30</a:t>
            </a:fld>
            <a:endParaRPr/>
          </a:p>
        </p:txBody>
      </p:sp>
    </p:spTree>
    <p:extLst>
      <p:ext uri="{BB962C8B-B14F-4D97-AF65-F5344CB8AC3E}">
        <p14:creationId xmlns:p14="http://schemas.microsoft.com/office/powerpoint/2010/main" val="268875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2" name="Google Shape;82;p6: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816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32</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729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0: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30: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1: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1" name="Google Shape;321;p31: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 name="Google Shape;58;p4: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6" name="Google Shape;66;p5: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2" name="Google Shape;82;p6: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0332A4C-7BDE-486F-BD0C-7ECBD72C5C86}" type="slidenum">
              <a:rPr lang="en-HK" smtClean="0"/>
              <a:t>9</a:t>
            </a:fld>
            <a:endParaRPr lang="en-HK"/>
          </a:p>
        </p:txBody>
      </p:sp>
    </p:spTree>
    <p:extLst>
      <p:ext uri="{BB962C8B-B14F-4D97-AF65-F5344CB8AC3E}">
        <p14:creationId xmlns:p14="http://schemas.microsoft.com/office/powerpoint/2010/main" val="277107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0332A4C-7BDE-486F-BD0C-7ECBD72C5C86}" type="slidenum">
              <a:rPr lang="en-HK" smtClean="0"/>
              <a:t>10</a:t>
            </a:fld>
            <a:endParaRPr lang="en-HK"/>
          </a:p>
        </p:txBody>
      </p:sp>
    </p:spTree>
    <p:extLst>
      <p:ext uri="{BB962C8B-B14F-4D97-AF65-F5344CB8AC3E}">
        <p14:creationId xmlns:p14="http://schemas.microsoft.com/office/powerpoint/2010/main" val="263647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1345612" y="2508059"/>
            <a:ext cx="10764888" cy="205204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14: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00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5165725" y="650875"/>
            <a:ext cx="3125788" cy="175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1345612" y="2508059"/>
            <a:ext cx="10764888" cy="205204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1" name="Google Shape;101;p8:notes"/>
          <p:cNvSpPr txBox="1">
            <a:spLocks noGrp="1"/>
          </p:cNvSpPr>
          <p:nvPr>
            <p:ph type="sldNum" idx="12"/>
          </p:nvPr>
        </p:nvSpPr>
        <p:spPr>
          <a:xfrm>
            <a:off x="7622015" y="4950070"/>
            <a:ext cx="5830981" cy="2614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14</a:t>
            </a:fld>
            <a:endParaRPr/>
          </a:p>
        </p:txBody>
      </p:sp>
    </p:spTree>
    <p:extLst>
      <p:ext uri="{BB962C8B-B14F-4D97-AF65-F5344CB8AC3E}">
        <p14:creationId xmlns:p14="http://schemas.microsoft.com/office/powerpoint/2010/main" val="4005132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BCDA-3DC3-A44E-A12E-5630032F832E}"/>
              </a:ext>
            </a:extLst>
          </p:cNvPr>
          <p:cNvSpPr>
            <a:spLocks noGrp="1"/>
          </p:cNvSpPr>
          <p:nvPr>
            <p:ph type="title"/>
          </p:nvPr>
        </p:nvSpPr>
        <p:spPr/>
        <p:txBody>
          <a:bodyPr/>
          <a:lstStyle/>
          <a:p>
            <a:r>
              <a:rPr lang="zh-TW" altLang="en-US"/>
              <a:t>按一下以編輯母片標題樣式</a:t>
            </a:r>
            <a:endParaRPr lang="en-US"/>
          </a:p>
        </p:txBody>
      </p:sp>
      <p:sp>
        <p:nvSpPr>
          <p:cNvPr id="3" name="Content Placeholder 2">
            <a:extLst>
              <a:ext uri="{FF2B5EF4-FFF2-40B4-BE49-F238E27FC236}">
                <a16:creationId xmlns:a16="http://schemas.microsoft.com/office/drawing/2014/main" id="{04F3E1BC-0592-D444-B3B6-3BB2BE8F1964}"/>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val="80210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21ACF-A1D9-0B49-B169-A72AD3802CCE}"/>
              </a:ext>
            </a:extLst>
          </p:cNvPr>
          <p:cNvSpPr/>
          <p:nvPr userDrawn="1"/>
        </p:nvSpPr>
        <p:spPr>
          <a:xfrm>
            <a:off x="0" y="2893512"/>
            <a:ext cx="12192000" cy="3964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B910B-7F14-CC47-9485-BFB867763293}"/>
              </a:ext>
            </a:extLst>
          </p:cNvPr>
          <p:cNvSpPr>
            <a:spLocks noGrp="1"/>
          </p:cNvSpPr>
          <p:nvPr>
            <p:ph type="title"/>
          </p:nvPr>
        </p:nvSpPr>
        <p:spPr>
          <a:xfrm>
            <a:off x="831850" y="3175284"/>
            <a:ext cx="10515600" cy="2852737"/>
          </a:xfrm>
        </p:spPr>
        <p:txBody>
          <a:bodyPr anchor="t"/>
          <a:lstStyle>
            <a:lvl1pPr>
              <a:defRPr sz="6000">
                <a:solidFill>
                  <a:schemeClr val="bg1"/>
                </a:solidFill>
              </a:defRPr>
            </a:lvl1pPr>
          </a:lstStyle>
          <a:p>
            <a:r>
              <a:rPr lang="zh-TW" altLang="en-US"/>
              <a:t>按一下以編輯母片標題樣式</a:t>
            </a:r>
            <a:endParaRPr lang="en-US" dirty="0"/>
          </a:p>
        </p:txBody>
      </p:sp>
      <p:sp>
        <p:nvSpPr>
          <p:cNvPr id="3" name="Text Placeholder 2">
            <a:extLst>
              <a:ext uri="{FF2B5EF4-FFF2-40B4-BE49-F238E27FC236}">
                <a16:creationId xmlns:a16="http://schemas.microsoft.com/office/drawing/2014/main" id="{5C7EA759-F6F3-0244-8A90-B29A2221E6B3}"/>
              </a:ext>
            </a:extLst>
          </p:cNvPr>
          <p:cNvSpPr>
            <a:spLocks noGrp="1"/>
          </p:cNvSpPr>
          <p:nvPr>
            <p:ph type="body" idx="1"/>
          </p:nvPr>
        </p:nvSpPr>
        <p:spPr>
          <a:xfrm>
            <a:off x="831850" y="1252439"/>
            <a:ext cx="10515600" cy="1500187"/>
          </a:xfrm>
        </p:spPr>
        <p:txBody>
          <a:bodyPr anchor="b">
            <a:normAutofit/>
          </a:bodyPr>
          <a:lstStyle>
            <a:lvl1pPr marL="0" indent="0">
              <a:buNone/>
              <a:defRPr sz="2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193879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65F153-B323-334D-AB97-B1D65A068F04}"/>
              </a:ext>
            </a:extLst>
          </p:cNvPr>
          <p:cNvSpPr>
            <a:spLocks noGrp="1"/>
          </p:cNvSpPr>
          <p:nvPr>
            <p:ph sz="half" idx="2"/>
          </p:nvPr>
        </p:nvSpPr>
        <p:spPr>
          <a:xfrm>
            <a:off x="423552" y="1791222"/>
            <a:ext cx="5589109" cy="4398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a:extLst>
              <a:ext uri="{FF2B5EF4-FFF2-40B4-BE49-F238E27FC236}">
                <a16:creationId xmlns:a16="http://schemas.microsoft.com/office/drawing/2014/main" id="{D76DE7B5-B96C-7240-BEDC-E287BCFE9A80}"/>
              </a:ext>
            </a:extLst>
          </p:cNvPr>
          <p:cNvSpPr>
            <a:spLocks noGrp="1"/>
          </p:cNvSpPr>
          <p:nvPr>
            <p:ph sz="quarter" idx="4"/>
          </p:nvPr>
        </p:nvSpPr>
        <p:spPr>
          <a:xfrm>
            <a:off x="6154289" y="1791222"/>
            <a:ext cx="5616634" cy="4398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 name="Title 1">
            <a:extLst>
              <a:ext uri="{FF2B5EF4-FFF2-40B4-BE49-F238E27FC236}">
                <a16:creationId xmlns:a16="http://schemas.microsoft.com/office/drawing/2014/main" id="{D4258EBC-8FA9-264B-84BE-7687A10777DE}"/>
              </a:ext>
            </a:extLst>
          </p:cNvPr>
          <p:cNvSpPr>
            <a:spLocks noGrp="1"/>
          </p:cNvSpPr>
          <p:nvPr>
            <p:ph type="title"/>
          </p:nvPr>
        </p:nvSpPr>
        <p:spPr>
          <a:xfrm>
            <a:off x="423553" y="365125"/>
            <a:ext cx="11344894" cy="1325563"/>
          </a:xfrm>
        </p:spPr>
        <p:txBody>
          <a:bodyPr/>
          <a:lstStyle/>
          <a:p>
            <a:r>
              <a:rPr lang="zh-TW" altLang="en-US"/>
              <a:t>按一下以編輯母片標題樣式</a:t>
            </a:r>
            <a:endParaRPr lang="en-US"/>
          </a:p>
        </p:txBody>
      </p:sp>
    </p:spTree>
    <p:extLst>
      <p:ext uri="{BB962C8B-B14F-4D97-AF65-F5344CB8AC3E}">
        <p14:creationId xmlns:p14="http://schemas.microsoft.com/office/powerpoint/2010/main" val="146582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F5F5-0B96-A54E-8312-6123B106DEF2}"/>
              </a:ext>
            </a:extLst>
          </p:cNvPr>
          <p:cNvSpPr>
            <a:spLocks noGrp="1"/>
          </p:cNvSpPr>
          <p:nvPr>
            <p:ph type="title"/>
          </p:nvPr>
        </p:nvSpPr>
        <p:spPr/>
        <p:txBody>
          <a:bodyPr/>
          <a:lstStyle>
            <a:lvl1pPr>
              <a:defRPr>
                <a:solidFill>
                  <a:schemeClr val="bg2"/>
                </a:solidFill>
              </a:defRPr>
            </a:lvl1pPr>
          </a:lstStyle>
          <a:p>
            <a:r>
              <a:rPr lang="zh-TW" altLang="en-US"/>
              <a:t>按一下以編輯母片標題樣式</a:t>
            </a:r>
            <a:endParaRPr lang="en-US"/>
          </a:p>
        </p:txBody>
      </p:sp>
    </p:spTree>
    <p:extLst>
      <p:ext uri="{BB962C8B-B14F-4D97-AF65-F5344CB8AC3E}">
        <p14:creationId xmlns:p14="http://schemas.microsoft.com/office/powerpoint/2010/main" val="100349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5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738335-5D9B-6643-A966-56BA9DB0A387}"/>
              </a:ext>
            </a:extLst>
          </p:cNvPr>
          <p:cNvSpPr>
            <a:spLocks noGrp="1"/>
          </p:cNvSpPr>
          <p:nvPr>
            <p:ph type="body" sz="half" idx="2"/>
          </p:nvPr>
        </p:nvSpPr>
        <p:spPr>
          <a:xfrm>
            <a:off x="423553" y="1805049"/>
            <a:ext cx="4611909" cy="462080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12" name="Content Placeholder 11">
            <a:extLst>
              <a:ext uri="{FF2B5EF4-FFF2-40B4-BE49-F238E27FC236}">
                <a16:creationId xmlns:a16="http://schemas.microsoft.com/office/drawing/2014/main" id="{FB01F498-84A5-6F4F-A827-8D0C8A431C55}"/>
              </a:ext>
            </a:extLst>
          </p:cNvPr>
          <p:cNvSpPr>
            <a:spLocks noGrp="1"/>
          </p:cNvSpPr>
          <p:nvPr>
            <p:ph sz="quarter" idx="10" hasCustomPrompt="1"/>
          </p:nvPr>
        </p:nvSpPr>
        <p:spPr>
          <a:xfrm>
            <a:off x="5186363" y="365124"/>
            <a:ext cx="7005637" cy="6060725"/>
          </a:xfrm>
        </p:spPr>
        <p:txBody>
          <a:bodyPr/>
          <a:lstStyle/>
          <a:p>
            <a:pPr lvl="0"/>
            <a:r>
              <a:rPr lang="en-US" dirty="0"/>
              <a:t>Media</a:t>
            </a:r>
          </a:p>
        </p:txBody>
      </p:sp>
      <p:sp>
        <p:nvSpPr>
          <p:cNvPr id="13" name="Title 12">
            <a:extLst>
              <a:ext uri="{FF2B5EF4-FFF2-40B4-BE49-F238E27FC236}">
                <a16:creationId xmlns:a16="http://schemas.microsoft.com/office/drawing/2014/main" id="{A1DBC2C1-54E5-604D-AFAC-B2B6BFE15438}"/>
              </a:ext>
            </a:extLst>
          </p:cNvPr>
          <p:cNvSpPr>
            <a:spLocks noGrp="1"/>
          </p:cNvSpPr>
          <p:nvPr>
            <p:ph type="title"/>
          </p:nvPr>
        </p:nvSpPr>
        <p:spPr>
          <a:xfrm>
            <a:off x="423553" y="365125"/>
            <a:ext cx="4611909" cy="1325563"/>
          </a:xfrm>
        </p:spPr>
        <p:txBody>
          <a:bodyPr/>
          <a:lstStyle/>
          <a:p>
            <a:r>
              <a:rPr lang="zh-TW" altLang="en-US"/>
              <a:t>按一下以編輯母片標題樣式</a:t>
            </a:r>
            <a:endParaRPr lang="en-US"/>
          </a:p>
        </p:txBody>
      </p:sp>
    </p:spTree>
    <p:extLst>
      <p:ext uri="{BB962C8B-B14F-4D97-AF65-F5344CB8AC3E}">
        <p14:creationId xmlns:p14="http://schemas.microsoft.com/office/powerpoint/2010/main" val="39687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9D230-5E60-0E45-A6A2-D80B85D6AACA}"/>
              </a:ext>
            </a:extLst>
          </p:cNvPr>
          <p:cNvSpPr>
            <a:spLocks noGrp="1"/>
          </p:cNvSpPr>
          <p:nvPr>
            <p:ph type="title"/>
          </p:nvPr>
        </p:nvSpPr>
        <p:spPr>
          <a:xfrm>
            <a:off x="423553" y="365125"/>
            <a:ext cx="11344894"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29CEA46-6D8E-9649-81FF-44F80A3D5BBE}"/>
              </a:ext>
            </a:extLst>
          </p:cNvPr>
          <p:cNvSpPr>
            <a:spLocks noGrp="1"/>
          </p:cNvSpPr>
          <p:nvPr>
            <p:ph type="body" idx="1"/>
          </p:nvPr>
        </p:nvSpPr>
        <p:spPr>
          <a:xfrm>
            <a:off x="423553" y="1825624"/>
            <a:ext cx="11344894" cy="455012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419189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Lst>
  <p:txStyles>
    <p:title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V64VRA_-Q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s://www.ourchinastory.com/zh/1217"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ourchinastory.com/zh/3505" TargetMode="External"/><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hyperlink" Target="https://ls.chiculture.org.hk/tc/explore/0198" TargetMode="External"/><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ls.chiculture.org.hk/explore/0123" TargetMode="External"/><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ls.chiculture.org.hk/tc/explore/0170"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ls.chiculture.org.hk/tc/explore/0184" TargetMode="External"/><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ls.chiculture.org.hk/skills/0005"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hyperlink" Target="https://www.ourchinastory.com/zh/6188"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ourchinastory.com/zh/67" TargetMode="External"/><Relationship Id="rId5" Type="http://schemas.openxmlformats.org/officeDocument/2006/relationships/image" Target="../media/image31.png"/><Relationship Id="rId4" Type="http://schemas.openxmlformats.org/officeDocument/2006/relationships/hyperlink" Target="https://www.ourchinastory.com/zh/173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hyperlink" Target="https://ls.chiculture.org.hk/tc/explore/0198" TargetMode="External"/><Relationship Id="rId13" Type="http://schemas.openxmlformats.org/officeDocument/2006/relationships/hyperlink" Target="https://ls.chiculture.org.hk/tc/explore/0170" TargetMode="External"/><Relationship Id="rId18" Type="http://schemas.openxmlformats.org/officeDocument/2006/relationships/hyperlink" Target="https://www.ourchinastory.com/zh/6188" TargetMode="External"/><Relationship Id="rId3" Type="http://schemas.openxmlformats.org/officeDocument/2006/relationships/hyperlink" Target="https://www.ourchinastory.com/zh/3692" TargetMode="External"/><Relationship Id="rId21" Type="http://schemas.openxmlformats.org/officeDocument/2006/relationships/hyperlink" Target="https://www.ourchinastory.com/zh/67" TargetMode="External"/><Relationship Id="rId7" Type="http://schemas.openxmlformats.org/officeDocument/2006/relationships/hyperlink" Target="https://www.ourchinastory.com/zh/3505" TargetMode="External"/><Relationship Id="rId12" Type="http://schemas.openxmlformats.org/officeDocument/2006/relationships/hyperlink" Target="https://ls.chiculture.org.hk/explore/0123" TargetMode="External"/><Relationship Id="rId17" Type="http://schemas.openxmlformats.org/officeDocument/2006/relationships/hyperlink" Target="http://www.moe.gov.cn/srcsite/A06/s3321/202110/t20211029_576140.html" TargetMode="External"/><Relationship Id="rId2" Type="http://schemas.openxmlformats.org/officeDocument/2006/relationships/notesSlide" Target="../notesSlides/notesSlide24.xml"/><Relationship Id="rId16" Type="http://schemas.openxmlformats.org/officeDocument/2006/relationships/hyperlink" Target="http://politics.people.com.cn/n1/2021/0830/c1001-32212630.html" TargetMode="External"/><Relationship Id="rId20" Type="http://schemas.openxmlformats.org/officeDocument/2006/relationships/hyperlink" Target="https://www.ourchinastory.com/zh/1739" TargetMode="External"/><Relationship Id="rId1" Type="http://schemas.openxmlformats.org/officeDocument/2006/relationships/slideLayout" Target="../slideLayouts/slideLayout5.xml"/><Relationship Id="rId6" Type="http://schemas.openxmlformats.org/officeDocument/2006/relationships/hyperlink" Target="https://www.ourchinastory.com/zh/1217" TargetMode="External"/><Relationship Id="rId11" Type="http://schemas.openxmlformats.org/officeDocument/2006/relationships/hyperlink" Target="http://finance.people.com.cn/BIG5/n1/2021/0419/c1004-32081248.html" TargetMode="External"/><Relationship Id="rId5" Type="http://schemas.openxmlformats.org/officeDocument/2006/relationships/hyperlink" Target="https://www.gov.cn/xinwen/2021-04/09/content_5598570.htm" TargetMode="External"/><Relationship Id="rId15" Type="http://schemas.openxmlformats.org/officeDocument/2006/relationships/hyperlink" Target="https://ls.chiculture.org.hk/skills/0005" TargetMode="External"/><Relationship Id="rId10" Type="http://schemas.openxmlformats.org/officeDocument/2006/relationships/hyperlink" Target="http://big5.news.cn/gate/big5/sx.news.cn/20231113/60a396ef7c0e48a6912312d7cc71a9f0/c.html" TargetMode="External"/><Relationship Id="rId19" Type="http://schemas.openxmlformats.org/officeDocument/2006/relationships/hyperlink" Target="http://politics.people.com.cn/n1/2022/1014/c1001-32545357.html" TargetMode="External"/><Relationship Id="rId4" Type="http://schemas.openxmlformats.org/officeDocument/2006/relationships/hyperlink" Target="https://www.fupin832.com/" TargetMode="External"/><Relationship Id="rId9" Type="http://schemas.openxmlformats.org/officeDocument/2006/relationships/hyperlink" Target="https://www.bilibili.com/" TargetMode="External"/><Relationship Id="rId14" Type="http://schemas.openxmlformats.org/officeDocument/2006/relationships/hyperlink" Target="https://ls.chiculture.org.hk/tc/explore/0184"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urchinastory.com/zh/3692"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8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4;p6">
            <a:extLst>
              <a:ext uri="{FF2B5EF4-FFF2-40B4-BE49-F238E27FC236}">
                <a16:creationId xmlns:a16="http://schemas.microsoft.com/office/drawing/2014/main" id="{6239D9F9-7FF6-6B1A-84FC-138B450ED312}"/>
              </a:ext>
            </a:extLst>
          </p:cNvPr>
          <p:cNvSpPr/>
          <p:nvPr/>
        </p:nvSpPr>
        <p:spPr>
          <a:xfrm>
            <a:off x="267203" y="2590869"/>
            <a:ext cx="11600351" cy="2938394"/>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r>
              <a:rPr lang="zh-TW" altLang="en-US" sz="2800" b="0" i="0" u="none" strike="noStrike" cap="none" dirty="0">
                <a:solidFill>
                  <a:schemeClr val="tx2"/>
                </a:solidFill>
                <a:latin typeface="Gill Sans"/>
                <a:ea typeface="Gill Sans"/>
                <a:cs typeface="Gill Sans"/>
                <a:sym typeface="Gill Sans"/>
              </a:rPr>
              <a:t>閱讀文章</a:t>
            </a:r>
            <a:r>
              <a:rPr lang="en-US" altLang="zh-TW" sz="2800" b="0" i="0" u="none" strike="noStrike" cap="none" dirty="0">
                <a:solidFill>
                  <a:schemeClr val="tx2"/>
                </a:solidFill>
                <a:latin typeface="Gill Sans"/>
                <a:ea typeface="Gill Sans"/>
                <a:cs typeface="Gill Sans"/>
                <a:sym typeface="Gill Sans"/>
              </a:rPr>
              <a:t>〈</a:t>
            </a:r>
            <a:r>
              <a:rPr lang="en-US" altLang="zh-TW" sz="2800" b="0" i="0" u="none" strike="noStrike" cap="none" dirty="0" err="1">
                <a:solidFill>
                  <a:schemeClr val="tx2"/>
                </a:solidFill>
                <a:latin typeface="Gill Sans"/>
                <a:ea typeface="Gill Sans"/>
                <a:cs typeface="Gill Sans"/>
                <a:sym typeface="Gill Sans"/>
              </a:rPr>
              <a:t>bilibili</a:t>
            </a:r>
            <a:r>
              <a:rPr lang="zh-TW" altLang="en-US" sz="2800" b="0" i="0" u="none" strike="noStrike" cap="none" dirty="0">
                <a:solidFill>
                  <a:schemeClr val="tx2"/>
                </a:solidFill>
                <a:latin typeface="Gill Sans"/>
                <a:ea typeface="Gill Sans"/>
                <a:cs typeface="Gill Sans"/>
                <a:sym typeface="Gill Sans"/>
              </a:rPr>
              <a:t>上市 成功全靠「得年輕人者得天下」</a:t>
            </a:r>
            <a:r>
              <a:rPr lang="en-US" altLang="zh-TW" sz="2800" b="0" i="0" u="none" strike="noStrike" cap="none" dirty="0">
                <a:solidFill>
                  <a:schemeClr val="tx2"/>
                </a:solidFill>
                <a:latin typeface="Gill Sans"/>
                <a:ea typeface="Gill Sans"/>
                <a:cs typeface="Gill Sans"/>
                <a:sym typeface="Gill Sans"/>
              </a:rPr>
              <a:t>〉</a:t>
            </a:r>
            <a:r>
              <a:rPr lang="zh-TW" altLang="en-US" sz="2800" b="0" i="0" u="none" strike="noStrike" cap="none" dirty="0">
                <a:solidFill>
                  <a:schemeClr val="tx2"/>
                </a:solidFill>
                <a:latin typeface="Gill Sans"/>
                <a:ea typeface="Gill Sans"/>
                <a:cs typeface="Gill Sans"/>
                <a:sym typeface="Gill Sans"/>
              </a:rPr>
              <a:t>、</a:t>
            </a:r>
            <a:r>
              <a:rPr lang="en-US" altLang="zh-TW" sz="2800" b="0" i="0" u="none" strike="noStrike" cap="none" dirty="0">
                <a:solidFill>
                  <a:schemeClr val="tx2"/>
                </a:solidFill>
                <a:latin typeface="Gill Sans"/>
                <a:ea typeface="Gill Sans"/>
                <a:cs typeface="Gill Sans"/>
                <a:sym typeface="Gill Sans"/>
              </a:rPr>
              <a:t>〈</a:t>
            </a:r>
            <a:r>
              <a:rPr lang="zh-TW" altLang="en-US" sz="2800" b="0" i="0" u="none" strike="noStrike" cap="none" dirty="0">
                <a:solidFill>
                  <a:schemeClr val="tx2"/>
                </a:solidFill>
                <a:latin typeface="Gill Sans"/>
                <a:ea typeface="Gill Sans"/>
                <a:cs typeface="Gill Sans"/>
                <a:sym typeface="Gill Sans"/>
              </a:rPr>
              <a:t>廣州首個</a:t>
            </a:r>
            <a:r>
              <a:rPr lang="en-US" altLang="zh-TW" sz="2800" b="0" i="0" u="none" strike="noStrike" cap="none" dirty="0">
                <a:solidFill>
                  <a:schemeClr val="tx2"/>
                </a:solidFill>
                <a:latin typeface="Gill Sans"/>
                <a:ea typeface="Gill Sans"/>
                <a:cs typeface="Gill Sans"/>
                <a:sym typeface="Gill Sans"/>
              </a:rPr>
              <a:t>5G</a:t>
            </a:r>
            <a:r>
              <a:rPr lang="zh-TW" altLang="en-US" sz="2800" b="0" i="0" u="none" strike="noStrike" cap="none" dirty="0">
                <a:solidFill>
                  <a:schemeClr val="tx2"/>
                </a:solidFill>
                <a:latin typeface="Gill Sans"/>
                <a:ea typeface="Gill Sans"/>
                <a:cs typeface="Gill Sans"/>
                <a:sym typeface="Gill Sans"/>
              </a:rPr>
              <a:t>智慧社區 物流機械人送貨上門 語音呼叫緊急救助</a:t>
            </a:r>
            <a:r>
              <a:rPr lang="en-US" altLang="zh-TW" sz="2800" b="0" i="0" u="none" strike="noStrike" cap="none" dirty="0">
                <a:solidFill>
                  <a:schemeClr val="tx2"/>
                </a:solidFill>
                <a:latin typeface="Gill Sans"/>
                <a:ea typeface="Gill Sans"/>
                <a:cs typeface="Gill Sans"/>
                <a:sym typeface="Gill Sans"/>
              </a:rPr>
              <a:t>〉</a:t>
            </a:r>
            <a:r>
              <a:rPr lang="zh-TW" altLang="en-US" sz="2800" b="0" i="0" u="none" strike="noStrike" cap="none" dirty="0">
                <a:solidFill>
                  <a:schemeClr val="tx2"/>
                </a:solidFill>
                <a:latin typeface="Gill Sans"/>
                <a:ea typeface="Gill Sans"/>
                <a:cs typeface="Gill Sans"/>
                <a:sym typeface="Gill Sans"/>
              </a:rPr>
              <a:t>及</a:t>
            </a:r>
            <a:r>
              <a:rPr lang="en-US" altLang="zh-TW" sz="2800" b="0" i="0" u="none" strike="noStrike" cap="none" dirty="0">
                <a:solidFill>
                  <a:schemeClr val="tx2"/>
                </a:solidFill>
                <a:latin typeface="Gill Sans"/>
                <a:ea typeface="Gill Sans"/>
                <a:cs typeface="Gill Sans"/>
                <a:sym typeface="Gill Sans"/>
              </a:rPr>
              <a:t>〈</a:t>
            </a:r>
            <a:r>
              <a:rPr lang="zh-TW" altLang="en-US" sz="2800" b="0" i="0" u="none" strike="noStrike" cap="none" dirty="0">
                <a:solidFill>
                  <a:schemeClr val="tx2"/>
                </a:solidFill>
                <a:latin typeface="Gill Sans"/>
                <a:ea typeface="Gill Sans"/>
                <a:cs typeface="Gill Sans"/>
                <a:sym typeface="Gill Sans"/>
              </a:rPr>
              <a:t>購物節與日常科技應用</a:t>
            </a:r>
            <a:r>
              <a:rPr lang="en-US" altLang="zh-TW" sz="2800" b="0" i="0" u="none" strike="noStrike" cap="none" dirty="0">
                <a:solidFill>
                  <a:schemeClr val="tx2"/>
                </a:solidFill>
                <a:latin typeface="Gill Sans"/>
                <a:ea typeface="Gill Sans"/>
                <a:cs typeface="Gill Sans"/>
                <a:sym typeface="Gill Sans"/>
              </a:rPr>
              <a:t>〉</a:t>
            </a:r>
            <a:r>
              <a:rPr lang="zh-TW" altLang="en-US" sz="2800" b="0" i="0" u="none" strike="noStrike" cap="none" dirty="0">
                <a:solidFill>
                  <a:schemeClr val="tx2"/>
                </a:solidFill>
                <a:latin typeface="Gill Sans"/>
                <a:ea typeface="Gill Sans"/>
                <a:cs typeface="Gill Sans"/>
                <a:sym typeface="Gill Sans"/>
              </a:rPr>
              <a:t>，</a:t>
            </a:r>
            <a:r>
              <a:rPr lang="zh-TW" altLang="en-US" sz="2800" b="1" i="0" u="none" strike="noStrike" cap="none" dirty="0">
                <a:solidFill>
                  <a:srgbClr val="C00000"/>
                </a:solidFill>
                <a:latin typeface="Gill Sans"/>
                <a:ea typeface="Gill Sans"/>
                <a:cs typeface="Gill Sans"/>
                <a:sym typeface="Gill Sans"/>
              </a:rPr>
              <a:t>了解互聯網為個人與社會發展帶來的好處</a:t>
            </a:r>
            <a:r>
              <a:rPr lang="zh-TW" altLang="en-US" sz="2800" b="0" i="0" u="none" strike="noStrike" cap="none" dirty="0">
                <a:solidFill>
                  <a:schemeClr val="tx2"/>
                </a:solidFill>
                <a:latin typeface="Gill Sans"/>
                <a:ea typeface="Gill Sans"/>
                <a:cs typeface="Gill Sans"/>
                <a:sym typeface="Gill Sans"/>
              </a:rPr>
              <a:t>。</a:t>
            </a:r>
          </a:p>
        </p:txBody>
      </p:sp>
      <p:sp>
        <p:nvSpPr>
          <p:cNvPr id="5" name="Title 3">
            <a:extLst>
              <a:ext uri="{FF2B5EF4-FFF2-40B4-BE49-F238E27FC236}">
                <a16:creationId xmlns:a16="http://schemas.microsoft.com/office/drawing/2014/main" id="{7DBBBF0B-B85F-1444-AB3A-12850FC09D51}"/>
              </a:ext>
            </a:extLst>
          </p:cNvPr>
          <p:cNvSpPr>
            <a:spLocks noGrp="1"/>
          </p:cNvSpPr>
          <p:nvPr>
            <p:ph type="title"/>
          </p:nvPr>
        </p:nvSpPr>
        <p:spPr>
          <a:xfrm>
            <a:off x="4100218" y="1739415"/>
            <a:ext cx="7575807" cy="710572"/>
          </a:xfrm>
        </p:spPr>
        <p:txBody>
          <a:bodyPr anchor="b">
            <a:noAutofit/>
          </a:bodyPr>
          <a:lstStyle/>
          <a:p>
            <a:pPr>
              <a:lnSpc>
                <a:spcPct val="100000"/>
              </a:lnSpc>
            </a:pPr>
            <a:r>
              <a:rPr lang="zh-TW" altLang="en-US" sz="3600" spc="0" dirty="0">
                <a:solidFill>
                  <a:srgbClr val="C00000"/>
                </a:solidFill>
                <a:latin typeface="Microsoft JhengHei" panose="020B0604030504040204" pitchFamily="34" charset="-120"/>
                <a:ea typeface="Microsoft JhengHei" panose="020B0604030504040204" pitchFamily="34" charset="-120"/>
              </a:rPr>
              <a:t>資訊科技為個人與社會帶來正面影響</a:t>
            </a:r>
          </a:p>
        </p:txBody>
      </p:sp>
      <p:sp>
        <p:nvSpPr>
          <p:cNvPr id="2" name="Google Shape;85;p6">
            <a:extLst>
              <a:ext uri="{FF2B5EF4-FFF2-40B4-BE49-F238E27FC236}">
                <a16:creationId xmlns:a16="http://schemas.microsoft.com/office/drawing/2014/main" id="{E1C15F80-3413-BB45-8623-B0A635978DEB}"/>
              </a:ext>
            </a:extLst>
          </p:cNvPr>
          <p:cNvSpPr/>
          <p:nvPr/>
        </p:nvSpPr>
        <p:spPr>
          <a:xfrm>
            <a:off x="640171" y="1663352"/>
            <a:ext cx="3288891" cy="929717"/>
          </a:xfrm>
          <a:prstGeom prst="round2SameRect">
            <a:avLst>
              <a:gd name="adj1" fmla="val 16667"/>
              <a:gd name="adj2" fmla="val 0"/>
            </a:avLst>
          </a:prstGeom>
          <a:solidFill>
            <a:schemeClr val="bg2">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課堂</a:t>
            </a:r>
            <a:r>
              <a:rPr lang="zh-TW" sz="4800" b="1" i="0" u="none" strike="noStrike" cap="none" dirty="0">
                <a:solidFill>
                  <a:schemeClr val="lt1"/>
                </a:solidFill>
                <a:latin typeface="Gill Sans"/>
                <a:ea typeface="Gill Sans"/>
                <a:cs typeface="Gill Sans"/>
                <a:sym typeface="Gill Sans"/>
              </a:rPr>
              <a:t>活動</a:t>
            </a:r>
            <a:r>
              <a:rPr lang="en-US" altLang="zh-TW" sz="4800" b="1" i="0" u="none" strike="noStrike" cap="none" dirty="0">
                <a:solidFill>
                  <a:schemeClr val="lt1"/>
                </a:solidFill>
                <a:latin typeface="Gill Sans"/>
                <a:ea typeface="Gill Sans"/>
                <a:cs typeface="Gill Sans"/>
                <a:sym typeface="Gill Sans"/>
              </a:rPr>
              <a:t>1</a:t>
            </a:r>
            <a:endParaRPr sz="4800" b="1" i="0" u="none" strike="noStrike" cap="none" dirty="0">
              <a:solidFill>
                <a:schemeClr val="lt1"/>
              </a:solidFill>
              <a:latin typeface="Gill Sans"/>
              <a:ea typeface="Gill Sans"/>
              <a:cs typeface="Gill Sans"/>
              <a:sym typeface="Gill Sans"/>
            </a:endParaRPr>
          </a:p>
        </p:txBody>
      </p:sp>
      <p:pic>
        <p:nvPicPr>
          <p:cNvPr id="4" name="Picture 2" descr="Logo, icon&#10;&#10;Description automatically generated">
            <a:extLst>
              <a:ext uri="{FF2B5EF4-FFF2-40B4-BE49-F238E27FC236}">
                <a16:creationId xmlns:a16="http://schemas.microsoft.com/office/drawing/2014/main" id="{58D932B1-8196-4268-BD91-50588D0E96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1655" y="389285"/>
            <a:ext cx="1271019" cy="1274067"/>
          </a:xfrm>
          <a:prstGeom prst="rect">
            <a:avLst/>
          </a:prstGeom>
        </p:spPr>
      </p:pic>
    </p:spTree>
    <p:extLst>
      <p:ext uri="{BB962C8B-B14F-4D97-AF65-F5344CB8AC3E}">
        <p14:creationId xmlns:p14="http://schemas.microsoft.com/office/powerpoint/2010/main" val="61922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圖片 1">
            <a:hlinkClick r:id="rId3"/>
            <a:extLst>
              <a:ext uri="{FF2B5EF4-FFF2-40B4-BE49-F238E27FC236}">
                <a16:creationId xmlns:a16="http://schemas.microsoft.com/office/drawing/2014/main" id="{B2E014FA-0DD5-2BAF-08F2-C1265E3D1C7C}"/>
              </a:ext>
            </a:extLst>
          </p:cNvPr>
          <p:cNvPicPr>
            <a:picLocks noChangeAspect="1"/>
          </p:cNvPicPr>
          <p:nvPr/>
        </p:nvPicPr>
        <p:blipFill>
          <a:blip r:embed="rId4"/>
          <a:srcRect/>
          <a:stretch/>
        </p:blipFill>
        <p:spPr>
          <a:xfrm>
            <a:off x="731615" y="1821722"/>
            <a:ext cx="7368085" cy="3417615"/>
          </a:xfrm>
          <a:prstGeom prst="rect">
            <a:avLst/>
          </a:prstGeom>
          <a:ln>
            <a:noFill/>
          </a:ln>
          <a:effectLst/>
        </p:spPr>
      </p:pic>
      <p:sp>
        <p:nvSpPr>
          <p:cNvPr id="153" name="Google Shape;153;p14"/>
          <p:cNvSpPr/>
          <p:nvPr/>
        </p:nvSpPr>
        <p:spPr>
          <a:xfrm>
            <a:off x="760155" y="717648"/>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一</a:t>
            </a:r>
            <a:endParaRPr sz="4800" b="1" dirty="0">
              <a:solidFill>
                <a:schemeClr val="lt1"/>
              </a:solidFill>
              <a:latin typeface="Gill Sans"/>
              <a:ea typeface="Gill Sans"/>
              <a:cs typeface="Gill Sans"/>
              <a:sym typeface="Gill Sans"/>
            </a:endParaRPr>
          </a:p>
        </p:txBody>
      </p:sp>
      <p:sp>
        <p:nvSpPr>
          <p:cNvPr id="156" name="Google Shape;156;p14"/>
          <p:cNvSpPr txBox="1"/>
          <p:nvPr/>
        </p:nvSpPr>
        <p:spPr>
          <a:xfrm>
            <a:off x="1417381" y="5437591"/>
            <a:ext cx="602844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資料</a:t>
            </a:r>
            <a:r>
              <a:rPr 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來源：</a:t>
            </a:r>
            <a:r>
              <a:rPr lang="zh-TW" altLang="en-US"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當代中國</a:t>
            </a:r>
            <a:r>
              <a:rPr lang="en-HK" alt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〈bilibili</a:t>
            </a:r>
            <a:r>
              <a:rPr lang="zh-TW" altLang="en-US"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上市 成功全靠「得年輕人者得天下」</a:t>
            </a:r>
            <a:r>
              <a:rPr lang="en-US" alt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a:t>
            </a:r>
          </a:p>
          <a:p>
            <a:pPr marL="0" marR="0" lvl="0" indent="0" algn="l" rtl="0">
              <a:spcBef>
                <a:spcPts val="0"/>
              </a:spcBef>
              <a:spcAft>
                <a:spcPts val="0"/>
              </a:spcAft>
              <a:buNone/>
            </a:pPr>
            <a:r>
              <a:rPr lang="en-US" alt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https://www.ourchinastory.com/zh/1217</a:t>
            </a:r>
          </a:p>
        </p:txBody>
      </p:sp>
      <p:sp>
        <p:nvSpPr>
          <p:cNvPr id="13" name="Google Shape;86;p6">
            <a:hlinkClick r:id="rId5"/>
            <a:extLst>
              <a:ext uri="{FF2B5EF4-FFF2-40B4-BE49-F238E27FC236}">
                <a16:creationId xmlns:a16="http://schemas.microsoft.com/office/drawing/2014/main" id="{D1DBFC81-B229-6478-AAB9-FF8E43478BDD}"/>
              </a:ext>
            </a:extLst>
          </p:cNvPr>
          <p:cNvSpPr/>
          <p:nvPr/>
        </p:nvSpPr>
        <p:spPr>
          <a:xfrm>
            <a:off x="8402502" y="1829569"/>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
        <p:nvSpPr>
          <p:cNvPr id="16" name="Rectangle: Top Corners Rounded 3">
            <a:extLst>
              <a:ext uri="{FF2B5EF4-FFF2-40B4-BE49-F238E27FC236}">
                <a16:creationId xmlns:a16="http://schemas.microsoft.com/office/drawing/2014/main" id="{E969EB19-BFD7-B850-D883-58E6C2F14924}"/>
              </a:ext>
            </a:extLst>
          </p:cNvPr>
          <p:cNvSpPr/>
          <p:nvPr/>
        </p:nvSpPr>
        <p:spPr>
          <a:xfrm rot="16200000">
            <a:off x="10946799" y="894189"/>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8" name="TextBox 5">
            <a:extLst>
              <a:ext uri="{FF2B5EF4-FFF2-40B4-BE49-F238E27FC236}">
                <a16:creationId xmlns:a16="http://schemas.microsoft.com/office/drawing/2014/main" id="{18FCE71E-96BF-A63D-CB4A-DF9BEA18F732}"/>
              </a:ext>
            </a:extLst>
          </p:cNvPr>
          <p:cNvSpPr txBox="1"/>
          <p:nvPr/>
        </p:nvSpPr>
        <p:spPr>
          <a:xfrm>
            <a:off x="11681026" y="205464"/>
            <a:ext cx="510974" cy="1938992"/>
          </a:xfrm>
          <a:prstGeom prst="rect">
            <a:avLst/>
          </a:prstGeom>
          <a:noFill/>
        </p:spPr>
        <p:txBody>
          <a:bodyPr wrap="square">
            <a:spAutoFit/>
          </a:bodyPr>
          <a:lstStyle/>
          <a:p>
            <a:pPr algn="ctr"/>
            <a:r>
              <a:rPr lang="zh-TW" altLang="en-US" sz="2400" b="1" dirty="0">
                <a:solidFill>
                  <a:schemeClr val="bg1"/>
                </a:solidFill>
                <a:latin typeface="+mj-ea"/>
                <a:ea typeface="+mj-ea"/>
              </a:rPr>
              <a:t>課堂活動</a:t>
            </a:r>
            <a:endParaRPr lang="en-HK" altLang="zh-TW" sz="2400" b="1" dirty="0">
              <a:solidFill>
                <a:schemeClr val="bg1"/>
              </a:solidFill>
              <a:latin typeface="+mj-ea"/>
              <a:ea typeface="+mj-ea"/>
            </a:endParaRPr>
          </a:p>
          <a:p>
            <a:pPr algn="ctr"/>
            <a:r>
              <a:rPr lang="en-HK" sz="2400" b="1" dirty="0">
                <a:solidFill>
                  <a:schemeClr val="bg1"/>
                </a:solidFill>
                <a:latin typeface="+mj-ea"/>
                <a:ea typeface="+mj-ea"/>
              </a:rPr>
              <a:t>1</a:t>
            </a:r>
          </a:p>
        </p:txBody>
      </p:sp>
      <p:sp>
        <p:nvSpPr>
          <p:cNvPr id="21" name="Google Shape;146;p13">
            <a:extLst>
              <a:ext uri="{FF2B5EF4-FFF2-40B4-BE49-F238E27FC236}">
                <a16:creationId xmlns:a16="http://schemas.microsoft.com/office/drawing/2014/main" id="{4B09C493-B5C9-9527-EA9D-EB5D86842D1C}"/>
              </a:ext>
            </a:extLst>
          </p:cNvPr>
          <p:cNvSpPr/>
          <p:nvPr/>
        </p:nvSpPr>
        <p:spPr>
          <a:xfrm>
            <a:off x="3104583" y="972406"/>
            <a:ext cx="421061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中國的視頻娛樂平台</a:t>
            </a:r>
            <a:endParaRPr sz="3200" b="1" dirty="0">
              <a:solidFill>
                <a:srgbClr val="C00000"/>
              </a:solidFill>
              <a:latin typeface="Gill Sans"/>
              <a:ea typeface="Gill Sans"/>
              <a:cs typeface="Gill Sans"/>
              <a:sym typeface="Gill Sans"/>
            </a:endParaRPr>
          </a:p>
        </p:txBody>
      </p:sp>
      <p:pic>
        <p:nvPicPr>
          <p:cNvPr id="3" name="圖片 2">
            <a:extLst>
              <a:ext uri="{FF2B5EF4-FFF2-40B4-BE49-F238E27FC236}">
                <a16:creationId xmlns:a16="http://schemas.microsoft.com/office/drawing/2014/main" id="{9602664E-4D74-D5C1-1E8B-277064390812}"/>
              </a:ext>
            </a:extLst>
          </p:cNvPr>
          <p:cNvPicPr>
            <a:picLocks noChangeAspect="1"/>
          </p:cNvPicPr>
          <p:nvPr/>
        </p:nvPicPr>
        <p:blipFill>
          <a:blip r:embed="rId6"/>
          <a:srcRect/>
          <a:stretch/>
        </p:blipFill>
        <p:spPr>
          <a:xfrm>
            <a:off x="10102071" y="1809831"/>
            <a:ext cx="1326331" cy="1326331"/>
          </a:xfrm>
          <a:prstGeom prst="rect">
            <a:avLst/>
          </a:prstGeom>
        </p:spPr>
      </p:pic>
    </p:spTree>
    <p:extLst>
      <p:ext uri="{BB962C8B-B14F-4D97-AF65-F5344CB8AC3E}">
        <p14:creationId xmlns:p14="http://schemas.microsoft.com/office/powerpoint/2010/main" val="325962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423553" y="1611476"/>
            <a:ext cx="11344894" cy="3375120"/>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endParaRPr lang="en-HK" altLang="zh-TW"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latin typeface="+mj-ea"/>
                <a:ea typeface="+mj-ea"/>
              </a:rPr>
              <a:t>課堂活動</a:t>
            </a:r>
            <a:endParaRPr lang="en-HK" altLang="zh-TW" sz="2400" b="1" dirty="0">
              <a:solidFill>
                <a:schemeClr val="bg1"/>
              </a:solidFill>
              <a:latin typeface="+mj-ea"/>
              <a:ea typeface="+mj-ea"/>
            </a:endParaRPr>
          </a:p>
          <a:p>
            <a:pPr algn="ctr"/>
            <a:r>
              <a:rPr lang="en-HK" sz="2400" b="1" dirty="0">
                <a:solidFill>
                  <a:schemeClr val="bg1"/>
                </a:solidFill>
                <a:latin typeface="+mj-ea"/>
                <a:ea typeface="+mj-ea"/>
              </a:rPr>
              <a:t>1</a:t>
            </a:r>
          </a:p>
        </p:txBody>
      </p:sp>
      <p:sp>
        <p:nvSpPr>
          <p:cNvPr id="2" name="矩形 1">
            <a:extLst>
              <a:ext uri="{FF2B5EF4-FFF2-40B4-BE49-F238E27FC236}">
                <a16:creationId xmlns:a16="http://schemas.microsoft.com/office/drawing/2014/main" id="{7A9E8DE4-358A-4215-9729-21A59091CAB3}"/>
              </a:ext>
            </a:extLst>
          </p:cNvPr>
          <p:cNvSpPr/>
          <p:nvPr/>
        </p:nvSpPr>
        <p:spPr>
          <a:xfrm>
            <a:off x="418990" y="5046469"/>
            <a:ext cx="7157467" cy="523220"/>
          </a:xfrm>
          <a:prstGeom prst="rect">
            <a:avLst/>
          </a:prstGeom>
        </p:spPr>
        <p:txBody>
          <a:bodyPr wrap="square">
            <a:spAutoFit/>
          </a:bodyPr>
          <a:lstStyle/>
          <a:p>
            <a:pPr lvl="0">
              <a:defRP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資料來源：當代中國</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廣州首個</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5G</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智慧社區 物流機械人送貨上門 語音呼叫緊急救助</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pPr lvl="0">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https://www.ourchinastory.com/zh/3505</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10">
            <a:extLst>
              <a:ext uri="{FF2B5EF4-FFF2-40B4-BE49-F238E27FC236}">
                <a16:creationId xmlns:a16="http://schemas.microsoft.com/office/drawing/2014/main" id="{0084FC12-7E9E-449A-B548-94F62FC37587}"/>
              </a:ext>
            </a:extLst>
          </p:cNvPr>
          <p:cNvPicPr>
            <a:picLocks noChangeAspect="1"/>
          </p:cNvPicPr>
          <p:nvPr/>
        </p:nvPicPr>
        <p:blipFill>
          <a:blip r:embed="rId2"/>
          <a:srcRect/>
          <a:stretch/>
        </p:blipFill>
        <p:spPr>
          <a:xfrm>
            <a:off x="3277723" y="2439810"/>
            <a:ext cx="1440000" cy="1440000"/>
          </a:xfrm>
          <a:prstGeom prst="rect">
            <a:avLst/>
          </a:prstGeom>
        </p:spPr>
      </p:pic>
      <p:sp>
        <p:nvSpPr>
          <p:cNvPr id="3" name="Google Shape;153;p14">
            <a:extLst>
              <a:ext uri="{FF2B5EF4-FFF2-40B4-BE49-F238E27FC236}">
                <a16:creationId xmlns:a16="http://schemas.microsoft.com/office/drawing/2014/main" id="{51256CE8-569F-2692-A6D3-5487E06E53C4}"/>
              </a:ext>
            </a:extLst>
          </p:cNvPr>
          <p:cNvSpPr/>
          <p:nvPr/>
        </p:nvSpPr>
        <p:spPr>
          <a:xfrm>
            <a:off x="418991" y="693613"/>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二</a:t>
            </a:r>
            <a:endParaRPr sz="4800" b="1" dirty="0">
              <a:solidFill>
                <a:schemeClr val="lt1"/>
              </a:solidFill>
              <a:latin typeface="Gill Sans"/>
              <a:ea typeface="Gill Sans"/>
              <a:cs typeface="Gill Sans"/>
              <a:sym typeface="Gill Sans"/>
            </a:endParaRPr>
          </a:p>
        </p:txBody>
      </p:sp>
      <p:sp>
        <p:nvSpPr>
          <p:cNvPr id="7" name="Google Shape;86;p6">
            <a:hlinkClick r:id="rId3"/>
            <a:extLst>
              <a:ext uri="{FF2B5EF4-FFF2-40B4-BE49-F238E27FC236}">
                <a16:creationId xmlns:a16="http://schemas.microsoft.com/office/drawing/2014/main" id="{FD74D183-760F-7E31-F5EC-64DA5B2EA6FA}"/>
              </a:ext>
            </a:extLst>
          </p:cNvPr>
          <p:cNvSpPr/>
          <p:nvPr/>
        </p:nvSpPr>
        <p:spPr>
          <a:xfrm>
            <a:off x="1450498" y="245106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pic>
        <p:nvPicPr>
          <p:cNvPr id="3074" name="Picture 2" descr="　延伸閱讀：無人駕駛小巴免費坐 廣州智能汽車項目規模居內地前列">
            <a:extLst>
              <a:ext uri="{FF2B5EF4-FFF2-40B4-BE49-F238E27FC236}">
                <a16:creationId xmlns:a16="http://schemas.microsoft.com/office/drawing/2014/main" id="{468223D6-1F22-284C-D73B-7009ED533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022" y="1494319"/>
            <a:ext cx="4827652" cy="322849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46;p13">
            <a:extLst>
              <a:ext uri="{FF2B5EF4-FFF2-40B4-BE49-F238E27FC236}">
                <a16:creationId xmlns:a16="http://schemas.microsoft.com/office/drawing/2014/main" id="{76A3D6FE-7533-5FDD-D2C1-56DD75621758}"/>
              </a:ext>
            </a:extLst>
          </p:cNvPr>
          <p:cNvSpPr/>
          <p:nvPr/>
        </p:nvSpPr>
        <p:spPr>
          <a:xfrm>
            <a:off x="2805483" y="909584"/>
            <a:ext cx="329051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廣州</a:t>
            </a:r>
            <a:r>
              <a:rPr lang="en-US" altLang="zh-TW" sz="3200" b="1" dirty="0">
                <a:solidFill>
                  <a:srgbClr val="C00000"/>
                </a:solidFill>
                <a:latin typeface="微軟正黑體" panose="020B0604030504040204" pitchFamily="34" charset="-120"/>
                <a:ea typeface="微軟正黑體" panose="020B0604030504040204" pitchFamily="34" charset="-120"/>
              </a:rPr>
              <a:t>5G</a:t>
            </a:r>
            <a:r>
              <a:rPr lang="zh-TW" altLang="en-US" sz="3200" b="1" dirty="0">
                <a:solidFill>
                  <a:srgbClr val="C00000"/>
                </a:solidFill>
                <a:latin typeface="微軟正黑體" panose="020B0604030504040204" pitchFamily="34" charset="-120"/>
                <a:ea typeface="微軟正黑體" panose="020B0604030504040204" pitchFamily="34" charset="-120"/>
              </a:rPr>
              <a:t>智慧社區</a:t>
            </a:r>
            <a:endParaRPr sz="3200" b="1" dirty="0">
              <a:solidFill>
                <a:srgbClr val="C00000"/>
              </a:solidFill>
              <a:latin typeface="Gill Sans"/>
              <a:ea typeface="Gill Sans"/>
              <a:cs typeface="Gill Sans"/>
              <a:sym typeface="Gill Sans"/>
            </a:endParaRPr>
          </a:p>
        </p:txBody>
      </p:sp>
    </p:spTree>
    <p:extLst>
      <p:ext uri="{BB962C8B-B14F-4D97-AF65-F5344CB8AC3E}">
        <p14:creationId xmlns:p14="http://schemas.microsoft.com/office/powerpoint/2010/main" val="244234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423553" y="1611476"/>
            <a:ext cx="11344894" cy="3375120"/>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endParaRPr lang="en-HK" altLang="zh-TW"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latin typeface="+mj-ea"/>
                <a:ea typeface="+mj-ea"/>
              </a:rPr>
              <a:t>課堂活動</a:t>
            </a:r>
            <a:endParaRPr lang="en-HK" altLang="zh-TW" sz="2400" b="1" dirty="0">
              <a:solidFill>
                <a:schemeClr val="bg1"/>
              </a:solidFill>
              <a:latin typeface="+mj-ea"/>
              <a:ea typeface="+mj-ea"/>
            </a:endParaRPr>
          </a:p>
          <a:p>
            <a:pPr algn="ctr"/>
            <a:r>
              <a:rPr lang="en-HK" sz="2400" b="1" dirty="0">
                <a:solidFill>
                  <a:schemeClr val="bg1"/>
                </a:solidFill>
                <a:latin typeface="+mj-ea"/>
                <a:ea typeface="+mj-ea"/>
              </a:rPr>
              <a:t>1</a:t>
            </a:r>
          </a:p>
        </p:txBody>
      </p:sp>
      <p:sp>
        <p:nvSpPr>
          <p:cNvPr id="2" name="矩形 1">
            <a:extLst>
              <a:ext uri="{FF2B5EF4-FFF2-40B4-BE49-F238E27FC236}">
                <a16:creationId xmlns:a16="http://schemas.microsoft.com/office/drawing/2014/main" id="{7A9E8DE4-358A-4215-9729-21A59091CAB3}"/>
              </a:ext>
            </a:extLst>
          </p:cNvPr>
          <p:cNvSpPr/>
          <p:nvPr/>
        </p:nvSpPr>
        <p:spPr>
          <a:xfrm>
            <a:off x="418990" y="5046469"/>
            <a:ext cx="5677009" cy="523220"/>
          </a:xfrm>
          <a:prstGeom prst="rect">
            <a:avLst/>
          </a:prstGeom>
        </p:spPr>
        <p:txBody>
          <a:bodyPr wrap="square">
            <a:spAutoFit/>
          </a:bodyPr>
          <a:lstStyle/>
          <a:p>
            <a:pPr lvl="0">
              <a:defRP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資料來源：公民</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好學</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購物節與日常科技應用</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pPr lvl="0">
              <a:defRP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https://ls.chiculture.org.hk/tc/explore/0198</a:t>
            </a:r>
          </a:p>
        </p:txBody>
      </p:sp>
      <p:pic>
        <p:nvPicPr>
          <p:cNvPr id="11" name="圖片 10">
            <a:extLst>
              <a:ext uri="{FF2B5EF4-FFF2-40B4-BE49-F238E27FC236}">
                <a16:creationId xmlns:a16="http://schemas.microsoft.com/office/drawing/2014/main" id="{0084FC12-7E9E-449A-B548-94F62FC37587}"/>
              </a:ext>
            </a:extLst>
          </p:cNvPr>
          <p:cNvPicPr>
            <a:picLocks noChangeAspect="1"/>
          </p:cNvPicPr>
          <p:nvPr/>
        </p:nvPicPr>
        <p:blipFill>
          <a:blip r:embed="rId2"/>
          <a:srcRect/>
          <a:stretch/>
        </p:blipFill>
        <p:spPr>
          <a:xfrm>
            <a:off x="3207269" y="2439810"/>
            <a:ext cx="1440000" cy="1440000"/>
          </a:xfrm>
          <a:prstGeom prst="rect">
            <a:avLst/>
          </a:prstGeom>
        </p:spPr>
      </p:pic>
      <p:sp>
        <p:nvSpPr>
          <p:cNvPr id="3" name="Google Shape;153;p14">
            <a:extLst>
              <a:ext uri="{FF2B5EF4-FFF2-40B4-BE49-F238E27FC236}">
                <a16:creationId xmlns:a16="http://schemas.microsoft.com/office/drawing/2014/main" id="{51256CE8-569F-2692-A6D3-5487E06E53C4}"/>
              </a:ext>
            </a:extLst>
          </p:cNvPr>
          <p:cNvSpPr/>
          <p:nvPr/>
        </p:nvSpPr>
        <p:spPr>
          <a:xfrm>
            <a:off x="418991" y="693613"/>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三</a:t>
            </a:r>
            <a:endParaRPr sz="4800" b="1" dirty="0">
              <a:solidFill>
                <a:schemeClr val="lt1"/>
              </a:solidFill>
              <a:latin typeface="Gill Sans"/>
              <a:ea typeface="Gill Sans"/>
              <a:cs typeface="Gill Sans"/>
              <a:sym typeface="Gill Sans"/>
            </a:endParaRPr>
          </a:p>
        </p:txBody>
      </p:sp>
      <p:sp>
        <p:nvSpPr>
          <p:cNvPr id="7" name="Google Shape;86;p6">
            <a:hlinkClick r:id="rId3"/>
            <a:extLst>
              <a:ext uri="{FF2B5EF4-FFF2-40B4-BE49-F238E27FC236}">
                <a16:creationId xmlns:a16="http://schemas.microsoft.com/office/drawing/2014/main" id="{FD74D183-760F-7E31-F5EC-64DA5B2EA6FA}"/>
              </a:ext>
            </a:extLst>
          </p:cNvPr>
          <p:cNvSpPr/>
          <p:nvPr/>
        </p:nvSpPr>
        <p:spPr>
          <a:xfrm>
            <a:off x="1450498" y="245106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
        <p:nvSpPr>
          <p:cNvPr id="8" name="Google Shape;146;p13">
            <a:extLst>
              <a:ext uri="{FF2B5EF4-FFF2-40B4-BE49-F238E27FC236}">
                <a16:creationId xmlns:a16="http://schemas.microsoft.com/office/drawing/2014/main" id="{76A3D6FE-7533-5FDD-D2C1-56DD75621758}"/>
              </a:ext>
            </a:extLst>
          </p:cNvPr>
          <p:cNvSpPr/>
          <p:nvPr/>
        </p:nvSpPr>
        <p:spPr>
          <a:xfrm>
            <a:off x="2805482" y="909584"/>
            <a:ext cx="445256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購物節與日常科技應用</a:t>
            </a:r>
            <a:endParaRPr sz="3200" b="1" dirty="0">
              <a:solidFill>
                <a:srgbClr val="C00000"/>
              </a:solidFill>
              <a:latin typeface="Gill Sans"/>
              <a:ea typeface="Gill Sans"/>
              <a:cs typeface="Gill Sans"/>
              <a:sym typeface="Gill Sans"/>
            </a:endParaRPr>
          </a:p>
        </p:txBody>
      </p:sp>
      <p:pic>
        <p:nvPicPr>
          <p:cNvPr id="4098" name="Picture 2" descr="2_1_2_0">
            <a:extLst>
              <a:ext uri="{FF2B5EF4-FFF2-40B4-BE49-F238E27FC236}">
                <a16:creationId xmlns:a16="http://schemas.microsoft.com/office/drawing/2014/main" id="{3702C8AC-DCCB-7B7F-F568-E010122C3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082" y="1488457"/>
            <a:ext cx="5637100" cy="375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0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EC8E34-0638-DB1F-E861-474827CEA597}"/>
              </a:ext>
            </a:extLst>
          </p:cNvPr>
          <p:cNvSpPr/>
          <p:nvPr/>
        </p:nvSpPr>
        <p:spPr>
          <a:xfrm>
            <a:off x="212445" y="1060004"/>
            <a:ext cx="11150577" cy="4259841"/>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800" dirty="0">
                <a:solidFill>
                  <a:schemeClr val="accent6"/>
                </a:solidFill>
                <a:latin typeface="+mn-ea"/>
                <a:ea typeface="微軟正黑體" panose="020B0604030504040204" pitchFamily="34" charset="-120"/>
              </a:rPr>
              <a:t>1. </a:t>
            </a:r>
            <a:r>
              <a:rPr lang="zh-TW" altLang="en-US" sz="2800" dirty="0">
                <a:solidFill>
                  <a:schemeClr val="accent6"/>
                </a:solidFill>
                <a:latin typeface="微軟正黑體" panose="020B0604030504040204" pitchFamily="34" charset="-120"/>
                <a:ea typeface="微軟正黑體" panose="020B0604030504040204" pitchFamily="34" charset="-120"/>
              </a:rPr>
              <a:t>年輕人為甚麼喜歡瀏覽視頻娛樂平台？這些平台為年輕人提供甚麼資訊？</a:t>
            </a:r>
            <a:endParaRPr lang="en-US" altLang="zh-TW" sz="2800" dirty="0">
              <a:solidFill>
                <a:schemeClr val="accent6"/>
              </a:solidFill>
              <a:latin typeface="微軟正黑體" panose="020B0604030504040204" pitchFamily="34" charset="-120"/>
              <a:ea typeface="微軟正黑體" panose="020B0604030504040204" pitchFamily="34" charset="-120"/>
            </a:endParaRPr>
          </a:p>
          <a:p>
            <a:pPr algn="just"/>
            <a:endParaRPr lang="en-US" altLang="zh-TW" sz="2800" dirty="0">
              <a:solidFill>
                <a:schemeClr val="accent6"/>
              </a:solidFill>
              <a:latin typeface="微軟正黑體" panose="020B0604030504040204" pitchFamily="34" charset="-120"/>
              <a:ea typeface="微軟正黑體" panose="020B0604030504040204" pitchFamily="34" charset="-120"/>
            </a:endParaRPr>
          </a:p>
          <a:p>
            <a:pPr algn="just"/>
            <a:r>
              <a:rPr lang="en-US" altLang="zh-TW" sz="2800" dirty="0">
                <a:solidFill>
                  <a:schemeClr val="accent6"/>
                </a:solidFill>
                <a:latin typeface="微軟正黑體" panose="020B0604030504040204" pitchFamily="34" charset="-120"/>
                <a:ea typeface="微軟正黑體" panose="020B0604030504040204" pitchFamily="34" charset="-120"/>
              </a:rPr>
              <a:t>2. </a:t>
            </a:r>
            <a:r>
              <a:rPr lang="zh-TW" altLang="en-US" sz="2800" dirty="0">
                <a:solidFill>
                  <a:schemeClr val="accent6"/>
                </a:solidFill>
                <a:latin typeface="微軟正黑體" panose="020B0604030504040204" pitchFamily="34" charset="-120"/>
                <a:ea typeface="微軟正黑體" panose="020B0604030504040204" pitchFamily="34" charset="-120"/>
              </a:rPr>
              <a:t>智慧社區在哪些方面便利市民的</a:t>
            </a:r>
            <a:r>
              <a:rPr lang="zh-TW" altLang="en-US" sz="2800" dirty="0">
                <a:solidFill>
                  <a:schemeClr val="accent6"/>
                </a:solidFill>
                <a:latin typeface="+mn-ea"/>
              </a:rPr>
              <a:t>？</a:t>
            </a:r>
          </a:p>
          <a:p>
            <a:pPr algn="just"/>
            <a:endParaRPr lang="zh-TW" altLang="en-US" sz="2800" dirty="0">
              <a:solidFill>
                <a:schemeClr val="accent6"/>
              </a:solidFill>
              <a:latin typeface="+mn-ea"/>
            </a:endParaRPr>
          </a:p>
          <a:p>
            <a:pPr algn="just"/>
            <a:r>
              <a:rPr lang="en-US" altLang="zh-TW" sz="2800" dirty="0">
                <a:solidFill>
                  <a:schemeClr val="accent6"/>
                </a:solidFill>
                <a:latin typeface="+mn-ea"/>
              </a:rPr>
              <a:t>3. </a:t>
            </a:r>
            <a:r>
              <a:rPr lang="zh-TW" altLang="en-US" sz="2800" dirty="0">
                <a:solidFill>
                  <a:schemeClr val="accent6"/>
                </a:solidFill>
                <a:latin typeface="+mn-ea"/>
              </a:rPr>
              <a:t>根據資料三，購物平台及「帶貨」模式為甚麼成功？這對整體社會的經濟發展有甚麼貢獻？</a:t>
            </a:r>
            <a:endParaRPr lang="en-HK" sz="3200" dirty="0">
              <a:solidFill>
                <a:schemeClr val="accent6"/>
              </a:solidFill>
              <a:latin typeface="+mn-ea"/>
            </a:endParaRPr>
          </a:p>
        </p:txBody>
      </p:sp>
      <p:sp>
        <p:nvSpPr>
          <p:cNvPr id="8" name="Oval 8">
            <a:extLst>
              <a:ext uri="{FF2B5EF4-FFF2-40B4-BE49-F238E27FC236}">
                <a16:creationId xmlns:a16="http://schemas.microsoft.com/office/drawing/2014/main" id="{73427E49-527F-14CA-B744-1C3EB61B18D4}"/>
              </a:ext>
            </a:extLst>
          </p:cNvPr>
          <p:cNvSpPr/>
          <p:nvPr/>
        </p:nvSpPr>
        <p:spPr>
          <a:xfrm>
            <a:off x="6570473" y="4578085"/>
            <a:ext cx="2008740" cy="148351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TW" altLang="en-US" sz="2400" b="1" dirty="0">
                <a:latin typeface="微軟正黑體" panose="020B0604030504040204" pitchFamily="34" charset="-120"/>
                <a:ea typeface="微軟正黑體" panose="020B0604030504040204" pitchFamily="34" charset="-120"/>
              </a:rPr>
              <a:t>完成</a:t>
            </a:r>
            <a:endParaRPr lang="en-HK"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課堂活動工作</a:t>
            </a:r>
            <a:r>
              <a:rPr lang="en-US" altLang="zh-TW" sz="2400" b="1" dirty="0">
                <a:latin typeface="微軟正黑體" panose="020B0604030504040204" pitchFamily="34" charset="-120"/>
                <a:ea typeface="微軟正黑體" panose="020B0604030504040204" pitchFamily="34" charset="-120"/>
              </a:rPr>
              <a:t>1</a:t>
            </a:r>
            <a:endParaRPr lang="en-HK" sz="2400" b="1" dirty="0">
              <a:latin typeface="微軟正黑體" panose="020B0604030504040204" pitchFamily="34" charset="-120"/>
              <a:ea typeface="微軟正黑體" panose="020B0604030504040204" pitchFamily="34" charset="-120"/>
            </a:endParaRPr>
          </a:p>
        </p:txBody>
      </p:sp>
      <p:sp>
        <p:nvSpPr>
          <p:cNvPr id="2" name="Google Shape;234;p22">
            <a:extLst>
              <a:ext uri="{FF2B5EF4-FFF2-40B4-BE49-F238E27FC236}">
                <a16:creationId xmlns:a16="http://schemas.microsoft.com/office/drawing/2014/main" id="{3BC513AA-EECE-3C49-F659-D9C1FAE0C71F}"/>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pic>
        <p:nvPicPr>
          <p:cNvPr id="4" name="Picture 5">
            <a:extLst>
              <a:ext uri="{FF2B5EF4-FFF2-40B4-BE49-F238E27FC236}">
                <a16:creationId xmlns:a16="http://schemas.microsoft.com/office/drawing/2014/main" id="{6549880E-0BCE-E355-78FF-3ED461D1483D}"/>
              </a:ext>
            </a:extLst>
          </p:cNvPr>
          <p:cNvPicPr>
            <a:picLocks noChangeAspect="1"/>
          </p:cNvPicPr>
          <p:nvPr/>
        </p:nvPicPr>
        <p:blipFill>
          <a:blip r:embed="rId3"/>
          <a:stretch>
            <a:fillRect/>
          </a:stretch>
        </p:blipFill>
        <p:spPr>
          <a:xfrm>
            <a:off x="8897218" y="4684845"/>
            <a:ext cx="1270000" cy="1270000"/>
          </a:xfrm>
          <a:prstGeom prst="rect">
            <a:avLst/>
          </a:prstGeom>
        </p:spPr>
      </p:pic>
      <p:sp>
        <p:nvSpPr>
          <p:cNvPr id="5" name="TextBox 4">
            <a:extLst>
              <a:ext uri="{FF2B5EF4-FFF2-40B4-BE49-F238E27FC236}">
                <a16:creationId xmlns:a16="http://schemas.microsoft.com/office/drawing/2014/main" id="{AC6F4318-960F-047B-7C28-CF79500CE723}"/>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latin typeface="+mj-ea"/>
                <a:ea typeface="+mj-ea"/>
              </a:rPr>
              <a:t>課堂活動</a:t>
            </a:r>
            <a:endParaRPr lang="en-HK" altLang="zh-TW" sz="2400" b="1" dirty="0">
              <a:solidFill>
                <a:schemeClr val="bg1"/>
              </a:solidFill>
              <a:latin typeface="+mj-ea"/>
              <a:ea typeface="+mj-ea"/>
            </a:endParaRPr>
          </a:p>
          <a:p>
            <a:pPr algn="ctr"/>
            <a:r>
              <a:rPr lang="en-HK" sz="2400" b="1" dirty="0">
                <a:solidFill>
                  <a:schemeClr val="bg1"/>
                </a:solidFill>
                <a:latin typeface="+mj-ea"/>
                <a:ea typeface="+mj-ea"/>
              </a:rPr>
              <a:t>1</a:t>
            </a:r>
          </a:p>
        </p:txBody>
      </p:sp>
    </p:spTree>
    <p:extLst>
      <p:ext uri="{BB962C8B-B14F-4D97-AF65-F5344CB8AC3E}">
        <p14:creationId xmlns:p14="http://schemas.microsoft.com/office/powerpoint/2010/main" val="1619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8"/>
          <p:cNvSpPr/>
          <p:nvPr/>
        </p:nvSpPr>
        <p:spPr>
          <a:xfrm>
            <a:off x="1343392" y="279242"/>
            <a:ext cx="1575547"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a:solidFill>
                  <a:schemeClr val="lt1"/>
                </a:solidFill>
                <a:latin typeface="Gill Sans"/>
                <a:ea typeface="Gill Sans"/>
                <a:cs typeface="Gill Sans"/>
                <a:sym typeface="Gill Sans"/>
              </a:rPr>
              <a:t>小結</a:t>
            </a:r>
            <a:endParaRPr sz="4800" b="1">
              <a:solidFill>
                <a:schemeClr val="lt1"/>
              </a:solidFill>
              <a:latin typeface="Gill Sans"/>
              <a:ea typeface="Gill Sans"/>
              <a:cs typeface="Gill Sans"/>
              <a:sym typeface="Gill Sans"/>
            </a:endParaRPr>
          </a:p>
        </p:txBody>
      </p:sp>
      <p:pic>
        <p:nvPicPr>
          <p:cNvPr id="4" name="Picture 7">
            <a:extLst>
              <a:ext uri="{FF2B5EF4-FFF2-40B4-BE49-F238E27FC236}">
                <a16:creationId xmlns:a16="http://schemas.microsoft.com/office/drawing/2014/main" id="{7952668A-A09A-7BA4-3526-5EB04CD8C9C1}"/>
              </a:ext>
            </a:extLst>
          </p:cNvPr>
          <p:cNvPicPr>
            <a:picLocks noChangeAspect="1"/>
          </p:cNvPicPr>
          <p:nvPr/>
        </p:nvPicPr>
        <p:blipFill>
          <a:blip r:embed="rId3"/>
          <a:stretch>
            <a:fillRect/>
          </a:stretch>
        </p:blipFill>
        <p:spPr>
          <a:xfrm>
            <a:off x="3424467" y="477416"/>
            <a:ext cx="717026" cy="717026"/>
          </a:xfrm>
          <a:prstGeom prst="rect">
            <a:avLst/>
          </a:prstGeom>
        </p:spPr>
      </p:pic>
      <p:sp>
        <p:nvSpPr>
          <p:cNvPr id="5" name="Google Shape;200;p18">
            <a:extLst>
              <a:ext uri="{FF2B5EF4-FFF2-40B4-BE49-F238E27FC236}">
                <a16:creationId xmlns:a16="http://schemas.microsoft.com/office/drawing/2014/main" id="{7B39B849-81C2-FFD6-CBAC-AF03318A0D85}"/>
              </a:ext>
            </a:extLst>
          </p:cNvPr>
          <p:cNvSpPr/>
          <p:nvPr/>
        </p:nvSpPr>
        <p:spPr>
          <a:xfrm>
            <a:off x="423552" y="1208959"/>
            <a:ext cx="11463647" cy="5007283"/>
          </a:xfrm>
          <a:prstGeom prst="roundRect">
            <a:avLst>
              <a:gd name="adj" fmla="val 15959"/>
            </a:avLst>
          </a:prstGeom>
          <a:solidFill>
            <a:schemeClr val="bg2">
              <a:lumMod val="20000"/>
              <a:lumOff val="80000"/>
            </a:schemeClr>
          </a:solidFill>
          <a:ln>
            <a:noFill/>
          </a:ln>
        </p:spPr>
        <p:txBody>
          <a:bodyPr spcFirstLastPara="1" wrap="square" lIns="91425" tIns="45700" rIns="91425" bIns="45700" anchor="ctr" anchorCtr="0">
            <a:noAutofit/>
          </a:bodyPr>
          <a:lstStyle/>
          <a:p>
            <a:pPr marL="571500" indent="-571500" algn="just">
              <a:lnSpc>
                <a:spcPct val="150000"/>
              </a:lnSpc>
              <a:buClr>
                <a:schemeClr val="accent6"/>
              </a:buClr>
              <a:buSzPct val="120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視頻娛樂平台為青少年提供日常生活的方方面面，如知識、音樂、時尚等資訊，這些平台就像一個虛擬的文化社區，吸引志趣相投的年輕人聚集。這裏的文化氛圍吸引了一批粘性高、留存率高的用戶。</a:t>
            </a:r>
          </a:p>
          <a:p>
            <a:pPr marL="571500" indent="-571500" algn="just">
              <a:lnSpc>
                <a:spcPct val="150000"/>
              </a:lnSpc>
              <a:buClr>
                <a:schemeClr val="accent6"/>
              </a:buClr>
              <a:buSzPct val="120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智慧社區利用智慧雲，統領物聯網、大數據、智能應用、人工智能等信息，並連結所有智能產品及應用服務，例如大廈升降機、智能物流配送車、無人駕駛通勤車、自動售賣機等，從不同方面便利市民生活。</a:t>
            </a:r>
          </a:p>
          <a:p>
            <a:pPr marL="571500" indent="-571500" algn="just">
              <a:lnSpc>
                <a:spcPct val="150000"/>
              </a:lnSpc>
              <a:buClr>
                <a:schemeClr val="accent6"/>
              </a:buClr>
              <a:buSzPct val="120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移動支付、無人機快遞、</a:t>
            </a:r>
            <a:r>
              <a:rPr lang="en-US" altLang="zh-TW" sz="2400" dirty="0">
                <a:solidFill>
                  <a:schemeClr val="accent6"/>
                </a:solidFill>
                <a:latin typeface="微軟正黑體" panose="020B0604030504040204" pitchFamily="34" charset="-120"/>
                <a:ea typeface="微軟正黑體" panose="020B0604030504040204" pitchFamily="34" charset="-120"/>
                <a:sym typeface="Arial"/>
              </a:rPr>
              <a:t>5G</a:t>
            </a:r>
            <a:r>
              <a:rPr lang="zh-TW" altLang="en-US" sz="2400" dirty="0">
                <a:solidFill>
                  <a:schemeClr val="accent6"/>
                </a:solidFill>
                <a:latin typeface="微軟正黑體" panose="020B0604030504040204" pitchFamily="34" charset="-120"/>
                <a:ea typeface="微軟正黑體" panose="020B0604030504040204" pitchFamily="34" charset="-120"/>
                <a:sym typeface="Arial"/>
              </a:rPr>
              <a:t>資訊科技、人工智能、大數據等普及；加上社交媒體直播盛行，有利網購發展，使國民消費結構上升。</a:t>
            </a:r>
            <a:endParaRPr lang="en-US" altLang="zh-TW" sz="2400" dirty="0">
              <a:solidFill>
                <a:schemeClr val="accent6"/>
              </a:solidFill>
              <a:latin typeface="微軟正黑體" panose="020B0604030504040204" pitchFamily="34" charset="-120"/>
              <a:ea typeface="微軟正黑體" panose="020B0604030504040204" pitchFamily="34" charset="-120"/>
              <a:sym typeface="Arial"/>
            </a:endParaRPr>
          </a:p>
        </p:txBody>
      </p:sp>
    </p:spTree>
    <p:extLst>
      <p:ext uri="{BB962C8B-B14F-4D97-AF65-F5344CB8AC3E}">
        <p14:creationId xmlns:p14="http://schemas.microsoft.com/office/powerpoint/2010/main" val="424230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4;p6">
            <a:extLst>
              <a:ext uri="{FF2B5EF4-FFF2-40B4-BE49-F238E27FC236}">
                <a16:creationId xmlns:a16="http://schemas.microsoft.com/office/drawing/2014/main" id="{6239D9F9-7FF6-6B1A-84FC-138B450ED312}"/>
              </a:ext>
            </a:extLst>
          </p:cNvPr>
          <p:cNvSpPr/>
          <p:nvPr/>
        </p:nvSpPr>
        <p:spPr>
          <a:xfrm>
            <a:off x="844522" y="2361008"/>
            <a:ext cx="10502956" cy="1944845"/>
          </a:xfrm>
          <a:prstGeom prst="roundRect">
            <a:avLst>
              <a:gd name="adj" fmla="val 12689"/>
            </a:avLst>
          </a:prstGeom>
          <a:solidFill>
            <a:schemeClr val="bg2">
              <a:lumMod val="20000"/>
              <a:lumOff val="80000"/>
            </a:schemeClr>
          </a:solidFill>
          <a:ln>
            <a:noFill/>
          </a:ln>
        </p:spPr>
        <p:txBody>
          <a:bodyPr spcFirstLastPara="1" wrap="square" lIns="91425" tIns="45700" rIns="91425" bIns="45700" anchor="ctr" anchorCtr="0">
            <a:noAutofit/>
          </a:bodyPr>
          <a:lstStyle/>
          <a:p>
            <a:pPr algn="just">
              <a:lnSpc>
                <a:spcPct val="150000"/>
              </a:lnSpc>
              <a:defRPr/>
            </a:pP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閱讀文章</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rPr>
              <a:t>網絡直播與「青少年模式」</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及</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內容農場 真假難辨</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b="1" dirty="0">
                <a:solidFill>
                  <a:srgbClr val="C00000"/>
                </a:solidFill>
                <a:latin typeface="微軟正黑體" panose="020B0604030504040204" pitchFamily="34" charset="-120"/>
                <a:ea typeface="微軟正黑體" panose="020B0604030504040204" pitchFamily="34" charset="-120"/>
              </a:rPr>
              <a:t>了解互聯網可能帶來的壞影響</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a:t>
            </a:r>
            <a:endParaRPr kumimoji="0" lang="zh-TW" altLang="en-US" sz="3000" b="0" i="0" u="none" strike="noStrike" kern="0" cap="none" spc="0"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4" name="Google Shape;85;p6">
            <a:extLst>
              <a:ext uri="{FF2B5EF4-FFF2-40B4-BE49-F238E27FC236}">
                <a16:creationId xmlns:a16="http://schemas.microsoft.com/office/drawing/2014/main" id="{DE014BBC-A6C8-C0F8-AB81-C19FD0AFEC60}"/>
              </a:ext>
            </a:extLst>
          </p:cNvPr>
          <p:cNvSpPr/>
          <p:nvPr/>
        </p:nvSpPr>
        <p:spPr>
          <a:xfrm>
            <a:off x="1099496" y="1443203"/>
            <a:ext cx="3520629" cy="929717"/>
          </a:xfrm>
          <a:prstGeom prst="round2SameRect">
            <a:avLst>
              <a:gd name="adj1" fmla="val 16667"/>
              <a:gd name="adj2" fmla="val 0"/>
            </a:avLst>
          </a:prstGeom>
          <a:solidFill>
            <a:schemeClr val="bg2">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課堂</a:t>
            </a:r>
            <a:r>
              <a:rPr lang="zh-TW" sz="4800" b="1" i="0" u="none" strike="noStrike" cap="none" dirty="0">
                <a:solidFill>
                  <a:schemeClr val="lt1"/>
                </a:solidFill>
                <a:latin typeface="Gill Sans"/>
                <a:ea typeface="Gill Sans"/>
                <a:cs typeface="Gill Sans"/>
                <a:sym typeface="Gill Sans"/>
              </a:rPr>
              <a:t>活動</a:t>
            </a:r>
            <a:r>
              <a:rPr lang="en-US" altLang="zh-TW" sz="4800" b="1" i="0" u="none" strike="noStrike" cap="none" dirty="0">
                <a:solidFill>
                  <a:schemeClr val="lt1"/>
                </a:solidFill>
                <a:latin typeface="Gill Sans"/>
                <a:ea typeface="Gill Sans"/>
                <a:cs typeface="Gill Sans"/>
                <a:sym typeface="Gill Sans"/>
              </a:rPr>
              <a:t>2</a:t>
            </a:r>
            <a:endParaRPr sz="4800" b="1" i="0" u="none" strike="noStrike" cap="none" dirty="0">
              <a:solidFill>
                <a:schemeClr val="lt1"/>
              </a:solidFill>
              <a:latin typeface="Gill Sans"/>
              <a:ea typeface="Gill Sans"/>
              <a:cs typeface="Gill Sans"/>
              <a:sym typeface="Gill Sans"/>
            </a:endParaRPr>
          </a:p>
        </p:txBody>
      </p:sp>
      <p:pic>
        <p:nvPicPr>
          <p:cNvPr id="2" name="Picture 2" descr="Logo, icon&#10;&#10;Description automatically generated">
            <a:extLst>
              <a:ext uri="{FF2B5EF4-FFF2-40B4-BE49-F238E27FC236}">
                <a16:creationId xmlns:a16="http://schemas.microsoft.com/office/drawing/2014/main" id="{D9CDD7E5-7959-6DC7-4EA6-18EBF720F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4437" y="1244196"/>
            <a:ext cx="1271019" cy="1274067"/>
          </a:xfrm>
          <a:prstGeom prst="rect">
            <a:avLst/>
          </a:prstGeom>
        </p:spPr>
      </p:pic>
      <p:sp>
        <p:nvSpPr>
          <p:cNvPr id="8" name="Title 3">
            <a:extLst>
              <a:ext uri="{FF2B5EF4-FFF2-40B4-BE49-F238E27FC236}">
                <a16:creationId xmlns:a16="http://schemas.microsoft.com/office/drawing/2014/main" id="{2C880F29-54B1-C0DF-3255-91845937E196}"/>
              </a:ext>
            </a:extLst>
          </p:cNvPr>
          <p:cNvSpPr txBox="1">
            <a:spLocks/>
          </p:cNvSpPr>
          <p:nvPr/>
        </p:nvSpPr>
        <p:spPr>
          <a:xfrm>
            <a:off x="4807099" y="1086941"/>
            <a:ext cx="4622652" cy="12740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zh-TW" altLang="en-US" sz="3600" spc="0" dirty="0">
                <a:solidFill>
                  <a:srgbClr val="C00000"/>
                </a:solidFill>
                <a:latin typeface="Microsoft JhengHei" panose="020B0604030504040204" pitchFamily="34" charset="-120"/>
                <a:ea typeface="Microsoft JhengHei" panose="020B0604030504040204" pitchFamily="34" charset="-120"/>
              </a:rPr>
              <a:t>資訊科技為個人與社會帶來負面影響</a:t>
            </a:r>
          </a:p>
        </p:txBody>
      </p:sp>
    </p:spTree>
    <p:extLst>
      <p:ext uri="{BB962C8B-B14F-4D97-AF65-F5344CB8AC3E}">
        <p14:creationId xmlns:p14="http://schemas.microsoft.com/office/powerpoint/2010/main" val="27261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423553" y="1611476"/>
            <a:ext cx="11344894" cy="3375120"/>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endParaRPr lang="en-HK" altLang="zh-TW"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2" name="矩形 1">
            <a:extLst>
              <a:ext uri="{FF2B5EF4-FFF2-40B4-BE49-F238E27FC236}">
                <a16:creationId xmlns:a16="http://schemas.microsoft.com/office/drawing/2014/main" id="{7A9E8DE4-358A-4215-9729-21A59091CAB3}"/>
              </a:ext>
            </a:extLst>
          </p:cNvPr>
          <p:cNvSpPr/>
          <p:nvPr/>
        </p:nvSpPr>
        <p:spPr>
          <a:xfrm>
            <a:off x="418990" y="5046469"/>
            <a:ext cx="4724510" cy="523220"/>
          </a:xfrm>
          <a:prstGeom prst="rect">
            <a:avLst/>
          </a:prstGeom>
        </p:spPr>
        <p:txBody>
          <a:bodyPr wrap="square">
            <a:spAutoFit/>
          </a:bodyPr>
          <a:lstStyle/>
          <a:p>
            <a:pPr lvl="0">
              <a:defRP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資料來源：公民</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好學</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網絡直播與「青少年模式」</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pPr lvl="0">
              <a:defRP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https://ls.chiculture.org.hk/explore/0123</a:t>
            </a:r>
          </a:p>
        </p:txBody>
      </p:sp>
      <p:pic>
        <p:nvPicPr>
          <p:cNvPr id="11" name="圖片 10">
            <a:extLst>
              <a:ext uri="{FF2B5EF4-FFF2-40B4-BE49-F238E27FC236}">
                <a16:creationId xmlns:a16="http://schemas.microsoft.com/office/drawing/2014/main" id="{0084FC12-7E9E-449A-B548-94F62FC37587}"/>
              </a:ext>
            </a:extLst>
          </p:cNvPr>
          <p:cNvPicPr>
            <a:picLocks noChangeAspect="1"/>
          </p:cNvPicPr>
          <p:nvPr/>
        </p:nvPicPr>
        <p:blipFill>
          <a:blip r:embed="rId2"/>
          <a:srcRect/>
          <a:stretch/>
        </p:blipFill>
        <p:spPr>
          <a:xfrm>
            <a:off x="3207269" y="2439810"/>
            <a:ext cx="1440000" cy="1440000"/>
          </a:xfrm>
          <a:prstGeom prst="rect">
            <a:avLst/>
          </a:prstGeom>
        </p:spPr>
      </p:pic>
      <p:sp>
        <p:nvSpPr>
          <p:cNvPr id="3" name="Google Shape;153;p14">
            <a:extLst>
              <a:ext uri="{FF2B5EF4-FFF2-40B4-BE49-F238E27FC236}">
                <a16:creationId xmlns:a16="http://schemas.microsoft.com/office/drawing/2014/main" id="{51256CE8-569F-2692-A6D3-5487E06E53C4}"/>
              </a:ext>
            </a:extLst>
          </p:cNvPr>
          <p:cNvSpPr/>
          <p:nvPr/>
        </p:nvSpPr>
        <p:spPr>
          <a:xfrm>
            <a:off x="418991" y="693613"/>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一</a:t>
            </a:r>
            <a:endParaRPr sz="4800" b="1" dirty="0">
              <a:solidFill>
                <a:schemeClr val="lt1"/>
              </a:solidFill>
              <a:latin typeface="Gill Sans"/>
              <a:ea typeface="Gill Sans"/>
              <a:cs typeface="Gill Sans"/>
              <a:sym typeface="Gill Sans"/>
            </a:endParaRPr>
          </a:p>
        </p:txBody>
      </p:sp>
      <p:sp>
        <p:nvSpPr>
          <p:cNvPr id="7" name="Google Shape;86;p6">
            <a:hlinkClick r:id="rId3"/>
            <a:extLst>
              <a:ext uri="{FF2B5EF4-FFF2-40B4-BE49-F238E27FC236}">
                <a16:creationId xmlns:a16="http://schemas.microsoft.com/office/drawing/2014/main" id="{FD74D183-760F-7E31-F5EC-64DA5B2EA6FA}"/>
              </a:ext>
            </a:extLst>
          </p:cNvPr>
          <p:cNvSpPr/>
          <p:nvPr/>
        </p:nvSpPr>
        <p:spPr>
          <a:xfrm>
            <a:off x="1450498" y="245106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
        <p:nvSpPr>
          <p:cNvPr id="8" name="Google Shape;146;p13">
            <a:extLst>
              <a:ext uri="{FF2B5EF4-FFF2-40B4-BE49-F238E27FC236}">
                <a16:creationId xmlns:a16="http://schemas.microsoft.com/office/drawing/2014/main" id="{76A3D6FE-7533-5FDD-D2C1-56DD75621758}"/>
              </a:ext>
            </a:extLst>
          </p:cNvPr>
          <p:cNvSpPr/>
          <p:nvPr/>
        </p:nvSpPr>
        <p:spPr>
          <a:xfrm>
            <a:off x="2805482" y="909584"/>
            <a:ext cx="50383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網絡直播與「青少年模式」</a:t>
            </a:r>
            <a:endParaRPr sz="3200" b="1" dirty="0">
              <a:solidFill>
                <a:srgbClr val="C00000"/>
              </a:solidFill>
              <a:latin typeface="Gill Sans"/>
              <a:ea typeface="Gill Sans"/>
              <a:cs typeface="Gill Sans"/>
              <a:sym typeface="Gill Sans"/>
            </a:endParaRPr>
          </a:p>
        </p:txBody>
      </p:sp>
      <p:pic>
        <p:nvPicPr>
          <p:cNvPr id="2050" name="Picture 2" descr="vcg111156431264a">
            <a:extLst>
              <a:ext uri="{FF2B5EF4-FFF2-40B4-BE49-F238E27FC236}">
                <a16:creationId xmlns:a16="http://schemas.microsoft.com/office/drawing/2014/main" id="{7DC323A9-6505-D77A-BB35-C4C08C247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082" y="1570565"/>
            <a:ext cx="5326580" cy="355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97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14"/>
          <p:cNvSpPr/>
          <p:nvPr/>
        </p:nvSpPr>
        <p:spPr>
          <a:xfrm>
            <a:off x="1271062" y="717648"/>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二</a:t>
            </a:r>
            <a:endParaRPr sz="4800" b="1" dirty="0">
              <a:solidFill>
                <a:schemeClr val="lt1"/>
              </a:solidFill>
              <a:latin typeface="Gill Sans"/>
              <a:ea typeface="Gill Sans"/>
              <a:cs typeface="Gill Sans"/>
              <a:sym typeface="Gill Sans"/>
            </a:endParaRPr>
          </a:p>
        </p:txBody>
      </p:sp>
      <p:sp>
        <p:nvSpPr>
          <p:cNvPr id="156" name="Google Shape;156;p14"/>
          <p:cNvSpPr txBox="1"/>
          <p:nvPr/>
        </p:nvSpPr>
        <p:spPr>
          <a:xfrm>
            <a:off x="1521345" y="5510501"/>
            <a:ext cx="429762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資料</a:t>
            </a:r>
            <a:r>
              <a:rPr 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來源：</a:t>
            </a: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公民</a:t>
            </a: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a:t>
            </a: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好學</a:t>
            </a:r>
            <a:r>
              <a:rPr lang="en-HK" alt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a:t>
            </a:r>
            <a:r>
              <a:rPr lang="zh-TW" altLang="en-US"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內容農場　真假難辨</a:t>
            </a:r>
            <a:r>
              <a:rPr lang="en-US" alt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a:t>
            </a:r>
          </a:p>
          <a:p>
            <a:pPr marL="0" marR="0" lvl="0" indent="0" algn="l" rtl="0">
              <a:spcBef>
                <a:spcPts val="0"/>
              </a:spcBef>
              <a:spcAft>
                <a:spcPts val="0"/>
              </a:spcAft>
              <a:buNone/>
            </a:pP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https://ls.chiculture.org.hk/tc/explore/0170</a:t>
            </a:r>
          </a:p>
        </p:txBody>
      </p:sp>
      <p:sp>
        <p:nvSpPr>
          <p:cNvPr id="13" name="Google Shape;86;p6">
            <a:hlinkClick r:id="rId3"/>
            <a:extLst>
              <a:ext uri="{FF2B5EF4-FFF2-40B4-BE49-F238E27FC236}">
                <a16:creationId xmlns:a16="http://schemas.microsoft.com/office/drawing/2014/main" id="{D1DBFC81-B229-6478-AAB9-FF8E43478BDD}"/>
              </a:ext>
            </a:extLst>
          </p:cNvPr>
          <p:cNvSpPr/>
          <p:nvPr/>
        </p:nvSpPr>
        <p:spPr>
          <a:xfrm>
            <a:off x="7824563" y="1829569"/>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6" name="Rectangle: Top Corners Rounded 3">
            <a:extLst>
              <a:ext uri="{FF2B5EF4-FFF2-40B4-BE49-F238E27FC236}">
                <a16:creationId xmlns:a16="http://schemas.microsoft.com/office/drawing/2014/main" id="{E969EB19-BFD7-B850-D883-58E6C2F14924}"/>
              </a:ext>
            </a:extLst>
          </p:cNvPr>
          <p:cNvSpPr/>
          <p:nvPr/>
        </p:nvSpPr>
        <p:spPr>
          <a:xfrm rot="16200000">
            <a:off x="10946799" y="978079"/>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8" name="TextBox 5">
            <a:extLst>
              <a:ext uri="{FF2B5EF4-FFF2-40B4-BE49-F238E27FC236}">
                <a16:creationId xmlns:a16="http://schemas.microsoft.com/office/drawing/2014/main" id="{18FCE71E-96BF-A63D-CB4A-DF9BEA18F732}"/>
              </a:ext>
            </a:extLst>
          </p:cNvPr>
          <p:cNvSpPr txBox="1"/>
          <p:nvPr/>
        </p:nvSpPr>
        <p:spPr>
          <a:xfrm>
            <a:off x="11681026" y="289354"/>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21" name="Google Shape;146;p13">
            <a:extLst>
              <a:ext uri="{FF2B5EF4-FFF2-40B4-BE49-F238E27FC236}">
                <a16:creationId xmlns:a16="http://schemas.microsoft.com/office/drawing/2014/main" id="{4B09C493-B5C9-9527-EA9D-EB5D86842D1C}"/>
              </a:ext>
            </a:extLst>
          </p:cNvPr>
          <p:cNvSpPr/>
          <p:nvPr/>
        </p:nvSpPr>
        <p:spPr>
          <a:xfrm>
            <a:off x="3615490" y="972406"/>
            <a:ext cx="197092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內容農場</a:t>
            </a:r>
            <a:endParaRPr sz="3200" b="1" dirty="0">
              <a:solidFill>
                <a:srgbClr val="C00000"/>
              </a:solidFill>
              <a:latin typeface="Gill Sans"/>
              <a:ea typeface="Gill Sans"/>
              <a:cs typeface="Gill Sans"/>
              <a:sym typeface="Gill Sans"/>
            </a:endParaRPr>
          </a:p>
        </p:txBody>
      </p:sp>
      <p:pic>
        <p:nvPicPr>
          <p:cNvPr id="3" name="圖片 2">
            <a:extLst>
              <a:ext uri="{FF2B5EF4-FFF2-40B4-BE49-F238E27FC236}">
                <a16:creationId xmlns:a16="http://schemas.microsoft.com/office/drawing/2014/main" id="{9602664E-4D74-D5C1-1E8B-277064390812}"/>
              </a:ext>
            </a:extLst>
          </p:cNvPr>
          <p:cNvPicPr>
            <a:picLocks noChangeAspect="1"/>
          </p:cNvPicPr>
          <p:nvPr/>
        </p:nvPicPr>
        <p:blipFill>
          <a:blip r:embed="rId4"/>
          <a:srcRect/>
          <a:stretch/>
        </p:blipFill>
        <p:spPr>
          <a:xfrm>
            <a:off x="9524132" y="1809831"/>
            <a:ext cx="1326331" cy="1326331"/>
          </a:xfrm>
          <a:prstGeom prst="rect">
            <a:avLst/>
          </a:prstGeom>
        </p:spPr>
      </p:pic>
      <p:pic>
        <p:nvPicPr>
          <p:cNvPr id="1026" name="Picture 2">
            <a:extLst>
              <a:ext uri="{FF2B5EF4-FFF2-40B4-BE49-F238E27FC236}">
                <a16:creationId xmlns:a16="http://schemas.microsoft.com/office/drawing/2014/main" id="{11139379-F632-ACBE-E621-77DB28B8E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30" y="1621710"/>
            <a:ext cx="5722938" cy="381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81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212445" y="1060005"/>
            <a:ext cx="11150577" cy="3814854"/>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800" dirty="0">
                <a:solidFill>
                  <a:schemeClr val="accent6"/>
                </a:solidFill>
                <a:latin typeface="+mn-ea"/>
              </a:rPr>
              <a:t>1. </a:t>
            </a:r>
            <a:r>
              <a:rPr lang="zh-TW" altLang="en-US" sz="2800" dirty="0">
                <a:solidFill>
                  <a:schemeClr val="accent6"/>
                </a:solidFill>
                <a:latin typeface="+mn-ea"/>
              </a:rPr>
              <a:t>在互聯網世界，青少年獲取的資訊容易有甚麼問題？</a:t>
            </a:r>
          </a:p>
          <a:p>
            <a:pPr algn="just"/>
            <a:endParaRPr lang="zh-TW" altLang="en-US" sz="2800" dirty="0">
              <a:solidFill>
                <a:schemeClr val="accent6"/>
              </a:solidFill>
              <a:latin typeface="+mn-ea"/>
            </a:endParaRPr>
          </a:p>
          <a:p>
            <a:pPr algn="just"/>
            <a:r>
              <a:rPr lang="en-US" altLang="zh-TW" sz="2800" dirty="0">
                <a:solidFill>
                  <a:schemeClr val="accent6"/>
                </a:solidFill>
                <a:latin typeface="+mn-ea"/>
              </a:rPr>
              <a:t>2. </a:t>
            </a:r>
            <a:r>
              <a:rPr lang="zh-TW" altLang="en-US" sz="2800" dirty="0">
                <a:solidFill>
                  <a:schemeClr val="accent6"/>
                </a:solidFill>
                <a:latin typeface="+mn-ea"/>
              </a:rPr>
              <a:t>青少年依賴網絡的問題嚴重嗎？沉溺網絡有甚麼壞處？</a:t>
            </a:r>
            <a:endParaRPr lang="en-US" altLang="zh-TW" sz="2800" dirty="0">
              <a:solidFill>
                <a:schemeClr val="accent6"/>
              </a:solidFill>
              <a:latin typeface="+mn-ea"/>
            </a:endParaRPr>
          </a:p>
          <a:p>
            <a:pPr algn="just"/>
            <a:endParaRPr lang="zh-TW" altLang="en-US" sz="2800" dirty="0">
              <a:solidFill>
                <a:schemeClr val="accent6"/>
              </a:solidFill>
              <a:latin typeface="+mn-ea"/>
            </a:endParaRPr>
          </a:p>
          <a:p>
            <a:pPr algn="just"/>
            <a:r>
              <a:rPr lang="en-US" altLang="zh-TW" sz="2800" dirty="0">
                <a:solidFill>
                  <a:schemeClr val="accent6"/>
                </a:solidFill>
                <a:latin typeface="+mn-ea"/>
              </a:rPr>
              <a:t>3. </a:t>
            </a:r>
            <a:r>
              <a:rPr lang="zh-TW" altLang="en-US" sz="2800" dirty="0">
                <a:solidFill>
                  <a:schemeClr val="accent6"/>
                </a:solidFill>
                <a:latin typeface="+mn-ea"/>
              </a:rPr>
              <a:t>甚麼是「內容農場」？它所提供的資訊有甚麼特徵？</a:t>
            </a:r>
            <a:endParaRPr lang="en-HK" sz="2800" dirty="0">
              <a:solidFill>
                <a:schemeClr val="accent6"/>
              </a:solidFill>
              <a:latin typeface="+mn-ea"/>
            </a:endParaRPr>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sp>
        <p:nvSpPr>
          <p:cNvPr id="11" name="Rectangle: Top Corners Rounded 10">
            <a:extLst>
              <a:ext uri="{FF2B5EF4-FFF2-40B4-BE49-F238E27FC236}">
                <a16:creationId xmlns:a16="http://schemas.microsoft.com/office/drawing/2014/main" id="{CBD86DFB-03CC-4E30-AE77-271E1E6A9FCE}"/>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Oval 6">
            <a:extLst>
              <a:ext uri="{FF2B5EF4-FFF2-40B4-BE49-F238E27FC236}">
                <a16:creationId xmlns:a16="http://schemas.microsoft.com/office/drawing/2014/main" id="{403C0BB5-48BA-4B61-83FA-D65970C0897C}"/>
              </a:ext>
            </a:extLst>
          </p:cNvPr>
          <p:cNvSpPr/>
          <p:nvPr/>
        </p:nvSpPr>
        <p:spPr>
          <a:xfrm>
            <a:off x="8798341" y="4256193"/>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r>
              <a:rPr lang="en-HK" altLang="zh-TW" sz="2400" b="1" dirty="0"/>
              <a:t>2</a:t>
            </a:r>
            <a:endParaRPr lang="en-HK" sz="2400" b="1" dirty="0"/>
          </a:p>
        </p:txBody>
      </p:sp>
      <p:sp>
        <p:nvSpPr>
          <p:cNvPr id="2" name="TextBox 5">
            <a:extLst>
              <a:ext uri="{FF2B5EF4-FFF2-40B4-BE49-F238E27FC236}">
                <a16:creationId xmlns:a16="http://schemas.microsoft.com/office/drawing/2014/main" id="{EE0C47F2-1606-ABE6-BEFD-D77E6F7C2E54}"/>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r>
              <a:rPr lang="en-HK" altLang="zh-TW" sz="2400" b="1" dirty="0">
                <a:solidFill>
                  <a:schemeClr val="lt1"/>
                </a:solidFill>
                <a:latin typeface="Gill Sans"/>
                <a:ea typeface="Gill Sans"/>
                <a:cs typeface="Gill Sans"/>
                <a:sym typeface="Gill Sans"/>
              </a:rPr>
              <a:t>2</a:t>
            </a:r>
            <a:endParaRPr lang="en-HK" sz="2400" dirty="0"/>
          </a:p>
        </p:txBody>
      </p:sp>
      <p:pic>
        <p:nvPicPr>
          <p:cNvPr id="3" name="Picture 5">
            <a:extLst>
              <a:ext uri="{FF2B5EF4-FFF2-40B4-BE49-F238E27FC236}">
                <a16:creationId xmlns:a16="http://schemas.microsoft.com/office/drawing/2014/main" id="{6367DC0B-987E-FB9E-782B-D73DE001C200}"/>
              </a:ext>
            </a:extLst>
          </p:cNvPr>
          <p:cNvPicPr>
            <a:picLocks noChangeAspect="1"/>
          </p:cNvPicPr>
          <p:nvPr/>
        </p:nvPicPr>
        <p:blipFill>
          <a:blip r:embed="rId3"/>
          <a:stretch>
            <a:fillRect/>
          </a:stretch>
        </p:blipFill>
        <p:spPr>
          <a:xfrm>
            <a:off x="7122916" y="4397377"/>
            <a:ext cx="1270000" cy="1270000"/>
          </a:xfrm>
          <a:prstGeom prst="rect">
            <a:avLst/>
          </a:prstGeom>
        </p:spPr>
      </p:pic>
    </p:spTree>
    <p:extLst>
      <p:ext uri="{BB962C8B-B14F-4D97-AF65-F5344CB8AC3E}">
        <p14:creationId xmlns:p14="http://schemas.microsoft.com/office/powerpoint/2010/main" val="20830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 name="Text Placeholder 4">
            <a:extLst>
              <a:ext uri="{FF2B5EF4-FFF2-40B4-BE49-F238E27FC236}">
                <a16:creationId xmlns:a16="http://schemas.microsoft.com/office/drawing/2014/main" id="{9D7E3745-4DDF-B17E-8287-6FBC024BB4A3}"/>
              </a:ext>
            </a:extLst>
          </p:cNvPr>
          <p:cNvSpPr txBox="1">
            <a:spLocks/>
          </p:cNvSpPr>
          <p:nvPr/>
        </p:nvSpPr>
        <p:spPr>
          <a:xfrm>
            <a:off x="0" y="0"/>
            <a:ext cx="12191999" cy="2880000"/>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HEI-MEDIUM-HKSCS-U" panose="020B0604050101010104" pitchFamily="34" charset="-120"/>
                <a:ea typeface="MHEI-MEDIUM-HKSCS-U" panose="020B0604050101010104" pitchFamily="34" charset="-12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HEI-MEDIUM-HKSCS-U" panose="020B0604050101010104" pitchFamily="34" charset="-120"/>
                <a:ea typeface="MHEI-MEDIUM-HKSCS-U" panose="020B0604050101010104" pitchFamily="34" charset="-12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HEI-MEDIUM-HKSCS-U" panose="020B0604050101010104" pitchFamily="34" charset="-120"/>
                <a:ea typeface="MHEI-MEDIUM-HKSCS-U" panose="020B0604050101010104" pitchFamily="34" charset="-12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spcBef>
                <a:spcPts val="0"/>
              </a:spcBef>
            </a:pPr>
            <a:r>
              <a:rPr lang="zh-TW" altLang="en-US" sz="3200" b="1" dirty="0">
                <a:solidFill>
                  <a:srgbClr val="EC418C"/>
                </a:solidFill>
                <a:latin typeface="Microsoft JhengHei" panose="020B0604030504040204" pitchFamily="34" charset="-120"/>
                <a:ea typeface="Microsoft JhengHei" panose="020B0604030504040204" pitchFamily="34" charset="-120"/>
              </a:rPr>
              <a:t>科技發展與資訊素養 </a:t>
            </a:r>
            <a:r>
              <a:rPr lang="en-HK" altLang="zh-TW" sz="3200" b="1" dirty="0">
                <a:solidFill>
                  <a:srgbClr val="EC418C"/>
                </a:solidFill>
                <a:latin typeface="Microsoft JhengHei" panose="020B0604030504040204" pitchFamily="34" charset="-120"/>
                <a:ea typeface="Microsoft JhengHei" panose="020B0604030504040204" pitchFamily="34" charset="-120"/>
              </a:rPr>
              <a:t>(</a:t>
            </a:r>
            <a:r>
              <a:rPr lang="zh-TW" altLang="en-US" sz="3200" b="1" dirty="0">
                <a:solidFill>
                  <a:srgbClr val="EC418C"/>
                </a:solidFill>
                <a:latin typeface="Microsoft JhengHei" panose="020B0604030504040204" pitchFamily="34" charset="-120"/>
                <a:ea typeface="Microsoft JhengHei" panose="020B0604030504040204" pitchFamily="34" charset="-120"/>
              </a:rPr>
              <a:t>共</a:t>
            </a:r>
            <a:r>
              <a:rPr lang="en-HK" altLang="zh-CN" sz="3200" b="1" dirty="0">
                <a:solidFill>
                  <a:srgbClr val="EC418C"/>
                </a:solidFill>
                <a:latin typeface="Microsoft JhengHei" panose="020B0604030504040204" pitchFamily="34" charset="-120"/>
                <a:ea typeface="Microsoft JhengHei" panose="020B0604030504040204" pitchFamily="34" charset="-120"/>
              </a:rPr>
              <a:t>2</a:t>
            </a:r>
            <a:r>
              <a:rPr lang="zh-TW" altLang="en-US" sz="3200" b="1" dirty="0">
                <a:solidFill>
                  <a:srgbClr val="EC418C"/>
                </a:solidFill>
                <a:latin typeface="Microsoft JhengHei" panose="020B0604030504040204" pitchFamily="34" charset="-120"/>
                <a:ea typeface="Microsoft JhengHei" panose="020B0604030504040204" pitchFamily="34" charset="-120"/>
              </a:rPr>
              <a:t>節</a:t>
            </a:r>
            <a:r>
              <a:rPr lang="en-US" altLang="zh-TW" sz="3200" b="1" dirty="0">
                <a:solidFill>
                  <a:srgbClr val="EC418C"/>
                </a:solidFill>
                <a:latin typeface="Microsoft JhengHei" panose="020B0604030504040204" pitchFamily="34" charset="-120"/>
                <a:ea typeface="Microsoft JhengHei" panose="020B0604030504040204" pitchFamily="34" charset="-120"/>
              </a:rPr>
              <a:t>)</a:t>
            </a:r>
            <a:r>
              <a:rPr lang="zh-TW" altLang="en-US" sz="3200" b="1" dirty="0">
                <a:solidFill>
                  <a:srgbClr val="EC418C"/>
                </a:solidFill>
                <a:latin typeface="Microsoft JhengHei" panose="020B0604030504040204" pitchFamily="34" charset="-120"/>
                <a:ea typeface="Microsoft JhengHei" panose="020B0604030504040204" pitchFamily="34" charset="-120"/>
              </a:rPr>
              <a:t> </a:t>
            </a:r>
            <a:endParaRPr lang="en-US" sz="3200" b="1" dirty="0">
              <a:solidFill>
                <a:srgbClr val="EC418C"/>
              </a:solidFill>
              <a:latin typeface="Microsoft JhengHei" panose="020B0604030504040204" pitchFamily="34" charset="-120"/>
              <a:ea typeface="Microsoft JhengHei" panose="020B0604030504040204" pitchFamily="34" charset="-120"/>
            </a:endParaRPr>
          </a:p>
        </p:txBody>
      </p:sp>
      <p:sp>
        <p:nvSpPr>
          <p:cNvPr id="5" name="Title 3">
            <a:extLst>
              <a:ext uri="{FF2B5EF4-FFF2-40B4-BE49-F238E27FC236}">
                <a16:creationId xmlns:a16="http://schemas.microsoft.com/office/drawing/2014/main" id="{D8216A08-3DCE-5EAC-CA3D-3358B4C2CF31}"/>
              </a:ext>
            </a:extLst>
          </p:cNvPr>
          <p:cNvSpPr txBox="1">
            <a:spLocks/>
          </p:cNvSpPr>
          <p:nvPr/>
        </p:nvSpPr>
        <p:spPr>
          <a:xfrm>
            <a:off x="420407" y="3675958"/>
            <a:ext cx="10515600" cy="1810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zh-TW" altLang="en-US" dirty="0">
                <a:latin typeface="Microsoft JhengHei" panose="020B0604030504040204" pitchFamily="34" charset="-120"/>
                <a:ea typeface="Microsoft JhengHei" panose="020B0604030504040204" pitchFamily="34" charset="-120"/>
              </a:rPr>
              <a:t>資訊科技的影響</a:t>
            </a:r>
            <a:endParaRPr lang="en-US" dirty="0">
              <a:latin typeface="Microsoft JhengHei" panose="020B0604030504040204" pitchFamily="34" charset="-120"/>
              <a:ea typeface="Microsoft JhengHei" panose="020B0604030504040204" pitchFamily="34" charset="-120"/>
            </a:endParaRPr>
          </a:p>
        </p:txBody>
      </p:sp>
      <p:sp>
        <p:nvSpPr>
          <p:cNvPr id="6" name="Text Placeholder 4">
            <a:extLst>
              <a:ext uri="{FF2B5EF4-FFF2-40B4-BE49-F238E27FC236}">
                <a16:creationId xmlns:a16="http://schemas.microsoft.com/office/drawing/2014/main" id="{DA4C9317-313A-B2E3-DC2B-6C3C5A91FA94}"/>
              </a:ext>
            </a:extLst>
          </p:cNvPr>
          <p:cNvSpPr txBox="1">
            <a:spLocks/>
          </p:cNvSpPr>
          <p:nvPr/>
        </p:nvSpPr>
        <p:spPr>
          <a:xfrm>
            <a:off x="231220" y="3052251"/>
            <a:ext cx="10515600" cy="53834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rgbClr val="9199C2"/>
              </a:buClr>
              <a:buSzPts val="2000"/>
              <a:buFont typeface="Arial"/>
              <a:buNone/>
              <a:defRPr sz="2000" b="0" i="0" u="none" strike="noStrike" cap="none">
                <a:solidFill>
                  <a:srgbClr val="9199C2"/>
                </a:solidFill>
                <a:latin typeface="Arial"/>
                <a:ea typeface="Arial"/>
                <a:cs typeface="Arial"/>
                <a:sym typeface="Arial"/>
              </a:defRPr>
            </a:lvl2pPr>
            <a:lvl3pPr marL="1371600" marR="0" lvl="2" indent="-228600" algn="l" rtl="0">
              <a:lnSpc>
                <a:spcPct val="90000"/>
              </a:lnSpc>
              <a:spcBef>
                <a:spcPts val="500"/>
              </a:spcBef>
              <a:spcAft>
                <a:spcPts val="0"/>
              </a:spcAft>
              <a:buClr>
                <a:srgbClr val="9199C2"/>
              </a:buClr>
              <a:buSzPts val="1800"/>
              <a:buFont typeface="Arial"/>
              <a:buNone/>
              <a:defRPr sz="1800" b="0" i="0" u="none" strike="noStrike" cap="none">
                <a:solidFill>
                  <a:srgbClr val="9199C2"/>
                </a:solidFill>
                <a:latin typeface="Arial"/>
                <a:ea typeface="Arial"/>
                <a:cs typeface="Arial"/>
                <a:sym typeface="Arial"/>
              </a:defRPr>
            </a:lvl3pPr>
            <a:lvl4pPr marL="1828800" marR="0" lvl="3"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Arial"/>
                <a:ea typeface="Arial"/>
                <a:cs typeface="Arial"/>
                <a:sym typeface="Arial"/>
              </a:defRPr>
            </a:lvl4pPr>
            <a:lvl5pPr marL="2286000" marR="0" lvl="4"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Arial"/>
                <a:ea typeface="Arial"/>
                <a:cs typeface="Arial"/>
                <a:sym typeface="Arial"/>
              </a:defRPr>
            </a:lvl5pPr>
            <a:lvl6pPr marL="2743200" marR="0" lvl="5"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6pPr>
            <a:lvl7pPr marL="3200400" marR="0" lvl="6"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7pPr>
            <a:lvl8pPr marL="3657600" marR="0" lvl="7"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8pPr>
            <a:lvl9pPr marL="4114800" marR="0" lvl="8"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9pPr>
          </a:lstStyle>
          <a:p>
            <a:r>
              <a:rPr lang="zh-TW" altLang="en-US" sz="3200" dirty="0">
                <a:solidFill>
                  <a:schemeClr val="bg1"/>
                </a:solidFill>
                <a:latin typeface="Microsoft JhengHei" panose="020B0604030504040204" pitchFamily="34" charset="-120"/>
                <a:ea typeface="Microsoft JhengHei" panose="020B0604030504040204" pitchFamily="34" charset="-120"/>
              </a:rPr>
              <a:t>第二節</a:t>
            </a:r>
            <a:endParaRPr lang="en-US" altLang="zh-TW" sz="3200"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p:nvPr/>
        </p:nvSpPr>
        <p:spPr>
          <a:xfrm>
            <a:off x="423552" y="1208958"/>
            <a:ext cx="11295867" cy="5331279"/>
          </a:xfrm>
          <a:prstGeom prst="roundRect">
            <a:avLst>
              <a:gd name="adj" fmla="val 15959"/>
            </a:avLst>
          </a:prstGeom>
          <a:solidFill>
            <a:schemeClr val="bg2">
              <a:lumMod val="20000"/>
              <a:lumOff val="80000"/>
            </a:schemeClr>
          </a:solidFill>
          <a:ln>
            <a:noFill/>
          </a:ln>
        </p:spPr>
        <p:txBody>
          <a:bodyPr spcFirstLastPara="1" wrap="square" lIns="91425" tIns="45700" rIns="91425" bIns="45700" anchor="ctr" anchorCtr="0">
            <a:noAutofit/>
          </a:bodyPr>
          <a:lstStyle/>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有報告指，內地青少年過度依賴網絡發病率比世界平均值高，這主要體現於青少年對網絡過度依賴而不能控制，青少年網絡成癮可能妨礙學業。</a:t>
            </a:r>
          </a:p>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內地興起網絡直播熱潮，不少知名藝人及網紅也加入「直播」行列，爭取更大的知名度。可是，網紅為博取受眾關注，可能做出嘩眾取寵的偏差行為。部分青少年則隱瞞父母，私下用巨款打賞網絡主播。</a:t>
            </a:r>
          </a:p>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在資訊爆炸年代，社會上充斥着各式各樣的資訊，真假難辨。網絡豐富的資源為「內容農場」提供有利條件。「內容農場」的文章大多是未經證實、沒有可靠消息來源，更經常抄襲新聞網站，以譁眾取寵的標題招徠網民，甚至散播不實謠言，對社會構成負面影響。</a:t>
            </a:r>
          </a:p>
        </p:txBody>
      </p:sp>
      <p:sp>
        <p:nvSpPr>
          <p:cNvPr id="201" name="Google Shape;201;p18"/>
          <p:cNvSpPr/>
          <p:nvPr/>
        </p:nvSpPr>
        <p:spPr>
          <a:xfrm>
            <a:off x="1343392" y="279241"/>
            <a:ext cx="1575547"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小結</a:t>
            </a:r>
            <a:endParaRPr sz="4800" b="1" dirty="0">
              <a:solidFill>
                <a:schemeClr val="lt1"/>
              </a:solidFill>
              <a:latin typeface="Gill Sans"/>
              <a:ea typeface="Gill Sans"/>
              <a:cs typeface="Gill Sans"/>
              <a:sym typeface="Gill Sans"/>
            </a:endParaRPr>
          </a:p>
        </p:txBody>
      </p:sp>
      <p:pic>
        <p:nvPicPr>
          <p:cNvPr id="2" name="Picture 7">
            <a:extLst>
              <a:ext uri="{FF2B5EF4-FFF2-40B4-BE49-F238E27FC236}">
                <a16:creationId xmlns:a16="http://schemas.microsoft.com/office/drawing/2014/main" id="{94C8BF5B-D842-C7A4-A983-08E1EED13297}"/>
              </a:ext>
            </a:extLst>
          </p:cNvPr>
          <p:cNvPicPr>
            <a:picLocks noChangeAspect="1"/>
          </p:cNvPicPr>
          <p:nvPr/>
        </p:nvPicPr>
        <p:blipFill>
          <a:blip r:embed="rId3"/>
          <a:stretch>
            <a:fillRect/>
          </a:stretch>
        </p:blipFill>
        <p:spPr>
          <a:xfrm>
            <a:off x="3424467" y="424107"/>
            <a:ext cx="717026" cy="7170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4;p6">
            <a:extLst>
              <a:ext uri="{FF2B5EF4-FFF2-40B4-BE49-F238E27FC236}">
                <a16:creationId xmlns:a16="http://schemas.microsoft.com/office/drawing/2014/main" id="{6239D9F9-7FF6-6B1A-84FC-138B450ED312}"/>
              </a:ext>
            </a:extLst>
          </p:cNvPr>
          <p:cNvSpPr/>
          <p:nvPr/>
        </p:nvSpPr>
        <p:spPr>
          <a:xfrm>
            <a:off x="844522" y="2361008"/>
            <a:ext cx="10699778" cy="1944845"/>
          </a:xfrm>
          <a:prstGeom prst="roundRect">
            <a:avLst>
              <a:gd name="adj" fmla="val 12689"/>
            </a:avLst>
          </a:prstGeom>
          <a:solidFill>
            <a:schemeClr val="bg2">
              <a:lumMod val="20000"/>
              <a:lumOff val="80000"/>
            </a:schemeClr>
          </a:solidFill>
          <a:ln>
            <a:noFill/>
          </a:ln>
        </p:spPr>
        <p:txBody>
          <a:bodyPr spcFirstLastPara="1" wrap="square" lIns="91425" tIns="45700" rIns="91425" bIns="45700" anchor="ctr" anchorCtr="0">
            <a:noAutofit/>
          </a:bodyPr>
          <a:lstStyle/>
          <a:p>
            <a:pPr algn="just">
              <a:lnSpc>
                <a:spcPct val="150000"/>
              </a:lnSpc>
              <a:defRPr/>
            </a:pP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閱讀文章</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網絡遊戲新規例</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及觀看影片</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查證資訊技巧</a:t>
            </a:r>
            <a:r>
              <a:rPr lang="en-US" altLang="zh-TW"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a:t>
            </a:r>
            <a:r>
              <a:rPr lang="zh-TW" altLang="en-US" sz="3000" b="1" dirty="0">
                <a:solidFill>
                  <a:srgbClr val="C00000"/>
                </a:solidFill>
                <a:latin typeface="微軟正黑體" panose="020B0604030504040204" pitchFamily="34" charset="-120"/>
                <a:ea typeface="微軟正黑體" panose="020B0604030504040204" pitchFamily="34" charset="-120"/>
              </a:rPr>
              <a:t>了解個人及社會可以如何應對互聯網的負面影響</a:t>
            </a:r>
            <a:r>
              <a:rPr lang="zh-TW" altLang="en-US" sz="3000" dirty="0">
                <a:solidFill>
                  <a:srgbClr val="4459A8">
                    <a:lumMod val="50000"/>
                  </a:srgbClr>
                </a:solidFill>
                <a:latin typeface="微軟正黑體" panose="020B0604030504040204" pitchFamily="34" charset="-120"/>
                <a:ea typeface="微軟正黑體" panose="020B0604030504040204" pitchFamily="34" charset="-120"/>
              </a:rPr>
              <a:t>。</a:t>
            </a:r>
            <a:endParaRPr kumimoji="0" lang="zh-TW" altLang="en-US" sz="3000" b="0" i="0" u="none" strike="noStrike" kern="0" cap="none" spc="0"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4" name="Google Shape;85;p6">
            <a:extLst>
              <a:ext uri="{FF2B5EF4-FFF2-40B4-BE49-F238E27FC236}">
                <a16:creationId xmlns:a16="http://schemas.microsoft.com/office/drawing/2014/main" id="{DE014BBC-A6C8-C0F8-AB81-C19FD0AFEC60}"/>
              </a:ext>
            </a:extLst>
          </p:cNvPr>
          <p:cNvSpPr/>
          <p:nvPr/>
        </p:nvSpPr>
        <p:spPr>
          <a:xfrm>
            <a:off x="1099496" y="1443203"/>
            <a:ext cx="3520629" cy="929717"/>
          </a:xfrm>
          <a:prstGeom prst="round2SameRect">
            <a:avLst>
              <a:gd name="adj1" fmla="val 16667"/>
              <a:gd name="adj2" fmla="val 0"/>
            </a:avLst>
          </a:prstGeom>
          <a:solidFill>
            <a:schemeClr val="bg2">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課堂</a:t>
            </a:r>
            <a:r>
              <a:rPr lang="zh-TW" sz="4800" b="1" i="0" u="none" strike="noStrike" cap="none" dirty="0">
                <a:solidFill>
                  <a:schemeClr val="lt1"/>
                </a:solidFill>
                <a:latin typeface="Gill Sans"/>
                <a:ea typeface="Gill Sans"/>
                <a:cs typeface="Gill Sans"/>
                <a:sym typeface="Gill Sans"/>
              </a:rPr>
              <a:t>活動</a:t>
            </a:r>
            <a:r>
              <a:rPr lang="en-US" altLang="zh-TW" sz="4800" b="1" i="0" u="none" strike="noStrike" cap="none" dirty="0">
                <a:solidFill>
                  <a:schemeClr val="lt1"/>
                </a:solidFill>
                <a:latin typeface="Gill Sans"/>
                <a:ea typeface="Gill Sans"/>
                <a:cs typeface="Gill Sans"/>
                <a:sym typeface="Gill Sans"/>
              </a:rPr>
              <a:t>3</a:t>
            </a:r>
            <a:endParaRPr sz="4800" b="1" i="0" u="none" strike="noStrike" cap="none" dirty="0">
              <a:solidFill>
                <a:schemeClr val="lt1"/>
              </a:solidFill>
              <a:latin typeface="Gill Sans"/>
              <a:ea typeface="Gill Sans"/>
              <a:cs typeface="Gill Sans"/>
              <a:sym typeface="Gill Sans"/>
            </a:endParaRPr>
          </a:p>
        </p:txBody>
      </p:sp>
      <p:pic>
        <p:nvPicPr>
          <p:cNvPr id="2" name="Picture 2" descr="Logo, icon&#10;&#10;Description automatically generated">
            <a:extLst>
              <a:ext uri="{FF2B5EF4-FFF2-40B4-BE49-F238E27FC236}">
                <a16:creationId xmlns:a16="http://schemas.microsoft.com/office/drawing/2014/main" id="{D9CDD7E5-7959-6DC7-4EA6-18EBF720F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3281" y="1244196"/>
            <a:ext cx="1271019" cy="1274067"/>
          </a:xfrm>
          <a:prstGeom prst="rect">
            <a:avLst/>
          </a:prstGeom>
        </p:spPr>
      </p:pic>
      <p:sp>
        <p:nvSpPr>
          <p:cNvPr id="8" name="Title 3">
            <a:extLst>
              <a:ext uri="{FF2B5EF4-FFF2-40B4-BE49-F238E27FC236}">
                <a16:creationId xmlns:a16="http://schemas.microsoft.com/office/drawing/2014/main" id="{2C880F29-54B1-C0DF-3255-91845937E196}"/>
              </a:ext>
            </a:extLst>
          </p:cNvPr>
          <p:cNvSpPr txBox="1">
            <a:spLocks/>
          </p:cNvSpPr>
          <p:nvPr/>
        </p:nvSpPr>
        <p:spPr>
          <a:xfrm>
            <a:off x="4807099" y="1599094"/>
            <a:ext cx="5447244" cy="6179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zh-TW" altLang="en-US" sz="3600" spc="0" dirty="0">
                <a:solidFill>
                  <a:srgbClr val="C00000"/>
                </a:solidFill>
                <a:latin typeface="Microsoft JhengHei" panose="020B0604030504040204" pitchFamily="34" charset="-120"/>
                <a:ea typeface="Microsoft JhengHei" panose="020B0604030504040204" pitchFamily="34" charset="-120"/>
              </a:rPr>
              <a:t>應對資訊科技的負面影響</a:t>
            </a:r>
          </a:p>
        </p:txBody>
      </p:sp>
    </p:spTree>
    <p:extLst>
      <p:ext uri="{BB962C8B-B14F-4D97-AF65-F5344CB8AC3E}">
        <p14:creationId xmlns:p14="http://schemas.microsoft.com/office/powerpoint/2010/main" val="135461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423553" y="1611476"/>
            <a:ext cx="11344894" cy="3375120"/>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endParaRPr lang="en-HK" altLang="zh-TW"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2" name="矩形 1">
            <a:extLst>
              <a:ext uri="{FF2B5EF4-FFF2-40B4-BE49-F238E27FC236}">
                <a16:creationId xmlns:a16="http://schemas.microsoft.com/office/drawing/2014/main" id="{7A9E8DE4-358A-4215-9729-21A59091CAB3}"/>
              </a:ext>
            </a:extLst>
          </p:cNvPr>
          <p:cNvSpPr/>
          <p:nvPr/>
        </p:nvSpPr>
        <p:spPr>
          <a:xfrm>
            <a:off x="418990" y="5046469"/>
            <a:ext cx="3395773" cy="523220"/>
          </a:xfrm>
          <a:prstGeom prst="rect">
            <a:avLst/>
          </a:prstGeom>
        </p:spPr>
        <p:txBody>
          <a:bodyPr wrap="square">
            <a:spAutoFit/>
          </a:bodyPr>
          <a:lstStyle/>
          <a:p>
            <a:pPr lvl="0">
              <a:defRP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資料來源：公民</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好學</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網絡遊戲新規例</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pPr lvl="0">
              <a:defRP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https://ls.chiculture.org.hk/tc/explore/0184</a:t>
            </a:r>
          </a:p>
        </p:txBody>
      </p:sp>
      <p:pic>
        <p:nvPicPr>
          <p:cNvPr id="11" name="圖片 10">
            <a:extLst>
              <a:ext uri="{FF2B5EF4-FFF2-40B4-BE49-F238E27FC236}">
                <a16:creationId xmlns:a16="http://schemas.microsoft.com/office/drawing/2014/main" id="{0084FC12-7E9E-449A-B548-94F62FC37587}"/>
              </a:ext>
            </a:extLst>
          </p:cNvPr>
          <p:cNvPicPr>
            <a:picLocks noChangeAspect="1"/>
          </p:cNvPicPr>
          <p:nvPr/>
        </p:nvPicPr>
        <p:blipFill>
          <a:blip r:embed="rId2"/>
          <a:srcRect/>
          <a:stretch/>
        </p:blipFill>
        <p:spPr>
          <a:xfrm>
            <a:off x="3207269" y="2439810"/>
            <a:ext cx="1440000" cy="1440000"/>
          </a:xfrm>
          <a:prstGeom prst="rect">
            <a:avLst/>
          </a:prstGeom>
        </p:spPr>
      </p:pic>
      <p:sp>
        <p:nvSpPr>
          <p:cNvPr id="3" name="Google Shape;153;p14">
            <a:extLst>
              <a:ext uri="{FF2B5EF4-FFF2-40B4-BE49-F238E27FC236}">
                <a16:creationId xmlns:a16="http://schemas.microsoft.com/office/drawing/2014/main" id="{51256CE8-569F-2692-A6D3-5487E06E53C4}"/>
              </a:ext>
            </a:extLst>
          </p:cNvPr>
          <p:cNvSpPr/>
          <p:nvPr/>
        </p:nvSpPr>
        <p:spPr>
          <a:xfrm>
            <a:off x="418991" y="693613"/>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一</a:t>
            </a:r>
            <a:endParaRPr sz="4800" b="1" dirty="0">
              <a:solidFill>
                <a:schemeClr val="lt1"/>
              </a:solidFill>
              <a:latin typeface="Gill Sans"/>
              <a:ea typeface="Gill Sans"/>
              <a:cs typeface="Gill Sans"/>
              <a:sym typeface="Gill Sans"/>
            </a:endParaRPr>
          </a:p>
        </p:txBody>
      </p:sp>
      <p:sp>
        <p:nvSpPr>
          <p:cNvPr id="7" name="Google Shape;86;p6">
            <a:hlinkClick r:id="rId3"/>
            <a:extLst>
              <a:ext uri="{FF2B5EF4-FFF2-40B4-BE49-F238E27FC236}">
                <a16:creationId xmlns:a16="http://schemas.microsoft.com/office/drawing/2014/main" id="{FD74D183-760F-7E31-F5EC-64DA5B2EA6FA}"/>
              </a:ext>
            </a:extLst>
          </p:cNvPr>
          <p:cNvSpPr/>
          <p:nvPr/>
        </p:nvSpPr>
        <p:spPr>
          <a:xfrm>
            <a:off x="1450498" y="245106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
        <p:nvSpPr>
          <p:cNvPr id="8" name="Google Shape;146;p13">
            <a:extLst>
              <a:ext uri="{FF2B5EF4-FFF2-40B4-BE49-F238E27FC236}">
                <a16:creationId xmlns:a16="http://schemas.microsoft.com/office/drawing/2014/main" id="{76A3D6FE-7533-5FDD-D2C1-56DD75621758}"/>
              </a:ext>
            </a:extLst>
          </p:cNvPr>
          <p:cNvSpPr/>
          <p:nvPr/>
        </p:nvSpPr>
        <p:spPr>
          <a:xfrm>
            <a:off x="2805483" y="909584"/>
            <a:ext cx="329051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網絡遊戲新規例</a:t>
            </a:r>
            <a:endParaRPr sz="3200" b="1" dirty="0">
              <a:solidFill>
                <a:srgbClr val="C00000"/>
              </a:solidFill>
              <a:latin typeface="Gill Sans"/>
              <a:ea typeface="Gill Sans"/>
              <a:cs typeface="Gill Sans"/>
              <a:sym typeface="Gill Sans"/>
            </a:endParaRPr>
          </a:p>
        </p:txBody>
      </p:sp>
      <p:pic>
        <p:nvPicPr>
          <p:cNvPr id="2050" name="Picture 2">
            <a:extLst>
              <a:ext uri="{FF2B5EF4-FFF2-40B4-BE49-F238E27FC236}">
                <a16:creationId xmlns:a16="http://schemas.microsoft.com/office/drawing/2014/main" id="{7DC323A9-6505-D77A-BB35-C4C08C247E53}"/>
              </a:ext>
            </a:extLst>
          </p:cNvPr>
          <p:cNvPicPr>
            <a:picLocks noChangeAspect="1" noChangeArrowheads="1"/>
          </p:cNvPicPr>
          <p:nvPr/>
        </p:nvPicPr>
        <p:blipFill>
          <a:blip r:embed="rId4"/>
          <a:srcRect/>
          <a:stretch/>
        </p:blipFill>
        <p:spPr bwMode="auto">
          <a:xfrm>
            <a:off x="5441888" y="1570565"/>
            <a:ext cx="5324968" cy="355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06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14"/>
          <p:cNvSpPr/>
          <p:nvPr/>
        </p:nvSpPr>
        <p:spPr>
          <a:xfrm>
            <a:off x="1271062" y="717648"/>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二</a:t>
            </a:r>
            <a:endParaRPr sz="4800" b="1" dirty="0">
              <a:solidFill>
                <a:schemeClr val="lt1"/>
              </a:solidFill>
              <a:latin typeface="Gill Sans"/>
              <a:ea typeface="Gill Sans"/>
              <a:cs typeface="Gill Sans"/>
              <a:sym typeface="Gill Sans"/>
            </a:endParaRPr>
          </a:p>
        </p:txBody>
      </p:sp>
      <p:sp>
        <p:nvSpPr>
          <p:cNvPr id="156" name="Google Shape;156;p14"/>
          <p:cNvSpPr txBox="1"/>
          <p:nvPr/>
        </p:nvSpPr>
        <p:spPr>
          <a:xfrm>
            <a:off x="1521345" y="5510501"/>
            <a:ext cx="429762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資料</a:t>
            </a:r>
            <a:r>
              <a:rPr lang="zh-TW" sz="1400" b="0" i="0" u="none" strike="noStrike" cap="none" dirty="0">
                <a:solidFill>
                  <a:schemeClr val="accent6"/>
                </a:solidFill>
                <a:latin typeface="標楷體" panose="03000509000000000000" pitchFamily="65" charset="-120"/>
                <a:ea typeface="標楷體" panose="03000509000000000000" pitchFamily="65" charset="-120"/>
                <a:cs typeface="Times New Roman"/>
                <a:sym typeface="Times New Roman"/>
              </a:rPr>
              <a:t>來源：</a:t>
            </a: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公民</a:t>
            </a: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a:t>
            </a: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好學</a:t>
            </a: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a:t>
            </a:r>
            <a:r>
              <a:rPr lang="zh-TW" altLang="en-US" sz="1400" dirty="0">
                <a:solidFill>
                  <a:schemeClr val="accent6"/>
                </a:solidFill>
                <a:latin typeface="標楷體" panose="03000509000000000000" pitchFamily="65" charset="-120"/>
                <a:ea typeface="標楷體" panose="03000509000000000000" pitchFamily="65" charset="-120"/>
                <a:cs typeface="Times New Roman"/>
                <a:sym typeface="Times New Roman"/>
              </a:rPr>
              <a:t>查證資訊技巧</a:t>
            </a: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a:t>
            </a:r>
          </a:p>
          <a:p>
            <a:pPr marL="0" marR="0" lvl="0" indent="0" algn="l" rtl="0">
              <a:spcBef>
                <a:spcPts val="0"/>
              </a:spcBef>
              <a:spcAft>
                <a:spcPts val="0"/>
              </a:spcAft>
              <a:buNone/>
            </a:pPr>
            <a:r>
              <a:rPr lang="en-US" altLang="zh-TW" sz="1400" dirty="0">
                <a:solidFill>
                  <a:schemeClr val="accent6"/>
                </a:solidFill>
                <a:latin typeface="標楷體" panose="03000509000000000000" pitchFamily="65" charset="-120"/>
                <a:ea typeface="標楷體" panose="03000509000000000000" pitchFamily="65" charset="-120"/>
                <a:cs typeface="Times New Roman"/>
                <a:sym typeface="Times New Roman"/>
              </a:rPr>
              <a:t>https://ls.chiculture.org.hk/skills/0005</a:t>
            </a:r>
          </a:p>
        </p:txBody>
      </p:sp>
      <p:sp>
        <p:nvSpPr>
          <p:cNvPr id="13" name="Google Shape;86;p6">
            <a:hlinkClick r:id="rId3"/>
            <a:extLst>
              <a:ext uri="{FF2B5EF4-FFF2-40B4-BE49-F238E27FC236}">
                <a16:creationId xmlns:a16="http://schemas.microsoft.com/office/drawing/2014/main" id="{D1DBFC81-B229-6478-AAB9-FF8E43478BDD}"/>
              </a:ext>
            </a:extLst>
          </p:cNvPr>
          <p:cNvSpPr/>
          <p:nvPr/>
        </p:nvSpPr>
        <p:spPr>
          <a:xfrm>
            <a:off x="7824563" y="1809831"/>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6" name="Rectangle: Top Corners Rounded 3">
            <a:extLst>
              <a:ext uri="{FF2B5EF4-FFF2-40B4-BE49-F238E27FC236}">
                <a16:creationId xmlns:a16="http://schemas.microsoft.com/office/drawing/2014/main" id="{E969EB19-BFD7-B850-D883-58E6C2F14924}"/>
              </a:ext>
            </a:extLst>
          </p:cNvPr>
          <p:cNvSpPr/>
          <p:nvPr/>
        </p:nvSpPr>
        <p:spPr>
          <a:xfrm rot="16200000">
            <a:off x="10946799" y="978079"/>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8" name="TextBox 5">
            <a:extLst>
              <a:ext uri="{FF2B5EF4-FFF2-40B4-BE49-F238E27FC236}">
                <a16:creationId xmlns:a16="http://schemas.microsoft.com/office/drawing/2014/main" id="{18FCE71E-96BF-A63D-CB4A-DF9BEA18F732}"/>
              </a:ext>
            </a:extLst>
          </p:cNvPr>
          <p:cNvSpPr txBox="1"/>
          <p:nvPr/>
        </p:nvSpPr>
        <p:spPr>
          <a:xfrm>
            <a:off x="11681026" y="289354"/>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21" name="Google Shape;146;p13">
            <a:extLst>
              <a:ext uri="{FF2B5EF4-FFF2-40B4-BE49-F238E27FC236}">
                <a16:creationId xmlns:a16="http://schemas.microsoft.com/office/drawing/2014/main" id="{4B09C493-B5C9-9527-EA9D-EB5D86842D1C}"/>
              </a:ext>
            </a:extLst>
          </p:cNvPr>
          <p:cNvSpPr/>
          <p:nvPr/>
        </p:nvSpPr>
        <p:spPr>
          <a:xfrm>
            <a:off x="3615490" y="972406"/>
            <a:ext cx="318155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200" b="1" dirty="0">
                <a:solidFill>
                  <a:srgbClr val="C00000"/>
                </a:solidFill>
                <a:latin typeface="微軟正黑體" panose="020B0604030504040204" pitchFamily="34" charset="-120"/>
                <a:ea typeface="微軟正黑體" panose="020B0604030504040204" pitchFamily="34" charset="-120"/>
              </a:rPr>
              <a:t>查證資訊技巧</a:t>
            </a:r>
            <a:endParaRPr lang="zh-TW" altLang="en-US" sz="3200" b="1" dirty="0">
              <a:solidFill>
                <a:srgbClr val="C00000"/>
              </a:solidFill>
              <a:latin typeface="Gill Sans"/>
              <a:ea typeface="Gill Sans"/>
              <a:cs typeface="Gill Sans"/>
              <a:sym typeface="Gill Sans"/>
            </a:endParaRPr>
          </a:p>
        </p:txBody>
      </p:sp>
      <p:pic>
        <p:nvPicPr>
          <p:cNvPr id="3" name="圖片 2">
            <a:extLst>
              <a:ext uri="{FF2B5EF4-FFF2-40B4-BE49-F238E27FC236}">
                <a16:creationId xmlns:a16="http://schemas.microsoft.com/office/drawing/2014/main" id="{9602664E-4D74-D5C1-1E8B-277064390812}"/>
              </a:ext>
            </a:extLst>
          </p:cNvPr>
          <p:cNvPicPr>
            <a:picLocks noChangeAspect="1"/>
          </p:cNvPicPr>
          <p:nvPr/>
        </p:nvPicPr>
        <p:blipFill>
          <a:blip r:embed="rId4"/>
          <a:srcRect/>
          <a:stretch/>
        </p:blipFill>
        <p:spPr>
          <a:xfrm>
            <a:off x="9524132" y="1809831"/>
            <a:ext cx="1326331" cy="1326331"/>
          </a:xfrm>
          <a:prstGeom prst="rect">
            <a:avLst/>
          </a:prstGeom>
        </p:spPr>
      </p:pic>
      <p:pic>
        <p:nvPicPr>
          <p:cNvPr id="1026" name="Picture 2">
            <a:extLst>
              <a:ext uri="{FF2B5EF4-FFF2-40B4-BE49-F238E27FC236}">
                <a16:creationId xmlns:a16="http://schemas.microsoft.com/office/drawing/2014/main" id="{11139379-F632-ACBE-E621-77DB28B8EBCB}"/>
              </a:ext>
            </a:extLst>
          </p:cNvPr>
          <p:cNvPicPr>
            <a:picLocks noChangeAspect="1" noChangeArrowheads="1"/>
          </p:cNvPicPr>
          <p:nvPr/>
        </p:nvPicPr>
        <p:blipFill>
          <a:blip r:embed="rId5"/>
          <a:srcRect/>
          <a:stretch/>
        </p:blipFill>
        <p:spPr bwMode="auto">
          <a:xfrm>
            <a:off x="1265996" y="1647365"/>
            <a:ext cx="5722938" cy="36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6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539018" y="1060005"/>
            <a:ext cx="10647778" cy="3814854"/>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800" dirty="0">
                <a:solidFill>
                  <a:schemeClr val="accent6"/>
                </a:solidFill>
                <a:latin typeface="+mn-ea"/>
              </a:rPr>
              <a:t>1. </a:t>
            </a:r>
            <a:r>
              <a:rPr lang="zh-TW" altLang="en-US" sz="2800" dirty="0">
                <a:solidFill>
                  <a:schemeClr val="accent6"/>
                </a:solidFill>
                <a:latin typeface="+mn-ea"/>
              </a:rPr>
              <a:t>國家新聞出版署針對學生作了甚麼規定？其目的是甚麼？</a:t>
            </a:r>
          </a:p>
          <a:p>
            <a:pPr algn="just"/>
            <a:endParaRPr lang="zh-TW" altLang="en-US" sz="2800" dirty="0">
              <a:solidFill>
                <a:schemeClr val="accent6"/>
              </a:solidFill>
              <a:latin typeface="+mn-ea"/>
            </a:endParaRPr>
          </a:p>
          <a:p>
            <a:pPr algn="just"/>
            <a:r>
              <a:rPr lang="en-US" altLang="zh-TW" sz="2800" dirty="0">
                <a:solidFill>
                  <a:schemeClr val="accent6"/>
                </a:solidFill>
                <a:latin typeface="+mn-ea"/>
              </a:rPr>
              <a:t>2. </a:t>
            </a:r>
            <a:r>
              <a:rPr lang="zh-TW" altLang="en-US" sz="2800" dirty="0">
                <a:solidFill>
                  <a:schemeClr val="accent6"/>
                </a:solidFill>
                <a:latin typeface="+mn-ea"/>
              </a:rPr>
              <a:t>青少年依賴網絡的問題嚴重嗎？沉溺網絡有甚麼壞處？</a:t>
            </a:r>
            <a:endParaRPr lang="en-US" altLang="zh-TW" sz="2800" dirty="0">
              <a:solidFill>
                <a:schemeClr val="accent6"/>
              </a:solidFill>
              <a:latin typeface="+mn-ea"/>
            </a:endParaRPr>
          </a:p>
          <a:p>
            <a:pPr algn="just"/>
            <a:endParaRPr lang="zh-TW" altLang="en-US" sz="2800" dirty="0">
              <a:solidFill>
                <a:schemeClr val="accent6"/>
              </a:solidFill>
              <a:latin typeface="+mn-ea"/>
            </a:endParaRPr>
          </a:p>
          <a:p>
            <a:pPr algn="just"/>
            <a:r>
              <a:rPr lang="en-US" altLang="zh-TW" sz="2800" dirty="0">
                <a:solidFill>
                  <a:schemeClr val="accent6"/>
                </a:solidFill>
                <a:latin typeface="+mn-ea"/>
              </a:rPr>
              <a:t>3. </a:t>
            </a:r>
            <a:r>
              <a:rPr lang="zh-TW" altLang="en-US" sz="2800" dirty="0">
                <a:solidFill>
                  <a:schemeClr val="accent6"/>
                </a:solidFill>
                <a:latin typeface="+mn-ea"/>
              </a:rPr>
              <a:t>我們應該怎樣查證網上資訊？查證技巧重要嗎？為甚麼？</a:t>
            </a:r>
            <a:endParaRPr lang="en-HK" sz="2800" dirty="0">
              <a:solidFill>
                <a:schemeClr val="accent6"/>
              </a:solidFill>
              <a:latin typeface="+mn-ea"/>
            </a:endParaRPr>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sp>
        <p:nvSpPr>
          <p:cNvPr id="11" name="Rectangle: Top Corners Rounded 10">
            <a:extLst>
              <a:ext uri="{FF2B5EF4-FFF2-40B4-BE49-F238E27FC236}">
                <a16:creationId xmlns:a16="http://schemas.microsoft.com/office/drawing/2014/main" id="{CBD86DFB-03CC-4E30-AE77-271E1E6A9FCE}"/>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Oval 6">
            <a:extLst>
              <a:ext uri="{FF2B5EF4-FFF2-40B4-BE49-F238E27FC236}">
                <a16:creationId xmlns:a16="http://schemas.microsoft.com/office/drawing/2014/main" id="{403C0BB5-48BA-4B61-83FA-D65970C0897C}"/>
              </a:ext>
            </a:extLst>
          </p:cNvPr>
          <p:cNvSpPr/>
          <p:nvPr/>
        </p:nvSpPr>
        <p:spPr>
          <a:xfrm>
            <a:off x="8782013" y="4256193"/>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r>
              <a:rPr lang="en-HK" altLang="zh-TW" sz="2400" b="1" dirty="0"/>
              <a:t>3</a:t>
            </a:r>
            <a:endParaRPr lang="en-HK" sz="2400" b="1" dirty="0"/>
          </a:p>
        </p:txBody>
      </p:sp>
      <p:sp>
        <p:nvSpPr>
          <p:cNvPr id="2" name="TextBox 5">
            <a:extLst>
              <a:ext uri="{FF2B5EF4-FFF2-40B4-BE49-F238E27FC236}">
                <a16:creationId xmlns:a16="http://schemas.microsoft.com/office/drawing/2014/main" id="{EE0C47F2-1606-ABE6-BEFD-D77E6F7C2E54}"/>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r>
              <a:rPr lang="en-HK" altLang="zh-TW" sz="2400" b="1" dirty="0">
                <a:solidFill>
                  <a:schemeClr val="lt1"/>
                </a:solidFill>
                <a:latin typeface="Gill Sans"/>
                <a:ea typeface="Gill Sans"/>
                <a:cs typeface="Gill Sans"/>
                <a:sym typeface="Gill Sans"/>
              </a:rPr>
              <a:t>3</a:t>
            </a:r>
            <a:endParaRPr lang="en-HK" sz="2400" dirty="0"/>
          </a:p>
        </p:txBody>
      </p:sp>
      <p:pic>
        <p:nvPicPr>
          <p:cNvPr id="3" name="Picture 5">
            <a:extLst>
              <a:ext uri="{FF2B5EF4-FFF2-40B4-BE49-F238E27FC236}">
                <a16:creationId xmlns:a16="http://schemas.microsoft.com/office/drawing/2014/main" id="{6367DC0B-987E-FB9E-782B-D73DE001C200}"/>
              </a:ext>
            </a:extLst>
          </p:cNvPr>
          <p:cNvPicPr>
            <a:picLocks noChangeAspect="1"/>
          </p:cNvPicPr>
          <p:nvPr/>
        </p:nvPicPr>
        <p:blipFill>
          <a:blip r:embed="rId3"/>
          <a:stretch>
            <a:fillRect/>
          </a:stretch>
        </p:blipFill>
        <p:spPr>
          <a:xfrm>
            <a:off x="7106588" y="4397377"/>
            <a:ext cx="1270000" cy="1270000"/>
          </a:xfrm>
          <a:prstGeom prst="rect">
            <a:avLst/>
          </a:prstGeom>
        </p:spPr>
      </p:pic>
    </p:spTree>
    <p:extLst>
      <p:ext uri="{BB962C8B-B14F-4D97-AF65-F5344CB8AC3E}">
        <p14:creationId xmlns:p14="http://schemas.microsoft.com/office/powerpoint/2010/main" val="32725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p:nvPr/>
        </p:nvSpPr>
        <p:spPr>
          <a:xfrm>
            <a:off x="423553" y="1071798"/>
            <a:ext cx="10964884" cy="5496642"/>
          </a:xfrm>
          <a:prstGeom prst="roundRect">
            <a:avLst>
              <a:gd name="adj" fmla="val 15959"/>
            </a:avLst>
          </a:prstGeom>
          <a:solidFill>
            <a:schemeClr val="bg2">
              <a:lumMod val="20000"/>
              <a:lumOff val="80000"/>
            </a:schemeClr>
          </a:solidFill>
          <a:ln>
            <a:noFill/>
          </a:ln>
        </p:spPr>
        <p:txBody>
          <a:bodyPr spcFirstLastPara="1" wrap="square" lIns="91425" tIns="45700" rIns="91425" bIns="45700" anchor="ctr" anchorCtr="0">
            <a:noAutofit/>
          </a:bodyPr>
          <a:lstStyle/>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國家新聞出版署針對未成年人，要求網絡遊戲企業僅可在周五至周日和法定假期的晚上提供服務，措施適用於手機、平板和電腦等設備。</a:t>
            </a:r>
          </a:p>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中國官媒指青少年沉迷於網絡遊戲，會影響視力和學業，甚至「引發性格異化」；因而推動青少年參與體育鍛煉、社會實踐以及「其他有益身心健康的遊戲」。</a:t>
            </a:r>
          </a:p>
          <a:p>
            <a:pPr marL="571500" marR="0" lvl="0" indent="-571500" algn="just" rtl="0">
              <a:lnSpc>
                <a:spcPct val="150000"/>
              </a:lnSpc>
              <a:spcBef>
                <a:spcPts val="0"/>
              </a:spcBef>
              <a:spcAft>
                <a:spcPts val="0"/>
              </a:spcAft>
              <a:buClr>
                <a:schemeClr val="accent6"/>
              </a:buClr>
              <a:buSzPts val="3000"/>
              <a:buFont typeface="Arial" panose="020B0604020202020204" pitchFamily="34" charset="0"/>
              <a:buChar char="•"/>
            </a:pPr>
            <a:r>
              <a:rPr lang="zh-TW" altLang="en-US" sz="2400" dirty="0">
                <a:solidFill>
                  <a:schemeClr val="accent6"/>
                </a:solidFill>
                <a:latin typeface="微軟正黑體" panose="020B0604030504040204" pitchFamily="34" charset="-120"/>
                <a:ea typeface="微軟正黑體" panose="020B0604030504040204" pitchFamily="34" charset="-120"/>
                <a:sym typeface="Arial"/>
              </a:rPr>
              <a:t>我們要懂得查證網上資訊，先要對網上資訊抱持懷疑，接收資訊時，應先冷靜下來，停一停先思考資訊的目的及背後的動機；然後是查證真偽，當看到任何資訊，還是轉發訊息，我們也應核實可信性；最後要尋找證明，如發現資訊是假的，我們便不要相信其內容，並協助澄清、舉報。</a:t>
            </a:r>
          </a:p>
        </p:txBody>
      </p:sp>
      <p:sp>
        <p:nvSpPr>
          <p:cNvPr id="201" name="Google Shape;201;p18"/>
          <p:cNvSpPr/>
          <p:nvPr/>
        </p:nvSpPr>
        <p:spPr>
          <a:xfrm>
            <a:off x="1343392" y="180602"/>
            <a:ext cx="1575547"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小結</a:t>
            </a:r>
            <a:endParaRPr sz="4800" b="1" dirty="0">
              <a:solidFill>
                <a:schemeClr val="lt1"/>
              </a:solidFill>
              <a:latin typeface="Gill Sans"/>
              <a:ea typeface="Gill Sans"/>
              <a:cs typeface="Gill Sans"/>
              <a:sym typeface="Gill Sans"/>
            </a:endParaRPr>
          </a:p>
        </p:txBody>
      </p:sp>
      <p:pic>
        <p:nvPicPr>
          <p:cNvPr id="2" name="Picture 7">
            <a:extLst>
              <a:ext uri="{FF2B5EF4-FFF2-40B4-BE49-F238E27FC236}">
                <a16:creationId xmlns:a16="http://schemas.microsoft.com/office/drawing/2014/main" id="{94C8BF5B-D842-C7A4-A983-08E1EED13297}"/>
              </a:ext>
            </a:extLst>
          </p:cNvPr>
          <p:cNvPicPr>
            <a:picLocks noChangeAspect="1"/>
          </p:cNvPicPr>
          <p:nvPr/>
        </p:nvPicPr>
        <p:blipFill>
          <a:blip r:embed="rId3"/>
          <a:stretch>
            <a:fillRect/>
          </a:stretch>
        </p:blipFill>
        <p:spPr>
          <a:xfrm>
            <a:off x="3424467" y="340256"/>
            <a:ext cx="717026" cy="717026"/>
          </a:xfrm>
          <a:prstGeom prst="rect">
            <a:avLst/>
          </a:prstGeom>
        </p:spPr>
      </p:pic>
    </p:spTree>
    <p:extLst>
      <p:ext uri="{BB962C8B-B14F-4D97-AF65-F5344CB8AC3E}">
        <p14:creationId xmlns:p14="http://schemas.microsoft.com/office/powerpoint/2010/main" val="402706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8"/>
          <p:cNvSpPr/>
          <p:nvPr/>
        </p:nvSpPr>
        <p:spPr>
          <a:xfrm>
            <a:off x="1159329" y="574768"/>
            <a:ext cx="3183837" cy="855453"/>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dirty="0">
                <a:solidFill>
                  <a:schemeClr val="lt1"/>
                </a:solidFill>
                <a:latin typeface="Gill Sans"/>
                <a:ea typeface="Gill Sans"/>
                <a:cs typeface="Gill Sans"/>
                <a:sym typeface="Gill Sans"/>
              </a:rPr>
              <a:t>本課總結</a:t>
            </a:r>
          </a:p>
        </p:txBody>
      </p:sp>
      <p:pic>
        <p:nvPicPr>
          <p:cNvPr id="4" name="Google Shape;299;p28">
            <a:extLst>
              <a:ext uri="{FF2B5EF4-FFF2-40B4-BE49-F238E27FC236}">
                <a16:creationId xmlns:a16="http://schemas.microsoft.com/office/drawing/2014/main" id="{D75F3AC1-5E9D-2FAB-6C53-244D3DC38CA3}"/>
              </a:ext>
            </a:extLst>
          </p:cNvPr>
          <p:cNvPicPr preferRelativeResize="0"/>
          <p:nvPr/>
        </p:nvPicPr>
        <p:blipFill rotWithShape="1">
          <a:blip r:embed="rId3">
            <a:alphaModFix/>
            <a:duotone>
              <a:prstClr val="black"/>
              <a:schemeClr val="accent5">
                <a:tint val="45000"/>
                <a:satMod val="400000"/>
              </a:schemeClr>
            </a:duotone>
          </a:blip>
          <a:srcRect/>
          <a:stretch/>
        </p:blipFill>
        <p:spPr>
          <a:xfrm>
            <a:off x="4835280" y="665880"/>
            <a:ext cx="855453" cy="855453"/>
          </a:xfrm>
          <a:prstGeom prst="rect">
            <a:avLst/>
          </a:prstGeom>
          <a:noFill/>
          <a:ln>
            <a:noFill/>
          </a:ln>
        </p:spPr>
      </p:pic>
      <p:sp>
        <p:nvSpPr>
          <p:cNvPr id="5" name="Google Shape;200;p18">
            <a:extLst>
              <a:ext uri="{FF2B5EF4-FFF2-40B4-BE49-F238E27FC236}">
                <a16:creationId xmlns:a16="http://schemas.microsoft.com/office/drawing/2014/main" id="{B9A53BE9-3BD0-EBA2-F8C1-9C2AFE3FA59A}"/>
              </a:ext>
            </a:extLst>
          </p:cNvPr>
          <p:cNvSpPr/>
          <p:nvPr/>
        </p:nvSpPr>
        <p:spPr>
          <a:xfrm>
            <a:off x="547056" y="1430223"/>
            <a:ext cx="11160530" cy="3997553"/>
          </a:xfrm>
          <a:prstGeom prst="roundRect">
            <a:avLst>
              <a:gd name="adj" fmla="val 10721"/>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buClr>
                <a:schemeClr val="accent6"/>
              </a:buClr>
              <a:buSzPts val="3000"/>
            </a:pPr>
            <a:r>
              <a:rPr lang="zh-TW" altLang="en-US" sz="2400" u="sng" dirty="0">
                <a:latin typeface="微軟正黑體" panose="020B0604030504040204" pitchFamily="34" charset="-120"/>
                <a:ea typeface="微軟正黑體" panose="020B0604030504040204" pitchFamily="34" charset="-120"/>
              </a:rPr>
              <a:t>資訊科技的正面影響</a:t>
            </a: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視頻娛樂平台為青少年提供日常生活的方方面面，就像一個虛擬的文化社區，吸引志趣相投的年輕人聚集。</a:t>
            </a: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智慧社區利用智慧雲，統領物聯網、大數據、智能應用、人工智能等信息，連結所有智能產品及應用服務，從不同方面便利市民生活。</a:t>
            </a: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移動支付、無人機快遞、</a:t>
            </a:r>
            <a:r>
              <a:rPr lang="en-US" altLang="zh-TW" sz="2400" dirty="0">
                <a:latin typeface="微軟正黑體" panose="020B0604030504040204" pitchFamily="34" charset="-120"/>
                <a:ea typeface="微軟正黑體" panose="020B0604030504040204" pitchFamily="34" charset="-120"/>
              </a:rPr>
              <a:t>5G</a:t>
            </a:r>
            <a:r>
              <a:rPr lang="zh-TW" altLang="en-US" sz="2400" dirty="0">
                <a:latin typeface="微軟正黑體" panose="020B0604030504040204" pitchFamily="34" charset="-120"/>
                <a:ea typeface="微軟正黑體" panose="020B0604030504040204" pitchFamily="34" charset="-120"/>
              </a:rPr>
              <a:t>資訊科技、人工智能、大數據等普及；加上社交媒體直播盛行，有利網購發展，使國民消費結構上升。</a:t>
            </a:r>
          </a:p>
        </p:txBody>
      </p:sp>
    </p:spTree>
    <p:extLst>
      <p:ext uri="{BB962C8B-B14F-4D97-AF65-F5344CB8AC3E}">
        <p14:creationId xmlns:p14="http://schemas.microsoft.com/office/powerpoint/2010/main" val="2242077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5" name="Google Shape;200;p18">
            <a:extLst>
              <a:ext uri="{FF2B5EF4-FFF2-40B4-BE49-F238E27FC236}">
                <a16:creationId xmlns:a16="http://schemas.microsoft.com/office/drawing/2014/main" id="{B9A53BE9-3BD0-EBA2-F8C1-9C2AFE3FA59A}"/>
              </a:ext>
            </a:extLst>
          </p:cNvPr>
          <p:cNvSpPr/>
          <p:nvPr/>
        </p:nvSpPr>
        <p:spPr>
          <a:xfrm>
            <a:off x="211776" y="752407"/>
            <a:ext cx="11768448" cy="5353186"/>
          </a:xfrm>
          <a:prstGeom prst="roundRect">
            <a:avLst>
              <a:gd name="adj" fmla="val 10721"/>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buClr>
                <a:schemeClr val="accent6"/>
              </a:buClr>
              <a:buSzPts val="3000"/>
            </a:pPr>
            <a:r>
              <a:rPr lang="zh-TW" altLang="en-US" sz="2400" u="sng" dirty="0">
                <a:latin typeface="微軟正黑體" panose="020B0604030504040204" pitchFamily="34" charset="-120"/>
                <a:ea typeface="微軟正黑體" panose="020B0604030504040204" pitchFamily="34" charset="-120"/>
              </a:rPr>
              <a:t>資訊科技的負面影響</a:t>
            </a: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內地青少年過度依賴網絡發病率比世界平均值高，這主要體現於青少年對網絡過度依賴而不能控制，青少年網絡成癮可能妨礙學業。</a:t>
            </a:r>
            <a:r>
              <a:rPr lang="zh-TW" altLang="en-US" sz="2400" dirty="0">
                <a:latin typeface="微軟正黑體" panose="020B0604030504040204" pitchFamily="34" charset="-120"/>
                <a:ea typeface="微軟正黑體" panose="020B0604030504040204" pitchFamily="34" charset="-120"/>
                <a:sym typeface="Arial"/>
              </a:rPr>
              <a:t>青少年沉迷於網絡遊戲，會影響視力和學業，甚至「引發性格異化」。</a:t>
            </a:r>
            <a:endParaRPr lang="zh-TW" altLang="en-US" sz="2400" dirty="0">
              <a:latin typeface="微軟正黑體" panose="020B0604030504040204" pitchFamily="34" charset="-120"/>
              <a:ea typeface="微軟正黑體" panose="020B0604030504040204" pitchFamily="34" charset="-120"/>
            </a:endParaRP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內地近年興起網絡直播熱潮，可是部分網紅為博取受眾關注，做出嘩眾取寵的偏差行為。部分青少年則隱瞞父母，私下用巨款打賞網絡主播。</a:t>
            </a:r>
            <a:endParaRPr lang="en-US" altLang="zh-TW" sz="2400" dirty="0">
              <a:latin typeface="微軟正黑體" panose="020B0604030504040204" pitchFamily="34" charset="-120"/>
              <a:ea typeface="微軟正黑體" panose="020B0604030504040204" pitchFamily="34" charset="-120"/>
            </a:endParaRPr>
          </a:p>
          <a:p>
            <a:pPr marL="342900" indent="-3429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在資訊爆炸年代，社會充斥着各式各樣的資訊，真假難辨。網絡豐富的資源為「內容農場」提供有利條件。「內容農場」的文章大多未經證實、來源不可靠，並以譁眾取寵的標題招徠網民，甚至散播不實謠言，對社會構成負面影響。</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67052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5" name="Google Shape;200;p18">
            <a:extLst>
              <a:ext uri="{FF2B5EF4-FFF2-40B4-BE49-F238E27FC236}">
                <a16:creationId xmlns:a16="http://schemas.microsoft.com/office/drawing/2014/main" id="{B9A53BE9-3BD0-EBA2-F8C1-9C2AFE3FA59A}"/>
              </a:ext>
            </a:extLst>
          </p:cNvPr>
          <p:cNvSpPr/>
          <p:nvPr/>
        </p:nvSpPr>
        <p:spPr>
          <a:xfrm>
            <a:off x="446066" y="1551215"/>
            <a:ext cx="11299867" cy="3739242"/>
          </a:xfrm>
          <a:prstGeom prst="roundRect">
            <a:avLst>
              <a:gd name="adj" fmla="val 10721"/>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buClr>
                <a:schemeClr val="accent6"/>
              </a:buClr>
              <a:buSzPts val="3000"/>
            </a:pPr>
            <a:r>
              <a:rPr lang="zh-TW" altLang="en-US" sz="2400" u="sng" dirty="0">
                <a:latin typeface="微軟正黑體" panose="020B0604030504040204" pitchFamily="34" charset="-120"/>
                <a:ea typeface="微軟正黑體" panose="020B0604030504040204" pitchFamily="34" charset="-120"/>
              </a:rPr>
              <a:t>應對資訊科技的負面影響</a:t>
            </a:r>
          </a:p>
          <a:p>
            <a:pPr marL="457200" indent="-4572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sym typeface="Arial"/>
              </a:rPr>
              <a:t>國家新聞出版署針對未成年人，要求網絡遊戲企業僅可在周五至周日和法定假期的晚上提供服務，措施適用於手機、平板和電腦等設備。</a:t>
            </a:r>
            <a:endParaRPr lang="en-US" altLang="zh-TW" sz="2400" dirty="0">
              <a:latin typeface="微軟正黑體" panose="020B0604030504040204" pitchFamily="34" charset="-120"/>
              <a:ea typeface="微軟正黑體" panose="020B0604030504040204" pitchFamily="34" charset="-120"/>
              <a:sym typeface="Arial"/>
            </a:endParaRPr>
          </a:p>
          <a:p>
            <a:pPr marL="457200" indent="-4572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sym typeface="Arial"/>
              </a:rPr>
              <a:t>中國政府推動青少年參與體育鍛煉、社會實踐及「其他有益身心健康的遊戲」。</a:t>
            </a:r>
            <a:endParaRPr lang="en-US" altLang="zh-TW" sz="2400" dirty="0">
              <a:latin typeface="微軟正黑體" panose="020B0604030504040204" pitchFamily="34" charset="-120"/>
              <a:ea typeface="微軟正黑體" panose="020B0604030504040204" pitchFamily="34" charset="-120"/>
              <a:sym typeface="Arial"/>
            </a:endParaRPr>
          </a:p>
          <a:p>
            <a:pPr marL="457200" indent="-457200" algn="just">
              <a:lnSpc>
                <a:spcPct val="150000"/>
              </a:lnSpc>
              <a:buClr>
                <a:schemeClr val="accent6"/>
              </a:buClr>
              <a:buSzPts val="30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sym typeface="Arial"/>
              </a:rPr>
              <a:t>我們要懂得查證網上資訊，先要對網上資訊抱持懷疑，然後是查證真偽，最後要尋找證明。</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8324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382106" y="1302571"/>
            <a:ext cx="11627642" cy="4757869"/>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endParaRPr sz="2800" b="0" i="0" u="none" strike="noStrike" cap="none" dirty="0">
              <a:solidFill>
                <a:srgbClr val="3F50A4"/>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latin typeface="Gill Sans"/>
              <a:ea typeface="Gill Sans"/>
              <a:cs typeface="Gill Sans"/>
              <a:sym typeface="Gill Sans"/>
            </a:endParaRPr>
          </a:p>
        </p:txBody>
      </p:sp>
      <p:sp>
        <p:nvSpPr>
          <p:cNvPr id="85" name="Google Shape;85;p6"/>
          <p:cNvSpPr/>
          <p:nvPr/>
        </p:nvSpPr>
        <p:spPr>
          <a:xfrm>
            <a:off x="943087" y="384767"/>
            <a:ext cx="2743200"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dirty="0">
                <a:solidFill>
                  <a:schemeClr val="lt1"/>
                </a:solidFill>
                <a:latin typeface="Gill Sans"/>
                <a:ea typeface="Gill Sans"/>
                <a:cs typeface="Gill Sans"/>
                <a:sym typeface="Gill Sans"/>
              </a:rPr>
              <a:t>課後</a:t>
            </a:r>
            <a:r>
              <a:rPr lang="zh-TW" altLang="en-US" sz="4800" b="1" i="0" u="none" strike="noStrike" cap="none" dirty="0">
                <a:solidFill>
                  <a:schemeClr val="lt1"/>
                </a:solidFill>
                <a:latin typeface="Gill Sans"/>
                <a:ea typeface="Gill Sans"/>
                <a:cs typeface="Gill Sans"/>
                <a:sym typeface="Gill Sans"/>
              </a:rPr>
              <a:t>活動</a:t>
            </a:r>
          </a:p>
        </p:txBody>
      </p:sp>
      <p:sp>
        <p:nvSpPr>
          <p:cNvPr id="15" name="Title 3">
            <a:extLst>
              <a:ext uri="{FF2B5EF4-FFF2-40B4-BE49-F238E27FC236}">
                <a16:creationId xmlns:a16="http://schemas.microsoft.com/office/drawing/2014/main" id="{D99B3260-FBAE-D8F0-2056-12E65004CAE9}"/>
              </a:ext>
            </a:extLst>
          </p:cNvPr>
          <p:cNvSpPr>
            <a:spLocks noGrp="1"/>
          </p:cNvSpPr>
          <p:nvPr>
            <p:ph type="title"/>
          </p:nvPr>
        </p:nvSpPr>
        <p:spPr>
          <a:xfrm>
            <a:off x="3873244" y="562077"/>
            <a:ext cx="3310114" cy="703540"/>
          </a:xfrm>
        </p:spPr>
        <p:txBody>
          <a:bodyPr anchor="b">
            <a:noAutofit/>
          </a:bodyPr>
          <a:lstStyle/>
          <a:p>
            <a:pPr>
              <a:lnSpc>
                <a:spcPct val="100000"/>
              </a:lnSpc>
            </a:pPr>
            <a:r>
              <a:rPr lang="zh-TW" altLang="en-US" sz="4000" spc="0" dirty="0">
                <a:solidFill>
                  <a:srgbClr val="C00000"/>
                </a:solidFill>
                <a:latin typeface="Microsoft JhengHei" panose="020B0604030504040204" pitchFamily="34" charset="-120"/>
                <a:ea typeface="Microsoft JhengHei" panose="020B0604030504040204" pitchFamily="34" charset="-120"/>
              </a:rPr>
              <a:t>「</a:t>
            </a:r>
            <a:r>
              <a:rPr lang="zh-CN" altLang="en-US" sz="4000" spc="0" dirty="0">
                <a:solidFill>
                  <a:srgbClr val="C00000"/>
                </a:solidFill>
                <a:latin typeface="Microsoft JhengHei" panose="020B0604030504040204" pitchFamily="34" charset="-120"/>
                <a:ea typeface="Microsoft JhengHei" panose="020B0604030504040204" pitchFamily="34" charset="-120"/>
              </a:rPr>
              <a:t>數字紅利</a:t>
            </a:r>
            <a:r>
              <a:rPr lang="zh-TW" altLang="en-US" sz="4000" spc="0" dirty="0">
                <a:solidFill>
                  <a:srgbClr val="C00000"/>
                </a:solidFill>
                <a:latin typeface="Microsoft JhengHei" panose="020B0604030504040204" pitchFamily="34" charset="-120"/>
                <a:ea typeface="Microsoft JhengHei" panose="020B0604030504040204" pitchFamily="34" charset="-120"/>
              </a:rPr>
              <a:t>」</a:t>
            </a:r>
          </a:p>
        </p:txBody>
      </p:sp>
      <p:sp>
        <p:nvSpPr>
          <p:cNvPr id="13" name="文字方塊 12">
            <a:extLst>
              <a:ext uri="{FF2B5EF4-FFF2-40B4-BE49-F238E27FC236}">
                <a16:creationId xmlns:a16="http://schemas.microsoft.com/office/drawing/2014/main" id="{ECE105F9-A096-DE09-A445-46D1CA358C34}"/>
              </a:ext>
            </a:extLst>
          </p:cNvPr>
          <p:cNvSpPr txBox="1"/>
          <p:nvPr/>
        </p:nvSpPr>
        <p:spPr>
          <a:xfrm>
            <a:off x="833692" y="5064081"/>
            <a:ext cx="9824783" cy="1015663"/>
          </a:xfrm>
          <a:prstGeom prst="rect">
            <a:avLst/>
          </a:prstGeom>
          <a:noFill/>
        </p:spPr>
        <p:txBody>
          <a:bodyPr wrap="square">
            <a:spAutoFit/>
          </a:bodyPr>
          <a:lstStyle/>
          <a:p>
            <a:pPr algn="just"/>
            <a:r>
              <a:rPr lang="zh-TW" altLang="en-US" sz="3000" dirty="0">
                <a:solidFill>
                  <a:schemeClr val="accent6"/>
                </a:solidFill>
                <a:latin typeface="微軟正黑體" panose="020B0604030504040204" pitchFamily="34" charset="-120"/>
                <a:ea typeface="微軟正黑體" panose="020B0604030504040204" pitchFamily="34" charset="-120"/>
              </a:rPr>
              <a:t>閱讀文章</a:t>
            </a:r>
            <a:r>
              <a:rPr lang="en-US" altLang="zh-TW" sz="3000" dirty="0">
                <a:solidFill>
                  <a:schemeClr val="accent6"/>
                </a:solidFill>
                <a:latin typeface="微軟正黑體" panose="020B0604030504040204" pitchFamily="34" charset="-120"/>
                <a:ea typeface="微軟正黑體" panose="020B0604030504040204" pitchFamily="34" charset="-120"/>
              </a:rPr>
              <a:t>〈</a:t>
            </a:r>
            <a:r>
              <a:rPr lang="zh-TW" altLang="en-US" sz="3000" dirty="0">
                <a:solidFill>
                  <a:schemeClr val="accent6"/>
                </a:solidFill>
                <a:latin typeface="微軟正黑體" panose="020B0604030504040204" pitchFamily="34" charset="-120"/>
                <a:ea typeface="微軟正黑體" panose="020B0604030504040204" pitchFamily="34" charset="-120"/>
              </a:rPr>
              <a:t>振興鄉村｜讓廣大農民共用「數字紅利」</a:t>
            </a:r>
            <a:r>
              <a:rPr lang="en-US" altLang="zh-TW" sz="3000" dirty="0">
                <a:solidFill>
                  <a:schemeClr val="accent6"/>
                </a:solidFill>
                <a:latin typeface="微軟正黑體" panose="020B0604030504040204" pitchFamily="34" charset="-120"/>
                <a:ea typeface="微軟正黑體" panose="020B0604030504040204" pitchFamily="34" charset="-120"/>
              </a:rPr>
              <a:t>〉</a:t>
            </a:r>
            <a:r>
              <a:rPr lang="zh-TW" altLang="en-US" sz="3000" dirty="0">
                <a:solidFill>
                  <a:schemeClr val="accent6"/>
                </a:solidFill>
                <a:latin typeface="微軟正黑體" panose="020B0604030504040204" pitchFamily="34" charset="-120"/>
                <a:ea typeface="微軟正黑體" panose="020B0604030504040204" pitchFamily="34" charset="-120"/>
              </a:rPr>
              <a:t>，</a:t>
            </a:r>
            <a:r>
              <a:rPr lang="zh-TW" altLang="en-US" sz="3000" b="1" dirty="0">
                <a:solidFill>
                  <a:srgbClr val="C00000"/>
                </a:solidFill>
                <a:latin typeface="微軟正黑體" panose="020B0604030504040204" pitchFamily="34" charset="-120"/>
                <a:ea typeface="微軟正黑體" panose="020B0604030504040204" pitchFamily="34" charset="-120"/>
              </a:rPr>
              <a:t>再次了解互聯網發展如何推動國家發展，鞏固所學</a:t>
            </a:r>
            <a:r>
              <a:rPr lang="zh-TW" altLang="en-US" sz="3000" dirty="0">
                <a:solidFill>
                  <a:schemeClr val="accent6"/>
                </a:solidFill>
                <a:latin typeface="微軟正黑體" panose="020B0604030504040204" pitchFamily="34" charset="-120"/>
                <a:ea typeface="微軟正黑體" panose="020B0604030504040204" pitchFamily="34" charset="-120"/>
              </a:rPr>
              <a:t>。</a:t>
            </a:r>
          </a:p>
        </p:txBody>
      </p:sp>
      <p:pic>
        <p:nvPicPr>
          <p:cNvPr id="16" name="Google Shape;308;p29">
            <a:extLst>
              <a:ext uri="{FF2B5EF4-FFF2-40B4-BE49-F238E27FC236}">
                <a16:creationId xmlns:a16="http://schemas.microsoft.com/office/drawing/2014/main" id="{742360D1-236C-9D51-B8A1-6E3254D65706}"/>
              </a:ext>
            </a:extLst>
          </p:cNvPr>
          <p:cNvPicPr preferRelativeResize="0"/>
          <p:nvPr/>
        </p:nvPicPr>
        <p:blipFill rotWithShape="1">
          <a:blip r:embed="rId3"/>
          <a:srcRect/>
          <a:stretch/>
        </p:blipFill>
        <p:spPr>
          <a:xfrm>
            <a:off x="10388065" y="2433246"/>
            <a:ext cx="1322580" cy="1322580"/>
          </a:xfrm>
          <a:prstGeom prst="rect">
            <a:avLst/>
          </a:prstGeom>
          <a:noFill/>
          <a:ln>
            <a:noFill/>
          </a:ln>
        </p:spPr>
      </p:pic>
      <p:sp>
        <p:nvSpPr>
          <p:cNvPr id="17" name="Google Shape;307;p29">
            <a:extLst>
              <a:ext uri="{FF2B5EF4-FFF2-40B4-BE49-F238E27FC236}">
                <a16:creationId xmlns:a16="http://schemas.microsoft.com/office/drawing/2014/main" id="{92A838EB-9A4C-7C68-3F99-F7728AE7BD50}"/>
              </a:ext>
            </a:extLst>
          </p:cNvPr>
          <p:cNvSpPr/>
          <p:nvPr/>
        </p:nvSpPr>
        <p:spPr>
          <a:xfrm>
            <a:off x="382106" y="6094343"/>
            <a:ext cx="6096000" cy="400069"/>
          </a:xfrm>
          <a:prstGeom prst="rect">
            <a:avLst/>
          </a:prstGeom>
          <a:noFill/>
          <a:ln>
            <a:noFill/>
          </a:ln>
        </p:spPr>
        <p:txBody>
          <a:bodyPr spcFirstLastPara="1" wrap="square" lIns="91425" tIns="45700" rIns="91425" bIns="45700" anchor="t" anchorCtr="0">
            <a:spAutoFit/>
          </a:bodyPr>
          <a:lstStyle/>
          <a:p>
            <a:r>
              <a:rPr lang="zh-TW" sz="1000" dirty="0">
                <a:latin typeface="標楷體" panose="03000509000000000000" pitchFamily="65" charset="-120"/>
                <a:ea typeface="標楷體" panose="03000509000000000000" pitchFamily="65" charset="-120"/>
                <a:cs typeface="Gill Sans"/>
                <a:sym typeface="Gill Sans"/>
              </a:rPr>
              <a:t>資料來源：</a:t>
            </a:r>
            <a:r>
              <a:rPr lang="zh-TW" altLang="en-US" sz="1000" dirty="0">
                <a:latin typeface="標楷體" panose="03000509000000000000" pitchFamily="65" charset="-120"/>
                <a:ea typeface="標楷體" panose="03000509000000000000" pitchFamily="65" charset="-120"/>
                <a:cs typeface="Gill Sans"/>
                <a:sym typeface="Gill Sans"/>
              </a:rPr>
              <a:t>當代中國</a:t>
            </a:r>
            <a:r>
              <a:rPr lang="en-US" altLang="zh-TW" sz="1000" dirty="0">
                <a:latin typeface="標楷體" panose="03000509000000000000" pitchFamily="65" charset="-120"/>
                <a:ea typeface="標楷體" panose="03000509000000000000" pitchFamily="65" charset="-120"/>
                <a:cs typeface="Gill Sans"/>
                <a:sym typeface="Gill Sans"/>
              </a:rPr>
              <a:t>〈</a:t>
            </a:r>
            <a:r>
              <a:rPr lang="zh-TW" altLang="en-US" sz="1000" dirty="0">
                <a:latin typeface="標楷體" panose="03000509000000000000" pitchFamily="65" charset="-120"/>
                <a:ea typeface="標楷體" panose="03000509000000000000" pitchFamily="65" charset="-120"/>
                <a:cs typeface="Gill Sans"/>
                <a:sym typeface="Gill Sans"/>
              </a:rPr>
              <a:t>振興鄉村｜讓廣大農民共用「數字紅利」</a:t>
            </a:r>
            <a:r>
              <a:rPr lang="en-US" altLang="zh-TW" sz="1000" dirty="0">
                <a:latin typeface="標楷體" panose="03000509000000000000" pitchFamily="65" charset="-120"/>
                <a:ea typeface="標楷體" panose="03000509000000000000" pitchFamily="65" charset="-120"/>
                <a:cs typeface="Gill Sans"/>
                <a:sym typeface="Gill Sans"/>
              </a:rPr>
              <a:t>〉</a:t>
            </a:r>
          </a:p>
          <a:p>
            <a:r>
              <a:rPr lang="en-US" altLang="zh-HK" sz="1000" dirty="0">
                <a:latin typeface="DFKai-SB" panose="03000509000000000000" pitchFamily="65" charset="-120"/>
                <a:ea typeface="DFKai-SB" panose="03000509000000000000" pitchFamily="65" charset="-120"/>
              </a:rPr>
              <a:t>https://www.ourchinastory.com/zh/6188</a:t>
            </a:r>
            <a:endParaRPr lang="zh-HK" altLang="en-US" sz="1000" dirty="0">
              <a:latin typeface="DFKai-SB" panose="03000509000000000000" pitchFamily="65" charset="-120"/>
              <a:ea typeface="DFKai-SB" panose="03000509000000000000" pitchFamily="65" charset="-120"/>
            </a:endParaRPr>
          </a:p>
        </p:txBody>
      </p:sp>
      <p:sp>
        <p:nvSpPr>
          <p:cNvPr id="2" name="Google Shape;86;p6">
            <a:hlinkClick r:id="rId4"/>
            <a:extLst>
              <a:ext uri="{FF2B5EF4-FFF2-40B4-BE49-F238E27FC236}">
                <a16:creationId xmlns:a16="http://schemas.microsoft.com/office/drawing/2014/main" id="{0BFFC5F9-FD09-B654-106B-7F27F81B9F90}"/>
              </a:ext>
            </a:extLst>
          </p:cNvPr>
          <p:cNvSpPr/>
          <p:nvPr/>
        </p:nvSpPr>
        <p:spPr>
          <a:xfrm>
            <a:off x="8538938" y="2376304"/>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pic>
        <p:nvPicPr>
          <p:cNvPr id="3074" name="Picture 2" descr="善用數字技術助農村振興">
            <a:extLst>
              <a:ext uri="{FF2B5EF4-FFF2-40B4-BE49-F238E27FC236}">
                <a16:creationId xmlns:a16="http://schemas.microsoft.com/office/drawing/2014/main" id="{5E6D5974-5E46-9F83-3ABD-4ECB3F48D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0" t="3200" r="2099" b="2900"/>
          <a:stretch/>
        </p:blipFill>
        <p:spPr bwMode="auto">
          <a:xfrm>
            <a:off x="943087" y="1521752"/>
            <a:ext cx="7042731" cy="349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EE6A-B2D1-2146-8CCB-A306E828CA49}"/>
              </a:ext>
            </a:extLst>
          </p:cNvPr>
          <p:cNvSpPr>
            <a:spLocks noGrp="1"/>
          </p:cNvSpPr>
          <p:nvPr>
            <p:ph type="title"/>
          </p:nvPr>
        </p:nvSpPr>
        <p:spPr>
          <a:xfrm>
            <a:off x="189789" y="286740"/>
            <a:ext cx="2383730" cy="670773"/>
          </a:xfrm>
        </p:spPr>
        <p:txBody>
          <a:bodyPr>
            <a:normAutofit/>
          </a:bodyPr>
          <a:lstStyle/>
          <a:p>
            <a:r>
              <a:rPr lang="zh-TW" altLang="en-US" sz="4000" dirty="0">
                <a:solidFill>
                  <a:srgbClr val="C00000"/>
                </a:solidFill>
                <a:latin typeface="Microsoft JhengHei" panose="020B0604030504040204" pitchFamily="34" charset="-120"/>
                <a:ea typeface="Microsoft JhengHei" panose="020B0604030504040204" pitchFamily="34" charset="-120"/>
              </a:rPr>
              <a:t>探究問題</a:t>
            </a:r>
            <a:endParaRPr lang="en-US" sz="4000" dirty="0">
              <a:solidFill>
                <a:srgbClr val="C00000"/>
              </a:solidFill>
              <a:latin typeface="Microsoft JhengHei" panose="020B0604030504040204" pitchFamily="34" charset="-120"/>
              <a:ea typeface="Microsoft JhengHei" panose="020B0604030504040204" pitchFamily="34" charset="-120"/>
            </a:endParaRPr>
          </a:p>
        </p:txBody>
      </p:sp>
      <p:pic>
        <p:nvPicPr>
          <p:cNvPr id="7" name="Picture 6">
            <a:extLst>
              <a:ext uri="{FF2B5EF4-FFF2-40B4-BE49-F238E27FC236}">
                <a16:creationId xmlns:a16="http://schemas.microsoft.com/office/drawing/2014/main" id="{C0B448B0-0DD6-468F-B3EB-FB5DFECB38A9}"/>
              </a:ext>
            </a:extLst>
          </p:cNvPr>
          <p:cNvPicPr>
            <a:picLocks noChangeAspect="1"/>
          </p:cNvPicPr>
          <p:nvPr/>
        </p:nvPicPr>
        <p:blipFill>
          <a:blip r:embed="rId2"/>
          <a:stretch>
            <a:fillRect/>
          </a:stretch>
        </p:blipFill>
        <p:spPr>
          <a:xfrm>
            <a:off x="7531503" y="2129307"/>
            <a:ext cx="3217333" cy="3217333"/>
          </a:xfrm>
          <a:prstGeom prst="rect">
            <a:avLst/>
          </a:prstGeom>
        </p:spPr>
      </p:pic>
      <p:sp>
        <p:nvSpPr>
          <p:cNvPr id="10" name="Content Placeholder 2">
            <a:extLst>
              <a:ext uri="{FF2B5EF4-FFF2-40B4-BE49-F238E27FC236}">
                <a16:creationId xmlns:a16="http://schemas.microsoft.com/office/drawing/2014/main" id="{65E465B4-D929-44F8-9F17-0C907EC8CAE6}"/>
              </a:ext>
            </a:extLst>
          </p:cNvPr>
          <p:cNvSpPr txBox="1">
            <a:spLocks/>
          </p:cNvSpPr>
          <p:nvPr/>
        </p:nvSpPr>
        <p:spPr>
          <a:xfrm>
            <a:off x="654424" y="1660882"/>
            <a:ext cx="10229871" cy="3536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0" indent="-504000">
              <a:lnSpc>
                <a:spcPct val="150000"/>
              </a:lnSpc>
              <a:buFont typeface="+mj-lt"/>
              <a:buAutoNum type="arabicPeriod"/>
            </a:pPr>
            <a:r>
              <a:rPr lang="zh-TW" altLang="en-US" sz="3600" dirty="0">
                <a:solidFill>
                  <a:schemeClr val="bg2">
                    <a:lumMod val="20000"/>
                    <a:lumOff val="80000"/>
                  </a:schemeClr>
                </a:solidFill>
              </a:rPr>
              <a:t>資訊科技的發展特徵</a:t>
            </a:r>
            <a:r>
              <a:rPr lang="zh-TW" altLang="en-US" sz="3600" dirty="0">
                <a:solidFill>
                  <a:schemeClr val="bg2">
                    <a:lumMod val="20000"/>
                    <a:lumOff val="80000"/>
                  </a:schemeClr>
                </a:solidFill>
                <a:sym typeface="Wingdings" panose="05000000000000000000" pitchFamily="2" charset="2"/>
              </a:rPr>
              <a:t></a:t>
            </a:r>
            <a:endParaRPr lang="en-US" altLang="zh-TW" sz="3600" dirty="0">
              <a:solidFill>
                <a:schemeClr val="bg2">
                  <a:lumMod val="20000"/>
                  <a:lumOff val="80000"/>
                </a:schemeClr>
              </a:solidFill>
            </a:endParaRPr>
          </a:p>
          <a:p>
            <a:pPr marL="504000" indent="-504000">
              <a:lnSpc>
                <a:spcPct val="150000"/>
              </a:lnSpc>
              <a:buFont typeface="+mj-lt"/>
              <a:buAutoNum type="arabicPeriod"/>
            </a:pPr>
            <a:r>
              <a:rPr lang="zh-TW" altLang="en-US" sz="3600" dirty="0">
                <a:solidFill>
                  <a:srgbClr val="C00000"/>
                </a:solidFill>
              </a:rPr>
              <a:t>資訊科技對個人與社會的影響</a:t>
            </a:r>
            <a:r>
              <a:rPr lang="zh-TW" altLang="en-US" sz="3600" dirty="0">
                <a:solidFill>
                  <a:srgbClr val="C00000"/>
                </a:solidFill>
                <a:sym typeface="Wingdings" panose="05000000000000000000" pitchFamily="2" charset="2"/>
              </a:rPr>
              <a:t></a:t>
            </a:r>
            <a:endParaRPr lang="en-US" altLang="zh-TW" sz="3600" dirty="0">
              <a:solidFill>
                <a:srgbClr val="C00000"/>
              </a:solidFill>
            </a:endParaRPr>
          </a:p>
          <a:p>
            <a:pPr marL="504000" indent="-504000">
              <a:lnSpc>
                <a:spcPct val="150000"/>
              </a:lnSpc>
              <a:buFont typeface="+mj-lt"/>
              <a:buAutoNum type="arabicPeriod"/>
            </a:pPr>
            <a:endParaRPr lang="en-US" altLang="zh-TW" sz="3600" dirty="0">
              <a:solidFill>
                <a:schemeClr val="bg2">
                  <a:lumMod val="20000"/>
                  <a:lumOff val="80000"/>
                </a:schemeClr>
              </a:solidFill>
            </a:endParaRPr>
          </a:p>
          <a:p>
            <a:pPr marL="504000" indent="-504000">
              <a:lnSpc>
                <a:spcPct val="150000"/>
              </a:lnSpc>
              <a:buFont typeface="+mj-lt"/>
              <a:buAutoNum type="arabicPeriod"/>
            </a:pPr>
            <a:endParaRPr lang="en-US" altLang="zh-TW" sz="3600" dirty="0">
              <a:solidFill>
                <a:srgbClr val="C00000"/>
              </a:solidFill>
            </a:endParaRPr>
          </a:p>
        </p:txBody>
      </p:sp>
    </p:spTree>
    <p:extLst>
      <p:ext uri="{BB962C8B-B14F-4D97-AF65-F5344CB8AC3E}">
        <p14:creationId xmlns:p14="http://schemas.microsoft.com/office/powerpoint/2010/main" val="2040218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8"/>
          <p:cNvSpPr/>
          <p:nvPr/>
        </p:nvSpPr>
        <p:spPr>
          <a:xfrm>
            <a:off x="868629" y="923926"/>
            <a:ext cx="10440053" cy="4924424"/>
          </a:xfrm>
          <a:prstGeom prst="roundRect">
            <a:avLst>
              <a:gd name="adj" fmla="val 10736"/>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3600" b="0" i="0" u="none" strike="noStrike" cap="none" dirty="0">
              <a:latin typeface="微軟正黑體" panose="020B0604030504040204" pitchFamily="34" charset="-120"/>
              <a:ea typeface="微軟正黑體" panose="020B0604030504040204" pitchFamily="34" charset="-120"/>
              <a:cs typeface="Gill Sans"/>
              <a:sym typeface="Gill Sans"/>
            </a:endParaRPr>
          </a:p>
        </p:txBody>
      </p:sp>
      <p:sp>
        <p:nvSpPr>
          <p:cNvPr id="104" name="Google Shape;104;p8"/>
          <p:cNvSpPr txBox="1"/>
          <p:nvPr/>
        </p:nvSpPr>
        <p:spPr>
          <a:xfrm>
            <a:off x="1433471" y="1364544"/>
            <a:ext cx="9875211" cy="1439132"/>
          </a:xfrm>
          <a:prstGeom prst="rect">
            <a:avLst/>
          </a:prstGeom>
          <a:noFill/>
          <a:ln>
            <a:noFill/>
          </a:ln>
        </p:spPr>
        <p:txBody>
          <a:bodyPr spcFirstLastPara="1" wrap="square" lIns="91425" tIns="45700" rIns="91425" bIns="45700" anchor="t" anchorCtr="0">
            <a:noAutofit/>
          </a:bodyPr>
          <a:lstStyle/>
          <a:p>
            <a:pPr marR="0" lvl="0" algn="just" rtl="0">
              <a:lnSpc>
                <a:spcPct val="150000"/>
              </a:lnSpc>
              <a:spcBef>
                <a:spcPts val="0"/>
              </a:spcBef>
              <a:spcAft>
                <a:spcPts val="0"/>
              </a:spcAft>
            </a:pPr>
            <a:r>
              <a:rPr lang="en-US" altLang="zh-CN" sz="2800" dirty="0">
                <a:solidFill>
                  <a:srgbClr val="3F50A4"/>
                </a:solidFill>
                <a:latin typeface="微軟正黑體" panose="020B0604030504040204" pitchFamily="34" charset="-120"/>
                <a:ea typeface="微軟正黑體" panose="020B0604030504040204" pitchFamily="34" charset="-120"/>
              </a:rPr>
              <a:t>1. </a:t>
            </a:r>
            <a:r>
              <a:rPr lang="zh-TW" altLang="en-US" sz="2800" dirty="0">
                <a:solidFill>
                  <a:srgbClr val="3F50A4"/>
                </a:solidFill>
                <a:latin typeface="微軟正黑體" panose="020B0604030504040204" pitchFamily="34" charset="-120"/>
                <a:ea typeface="微軟正黑體" panose="020B0604030504040204" pitchFamily="34" charset="-120"/>
              </a:rPr>
              <a:t>農業現代化如何從硬件與軟件兩方面推動產能與產業發展？</a:t>
            </a:r>
            <a:endParaRPr lang="en-US" altLang="zh-CN" sz="2800" dirty="0">
              <a:solidFill>
                <a:srgbClr val="3F50A4"/>
              </a:solidFill>
              <a:latin typeface="微軟正黑體" panose="020B0604030504040204" pitchFamily="34" charset="-120"/>
              <a:ea typeface="微軟正黑體" panose="020B0604030504040204" pitchFamily="34" charset="-120"/>
            </a:endParaRPr>
          </a:p>
          <a:p>
            <a:pPr marR="0" lvl="0" algn="just" rtl="0">
              <a:lnSpc>
                <a:spcPct val="150000"/>
              </a:lnSpc>
              <a:spcBef>
                <a:spcPts val="0"/>
              </a:spcBef>
              <a:spcAft>
                <a:spcPts val="0"/>
              </a:spcAft>
            </a:pPr>
            <a:r>
              <a:rPr lang="en-US" altLang="zh-CN" sz="2800" dirty="0">
                <a:solidFill>
                  <a:srgbClr val="3F50A4"/>
                </a:solidFill>
                <a:latin typeface="微軟正黑體" panose="020B0604030504040204" pitchFamily="34" charset="-120"/>
                <a:ea typeface="微軟正黑體" panose="020B0604030504040204" pitchFamily="34" charset="-120"/>
              </a:rPr>
              <a:t>2. </a:t>
            </a:r>
            <a:r>
              <a:rPr lang="zh-TW" altLang="en-US" sz="2800" dirty="0">
                <a:solidFill>
                  <a:srgbClr val="3F50A4"/>
                </a:solidFill>
                <a:latin typeface="微軟正黑體" panose="020B0604030504040204" pitchFamily="34" charset="-120"/>
                <a:ea typeface="微軟正黑體" panose="020B0604030504040204" pitchFamily="34" charset="-120"/>
              </a:rPr>
              <a:t>數位技術如何推動農村公共服務高品質發展？</a:t>
            </a:r>
          </a:p>
        </p:txBody>
      </p:sp>
      <p:sp>
        <p:nvSpPr>
          <p:cNvPr id="8" name="Oval 8">
            <a:extLst>
              <a:ext uri="{FF2B5EF4-FFF2-40B4-BE49-F238E27FC236}">
                <a16:creationId xmlns:a16="http://schemas.microsoft.com/office/drawing/2014/main" id="{73427E49-527F-14CA-B744-1C3EB61B18D4}"/>
              </a:ext>
            </a:extLst>
          </p:cNvPr>
          <p:cNvSpPr/>
          <p:nvPr/>
        </p:nvSpPr>
        <p:spPr>
          <a:xfrm>
            <a:off x="4602701" y="3149601"/>
            <a:ext cx="2008740" cy="196701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TW" altLang="en-US" sz="2400" b="1" dirty="0">
                <a:latin typeface="微軟正黑體" panose="020B0604030504040204" pitchFamily="34" charset="-120"/>
                <a:ea typeface="微軟正黑體" panose="020B0604030504040204" pitchFamily="34" charset="-120"/>
              </a:rPr>
              <a:t>完成</a:t>
            </a:r>
            <a:endParaRPr lang="en-HK"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課後</a:t>
            </a:r>
          </a:p>
          <a:p>
            <a:pPr algn="ctr"/>
            <a:r>
              <a:rPr lang="zh-TW" altLang="en-US" sz="2400" b="1" dirty="0">
                <a:latin typeface="微軟正黑體" panose="020B0604030504040204" pitchFamily="34" charset="-120"/>
                <a:ea typeface="微軟正黑體" panose="020B0604030504040204" pitchFamily="34" charset="-120"/>
              </a:rPr>
              <a:t>工作紙</a:t>
            </a:r>
          </a:p>
        </p:txBody>
      </p:sp>
      <p:sp>
        <p:nvSpPr>
          <p:cNvPr id="10" name="Google Shape;141;p13">
            <a:extLst>
              <a:ext uri="{FF2B5EF4-FFF2-40B4-BE49-F238E27FC236}">
                <a16:creationId xmlns:a16="http://schemas.microsoft.com/office/drawing/2014/main" id="{734DE623-01E5-F80D-FD7F-5BF95FF6EBB5}"/>
              </a:ext>
            </a:extLst>
          </p:cNvPr>
          <p:cNvSpPr/>
          <p:nvPr/>
        </p:nvSpPr>
        <p:spPr>
          <a:xfrm rot="-5400000">
            <a:off x="11089548" y="778432"/>
            <a:ext cx="1698997"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11" name="Google Shape;142;p13">
            <a:extLst>
              <a:ext uri="{FF2B5EF4-FFF2-40B4-BE49-F238E27FC236}">
                <a16:creationId xmlns:a16="http://schemas.microsoft.com/office/drawing/2014/main" id="{E25A9679-2012-5FBF-5E44-F1C599103C32}"/>
              </a:ext>
            </a:extLst>
          </p:cNvPr>
          <p:cNvSpPr txBox="1"/>
          <p:nvPr/>
        </p:nvSpPr>
        <p:spPr>
          <a:xfrm>
            <a:off x="11681026" y="232456"/>
            <a:ext cx="51097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dirty="0">
                <a:solidFill>
                  <a:schemeClr val="lt1"/>
                </a:solidFill>
                <a:latin typeface="Gill Sans"/>
                <a:ea typeface="Gill Sans"/>
                <a:cs typeface="Gill Sans"/>
                <a:sym typeface="Gill Sans"/>
              </a:rPr>
              <a:t>課</a:t>
            </a:r>
            <a:r>
              <a:rPr lang="zh-TW" altLang="en-US" sz="2400" b="1" dirty="0">
                <a:solidFill>
                  <a:schemeClr val="lt1"/>
                </a:solidFill>
                <a:latin typeface="Gill Sans"/>
                <a:ea typeface="Gill Sans"/>
                <a:cs typeface="Gill Sans"/>
                <a:sym typeface="Gill Sans"/>
              </a:rPr>
              <a:t>後</a:t>
            </a:r>
            <a:r>
              <a:rPr lang="zh-TW" sz="2400" b="1" dirty="0">
                <a:solidFill>
                  <a:schemeClr val="lt1"/>
                </a:solidFill>
                <a:latin typeface="Gill Sans"/>
                <a:ea typeface="Gill Sans"/>
                <a:cs typeface="Gill Sans"/>
                <a:sym typeface="Gill Sans"/>
              </a:rPr>
              <a:t>活動</a:t>
            </a:r>
            <a:endParaRPr sz="2400" b="1" dirty="0">
              <a:solidFill>
                <a:schemeClr val="lt1"/>
              </a:solidFill>
              <a:latin typeface="Gill Sans"/>
              <a:ea typeface="Gill Sans"/>
              <a:cs typeface="Gill Sans"/>
              <a:sym typeface="Gill Sans"/>
            </a:endParaRPr>
          </a:p>
        </p:txBody>
      </p:sp>
      <p:pic>
        <p:nvPicPr>
          <p:cNvPr id="2" name="Picture 5">
            <a:extLst>
              <a:ext uri="{FF2B5EF4-FFF2-40B4-BE49-F238E27FC236}">
                <a16:creationId xmlns:a16="http://schemas.microsoft.com/office/drawing/2014/main" id="{16442704-1842-2E63-4F25-652B99D3316B}"/>
              </a:ext>
            </a:extLst>
          </p:cNvPr>
          <p:cNvPicPr>
            <a:picLocks noChangeAspect="1"/>
          </p:cNvPicPr>
          <p:nvPr/>
        </p:nvPicPr>
        <p:blipFill>
          <a:blip r:embed="rId3"/>
          <a:stretch>
            <a:fillRect/>
          </a:stretch>
        </p:blipFill>
        <p:spPr>
          <a:xfrm>
            <a:off x="6934542" y="3429000"/>
            <a:ext cx="1270000" cy="1270000"/>
          </a:xfrm>
          <a:prstGeom prst="rect">
            <a:avLst/>
          </a:prstGeom>
        </p:spPr>
      </p:pic>
    </p:spTree>
    <p:extLst>
      <p:ext uri="{BB962C8B-B14F-4D97-AF65-F5344CB8AC3E}">
        <p14:creationId xmlns:p14="http://schemas.microsoft.com/office/powerpoint/2010/main" val="1795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382106" y="1482124"/>
            <a:ext cx="11376757" cy="4757869"/>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endParaRPr sz="2800" b="0" i="0" u="none" strike="noStrike" cap="none" dirty="0">
              <a:solidFill>
                <a:srgbClr val="3F50A4"/>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latin typeface="Gill Sans"/>
              <a:ea typeface="Gill Sans"/>
              <a:cs typeface="Gill Sans"/>
              <a:sym typeface="Gill Sans"/>
            </a:endParaRPr>
          </a:p>
        </p:txBody>
      </p:sp>
      <p:sp>
        <p:nvSpPr>
          <p:cNvPr id="85" name="Google Shape;85;p6"/>
          <p:cNvSpPr/>
          <p:nvPr/>
        </p:nvSpPr>
        <p:spPr>
          <a:xfrm>
            <a:off x="943087" y="552407"/>
            <a:ext cx="2743200"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延伸活動</a:t>
            </a:r>
          </a:p>
        </p:txBody>
      </p:sp>
      <p:sp>
        <p:nvSpPr>
          <p:cNvPr id="15" name="Title 3">
            <a:extLst>
              <a:ext uri="{FF2B5EF4-FFF2-40B4-BE49-F238E27FC236}">
                <a16:creationId xmlns:a16="http://schemas.microsoft.com/office/drawing/2014/main" id="{D99B3260-FBAE-D8F0-2056-12E65004CAE9}"/>
              </a:ext>
            </a:extLst>
          </p:cNvPr>
          <p:cNvSpPr>
            <a:spLocks noGrp="1"/>
          </p:cNvSpPr>
          <p:nvPr>
            <p:ph type="title"/>
          </p:nvPr>
        </p:nvSpPr>
        <p:spPr>
          <a:xfrm>
            <a:off x="3873244" y="729717"/>
            <a:ext cx="5142170" cy="703540"/>
          </a:xfrm>
        </p:spPr>
        <p:txBody>
          <a:bodyPr anchor="b">
            <a:noAutofit/>
          </a:bodyPr>
          <a:lstStyle/>
          <a:p>
            <a:pPr>
              <a:lnSpc>
                <a:spcPct val="100000"/>
              </a:lnSpc>
            </a:pPr>
            <a:r>
              <a:rPr lang="zh-TW" altLang="en-US" sz="4000" spc="0" dirty="0">
                <a:solidFill>
                  <a:srgbClr val="C00000"/>
                </a:solidFill>
                <a:latin typeface="Microsoft JhengHei" panose="020B0604030504040204" pitchFamily="34" charset="-120"/>
                <a:ea typeface="Microsoft JhengHei" panose="020B0604030504040204" pitchFamily="34" charset="-120"/>
              </a:rPr>
              <a:t>互聯網促進中西交流</a:t>
            </a:r>
          </a:p>
        </p:txBody>
      </p:sp>
      <p:sp>
        <p:nvSpPr>
          <p:cNvPr id="13" name="文字方塊 12">
            <a:extLst>
              <a:ext uri="{FF2B5EF4-FFF2-40B4-BE49-F238E27FC236}">
                <a16:creationId xmlns:a16="http://schemas.microsoft.com/office/drawing/2014/main" id="{ECE105F9-A096-DE09-A445-46D1CA358C34}"/>
              </a:ext>
            </a:extLst>
          </p:cNvPr>
          <p:cNvSpPr txBox="1"/>
          <p:nvPr/>
        </p:nvSpPr>
        <p:spPr>
          <a:xfrm>
            <a:off x="613511" y="1731849"/>
            <a:ext cx="10781082" cy="4001095"/>
          </a:xfrm>
          <a:prstGeom prst="rect">
            <a:avLst/>
          </a:prstGeom>
          <a:noFill/>
        </p:spPr>
        <p:txBody>
          <a:bodyPr wrap="square">
            <a:spAutoFit/>
          </a:bodyPr>
          <a:lstStyle/>
          <a:p>
            <a:pPr algn="just"/>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閱讀以下資料，</a:t>
            </a:r>
            <a:r>
              <a:rPr lang="zh-TW" altLang="en-US" sz="3000" b="1" dirty="0">
                <a:solidFill>
                  <a:srgbClr val="C00000"/>
                </a:solidFill>
                <a:latin typeface="微軟正黑體" panose="020B0604030504040204" pitchFamily="34" charset="-120"/>
                <a:ea typeface="微軟正黑體" panose="020B0604030504040204" pitchFamily="34" charset="-120"/>
              </a:rPr>
              <a:t>了解互聯網發展如何促進中國與外國的交流。上課時與同學討論</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a:t>
            </a:r>
            <a:endParaRPr lang="en-US" altLang="zh-TW" sz="3000" dirty="0">
              <a:solidFill>
                <a:schemeClr val="tx1">
                  <a:lumMod val="50000"/>
                </a:schemeClr>
              </a:solidFill>
              <a:latin typeface="微軟正黑體" panose="020B0604030504040204" pitchFamily="34" charset="-120"/>
              <a:ea typeface="微軟正黑體" panose="020B0604030504040204" pitchFamily="34" charset="-120"/>
            </a:endParaRPr>
          </a:p>
          <a:p>
            <a:pPr algn="just"/>
            <a:endParaRPr lang="en-US" altLang="zh-TW" sz="3000" dirty="0">
              <a:solidFill>
                <a:schemeClr val="tx1">
                  <a:lumMod val="50000"/>
                </a:schemeClr>
              </a:solidFill>
              <a:latin typeface="微軟正黑體" panose="020B0604030504040204" pitchFamily="34" charset="-120"/>
              <a:ea typeface="微軟正黑體" panose="020B0604030504040204" pitchFamily="34" charset="-120"/>
            </a:endParaRPr>
          </a:p>
          <a:p>
            <a:pPr algn="just"/>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1. </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當代中國</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美國人眼中的中國？</a:t>
            </a:r>
            <a:endParaRPr lang="en-US" altLang="zh-TW" sz="3000" dirty="0">
              <a:solidFill>
                <a:schemeClr val="tx1">
                  <a:lumMod val="50000"/>
                </a:schemeClr>
              </a:solidFill>
              <a:latin typeface="微軟正黑體" panose="020B0604030504040204" pitchFamily="34" charset="-120"/>
              <a:ea typeface="微軟正黑體" panose="020B0604030504040204" pitchFamily="34" charset="-120"/>
            </a:endParaRPr>
          </a:p>
          <a:p>
            <a:pPr algn="just"/>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    KOL</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郭傑瑞做中美「民間橋樑」</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p>
          <a:p>
            <a:pPr algn="just"/>
            <a:r>
              <a:rPr lang="en-US" altLang="zh-TW" sz="1200" dirty="0">
                <a:solidFill>
                  <a:schemeClr val="tx1">
                    <a:lumMod val="50000"/>
                  </a:schemeClr>
                </a:solidFill>
                <a:latin typeface="微軟正黑體" panose="020B0604030504040204" pitchFamily="34" charset="-120"/>
                <a:ea typeface="微軟正黑體" panose="020B0604030504040204" pitchFamily="34" charset="-120"/>
              </a:rPr>
              <a:t>           </a:t>
            </a:r>
            <a:r>
              <a:rPr lang="en-US" altLang="zh-TW" sz="1400" dirty="0">
                <a:solidFill>
                  <a:schemeClr val="tx1">
                    <a:lumMod val="50000"/>
                  </a:schemeClr>
                </a:solidFill>
                <a:latin typeface="微軟正黑體" panose="020B0604030504040204" pitchFamily="34" charset="-120"/>
                <a:ea typeface="微軟正黑體" panose="020B0604030504040204" pitchFamily="34" charset="-120"/>
              </a:rPr>
              <a:t>https://www.ourchinastory.com/zh/1739</a:t>
            </a:r>
          </a:p>
          <a:p>
            <a:pPr algn="just"/>
            <a:endParaRPr lang="en-US" altLang="zh-TW" sz="3000" dirty="0">
              <a:solidFill>
                <a:schemeClr val="tx1">
                  <a:lumMod val="50000"/>
                </a:schemeClr>
              </a:solidFill>
              <a:latin typeface="微軟正黑體" panose="020B0604030504040204" pitchFamily="34" charset="-120"/>
              <a:ea typeface="微軟正黑體" panose="020B0604030504040204" pitchFamily="34" charset="-120"/>
            </a:endParaRPr>
          </a:p>
          <a:p>
            <a:pPr algn="just"/>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2. </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當代中國</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正能量德國人阿福</a:t>
            </a:r>
            <a:endParaRPr lang="en-US" altLang="zh-TW" sz="3000" dirty="0">
              <a:solidFill>
                <a:schemeClr val="tx1">
                  <a:lumMod val="50000"/>
                </a:schemeClr>
              </a:solidFill>
              <a:latin typeface="微軟正黑體" panose="020B0604030504040204" pitchFamily="34" charset="-120"/>
              <a:ea typeface="微軟正黑體" panose="020B0604030504040204" pitchFamily="34" charset="-120"/>
            </a:endParaRPr>
          </a:p>
          <a:p>
            <a:pPr algn="just"/>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    </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推動中國文化交流</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r>
              <a:rPr lang="en-US" altLang="zh-TW" sz="1400" dirty="0">
                <a:solidFill>
                  <a:schemeClr val="tx1">
                    <a:lumMod val="50000"/>
                  </a:schemeClr>
                </a:solidFill>
                <a:latin typeface="微軟正黑體" panose="020B0604030504040204" pitchFamily="34" charset="-120"/>
                <a:ea typeface="微軟正黑體" panose="020B0604030504040204" pitchFamily="34" charset="-120"/>
              </a:rPr>
              <a:t> https://www.ourchinastory.com/zh/67</a:t>
            </a:r>
            <a:endParaRPr lang="zh-TW" altLang="en-US" sz="1400" dirty="0">
              <a:solidFill>
                <a:schemeClr val="tx1">
                  <a:lumMod val="50000"/>
                </a:schemeClr>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3F2CC128-08F2-EDB9-786E-282B9E617356}"/>
              </a:ext>
            </a:extLst>
          </p:cNvPr>
          <p:cNvPicPr>
            <a:picLocks noChangeAspect="1"/>
          </p:cNvPicPr>
          <p:nvPr/>
        </p:nvPicPr>
        <p:blipFill>
          <a:blip r:embed="rId3"/>
          <a:srcRect/>
          <a:stretch/>
        </p:blipFill>
        <p:spPr>
          <a:xfrm>
            <a:off x="8529979" y="3122862"/>
            <a:ext cx="1138914" cy="1138914"/>
          </a:xfrm>
          <a:prstGeom prst="rect">
            <a:avLst/>
          </a:prstGeom>
        </p:spPr>
      </p:pic>
      <p:sp>
        <p:nvSpPr>
          <p:cNvPr id="3" name="Google Shape;86;p6">
            <a:hlinkClick r:id="rId4"/>
            <a:extLst>
              <a:ext uri="{FF2B5EF4-FFF2-40B4-BE49-F238E27FC236}">
                <a16:creationId xmlns:a16="http://schemas.microsoft.com/office/drawing/2014/main" id="{62311B0C-0901-5815-0701-F2FB5FA2B87D}"/>
              </a:ext>
            </a:extLst>
          </p:cNvPr>
          <p:cNvSpPr/>
          <p:nvPr/>
        </p:nvSpPr>
        <p:spPr>
          <a:xfrm>
            <a:off x="6860476" y="2919211"/>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pic>
        <p:nvPicPr>
          <p:cNvPr id="6" name="圖片 5">
            <a:extLst>
              <a:ext uri="{FF2B5EF4-FFF2-40B4-BE49-F238E27FC236}">
                <a16:creationId xmlns:a16="http://schemas.microsoft.com/office/drawing/2014/main" id="{7AC8A96D-DA31-F890-EFB1-9DE8F53CDBB2}"/>
              </a:ext>
            </a:extLst>
          </p:cNvPr>
          <p:cNvPicPr>
            <a:picLocks noChangeAspect="1"/>
          </p:cNvPicPr>
          <p:nvPr/>
        </p:nvPicPr>
        <p:blipFill>
          <a:blip r:embed="rId5"/>
          <a:srcRect/>
          <a:stretch/>
        </p:blipFill>
        <p:spPr>
          <a:xfrm>
            <a:off x="9668893" y="4747950"/>
            <a:ext cx="1138914" cy="1138914"/>
          </a:xfrm>
          <a:prstGeom prst="rect">
            <a:avLst/>
          </a:prstGeom>
        </p:spPr>
      </p:pic>
      <p:sp>
        <p:nvSpPr>
          <p:cNvPr id="7" name="Google Shape;86;p6">
            <a:hlinkClick r:id="rId6"/>
            <a:extLst>
              <a:ext uri="{FF2B5EF4-FFF2-40B4-BE49-F238E27FC236}">
                <a16:creationId xmlns:a16="http://schemas.microsoft.com/office/drawing/2014/main" id="{160D1E35-66D4-1186-0B54-3F19A0BDDA1C}"/>
              </a:ext>
            </a:extLst>
          </p:cNvPr>
          <p:cNvSpPr/>
          <p:nvPr/>
        </p:nvSpPr>
        <p:spPr>
          <a:xfrm>
            <a:off x="8036318" y="4560368"/>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3318390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8">
            <a:extLst>
              <a:ext uri="{FF2B5EF4-FFF2-40B4-BE49-F238E27FC236}">
                <a16:creationId xmlns:a16="http://schemas.microsoft.com/office/drawing/2014/main" id="{57E0C27B-49B7-0EA9-51BE-74D9733E776F}"/>
              </a:ext>
            </a:extLst>
          </p:cNvPr>
          <p:cNvCxnSpPr>
            <a:cxnSpLocks/>
            <a:stCxn id="12" idx="2"/>
            <a:endCxn id="26" idx="6"/>
          </p:cNvCxnSpPr>
          <p:nvPr/>
        </p:nvCxnSpPr>
        <p:spPr>
          <a:xfrm flipH="1">
            <a:off x="3210449" y="3609582"/>
            <a:ext cx="384688" cy="1"/>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193FEA2-6E6E-47E9-A2BE-D2BF590F4E7C}"/>
              </a:ext>
            </a:extLst>
          </p:cNvPr>
          <p:cNvPicPr>
            <a:picLocks noChangeAspect="1"/>
          </p:cNvPicPr>
          <p:nvPr/>
        </p:nvPicPr>
        <p:blipFill>
          <a:blip r:embed="rId3"/>
          <a:stretch>
            <a:fillRect/>
          </a:stretch>
        </p:blipFill>
        <p:spPr>
          <a:xfrm>
            <a:off x="3544904" y="170537"/>
            <a:ext cx="1270000" cy="1270000"/>
          </a:xfrm>
          <a:prstGeom prst="rect">
            <a:avLst/>
          </a:prstGeom>
        </p:spPr>
      </p:pic>
      <p:sp>
        <p:nvSpPr>
          <p:cNvPr id="13" name="Google Shape;318;p30">
            <a:extLst>
              <a:ext uri="{FF2B5EF4-FFF2-40B4-BE49-F238E27FC236}">
                <a16:creationId xmlns:a16="http://schemas.microsoft.com/office/drawing/2014/main" id="{2E6F0709-E883-B844-ED0D-ED327F5AA8C7}"/>
              </a:ext>
            </a:extLst>
          </p:cNvPr>
          <p:cNvSpPr/>
          <p:nvPr/>
        </p:nvSpPr>
        <p:spPr>
          <a:xfrm>
            <a:off x="234283" y="260931"/>
            <a:ext cx="3176882" cy="1013012"/>
          </a:xfrm>
          <a:prstGeom prst="roundRect">
            <a:avLst>
              <a:gd name="adj" fmla="val 16667"/>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600" b="1" dirty="0">
                <a:solidFill>
                  <a:schemeClr val="lt1"/>
                </a:solidFill>
                <a:latin typeface="Arial"/>
                <a:ea typeface="Arial"/>
                <a:cs typeface="Arial"/>
                <a:sym typeface="Arial"/>
              </a:rPr>
              <a:t>課後温習</a:t>
            </a:r>
          </a:p>
        </p:txBody>
      </p:sp>
      <p:sp>
        <p:nvSpPr>
          <p:cNvPr id="2" name="Oval 1">
            <a:extLst>
              <a:ext uri="{FF2B5EF4-FFF2-40B4-BE49-F238E27FC236}">
                <a16:creationId xmlns:a16="http://schemas.microsoft.com/office/drawing/2014/main" id="{E43F6F25-288C-221E-D07B-7035FF20C711}"/>
              </a:ext>
            </a:extLst>
          </p:cNvPr>
          <p:cNvSpPr/>
          <p:nvPr/>
        </p:nvSpPr>
        <p:spPr>
          <a:xfrm>
            <a:off x="1690650" y="1878462"/>
            <a:ext cx="1823331" cy="1027893"/>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tx2">
                    <a:lumMod val="50000"/>
                  </a:schemeClr>
                </a:solidFill>
                <a:latin typeface="微軟正黑體" panose="020B0604030504040204" pitchFamily="34" charset="-120"/>
                <a:ea typeface="微軟正黑體" panose="020B0604030504040204" pitchFamily="34" charset="-120"/>
              </a:rPr>
              <a:t>訊息大量流通</a:t>
            </a:r>
            <a:endParaRPr lang="en-HK" kern="1200" dirty="0">
              <a:solidFill>
                <a:schemeClr val="tx2">
                  <a:lumMod val="50000"/>
                </a:schemeClr>
              </a:solidFill>
              <a:latin typeface="微軟正黑體" panose="020B0604030504040204" pitchFamily="34" charset="-120"/>
              <a:ea typeface="微軟正黑體" panose="020B0604030504040204" pitchFamily="34" charset="-120"/>
            </a:endParaRPr>
          </a:p>
        </p:txBody>
      </p:sp>
      <p:cxnSp>
        <p:nvCxnSpPr>
          <p:cNvPr id="9" name="Straight Arrow Connector 13">
            <a:extLst>
              <a:ext uri="{FF2B5EF4-FFF2-40B4-BE49-F238E27FC236}">
                <a16:creationId xmlns:a16="http://schemas.microsoft.com/office/drawing/2014/main" id="{0ECAC4FC-6FAC-51D5-14FC-0899ECFCF321}"/>
              </a:ext>
            </a:extLst>
          </p:cNvPr>
          <p:cNvCxnSpPr>
            <a:cxnSpLocks/>
            <a:stCxn id="12" idx="6"/>
            <a:endCxn id="25" idx="2"/>
          </p:cNvCxnSpPr>
          <p:nvPr/>
        </p:nvCxnSpPr>
        <p:spPr>
          <a:xfrm>
            <a:off x="5911096" y="3609582"/>
            <a:ext cx="284220" cy="0"/>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4">
            <a:extLst>
              <a:ext uri="{FF2B5EF4-FFF2-40B4-BE49-F238E27FC236}">
                <a16:creationId xmlns:a16="http://schemas.microsoft.com/office/drawing/2014/main" id="{D90DE786-64FA-E1AA-E92D-FB67411931FB}"/>
              </a:ext>
            </a:extLst>
          </p:cNvPr>
          <p:cNvSpPr/>
          <p:nvPr/>
        </p:nvSpPr>
        <p:spPr>
          <a:xfrm>
            <a:off x="3595137" y="2918600"/>
            <a:ext cx="2315959" cy="138196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資訊科技的影響</a:t>
            </a:r>
            <a:endParaRPr lang="zh-CN" altLang="en-US" sz="2800" b="1" dirty="0">
              <a:latin typeface="微軟正黑體" panose="020B0604030504040204" pitchFamily="34" charset="-120"/>
              <a:ea typeface="微軟正黑體" panose="020B0604030504040204" pitchFamily="34" charset="-120"/>
            </a:endParaRPr>
          </a:p>
        </p:txBody>
      </p:sp>
      <p:cxnSp>
        <p:nvCxnSpPr>
          <p:cNvPr id="16" name="Straight Arrow Connector 8">
            <a:extLst>
              <a:ext uri="{FF2B5EF4-FFF2-40B4-BE49-F238E27FC236}">
                <a16:creationId xmlns:a16="http://schemas.microsoft.com/office/drawing/2014/main" id="{4E982898-E66A-9DF8-1ABE-71CBD844CF77}"/>
              </a:ext>
            </a:extLst>
          </p:cNvPr>
          <p:cNvCxnSpPr>
            <a:cxnSpLocks/>
            <a:stCxn id="26" idx="0"/>
            <a:endCxn id="2" idx="4"/>
          </p:cNvCxnSpPr>
          <p:nvPr/>
        </p:nvCxnSpPr>
        <p:spPr>
          <a:xfrm flipV="1">
            <a:off x="2602013" y="2906355"/>
            <a:ext cx="303" cy="174521"/>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
            <a:extLst>
              <a:ext uri="{FF2B5EF4-FFF2-40B4-BE49-F238E27FC236}">
                <a16:creationId xmlns:a16="http://schemas.microsoft.com/office/drawing/2014/main" id="{A2D3E662-5667-DBF5-CF11-4B7F6A77EBEF}"/>
              </a:ext>
            </a:extLst>
          </p:cNvPr>
          <p:cNvSpPr/>
          <p:nvPr/>
        </p:nvSpPr>
        <p:spPr>
          <a:xfrm>
            <a:off x="4901811" y="1890710"/>
            <a:ext cx="2187889" cy="1003397"/>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tx2">
                    <a:lumMod val="50000"/>
                  </a:schemeClr>
                </a:solidFill>
                <a:latin typeface="微軟正黑體" panose="020B0604030504040204" pitchFamily="34" charset="-120"/>
                <a:ea typeface="微軟正黑體" panose="020B0604030504040204" pitchFamily="34" charset="-120"/>
              </a:rPr>
              <a:t>青少年沉迷妨礙學業及個人成長</a:t>
            </a:r>
            <a:endParaRPr lang="en-HK"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Oval 1">
            <a:extLst>
              <a:ext uri="{FF2B5EF4-FFF2-40B4-BE49-F238E27FC236}">
                <a16:creationId xmlns:a16="http://schemas.microsoft.com/office/drawing/2014/main" id="{87571FEC-A3FC-FFB9-F7D7-D0DBE1902167}"/>
              </a:ext>
            </a:extLst>
          </p:cNvPr>
          <p:cNvSpPr/>
          <p:nvPr/>
        </p:nvSpPr>
        <p:spPr>
          <a:xfrm>
            <a:off x="1714257" y="4377567"/>
            <a:ext cx="1775509" cy="1050093"/>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lumMod val="50000"/>
                  </a:schemeClr>
                </a:solidFill>
                <a:latin typeface="微軟正黑體" panose="020B0604030504040204" pitchFamily="34" charset="-120"/>
                <a:ea typeface="微軟正黑體" panose="020B0604030504040204" pitchFamily="34" charset="-120"/>
              </a:rPr>
              <a:t>提高生活素質</a:t>
            </a:r>
            <a:endParaRPr lang="en-HK" dirty="0">
              <a:solidFill>
                <a:schemeClr val="tx2">
                  <a:lumMod val="50000"/>
                </a:schemeClr>
              </a:solidFill>
              <a:latin typeface="微軟正黑體" panose="020B0604030504040204" pitchFamily="34" charset="-120"/>
              <a:ea typeface="微軟正黑體" panose="020B0604030504040204" pitchFamily="34" charset="-120"/>
            </a:endParaRPr>
          </a:p>
        </p:txBody>
      </p:sp>
      <p:cxnSp>
        <p:nvCxnSpPr>
          <p:cNvPr id="21" name="Straight Arrow Connector 8">
            <a:extLst>
              <a:ext uri="{FF2B5EF4-FFF2-40B4-BE49-F238E27FC236}">
                <a16:creationId xmlns:a16="http://schemas.microsoft.com/office/drawing/2014/main" id="{21AD7DDF-76BB-1834-203E-AD41BD3F4EC4}"/>
              </a:ext>
            </a:extLst>
          </p:cNvPr>
          <p:cNvCxnSpPr>
            <a:cxnSpLocks/>
            <a:stCxn id="26" idx="4"/>
            <a:endCxn id="19" idx="0"/>
          </p:cNvCxnSpPr>
          <p:nvPr/>
        </p:nvCxnSpPr>
        <p:spPr>
          <a:xfrm flipH="1">
            <a:off x="2602012" y="4138289"/>
            <a:ext cx="1" cy="239278"/>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8">
            <a:extLst>
              <a:ext uri="{FF2B5EF4-FFF2-40B4-BE49-F238E27FC236}">
                <a16:creationId xmlns:a16="http://schemas.microsoft.com/office/drawing/2014/main" id="{96E48FFE-D8A7-6B28-1A2D-292FC65087FE}"/>
              </a:ext>
            </a:extLst>
          </p:cNvPr>
          <p:cNvCxnSpPr>
            <a:cxnSpLocks/>
            <a:stCxn id="25" idx="5"/>
            <a:endCxn id="56" idx="1"/>
          </p:cNvCxnSpPr>
          <p:nvPr/>
        </p:nvCxnSpPr>
        <p:spPr>
          <a:xfrm>
            <a:off x="7432910" y="3950265"/>
            <a:ext cx="348156" cy="191090"/>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val 7">
            <a:extLst>
              <a:ext uri="{FF2B5EF4-FFF2-40B4-BE49-F238E27FC236}">
                <a16:creationId xmlns:a16="http://schemas.microsoft.com/office/drawing/2014/main" id="{B62A56F9-25DC-1892-C043-D55D81EB9B96}"/>
              </a:ext>
            </a:extLst>
          </p:cNvPr>
          <p:cNvSpPr/>
          <p:nvPr/>
        </p:nvSpPr>
        <p:spPr>
          <a:xfrm>
            <a:off x="6195316" y="3127784"/>
            <a:ext cx="1449931" cy="96359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負面影響</a:t>
            </a:r>
          </a:p>
        </p:txBody>
      </p:sp>
      <p:sp>
        <p:nvSpPr>
          <p:cNvPr id="26" name="Oval 1">
            <a:extLst>
              <a:ext uri="{FF2B5EF4-FFF2-40B4-BE49-F238E27FC236}">
                <a16:creationId xmlns:a16="http://schemas.microsoft.com/office/drawing/2014/main" id="{B142869C-7F5A-8AB3-1789-374720180AF8}"/>
              </a:ext>
            </a:extLst>
          </p:cNvPr>
          <p:cNvSpPr/>
          <p:nvPr/>
        </p:nvSpPr>
        <p:spPr>
          <a:xfrm>
            <a:off x="1993576" y="3080876"/>
            <a:ext cx="1216873" cy="1057413"/>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正面影響</a:t>
            </a:r>
            <a:endParaRPr lang="en-HK" sz="2400" b="1" dirty="0">
              <a:solidFill>
                <a:schemeClr val="bg1"/>
              </a:solidFill>
              <a:latin typeface="微軟正黑體" panose="020B0604030504040204" pitchFamily="34" charset="-120"/>
              <a:ea typeface="微軟正黑體" panose="020B0604030504040204" pitchFamily="34" charset="-120"/>
            </a:endParaRPr>
          </a:p>
        </p:txBody>
      </p:sp>
      <p:cxnSp>
        <p:nvCxnSpPr>
          <p:cNvPr id="43" name="Straight Arrow Connector 8">
            <a:extLst>
              <a:ext uri="{FF2B5EF4-FFF2-40B4-BE49-F238E27FC236}">
                <a16:creationId xmlns:a16="http://schemas.microsoft.com/office/drawing/2014/main" id="{0B4ADD33-730D-7028-4659-65CD1CEE2959}"/>
              </a:ext>
            </a:extLst>
          </p:cNvPr>
          <p:cNvCxnSpPr>
            <a:cxnSpLocks/>
            <a:stCxn id="25" idx="1"/>
            <a:endCxn id="18" idx="4"/>
          </p:cNvCxnSpPr>
          <p:nvPr/>
        </p:nvCxnSpPr>
        <p:spPr>
          <a:xfrm flipH="1" flipV="1">
            <a:off x="5995756" y="2894107"/>
            <a:ext cx="411897" cy="374792"/>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Oval 1">
            <a:extLst>
              <a:ext uri="{FF2B5EF4-FFF2-40B4-BE49-F238E27FC236}">
                <a16:creationId xmlns:a16="http://schemas.microsoft.com/office/drawing/2014/main" id="{86D617BB-8A8D-4CD3-6725-C69A96267FB1}"/>
              </a:ext>
            </a:extLst>
          </p:cNvPr>
          <p:cNvSpPr/>
          <p:nvPr/>
        </p:nvSpPr>
        <p:spPr>
          <a:xfrm>
            <a:off x="4921971" y="4420815"/>
            <a:ext cx="2167730" cy="963596"/>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tx2">
                    <a:lumMod val="50000"/>
                  </a:schemeClr>
                </a:solidFill>
                <a:latin typeface="微軟正黑體" panose="020B0604030504040204" pitchFamily="34" charset="-120"/>
                <a:ea typeface="微軟正黑體" panose="020B0604030504040204" pitchFamily="34" charset="-120"/>
              </a:rPr>
              <a:t>青少年被騙取金錢</a:t>
            </a:r>
            <a:endParaRPr lang="en-HK" dirty="0">
              <a:solidFill>
                <a:schemeClr val="bg2">
                  <a:lumMod val="50000"/>
                </a:schemeClr>
              </a:solidFill>
              <a:latin typeface="微軟正黑體" panose="020B0604030504040204" pitchFamily="34" charset="-120"/>
              <a:ea typeface="微軟正黑體" panose="020B0604030504040204" pitchFamily="34" charset="-120"/>
            </a:endParaRPr>
          </a:p>
        </p:txBody>
      </p:sp>
      <p:cxnSp>
        <p:nvCxnSpPr>
          <p:cNvPr id="49" name="Straight Arrow Connector 8">
            <a:extLst>
              <a:ext uri="{FF2B5EF4-FFF2-40B4-BE49-F238E27FC236}">
                <a16:creationId xmlns:a16="http://schemas.microsoft.com/office/drawing/2014/main" id="{991DEDA3-4C3B-1B02-369B-E472732686FA}"/>
              </a:ext>
            </a:extLst>
          </p:cNvPr>
          <p:cNvCxnSpPr>
            <a:cxnSpLocks/>
            <a:stCxn id="25" idx="3"/>
            <a:endCxn id="47" idx="0"/>
          </p:cNvCxnSpPr>
          <p:nvPr/>
        </p:nvCxnSpPr>
        <p:spPr>
          <a:xfrm flipH="1">
            <a:off x="6005836" y="3950265"/>
            <a:ext cx="401817" cy="470550"/>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1">
            <a:extLst>
              <a:ext uri="{FF2B5EF4-FFF2-40B4-BE49-F238E27FC236}">
                <a16:creationId xmlns:a16="http://schemas.microsoft.com/office/drawing/2014/main" id="{41CD05AD-0678-7B51-2182-58D81A718AD9}"/>
              </a:ext>
            </a:extLst>
          </p:cNvPr>
          <p:cNvSpPr/>
          <p:nvPr/>
        </p:nvSpPr>
        <p:spPr>
          <a:xfrm>
            <a:off x="7552286" y="2297138"/>
            <a:ext cx="1630421" cy="891869"/>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tx2">
                    <a:lumMod val="50000"/>
                  </a:schemeClr>
                </a:solidFill>
                <a:latin typeface="微軟正黑體" panose="020B0604030504040204" pitchFamily="34" charset="-120"/>
                <a:ea typeface="微軟正黑體" panose="020B0604030504040204" pitchFamily="34" charset="-120"/>
              </a:rPr>
              <a:t>網絡出現假資訊</a:t>
            </a:r>
            <a:endParaRPr lang="en-HK" dirty="0">
              <a:solidFill>
                <a:schemeClr val="bg2">
                  <a:lumMod val="50000"/>
                </a:schemeClr>
              </a:solidFill>
              <a:latin typeface="微軟正黑體" panose="020B0604030504040204" pitchFamily="34" charset="-120"/>
              <a:ea typeface="微軟正黑體" panose="020B0604030504040204" pitchFamily="34" charset="-120"/>
            </a:endParaRPr>
          </a:p>
        </p:txBody>
      </p:sp>
      <p:cxnSp>
        <p:nvCxnSpPr>
          <p:cNvPr id="22" name="Straight Arrow Connector 8">
            <a:extLst>
              <a:ext uri="{FF2B5EF4-FFF2-40B4-BE49-F238E27FC236}">
                <a16:creationId xmlns:a16="http://schemas.microsoft.com/office/drawing/2014/main" id="{BB182D37-8363-3A5B-C54D-D1DB0AD43F4E}"/>
              </a:ext>
            </a:extLst>
          </p:cNvPr>
          <p:cNvCxnSpPr>
            <a:cxnSpLocks/>
            <a:stCxn id="25" idx="7"/>
            <a:endCxn id="50" idx="3"/>
          </p:cNvCxnSpPr>
          <p:nvPr/>
        </p:nvCxnSpPr>
        <p:spPr>
          <a:xfrm flipV="1">
            <a:off x="7432910" y="3058396"/>
            <a:ext cx="358146" cy="210503"/>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Oval 1">
            <a:extLst>
              <a:ext uri="{FF2B5EF4-FFF2-40B4-BE49-F238E27FC236}">
                <a16:creationId xmlns:a16="http://schemas.microsoft.com/office/drawing/2014/main" id="{86902DE9-2AFA-A28D-D16C-7662C287DBB4}"/>
              </a:ext>
            </a:extLst>
          </p:cNvPr>
          <p:cNvSpPr/>
          <p:nvPr/>
        </p:nvSpPr>
        <p:spPr>
          <a:xfrm>
            <a:off x="7538158" y="4010744"/>
            <a:ext cx="1658677" cy="891869"/>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tx2">
                    <a:lumMod val="50000"/>
                  </a:schemeClr>
                </a:solidFill>
                <a:latin typeface="微軟正黑體" panose="020B0604030504040204" pitchFamily="34" charset="-120"/>
                <a:ea typeface="微軟正黑體" panose="020B0604030504040204" pitchFamily="34" charset="-120"/>
              </a:rPr>
              <a:t>社會散播不實謠言</a:t>
            </a:r>
            <a:endParaRPr lang="en-HK"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62" name="Oval 1">
            <a:extLst>
              <a:ext uri="{FF2B5EF4-FFF2-40B4-BE49-F238E27FC236}">
                <a16:creationId xmlns:a16="http://schemas.microsoft.com/office/drawing/2014/main" id="{D283F73D-FA26-235E-2B4A-C709058832C0}"/>
              </a:ext>
            </a:extLst>
          </p:cNvPr>
          <p:cNvSpPr/>
          <p:nvPr/>
        </p:nvSpPr>
        <p:spPr>
          <a:xfrm>
            <a:off x="97061" y="3080876"/>
            <a:ext cx="1625886" cy="1057413"/>
          </a:xfrm>
          <a:prstGeom prst="ellipse">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lumMod val="50000"/>
                  </a:schemeClr>
                </a:solidFill>
                <a:latin typeface="微軟正黑體" panose="020B0604030504040204" pitchFamily="34" charset="-120"/>
                <a:ea typeface="微軟正黑體" panose="020B0604030504040204" pitchFamily="34" charset="-120"/>
              </a:rPr>
              <a:t>推動經濟活動</a:t>
            </a:r>
            <a:endParaRPr lang="en-HK" dirty="0">
              <a:solidFill>
                <a:schemeClr val="tx2">
                  <a:lumMod val="50000"/>
                </a:schemeClr>
              </a:solidFill>
              <a:latin typeface="微軟正黑體" panose="020B0604030504040204" pitchFamily="34" charset="-120"/>
              <a:ea typeface="微軟正黑體" panose="020B0604030504040204" pitchFamily="34" charset="-120"/>
            </a:endParaRPr>
          </a:p>
        </p:txBody>
      </p:sp>
      <p:cxnSp>
        <p:nvCxnSpPr>
          <p:cNvPr id="63" name="Straight Arrow Connector 8">
            <a:extLst>
              <a:ext uri="{FF2B5EF4-FFF2-40B4-BE49-F238E27FC236}">
                <a16:creationId xmlns:a16="http://schemas.microsoft.com/office/drawing/2014/main" id="{EB9B48C6-50F6-808B-5480-4973F5B1AC19}"/>
              </a:ext>
            </a:extLst>
          </p:cNvPr>
          <p:cNvCxnSpPr>
            <a:cxnSpLocks/>
            <a:stCxn id="26" idx="2"/>
            <a:endCxn id="62" idx="6"/>
          </p:cNvCxnSpPr>
          <p:nvPr/>
        </p:nvCxnSpPr>
        <p:spPr>
          <a:xfrm flipH="1">
            <a:off x="1722947" y="3609583"/>
            <a:ext cx="270629" cy="0"/>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 name="Oval 1">
            <a:extLst>
              <a:ext uri="{FF2B5EF4-FFF2-40B4-BE49-F238E27FC236}">
                <a16:creationId xmlns:a16="http://schemas.microsoft.com/office/drawing/2014/main" id="{6B7DC67E-C9E3-A20F-8550-0268ACCCC208}"/>
              </a:ext>
            </a:extLst>
          </p:cNvPr>
          <p:cNvSpPr/>
          <p:nvPr/>
        </p:nvSpPr>
        <p:spPr>
          <a:xfrm>
            <a:off x="8230638" y="5178647"/>
            <a:ext cx="2187889" cy="1003397"/>
          </a:xfrm>
          <a:prstGeom prst="ellipse">
            <a:avLst/>
          </a:prstGeom>
          <a:solidFill>
            <a:schemeClr val="tx2">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accent6">
                    <a:lumMod val="50000"/>
                  </a:schemeClr>
                </a:solidFill>
                <a:latin typeface="微軟正黑體" panose="020B0604030504040204" pitchFamily="34" charset="-120"/>
                <a:ea typeface="微軟正黑體" panose="020B0604030504040204" pitchFamily="34" charset="-120"/>
              </a:rPr>
              <a:t>規定網絡遊戲企業服務時間</a:t>
            </a:r>
            <a:endParaRPr lang="en-HK"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07" name="Oval 7">
            <a:extLst>
              <a:ext uri="{FF2B5EF4-FFF2-40B4-BE49-F238E27FC236}">
                <a16:creationId xmlns:a16="http://schemas.microsoft.com/office/drawing/2014/main" id="{E723293B-003C-BE72-154A-43100C5A7348}"/>
              </a:ext>
            </a:extLst>
          </p:cNvPr>
          <p:cNvSpPr/>
          <p:nvPr/>
        </p:nvSpPr>
        <p:spPr>
          <a:xfrm>
            <a:off x="9558254" y="3127784"/>
            <a:ext cx="1449931" cy="963596"/>
          </a:xfrm>
          <a:prstGeom prst="ellipse">
            <a:avLst/>
          </a:prstGeom>
          <a:solidFill>
            <a:schemeClr val="tx2">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應對</a:t>
            </a:r>
          </a:p>
        </p:txBody>
      </p:sp>
      <p:sp>
        <p:nvSpPr>
          <p:cNvPr id="108" name="Oval 1">
            <a:extLst>
              <a:ext uri="{FF2B5EF4-FFF2-40B4-BE49-F238E27FC236}">
                <a16:creationId xmlns:a16="http://schemas.microsoft.com/office/drawing/2014/main" id="{00767703-F7FC-D176-5E8A-96AFC0E5404D}"/>
              </a:ext>
            </a:extLst>
          </p:cNvPr>
          <p:cNvSpPr/>
          <p:nvPr/>
        </p:nvSpPr>
        <p:spPr>
          <a:xfrm>
            <a:off x="8927102" y="613162"/>
            <a:ext cx="2712234" cy="1683976"/>
          </a:xfrm>
          <a:prstGeom prst="ellipse">
            <a:avLst/>
          </a:prstGeom>
          <a:solidFill>
            <a:schemeClr val="tx2">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accent6">
                    <a:lumMod val="50000"/>
                  </a:schemeClr>
                </a:solidFill>
                <a:latin typeface="微軟正黑體" panose="020B0604030504040204" pitchFamily="34" charset="-120"/>
                <a:ea typeface="微軟正黑體" panose="020B0604030504040204" pitchFamily="34" charset="-120"/>
              </a:rPr>
              <a:t>鼓勵參與體育鍛煉、社會實踐及「其他有益身心健康的遊戲」</a:t>
            </a:r>
            <a:endParaRPr lang="en-HK"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10" name="Oval 1">
            <a:extLst>
              <a:ext uri="{FF2B5EF4-FFF2-40B4-BE49-F238E27FC236}">
                <a16:creationId xmlns:a16="http://schemas.microsoft.com/office/drawing/2014/main" id="{9B5F3185-785C-9CD4-4C9F-32F720BD3FB9}"/>
              </a:ext>
            </a:extLst>
          </p:cNvPr>
          <p:cNvSpPr/>
          <p:nvPr/>
        </p:nvSpPr>
        <p:spPr>
          <a:xfrm>
            <a:off x="10491372" y="5234412"/>
            <a:ext cx="1658677" cy="891869"/>
          </a:xfrm>
          <a:prstGeom prst="ellipse">
            <a:avLst/>
          </a:prstGeom>
          <a:solidFill>
            <a:schemeClr val="tx2">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kern="1200" dirty="0">
                <a:solidFill>
                  <a:schemeClr val="accent6">
                    <a:lumMod val="50000"/>
                  </a:schemeClr>
                </a:solidFill>
                <a:latin typeface="微軟正黑體" panose="020B0604030504040204" pitchFamily="34" charset="-120"/>
                <a:ea typeface="微軟正黑體" panose="020B0604030504040204" pitchFamily="34" charset="-120"/>
              </a:rPr>
              <a:t>查證網上資訊</a:t>
            </a:r>
            <a:endParaRPr lang="en-HK" dirty="0">
              <a:solidFill>
                <a:schemeClr val="accent6">
                  <a:lumMod val="50000"/>
                </a:schemeClr>
              </a:solidFill>
              <a:latin typeface="微軟正黑體" panose="020B0604030504040204" pitchFamily="34" charset="-120"/>
              <a:ea typeface="微軟正黑體" panose="020B0604030504040204" pitchFamily="34" charset="-120"/>
            </a:endParaRPr>
          </a:p>
        </p:txBody>
      </p:sp>
      <p:cxnSp>
        <p:nvCxnSpPr>
          <p:cNvPr id="112" name="Straight Arrow Connector 8">
            <a:extLst>
              <a:ext uri="{FF2B5EF4-FFF2-40B4-BE49-F238E27FC236}">
                <a16:creationId xmlns:a16="http://schemas.microsoft.com/office/drawing/2014/main" id="{C4FEAB78-438A-8C1D-5498-D3E4CA263B71}"/>
              </a:ext>
            </a:extLst>
          </p:cNvPr>
          <p:cNvCxnSpPr>
            <a:cxnSpLocks/>
            <a:stCxn id="107" idx="0"/>
            <a:endCxn id="108" idx="4"/>
          </p:cNvCxnSpPr>
          <p:nvPr/>
        </p:nvCxnSpPr>
        <p:spPr>
          <a:xfrm flipH="1" flipV="1">
            <a:off x="10283219" y="2297138"/>
            <a:ext cx="1" cy="830646"/>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8">
            <a:extLst>
              <a:ext uri="{FF2B5EF4-FFF2-40B4-BE49-F238E27FC236}">
                <a16:creationId xmlns:a16="http://schemas.microsoft.com/office/drawing/2014/main" id="{9610E539-065C-9462-0FC6-AA6788DC0910}"/>
              </a:ext>
            </a:extLst>
          </p:cNvPr>
          <p:cNvCxnSpPr>
            <a:cxnSpLocks/>
            <a:stCxn id="106" idx="0"/>
            <a:endCxn id="107" idx="3"/>
          </p:cNvCxnSpPr>
          <p:nvPr/>
        </p:nvCxnSpPr>
        <p:spPr>
          <a:xfrm flipV="1">
            <a:off x="9324583" y="3950265"/>
            <a:ext cx="446008" cy="1228382"/>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8">
            <a:extLst>
              <a:ext uri="{FF2B5EF4-FFF2-40B4-BE49-F238E27FC236}">
                <a16:creationId xmlns:a16="http://schemas.microsoft.com/office/drawing/2014/main" id="{B75D3CB1-9648-6C3E-8CE3-58194725404E}"/>
              </a:ext>
            </a:extLst>
          </p:cNvPr>
          <p:cNvCxnSpPr>
            <a:cxnSpLocks/>
            <a:stCxn id="110" idx="0"/>
            <a:endCxn id="107" idx="5"/>
          </p:cNvCxnSpPr>
          <p:nvPr/>
        </p:nvCxnSpPr>
        <p:spPr>
          <a:xfrm flipH="1" flipV="1">
            <a:off x="10795848" y="3950265"/>
            <a:ext cx="524863" cy="1284147"/>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3">
            <a:extLst>
              <a:ext uri="{FF2B5EF4-FFF2-40B4-BE49-F238E27FC236}">
                <a16:creationId xmlns:a16="http://schemas.microsoft.com/office/drawing/2014/main" id="{12D22756-F0BF-D775-6398-966F084D71DE}"/>
              </a:ext>
            </a:extLst>
          </p:cNvPr>
          <p:cNvCxnSpPr>
            <a:cxnSpLocks/>
            <a:stCxn id="25" idx="6"/>
            <a:endCxn id="107" idx="2"/>
          </p:cNvCxnSpPr>
          <p:nvPr/>
        </p:nvCxnSpPr>
        <p:spPr>
          <a:xfrm>
            <a:off x="7645247" y="3609582"/>
            <a:ext cx="1913007" cy="0"/>
          </a:xfrm>
          <a:prstGeom prst="straightConnector1">
            <a:avLst/>
          </a:prstGeom>
          <a:ln w="76200">
            <a:solidFill>
              <a:schemeClr val="tx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6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 name="Google Shape;318;p30">
            <a:extLst>
              <a:ext uri="{FF2B5EF4-FFF2-40B4-BE49-F238E27FC236}">
                <a16:creationId xmlns:a16="http://schemas.microsoft.com/office/drawing/2014/main" id="{023805C7-5869-BD85-2C6E-8D1A18741685}"/>
              </a:ext>
            </a:extLst>
          </p:cNvPr>
          <p:cNvSpPr/>
          <p:nvPr/>
        </p:nvSpPr>
        <p:spPr>
          <a:xfrm>
            <a:off x="546479" y="90909"/>
            <a:ext cx="2750174" cy="721202"/>
          </a:xfrm>
          <a:prstGeom prst="roundRect">
            <a:avLst>
              <a:gd name="adj" fmla="val 16667"/>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600" b="1" dirty="0">
                <a:solidFill>
                  <a:schemeClr val="lt1"/>
                </a:solidFill>
                <a:latin typeface="Arial"/>
                <a:ea typeface="Arial"/>
                <a:cs typeface="Arial"/>
                <a:sym typeface="Arial"/>
              </a:rPr>
              <a:t>參考資料</a:t>
            </a:r>
          </a:p>
        </p:txBody>
      </p:sp>
      <p:sp>
        <p:nvSpPr>
          <p:cNvPr id="4" name="文字方塊 3">
            <a:extLst>
              <a:ext uri="{FF2B5EF4-FFF2-40B4-BE49-F238E27FC236}">
                <a16:creationId xmlns:a16="http://schemas.microsoft.com/office/drawing/2014/main" id="{C1447E44-6725-D8AB-9B54-B0C4269DA8E9}"/>
              </a:ext>
            </a:extLst>
          </p:cNvPr>
          <p:cNvSpPr txBox="1"/>
          <p:nvPr/>
        </p:nvSpPr>
        <p:spPr>
          <a:xfrm>
            <a:off x="309440" y="733950"/>
            <a:ext cx="11573119" cy="6152390"/>
          </a:xfrm>
          <a:prstGeom prst="rect">
            <a:avLst/>
          </a:prstGeom>
          <a:noFill/>
        </p:spPr>
        <p:txBody>
          <a:bodyPr wrap="square">
            <a:spAutoFit/>
          </a:bodyPr>
          <a:lstStyle/>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zh-TW" altLang="en-US" sz="1200" dirty="0">
                <a:solidFill>
                  <a:schemeClr val="accent6"/>
                </a:solidFill>
                <a:latin typeface="+mn-ea"/>
              </a:rPr>
              <a:t>農村電商激發鄉村振興潛能</a:t>
            </a:r>
            <a:r>
              <a:rPr lang="en-US" altLang="zh-TW" sz="1200" dirty="0">
                <a:solidFill>
                  <a:schemeClr val="accent6"/>
                </a:solidFill>
                <a:latin typeface="+mn-ea"/>
              </a:rPr>
              <a:t>〉</a:t>
            </a:r>
            <a:r>
              <a:rPr lang="en-US" altLang="zh-TW" sz="1200" dirty="0">
                <a:solidFill>
                  <a:schemeClr val="accent6"/>
                </a:solidFill>
                <a:latin typeface="+mn-ea"/>
                <a:hlinkClick r:id="rId3"/>
              </a:rPr>
              <a:t>https://www.ourchinastory.com/zh/3692</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脫貧地區農副產品網路銷售平台</a:t>
            </a:r>
            <a:r>
              <a:rPr lang="en-US" altLang="zh-TW" sz="1200" dirty="0">
                <a:solidFill>
                  <a:schemeClr val="accent6"/>
                </a:solidFill>
                <a:latin typeface="+mn-ea"/>
                <a:hlinkClick r:id="rId4"/>
              </a:rPr>
              <a:t>https://www.fupin832.com/</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中國政府網</a:t>
            </a:r>
            <a:r>
              <a:rPr lang="en-US" altLang="zh-TW" sz="1200" dirty="0">
                <a:solidFill>
                  <a:schemeClr val="accent6"/>
                </a:solidFill>
                <a:latin typeface="+mn-ea"/>
              </a:rPr>
              <a:t>〈</a:t>
            </a:r>
            <a:r>
              <a:rPr lang="zh-TW" altLang="en-US" sz="1200" dirty="0">
                <a:solidFill>
                  <a:schemeClr val="accent6"/>
                </a:solidFill>
                <a:latin typeface="+mn-ea"/>
              </a:rPr>
              <a:t>數字鄉村 釋放潛能</a:t>
            </a:r>
            <a:r>
              <a:rPr lang="en-US" altLang="zh-TW" sz="1200" dirty="0">
                <a:solidFill>
                  <a:schemeClr val="accent6"/>
                </a:solidFill>
                <a:latin typeface="+mn-ea"/>
              </a:rPr>
              <a:t>〉</a:t>
            </a:r>
            <a:r>
              <a:rPr lang="en-US" altLang="zh-TW" sz="1200" dirty="0">
                <a:solidFill>
                  <a:schemeClr val="accent6"/>
                </a:solidFill>
                <a:latin typeface="+mn-ea"/>
                <a:hlinkClick r:id="rId5"/>
              </a:rPr>
              <a:t>https://www.gov.cn/xinwen/2021-04/09/content_5598570.htm</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en-US" altLang="zh-TW" sz="1200" dirty="0" err="1">
                <a:solidFill>
                  <a:schemeClr val="accent6"/>
                </a:solidFill>
                <a:latin typeface="+mn-ea"/>
              </a:rPr>
              <a:t>bilibili</a:t>
            </a:r>
            <a:r>
              <a:rPr lang="zh-TW" altLang="en-US" sz="1200" dirty="0">
                <a:solidFill>
                  <a:schemeClr val="accent6"/>
                </a:solidFill>
                <a:latin typeface="+mn-ea"/>
              </a:rPr>
              <a:t>上市 成功全靠「得年輕人者得天下」</a:t>
            </a:r>
            <a:r>
              <a:rPr lang="en-US" altLang="zh-TW" sz="1200" dirty="0">
                <a:solidFill>
                  <a:schemeClr val="accent6"/>
                </a:solidFill>
                <a:latin typeface="+mn-ea"/>
              </a:rPr>
              <a:t>〉</a:t>
            </a:r>
            <a:r>
              <a:rPr lang="en-US" altLang="zh-TW" sz="1200" dirty="0">
                <a:solidFill>
                  <a:schemeClr val="accent6"/>
                </a:solidFill>
                <a:latin typeface="+mn-ea"/>
                <a:hlinkClick r:id="rId6"/>
              </a:rPr>
              <a:t>https://www.ourchinastory.com/zh/1217</a:t>
            </a:r>
            <a:r>
              <a:rPr lang="en-US" altLang="zh-TW" sz="1200" dirty="0">
                <a:solidFill>
                  <a:schemeClr val="accent6"/>
                </a:solidFill>
                <a:latin typeface="+mn-ea"/>
              </a:rPr>
              <a:t> </a:t>
            </a:r>
            <a:endParaRPr lang="zh-TW" altLang="en-US" sz="1200" dirty="0">
              <a:solidFill>
                <a:schemeClr val="accent6"/>
              </a:solidFill>
              <a:latin typeface="+mn-ea"/>
            </a:endParaRPr>
          </a:p>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zh-TW" altLang="en-US" sz="1200" dirty="0">
                <a:solidFill>
                  <a:schemeClr val="accent6"/>
                </a:solidFill>
                <a:latin typeface="+mn-ea"/>
              </a:rPr>
              <a:t>廣州首個</a:t>
            </a:r>
            <a:r>
              <a:rPr lang="en-US" altLang="zh-TW" sz="1200" dirty="0">
                <a:solidFill>
                  <a:schemeClr val="accent6"/>
                </a:solidFill>
                <a:latin typeface="+mn-ea"/>
              </a:rPr>
              <a:t>5G</a:t>
            </a:r>
            <a:r>
              <a:rPr lang="zh-TW" altLang="en-US" sz="1200" dirty="0">
                <a:solidFill>
                  <a:schemeClr val="accent6"/>
                </a:solidFill>
                <a:latin typeface="+mn-ea"/>
              </a:rPr>
              <a:t>智慧社區 物流機械人送貨上門 語音呼叫緊急救助</a:t>
            </a:r>
            <a:r>
              <a:rPr lang="en-US" altLang="zh-TW" sz="1200" dirty="0">
                <a:solidFill>
                  <a:schemeClr val="accent6"/>
                </a:solidFill>
                <a:latin typeface="+mn-ea"/>
              </a:rPr>
              <a:t>〉</a:t>
            </a:r>
            <a:r>
              <a:rPr lang="en-US" altLang="zh-TW" sz="1200" dirty="0">
                <a:solidFill>
                  <a:schemeClr val="accent6"/>
                </a:solidFill>
                <a:latin typeface="+mn-ea"/>
                <a:hlinkClick r:id="rId7"/>
              </a:rPr>
              <a:t>https://www.ourchinastory.com/zh/3505</a:t>
            </a:r>
            <a:r>
              <a:rPr lang="en-US" altLang="zh-TW" sz="1200" dirty="0">
                <a:solidFill>
                  <a:schemeClr val="accent6"/>
                </a:solidFill>
                <a:latin typeface="+mn-ea"/>
              </a:rPr>
              <a:t> </a:t>
            </a:r>
            <a:endParaRPr lang="zh-TW" altLang="en-US" sz="1200" dirty="0">
              <a:solidFill>
                <a:schemeClr val="accent6"/>
              </a:solidFill>
              <a:latin typeface="+mn-ea"/>
            </a:endParaRPr>
          </a:p>
          <a:p>
            <a:pPr marL="228600" indent="-228600">
              <a:lnSpc>
                <a:spcPct val="150000"/>
              </a:lnSpc>
              <a:buFont typeface="+mj-lt"/>
              <a:buAutoNum type="arabicPeriod"/>
            </a:pPr>
            <a:r>
              <a:rPr lang="zh-TW" altLang="en-US" sz="1200" dirty="0">
                <a:solidFill>
                  <a:schemeClr val="accent6"/>
                </a:solidFill>
                <a:latin typeface="+mn-ea"/>
              </a:rPr>
              <a:t>公民</a:t>
            </a:r>
            <a:r>
              <a:rPr lang="en-US" altLang="zh-TW" sz="1200" dirty="0">
                <a:solidFill>
                  <a:schemeClr val="accent6"/>
                </a:solidFill>
                <a:latin typeface="+mn-ea"/>
              </a:rPr>
              <a:t>‧</a:t>
            </a:r>
            <a:r>
              <a:rPr lang="zh-TW" altLang="en-US" sz="1200" dirty="0">
                <a:solidFill>
                  <a:schemeClr val="accent6"/>
                </a:solidFill>
                <a:latin typeface="+mn-ea"/>
              </a:rPr>
              <a:t>好學</a:t>
            </a:r>
            <a:r>
              <a:rPr lang="en-US" altLang="zh-TW" sz="1200" dirty="0">
                <a:solidFill>
                  <a:schemeClr val="accent6"/>
                </a:solidFill>
                <a:latin typeface="+mn-ea"/>
              </a:rPr>
              <a:t>〈</a:t>
            </a:r>
            <a:r>
              <a:rPr lang="zh-TW" altLang="en-US" sz="1200" dirty="0">
                <a:solidFill>
                  <a:schemeClr val="accent6"/>
                </a:solidFill>
                <a:latin typeface="+mn-ea"/>
              </a:rPr>
              <a:t>購物節與日常科技應用</a:t>
            </a:r>
            <a:r>
              <a:rPr lang="en-US" altLang="zh-TW" sz="1200" dirty="0">
                <a:solidFill>
                  <a:schemeClr val="accent6"/>
                </a:solidFill>
                <a:latin typeface="+mn-ea"/>
              </a:rPr>
              <a:t>〉</a:t>
            </a:r>
            <a:r>
              <a:rPr lang="en-US" altLang="zh-TW" sz="1200" dirty="0">
                <a:solidFill>
                  <a:schemeClr val="accent6"/>
                </a:solidFill>
                <a:latin typeface="+mn-ea"/>
                <a:hlinkClick r:id="rId8"/>
              </a:rPr>
              <a:t>https://ls.chiculture.org.hk/</a:t>
            </a:r>
            <a:r>
              <a:rPr lang="en-US" altLang="zh-TW" sz="1200" dirty="0" err="1">
                <a:solidFill>
                  <a:schemeClr val="accent6"/>
                </a:solidFill>
                <a:latin typeface="+mn-ea"/>
                <a:hlinkClick r:id="rId8"/>
              </a:rPr>
              <a:t>tc</a:t>
            </a:r>
            <a:r>
              <a:rPr lang="en-US" altLang="zh-TW" sz="1200" dirty="0">
                <a:solidFill>
                  <a:schemeClr val="accent6"/>
                </a:solidFill>
                <a:latin typeface="+mn-ea"/>
                <a:hlinkClick r:id="rId8"/>
              </a:rPr>
              <a:t>/explore/0198</a:t>
            </a:r>
            <a:r>
              <a:rPr lang="en-US" altLang="zh-TW" sz="1200" dirty="0">
                <a:solidFill>
                  <a:schemeClr val="accent6"/>
                </a:solidFill>
                <a:latin typeface="+mn-ea"/>
              </a:rPr>
              <a:t> </a:t>
            </a:r>
            <a:endParaRPr lang="zh-TW" altLang="en-US" sz="1200" dirty="0">
              <a:solidFill>
                <a:schemeClr val="accent6"/>
              </a:solidFill>
              <a:latin typeface="+mn-ea"/>
            </a:endParaRPr>
          </a:p>
          <a:p>
            <a:pPr marL="228600" indent="-228600">
              <a:lnSpc>
                <a:spcPct val="150000"/>
              </a:lnSpc>
              <a:buFont typeface="+mj-lt"/>
              <a:buAutoNum type="arabicPeriod"/>
            </a:pPr>
            <a:r>
              <a:rPr lang="zh-TW" altLang="en-US" sz="1200" dirty="0">
                <a:solidFill>
                  <a:schemeClr val="accent6"/>
                </a:solidFill>
                <a:latin typeface="+mn-ea"/>
              </a:rPr>
              <a:t>嘩哩嘩哩</a:t>
            </a:r>
            <a:r>
              <a:rPr lang="en-US" altLang="zh-TW" sz="1200" dirty="0" err="1">
                <a:solidFill>
                  <a:schemeClr val="accent6"/>
                </a:solidFill>
                <a:latin typeface="+mn-ea"/>
              </a:rPr>
              <a:t>bilibili</a:t>
            </a:r>
            <a:r>
              <a:rPr lang="en-US" altLang="zh-TW" sz="1200" dirty="0">
                <a:solidFill>
                  <a:schemeClr val="accent6"/>
                </a:solidFill>
                <a:latin typeface="+mn-ea"/>
              </a:rPr>
              <a:t> </a:t>
            </a:r>
            <a:r>
              <a:rPr lang="en-US" altLang="zh-TW" sz="1200" dirty="0">
                <a:solidFill>
                  <a:schemeClr val="accent6"/>
                </a:solidFill>
                <a:latin typeface="+mn-ea"/>
                <a:hlinkClick r:id="rId9"/>
              </a:rPr>
              <a:t>https://www.bilibili.com/</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新華網</a:t>
            </a:r>
            <a:r>
              <a:rPr lang="en-US" altLang="zh-TW" sz="1200" dirty="0">
                <a:solidFill>
                  <a:schemeClr val="accent6"/>
                </a:solidFill>
                <a:latin typeface="+mn-ea"/>
              </a:rPr>
              <a:t>〈</a:t>
            </a:r>
            <a:r>
              <a:rPr lang="zh-TW" altLang="en-US" sz="1200" dirty="0">
                <a:solidFill>
                  <a:schemeClr val="accent6"/>
                </a:solidFill>
                <a:latin typeface="+mn-ea"/>
              </a:rPr>
              <a:t>移動 </a:t>
            </a:r>
            <a:r>
              <a:rPr lang="en-US" altLang="zh-TW" sz="1200" dirty="0">
                <a:solidFill>
                  <a:schemeClr val="accent6"/>
                </a:solidFill>
                <a:latin typeface="+mn-ea"/>
              </a:rPr>
              <a:t>5G </a:t>
            </a:r>
            <a:r>
              <a:rPr lang="zh-TW" altLang="en-US" sz="1200" dirty="0">
                <a:solidFill>
                  <a:schemeClr val="accent6"/>
                </a:solidFill>
                <a:latin typeface="+mn-ea"/>
              </a:rPr>
              <a:t>賦能智慧社區 石樓小鎮插上 「 數字翅膀 」</a:t>
            </a:r>
            <a:r>
              <a:rPr lang="en-US" altLang="zh-TW" sz="1200" dirty="0">
                <a:solidFill>
                  <a:schemeClr val="accent6"/>
                </a:solidFill>
                <a:latin typeface="+mn-ea"/>
              </a:rPr>
              <a:t>〉</a:t>
            </a:r>
            <a:r>
              <a:rPr lang="en-US" altLang="zh-TW" sz="1200" dirty="0">
                <a:solidFill>
                  <a:schemeClr val="accent6"/>
                </a:solidFill>
                <a:latin typeface="+mn-ea"/>
                <a:hlinkClick r:id="rId10"/>
              </a:rPr>
              <a:t>http://big5.news.cn/gate/big5/sx.news.cn/20231113/60a396ef7c0e48a6912312d7cc71a9f0/c.html</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人民網</a:t>
            </a:r>
            <a:r>
              <a:rPr lang="en-US" altLang="zh-TW" sz="1200" dirty="0">
                <a:solidFill>
                  <a:schemeClr val="accent6"/>
                </a:solidFill>
                <a:latin typeface="+mn-ea"/>
              </a:rPr>
              <a:t>〈</a:t>
            </a:r>
            <a:r>
              <a:rPr lang="zh-TW" altLang="en-US" sz="1200" dirty="0">
                <a:solidFill>
                  <a:schemeClr val="accent6"/>
                </a:solidFill>
                <a:latin typeface="+mn-ea"/>
              </a:rPr>
              <a:t>這裏的直播帶貨為何這麼火 </a:t>
            </a:r>
            <a:r>
              <a:rPr lang="en-US" altLang="zh-TW" sz="1200" dirty="0">
                <a:solidFill>
                  <a:schemeClr val="accent6"/>
                </a:solidFill>
                <a:latin typeface="+mn-ea"/>
              </a:rPr>
              <a:t>〉</a:t>
            </a:r>
            <a:r>
              <a:rPr lang="en-US" altLang="zh-TW" sz="1200" dirty="0">
                <a:solidFill>
                  <a:schemeClr val="accent6"/>
                </a:solidFill>
                <a:latin typeface="+mn-ea"/>
                <a:hlinkClick r:id="rId11"/>
              </a:rPr>
              <a:t>http://finance.people.com.cn/BIG5/n1/2021/0419/c1004-32081248.html</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公民</a:t>
            </a:r>
            <a:r>
              <a:rPr lang="en-US" altLang="zh-TW" sz="1200" dirty="0">
                <a:solidFill>
                  <a:schemeClr val="accent6"/>
                </a:solidFill>
                <a:latin typeface="+mn-ea"/>
              </a:rPr>
              <a:t>‧</a:t>
            </a:r>
            <a:r>
              <a:rPr lang="zh-TW" altLang="en-US" sz="1200" dirty="0">
                <a:solidFill>
                  <a:schemeClr val="accent6"/>
                </a:solidFill>
                <a:latin typeface="+mn-ea"/>
              </a:rPr>
              <a:t>好學</a:t>
            </a:r>
            <a:r>
              <a:rPr lang="en-US" altLang="zh-TW" sz="1200" dirty="0">
                <a:solidFill>
                  <a:schemeClr val="accent6"/>
                </a:solidFill>
                <a:latin typeface="+mn-ea"/>
              </a:rPr>
              <a:t>〈</a:t>
            </a:r>
            <a:r>
              <a:rPr lang="zh-TW" altLang="en-US" sz="1200" dirty="0">
                <a:solidFill>
                  <a:schemeClr val="accent6"/>
                </a:solidFill>
                <a:latin typeface="+mn-ea"/>
              </a:rPr>
              <a:t>網絡直播與「青少年模式」</a:t>
            </a:r>
            <a:r>
              <a:rPr lang="en-US" altLang="zh-TW" sz="1200" dirty="0">
                <a:solidFill>
                  <a:schemeClr val="accent6"/>
                </a:solidFill>
                <a:latin typeface="+mn-ea"/>
              </a:rPr>
              <a:t>〉</a:t>
            </a:r>
            <a:r>
              <a:rPr lang="en-US" altLang="zh-TW" sz="1200" dirty="0">
                <a:solidFill>
                  <a:schemeClr val="accent6"/>
                </a:solidFill>
                <a:latin typeface="+mn-ea"/>
                <a:hlinkClick r:id="rId12"/>
              </a:rPr>
              <a:t>https://ls.chiculture.org.hk/explore/0123</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公民</a:t>
            </a:r>
            <a:r>
              <a:rPr lang="en-US" altLang="zh-TW" sz="1200" dirty="0">
                <a:solidFill>
                  <a:schemeClr val="accent6"/>
                </a:solidFill>
                <a:latin typeface="+mn-ea"/>
              </a:rPr>
              <a:t>‧</a:t>
            </a:r>
            <a:r>
              <a:rPr lang="zh-TW" altLang="en-US" sz="1200" dirty="0">
                <a:solidFill>
                  <a:schemeClr val="accent6"/>
                </a:solidFill>
                <a:latin typeface="+mn-ea"/>
              </a:rPr>
              <a:t>好學</a:t>
            </a:r>
            <a:r>
              <a:rPr lang="en-US" altLang="zh-TW" sz="1200" dirty="0">
                <a:solidFill>
                  <a:schemeClr val="accent6"/>
                </a:solidFill>
                <a:latin typeface="+mn-ea"/>
              </a:rPr>
              <a:t>〈</a:t>
            </a:r>
            <a:r>
              <a:rPr lang="zh-TW" altLang="en-US" sz="1200" dirty="0">
                <a:solidFill>
                  <a:schemeClr val="accent6"/>
                </a:solidFill>
                <a:latin typeface="+mn-ea"/>
              </a:rPr>
              <a:t>內容農場　真假難辨</a:t>
            </a:r>
            <a:r>
              <a:rPr lang="en-US" altLang="zh-TW" sz="1200" dirty="0">
                <a:solidFill>
                  <a:schemeClr val="accent6"/>
                </a:solidFill>
                <a:latin typeface="+mn-ea"/>
              </a:rPr>
              <a:t>〉</a:t>
            </a:r>
            <a:r>
              <a:rPr lang="en-US" altLang="zh-TW" sz="1200" dirty="0">
                <a:solidFill>
                  <a:schemeClr val="accent6"/>
                </a:solidFill>
                <a:latin typeface="+mn-ea"/>
                <a:hlinkClick r:id="rId13"/>
              </a:rPr>
              <a:t>https://ls.chiculture.org.hk/</a:t>
            </a:r>
            <a:r>
              <a:rPr lang="en-US" altLang="zh-TW" sz="1200" dirty="0" err="1">
                <a:solidFill>
                  <a:schemeClr val="accent6"/>
                </a:solidFill>
                <a:latin typeface="+mn-ea"/>
                <a:hlinkClick r:id="rId13"/>
              </a:rPr>
              <a:t>tc</a:t>
            </a:r>
            <a:r>
              <a:rPr lang="en-US" altLang="zh-TW" sz="1200" dirty="0">
                <a:solidFill>
                  <a:schemeClr val="accent6"/>
                </a:solidFill>
                <a:latin typeface="+mn-ea"/>
                <a:hlinkClick r:id="rId13"/>
              </a:rPr>
              <a:t>/explore/0170</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公民</a:t>
            </a:r>
            <a:r>
              <a:rPr lang="en-US" altLang="zh-TW" sz="1200" dirty="0">
                <a:solidFill>
                  <a:schemeClr val="accent6"/>
                </a:solidFill>
                <a:latin typeface="+mn-ea"/>
              </a:rPr>
              <a:t>‧</a:t>
            </a:r>
            <a:r>
              <a:rPr lang="zh-TW" altLang="en-US" sz="1200" dirty="0">
                <a:solidFill>
                  <a:schemeClr val="accent6"/>
                </a:solidFill>
                <a:latin typeface="+mn-ea"/>
              </a:rPr>
              <a:t>好學</a:t>
            </a:r>
            <a:r>
              <a:rPr lang="en-US" altLang="zh-TW" sz="1200" dirty="0">
                <a:solidFill>
                  <a:schemeClr val="accent6"/>
                </a:solidFill>
                <a:latin typeface="+mn-ea"/>
              </a:rPr>
              <a:t>〈</a:t>
            </a:r>
            <a:r>
              <a:rPr lang="zh-TW" altLang="en-US" sz="1200" dirty="0">
                <a:solidFill>
                  <a:schemeClr val="accent6"/>
                </a:solidFill>
                <a:latin typeface="+mn-ea"/>
              </a:rPr>
              <a:t>網絡遊戲新規例</a:t>
            </a:r>
            <a:r>
              <a:rPr lang="en-US" altLang="zh-TW" sz="1200" dirty="0">
                <a:solidFill>
                  <a:schemeClr val="accent6"/>
                </a:solidFill>
                <a:latin typeface="+mn-ea"/>
              </a:rPr>
              <a:t>〉</a:t>
            </a:r>
            <a:r>
              <a:rPr lang="en-US" altLang="zh-TW" sz="1200" dirty="0">
                <a:solidFill>
                  <a:schemeClr val="accent6"/>
                </a:solidFill>
                <a:latin typeface="+mn-ea"/>
                <a:hlinkClick r:id="rId14"/>
              </a:rPr>
              <a:t>https://ls.chiculture.org.hk/</a:t>
            </a:r>
            <a:r>
              <a:rPr lang="en-US" altLang="zh-TW" sz="1200" dirty="0" err="1">
                <a:solidFill>
                  <a:schemeClr val="accent6"/>
                </a:solidFill>
                <a:latin typeface="+mn-ea"/>
                <a:hlinkClick r:id="rId14"/>
              </a:rPr>
              <a:t>tc</a:t>
            </a:r>
            <a:r>
              <a:rPr lang="en-US" altLang="zh-TW" sz="1200" dirty="0">
                <a:solidFill>
                  <a:schemeClr val="accent6"/>
                </a:solidFill>
                <a:latin typeface="+mn-ea"/>
                <a:hlinkClick r:id="rId14"/>
              </a:rPr>
              <a:t>/explore/0184</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公民</a:t>
            </a:r>
            <a:r>
              <a:rPr lang="en-US" altLang="zh-TW" sz="1200" dirty="0">
                <a:solidFill>
                  <a:schemeClr val="accent6"/>
                </a:solidFill>
                <a:latin typeface="+mn-ea"/>
              </a:rPr>
              <a:t>‧</a:t>
            </a:r>
            <a:r>
              <a:rPr lang="zh-TW" altLang="en-US" sz="1200" dirty="0">
                <a:solidFill>
                  <a:schemeClr val="accent6"/>
                </a:solidFill>
                <a:latin typeface="+mn-ea"/>
              </a:rPr>
              <a:t>好學</a:t>
            </a:r>
            <a:r>
              <a:rPr lang="en-US" altLang="zh-TW" sz="1200" dirty="0">
                <a:solidFill>
                  <a:schemeClr val="accent6"/>
                </a:solidFill>
                <a:latin typeface="+mn-ea"/>
              </a:rPr>
              <a:t>〈</a:t>
            </a:r>
            <a:r>
              <a:rPr lang="zh-TW" altLang="en-US" sz="1200" dirty="0">
                <a:solidFill>
                  <a:schemeClr val="accent6"/>
                </a:solidFill>
                <a:latin typeface="+mn-ea"/>
              </a:rPr>
              <a:t>查證資訊技巧</a:t>
            </a:r>
            <a:r>
              <a:rPr lang="en-US" altLang="zh-TW" sz="1200" dirty="0">
                <a:solidFill>
                  <a:schemeClr val="accent6"/>
                </a:solidFill>
                <a:latin typeface="+mn-ea"/>
              </a:rPr>
              <a:t>〉</a:t>
            </a:r>
            <a:r>
              <a:rPr lang="en-US" altLang="zh-TW" sz="1200" dirty="0">
                <a:solidFill>
                  <a:schemeClr val="accent6"/>
                </a:solidFill>
                <a:latin typeface="+mn-ea"/>
                <a:hlinkClick r:id="rId15"/>
              </a:rPr>
              <a:t>https://ls.chiculture.org.hk/skills/0005</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人民網</a:t>
            </a:r>
            <a:r>
              <a:rPr lang="en-US" altLang="zh-TW" sz="1200" dirty="0">
                <a:solidFill>
                  <a:schemeClr val="accent6"/>
                </a:solidFill>
                <a:latin typeface="+mn-ea"/>
              </a:rPr>
              <a:t>〈</a:t>
            </a:r>
            <a:r>
              <a:rPr lang="zh-TW" altLang="en-US" sz="1200" dirty="0">
                <a:solidFill>
                  <a:schemeClr val="accent6"/>
                </a:solidFill>
                <a:latin typeface="+mn-ea"/>
              </a:rPr>
              <a:t>堅決防止未成年人沉迷網絡遊戲</a:t>
            </a:r>
            <a:r>
              <a:rPr lang="en-US" altLang="zh-TW" sz="1200" dirty="0">
                <a:solidFill>
                  <a:schemeClr val="accent6"/>
                </a:solidFill>
                <a:latin typeface="+mn-ea"/>
              </a:rPr>
              <a:t>——</a:t>
            </a:r>
            <a:r>
              <a:rPr lang="zh-TW" altLang="en-US" sz="1200" dirty="0">
                <a:solidFill>
                  <a:schemeClr val="accent6"/>
                </a:solidFill>
                <a:latin typeface="+mn-ea"/>
              </a:rPr>
              <a:t>國家新聞出版署有關負責人就</a:t>
            </a:r>
            <a:r>
              <a:rPr lang="en-US" altLang="zh-TW" sz="1200" dirty="0">
                <a:solidFill>
                  <a:schemeClr val="accent6"/>
                </a:solidFill>
                <a:latin typeface="+mn-ea"/>
              </a:rPr>
              <a:t>《</a:t>
            </a:r>
            <a:r>
              <a:rPr lang="zh-TW" altLang="en-US" sz="1200" dirty="0">
                <a:solidFill>
                  <a:schemeClr val="accent6"/>
                </a:solidFill>
                <a:latin typeface="+mn-ea"/>
              </a:rPr>
              <a:t>關於進一步嚴格管理 切實防止未成年人沉迷網絡游戲的通知</a:t>
            </a:r>
            <a:r>
              <a:rPr lang="en-US" altLang="zh-TW" sz="1200" dirty="0">
                <a:solidFill>
                  <a:schemeClr val="accent6"/>
                </a:solidFill>
                <a:latin typeface="+mn-ea"/>
              </a:rPr>
              <a:t>》</a:t>
            </a:r>
            <a:r>
              <a:rPr lang="zh-TW" altLang="en-US" sz="1200" dirty="0">
                <a:solidFill>
                  <a:schemeClr val="accent6"/>
                </a:solidFill>
                <a:latin typeface="+mn-ea"/>
              </a:rPr>
              <a:t>答記者問</a:t>
            </a:r>
            <a:r>
              <a:rPr lang="en-US" altLang="zh-TW" sz="1200" dirty="0">
                <a:solidFill>
                  <a:schemeClr val="accent6"/>
                </a:solidFill>
                <a:latin typeface="+mn-ea"/>
              </a:rPr>
              <a:t>〉 </a:t>
            </a:r>
            <a:r>
              <a:rPr lang="en-US" altLang="zh-TW" sz="1200" dirty="0">
                <a:solidFill>
                  <a:schemeClr val="accent6"/>
                </a:solidFill>
                <a:latin typeface="+mn-ea"/>
                <a:hlinkClick r:id="rId16"/>
              </a:rPr>
              <a:t>http://politics.people.com.cn/n1/2021/0830/c1001-32212630.html</a:t>
            </a:r>
            <a:endParaRPr lang="en-US" altLang="zh-TW" sz="1200" dirty="0">
              <a:solidFill>
                <a:schemeClr val="accent6"/>
              </a:solidFill>
              <a:latin typeface="+mn-ea"/>
            </a:endParaRPr>
          </a:p>
          <a:p>
            <a:pPr marL="228600" indent="-228600">
              <a:lnSpc>
                <a:spcPct val="150000"/>
              </a:lnSpc>
              <a:buFont typeface="+mj-lt"/>
              <a:buAutoNum type="arabicPeriod"/>
            </a:pPr>
            <a:r>
              <a:rPr lang="zh-TW" altLang="en-US" sz="1200" dirty="0">
                <a:solidFill>
                  <a:schemeClr val="accent6"/>
                </a:solidFill>
                <a:latin typeface="+mn-ea"/>
              </a:rPr>
              <a:t>中國政府教育部</a:t>
            </a:r>
            <a:r>
              <a:rPr lang="en-US" altLang="zh-TW" sz="1200" dirty="0">
                <a:solidFill>
                  <a:schemeClr val="accent6"/>
                </a:solidFill>
                <a:latin typeface="+mn-ea"/>
              </a:rPr>
              <a:t>〈</a:t>
            </a:r>
            <a:r>
              <a:rPr lang="zh-TW" altLang="en-US" sz="1200" dirty="0">
                <a:solidFill>
                  <a:schemeClr val="accent6"/>
                </a:solidFill>
                <a:latin typeface="+mn-ea"/>
              </a:rPr>
              <a:t>教育部辦公廳等六部門關於進一步加强預防中小學生沉迷網絡遊戲管理工作的通知</a:t>
            </a:r>
            <a:r>
              <a:rPr lang="en-US" altLang="zh-TW" sz="1200" dirty="0">
                <a:solidFill>
                  <a:schemeClr val="accent6"/>
                </a:solidFill>
                <a:latin typeface="+mn-ea"/>
              </a:rPr>
              <a:t>〉</a:t>
            </a:r>
            <a:r>
              <a:rPr lang="en-US" altLang="zh-TW" sz="1200" dirty="0">
                <a:solidFill>
                  <a:schemeClr val="accent6"/>
                </a:solidFill>
                <a:latin typeface="+mn-ea"/>
                <a:hlinkClick r:id="rId17"/>
              </a:rPr>
              <a:t>http://www.moe.gov.cn/srcsite/A06/s3321/202110/t20211029_576140.html</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zh-TW" altLang="en-US" sz="1200" dirty="0">
                <a:solidFill>
                  <a:schemeClr val="accent6"/>
                </a:solidFill>
                <a:latin typeface="+mn-ea"/>
              </a:rPr>
              <a:t>振興鄉村｜讓廣大農民共用「數字紅利」</a:t>
            </a:r>
            <a:r>
              <a:rPr lang="en-US" altLang="zh-TW" sz="1200" dirty="0">
                <a:solidFill>
                  <a:schemeClr val="accent6"/>
                </a:solidFill>
                <a:latin typeface="+mn-ea"/>
              </a:rPr>
              <a:t>〉</a:t>
            </a:r>
            <a:r>
              <a:rPr lang="en-US" altLang="zh-TW" sz="1200" dirty="0">
                <a:solidFill>
                  <a:schemeClr val="accent6"/>
                </a:solidFill>
                <a:latin typeface="+mn-ea"/>
                <a:hlinkClick r:id="rId18"/>
              </a:rPr>
              <a:t>https://www.ourchinastory.com/zh/6188</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人民網</a:t>
            </a:r>
            <a:r>
              <a:rPr lang="en-US" altLang="zh-TW" sz="1200" dirty="0">
                <a:solidFill>
                  <a:schemeClr val="accent6"/>
                </a:solidFill>
                <a:latin typeface="+mn-ea"/>
              </a:rPr>
              <a:t>〈《</a:t>
            </a:r>
            <a:r>
              <a:rPr lang="zh-TW" altLang="en-US" sz="1200" dirty="0">
                <a:solidFill>
                  <a:schemeClr val="accent6"/>
                </a:solidFill>
                <a:latin typeface="+mn-ea"/>
              </a:rPr>
              <a:t>中國網信</a:t>
            </a:r>
            <a:r>
              <a:rPr lang="en-US" altLang="zh-TW" sz="1200" dirty="0">
                <a:solidFill>
                  <a:schemeClr val="accent6"/>
                </a:solidFill>
                <a:latin typeface="+mn-ea"/>
              </a:rPr>
              <a:t>》 </a:t>
            </a:r>
            <a:r>
              <a:rPr lang="zh-TW" altLang="en-US" sz="1200" dirty="0">
                <a:solidFill>
                  <a:schemeClr val="accent6"/>
                </a:solidFill>
                <a:latin typeface="+mn-ea"/>
              </a:rPr>
              <a:t>雜誌 發表</a:t>
            </a:r>
            <a:r>
              <a:rPr lang="en-US" altLang="zh-TW" sz="1200" dirty="0">
                <a:solidFill>
                  <a:schemeClr val="accent6"/>
                </a:solidFill>
                <a:latin typeface="+mn-ea"/>
              </a:rPr>
              <a:t>《</a:t>
            </a:r>
            <a:r>
              <a:rPr lang="zh-TW" altLang="en-US" sz="1200" dirty="0">
                <a:solidFill>
                  <a:schemeClr val="accent6"/>
                </a:solidFill>
                <a:latin typeface="+mn-ea"/>
              </a:rPr>
              <a:t>習近平總書記引領我國網絡扶貧和數字鄉村建設紀實</a:t>
            </a:r>
            <a:r>
              <a:rPr lang="en-US" altLang="zh-TW" sz="1200" dirty="0">
                <a:solidFill>
                  <a:schemeClr val="accent6"/>
                </a:solidFill>
                <a:latin typeface="+mn-ea"/>
              </a:rPr>
              <a:t>》〉</a:t>
            </a:r>
            <a:r>
              <a:rPr lang="en-US" altLang="zh-TW" sz="1200" dirty="0">
                <a:solidFill>
                  <a:schemeClr val="accent6"/>
                </a:solidFill>
                <a:latin typeface="+mn-ea"/>
                <a:hlinkClick r:id="rId19"/>
              </a:rPr>
              <a:t>http://politics.people.com.cn/n1/2022/1014/c1001-32545357.html</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zh-TW" altLang="en-US" sz="1200" dirty="0">
                <a:solidFill>
                  <a:schemeClr val="accent6"/>
                </a:solidFill>
                <a:latin typeface="+mn-ea"/>
              </a:rPr>
              <a:t>美國人眼中的中國？</a:t>
            </a:r>
            <a:r>
              <a:rPr lang="en-US" altLang="zh-TW" sz="1200" dirty="0">
                <a:solidFill>
                  <a:schemeClr val="accent6"/>
                </a:solidFill>
                <a:latin typeface="+mn-ea"/>
              </a:rPr>
              <a:t>KOL</a:t>
            </a:r>
            <a:r>
              <a:rPr lang="zh-TW" altLang="en-US" sz="1200" dirty="0">
                <a:solidFill>
                  <a:schemeClr val="accent6"/>
                </a:solidFill>
                <a:latin typeface="+mn-ea"/>
              </a:rPr>
              <a:t>郭傑瑞做中美「民間橋樑」</a:t>
            </a:r>
            <a:r>
              <a:rPr lang="en-US" altLang="zh-TW" sz="1200" dirty="0">
                <a:solidFill>
                  <a:schemeClr val="accent6"/>
                </a:solidFill>
                <a:latin typeface="+mn-ea"/>
              </a:rPr>
              <a:t>〉</a:t>
            </a:r>
            <a:r>
              <a:rPr lang="en-US" altLang="zh-TW" sz="1200" dirty="0">
                <a:solidFill>
                  <a:schemeClr val="accent6"/>
                </a:solidFill>
                <a:latin typeface="+mn-ea"/>
                <a:hlinkClick r:id="rId20"/>
              </a:rPr>
              <a:t>https://www.ourchinastory.com/zh/1739</a:t>
            </a:r>
            <a:r>
              <a:rPr lang="en-US" altLang="zh-TW" sz="1200" dirty="0">
                <a:solidFill>
                  <a:schemeClr val="accent6"/>
                </a:solidFill>
                <a:latin typeface="+mn-ea"/>
              </a:rPr>
              <a:t> </a:t>
            </a:r>
          </a:p>
          <a:p>
            <a:pPr marL="228600" indent="-228600">
              <a:lnSpc>
                <a:spcPct val="150000"/>
              </a:lnSpc>
              <a:buFont typeface="+mj-lt"/>
              <a:buAutoNum type="arabicPeriod"/>
            </a:pPr>
            <a:r>
              <a:rPr lang="zh-TW" altLang="en-US" sz="1200" dirty="0">
                <a:solidFill>
                  <a:schemeClr val="accent6"/>
                </a:solidFill>
                <a:latin typeface="+mn-ea"/>
              </a:rPr>
              <a:t>當代中國</a:t>
            </a:r>
            <a:r>
              <a:rPr lang="en-US" altLang="zh-TW" sz="1200" dirty="0">
                <a:solidFill>
                  <a:schemeClr val="accent6"/>
                </a:solidFill>
                <a:latin typeface="+mn-ea"/>
              </a:rPr>
              <a:t>〈</a:t>
            </a:r>
            <a:r>
              <a:rPr lang="zh-TW" altLang="en-US" sz="1200" dirty="0">
                <a:solidFill>
                  <a:schemeClr val="accent6"/>
                </a:solidFill>
                <a:latin typeface="+mn-ea"/>
              </a:rPr>
              <a:t>正能量德國人阿福推動中國文化交流</a:t>
            </a:r>
            <a:r>
              <a:rPr lang="en-US" altLang="zh-TW" sz="1200" dirty="0">
                <a:solidFill>
                  <a:schemeClr val="accent6"/>
                </a:solidFill>
                <a:latin typeface="+mn-ea"/>
              </a:rPr>
              <a:t>〉 </a:t>
            </a:r>
            <a:r>
              <a:rPr lang="en-US" altLang="zh-TW" sz="1200" dirty="0">
                <a:solidFill>
                  <a:schemeClr val="accent6"/>
                </a:solidFill>
                <a:latin typeface="+mn-ea"/>
                <a:hlinkClick r:id="rId21"/>
              </a:rPr>
              <a:t>https://www.ourchinastory.com/zh/67</a:t>
            </a:r>
            <a:r>
              <a:rPr lang="en-US" altLang="zh-TW" sz="1200" dirty="0">
                <a:solidFill>
                  <a:schemeClr val="accent6"/>
                </a:solidFill>
                <a:latin typeface="+mn-ea"/>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p:nvPr/>
        </p:nvSpPr>
        <p:spPr>
          <a:xfrm>
            <a:off x="5076026" y="2715880"/>
            <a:ext cx="158222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9600" b="1" dirty="0">
                <a:solidFill>
                  <a:schemeClr val="dk1"/>
                </a:solidFill>
                <a:latin typeface="Gill Sans"/>
                <a:ea typeface="Gill Sans"/>
                <a:cs typeface="Gill Sans"/>
                <a:sym typeface="Gill Sans"/>
              </a:rPr>
              <a:t>完</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3"/>
          <p:cNvSpPr/>
          <p:nvPr/>
        </p:nvSpPr>
        <p:spPr>
          <a:xfrm>
            <a:off x="382106" y="1173745"/>
            <a:ext cx="11185498" cy="5315955"/>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dirty="0">
              <a:solidFill>
                <a:srgbClr val="3F50A4"/>
              </a:solidFill>
              <a:latin typeface="Gill Sans"/>
              <a:ea typeface="Gill Sans"/>
              <a:cs typeface="Gill Sans"/>
              <a:sym typeface="Gill Sans"/>
            </a:endParaRPr>
          </a:p>
        </p:txBody>
      </p:sp>
      <p:sp>
        <p:nvSpPr>
          <p:cNvPr id="53" name="Google Shape;53;p3"/>
          <p:cNvSpPr/>
          <p:nvPr/>
        </p:nvSpPr>
        <p:spPr>
          <a:xfrm>
            <a:off x="1156447" y="244028"/>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學習重點</a:t>
            </a:r>
            <a:endParaRPr dirty="0"/>
          </a:p>
        </p:txBody>
      </p:sp>
      <p:pic>
        <p:nvPicPr>
          <p:cNvPr id="54" name="Google Shape;54;p3"/>
          <p:cNvPicPr preferRelativeResize="0"/>
          <p:nvPr/>
        </p:nvPicPr>
        <p:blipFill rotWithShape="1">
          <a:blip r:embed="rId3">
            <a:alphaModFix/>
          </a:blip>
          <a:srcRect/>
          <a:stretch/>
        </p:blipFill>
        <p:spPr>
          <a:xfrm>
            <a:off x="9300912" y="0"/>
            <a:ext cx="2891088" cy="2651760"/>
          </a:xfrm>
          <a:prstGeom prst="rect">
            <a:avLst/>
          </a:prstGeom>
          <a:noFill/>
          <a:ln>
            <a:noFill/>
          </a:ln>
        </p:spPr>
      </p:pic>
      <p:sp>
        <p:nvSpPr>
          <p:cNvPr id="55" name="Google Shape;55;p3"/>
          <p:cNvSpPr txBox="1"/>
          <p:nvPr/>
        </p:nvSpPr>
        <p:spPr>
          <a:xfrm>
            <a:off x="1156447" y="1529818"/>
            <a:ext cx="10168591" cy="461660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D1465"/>
              </a:buClr>
              <a:buSzPts val="2800"/>
              <a:buFont typeface="Gill Sans"/>
              <a:buNone/>
            </a:pPr>
            <a:r>
              <a:rPr lang="zh-TW" altLang="en-US" sz="28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知識</a:t>
            </a:r>
            <a:endParaRPr lang="zh-TW" altLang="en-US" dirty="0">
              <a:solidFill>
                <a:srgbClr val="C00000"/>
              </a:solidFill>
              <a:latin typeface="微軟正黑體" panose="020B0604030504040204" pitchFamily="34" charset="-120"/>
              <a:ea typeface="微軟正黑體" panose="020B0604030504040204" pitchFamily="34" charset="-120"/>
            </a:endParaRPr>
          </a:p>
          <a:p>
            <a:pPr marL="0" marR="0" lvl="0" indent="0" algn="l" rtl="0">
              <a:lnSpc>
                <a:spcPct val="150000"/>
              </a:lnSpc>
              <a:spcBef>
                <a:spcPts val="0"/>
              </a:spcBef>
              <a:spcAft>
                <a:spcPts val="0"/>
              </a:spcAft>
              <a:buNone/>
            </a:pPr>
            <a:r>
              <a:rPr lang="zh-TW" altLang="en-US" sz="2800" dirty="0">
                <a:solidFill>
                  <a:schemeClr val="accent6">
                    <a:lumMod val="75000"/>
                  </a:schemeClr>
                </a:solidFill>
                <a:latin typeface="微軟正黑體" panose="020B0604030504040204" pitchFamily="34" charset="-120"/>
                <a:ea typeface="微軟正黑體" panose="020B0604030504040204" pitchFamily="34" charset="-120"/>
              </a:rPr>
              <a:t>認識資訊科技對個人與社會發展的影響</a:t>
            </a:r>
            <a:endParaRPr lang="zh-TW" altLang="en-US" sz="2800" dirty="0">
              <a:solidFill>
                <a:schemeClr val="accent6">
                  <a:lumMod val="75000"/>
                </a:schemeClr>
              </a:solidFill>
              <a:latin typeface="微軟正黑體" panose="020B0604030504040204" pitchFamily="34" charset="-120"/>
              <a:ea typeface="微軟正黑體" panose="020B0604030504040204" pitchFamily="34" charset="-120"/>
              <a:sym typeface="Gill Sans"/>
            </a:endParaRPr>
          </a:p>
          <a:p>
            <a:pPr marL="0" marR="0" lvl="0" indent="0" algn="l" rtl="0">
              <a:lnSpc>
                <a:spcPct val="150000"/>
              </a:lnSpc>
              <a:spcBef>
                <a:spcPts val="0"/>
              </a:spcBef>
              <a:spcAft>
                <a:spcPts val="0"/>
              </a:spcAft>
              <a:buNone/>
            </a:pPr>
            <a:r>
              <a:rPr lang="zh-TW" altLang="en-US" sz="28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技能</a:t>
            </a:r>
            <a:endParaRPr lang="zh-TW" altLang="en-US" dirty="0">
              <a:solidFill>
                <a:srgbClr val="C00000"/>
              </a:solidFill>
              <a:latin typeface="微軟正黑體" panose="020B0604030504040204" pitchFamily="34" charset="-120"/>
              <a:ea typeface="微軟正黑體" panose="020B0604030504040204" pitchFamily="34" charset="-120"/>
            </a:endParaRPr>
          </a:p>
          <a:p>
            <a:pPr marL="0" marR="0" lvl="0" indent="0" algn="l" rtl="0">
              <a:lnSpc>
                <a:spcPct val="150000"/>
              </a:lnSpc>
              <a:spcBef>
                <a:spcPts val="0"/>
              </a:spcBef>
              <a:spcAft>
                <a:spcPts val="0"/>
              </a:spcAft>
              <a:buNone/>
            </a:pPr>
            <a:r>
              <a:rPr lang="zh-TW" altLang="en-US" sz="2800" dirty="0">
                <a:solidFill>
                  <a:schemeClr val="accent6">
                    <a:lumMod val="75000"/>
                  </a:schemeClr>
                </a:solidFill>
                <a:latin typeface="微軟正黑體" panose="020B0604030504040204" pitchFamily="34" charset="-120"/>
                <a:ea typeface="微軟正黑體" panose="020B0604030504040204" pitchFamily="34" charset="-120"/>
              </a:rPr>
              <a:t>以內地資訊科技的最新現況為例，歸納出資訊科技對個人與社會發展的正面與負面影響</a:t>
            </a:r>
          </a:p>
          <a:p>
            <a:pPr marL="0" marR="0" lvl="0" indent="0" algn="l" rtl="0">
              <a:lnSpc>
                <a:spcPct val="150000"/>
              </a:lnSpc>
              <a:spcBef>
                <a:spcPts val="0"/>
              </a:spcBef>
              <a:spcAft>
                <a:spcPts val="0"/>
              </a:spcAft>
              <a:buNone/>
            </a:pPr>
            <a:r>
              <a:rPr lang="zh-TW" altLang="en-US" sz="28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態度</a:t>
            </a:r>
            <a:endParaRPr lang="zh-TW" altLang="en-US" dirty="0">
              <a:solidFill>
                <a:srgbClr val="C00000"/>
              </a:solidFill>
              <a:latin typeface="微軟正黑體" panose="020B0604030504040204" pitchFamily="34" charset="-120"/>
              <a:ea typeface="微軟正黑體" panose="020B0604030504040204" pitchFamily="34" charset="-120"/>
            </a:endParaRPr>
          </a:p>
          <a:p>
            <a:pPr marL="0" marR="0" lvl="0" indent="0" algn="l" rtl="0">
              <a:lnSpc>
                <a:spcPct val="150000"/>
              </a:lnSpc>
              <a:spcBef>
                <a:spcPts val="0"/>
              </a:spcBef>
              <a:spcAft>
                <a:spcPts val="0"/>
              </a:spcAft>
              <a:buNone/>
            </a:pPr>
            <a:r>
              <a:rPr lang="zh-TW" altLang="en-US" sz="2800" dirty="0">
                <a:solidFill>
                  <a:schemeClr val="accent6">
                    <a:lumMod val="75000"/>
                  </a:schemeClr>
                </a:solidFill>
                <a:latin typeface="微軟正黑體" panose="020B0604030504040204" pitchFamily="34" charset="-120"/>
                <a:ea typeface="微軟正黑體" panose="020B0604030504040204" pitchFamily="34" charset="-120"/>
              </a:rPr>
              <a:t>有道德及負責任地使用資訊科技，認同國家在相關領域的措施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p:nvPr/>
        </p:nvSpPr>
        <p:spPr>
          <a:xfrm>
            <a:off x="382106" y="1470211"/>
            <a:ext cx="11185498" cy="4948343"/>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a:solidFill>
                <a:srgbClr val="3F50A4"/>
              </a:solidFill>
              <a:latin typeface="Gill Sans"/>
              <a:ea typeface="Gill Sans"/>
              <a:cs typeface="Gill Sans"/>
              <a:sym typeface="Gill Sans"/>
            </a:endParaRPr>
          </a:p>
        </p:txBody>
      </p:sp>
      <p:sp>
        <p:nvSpPr>
          <p:cNvPr id="61" name="Google Shape;61;p4"/>
          <p:cNvSpPr/>
          <p:nvPr/>
        </p:nvSpPr>
        <p:spPr>
          <a:xfrm>
            <a:off x="1156447" y="537882"/>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探究問題</a:t>
            </a:r>
            <a:endParaRPr sz="4600" b="1" i="0" u="none" strike="noStrike" cap="none" dirty="0">
              <a:solidFill>
                <a:schemeClr val="lt1"/>
              </a:solidFill>
              <a:latin typeface="Gill Sans"/>
              <a:ea typeface="Gill Sans"/>
              <a:cs typeface="Gill Sans"/>
              <a:sym typeface="Gill Sans"/>
            </a:endParaRPr>
          </a:p>
        </p:txBody>
      </p:sp>
      <p:pic>
        <p:nvPicPr>
          <p:cNvPr id="62" name="Google Shape;62;p4"/>
          <p:cNvPicPr preferRelativeResize="0"/>
          <p:nvPr/>
        </p:nvPicPr>
        <p:blipFill rotWithShape="1">
          <a:blip r:embed="rId3">
            <a:alphaModFix/>
          </a:blip>
          <a:srcRect/>
          <a:stretch/>
        </p:blipFill>
        <p:spPr>
          <a:xfrm>
            <a:off x="9368043" y="2906158"/>
            <a:ext cx="1973440" cy="1973440"/>
          </a:xfrm>
          <a:prstGeom prst="rect">
            <a:avLst/>
          </a:prstGeom>
          <a:noFill/>
          <a:ln>
            <a:noFill/>
          </a:ln>
        </p:spPr>
      </p:pic>
      <p:sp>
        <p:nvSpPr>
          <p:cNvPr id="63" name="Google Shape;63;p4"/>
          <p:cNvSpPr txBox="1">
            <a:spLocks noGrp="1"/>
          </p:cNvSpPr>
          <p:nvPr>
            <p:ph type="body" idx="1"/>
          </p:nvPr>
        </p:nvSpPr>
        <p:spPr>
          <a:xfrm>
            <a:off x="849372" y="1940091"/>
            <a:ext cx="8518671" cy="3905575"/>
          </a:xfrm>
          <a:prstGeom prst="rect">
            <a:avLst/>
          </a:prstGeom>
          <a:noFill/>
          <a:ln>
            <a:noFill/>
          </a:ln>
        </p:spPr>
        <p:txBody>
          <a:bodyPr spcFirstLastPara="1" wrap="square" lIns="91425" tIns="45700" rIns="91425" bIns="45700" anchor="t" anchorCtr="0">
            <a:noAutofit/>
          </a:bodyPr>
          <a:lstStyle/>
          <a:p>
            <a:pPr marL="514350" lvl="0" indent="-514350" algn="l" rtl="0">
              <a:lnSpc>
                <a:spcPct val="150000"/>
              </a:lnSpc>
              <a:spcBef>
                <a:spcPts val="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資訊科技的普及怎樣推動經濟發展</a:t>
            </a:r>
            <a:r>
              <a:rPr lang="zh-TW" dirty="0">
                <a:solidFill>
                  <a:schemeClr val="accent6"/>
                </a:solidFill>
                <a:latin typeface="微軟正黑體" panose="020B0604030504040204" pitchFamily="34" charset="-120"/>
                <a:ea typeface="微軟正黑體" panose="020B0604030504040204" pitchFamily="34" charset="-120"/>
              </a:rPr>
              <a:t>？</a:t>
            </a:r>
            <a:endParaRPr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100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資訊科技為個人與社會發展帶來甚麼正面影響</a:t>
            </a:r>
            <a:r>
              <a:rPr lang="zh-TW" dirty="0">
                <a:solidFill>
                  <a:schemeClr val="accent6"/>
                </a:solidFill>
                <a:latin typeface="微軟正黑體" panose="020B0604030504040204" pitchFamily="34" charset="-120"/>
                <a:ea typeface="微軟正黑體" panose="020B0604030504040204" pitchFamily="34" charset="-120"/>
              </a:rPr>
              <a:t>？</a:t>
            </a:r>
            <a:endParaRPr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100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資訊科技為個人與社會發展帶來甚麼負面影響</a:t>
            </a:r>
            <a:r>
              <a:rPr lang="zh-TW" dirty="0">
                <a:solidFill>
                  <a:schemeClr val="accent6"/>
                </a:solidFill>
                <a:latin typeface="微軟正黑體" panose="020B0604030504040204" pitchFamily="34" charset="-120"/>
                <a:ea typeface="微軟正黑體" panose="020B0604030504040204" pitchFamily="34" charset="-120"/>
              </a:rPr>
              <a:t>？</a:t>
            </a:r>
            <a:endParaRPr lang="en-HK" altLang="zh-TW"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100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個人及政府可以如何應對資訊科技的負面影響</a:t>
            </a:r>
            <a:r>
              <a:rPr lang="zh-CN" altLang="en-US" dirty="0">
                <a:solidFill>
                  <a:schemeClr val="accent6"/>
                </a:solidFill>
                <a:latin typeface="微軟正黑體" panose="020B0604030504040204" pitchFamily="34" charset="-120"/>
                <a:ea typeface="微軟正黑體" panose="020B0604030504040204" pitchFamily="34" charset="-120"/>
              </a:rPr>
              <a:t>？</a:t>
            </a:r>
            <a:endParaRPr lang="en-US" altLang="zh-TW"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100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資訊科技發展如何促進中外交流？</a:t>
            </a:r>
            <a:endParaRPr dirty="0">
              <a:solidFill>
                <a:schemeClr val="accent6"/>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
          <p:cNvSpPr/>
          <p:nvPr/>
        </p:nvSpPr>
        <p:spPr>
          <a:xfrm>
            <a:off x="364175" y="1047418"/>
            <a:ext cx="11380149" cy="5322318"/>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a:solidFill>
                <a:srgbClr val="3F50A4"/>
              </a:solidFill>
              <a:latin typeface="Gill Sans"/>
              <a:ea typeface="Gill Sans"/>
              <a:cs typeface="Gill Sans"/>
              <a:sym typeface="Gill Sans"/>
            </a:endParaRPr>
          </a:p>
        </p:txBody>
      </p:sp>
      <p:sp>
        <p:nvSpPr>
          <p:cNvPr id="69" name="Google Shape;69;p5"/>
          <p:cNvSpPr/>
          <p:nvPr/>
        </p:nvSpPr>
        <p:spPr>
          <a:xfrm>
            <a:off x="4468976" y="1363299"/>
            <a:ext cx="5597077" cy="636494"/>
          </a:xfrm>
          <a:prstGeom prst="rect">
            <a:avLst/>
          </a:prstGeom>
          <a:solidFill>
            <a:srgbClr val="212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引入活動：</a:t>
            </a:r>
            <a:r>
              <a:rPr lang="zh-TW" altLang="en-US" sz="2800" b="1" i="0" u="none" strike="noStrike" cap="none" dirty="0">
                <a:solidFill>
                  <a:schemeClr val="lt1"/>
                </a:solidFill>
                <a:latin typeface="Gill Sans"/>
                <a:ea typeface="Gill Sans"/>
                <a:cs typeface="Gill Sans"/>
                <a:sym typeface="Gill Sans"/>
              </a:rPr>
              <a:t>資訊科技推動經濟發展</a:t>
            </a:r>
            <a:endParaRPr sz="2800" b="1" i="0" u="none" strike="noStrike" cap="none" dirty="0">
              <a:solidFill>
                <a:schemeClr val="lt1"/>
              </a:solidFill>
              <a:latin typeface="Gill Sans"/>
              <a:ea typeface="Gill Sans"/>
              <a:cs typeface="Gill Sans"/>
              <a:sym typeface="Gill Sans"/>
            </a:endParaRPr>
          </a:p>
        </p:txBody>
      </p:sp>
      <p:sp>
        <p:nvSpPr>
          <p:cNvPr id="70" name="Google Shape;70;p5"/>
          <p:cNvSpPr/>
          <p:nvPr/>
        </p:nvSpPr>
        <p:spPr>
          <a:xfrm rot="10800000">
            <a:off x="7062863" y="1999793"/>
            <a:ext cx="409303" cy="3810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1" name="Google Shape;71;p5"/>
          <p:cNvSpPr/>
          <p:nvPr/>
        </p:nvSpPr>
        <p:spPr>
          <a:xfrm>
            <a:off x="3242437" y="2373557"/>
            <a:ext cx="8050154" cy="640080"/>
          </a:xfrm>
          <a:prstGeom prst="rect">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課堂活動 1：</a:t>
            </a:r>
            <a:r>
              <a:rPr lang="zh-TW" altLang="en-US" sz="2800" b="1" i="0" u="none" strike="noStrike" cap="none" dirty="0">
                <a:solidFill>
                  <a:schemeClr val="lt1"/>
                </a:solidFill>
                <a:latin typeface="Gill Sans"/>
                <a:ea typeface="Gill Sans"/>
                <a:cs typeface="Gill Sans"/>
                <a:sym typeface="Gill Sans"/>
              </a:rPr>
              <a:t>資訊科技為個人與社會帶來正面影響</a:t>
            </a:r>
            <a:endParaRPr sz="2800" b="1" i="0" u="none" strike="noStrike" cap="none" dirty="0">
              <a:solidFill>
                <a:schemeClr val="lt1"/>
              </a:solidFill>
              <a:latin typeface="Gill Sans"/>
              <a:ea typeface="Gill Sans"/>
              <a:cs typeface="Gill Sans"/>
              <a:sym typeface="Gill Sans"/>
            </a:endParaRPr>
          </a:p>
        </p:txBody>
      </p:sp>
      <p:sp>
        <p:nvSpPr>
          <p:cNvPr id="72" name="Google Shape;72;p5"/>
          <p:cNvSpPr/>
          <p:nvPr/>
        </p:nvSpPr>
        <p:spPr>
          <a:xfrm rot="10800000">
            <a:off x="7062863" y="3016516"/>
            <a:ext cx="409303" cy="3810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3" name="Google Shape;73;p5"/>
          <p:cNvSpPr/>
          <p:nvPr/>
        </p:nvSpPr>
        <p:spPr>
          <a:xfrm>
            <a:off x="3248909" y="3452467"/>
            <a:ext cx="8037211" cy="640080"/>
          </a:xfrm>
          <a:prstGeom prst="rect">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課堂活動 2：</a:t>
            </a:r>
            <a:r>
              <a:rPr lang="zh-TW" altLang="en-US" sz="2800" b="1" i="0" u="none" strike="noStrike" cap="none" dirty="0">
                <a:solidFill>
                  <a:schemeClr val="lt1"/>
                </a:solidFill>
                <a:latin typeface="Gill Sans"/>
                <a:ea typeface="Gill Sans"/>
                <a:cs typeface="Gill Sans"/>
                <a:sym typeface="Gill Sans"/>
              </a:rPr>
              <a:t>資訊科技為個人與社會帶來負面影響</a:t>
            </a:r>
            <a:endParaRPr sz="2800" b="1" i="0" u="none" strike="noStrike" cap="none" dirty="0">
              <a:solidFill>
                <a:schemeClr val="lt1"/>
              </a:solidFill>
              <a:latin typeface="Gill Sans"/>
              <a:ea typeface="Gill Sans"/>
              <a:cs typeface="Gill Sans"/>
              <a:sym typeface="Gill Sans"/>
            </a:endParaRPr>
          </a:p>
        </p:txBody>
      </p:sp>
      <p:sp>
        <p:nvSpPr>
          <p:cNvPr id="74" name="Google Shape;74;p5"/>
          <p:cNvSpPr/>
          <p:nvPr/>
        </p:nvSpPr>
        <p:spPr>
          <a:xfrm>
            <a:off x="773059" y="193416"/>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重要概念</a:t>
            </a:r>
            <a:endParaRPr sz="4600" b="1" i="0" u="none" strike="noStrike" cap="none" dirty="0">
              <a:solidFill>
                <a:schemeClr val="lt1"/>
              </a:solidFill>
              <a:latin typeface="Gill Sans"/>
              <a:ea typeface="Gill Sans"/>
              <a:cs typeface="Gill Sans"/>
              <a:sym typeface="Gill Sans"/>
            </a:endParaRPr>
          </a:p>
        </p:txBody>
      </p:sp>
      <p:sp>
        <p:nvSpPr>
          <p:cNvPr id="75" name="Google Shape;75;p5"/>
          <p:cNvSpPr/>
          <p:nvPr/>
        </p:nvSpPr>
        <p:spPr>
          <a:xfrm>
            <a:off x="5895914" y="193416"/>
            <a:ext cx="2743200" cy="929717"/>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a:solidFill>
                  <a:schemeClr val="lt1"/>
                </a:solidFill>
                <a:latin typeface="Gill Sans"/>
                <a:ea typeface="Gill Sans"/>
                <a:cs typeface="Gill Sans"/>
                <a:sym typeface="Gill Sans"/>
              </a:rPr>
              <a:t>教學流程</a:t>
            </a:r>
            <a:endParaRPr sz="4600" b="1" i="0" u="none" strike="noStrike" cap="none">
              <a:solidFill>
                <a:schemeClr val="lt1"/>
              </a:solidFill>
              <a:latin typeface="Gill Sans"/>
              <a:ea typeface="Gill Sans"/>
              <a:cs typeface="Gill Sans"/>
              <a:sym typeface="Gill Sans"/>
            </a:endParaRPr>
          </a:p>
        </p:txBody>
      </p:sp>
      <p:sp>
        <p:nvSpPr>
          <p:cNvPr id="76" name="Google Shape;76;p5"/>
          <p:cNvSpPr/>
          <p:nvPr/>
        </p:nvSpPr>
        <p:spPr>
          <a:xfrm>
            <a:off x="1000350" y="1752774"/>
            <a:ext cx="1862443" cy="636494"/>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內容農場</a:t>
            </a:r>
          </a:p>
        </p:txBody>
      </p:sp>
      <p:sp>
        <p:nvSpPr>
          <p:cNvPr id="77" name="Google Shape;77;p5"/>
          <p:cNvSpPr/>
          <p:nvPr/>
        </p:nvSpPr>
        <p:spPr>
          <a:xfrm>
            <a:off x="1017171" y="4720020"/>
            <a:ext cx="1828800" cy="64008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查證資訊</a:t>
            </a:r>
            <a:endParaRPr sz="2800" b="1" i="0" u="none" strike="noStrike" cap="none" dirty="0">
              <a:solidFill>
                <a:schemeClr val="lt1"/>
              </a:solidFill>
              <a:latin typeface="Gill Sans"/>
              <a:ea typeface="Gill Sans"/>
              <a:cs typeface="Gill Sans"/>
              <a:sym typeface="Gill Sans"/>
            </a:endParaRPr>
          </a:p>
        </p:txBody>
      </p:sp>
      <p:sp>
        <p:nvSpPr>
          <p:cNvPr id="78" name="Google Shape;78;p5"/>
          <p:cNvSpPr/>
          <p:nvPr/>
        </p:nvSpPr>
        <p:spPr>
          <a:xfrm>
            <a:off x="1017171" y="3977312"/>
            <a:ext cx="1828800" cy="64008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假資訊</a:t>
            </a:r>
            <a:endParaRPr sz="2800" b="1" i="0" u="none" strike="noStrike" cap="none" dirty="0">
              <a:solidFill>
                <a:schemeClr val="lt1"/>
              </a:solidFill>
              <a:latin typeface="Gill Sans"/>
              <a:ea typeface="Gill Sans"/>
              <a:cs typeface="Gill Sans"/>
              <a:sym typeface="Gill Sans"/>
            </a:endParaRPr>
          </a:p>
        </p:txBody>
      </p:sp>
      <p:sp>
        <p:nvSpPr>
          <p:cNvPr id="2" name="Google Shape;78;p5">
            <a:extLst>
              <a:ext uri="{FF2B5EF4-FFF2-40B4-BE49-F238E27FC236}">
                <a16:creationId xmlns:a16="http://schemas.microsoft.com/office/drawing/2014/main" id="{3A23796F-EC50-3C89-4156-4228D2A325AE}"/>
              </a:ext>
            </a:extLst>
          </p:cNvPr>
          <p:cNvSpPr/>
          <p:nvPr/>
        </p:nvSpPr>
        <p:spPr>
          <a:xfrm>
            <a:off x="1017171" y="2491896"/>
            <a:ext cx="1828800" cy="64008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遊戲</a:t>
            </a:r>
            <a:r>
              <a:rPr lang="zh-TW" altLang="en-US" sz="2800" b="1">
                <a:solidFill>
                  <a:schemeClr val="lt1"/>
                </a:solidFill>
                <a:latin typeface="Gill Sans"/>
                <a:ea typeface="Gill Sans"/>
                <a:cs typeface="Gill Sans"/>
                <a:sym typeface="Gill Sans"/>
              </a:rPr>
              <a:t>政策</a:t>
            </a:r>
            <a:endParaRPr sz="2800" b="1" i="0" u="none" strike="noStrike" cap="none" dirty="0">
              <a:solidFill>
                <a:schemeClr val="lt1"/>
              </a:solidFill>
              <a:latin typeface="Gill Sans"/>
              <a:ea typeface="Gill Sans"/>
              <a:cs typeface="Gill Sans"/>
              <a:sym typeface="Gill Sans"/>
            </a:endParaRPr>
          </a:p>
        </p:txBody>
      </p:sp>
      <p:sp>
        <p:nvSpPr>
          <p:cNvPr id="3" name="Google Shape;78;p5">
            <a:extLst>
              <a:ext uri="{FF2B5EF4-FFF2-40B4-BE49-F238E27FC236}">
                <a16:creationId xmlns:a16="http://schemas.microsoft.com/office/drawing/2014/main" id="{8EB96ACF-4DF8-FBE4-AE69-BFD68C39B65F}"/>
              </a:ext>
            </a:extLst>
          </p:cNvPr>
          <p:cNvSpPr/>
          <p:nvPr/>
        </p:nvSpPr>
        <p:spPr>
          <a:xfrm>
            <a:off x="1017171" y="3234604"/>
            <a:ext cx="1828800" cy="64008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資訊素養</a:t>
            </a:r>
            <a:endParaRPr sz="2800" b="1" i="0" u="none" strike="noStrike" cap="none" dirty="0">
              <a:solidFill>
                <a:schemeClr val="lt1"/>
              </a:solidFill>
              <a:latin typeface="Gill Sans"/>
              <a:ea typeface="Gill Sans"/>
              <a:cs typeface="Gill Sans"/>
              <a:sym typeface="Gill Sans"/>
            </a:endParaRPr>
          </a:p>
        </p:txBody>
      </p:sp>
      <p:sp>
        <p:nvSpPr>
          <p:cNvPr id="4" name="Isosceles Triangle 13">
            <a:extLst>
              <a:ext uri="{FF2B5EF4-FFF2-40B4-BE49-F238E27FC236}">
                <a16:creationId xmlns:a16="http://schemas.microsoft.com/office/drawing/2014/main" id="{E41418AD-A5A7-46DD-BBBD-4767A7E62883}"/>
              </a:ext>
            </a:extLst>
          </p:cNvPr>
          <p:cNvSpPr/>
          <p:nvPr/>
        </p:nvSpPr>
        <p:spPr>
          <a:xfrm rot="10800000">
            <a:off x="7062863" y="4085994"/>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HK" dirty="0"/>
          </a:p>
        </p:txBody>
      </p:sp>
      <p:sp>
        <p:nvSpPr>
          <p:cNvPr id="5" name="Rectangle 16">
            <a:extLst>
              <a:ext uri="{FF2B5EF4-FFF2-40B4-BE49-F238E27FC236}">
                <a16:creationId xmlns:a16="http://schemas.microsoft.com/office/drawing/2014/main" id="{5A3EE786-2D0D-4233-BB2C-684F4C283AFB}"/>
              </a:ext>
            </a:extLst>
          </p:cNvPr>
          <p:cNvSpPr/>
          <p:nvPr/>
        </p:nvSpPr>
        <p:spPr>
          <a:xfrm>
            <a:off x="4066875" y="4498751"/>
            <a:ext cx="6401277" cy="640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800" b="1" dirty="0">
                <a:solidFill>
                  <a:schemeClr val="accent6">
                    <a:lumMod val="75000"/>
                  </a:schemeClr>
                </a:solidFill>
              </a:rPr>
              <a:t>課堂活動 </a:t>
            </a:r>
            <a:r>
              <a:rPr lang="en-US" altLang="zh-TW" sz="2800" b="1" dirty="0">
                <a:solidFill>
                  <a:schemeClr val="accent6">
                    <a:lumMod val="75000"/>
                  </a:schemeClr>
                </a:solidFill>
              </a:rPr>
              <a:t>3</a:t>
            </a:r>
            <a:r>
              <a:rPr lang="zh-TW" altLang="en-US" sz="2800" b="1" dirty="0">
                <a:solidFill>
                  <a:schemeClr val="accent6">
                    <a:lumMod val="75000"/>
                  </a:schemeClr>
                </a:solidFill>
              </a:rPr>
              <a:t>：應對資訊科技的負面影響</a:t>
            </a:r>
          </a:p>
        </p:txBody>
      </p:sp>
      <p:sp>
        <p:nvSpPr>
          <p:cNvPr id="6" name="Isosceles Triangle 13">
            <a:extLst>
              <a:ext uri="{FF2B5EF4-FFF2-40B4-BE49-F238E27FC236}">
                <a16:creationId xmlns:a16="http://schemas.microsoft.com/office/drawing/2014/main" id="{04FE5A48-94E8-A75E-B421-54F4A843A279}"/>
              </a:ext>
            </a:extLst>
          </p:cNvPr>
          <p:cNvSpPr/>
          <p:nvPr/>
        </p:nvSpPr>
        <p:spPr>
          <a:xfrm rot="10800000">
            <a:off x="7062863" y="5152526"/>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HK" dirty="0"/>
          </a:p>
        </p:txBody>
      </p:sp>
      <p:sp>
        <p:nvSpPr>
          <p:cNvPr id="7" name="Rectangle 16">
            <a:extLst>
              <a:ext uri="{FF2B5EF4-FFF2-40B4-BE49-F238E27FC236}">
                <a16:creationId xmlns:a16="http://schemas.microsoft.com/office/drawing/2014/main" id="{9BFD4ADE-CDDF-7A4E-14AF-9816E8E6B859}"/>
              </a:ext>
            </a:extLst>
          </p:cNvPr>
          <p:cNvSpPr/>
          <p:nvPr/>
        </p:nvSpPr>
        <p:spPr>
          <a:xfrm>
            <a:off x="5184624" y="5569504"/>
            <a:ext cx="4165780" cy="6400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800" b="1" dirty="0">
                <a:solidFill>
                  <a:schemeClr val="accent6">
                    <a:lumMod val="75000"/>
                  </a:schemeClr>
                </a:solidFill>
              </a:rPr>
              <a:t>課後活動：「數字紅利」</a:t>
            </a:r>
            <a:endParaRPr lang="en-HK" sz="2800" b="1" dirty="0">
              <a:solidFill>
                <a:schemeClr val="accent6">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382106" y="1470211"/>
            <a:ext cx="11627642" cy="4965758"/>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endParaRPr sz="2800" b="0" i="0" u="none" strike="noStrike" cap="none" dirty="0">
              <a:solidFill>
                <a:srgbClr val="3F50A4"/>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latin typeface="Gill Sans"/>
              <a:ea typeface="Gill Sans"/>
              <a:cs typeface="Gill Sans"/>
              <a:sym typeface="Gill Sans"/>
            </a:endParaRPr>
          </a:p>
        </p:txBody>
      </p:sp>
      <p:sp>
        <p:nvSpPr>
          <p:cNvPr id="85" name="Google Shape;85;p6"/>
          <p:cNvSpPr/>
          <p:nvPr/>
        </p:nvSpPr>
        <p:spPr>
          <a:xfrm>
            <a:off x="943087" y="552407"/>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引入活動</a:t>
            </a:r>
            <a:endParaRPr sz="4800" b="1" i="0" u="none" strike="noStrike" cap="none" dirty="0">
              <a:solidFill>
                <a:schemeClr val="lt1"/>
              </a:solidFill>
              <a:latin typeface="Gill Sans"/>
              <a:ea typeface="Gill Sans"/>
              <a:cs typeface="Gill Sans"/>
              <a:sym typeface="Gill Sans"/>
            </a:endParaRPr>
          </a:p>
        </p:txBody>
      </p:sp>
      <p:sp>
        <p:nvSpPr>
          <p:cNvPr id="86" name="Google Shape;86;p6">
            <a:hlinkClick r:id="rId3"/>
          </p:cNvPr>
          <p:cNvSpPr/>
          <p:nvPr/>
        </p:nvSpPr>
        <p:spPr>
          <a:xfrm>
            <a:off x="8043482" y="3959039"/>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a:t>
            </a:r>
            <a:r>
              <a:rPr lang="zh-TW" altLang="en-US" sz="2800" b="1" i="0" u="none" strike="noStrike" cap="none" dirty="0">
                <a:solidFill>
                  <a:schemeClr val="lt1"/>
                </a:solidFill>
                <a:latin typeface="Gill Sans"/>
                <a:ea typeface="Gill Sans"/>
                <a:cs typeface="Gill Sans"/>
                <a:sym typeface="Gill Sans"/>
              </a:rPr>
              <a:t>閱讀</a:t>
            </a:r>
            <a:endParaRPr sz="2800" b="1" i="0" u="none" strike="noStrike" cap="none" dirty="0">
              <a:solidFill>
                <a:schemeClr val="lt1"/>
              </a:solidFill>
              <a:latin typeface="Gill Sans"/>
              <a:ea typeface="Gill Sans"/>
              <a:cs typeface="Gill Sans"/>
              <a:sym typeface="Gill Sans"/>
            </a:endParaRPr>
          </a:p>
        </p:txBody>
      </p:sp>
      <p:sp>
        <p:nvSpPr>
          <p:cNvPr id="12" name="文字方塊 11">
            <a:extLst>
              <a:ext uri="{FF2B5EF4-FFF2-40B4-BE49-F238E27FC236}">
                <a16:creationId xmlns:a16="http://schemas.microsoft.com/office/drawing/2014/main" id="{D4D512D3-693A-7517-7C1F-D8A9AD554467}"/>
              </a:ext>
            </a:extLst>
          </p:cNvPr>
          <p:cNvSpPr txBox="1"/>
          <p:nvPr/>
        </p:nvSpPr>
        <p:spPr>
          <a:xfrm>
            <a:off x="799951" y="1468136"/>
            <a:ext cx="11009943" cy="1392497"/>
          </a:xfrm>
          <a:prstGeom prst="rect">
            <a:avLst/>
          </a:prstGeom>
          <a:noFill/>
        </p:spPr>
        <p:txBody>
          <a:bodyPr wrap="square">
            <a:spAutoFit/>
          </a:bodyPr>
          <a:lstStyle/>
          <a:p>
            <a:pPr algn="just">
              <a:lnSpc>
                <a:spcPct val="150000"/>
              </a:lnSpc>
            </a:pP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閱讀資料</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農村電商激發鄉村振興潛能</a:t>
            </a:r>
            <a:r>
              <a:rPr lang="en-US" altLang="zh-TW" sz="30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，從最近十多年中國的互聯網歷程，初步</a:t>
            </a:r>
            <a:r>
              <a:rPr lang="zh-TW" altLang="en-US" sz="3000" b="1" dirty="0">
                <a:solidFill>
                  <a:srgbClr val="C00000"/>
                </a:solidFill>
                <a:latin typeface="微軟正黑體" panose="020B0604030504040204" pitchFamily="34" charset="-120"/>
                <a:ea typeface="微軟正黑體" panose="020B0604030504040204" pitchFamily="34" charset="-120"/>
              </a:rPr>
              <a:t>認識人們如何利用互聯網發展經濟</a:t>
            </a:r>
            <a:r>
              <a:rPr lang="zh-TW" altLang="en-US" sz="3000" dirty="0">
                <a:solidFill>
                  <a:schemeClr val="tx1">
                    <a:lumMod val="50000"/>
                  </a:schemeClr>
                </a:solidFill>
                <a:latin typeface="微軟正黑體" panose="020B0604030504040204" pitchFamily="34" charset="-120"/>
                <a:ea typeface="微軟正黑體" panose="020B0604030504040204" pitchFamily="34" charset="-120"/>
              </a:rPr>
              <a:t>。</a:t>
            </a:r>
          </a:p>
        </p:txBody>
      </p:sp>
      <p:sp>
        <p:nvSpPr>
          <p:cNvPr id="15" name="Title 3">
            <a:extLst>
              <a:ext uri="{FF2B5EF4-FFF2-40B4-BE49-F238E27FC236}">
                <a16:creationId xmlns:a16="http://schemas.microsoft.com/office/drawing/2014/main" id="{D99B3260-FBAE-D8F0-2056-12E65004CAE9}"/>
              </a:ext>
            </a:extLst>
          </p:cNvPr>
          <p:cNvSpPr>
            <a:spLocks noGrp="1"/>
          </p:cNvSpPr>
          <p:nvPr>
            <p:ph type="title"/>
          </p:nvPr>
        </p:nvSpPr>
        <p:spPr>
          <a:xfrm>
            <a:off x="3873242" y="729717"/>
            <a:ext cx="5598990" cy="703540"/>
          </a:xfrm>
        </p:spPr>
        <p:txBody>
          <a:bodyPr anchor="b">
            <a:noAutofit/>
          </a:bodyPr>
          <a:lstStyle/>
          <a:p>
            <a:pPr>
              <a:lnSpc>
                <a:spcPct val="100000"/>
              </a:lnSpc>
            </a:pPr>
            <a:r>
              <a:rPr lang="zh-TW" altLang="en-US" sz="4000" spc="0" dirty="0">
                <a:solidFill>
                  <a:srgbClr val="C00000"/>
                </a:solidFill>
                <a:latin typeface="Microsoft JhengHei" panose="020B0604030504040204" pitchFamily="34" charset="-120"/>
                <a:ea typeface="Microsoft JhengHei" panose="020B0604030504040204" pitchFamily="34" charset="-120"/>
              </a:rPr>
              <a:t>互聯網推動經濟發展</a:t>
            </a:r>
          </a:p>
        </p:txBody>
      </p:sp>
      <p:sp>
        <p:nvSpPr>
          <p:cNvPr id="2" name="矩形 1">
            <a:extLst>
              <a:ext uri="{FF2B5EF4-FFF2-40B4-BE49-F238E27FC236}">
                <a16:creationId xmlns:a16="http://schemas.microsoft.com/office/drawing/2014/main" id="{A6FDDD1E-645C-F3B9-AD82-D1453509A6C8}"/>
              </a:ext>
            </a:extLst>
          </p:cNvPr>
          <p:cNvSpPr/>
          <p:nvPr/>
        </p:nvSpPr>
        <p:spPr>
          <a:xfrm>
            <a:off x="809080" y="5866673"/>
            <a:ext cx="5153418" cy="523220"/>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rPr>
              <a:t>資料</a:t>
            </a:r>
            <a:r>
              <a:rPr lang="zh-TW" altLang="en-US" sz="1400" b="0" i="0" u="none" strike="noStrike" dirty="0">
                <a:effectLst/>
                <a:latin typeface="DFKai-SB" panose="03000509000000000000" pitchFamily="65" charset="-120"/>
                <a:ea typeface="DFKai-SB" panose="03000509000000000000" pitchFamily="65" charset="-120"/>
              </a:rPr>
              <a:t>來源：當代中國</a:t>
            </a:r>
            <a:r>
              <a:rPr lang="en-US" altLang="zh-TW" sz="1400" b="0" i="0" u="none" strike="noStrike" dirty="0">
                <a:effectLst/>
                <a:latin typeface="DFKai-SB" panose="03000509000000000000" pitchFamily="65" charset="-120"/>
                <a:ea typeface="DFKai-SB" panose="03000509000000000000" pitchFamily="65" charset="-120"/>
              </a:rPr>
              <a:t>〈</a:t>
            </a:r>
            <a:r>
              <a:rPr lang="zh-TW" altLang="en-US" sz="1400" b="0" i="0" u="none" strike="noStrike" dirty="0">
                <a:effectLst/>
                <a:latin typeface="DFKai-SB" panose="03000509000000000000" pitchFamily="65" charset="-120"/>
                <a:ea typeface="DFKai-SB" panose="03000509000000000000" pitchFamily="65" charset="-120"/>
              </a:rPr>
              <a:t>農村電商激發鄉村振興潛能</a:t>
            </a:r>
            <a:r>
              <a:rPr lang="en-US" altLang="zh-TW" sz="1400" b="0" i="0" u="none" strike="noStrike" dirty="0">
                <a:effectLst/>
                <a:latin typeface="DFKai-SB" panose="03000509000000000000" pitchFamily="65" charset="-120"/>
                <a:ea typeface="DFKai-SB" panose="03000509000000000000" pitchFamily="65" charset="-120"/>
              </a:rPr>
              <a:t>〉</a:t>
            </a:r>
          </a:p>
          <a:p>
            <a:r>
              <a:rPr lang="en-US" altLang="zh-HK" sz="1400" dirty="0">
                <a:latin typeface="DFKai-SB" panose="03000509000000000000" pitchFamily="65" charset="-120"/>
                <a:ea typeface="DFKai-SB" panose="03000509000000000000" pitchFamily="65" charset="-120"/>
              </a:rPr>
              <a:t>https://www.ourchinastory.com/zh/3692</a:t>
            </a:r>
          </a:p>
        </p:txBody>
      </p:sp>
      <p:pic>
        <p:nvPicPr>
          <p:cNvPr id="13" name="圖片 12">
            <a:extLst>
              <a:ext uri="{FF2B5EF4-FFF2-40B4-BE49-F238E27FC236}">
                <a16:creationId xmlns:a16="http://schemas.microsoft.com/office/drawing/2014/main" id="{209649E0-24C8-0837-9B53-4E3CB45A3FFA}"/>
              </a:ext>
            </a:extLst>
          </p:cNvPr>
          <p:cNvPicPr>
            <a:picLocks noChangeAspect="1"/>
          </p:cNvPicPr>
          <p:nvPr/>
        </p:nvPicPr>
        <p:blipFill>
          <a:blip r:embed="rId4"/>
          <a:srcRect/>
          <a:stretch/>
        </p:blipFill>
        <p:spPr>
          <a:xfrm>
            <a:off x="9791514" y="4008952"/>
            <a:ext cx="1328923" cy="1328923"/>
          </a:xfrm>
          <a:prstGeom prst="rect">
            <a:avLst/>
          </a:prstGeom>
        </p:spPr>
      </p:pic>
      <p:pic>
        <p:nvPicPr>
          <p:cNvPr id="1026" name="Picture 2" descr="當代中國-新華網評-中國經濟｜農村電商激發鄉村振興潛能">
            <a:extLst>
              <a:ext uri="{FF2B5EF4-FFF2-40B4-BE49-F238E27FC236}">
                <a16:creationId xmlns:a16="http://schemas.microsoft.com/office/drawing/2014/main" id="{2275D3A5-FB4D-545A-D357-D5882C5A1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069" y="3056025"/>
            <a:ext cx="5547388" cy="27736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4;p6">
            <a:extLst>
              <a:ext uri="{FF2B5EF4-FFF2-40B4-BE49-F238E27FC236}">
                <a16:creationId xmlns:a16="http://schemas.microsoft.com/office/drawing/2014/main" id="{5207CE1C-8BB0-88F1-C212-7B54ED510F3D}"/>
              </a:ext>
            </a:extLst>
          </p:cNvPr>
          <p:cNvSpPr/>
          <p:nvPr/>
        </p:nvSpPr>
        <p:spPr>
          <a:xfrm>
            <a:off x="1214025" y="1656938"/>
            <a:ext cx="9652660" cy="2774385"/>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algn="just"/>
            <a:endParaRPr lang="en-US" altLang="zh-TW" sz="28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7B330D45-043E-F2FE-1215-6DF6E66DFC0D}"/>
              </a:ext>
            </a:extLst>
          </p:cNvPr>
          <p:cNvSpPr txBox="1"/>
          <p:nvPr/>
        </p:nvSpPr>
        <p:spPr>
          <a:xfrm>
            <a:off x="1508364" y="2259300"/>
            <a:ext cx="9187746" cy="1569660"/>
          </a:xfrm>
          <a:prstGeom prst="rect">
            <a:avLst/>
          </a:prstGeom>
          <a:noFill/>
        </p:spPr>
        <p:txBody>
          <a:bodyPr wrap="square">
            <a:spAutoFit/>
          </a:bodyPr>
          <a:lstStyle/>
          <a:p>
            <a:pPr algn="just"/>
            <a:r>
              <a:rPr lang="en-US" altLang="zh-TW" sz="3200" dirty="0">
                <a:solidFill>
                  <a:schemeClr val="tx1">
                    <a:lumMod val="50000"/>
                  </a:schemeClr>
                </a:solidFill>
                <a:latin typeface="微軟正黑體" panose="020B0604030504040204" pitchFamily="34" charset="-120"/>
                <a:ea typeface="微軟正黑體" panose="020B0604030504040204" pitchFamily="34" charset="-120"/>
              </a:rPr>
              <a:t>1. </a:t>
            </a:r>
            <a:r>
              <a:rPr lang="zh-TW" altLang="en-US" sz="3200" dirty="0">
                <a:solidFill>
                  <a:schemeClr val="tx1">
                    <a:lumMod val="50000"/>
                  </a:schemeClr>
                </a:solidFill>
                <a:latin typeface="微軟正黑體" panose="020B0604030504040204" pitchFamily="34" charset="-120"/>
                <a:ea typeface="微軟正黑體" panose="020B0604030504040204" pitchFamily="34" charset="-120"/>
              </a:rPr>
              <a:t>農民透過甚麼方法增加收入</a:t>
            </a:r>
            <a:r>
              <a:rPr lang="zh-CN" altLang="en-US" sz="3200" dirty="0">
                <a:solidFill>
                  <a:schemeClr val="tx1">
                    <a:lumMod val="50000"/>
                  </a:schemeClr>
                </a:solidFill>
                <a:latin typeface="微軟正黑體" panose="020B0604030504040204" pitchFamily="34" charset="-120"/>
                <a:ea typeface="微軟正黑體" panose="020B0604030504040204" pitchFamily="34" charset="-120"/>
              </a:rPr>
              <a:t>？</a:t>
            </a:r>
            <a:endParaRPr lang="en-US" altLang="zh-CN" sz="3200" dirty="0">
              <a:solidFill>
                <a:schemeClr val="tx1">
                  <a:lumMod val="50000"/>
                </a:schemeClr>
              </a:solidFill>
              <a:latin typeface="微軟正黑體" panose="020B0604030504040204" pitchFamily="34" charset="-120"/>
              <a:ea typeface="微軟正黑體" panose="020B0604030504040204" pitchFamily="34" charset="-120"/>
            </a:endParaRPr>
          </a:p>
          <a:p>
            <a:pPr marL="514350" indent="-514350" algn="just">
              <a:buAutoNum type="arabicPeriod"/>
            </a:pPr>
            <a:endParaRPr lang="en-US" altLang="zh-CN" sz="3200" dirty="0">
              <a:solidFill>
                <a:schemeClr val="tx1">
                  <a:lumMod val="50000"/>
                </a:schemeClr>
              </a:solidFill>
              <a:latin typeface="微軟正黑體" panose="020B0604030504040204" pitchFamily="34" charset="-120"/>
              <a:ea typeface="微軟正黑體" panose="020B0604030504040204" pitchFamily="34" charset="-120"/>
            </a:endParaRPr>
          </a:p>
          <a:p>
            <a:pPr algn="just"/>
            <a:r>
              <a:rPr lang="en-US" altLang="zh-CN" sz="3200" dirty="0">
                <a:solidFill>
                  <a:schemeClr val="tx1">
                    <a:lumMod val="50000"/>
                  </a:schemeClr>
                </a:solidFill>
                <a:latin typeface="微軟正黑體" panose="020B0604030504040204" pitchFamily="34" charset="-120"/>
                <a:ea typeface="微軟正黑體" panose="020B0604030504040204" pitchFamily="34" charset="-120"/>
              </a:rPr>
              <a:t>2.</a:t>
            </a:r>
            <a:r>
              <a:rPr lang="zh-TW" altLang="en-US" sz="3200" dirty="0">
                <a:solidFill>
                  <a:schemeClr val="tx1">
                    <a:lumMod val="50000"/>
                  </a:schemeClr>
                </a:solidFill>
                <a:latin typeface="微軟正黑體" panose="020B0604030504040204" pitchFamily="34" charset="-120"/>
                <a:ea typeface="微軟正黑體" panose="020B0604030504040204" pitchFamily="34" charset="-120"/>
              </a:rPr>
              <a:t>長遠而言，這方法對推動鄉村經濟有甚麼幫助</a:t>
            </a:r>
            <a:r>
              <a:rPr lang="zh-CN" altLang="en-US" sz="3200" dirty="0">
                <a:solidFill>
                  <a:schemeClr val="tx1">
                    <a:lumMod val="50000"/>
                  </a:schemeClr>
                </a:solidFill>
                <a:latin typeface="微軟正黑體" panose="020B0604030504040204" pitchFamily="34" charset="-120"/>
                <a:ea typeface="微軟正黑體" panose="020B0604030504040204" pitchFamily="34" charset="-120"/>
              </a:rPr>
              <a:t>？</a:t>
            </a:r>
            <a:endParaRPr lang="en-US" altLang="zh-TW" sz="32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21" name="Oval 6">
            <a:extLst>
              <a:ext uri="{FF2B5EF4-FFF2-40B4-BE49-F238E27FC236}">
                <a16:creationId xmlns:a16="http://schemas.microsoft.com/office/drawing/2014/main" id="{3E5D0BDE-011B-0676-C324-53CE3F55018C}"/>
              </a:ext>
            </a:extLst>
          </p:cNvPr>
          <p:cNvSpPr/>
          <p:nvPr/>
        </p:nvSpPr>
        <p:spPr>
          <a:xfrm rot="20934303">
            <a:off x="527634" y="1180057"/>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想一想</a:t>
            </a:r>
            <a:endParaRPr lang="en-HK" sz="2800" b="1" dirty="0">
              <a:latin typeface="微軟正黑體" panose="020B0604030504040204" pitchFamily="34" charset="-120"/>
              <a:ea typeface="微軟正黑體" panose="020B0604030504040204" pitchFamily="34" charset="-120"/>
            </a:endParaRPr>
          </a:p>
        </p:txBody>
      </p:sp>
      <p:sp>
        <p:nvSpPr>
          <p:cNvPr id="4" name="Google Shape;105;p8">
            <a:extLst>
              <a:ext uri="{FF2B5EF4-FFF2-40B4-BE49-F238E27FC236}">
                <a16:creationId xmlns:a16="http://schemas.microsoft.com/office/drawing/2014/main" id="{417AD8EC-B706-A38E-A00B-9AB55BE541AE}"/>
              </a:ext>
            </a:extLst>
          </p:cNvPr>
          <p:cNvSpPr/>
          <p:nvPr/>
        </p:nvSpPr>
        <p:spPr>
          <a:xfrm rot="-5400000">
            <a:off x="11131485" y="736495"/>
            <a:ext cx="1615123"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i="0" u="none" strike="noStrike" cap="none">
              <a:solidFill>
                <a:schemeClr val="lt1"/>
              </a:solidFill>
              <a:latin typeface="Gill Sans"/>
              <a:ea typeface="Gill Sans"/>
              <a:cs typeface="Gill Sans"/>
              <a:sym typeface="Gill Sans"/>
            </a:endParaRPr>
          </a:p>
        </p:txBody>
      </p:sp>
      <p:sp>
        <p:nvSpPr>
          <p:cNvPr id="5" name="Google Shape;106;p8">
            <a:extLst>
              <a:ext uri="{FF2B5EF4-FFF2-40B4-BE49-F238E27FC236}">
                <a16:creationId xmlns:a16="http://schemas.microsoft.com/office/drawing/2014/main" id="{6F0FA7E2-0A07-514B-77D3-8510B96C97BB}"/>
              </a:ext>
            </a:extLst>
          </p:cNvPr>
          <p:cNvSpPr txBox="1"/>
          <p:nvPr/>
        </p:nvSpPr>
        <p:spPr>
          <a:xfrm>
            <a:off x="11681026" y="232456"/>
            <a:ext cx="51097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2400" b="1" i="0" u="none" strike="noStrike" cap="none" dirty="0">
                <a:solidFill>
                  <a:schemeClr val="lt1"/>
                </a:solidFill>
                <a:latin typeface="Gill Sans"/>
                <a:ea typeface="Gill Sans"/>
                <a:cs typeface="Gill Sans"/>
                <a:sym typeface="Gill Sans"/>
              </a:rPr>
              <a:t>引入</a:t>
            </a:r>
            <a:r>
              <a:rPr lang="zh-TW" altLang="en-US" sz="2400" b="1" dirty="0">
                <a:solidFill>
                  <a:schemeClr val="lt1"/>
                </a:solidFill>
                <a:latin typeface="Gill Sans"/>
                <a:ea typeface="Gill Sans"/>
                <a:cs typeface="Gill Sans"/>
                <a:sym typeface="Gill Sans"/>
              </a:rPr>
              <a:t>活動</a:t>
            </a:r>
            <a:endParaRPr sz="2400" b="1" i="0" u="none" strike="noStrike" cap="none" dirty="0">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278180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4;p6">
            <a:extLst>
              <a:ext uri="{FF2B5EF4-FFF2-40B4-BE49-F238E27FC236}">
                <a16:creationId xmlns:a16="http://schemas.microsoft.com/office/drawing/2014/main" id="{5207CE1C-8BB0-88F1-C212-7B54ED510F3D}"/>
              </a:ext>
            </a:extLst>
          </p:cNvPr>
          <p:cNvSpPr/>
          <p:nvPr/>
        </p:nvSpPr>
        <p:spPr>
          <a:xfrm>
            <a:off x="339256" y="1621302"/>
            <a:ext cx="8466263" cy="4801179"/>
          </a:xfrm>
          <a:prstGeom prst="roundRect">
            <a:avLst>
              <a:gd name="adj" fmla="val 8430"/>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r>
              <a:rPr lang="zh-TW" altLang="en-US" sz="2400" dirty="0">
                <a:solidFill>
                  <a:schemeClr val="accent5">
                    <a:lumMod val="50000"/>
                  </a:schemeClr>
                </a:solidFill>
                <a:latin typeface="Montserrat" panose="00000500000000000000" pitchFamily="2" charset="0"/>
              </a:rPr>
              <a:t>內地電視節目</a:t>
            </a:r>
            <a:r>
              <a:rPr lang="en-US" altLang="zh-TW" sz="2400" i="0" dirty="0">
                <a:solidFill>
                  <a:schemeClr val="accent5">
                    <a:lumMod val="50000"/>
                  </a:schemeClr>
                </a:solidFill>
                <a:effectLst/>
                <a:latin typeface="Montserrat" panose="00000500000000000000" pitchFamily="2" charset="0"/>
              </a:rPr>
              <a:t>《</a:t>
            </a:r>
            <a:r>
              <a:rPr lang="zh-TW" altLang="en-US" sz="2400" i="0" dirty="0">
                <a:solidFill>
                  <a:schemeClr val="accent5">
                    <a:lumMod val="50000"/>
                  </a:schemeClr>
                </a:solidFill>
                <a:effectLst/>
                <a:latin typeface="Montserrat" panose="00000500000000000000" pitchFamily="2" charset="0"/>
              </a:rPr>
              <a:t>從農場到餐桌</a:t>
            </a:r>
            <a:r>
              <a:rPr lang="en-US" altLang="zh-TW" sz="2400" i="0" dirty="0">
                <a:solidFill>
                  <a:schemeClr val="accent5">
                    <a:lumMod val="50000"/>
                  </a:schemeClr>
                </a:solidFill>
                <a:effectLst/>
                <a:latin typeface="Montserrat" panose="00000500000000000000" pitchFamily="2" charset="0"/>
              </a:rPr>
              <a:t>》</a:t>
            </a:r>
            <a:r>
              <a:rPr lang="zh-TW" altLang="en-US" sz="2400" i="0" dirty="0">
                <a:solidFill>
                  <a:schemeClr val="accent5">
                    <a:lumMod val="50000"/>
                  </a:schemeClr>
                </a:solidFill>
                <a:effectLst/>
                <a:latin typeface="Montserrat" panose="00000500000000000000" pitchFamily="2" charset="0"/>
              </a:rPr>
              <a:t>與</a:t>
            </a:r>
            <a:r>
              <a:rPr lang="zh-TW" altLang="en-US" sz="2400" dirty="0">
                <a:solidFill>
                  <a:schemeClr val="accent5">
                    <a:lumMod val="50000"/>
                  </a:schemeClr>
                </a:solidFill>
                <a:latin typeface="Montserrat" panose="00000500000000000000" pitchFamily="2" charset="0"/>
              </a:rPr>
              <a:t>政府</a:t>
            </a:r>
            <a:r>
              <a:rPr lang="zh-TW" altLang="en-US" sz="2400" i="0" dirty="0">
                <a:solidFill>
                  <a:schemeClr val="accent5">
                    <a:lumMod val="50000"/>
                  </a:schemeClr>
                </a:solidFill>
                <a:effectLst/>
                <a:latin typeface="Montserrat" panose="00000500000000000000" pitchFamily="2" charset="0"/>
              </a:rPr>
              <a:t>有關部門合作，乘着互聯相的普及，聯合電商，</a:t>
            </a:r>
            <a:r>
              <a:rPr lang="zh-TW" altLang="en-US" sz="2400" dirty="0">
                <a:solidFill>
                  <a:schemeClr val="accent5">
                    <a:lumMod val="50000"/>
                  </a:schemeClr>
                </a:solidFill>
                <a:latin typeface="Montserrat" panose="00000500000000000000" pitchFamily="2" charset="0"/>
              </a:rPr>
              <a:t>推廣農產品</a:t>
            </a:r>
            <a:r>
              <a:rPr lang="zh-TW" altLang="en-US" sz="2400" i="0" dirty="0">
                <a:solidFill>
                  <a:schemeClr val="accent5">
                    <a:lumMod val="50000"/>
                  </a:schemeClr>
                </a:solidFill>
                <a:effectLst/>
                <a:latin typeface="Montserrat" panose="00000500000000000000" pitchFamily="2" charset="0"/>
              </a:rPr>
              <a:t>，做到「扶農助農」。</a:t>
            </a:r>
            <a:endParaRPr lang="en-US" altLang="zh-TW" sz="2400" i="0" dirty="0">
              <a:solidFill>
                <a:schemeClr val="accent5">
                  <a:lumMod val="50000"/>
                </a:schemeClr>
              </a:solidFill>
              <a:effectLst/>
              <a:latin typeface="Montserrat" panose="00000500000000000000" pitchFamily="2" charset="0"/>
            </a:endParaRPr>
          </a:p>
          <a:p>
            <a:pPr marL="0" marR="0" lvl="0" indent="0" algn="just" rtl="0">
              <a:lnSpc>
                <a:spcPct val="150000"/>
              </a:lnSpc>
              <a:spcBef>
                <a:spcPts val="0"/>
              </a:spcBef>
              <a:spcAft>
                <a:spcPts val="0"/>
              </a:spcAft>
              <a:buClr>
                <a:schemeClr val="dk1"/>
              </a:buClr>
              <a:buSzPts val="2800"/>
              <a:buFont typeface="Gill Sans"/>
              <a:buNone/>
            </a:pPr>
            <a:r>
              <a:rPr lang="zh-TW" altLang="en-US" sz="2400" i="0" dirty="0">
                <a:solidFill>
                  <a:schemeClr val="accent5">
                    <a:lumMod val="50000"/>
                  </a:schemeClr>
                </a:solidFill>
                <a:effectLst/>
                <a:latin typeface="Montserrat" panose="00000500000000000000" pitchFamily="2" charset="0"/>
              </a:rPr>
              <a:t>節目</a:t>
            </a:r>
            <a:r>
              <a:rPr lang="zh-TW" altLang="en-US" sz="2400" dirty="0">
                <a:solidFill>
                  <a:schemeClr val="accent5">
                    <a:lumMod val="50000"/>
                  </a:schemeClr>
                </a:solidFill>
                <a:latin typeface="Montserrat" panose="00000500000000000000" pitchFamily="2" charset="0"/>
              </a:rPr>
              <a:t>有助</a:t>
            </a:r>
            <a:r>
              <a:rPr lang="zh-TW" altLang="en-US" sz="2400" i="0" dirty="0">
                <a:solidFill>
                  <a:schemeClr val="accent5">
                    <a:lumMod val="50000"/>
                  </a:schemeClr>
                </a:solidFill>
                <a:effectLst/>
                <a:latin typeface="Montserrat" panose="00000500000000000000" pitchFamily="2" charset="0"/>
              </a:rPr>
              <a:t>提高農村和農民的知名度，吸引更多消費者購買，並將農產品推廣到更多地方，這</a:t>
            </a:r>
            <a:r>
              <a:rPr lang="zh-TW" altLang="en-US" sz="2400" dirty="0">
                <a:solidFill>
                  <a:schemeClr val="accent5">
                    <a:lumMod val="50000"/>
                  </a:schemeClr>
                </a:solidFill>
                <a:latin typeface="Montserrat" panose="00000500000000000000" pitchFamily="2" charset="0"/>
              </a:rPr>
              <a:t>不但可以</a:t>
            </a:r>
            <a:r>
              <a:rPr lang="zh-TW" altLang="en-US" sz="2400" i="0" dirty="0">
                <a:solidFill>
                  <a:schemeClr val="accent5">
                    <a:lumMod val="50000"/>
                  </a:schemeClr>
                </a:solidFill>
                <a:effectLst/>
                <a:latin typeface="Montserrat" panose="00000500000000000000" pitchFamily="2" charset="0"/>
              </a:rPr>
              <a:t>提高農民收入及生活水平，更能夠</a:t>
            </a:r>
            <a:r>
              <a:rPr lang="zh-TW" altLang="en-US" sz="2400" dirty="0">
                <a:solidFill>
                  <a:schemeClr val="accent5">
                    <a:lumMod val="50000"/>
                  </a:schemeClr>
                </a:solidFill>
                <a:latin typeface="Montserrat" panose="00000500000000000000" pitchFamily="2" charset="0"/>
              </a:rPr>
              <a:t>推動</a:t>
            </a:r>
            <a:r>
              <a:rPr lang="zh-TW" altLang="en-US" sz="2400" i="0" dirty="0">
                <a:solidFill>
                  <a:schemeClr val="accent5">
                    <a:lumMod val="50000"/>
                  </a:schemeClr>
                </a:solidFill>
                <a:effectLst/>
                <a:latin typeface="Montserrat" panose="00000500000000000000" pitchFamily="2" charset="0"/>
              </a:rPr>
              <a:t>農村發展，改善農村經濟，實現農業現代化；觀眾亦可以透過節目，認識和更方便地購買全國各地的優質農產品；真正實現雙贏。 </a:t>
            </a:r>
            <a:endParaRPr lang="en-US" sz="2400" i="0" u="none" strike="noStrike" cap="none" dirty="0">
              <a:solidFill>
                <a:schemeClr val="accent5">
                  <a:lumMod val="50000"/>
                </a:schemeClr>
              </a:solidFill>
              <a:latin typeface="Gill Sans"/>
              <a:ea typeface="Gill Sans"/>
              <a:cs typeface="Gill Sans"/>
              <a:sym typeface="Gill Sans"/>
            </a:endParaRPr>
          </a:p>
        </p:txBody>
      </p:sp>
      <p:sp>
        <p:nvSpPr>
          <p:cNvPr id="12" name="Google Shape;116;p9">
            <a:extLst>
              <a:ext uri="{FF2B5EF4-FFF2-40B4-BE49-F238E27FC236}">
                <a16:creationId xmlns:a16="http://schemas.microsoft.com/office/drawing/2014/main" id="{CB84CA61-3A91-6CF8-E517-77154A48C925}"/>
              </a:ext>
            </a:extLst>
          </p:cNvPr>
          <p:cNvSpPr/>
          <p:nvPr/>
        </p:nvSpPr>
        <p:spPr>
          <a:xfrm>
            <a:off x="9331539" y="6090917"/>
            <a:ext cx="169541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dirty="0">
                <a:solidFill>
                  <a:schemeClr val="dk1"/>
                </a:solidFill>
                <a:latin typeface="DFKai-SB"/>
                <a:ea typeface="DFKai-SB"/>
                <a:cs typeface="DFKai-SB"/>
                <a:sym typeface="DFKai-SB"/>
              </a:rPr>
              <a:t>圖片來源：</a:t>
            </a:r>
            <a:r>
              <a:rPr lang="zh-TW" altLang="en-US" sz="1200" dirty="0">
                <a:solidFill>
                  <a:schemeClr val="dk1"/>
                </a:solidFill>
                <a:latin typeface="DFKai-SB"/>
                <a:ea typeface="DFKai-SB"/>
                <a:cs typeface="DFKai-SB"/>
                <a:sym typeface="DFKai-SB"/>
              </a:rPr>
              <a:t>當代中國</a:t>
            </a:r>
            <a:endParaRPr sz="1200" dirty="0">
              <a:solidFill>
                <a:schemeClr val="dk1"/>
              </a:solidFill>
              <a:latin typeface="DFKai-SB"/>
              <a:ea typeface="DFKai-SB"/>
              <a:cs typeface="DFKai-SB"/>
              <a:sym typeface="DFKai-SB"/>
            </a:endParaRPr>
          </a:p>
        </p:txBody>
      </p:sp>
      <p:sp>
        <p:nvSpPr>
          <p:cNvPr id="2" name="Title 3">
            <a:extLst>
              <a:ext uri="{FF2B5EF4-FFF2-40B4-BE49-F238E27FC236}">
                <a16:creationId xmlns:a16="http://schemas.microsoft.com/office/drawing/2014/main" id="{ADD1E40C-3F47-AE0A-4D28-080279C5FB2D}"/>
              </a:ext>
            </a:extLst>
          </p:cNvPr>
          <p:cNvSpPr>
            <a:spLocks noGrp="1"/>
          </p:cNvSpPr>
          <p:nvPr>
            <p:ph type="title"/>
          </p:nvPr>
        </p:nvSpPr>
        <p:spPr>
          <a:xfrm>
            <a:off x="2523547" y="688061"/>
            <a:ext cx="3030986" cy="703540"/>
          </a:xfrm>
        </p:spPr>
        <p:txBody>
          <a:bodyPr anchor="b">
            <a:noAutofit/>
          </a:bodyPr>
          <a:lstStyle/>
          <a:p>
            <a:pPr>
              <a:lnSpc>
                <a:spcPct val="100000"/>
              </a:lnSpc>
            </a:pPr>
            <a:r>
              <a:rPr lang="zh-TW" altLang="en-US" sz="4000" spc="0" dirty="0">
                <a:solidFill>
                  <a:schemeClr val="accent5">
                    <a:lumMod val="50000"/>
                  </a:schemeClr>
                </a:solidFill>
                <a:latin typeface="Microsoft JhengHei" panose="020B0604030504040204" pitchFamily="34" charset="-120"/>
                <a:ea typeface="Microsoft JhengHei" panose="020B0604030504040204" pitchFamily="34" charset="-120"/>
              </a:rPr>
              <a:t>扶農與助農</a:t>
            </a:r>
            <a:endParaRPr lang="en-US" sz="4000" spc="0" dirty="0">
              <a:solidFill>
                <a:schemeClr val="accent5">
                  <a:lumMod val="50000"/>
                </a:schemeClr>
              </a:solidFill>
              <a:latin typeface="Microsoft JhengHei" panose="020B0604030504040204" pitchFamily="34" charset="-120"/>
              <a:ea typeface="Microsoft JhengHei" panose="020B0604030504040204" pitchFamily="34" charset="-120"/>
            </a:endParaRPr>
          </a:p>
        </p:txBody>
      </p:sp>
      <p:sp>
        <p:nvSpPr>
          <p:cNvPr id="26" name="Oval 5">
            <a:extLst>
              <a:ext uri="{FF2B5EF4-FFF2-40B4-BE49-F238E27FC236}">
                <a16:creationId xmlns:a16="http://schemas.microsoft.com/office/drawing/2014/main" id="{AE703860-C63D-4BBA-A451-E4A403280A61}"/>
              </a:ext>
            </a:extLst>
          </p:cNvPr>
          <p:cNvSpPr/>
          <p:nvPr/>
        </p:nvSpPr>
        <p:spPr>
          <a:xfrm>
            <a:off x="521993" y="551999"/>
            <a:ext cx="1961461" cy="953760"/>
          </a:xfrm>
          <a:prstGeom prst="ellipse">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800" b="1" dirty="0"/>
              <a:t>小知識</a:t>
            </a:r>
            <a:endParaRPr lang="en-HK" sz="2800" b="1" dirty="0"/>
          </a:p>
        </p:txBody>
      </p:sp>
      <p:pic>
        <p:nvPicPr>
          <p:cNvPr id="2050" name="Picture 2" descr="當代中國-影視時尚-從農場到餐桌1">
            <a:extLst>
              <a:ext uri="{FF2B5EF4-FFF2-40B4-BE49-F238E27FC236}">
                <a16:creationId xmlns:a16="http://schemas.microsoft.com/office/drawing/2014/main" id="{874B0338-0FA7-C868-378F-751B28E9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140" y="0"/>
            <a:ext cx="3708399" cy="2085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當代中國-影視時尚-從農場到餐桌2">
            <a:extLst>
              <a:ext uri="{FF2B5EF4-FFF2-40B4-BE49-F238E27FC236}">
                <a16:creationId xmlns:a16="http://schemas.microsoft.com/office/drawing/2014/main" id="{AE0659B7-A373-AA72-B558-92A66CF3A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236" y="1784391"/>
            <a:ext cx="2552015" cy="430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59303"/>
      </p:ext>
    </p:extLst>
  </p:cSld>
  <p:clrMapOvr>
    <a:masterClrMapping/>
  </p:clrMapOvr>
</p:sld>
</file>

<file path=ppt/theme/theme1.xml><?xml version="1.0" encoding="utf-8"?>
<a:theme xmlns:a="http://schemas.openxmlformats.org/drawingml/2006/main" name="Office 佈景主題">
  <a:themeElements>
    <a:clrScheme name="Custom 2">
      <a:dk1>
        <a:srgbClr val="4459A8"/>
      </a:dk1>
      <a:lt1>
        <a:srgbClr val="FFFFFF"/>
      </a:lt1>
      <a:dk2>
        <a:srgbClr val="4459A8"/>
      </a:dk2>
      <a:lt2>
        <a:srgbClr val="00A2E8"/>
      </a:lt2>
      <a:accent1>
        <a:srgbClr val="EC418C"/>
      </a:accent1>
      <a:accent2>
        <a:srgbClr val="D6D5EA"/>
      </a:accent2>
      <a:accent3>
        <a:srgbClr val="51B94F"/>
      </a:accent3>
      <a:accent4>
        <a:srgbClr val="898EC6"/>
      </a:accent4>
      <a:accent5>
        <a:srgbClr val="F3DD57"/>
      </a:accent5>
      <a:accent6>
        <a:srgbClr val="4459A8"/>
      </a:accent6>
      <a:hlink>
        <a:srgbClr val="EC418C"/>
      </a:hlink>
      <a:folHlink>
        <a:srgbClr val="FAAB5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公社科ppt_主題2課題1_template" id="{03337E0E-B253-3543-A4C0-98BF7E6F728D}" vid="{E7A760AA-5B0F-9341-9B24-F1FFCF0CA1A9}"/>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888565-292f-4b60-a4c3-978be975df1a">
      <Terms xmlns="http://schemas.microsoft.com/office/infopath/2007/PartnerControls"/>
    </lcf76f155ced4ddcb4097134ff3c332f>
    <TaxCatchAll xmlns="a67ca032-99e1-499e-a335-21cedd256a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6AED26EDD48549808C35B334771AFF" ma:contentTypeVersion="21" ma:contentTypeDescription="Create a new document." ma:contentTypeScope="" ma:versionID="c914308c1d945ec29da5fce4652c1d3b">
  <xsd:schema xmlns:xsd="http://www.w3.org/2001/XMLSchema" xmlns:xs="http://www.w3.org/2001/XMLSchema" xmlns:p="http://schemas.microsoft.com/office/2006/metadata/properties" xmlns:ns2="7c888565-292f-4b60-a4c3-978be975df1a" xmlns:ns3="a67ca032-99e1-499e-a335-21cedd256a52" targetNamespace="http://schemas.microsoft.com/office/2006/metadata/properties" ma:root="true" ma:fieldsID="1be47a1b36fe9067b22593e60d97e0b5" ns2:_="" ns3:_="">
    <xsd:import namespace="7c888565-292f-4b60-a4c3-978be975df1a"/>
    <xsd:import namespace="a67ca032-99e1-499e-a335-21cedd256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88565-292f-4b60-a4c3-978be975d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d5784a-827d-4306-a51d-6f1b4b9e6b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7ca032-99e1-499e-a335-21cedd256a5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934b552b-2268-4134-bd04-92e881359c7f}" ma:internalName="TaxCatchAll" ma:showField="CatchAllData" ma:web="a67ca032-99e1-499e-a335-21cedd256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4E62FC-4EE1-49C7-925E-AD465CD04EF5}">
  <ds:schemaRefs>
    <ds:schemaRef ds:uri="http://schemas.microsoft.com/office/2006/documentManagement/types"/>
    <ds:schemaRef ds:uri="a67ca032-99e1-499e-a335-21cedd256a52"/>
    <ds:schemaRef ds:uri="http://www.w3.org/XML/1998/namespace"/>
    <ds:schemaRef ds:uri="http://purl.org/dc/dcmitype/"/>
    <ds:schemaRef ds:uri="http://schemas.openxmlformats.org/package/2006/metadata/core-properties"/>
    <ds:schemaRef ds:uri="http://purl.org/dc/terms/"/>
    <ds:schemaRef ds:uri="http://purl.org/dc/elements/1.1/"/>
    <ds:schemaRef ds:uri="7c888565-292f-4b60-a4c3-978be975df1a"/>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AB9D722-BDDB-44CF-A55C-82E87551BFA2}">
  <ds:schemaRefs>
    <ds:schemaRef ds:uri="http://schemas.microsoft.com/sharepoint/v3/contenttype/forms"/>
  </ds:schemaRefs>
</ds:datastoreItem>
</file>

<file path=customXml/itemProps3.xml><?xml version="1.0" encoding="utf-8"?>
<ds:datastoreItem xmlns:ds="http://schemas.openxmlformats.org/officeDocument/2006/customXml" ds:itemID="{B49E61E0-7023-445C-A1E5-B33F11DE7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88565-292f-4b60-a4c3-978be975df1a"/>
    <ds:schemaRef ds:uri="a67ca032-99e1-499e-a335-21cedd256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公社科ppt_主題2課題1_template</Template>
  <TotalTime>1835</TotalTime>
  <Words>2704</Words>
  <Application>Microsoft Office PowerPoint</Application>
  <PresentationFormat>寬螢幕</PresentationFormat>
  <Paragraphs>230</Paragraphs>
  <Slides>34</Slides>
  <Notes>25</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34</vt:i4>
      </vt:variant>
    </vt:vector>
  </HeadingPairs>
  <TitlesOfParts>
    <vt:vector size="46" baseType="lpstr">
      <vt:lpstr>DFKai-SB</vt:lpstr>
      <vt:lpstr>DFKai-SB</vt:lpstr>
      <vt:lpstr>Gill Sans</vt:lpstr>
      <vt:lpstr>MHEI-MEDIUM-HKSCS-U</vt:lpstr>
      <vt:lpstr>微軟正黑體</vt:lpstr>
      <vt:lpstr>微軟正黑體</vt:lpstr>
      <vt:lpstr>Arial</vt:lpstr>
      <vt:lpstr>Calibri</vt:lpstr>
      <vt:lpstr>Gill Sans MT</vt:lpstr>
      <vt:lpstr>Montserrat</vt:lpstr>
      <vt:lpstr>Times New Roman</vt:lpstr>
      <vt:lpstr>Office 佈景主題</vt:lpstr>
      <vt:lpstr>PowerPoint 簡報</vt:lpstr>
      <vt:lpstr>PowerPoint 簡報</vt:lpstr>
      <vt:lpstr>探究問題</vt:lpstr>
      <vt:lpstr>PowerPoint 簡報</vt:lpstr>
      <vt:lpstr>PowerPoint 簡報</vt:lpstr>
      <vt:lpstr>PowerPoint 簡報</vt:lpstr>
      <vt:lpstr>互聯網推動經濟發展</vt:lpstr>
      <vt:lpstr>PowerPoint 簡報</vt:lpstr>
      <vt:lpstr>扶農與助農</vt:lpstr>
      <vt:lpstr>資訊科技為個人與社會帶來正面影響</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「數字紅利」</vt:lpstr>
      <vt:lpstr>PowerPoint 簡報</vt:lpstr>
      <vt:lpstr>互聯網促進中西交流</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Jackson Lam</dc:creator>
  <cp:lastModifiedBy>Jackson Lam</cp:lastModifiedBy>
  <cp:revision>3</cp:revision>
  <dcterms:created xsi:type="dcterms:W3CDTF">2023-09-07T06:48:50Z</dcterms:created>
  <dcterms:modified xsi:type="dcterms:W3CDTF">2023-11-20T03:50:01Z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0x010100B26AED26EDD48549808C35B334771AFF</vt:lpwstr>
  </property>
  <property fmtid="{D5CDD505-2E9C-101B-9397-08002B2CF9AE}" pid="3" name="MediaServiceImageTags">
    <vt:lpwstr/>
  </property>
</Properties>
</file>