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sldIdLst>
    <p:sldId id="256" r:id="rId5"/>
    <p:sldId id="257" r:id="rId6"/>
    <p:sldId id="418" r:id="rId7"/>
    <p:sldId id="258" r:id="rId8"/>
    <p:sldId id="259" r:id="rId9"/>
    <p:sldId id="260" r:id="rId10"/>
    <p:sldId id="3575" r:id="rId11"/>
    <p:sldId id="350" r:id="rId12"/>
    <p:sldId id="3504" r:id="rId13"/>
    <p:sldId id="3576" r:id="rId14"/>
    <p:sldId id="263" r:id="rId15"/>
    <p:sldId id="273" r:id="rId16"/>
    <p:sldId id="3548" r:id="rId17"/>
    <p:sldId id="3549" r:id="rId18"/>
    <p:sldId id="3522" r:id="rId19"/>
    <p:sldId id="3587" r:id="rId20"/>
    <p:sldId id="367" r:id="rId21"/>
    <p:sldId id="364" r:id="rId22"/>
    <p:sldId id="339" r:id="rId23"/>
    <p:sldId id="3543" r:id="rId24"/>
    <p:sldId id="3580" r:id="rId25"/>
    <p:sldId id="3581" r:id="rId26"/>
    <p:sldId id="3582" r:id="rId27"/>
    <p:sldId id="3583" r:id="rId28"/>
    <p:sldId id="3584" r:id="rId29"/>
    <p:sldId id="3585" r:id="rId30"/>
    <p:sldId id="3547" r:id="rId31"/>
    <p:sldId id="271" r:id="rId32"/>
    <p:sldId id="3513" r:id="rId33"/>
    <p:sldId id="365" r:id="rId34"/>
    <p:sldId id="361" r:id="rId35"/>
    <p:sldId id="363" r:id="rId36"/>
    <p:sldId id="419" r:id="rId37"/>
    <p:sldId id="299" r:id="rId38"/>
    <p:sldId id="285" r:id="rId39"/>
    <p:sldId id="28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A2E8"/>
    <a:srgbClr val="EF569C"/>
    <a:srgbClr val="3F50A4"/>
    <a:srgbClr val="436FB3"/>
    <a:srgbClr val="847A5F"/>
    <a:srgbClr val="8693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4CA076-1445-418F-A27D-3A4B3082033F}" v="74" dt="2023-09-19T01:27:08.3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11" autoAdjust="0"/>
    <p:restoredTop sz="94694"/>
  </p:normalViewPr>
  <p:slideViewPr>
    <p:cSldViewPr snapToGrid="0" snapToObjects="1">
      <p:cViewPr varScale="1">
        <p:scale>
          <a:sx n="67" d="100"/>
          <a:sy n="67" d="100"/>
        </p:scale>
        <p:origin x="66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son Lam" userId="32eacf31-ef64-4152-a98e-82afd854682f" providerId="ADAL" clId="{C38B8F88-43BC-4608-8279-6C4267180600}"/>
    <pc:docChg chg="modSld sldOrd">
      <pc:chgData name="Jackson Lam" userId="32eacf31-ef64-4152-a98e-82afd854682f" providerId="ADAL" clId="{C38B8F88-43BC-4608-8279-6C4267180600}" dt="2023-09-13T06:45:33.349" v="1"/>
      <pc:docMkLst>
        <pc:docMk/>
      </pc:docMkLst>
      <pc:sldChg chg="ord">
        <pc:chgData name="Jackson Lam" userId="32eacf31-ef64-4152-a98e-82afd854682f" providerId="ADAL" clId="{C38B8F88-43BC-4608-8279-6C4267180600}" dt="2023-09-13T06:45:33.349" v="1"/>
        <pc:sldMkLst>
          <pc:docMk/>
          <pc:sldMk cId="4286884056" sldId="256"/>
        </pc:sldMkLst>
      </pc:sldChg>
    </pc:docChg>
  </pc:docChgLst>
  <pc:docChgLst>
    <pc:chgData name="Jackson Lam" userId="32eacf31-ef64-4152-a98e-82afd854682f" providerId="ADAL" clId="{254CA076-1445-418F-A27D-3A4B3082033F}"/>
    <pc:docChg chg="undo custSel addSld delSld modSld sldOrd">
      <pc:chgData name="Jackson Lam" userId="32eacf31-ef64-4152-a98e-82afd854682f" providerId="ADAL" clId="{254CA076-1445-418F-A27D-3A4B3082033F}" dt="2023-09-19T01:27:30.234" v="1540"/>
      <pc:docMkLst>
        <pc:docMk/>
      </pc:docMkLst>
      <pc:sldChg chg="modSp add del mod">
        <pc:chgData name="Jackson Lam" userId="32eacf31-ef64-4152-a98e-82afd854682f" providerId="ADAL" clId="{254CA076-1445-418F-A27D-3A4B3082033F}" dt="2023-09-19T01:27:30.234" v="1540"/>
        <pc:sldMkLst>
          <pc:docMk/>
          <pc:sldMk cId="0" sldId="257"/>
        </pc:sldMkLst>
        <pc:spChg chg="mod">
          <ac:chgData name="Jackson Lam" userId="32eacf31-ef64-4152-a98e-82afd854682f" providerId="ADAL" clId="{254CA076-1445-418F-A27D-3A4B3082033F}" dt="2023-09-19T01:27:30.234" v="1540"/>
          <ac:spMkLst>
            <pc:docMk/>
            <pc:sldMk cId="0" sldId="257"/>
            <ac:spMk id="5" creationId="{D8216A08-3DCE-5EAC-CA3D-3358B4C2CF31}"/>
          </ac:spMkLst>
        </pc:spChg>
        <pc:spChg chg="mod">
          <ac:chgData name="Jackson Lam" userId="32eacf31-ef64-4152-a98e-82afd854682f" providerId="ADAL" clId="{254CA076-1445-418F-A27D-3A4B3082033F}" dt="2023-09-19T01:27:16.948" v="1539" actId="20577"/>
          <ac:spMkLst>
            <pc:docMk/>
            <pc:sldMk cId="0" sldId="257"/>
            <ac:spMk id="6" creationId="{DA4C9317-313A-B2E3-DC2B-6C3C5A91FA94}"/>
          </ac:spMkLst>
        </pc:spChg>
      </pc:sldChg>
      <pc:sldChg chg="modSp add del mod">
        <pc:chgData name="Jackson Lam" userId="32eacf31-ef64-4152-a98e-82afd854682f" providerId="ADAL" clId="{254CA076-1445-418F-A27D-3A4B3082033F}" dt="2023-09-15T02:06:58.165" v="83" actId="207"/>
        <pc:sldMkLst>
          <pc:docMk/>
          <pc:sldMk cId="0" sldId="258"/>
        </pc:sldMkLst>
        <pc:spChg chg="mod">
          <ac:chgData name="Jackson Lam" userId="32eacf31-ef64-4152-a98e-82afd854682f" providerId="ADAL" clId="{254CA076-1445-418F-A27D-3A4B3082033F}" dt="2023-09-15T01:57:42.659" v="77" actId="14100"/>
          <ac:spMkLst>
            <pc:docMk/>
            <pc:sldMk cId="0" sldId="258"/>
            <ac:spMk id="52" creationId="{00000000-0000-0000-0000-000000000000}"/>
          </ac:spMkLst>
        </pc:spChg>
        <pc:spChg chg="mod">
          <ac:chgData name="Jackson Lam" userId="32eacf31-ef64-4152-a98e-82afd854682f" providerId="ADAL" clId="{254CA076-1445-418F-A27D-3A4B3082033F}" dt="2023-09-15T02:06:58.165" v="83" actId="207"/>
          <ac:spMkLst>
            <pc:docMk/>
            <pc:sldMk cId="0" sldId="258"/>
            <ac:spMk id="53" creationId="{00000000-0000-0000-0000-000000000000}"/>
          </ac:spMkLst>
        </pc:spChg>
        <pc:spChg chg="mod">
          <ac:chgData name="Jackson Lam" userId="32eacf31-ef64-4152-a98e-82afd854682f" providerId="ADAL" clId="{254CA076-1445-418F-A27D-3A4B3082033F}" dt="2023-09-15T02:06:21.584" v="82" actId="6549"/>
          <ac:spMkLst>
            <pc:docMk/>
            <pc:sldMk cId="0" sldId="258"/>
            <ac:spMk id="55" creationId="{00000000-0000-0000-0000-000000000000}"/>
          </ac:spMkLst>
        </pc:spChg>
        <pc:picChg chg="mod">
          <ac:chgData name="Jackson Lam" userId="32eacf31-ef64-4152-a98e-82afd854682f" providerId="ADAL" clId="{254CA076-1445-418F-A27D-3A4B3082033F}" dt="2023-09-15T01:52:09.463" v="10" actId="1076"/>
          <ac:picMkLst>
            <pc:docMk/>
            <pc:sldMk cId="0" sldId="258"/>
            <ac:picMk id="54" creationId="{00000000-0000-0000-0000-000000000000}"/>
          </ac:picMkLst>
        </pc:picChg>
      </pc:sldChg>
      <pc:sldChg chg="modSp add del mod">
        <pc:chgData name="Jackson Lam" userId="32eacf31-ef64-4152-a98e-82afd854682f" providerId="ADAL" clId="{254CA076-1445-418F-A27D-3A4B3082033F}" dt="2023-09-15T02:10:51.096" v="90" actId="11"/>
        <pc:sldMkLst>
          <pc:docMk/>
          <pc:sldMk cId="0" sldId="259"/>
        </pc:sldMkLst>
        <pc:spChg chg="mod">
          <ac:chgData name="Jackson Lam" userId="32eacf31-ef64-4152-a98e-82afd854682f" providerId="ADAL" clId="{254CA076-1445-418F-A27D-3A4B3082033F}" dt="2023-09-15T02:10:37.211" v="87" actId="207"/>
          <ac:spMkLst>
            <pc:docMk/>
            <pc:sldMk cId="0" sldId="259"/>
            <ac:spMk id="60" creationId="{00000000-0000-0000-0000-000000000000}"/>
          </ac:spMkLst>
        </pc:spChg>
        <pc:spChg chg="mod">
          <ac:chgData name="Jackson Lam" userId="32eacf31-ef64-4152-a98e-82afd854682f" providerId="ADAL" clId="{254CA076-1445-418F-A27D-3A4B3082033F}" dt="2023-09-15T02:10:32.850" v="84" actId="207"/>
          <ac:spMkLst>
            <pc:docMk/>
            <pc:sldMk cId="0" sldId="259"/>
            <ac:spMk id="61" creationId="{00000000-0000-0000-0000-000000000000}"/>
          </ac:spMkLst>
        </pc:spChg>
        <pc:spChg chg="mod">
          <ac:chgData name="Jackson Lam" userId="32eacf31-ef64-4152-a98e-82afd854682f" providerId="ADAL" clId="{254CA076-1445-418F-A27D-3A4B3082033F}" dt="2023-09-15T02:10:51.096" v="90" actId="11"/>
          <ac:spMkLst>
            <pc:docMk/>
            <pc:sldMk cId="0" sldId="259"/>
            <ac:spMk id="63" creationId="{00000000-0000-0000-0000-000000000000}"/>
          </ac:spMkLst>
        </pc:spChg>
      </pc:sldChg>
      <pc:sldChg chg="addSp modSp add del mod">
        <pc:chgData name="Jackson Lam" userId="32eacf31-ef64-4152-a98e-82afd854682f" providerId="ADAL" clId="{254CA076-1445-418F-A27D-3A4B3082033F}" dt="2023-09-18T10:27:39.861" v="1509" actId="1076"/>
        <pc:sldMkLst>
          <pc:docMk/>
          <pc:sldMk cId="0" sldId="260"/>
        </pc:sldMkLst>
        <pc:spChg chg="mod">
          <ac:chgData name="Jackson Lam" userId="32eacf31-ef64-4152-a98e-82afd854682f" providerId="ADAL" clId="{254CA076-1445-418F-A27D-3A4B3082033F}" dt="2023-09-15T02:12:27.228" v="93" actId="207"/>
          <ac:spMkLst>
            <pc:docMk/>
            <pc:sldMk cId="0" sldId="260"/>
            <ac:spMk id="2" creationId="{3A23796F-EC50-3C89-4156-4228D2A325AE}"/>
          </ac:spMkLst>
        </pc:spChg>
        <pc:spChg chg="mod">
          <ac:chgData name="Jackson Lam" userId="32eacf31-ef64-4152-a98e-82afd854682f" providerId="ADAL" clId="{254CA076-1445-418F-A27D-3A4B3082033F}" dt="2023-09-15T02:12:27.228" v="93" actId="207"/>
          <ac:spMkLst>
            <pc:docMk/>
            <pc:sldMk cId="0" sldId="260"/>
            <ac:spMk id="3" creationId="{45735F77-98A4-1792-8643-9CE18BA86EEB}"/>
          </ac:spMkLst>
        </pc:spChg>
        <pc:spChg chg="mod">
          <ac:chgData name="Jackson Lam" userId="32eacf31-ef64-4152-a98e-82afd854682f" providerId="ADAL" clId="{254CA076-1445-418F-A27D-3A4B3082033F}" dt="2023-09-15T02:12:27.228" v="93" actId="207"/>
          <ac:spMkLst>
            <pc:docMk/>
            <pc:sldMk cId="0" sldId="260"/>
            <ac:spMk id="4" creationId="{8F405B54-A780-1614-CBC2-35468C2390FF}"/>
          </ac:spMkLst>
        </pc:spChg>
        <pc:spChg chg="add mod">
          <ac:chgData name="Jackson Lam" userId="32eacf31-ef64-4152-a98e-82afd854682f" providerId="ADAL" clId="{254CA076-1445-418F-A27D-3A4B3082033F}" dt="2023-09-15T02:12:45.051" v="94"/>
          <ac:spMkLst>
            <pc:docMk/>
            <pc:sldMk cId="0" sldId="260"/>
            <ac:spMk id="5" creationId="{80C2175D-12E4-EF82-07C4-24EE80B8CAB5}"/>
          </ac:spMkLst>
        </pc:spChg>
        <pc:spChg chg="add mod">
          <ac:chgData name="Jackson Lam" userId="32eacf31-ef64-4152-a98e-82afd854682f" providerId="ADAL" clId="{254CA076-1445-418F-A27D-3A4B3082033F}" dt="2023-09-18T10:27:39.861" v="1509" actId="1076"/>
          <ac:spMkLst>
            <pc:docMk/>
            <pc:sldMk cId="0" sldId="260"/>
            <ac:spMk id="6" creationId="{ED5E2B67-DB6F-BD9D-B487-5E9273C275D2}"/>
          </ac:spMkLst>
        </pc:spChg>
        <pc:spChg chg="mod">
          <ac:chgData name="Jackson Lam" userId="32eacf31-ef64-4152-a98e-82afd854682f" providerId="ADAL" clId="{254CA076-1445-418F-A27D-3A4B3082033F}" dt="2023-09-15T02:12:14.545" v="92" actId="207"/>
          <ac:spMkLst>
            <pc:docMk/>
            <pc:sldMk cId="0" sldId="260"/>
            <ac:spMk id="68" creationId="{00000000-0000-0000-0000-000000000000}"/>
          </ac:spMkLst>
        </pc:spChg>
        <pc:spChg chg="mod">
          <ac:chgData name="Jackson Lam" userId="32eacf31-ef64-4152-a98e-82afd854682f" providerId="ADAL" clId="{254CA076-1445-418F-A27D-3A4B3082033F}" dt="2023-09-18T10:27:31.299" v="1506" actId="1076"/>
          <ac:spMkLst>
            <pc:docMk/>
            <pc:sldMk cId="0" sldId="260"/>
            <ac:spMk id="69" creationId="{00000000-0000-0000-0000-000000000000}"/>
          </ac:spMkLst>
        </pc:spChg>
        <pc:spChg chg="mod">
          <ac:chgData name="Jackson Lam" userId="32eacf31-ef64-4152-a98e-82afd854682f" providerId="ADAL" clId="{254CA076-1445-418F-A27D-3A4B3082033F}" dt="2023-09-18T10:27:31.299" v="1506" actId="1076"/>
          <ac:spMkLst>
            <pc:docMk/>
            <pc:sldMk cId="0" sldId="260"/>
            <ac:spMk id="70" creationId="{00000000-0000-0000-0000-000000000000}"/>
          </ac:spMkLst>
        </pc:spChg>
        <pc:spChg chg="mod">
          <ac:chgData name="Jackson Lam" userId="32eacf31-ef64-4152-a98e-82afd854682f" providerId="ADAL" clId="{254CA076-1445-418F-A27D-3A4B3082033F}" dt="2023-09-18T10:27:33.565" v="1507" actId="14100"/>
          <ac:spMkLst>
            <pc:docMk/>
            <pc:sldMk cId="0" sldId="260"/>
            <ac:spMk id="71" creationId="{00000000-0000-0000-0000-000000000000}"/>
          </ac:spMkLst>
        </pc:spChg>
        <pc:spChg chg="mod">
          <ac:chgData name="Jackson Lam" userId="32eacf31-ef64-4152-a98e-82afd854682f" providerId="ADAL" clId="{254CA076-1445-418F-A27D-3A4B3082033F}" dt="2023-09-18T10:27:25.585" v="1504" actId="1076"/>
          <ac:spMkLst>
            <pc:docMk/>
            <pc:sldMk cId="0" sldId="260"/>
            <ac:spMk id="73" creationId="{00000000-0000-0000-0000-000000000000}"/>
          </ac:spMkLst>
        </pc:spChg>
        <pc:spChg chg="mod">
          <ac:chgData name="Jackson Lam" userId="32eacf31-ef64-4152-a98e-82afd854682f" providerId="ADAL" clId="{254CA076-1445-418F-A27D-3A4B3082033F}" dt="2023-09-15T02:12:12.389" v="91" actId="207"/>
          <ac:spMkLst>
            <pc:docMk/>
            <pc:sldMk cId="0" sldId="260"/>
            <ac:spMk id="74" creationId="{00000000-0000-0000-0000-000000000000}"/>
          </ac:spMkLst>
        </pc:spChg>
        <pc:spChg chg="mod">
          <ac:chgData name="Jackson Lam" userId="32eacf31-ef64-4152-a98e-82afd854682f" providerId="ADAL" clId="{254CA076-1445-418F-A27D-3A4B3082033F}" dt="2023-09-15T02:12:12.389" v="91" actId="207"/>
          <ac:spMkLst>
            <pc:docMk/>
            <pc:sldMk cId="0" sldId="260"/>
            <ac:spMk id="75" creationId="{00000000-0000-0000-0000-000000000000}"/>
          </ac:spMkLst>
        </pc:spChg>
        <pc:spChg chg="mod">
          <ac:chgData name="Jackson Lam" userId="32eacf31-ef64-4152-a98e-82afd854682f" providerId="ADAL" clId="{254CA076-1445-418F-A27D-3A4B3082033F}" dt="2023-09-15T02:12:27.228" v="93" actId="207"/>
          <ac:spMkLst>
            <pc:docMk/>
            <pc:sldMk cId="0" sldId="260"/>
            <ac:spMk id="76" creationId="{00000000-0000-0000-0000-000000000000}"/>
          </ac:spMkLst>
        </pc:spChg>
      </pc:sldChg>
      <pc:sldChg chg="del">
        <pc:chgData name="Jackson Lam" userId="32eacf31-ef64-4152-a98e-82afd854682f" providerId="ADAL" clId="{254CA076-1445-418F-A27D-3A4B3082033F}" dt="2023-09-15T01:25:21.009" v="0" actId="47"/>
        <pc:sldMkLst>
          <pc:docMk/>
          <pc:sldMk cId="0" sldId="261"/>
        </pc:sldMkLst>
      </pc:sldChg>
      <pc:sldChg chg="addSp delSp modSp add mod">
        <pc:chgData name="Jackson Lam" userId="32eacf31-ef64-4152-a98e-82afd854682f" providerId="ADAL" clId="{254CA076-1445-418F-A27D-3A4B3082033F}" dt="2023-09-18T09:58:37.989" v="1354" actId="14100"/>
        <pc:sldMkLst>
          <pc:docMk/>
          <pc:sldMk cId="0" sldId="263"/>
        </pc:sldMkLst>
        <pc:spChg chg="mod">
          <ac:chgData name="Jackson Lam" userId="32eacf31-ef64-4152-a98e-82afd854682f" providerId="ADAL" clId="{254CA076-1445-418F-A27D-3A4B3082033F}" dt="2023-09-15T04:20:28.932" v="887" actId="1076"/>
          <ac:spMkLst>
            <pc:docMk/>
            <pc:sldMk cId="0" sldId="263"/>
            <ac:spMk id="4" creationId="{33C5D433-4C8E-4B45-8FC2-8CE8AB361307}"/>
          </ac:spMkLst>
        </pc:spChg>
        <pc:spChg chg="del mod">
          <ac:chgData name="Jackson Lam" userId="32eacf31-ef64-4152-a98e-82afd854682f" providerId="ADAL" clId="{254CA076-1445-418F-A27D-3A4B3082033F}" dt="2023-09-15T04:20:11.298" v="879" actId="478"/>
          <ac:spMkLst>
            <pc:docMk/>
            <pc:sldMk cId="0" sldId="263"/>
            <ac:spMk id="6" creationId="{B380BF4A-74D3-98A8-A17F-C0AF692DEA66}"/>
          </ac:spMkLst>
        </pc:spChg>
        <pc:spChg chg="mod">
          <ac:chgData name="Jackson Lam" userId="32eacf31-ef64-4152-a98e-82afd854682f" providerId="ADAL" clId="{254CA076-1445-418F-A27D-3A4B3082033F}" dt="2023-09-15T04:21:31.162" v="890" actId="207"/>
          <ac:spMkLst>
            <pc:docMk/>
            <pc:sldMk cId="0" sldId="263"/>
            <ac:spMk id="7" creationId="{9D1FEAC0-3A76-E376-D64B-F5673FAB110F}"/>
          </ac:spMkLst>
        </pc:spChg>
        <pc:spChg chg="add del mod">
          <ac:chgData name="Jackson Lam" userId="32eacf31-ef64-4152-a98e-82afd854682f" providerId="ADAL" clId="{254CA076-1445-418F-A27D-3A4B3082033F}" dt="2023-09-15T04:18:09.436" v="783" actId="478"/>
          <ac:spMkLst>
            <pc:docMk/>
            <pc:sldMk cId="0" sldId="263"/>
            <ac:spMk id="9" creationId="{476F21AF-B325-EC17-0800-0825F24E8762}"/>
          </ac:spMkLst>
        </pc:spChg>
        <pc:spChg chg="add mod">
          <ac:chgData name="Jackson Lam" userId="32eacf31-ef64-4152-a98e-82afd854682f" providerId="ADAL" clId="{254CA076-1445-418F-A27D-3A4B3082033F}" dt="2023-09-18T09:54:19.271" v="1335" actId="1076"/>
          <ac:spMkLst>
            <pc:docMk/>
            <pc:sldMk cId="0" sldId="263"/>
            <ac:spMk id="9" creationId="{6CC80501-68E5-DD62-9676-118CE6218B51}"/>
          </ac:spMkLst>
        </pc:spChg>
        <pc:spChg chg="add mod">
          <ac:chgData name="Jackson Lam" userId="32eacf31-ef64-4152-a98e-82afd854682f" providerId="ADAL" clId="{254CA076-1445-418F-A27D-3A4B3082033F}" dt="2023-09-15T04:20:20.855" v="882" actId="1076"/>
          <ac:spMkLst>
            <pc:docMk/>
            <pc:sldMk cId="0" sldId="263"/>
            <ac:spMk id="13" creationId="{0F1D65DD-F5D2-97F4-C2C1-2087E8407222}"/>
          </ac:spMkLst>
        </pc:spChg>
        <pc:spChg chg="add mod">
          <ac:chgData name="Jackson Lam" userId="32eacf31-ef64-4152-a98e-82afd854682f" providerId="ADAL" clId="{254CA076-1445-418F-A27D-3A4B3082033F}" dt="2023-09-18T09:54:57.499" v="1338"/>
          <ac:spMkLst>
            <pc:docMk/>
            <pc:sldMk cId="0" sldId="263"/>
            <ac:spMk id="15" creationId="{08423554-0F0E-7E4E-6197-47E943F796FD}"/>
          </ac:spMkLst>
        </pc:spChg>
        <pc:spChg chg="add mod">
          <ac:chgData name="Jackson Lam" userId="32eacf31-ef64-4152-a98e-82afd854682f" providerId="ADAL" clId="{254CA076-1445-418F-A27D-3A4B3082033F}" dt="2023-09-18T09:55:38.026" v="1343" actId="20577"/>
          <ac:spMkLst>
            <pc:docMk/>
            <pc:sldMk cId="0" sldId="263"/>
            <ac:spMk id="16" creationId="{09494389-5F93-4062-F912-DAEBB3A07F3F}"/>
          </ac:spMkLst>
        </pc:spChg>
        <pc:spChg chg="add del mod">
          <ac:chgData name="Jackson Lam" userId="32eacf31-ef64-4152-a98e-82afd854682f" providerId="ADAL" clId="{254CA076-1445-418F-A27D-3A4B3082033F}" dt="2023-09-15T04:18:14.528" v="784" actId="478"/>
          <ac:spMkLst>
            <pc:docMk/>
            <pc:sldMk cId="0" sldId="263"/>
            <ac:spMk id="16" creationId="{FDC5E46F-127C-43DC-1100-311F11818E53}"/>
          </ac:spMkLst>
        </pc:spChg>
        <pc:spChg chg="add mod">
          <ac:chgData name="Jackson Lam" userId="32eacf31-ef64-4152-a98e-82afd854682f" providerId="ADAL" clId="{254CA076-1445-418F-A27D-3A4B3082033F}" dt="2023-09-15T04:20:20.855" v="882" actId="1076"/>
          <ac:spMkLst>
            <pc:docMk/>
            <pc:sldMk cId="0" sldId="263"/>
            <ac:spMk id="18" creationId="{AF486EF8-D78E-03DA-4A09-99DE99E7781C}"/>
          </ac:spMkLst>
        </pc:spChg>
        <pc:spChg chg="add del mod">
          <ac:chgData name="Jackson Lam" userId="32eacf31-ef64-4152-a98e-82afd854682f" providerId="ADAL" clId="{254CA076-1445-418F-A27D-3A4B3082033F}" dt="2023-09-18T09:56:12.514" v="1346" actId="21"/>
          <ac:spMkLst>
            <pc:docMk/>
            <pc:sldMk cId="0" sldId="263"/>
            <ac:spMk id="19" creationId="{2E80E476-D099-D4EC-1145-1403F6A73BC6}"/>
          </ac:spMkLst>
        </pc:spChg>
        <pc:spChg chg="add mod">
          <ac:chgData name="Jackson Lam" userId="32eacf31-ef64-4152-a98e-82afd854682f" providerId="ADAL" clId="{254CA076-1445-418F-A27D-3A4B3082033F}" dt="2023-09-18T09:56:39.208" v="1350"/>
          <ac:spMkLst>
            <pc:docMk/>
            <pc:sldMk cId="0" sldId="263"/>
            <ac:spMk id="20" creationId="{07C9C0B7-F778-F683-F627-5F363F9490F1}"/>
          </ac:spMkLst>
        </pc:spChg>
        <pc:spChg chg="add mod">
          <ac:chgData name="Jackson Lam" userId="32eacf31-ef64-4152-a98e-82afd854682f" providerId="ADAL" clId="{254CA076-1445-418F-A27D-3A4B3082033F}" dt="2023-09-18T09:56:53.078" v="1351"/>
          <ac:spMkLst>
            <pc:docMk/>
            <pc:sldMk cId="0" sldId="263"/>
            <ac:spMk id="21" creationId="{D233F8D3-2696-BE05-AEEE-3244D8AFD114}"/>
          </ac:spMkLst>
        </pc:spChg>
        <pc:spChg chg="add mod">
          <ac:chgData name="Jackson Lam" userId="32eacf31-ef64-4152-a98e-82afd854682f" providerId="ADAL" clId="{254CA076-1445-418F-A27D-3A4B3082033F}" dt="2023-09-18T09:58:37.989" v="1354" actId="14100"/>
          <ac:spMkLst>
            <pc:docMk/>
            <pc:sldMk cId="0" sldId="263"/>
            <ac:spMk id="22" creationId="{E0D6059A-0B55-EF86-28DB-9AE1B12A2ECE}"/>
          </ac:spMkLst>
        </pc:spChg>
        <pc:spChg chg="mod">
          <ac:chgData name="Jackson Lam" userId="32eacf31-ef64-4152-a98e-82afd854682f" providerId="ADAL" clId="{254CA076-1445-418F-A27D-3A4B3082033F}" dt="2023-09-18T09:56:20.730" v="1349" actId="1076"/>
          <ac:spMkLst>
            <pc:docMk/>
            <pc:sldMk cId="0" sldId="263"/>
            <ac:spMk id="23" creationId="{AA5E62D9-4A7C-7A3D-7C43-F98B7DB6E9A6}"/>
          </ac:spMkLst>
        </pc:spChg>
        <pc:spChg chg="mod">
          <ac:chgData name="Jackson Lam" userId="32eacf31-ef64-4152-a98e-82afd854682f" providerId="ADAL" clId="{254CA076-1445-418F-A27D-3A4B3082033F}" dt="2023-09-15T04:20:26.196" v="886" actId="14100"/>
          <ac:spMkLst>
            <pc:docMk/>
            <pc:sldMk cId="0" sldId="263"/>
            <ac:spMk id="103" creationId="{00000000-0000-0000-0000-000000000000}"/>
          </ac:spMkLst>
        </pc:spChg>
        <pc:picChg chg="mod">
          <ac:chgData name="Jackson Lam" userId="32eacf31-ef64-4152-a98e-82afd854682f" providerId="ADAL" clId="{254CA076-1445-418F-A27D-3A4B3082033F}" dt="2023-09-15T04:20:28.932" v="887" actId="1076"/>
          <ac:picMkLst>
            <pc:docMk/>
            <pc:sldMk cId="0" sldId="263"/>
            <ac:picMk id="5" creationId="{3F59C3CE-F2C5-84DE-8187-BDB5F04499FB}"/>
          </ac:picMkLst>
        </pc:picChg>
        <pc:picChg chg="mod">
          <ac:chgData name="Jackson Lam" userId="32eacf31-ef64-4152-a98e-82afd854682f" providerId="ADAL" clId="{254CA076-1445-418F-A27D-3A4B3082033F}" dt="2023-09-18T09:52:46.822" v="1316" actId="1076"/>
          <ac:picMkLst>
            <pc:docMk/>
            <pc:sldMk cId="0" sldId="263"/>
            <ac:picMk id="8" creationId="{53752C10-8A7D-765C-7933-219F6F2B8D75}"/>
          </ac:picMkLst>
        </pc:picChg>
        <pc:picChg chg="mod">
          <ac:chgData name="Jackson Lam" userId="32eacf31-ef64-4152-a98e-82afd854682f" providerId="ADAL" clId="{254CA076-1445-418F-A27D-3A4B3082033F}" dt="2023-09-15T04:20:20.855" v="882" actId="1076"/>
          <ac:picMkLst>
            <pc:docMk/>
            <pc:sldMk cId="0" sldId="263"/>
            <ac:picMk id="10" creationId="{4B8D7AE3-D8E0-1B51-9A4C-324409DC6C6E}"/>
          </ac:picMkLst>
        </pc:picChg>
        <pc:picChg chg="mod">
          <ac:chgData name="Jackson Lam" userId="32eacf31-ef64-4152-a98e-82afd854682f" providerId="ADAL" clId="{254CA076-1445-418F-A27D-3A4B3082033F}" dt="2023-09-15T04:20:20.855" v="882" actId="1076"/>
          <ac:picMkLst>
            <pc:docMk/>
            <pc:sldMk cId="0" sldId="263"/>
            <ac:picMk id="11" creationId="{BFA4BCCE-828D-0992-4C01-F7F55C832EE0}"/>
          </ac:picMkLst>
        </pc:picChg>
        <pc:picChg chg="mod">
          <ac:chgData name="Jackson Lam" userId="32eacf31-ef64-4152-a98e-82afd854682f" providerId="ADAL" clId="{254CA076-1445-418F-A27D-3A4B3082033F}" dt="2023-09-15T04:20:20.855" v="882" actId="1076"/>
          <ac:picMkLst>
            <pc:docMk/>
            <pc:sldMk cId="0" sldId="263"/>
            <ac:picMk id="12" creationId="{E1F90BB5-88A8-496D-6956-7457113A62BB}"/>
          </ac:picMkLst>
        </pc:picChg>
        <pc:picChg chg="mod">
          <ac:chgData name="Jackson Lam" userId="32eacf31-ef64-4152-a98e-82afd854682f" providerId="ADAL" clId="{254CA076-1445-418F-A27D-3A4B3082033F}" dt="2023-09-15T04:20:20.855" v="882" actId="1076"/>
          <ac:picMkLst>
            <pc:docMk/>
            <pc:sldMk cId="0" sldId="263"/>
            <ac:picMk id="14" creationId="{AA519412-A466-81BA-0A7E-2306141D34D5}"/>
          </ac:picMkLst>
        </pc:picChg>
        <pc:picChg chg="mod">
          <ac:chgData name="Jackson Lam" userId="32eacf31-ef64-4152-a98e-82afd854682f" providerId="ADAL" clId="{254CA076-1445-418F-A27D-3A4B3082033F}" dt="2023-09-18T09:55:40.417" v="1344" actId="1076"/>
          <ac:picMkLst>
            <pc:docMk/>
            <pc:sldMk cId="0" sldId="263"/>
            <ac:picMk id="17" creationId="{33658209-4F7A-BA4F-1524-B7A6595F590D}"/>
          </ac:picMkLst>
        </pc:picChg>
      </pc:sldChg>
      <pc:sldChg chg="del">
        <pc:chgData name="Jackson Lam" userId="32eacf31-ef64-4152-a98e-82afd854682f" providerId="ADAL" clId="{254CA076-1445-418F-A27D-3A4B3082033F}" dt="2023-09-15T01:25:21.009" v="0" actId="47"/>
        <pc:sldMkLst>
          <pc:docMk/>
          <pc:sldMk cId="0" sldId="265"/>
        </pc:sldMkLst>
      </pc:sldChg>
      <pc:sldChg chg="modSp add del mod">
        <pc:chgData name="Jackson Lam" userId="32eacf31-ef64-4152-a98e-82afd854682f" providerId="ADAL" clId="{254CA076-1445-418F-A27D-3A4B3082033F}" dt="2023-09-15T08:14:44.584" v="1142" actId="207"/>
        <pc:sldMkLst>
          <pc:docMk/>
          <pc:sldMk cId="2083083024" sldId="271"/>
        </pc:sldMkLst>
        <pc:spChg chg="mod">
          <ac:chgData name="Jackson Lam" userId="32eacf31-ef64-4152-a98e-82afd854682f" providerId="ADAL" clId="{254CA076-1445-418F-A27D-3A4B3082033F}" dt="2023-09-15T08:13:25.766" v="1088" actId="20577"/>
          <ac:spMkLst>
            <pc:docMk/>
            <pc:sldMk cId="2083083024" sldId="271"/>
            <ac:spMk id="2" creationId="{EE0C47F2-1606-ABE6-BEFD-D77E6F7C2E54}"/>
          </ac:spMkLst>
        </pc:spChg>
        <pc:spChg chg="mod">
          <ac:chgData name="Jackson Lam" userId="32eacf31-ef64-4152-a98e-82afd854682f" providerId="ADAL" clId="{254CA076-1445-418F-A27D-3A4B3082033F}" dt="2023-09-15T08:13:23.830" v="1087" actId="20577"/>
          <ac:spMkLst>
            <pc:docMk/>
            <pc:sldMk cId="2083083024" sldId="271"/>
            <ac:spMk id="8" creationId="{403C0BB5-48BA-4B61-83FA-D65970C0897C}"/>
          </ac:spMkLst>
        </pc:spChg>
        <pc:spChg chg="mod">
          <ac:chgData name="Jackson Lam" userId="32eacf31-ef64-4152-a98e-82afd854682f" providerId="ADAL" clId="{254CA076-1445-418F-A27D-3A4B3082033F}" dt="2023-09-15T08:14:44.584" v="1142" actId="207"/>
          <ac:spMkLst>
            <pc:docMk/>
            <pc:sldMk cId="2083083024" sldId="271"/>
            <ac:spMk id="9" creationId="{BC7905F6-8839-4BE2-80ED-02AB8F93CDFF}"/>
          </ac:spMkLst>
        </pc:spChg>
      </pc:sldChg>
      <pc:sldChg chg="modSp add mod">
        <pc:chgData name="Jackson Lam" userId="32eacf31-ef64-4152-a98e-82afd854682f" providerId="ADAL" clId="{254CA076-1445-418F-A27D-3A4B3082033F}" dt="2023-09-15T02:43:52.232" v="535" actId="12"/>
        <pc:sldMkLst>
          <pc:docMk/>
          <pc:sldMk cId="0" sldId="273"/>
        </pc:sldMkLst>
        <pc:spChg chg="mod">
          <ac:chgData name="Jackson Lam" userId="32eacf31-ef64-4152-a98e-82afd854682f" providerId="ADAL" clId="{254CA076-1445-418F-A27D-3A4B3082033F}" dt="2023-09-15T02:43:52.232" v="535" actId="12"/>
          <ac:spMkLst>
            <pc:docMk/>
            <pc:sldMk cId="0" sldId="273"/>
            <ac:spMk id="200" creationId="{00000000-0000-0000-0000-000000000000}"/>
          </ac:spMkLst>
        </pc:spChg>
      </pc:sldChg>
      <pc:sldChg chg="del">
        <pc:chgData name="Jackson Lam" userId="32eacf31-ef64-4152-a98e-82afd854682f" providerId="ADAL" clId="{254CA076-1445-418F-A27D-3A4B3082033F}" dt="2023-09-15T01:25:21.009" v="0" actId="47"/>
        <pc:sldMkLst>
          <pc:docMk/>
          <pc:sldMk cId="0" sldId="277"/>
        </pc:sldMkLst>
      </pc:sldChg>
      <pc:sldChg chg="modSp add del mod setBg">
        <pc:chgData name="Jackson Lam" userId="32eacf31-ef64-4152-a98e-82afd854682f" providerId="ADAL" clId="{254CA076-1445-418F-A27D-3A4B3082033F}" dt="2023-09-18T10:15:53.653" v="1492" actId="6549"/>
        <pc:sldMkLst>
          <pc:docMk/>
          <pc:sldMk cId="0" sldId="285"/>
        </pc:sldMkLst>
        <pc:spChg chg="mod">
          <ac:chgData name="Jackson Lam" userId="32eacf31-ef64-4152-a98e-82afd854682f" providerId="ADAL" clId="{254CA076-1445-418F-A27D-3A4B3082033F}" dt="2023-09-15T10:05:25.041" v="1285" actId="1076"/>
          <ac:spMkLst>
            <pc:docMk/>
            <pc:sldMk cId="0" sldId="285"/>
            <ac:spMk id="3" creationId="{023805C7-5869-BD85-2C6E-8D1A18741685}"/>
          </ac:spMkLst>
        </pc:spChg>
        <pc:spChg chg="mod">
          <ac:chgData name="Jackson Lam" userId="32eacf31-ef64-4152-a98e-82afd854682f" providerId="ADAL" clId="{254CA076-1445-418F-A27D-3A4B3082033F}" dt="2023-09-18T10:15:53.653" v="1492" actId="6549"/>
          <ac:spMkLst>
            <pc:docMk/>
            <pc:sldMk cId="0" sldId="285"/>
            <ac:spMk id="4" creationId="{C1447E44-6725-D8AB-9B54-B0C4269DA8E9}"/>
          </ac:spMkLst>
        </pc:spChg>
      </pc:sldChg>
      <pc:sldChg chg="add del">
        <pc:chgData name="Jackson Lam" userId="32eacf31-ef64-4152-a98e-82afd854682f" providerId="ADAL" clId="{254CA076-1445-418F-A27D-3A4B3082033F}" dt="2023-09-15T01:25:22.099" v="1"/>
        <pc:sldMkLst>
          <pc:docMk/>
          <pc:sldMk cId="0" sldId="286"/>
        </pc:sldMkLst>
      </pc:sldChg>
      <pc:sldChg chg="modSp add del mod setBg">
        <pc:chgData name="Jackson Lam" userId="32eacf31-ef64-4152-a98e-82afd854682f" providerId="ADAL" clId="{254CA076-1445-418F-A27D-3A4B3082033F}" dt="2023-09-18T10:31:06.697" v="1534" actId="255"/>
        <pc:sldMkLst>
          <pc:docMk/>
          <pc:sldMk cId="2440264680" sldId="299"/>
        </pc:sldMkLst>
        <pc:spChg chg="mod">
          <ac:chgData name="Jackson Lam" userId="32eacf31-ef64-4152-a98e-82afd854682f" providerId="ADAL" clId="{254CA076-1445-418F-A27D-3A4B3082033F}" dt="2023-09-18T10:29:05.630" v="1512" actId="14100"/>
          <ac:spMkLst>
            <pc:docMk/>
            <pc:sldMk cId="2440264680" sldId="299"/>
            <ac:spMk id="2" creationId="{E43F6F25-288C-221E-D07B-7035FF20C711}"/>
          </ac:spMkLst>
        </pc:spChg>
        <pc:spChg chg="mod">
          <ac:chgData name="Jackson Lam" userId="32eacf31-ef64-4152-a98e-82afd854682f" providerId="ADAL" clId="{254CA076-1445-418F-A27D-3A4B3082033F}" dt="2023-09-18T10:29:09.582" v="1513" actId="1076"/>
          <ac:spMkLst>
            <pc:docMk/>
            <pc:sldMk cId="2440264680" sldId="299"/>
            <ac:spMk id="18" creationId="{A2D3E662-5667-DBF5-CF11-4B7F6A77EBEF}"/>
          </ac:spMkLst>
        </pc:spChg>
        <pc:spChg chg="mod">
          <ac:chgData name="Jackson Lam" userId="32eacf31-ef64-4152-a98e-82afd854682f" providerId="ADAL" clId="{254CA076-1445-418F-A27D-3A4B3082033F}" dt="2023-09-18T10:29:14.332" v="1515" actId="1076"/>
          <ac:spMkLst>
            <pc:docMk/>
            <pc:sldMk cId="2440264680" sldId="299"/>
            <ac:spMk id="19" creationId="{87571FEC-A3FC-FFB9-F7D7-D0DBE1902167}"/>
          </ac:spMkLst>
        </pc:spChg>
        <pc:spChg chg="mod">
          <ac:chgData name="Jackson Lam" userId="32eacf31-ef64-4152-a98e-82afd854682f" providerId="ADAL" clId="{254CA076-1445-418F-A27D-3A4B3082033F}" dt="2023-09-18T10:30:55.821" v="1533" actId="207"/>
          <ac:spMkLst>
            <pc:docMk/>
            <pc:sldMk cId="2440264680" sldId="299"/>
            <ac:spMk id="25" creationId="{B62A56F9-25DC-1892-C043-D55D81EB9B96}"/>
          </ac:spMkLst>
        </pc:spChg>
        <pc:spChg chg="mod">
          <ac:chgData name="Jackson Lam" userId="32eacf31-ef64-4152-a98e-82afd854682f" providerId="ADAL" clId="{254CA076-1445-418F-A27D-3A4B3082033F}" dt="2023-09-18T10:30:55.821" v="1533" actId="207"/>
          <ac:spMkLst>
            <pc:docMk/>
            <pc:sldMk cId="2440264680" sldId="299"/>
            <ac:spMk id="26" creationId="{B142869C-7F5A-8AB3-1789-374720180AF8}"/>
          </ac:spMkLst>
        </pc:spChg>
        <pc:spChg chg="mod">
          <ac:chgData name="Jackson Lam" userId="32eacf31-ef64-4152-a98e-82afd854682f" providerId="ADAL" clId="{254CA076-1445-418F-A27D-3A4B3082033F}" dt="2023-09-18T10:31:06.697" v="1534" actId="255"/>
          <ac:spMkLst>
            <pc:docMk/>
            <pc:sldMk cId="2440264680" sldId="299"/>
            <ac:spMk id="34" creationId="{62A5E539-D4E4-BC4E-F176-690B4DEB175B}"/>
          </ac:spMkLst>
        </pc:spChg>
        <pc:spChg chg="mod">
          <ac:chgData name="Jackson Lam" userId="32eacf31-ef64-4152-a98e-82afd854682f" providerId="ADAL" clId="{254CA076-1445-418F-A27D-3A4B3082033F}" dt="2023-09-18T10:29:12.754" v="1514" actId="1076"/>
          <ac:spMkLst>
            <pc:docMk/>
            <pc:sldMk cId="2440264680" sldId="299"/>
            <ac:spMk id="47" creationId="{86D617BB-8A8D-4CD3-6725-C69A96267FB1}"/>
          </ac:spMkLst>
        </pc:spChg>
        <pc:spChg chg="mod">
          <ac:chgData name="Jackson Lam" userId="32eacf31-ef64-4152-a98e-82afd854682f" providerId="ADAL" clId="{254CA076-1445-418F-A27D-3A4B3082033F}" dt="2023-09-18T10:29:09.582" v="1513" actId="1076"/>
          <ac:spMkLst>
            <pc:docMk/>
            <pc:sldMk cId="2440264680" sldId="299"/>
            <ac:spMk id="50" creationId="{41CD05AD-0678-7B51-2182-58D81A718AD9}"/>
          </ac:spMkLst>
        </pc:spChg>
        <pc:spChg chg="mod">
          <ac:chgData name="Jackson Lam" userId="32eacf31-ef64-4152-a98e-82afd854682f" providerId="ADAL" clId="{254CA076-1445-418F-A27D-3A4B3082033F}" dt="2023-09-18T10:29:05.630" v="1512" actId="14100"/>
          <ac:spMkLst>
            <pc:docMk/>
            <pc:sldMk cId="2440264680" sldId="299"/>
            <ac:spMk id="56" creationId="{86902DE9-2AFA-A28D-D16C-7662C287DBB4}"/>
          </ac:spMkLst>
        </pc:spChg>
        <pc:cxnChg chg="mod">
          <ac:chgData name="Jackson Lam" userId="32eacf31-ef64-4152-a98e-82afd854682f" providerId="ADAL" clId="{254CA076-1445-418F-A27D-3A4B3082033F}" dt="2023-09-18T10:30:16.081" v="1531"/>
          <ac:cxnSpMkLst>
            <pc:docMk/>
            <pc:sldMk cId="2440264680" sldId="299"/>
            <ac:cxnSpMk id="9" creationId="{0ECAC4FC-6FAC-51D5-14FC-0899ECFCF321}"/>
          </ac:cxnSpMkLst>
        </pc:cxnChg>
        <pc:cxnChg chg="mod">
          <ac:chgData name="Jackson Lam" userId="32eacf31-ef64-4152-a98e-82afd854682f" providerId="ADAL" clId="{254CA076-1445-418F-A27D-3A4B3082033F}" dt="2023-09-18T10:30:16.081" v="1531"/>
          <ac:cxnSpMkLst>
            <pc:docMk/>
            <pc:sldMk cId="2440264680" sldId="299"/>
            <ac:cxnSpMk id="11" creationId="{57E0C27B-49B7-0EA9-51BE-74D9733E776F}"/>
          </ac:cxnSpMkLst>
        </pc:cxnChg>
        <pc:cxnChg chg="mod">
          <ac:chgData name="Jackson Lam" userId="32eacf31-ef64-4152-a98e-82afd854682f" providerId="ADAL" clId="{254CA076-1445-418F-A27D-3A4B3082033F}" dt="2023-09-18T10:29:32.265" v="1518" actId="14100"/>
          <ac:cxnSpMkLst>
            <pc:docMk/>
            <pc:sldMk cId="2440264680" sldId="299"/>
            <ac:cxnSpMk id="16" creationId="{4E982898-E66A-9DF8-1ABE-71CBD844CF77}"/>
          </ac:cxnSpMkLst>
        </pc:cxnChg>
        <pc:cxnChg chg="mod">
          <ac:chgData name="Jackson Lam" userId="32eacf31-ef64-4152-a98e-82afd854682f" providerId="ADAL" clId="{254CA076-1445-418F-A27D-3A4B3082033F}" dt="2023-09-18T10:29:36.077" v="1520" actId="14100"/>
          <ac:cxnSpMkLst>
            <pc:docMk/>
            <pc:sldMk cId="2440264680" sldId="299"/>
            <ac:cxnSpMk id="21" creationId="{21AD7DDF-76BB-1834-203E-AD41BD3F4EC4}"/>
          </ac:cxnSpMkLst>
        </pc:cxnChg>
        <pc:cxnChg chg="mod">
          <ac:chgData name="Jackson Lam" userId="32eacf31-ef64-4152-a98e-82afd854682f" providerId="ADAL" clId="{254CA076-1445-418F-A27D-3A4B3082033F}" dt="2023-09-18T10:29:47.061" v="1526" actId="14100"/>
          <ac:cxnSpMkLst>
            <pc:docMk/>
            <pc:sldMk cId="2440264680" sldId="299"/>
            <ac:cxnSpMk id="22" creationId="{BB182D37-8363-3A5B-C54D-D1DB0AD43F4E}"/>
          </ac:cxnSpMkLst>
        </pc:cxnChg>
        <pc:cxnChg chg="mod">
          <ac:chgData name="Jackson Lam" userId="32eacf31-ef64-4152-a98e-82afd854682f" providerId="ADAL" clId="{254CA076-1445-418F-A27D-3A4B3082033F}" dt="2023-09-18T10:29:43.202" v="1524" actId="14100"/>
          <ac:cxnSpMkLst>
            <pc:docMk/>
            <pc:sldMk cId="2440264680" sldId="299"/>
            <ac:cxnSpMk id="23" creationId="{96E48FFE-D8A7-6B28-1A2D-292FC65087FE}"/>
          </ac:cxnSpMkLst>
        </pc:cxnChg>
        <pc:cxnChg chg="mod">
          <ac:chgData name="Jackson Lam" userId="32eacf31-ef64-4152-a98e-82afd854682f" providerId="ADAL" clId="{254CA076-1445-418F-A27D-3A4B3082033F}" dt="2023-09-18T10:30:22.799" v="1532"/>
          <ac:cxnSpMkLst>
            <pc:docMk/>
            <pc:sldMk cId="2440264680" sldId="299"/>
            <ac:cxnSpMk id="24" creationId="{B096A5D1-C52A-C38B-2912-14F1774095C2}"/>
          </ac:cxnSpMkLst>
        </pc:cxnChg>
        <pc:cxnChg chg="mod">
          <ac:chgData name="Jackson Lam" userId="32eacf31-ef64-4152-a98e-82afd854682f" providerId="ADAL" clId="{254CA076-1445-418F-A27D-3A4B3082033F}" dt="2023-09-18T10:29:51.670" v="1529" actId="14100"/>
          <ac:cxnSpMkLst>
            <pc:docMk/>
            <pc:sldMk cId="2440264680" sldId="299"/>
            <ac:cxnSpMk id="43" creationId="{0B4ADD33-730D-7028-4659-65CD1CEE2959}"/>
          </ac:cxnSpMkLst>
        </pc:cxnChg>
        <pc:cxnChg chg="mod">
          <ac:chgData name="Jackson Lam" userId="32eacf31-ef64-4152-a98e-82afd854682f" providerId="ADAL" clId="{254CA076-1445-418F-A27D-3A4B3082033F}" dt="2023-09-18T10:29:39.890" v="1522" actId="14100"/>
          <ac:cxnSpMkLst>
            <pc:docMk/>
            <pc:sldMk cId="2440264680" sldId="299"/>
            <ac:cxnSpMk id="49" creationId="{991DEDA3-4C3B-1B02-369B-E472732686FA}"/>
          </ac:cxnSpMkLst>
        </pc:cxnChg>
      </pc:sldChg>
      <pc:sldChg chg="modSp add del mod">
        <pc:chgData name="Jackson Lam" userId="32eacf31-ef64-4152-a98e-82afd854682f" providerId="ADAL" clId="{254CA076-1445-418F-A27D-3A4B3082033F}" dt="2023-09-15T07:23:04.314" v="1019" actId="1076"/>
        <pc:sldMkLst>
          <pc:docMk/>
          <pc:sldMk cId="272615983" sldId="339"/>
        </pc:sldMkLst>
        <pc:spChg chg="mod">
          <ac:chgData name="Jackson Lam" userId="32eacf31-ef64-4152-a98e-82afd854682f" providerId="ADAL" clId="{254CA076-1445-418F-A27D-3A4B3082033F}" dt="2023-09-15T07:09:31.769" v="1010" actId="1076"/>
          <ac:spMkLst>
            <pc:docMk/>
            <pc:sldMk cId="272615983" sldId="339"/>
            <ac:spMk id="3" creationId="{6239D9F9-7FF6-6B1A-84FC-138B450ED312}"/>
          </ac:spMkLst>
        </pc:spChg>
        <pc:spChg chg="mod">
          <ac:chgData name="Jackson Lam" userId="32eacf31-ef64-4152-a98e-82afd854682f" providerId="ADAL" clId="{254CA076-1445-418F-A27D-3A4B3082033F}" dt="2023-09-15T07:09:31.769" v="1010" actId="1076"/>
          <ac:spMkLst>
            <pc:docMk/>
            <pc:sldMk cId="272615983" sldId="339"/>
            <ac:spMk id="4" creationId="{DE014BBC-A6C8-C0F8-AB81-C19FD0AFEC60}"/>
          </ac:spMkLst>
        </pc:spChg>
        <pc:spChg chg="mod">
          <ac:chgData name="Jackson Lam" userId="32eacf31-ef64-4152-a98e-82afd854682f" providerId="ADAL" clId="{254CA076-1445-418F-A27D-3A4B3082033F}" dt="2023-09-15T07:09:31.769" v="1010" actId="1076"/>
          <ac:spMkLst>
            <pc:docMk/>
            <pc:sldMk cId="272615983" sldId="339"/>
            <ac:spMk id="5" creationId="{7DBBBF0B-B85F-1444-AB3A-12850FC09D51}"/>
          </ac:spMkLst>
        </pc:spChg>
        <pc:spChg chg="mod">
          <ac:chgData name="Jackson Lam" userId="32eacf31-ef64-4152-a98e-82afd854682f" providerId="ADAL" clId="{254CA076-1445-418F-A27D-3A4B3082033F}" dt="2023-09-15T07:09:31.769" v="1010" actId="1076"/>
          <ac:spMkLst>
            <pc:docMk/>
            <pc:sldMk cId="272615983" sldId="339"/>
            <ac:spMk id="14" creationId="{7DE698A3-BCB3-7BA5-E0DE-C1B1AF1F28E9}"/>
          </ac:spMkLst>
        </pc:spChg>
        <pc:picChg chg="mod">
          <ac:chgData name="Jackson Lam" userId="32eacf31-ef64-4152-a98e-82afd854682f" providerId="ADAL" clId="{254CA076-1445-418F-A27D-3A4B3082033F}" dt="2023-09-15T07:09:31.769" v="1010" actId="1076"/>
          <ac:picMkLst>
            <pc:docMk/>
            <pc:sldMk cId="272615983" sldId="339"/>
            <ac:picMk id="2" creationId="{D9CDD7E5-7959-6DC7-4EA6-18EBF720F34D}"/>
          </ac:picMkLst>
        </pc:picChg>
        <pc:picChg chg="mod modCrop">
          <ac:chgData name="Jackson Lam" userId="32eacf31-ef64-4152-a98e-82afd854682f" providerId="ADAL" clId="{254CA076-1445-418F-A27D-3A4B3082033F}" dt="2023-09-15T07:23:04.314" v="1019" actId="1076"/>
          <ac:picMkLst>
            <pc:docMk/>
            <pc:sldMk cId="272615983" sldId="339"/>
            <ac:picMk id="9" creationId="{AC38F65A-CC91-4D6B-5AA3-B90B88FBE837}"/>
          </ac:picMkLst>
        </pc:picChg>
        <pc:picChg chg="mod">
          <ac:chgData name="Jackson Lam" userId="32eacf31-ef64-4152-a98e-82afd854682f" providerId="ADAL" clId="{254CA076-1445-418F-A27D-3A4B3082033F}" dt="2023-09-15T07:22:43.272" v="1012" actId="14826"/>
          <ac:picMkLst>
            <pc:docMk/>
            <pc:sldMk cId="272615983" sldId="339"/>
            <ac:picMk id="11" creationId="{057E8E0D-C7B3-49C7-FB82-2722E7006EEE}"/>
          </ac:picMkLst>
        </pc:picChg>
      </pc:sldChg>
      <pc:sldChg chg="del">
        <pc:chgData name="Jackson Lam" userId="32eacf31-ef64-4152-a98e-82afd854682f" providerId="ADAL" clId="{254CA076-1445-418F-A27D-3A4B3082033F}" dt="2023-09-15T01:25:21.009" v="0" actId="47"/>
        <pc:sldMkLst>
          <pc:docMk/>
          <pc:sldMk cId="641371901" sldId="348"/>
        </pc:sldMkLst>
      </pc:sldChg>
      <pc:sldChg chg="modSp add del mod">
        <pc:chgData name="Jackson Lam" userId="32eacf31-ef64-4152-a98e-82afd854682f" providerId="ADAL" clId="{254CA076-1445-418F-A27D-3A4B3082033F}" dt="2023-09-15T02:53:31.386" v="605" actId="20577"/>
        <pc:sldMkLst>
          <pc:docMk/>
          <pc:sldMk cId="2781806281" sldId="350"/>
        </pc:sldMkLst>
        <pc:spChg chg="mod">
          <ac:chgData name="Jackson Lam" userId="32eacf31-ef64-4152-a98e-82afd854682f" providerId="ADAL" clId="{254CA076-1445-418F-A27D-3A4B3082033F}" dt="2023-09-15T02:36:28.809" v="342" actId="1076"/>
          <ac:spMkLst>
            <pc:docMk/>
            <pc:sldMk cId="2781806281" sldId="350"/>
            <ac:spMk id="10" creationId="{5207CE1C-8BB0-88F1-C212-7B54ED510F3D}"/>
          </ac:spMkLst>
        </pc:spChg>
        <pc:spChg chg="mod">
          <ac:chgData name="Jackson Lam" userId="32eacf31-ef64-4152-a98e-82afd854682f" providerId="ADAL" clId="{254CA076-1445-418F-A27D-3A4B3082033F}" dt="2023-09-15T02:53:31.386" v="605" actId="20577"/>
          <ac:spMkLst>
            <pc:docMk/>
            <pc:sldMk cId="2781806281" sldId="350"/>
            <ac:spMk id="20" creationId="{7B330D45-043E-F2FE-1215-6DF6E66DFC0D}"/>
          </ac:spMkLst>
        </pc:spChg>
        <pc:spChg chg="mod">
          <ac:chgData name="Jackson Lam" userId="32eacf31-ef64-4152-a98e-82afd854682f" providerId="ADAL" clId="{254CA076-1445-418F-A27D-3A4B3082033F}" dt="2023-09-15T02:36:28.809" v="342" actId="1076"/>
          <ac:spMkLst>
            <pc:docMk/>
            <pc:sldMk cId="2781806281" sldId="350"/>
            <ac:spMk id="21" creationId="{3E5D0BDE-011B-0676-C324-53CE3F55018C}"/>
          </ac:spMkLst>
        </pc:spChg>
      </pc:sldChg>
      <pc:sldChg chg="del">
        <pc:chgData name="Jackson Lam" userId="32eacf31-ef64-4152-a98e-82afd854682f" providerId="ADAL" clId="{254CA076-1445-418F-A27D-3A4B3082033F}" dt="2023-09-15T01:25:21.009" v="0" actId="47"/>
        <pc:sldMkLst>
          <pc:docMk/>
          <pc:sldMk cId="1868435367" sldId="354"/>
        </pc:sldMkLst>
      </pc:sldChg>
      <pc:sldChg chg="del">
        <pc:chgData name="Jackson Lam" userId="32eacf31-ef64-4152-a98e-82afd854682f" providerId="ADAL" clId="{254CA076-1445-418F-A27D-3A4B3082033F}" dt="2023-09-15T01:25:21.009" v="0" actId="47"/>
        <pc:sldMkLst>
          <pc:docMk/>
          <pc:sldMk cId="2667834871" sldId="355"/>
        </pc:sldMkLst>
      </pc:sldChg>
      <pc:sldChg chg="del">
        <pc:chgData name="Jackson Lam" userId="32eacf31-ef64-4152-a98e-82afd854682f" providerId="ADAL" clId="{254CA076-1445-418F-A27D-3A4B3082033F}" dt="2023-09-15T01:25:21.009" v="0" actId="47"/>
        <pc:sldMkLst>
          <pc:docMk/>
          <pc:sldMk cId="971902688" sldId="356"/>
        </pc:sldMkLst>
      </pc:sldChg>
      <pc:sldChg chg="modSp add del mod">
        <pc:chgData name="Jackson Lam" userId="32eacf31-ef64-4152-a98e-82afd854682f" providerId="ADAL" clId="{254CA076-1445-418F-A27D-3A4B3082033F}" dt="2023-09-18T10:22:39.977" v="1496" actId="20577"/>
        <pc:sldMkLst>
          <pc:docMk/>
          <pc:sldMk cId="93208732" sldId="361"/>
        </pc:sldMkLst>
        <pc:spChg chg="mod">
          <ac:chgData name="Jackson Lam" userId="32eacf31-ef64-4152-a98e-82afd854682f" providerId="ADAL" clId="{254CA076-1445-418F-A27D-3A4B3082033F}" dt="2023-09-18T10:22:39.977" v="1496" actId="20577"/>
          <ac:spMkLst>
            <pc:docMk/>
            <pc:sldMk cId="93208732" sldId="361"/>
            <ac:spMk id="13" creationId="{ECE105F9-A096-DE09-A445-46D1CA358C34}"/>
          </ac:spMkLst>
        </pc:spChg>
        <pc:spChg chg="mod">
          <ac:chgData name="Jackson Lam" userId="32eacf31-ef64-4152-a98e-82afd854682f" providerId="ADAL" clId="{254CA076-1445-418F-A27D-3A4B3082033F}" dt="2023-09-18T10:07:23.183" v="1463" actId="20577"/>
          <ac:spMkLst>
            <pc:docMk/>
            <pc:sldMk cId="93208732" sldId="361"/>
            <ac:spMk id="17" creationId="{92A838EB-9A4C-7C68-3F99-F7728AE7BD50}"/>
          </ac:spMkLst>
        </pc:spChg>
        <pc:spChg chg="mod">
          <ac:chgData name="Jackson Lam" userId="32eacf31-ef64-4152-a98e-82afd854682f" providerId="ADAL" clId="{254CA076-1445-418F-A27D-3A4B3082033F}" dt="2023-09-15T08:16:29.287" v="1166" actId="207"/>
          <ac:spMkLst>
            <pc:docMk/>
            <pc:sldMk cId="93208732" sldId="361"/>
            <ac:spMk id="84" creationId="{00000000-0000-0000-0000-000000000000}"/>
          </ac:spMkLst>
        </pc:spChg>
        <pc:spChg chg="mod">
          <ac:chgData name="Jackson Lam" userId="32eacf31-ef64-4152-a98e-82afd854682f" providerId="ADAL" clId="{254CA076-1445-418F-A27D-3A4B3082033F}" dt="2023-09-15T08:16:26.707" v="1165" actId="207"/>
          <ac:spMkLst>
            <pc:docMk/>
            <pc:sldMk cId="93208732" sldId="361"/>
            <ac:spMk id="85" creationId="{00000000-0000-0000-0000-000000000000}"/>
          </ac:spMkLst>
        </pc:spChg>
        <pc:picChg chg="mod">
          <ac:chgData name="Jackson Lam" userId="32eacf31-ef64-4152-a98e-82afd854682f" providerId="ADAL" clId="{254CA076-1445-418F-A27D-3A4B3082033F}" dt="2023-09-18T10:07:30.817" v="1464"/>
          <ac:picMkLst>
            <pc:docMk/>
            <pc:sldMk cId="93208732" sldId="361"/>
            <ac:picMk id="4" creationId="{6951067F-1BD8-AA60-95F4-7B7F3D1A8701}"/>
          </ac:picMkLst>
        </pc:picChg>
        <pc:picChg chg="mod">
          <ac:chgData name="Jackson Lam" userId="32eacf31-ef64-4152-a98e-82afd854682f" providerId="ADAL" clId="{254CA076-1445-418F-A27D-3A4B3082033F}" dt="2023-09-18T10:07:47.222" v="1465" actId="14826"/>
          <ac:picMkLst>
            <pc:docMk/>
            <pc:sldMk cId="93208732" sldId="361"/>
            <ac:picMk id="16" creationId="{742360D1-236C-9D51-B8A1-6E3254D65706}"/>
          </ac:picMkLst>
        </pc:picChg>
      </pc:sldChg>
      <pc:sldChg chg="modSp add del mod">
        <pc:chgData name="Jackson Lam" userId="32eacf31-ef64-4152-a98e-82afd854682f" providerId="ADAL" clId="{254CA076-1445-418F-A27D-3A4B3082033F}" dt="2023-09-15T08:39:33.853" v="1273" actId="14100"/>
        <pc:sldMkLst>
          <pc:docMk/>
          <pc:sldMk cId="179537297" sldId="363"/>
        </pc:sldMkLst>
        <pc:spChg chg="mod">
          <ac:chgData name="Jackson Lam" userId="32eacf31-ef64-4152-a98e-82afd854682f" providerId="ADAL" clId="{254CA076-1445-418F-A27D-3A4B3082033F}" dt="2023-09-15T08:38:42.126" v="1211" actId="207"/>
          <ac:spMkLst>
            <pc:docMk/>
            <pc:sldMk cId="179537297" sldId="363"/>
            <ac:spMk id="103" creationId="{00000000-0000-0000-0000-000000000000}"/>
          </ac:spMkLst>
        </pc:spChg>
        <pc:spChg chg="mod">
          <ac:chgData name="Jackson Lam" userId="32eacf31-ef64-4152-a98e-82afd854682f" providerId="ADAL" clId="{254CA076-1445-418F-A27D-3A4B3082033F}" dt="2023-09-15T08:39:33.853" v="1273" actId="14100"/>
          <ac:spMkLst>
            <pc:docMk/>
            <pc:sldMk cId="179537297" sldId="363"/>
            <ac:spMk id="104" creationId="{00000000-0000-0000-0000-000000000000}"/>
          </ac:spMkLst>
        </pc:spChg>
      </pc:sldChg>
      <pc:sldChg chg="add del">
        <pc:chgData name="Jackson Lam" userId="32eacf31-ef64-4152-a98e-82afd854682f" providerId="ADAL" clId="{254CA076-1445-418F-A27D-3A4B3082033F}" dt="2023-09-15T06:30:21.230" v="897" actId="2696"/>
        <pc:sldMkLst>
          <pc:docMk/>
          <pc:sldMk cId="595566730" sldId="364"/>
        </pc:sldMkLst>
      </pc:sldChg>
      <pc:sldChg chg="modSp add mod">
        <pc:chgData name="Jackson Lam" userId="32eacf31-ef64-4152-a98e-82afd854682f" providerId="ADAL" clId="{254CA076-1445-418F-A27D-3A4B3082033F}" dt="2023-09-15T08:16:09.350" v="1163" actId="403"/>
        <pc:sldMkLst>
          <pc:docMk/>
          <pc:sldMk cId="4242301587" sldId="364"/>
        </pc:sldMkLst>
        <pc:spChg chg="mod">
          <ac:chgData name="Jackson Lam" userId="32eacf31-ef64-4152-a98e-82afd854682f" providerId="ADAL" clId="{254CA076-1445-418F-A27D-3A4B3082033F}" dt="2023-09-15T08:16:09.350" v="1163" actId="403"/>
          <ac:spMkLst>
            <pc:docMk/>
            <pc:sldMk cId="4242301587" sldId="364"/>
            <ac:spMk id="5" creationId="{7B39B849-81C2-FFD6-CBAC-AF03318A0D85}"/>
          </ac:spMkLst>
        </pc:spChg>
        <pc:spChg chg="mod">
          <ac:chgData name="Jackson Lam" userId="32eacf31-ef64-4152-a98e-82afd854682f" providerId="ADAL" clId="{254CA076-1445-418F-A27D-3A4B3082033F}" dt="2023-09-15T08:14:57.192" v="1145" actId="207"/>
          <ac:spMkLst>
            <pc:docMk/>
            <pc:sldMk cId="4242301587" sldId="364"/>
            <ac:spMk id="201" creationId="{00000000-0000-0000-0000-000000000000}"/>
          </ac:spMkLst>
        </pc:spChg>
      </pc:sldChg>
      <pc:sldChg chg="modSp add del mod">
        <pc:chgData name="Jackson Lam" userId="32eacf31-ef64-4152-a98e-82afd854682f" providerId="ADAL" clId="{254CA076-1445-418F-A27D-3A4B3082033F}" dt="2023-09-15T08:16:21.123" v="1164" actId="14100"/>
        <pc:sldMkLst>
          <pc:docMk/>
          <pc:sldMk cId="2242077156" sldId="365"/>
        </pc:sldMkLst>
        <pc:spChg chg="mod">
          <ac:chgData name="Jackson Lam" userId="32eacf31-ef64-4152-a98e-82afd854682f" providerId="ADAL" clId="{254CA076-1445-418F-A27D-3A4B3082033F}" dt="2023-09-15T08:16:21.123" v="1164" actId="14100"/>
          <ac:spMkLst>
            <pc:docMk/>
            <pc:sldMk cId="2242077156" sldId="365"/>
            <ac:spMk id="5" creationId="{B9A53BE9-3BD0-EBA2-F8C1-9C2AFE3FA59A}"/>
          </ac:spMkLst>
        </pc:spChg>
        <pc:spChg chg="mod">
          <ac:chgData name="Jackson Lam" userId="32eacf31-ef64-4152-a98e-82afd854682f" providerId="ADAL" clId="{254CA076-1445-418F-A27D-3A4B3082033F}" dt="2023-09-15T08:15:05.343" v="1146" actId="207"/>
          <ac:spMkLst>
            <pc:docMk/>
            <pc:sldMk cId="2242077156" sldId="365"/>
            <ac:spMk id="201" creationId="{00000000-0000-0000-0000-000000000000}"/>
          </ac:spMkLst>
        </pc:spChg>
      </pc:sldChg>
      <pc:sldChg chg="modSp add mod">
        <pc:chgData name="Jackson Lam" userId="32eacf31-ef64-4152-a98e-82afd854682f" providerId="ADAL" clId="{254CA076-1445-418F-A27D-3A4B3082033F}" dt="2023-09-15T08:14:51.422" v="1143" actId="207"/>
        <pc:sldMkLst>
          <pc:docMk/>
          <pc:sldMk cId="161992923" sldId="367"/>
        </pc:sldMkLst>
        <pc:spChg chg="mod">
          <ac:chgData name="Jackson Lam" userId="32eacf31-ef64-4152-a98e-82afd854682f" providerId="ADAL" clId="{254CA076-1445-418F-A27D-3A4B3082033F}" dt="2023-09-15T06:38:50.301" v="969" actId="20577"/>
          <ac:spMkLst>
            <pc:docMk/>
            <pc:sldMk cId="161992923" sldId="367"/>
            <ac:spMk id="5" creationId="{AC6F4318-960F-047B-7C28-CF79500CE723}"/>
          </ac:spMkLst>
        </pc:spChg>
        <pc:spChg chg="mod">
          <ac:chgData name="Jackson Lam" userId="32eacf31-ef64-4152-a98e-82afd854682f" providerId="ADAL" clId="{254CA076-1445-418F-A27D-3A4B3082033F}" dt="2023-09-15T08:14:51.422" v="1143" actId="207"/>
          <ac:spMkLst>
            <pc:docMk/>
            <pc:sldMk cId="161992923" sldId="367"/>
            <ac:spMk id="6" creationId="{EBEC8E34-0638-DB1F-E861-474827CEA597}"/>
          </ac:spMkLst>
        </pc:spChg>
        <pc:spChg chg="mod">
          <ac:chgData name="Jackson Lam" userId="32eacf31-ef64-4152-a98e-82afd854682f" providerId="ADAL" clId="{254CA076-1445-418F-A27D-3A4B3082033F}" dt="2023-09-15T06:39:37.686" v="984" actId="20577"/>
          <ac:spMkLst>
            <pc:docMk/>
            <pc:sldMk cId="161992923" sldId="367"/>
            <ac:spMk id="8" creationId="{73427E49-527F-14CA-B744-1C3EB61B18D4}"/>
          </ac:spMkLst>
        </pc:spChg>
        <pc:picChg chg="mod">
          <ac:chgData name="Jackson Lam" userId="32eacf31-ef64-4152-a98e-82afd854682f" providerId="ADAL" clId="{254CA076-1445-418F-A27D-3A4B3082033F}" dt="2023-09-15T06:39:36.405" v="983" actId="1076"/>
          <ac:picMkLst>
            <pc:docMk/>
            <pc:sldMk cId="161992923" sldId="367"/>
            <ac:picMk id="4" creationId="{6549880E-0BCE-E355-78FF-3ED461D1483D}"/>
          </ac:picMkLst>
        </pc:picChg>
      </pc:sldChg>
      <pc:sldChg chg="add del">
        <pc:chgData name="Jackson Lam" userId="32eacf31-ef64-4152-a98e-82afd854682f" providerId="ADAL" clId="{254CA076-1445-418F-A27D-3A4B3082033F}" dt="2023-09-15T06:30:21.230" v="897" actId="2696"/>
        <pc:sldMkLst>
          <pc:docMk/>
          <pc:sldMk cId="3732961357" sldId="367"/>
        </pc:sldMkLst>
      </pc:sldChg>
      <pc:sldChg chg="modSp add del mod">
        <pc:chgData name="Jackson Lam" userId="32eacf31-ef64-4152-a98e-82afd854682f" providerId="ADAL" clId="{254CA076-1445-418F-A27D-3A4B3082033F}" dt="2023-09-15T02:16:19.562" v="104" actId="207"/>
        <pc:sldMkLst>
          <pc:docMk/>
          <pc:sldMk cId="2300605000" sldId="418"/>
        </pc:sldMkLst>
        <pc:spChg chg="mod">
          <ac:chgData name="Jackson Lam" userId="32eacf31-ef64-4152-a98e-82afd854682f" providerId="ADAL" clId="{254CA076-1445-418F-A27D-3A4B3082033F}" dt="2023-09-15T02:16:19.562" v="104" actId="207"/>
          <ac:spMkLst>
            <pc:docMk/>
            <pc:sldMk cId="2300605000" sldId="418"/>
            <ac:spMk id="10" creationId="{65E465B4-D929-44F8-9F17-0C907EC8CAE6}"/>
          </ac:spMkLst>
        </pc:spChg>
      </pc:sldChg>
      <pc:sldChg chg="addSp delSp modSp add del mod">
        <pc:chgData name="Jackson Lam" userId="32eacf31-ef64-4152-a98e-82afd854682f" providerId="ADAL" clId="{254CA076-1445-418F-A27D-3A4B3082033F}" dt="2023-09-18T10:08:27.035" v="1467"/>
        <pc:sldMkLst>
          <pc:docMk/>
          <pc:sldMk cId="3318390964" sldId="419"/>
        </pc:sldMkLst>
        <pc:spChg chg="add mod">
          <ac:chgData name="Jackson Lam" userId="32eacf31-ef64-4152-a98e-82afd854682f" providerId="ADAL" clId="{254CA076-1445-418F-A27D-3A4B3082033F}" dt="2023-09-18T10:08:27.035" v="1467"/>
          <ac:spMkLst>
            <pc:docMk/>
            <pc:sldMk cId="3318390964" sldId="419"/>
            <ac:spMk id="5" creationId="{7288AFF9-A52B-6594-51C5-063AD1067410}"/>
          </ac:spMkLst>
        </pc:spChg>
        <pc:picChg chg="add mod">
          <ac:chgData name="Jackson Lam" userId="32eacf31-ef64-4152-a98e-82afd854682f" providerId="ADAL" clId="{254CA076-1445-418F-A27D-3A4B3082033F}" dt="2023-09-18T10:08:27.035" v="1467"/>
          <ac:picMkLst>
            <pc:docMk/>
            <pc:sldMk cId="3318390964" sldId="419"/>
            <ac:picMk id="2" creationId="{BEF269B0-38D9-C54E-DA5B-3A9E060F0691}"/>
          </ac:picMkLst>
        </pc:picChg>
        <pc:picChg chg="del">
          <ac:chgData name="Jackson Lam" userId="32eacf31-ef64-4152-a98e-82afd854682f" providerId="ADAL" clId="{254CA076-1445-418F-A27D-3A4B3082033F}" dt="2023-09-18T10:08:26.270" v="1466" actId="478"/>
          <ac:picMkLst>
            <pc:docMk/>
            <pc:sldMk cId="3318390964" sldId="419"/>
            <ac:picMk id="3" creationId="{79D8BA82-23E5-3011-3C4D-F58525489671}"/>
          </ac:picMkLst>
        </pc:picChg>
        <pc:picChg chg="add mod">
          <ac:chgData name="Jackson Lam" userId="32eacf31-ef64-4152-a98e-82afd854682f" providerId="ADAL" clId="{254CA076-1445-418F-A27D-3A4B3082033F}" dt="2023-09-18T10:08:27.035" v="1467"/>
          <ac:picMkLst>
            <pc:docMk/>
            <pc:sldMk cId="3318390964" sldId="419"/>
            <ac:picMk id="4" creationId="{3F2CC128-08F2-EDB9-786E-282B9E617356}"/>
          </ac:picMkLst>
        </pc:picChg>
        <pc:picChg chg="del">
          <ac:chgData name="Jackson Lam" userId="32eacf31-ef64-4152-a98e-82afd854682f" providerId="ADAL" clId="{254CA076-1445-418F-A27D-3A4B3082033F}" dt="2023-09-18T10:08:26.270" v="1466" actId="478"/>
          <ac:picMkLst>
            <pc:docMk/>
            <pc:sldMk cId="3318390964" sldId="419"/>
            <ac:picMk id="14" creationId="{6CC5E690-CC05-A910-228B-6176EED2D1FE}"/>
          </ac:picMkLst>
        </pc:picChg>
      </pc:sldChg>
      <pc:sldChg chg="del">
        <pc:chgData name="Jackson Lam" userId="32eacf31-ef64-4152-a98e-82afd854682f" providerId="ADAL" clId="{254CA076-1445-418F-A27D-3A4B3082033F}" dt="2023-09-15T01:25:21.009" v="0" actId="47"/>
        <pc:sldMkLst>
          <pc:docMk/>
          <pc:sldMk cId="3458562689" sldId="769"/>
        </pc:sldMkLst>
      </pc:sldChg>
      <pc:sldChg chg="addSp modSp add mod">
        <pc:chgData name="Jackson Lam" userId="32eacf31-ef64-4152-a98e-82afd854682f" providerId="ADAL" clId="{254CA076-1445-418F-A27D-3A4B3082033F}" dt="2023-09-15T04:21:52.234" v="892" actId="208"/>
        <pc:sldMkLst>
          <pc:docMk/>
          <pc:sldMk cId="4123559303" sldId="3504"/>
        </pc:sldMkLst>
        <pc:spChg chg="mod">
          <ac:chgData name="Jackson Lam" userId="32eacf31-ef64-4152-a98e-82afd854682f" providerId="ADAL" clId="{254CA076-1445-418F-A27D-3A4B3082033F}" dt="2023-09-15T04:19:53.175" v="873" actId="207"/>
          <ac:spMkLst>
            <pc:docMk/>
            <pc:sldMk cId="4123559303" sldId="3504"/>
            <ac:spMk id="2" creationId="{ADD1E40C-3F47-AE0A-4D28-080279C5FB2D}"/>
          </ac:spMkLst>
        </pc:spChg>
        <pc:spChg chg="mod">
          <ac:chgData name="Jackson Lam" userId="32eacf31-ef64-4152-a98e-82afd854682f" providerId="ADAL" clId="{254CA076-1445-418F-A27D-3A4B3082033F}" dt="2023-09-15T04:21:43.001" v="891" actId="207"/>
          <ac:spMkLst>
            <pc:docMk/>
            <pc:sldMk cId="4123559303" sldId="3504"/>
            <ac:spMk id="4" creationId="{370125CC-DC20-3CAB-4D7D-9F37F19BF891}"/>
          </ac:spMkLst>
        </pc:spChg>
        <pc:spChg chg="mod">
          <ac:chgData name="Jackson Lam" userId="32eacf31-ef64-4152-a98e-82afd854682f" providerId="ADAL" clId="{254CA076-1445-418F-A27D-3A4B3082033F}" dt="2023-09-15T04:21:43.001" v="891" actId="207"/>
          <ac:spMkLst>
            <pc:docMk/>
            <pc:sldMk cId="4123559303" sldId="3504"/>
            <ac:spMk id="9" creationId="{BB61293A-95C3-9551-7FD6-A051E0376F03}"/>
          </ac:spMkLst>
        </pc:spChg>
        <pc:spChg chg="mod">
          <ac:chgData name="Jackson Lam" userId="32eacf31-ef64-4152-a98e-82afd854682f" providerId="ADAL" clId="{254CA076-1445-418F-A27D-3A4B3082033F}" dt="2023-09-15T04:19:48.351" v="872" actId="207"/>
          <ac:spMkLst>
            <pc:docMk/>
            <pc:sldMk cId="4123559303" sldId="3504"/>
            <ac:spMk id="10" creationId="{5207CE1C-8BB0-88F1-C212-7B54ED510F3D}"/>
          </ac:spMkLst>
        </pc:spChg>
        <pc:spChg chg="mod">
          <ac:chgData name="Jackson Lam" userId="32eacf31-ef64-4152-a98e-82afd854682f" providerId="ADAL" clId="{254CA076-1445-418F-A27D-3A4B3082033F}" dt="2023-09-15T04:21:43.001" v="891" actId="207"/>
          <ac:spMkLst>
            <pc:docMk/>
            <pc:sldMk cId="4123559303" sldId="3504"/>
            <ac:spMk id="16" creationId="{0E69D14D-78B4-85C4-5560-D6F83D1B4D16}"/>
          </ac:spMkLst>
        </pc:spChg>
        <pc:spChg chg="mod">
          <ac:chgData name="Jackson Lam" userId="32eacf31-ef64-4152-a98e-82afd854682f" providerId="ADAL" clId="{254CA076-1445-418F-A27D-3A4B3082033F}" dt="2023-09-15T04:21:43.001" v="891" actId="207"/>
          <ac:spMkLst>
            <pc:docMk/>
            <pc:sldMk cId="4123559303" sldId="3504"/>
            <ac:spMk id="17" creationId="{CBA7B265-0B24-02E5-E467-7AF2143C474F}"/>
          </ac:spMkLst>
        </pc:spChg>
        <pc:spChg chg="mod">
          <ac:chgData name="Jackson Lam" userId="32eacf31-ef64-4152-a98e-82afd854682f" providerId="ADAL" clId="{254CA076-1445-418F-A27D-3A4B3082033F}" dt="2023-09-15T04:21:43.001" v="891" actId="207"/>
          <ac:spMkLst>
            <pc:docMk/>
            <pc:sldMk cId="4123559303" sldId="3504"/>
            <ac:spMk id="19" creationId="{9EF069B8-6E4F-8904-00F8-D57A7644E187}"/>
          </ac:spMkLst>
        </pc:spChg>
        <pc:spChg chg="mod">
          <ac:chgData name="Jackson Lam" userId="32eacf31-ef64-4152-a98e-82afd854682f" providerId="ADAL" clId="{254CA076-1445-418F-A27D-3A4B3082033F}" dt="2023-09-15T04:21:43.001" v="891" actId="207"/>
          <ac:spMkLst>
            <pc:docMk/>
            <pc:sldMk cId="4123559303" sldId="3504"/>
            <ac:spMk id="20" creationId="{FC52CFDE-50E7-978B-B208-5C5C05F7A11F}"/>
          </ac:spMkLst>
        </pc:spChg>
        <pc:spChg chg="mod">
          <ac:chgData name="Jackson Lam" userId="32eacf31-ef64-4152-a98e-82afd854682f" providerId="ADAL" clId="{254CA076-1445-418F-A27D-3A4B3082033F}" dt="2023-09-15T02:41:09.663" v="524" actId="14100"/>
          <ac:spMkLst>
            <pc:docMk/>
            <pc:sldMk cId="4123559303" sldId="3504"/>
            <ac:spMk id="21" creationId="{2F9CADA8-5CBC-6985-581A-29BB48F84FB4}"/>
          </ac:spMkLst>
        </pc:spChg>
        <pc:spChg chg="mod">
          <ac:chgData name="Jackson Lam" userId="32eacf31-ef64-4152-a98e-82afd854682f" providerId="ADAL" clId="{254CA076-1445-418F-A27D-3A4B3082033F}" dt="2023-09-15T04:21:43.001" v="891" actId="207"/>
          <ac:spMkLst>
            <pc:docMk/>
            <pc:sldMk cId="4123559303" sldId="3504"/>
            <ac:spMk id="23" creationId="{4016DD54-5281-CCD6-6FFB-F0BF84638FE4}"/>
          </ac:spMkLst>
        </pc:spChg>
        <pc:spChg chg="mod">
          <ac:chgData name="Jackson Lam" userId="32eacf31-ef64-4152-a98e-82afd854682f" providerId="ADAL" clId="{254CA076-1445-418F-A27D-3A4B3082033F}" dt="2023-09-15T04:21:43.001" v="891" actId="207"/>
          <ac:spMkLst>
            <pc:docMk/>
            <pc:sldMk cId="4123559303" sldId="3504"/>
            <ac:spMk id="24" creationId="{9B68D7D3-54B9-2996-C43C-D2D5D64D159E}"/>
          </ac:spMkLst>
        </pc:spChg>
        <pc:spChg chg="add mod">
          <ac:chgData name="Jackson Lam" userId="32eacf31-ef64-4152-a98e-82afd854682f" providerId="ADAL" clId="{254CA076-1445-418F-A27D-3A4B3082033F}" dt="2023-09-15T04:19:45.232" v="871" actId="207"/>
          <ac:spMkLst>
            <pc:docMk/>
            <pc:sldMk cId="4123559303" sldId="3504"/>
            <ac:spMk id="26" creationId="{AE703860-C63D-4BBA-A451-E4A403280A61}"/>
          </ac:spMkLst>
        </pc:spChg>
        <pc:picChg chg="mod">
          <ac:chgData name="Jackson Lam" userId="32eacf31-ef64-4152-a98e-82afd854682f" providerId="ADAL" clId="{254CA076-1445-418F-A27D-3A4B3082033F}" dt="2023-09-15T02:40:59.848" v="521" actId="207"/>
          <ac:picMkLst>
            <pc:docMk/>
            <pc:sldMk cId="4123559303" sldId="3504"/>
            <ac:picMk id="14" creationId="{7010A5D8-59DE-414E-A109-BA14CA5D1317}"/>
          </ac:picMkLst>
        </pc:picChg>
        <pc:cxnChg chg="mod">
          <ac:chgData name="Jackson Lam" userId="32eacf31-ef64-4152-a98e-82afd854682f" providerId="ADAL" clId="{254CA076-1445-418F-A27D-3A4B3082033F}" dt="2023-09-15T04:21:52.234" v="892" actId="208"/>
          <ac:cxnSpMkLst>
            <pc:docMk/>
            <pc:sldMk cId="4123559303" sldId="3504"/>
            <ac:cxnSpMk id="3" creationId="{81424CC5-6E6A-8E40-D33E-F27A74962AA1}"/>
          </ac:cxnSpMkLst>
        </pc:cxnChg>
        <pc:cxnChg chg="mod">
          <ac:chgData name="Jackson Lam" userId="32eacf31-ef64-4152-a98e-82afd854682f" providerId="ADAL" clId="{254CA076-1445-418F-A27D-3A4B3082033F}" dt="2023-09-15T04:21:52.234" v="892" actId="208"/>
          <ac:cxnSpMkLst>
            <pc:docMk/>
            <pc:sldMk cId="4123559303" sldId="3504"/>
            <ac:cxnSpMk id="15" creationId="{BF710298-4C85-0881-F3CE-B29AF6FF57DE}"/>
          </ac:cxnSpMkLst>
        </pc:cxnChg>
        <pc:cxnChg chg="mod">
          <ac:chgData name="Jackson Lam" userId="32eacf31-ef64-4152-a98e-82afd854682f" providerId="ADAL" clId="{254CA076-1445-418F-A27D-3A4B3082033F}" dt="2023-09-15T04:21:52.234" v="892" actId="208"/>
          <ac:cxnSpMkLst>
            <pc:docMk/>
            <pc:sldMk cId="4123559303" sldId="3504"/>
            <ac:cxnSpMk id="18" creationId="{97706CCC-5EC1-4005-643D-DBD7AC57FA78}"/>
          </ac:cxnSpMkLst>
        </pc:cxnChg>
        <pc:cxnChg chg="mod">
          <ac:chgData name="Jackson Lam" userId="32eacf31-ef64-4152-a98e-82afd854682f" providerId="ADAL" clId="{254CA076-1445-418F-A27D-3A4B3082033F}" dt="2023-09-15T04:21:52.234" v="892" actId="208"/>
          <ac:cxnSpMkLst>
            <pc:docMk/>
            <pc:sldMk cId="4123559303" sldId="3504"/>
            <ac:cxnSpMk id="22" creationId="{5E4CA445-2F5D-3277-CDC0-F9E045E11F9D}"/>
          </ac:cxnSpMkLst>
        </pc:cxnChg>
      </pc:sldChg>
      <pc:sldChg chg="modSp add del mod">
        <pc:chgData name="Jackson Lam" userId="32eacf31-ef64-4152-a98e-82afd854682f" providerId="ADAL" clId="{254CA076-1445-418F-A27D-3A4B3082033F}" dt="2023-09-15T08:15:51.716" v="1158" actId="14100"/>
        <pc:sldMkLst>
          <pc:docMk/>
          <pc:sldMk cId="0" sldId="3513"/>
        </pc:sldMkLst>
        <pc:spChg chg="mod">
          <ac:chgData name="Jackson Lam" userId="32eacf31-ef64-4152-a98e-82afd854682f" providerId="ADAL" clId="{254CA076-1445-418F-A27D-3A4B3082033F}" dt="2023-09-15T08:15:51.716" v="1158" actId="14100"/>
          <ac:spMkLst>
            <pc:docMk/>
            <pc:sldMk cId="0" sldId="3513"/>
            <ac:spMk id="200" creationId="{00000000-0000-0000-0000-000000000000}"/>
          </ac:spMkLst>
        </pc:spChg>
      </pc:sldChg>
      <pc:sldChg chg="modSp add mod">
        <pc:chgData name="Jackson Lam" userId="32eacf31-ef64-4152-a98e-82afd854682f" providerId="ADAL" clId="{254CA076-1445-418F-A27D-3A4B3082033F}" dt="2023-09-18T10:13:06.832" v="1472" actId="20577"/>
        <pc:sldMkLst>
          <pc:docMk/>
          <pc:sldMk cId="2442346992" sldId="3522"/>
        </pc:sldMkLst>
        <pc:spChg chg="mod">
          <ac:chgData name="Jackson Lam" userId="32eacf31-ef64-4152-a98e-82afd854682f" providerId="ADAL" clId="{254CA076-1445-418F-A27D-3A4B3082033F}" dt="2023-09-18T10:13:06.832" v="1472" actId="20577"/>
          <ac:spMkLst>
            <pc:docMk/>
            <pc:sldMk cId="2442346992" sldId="3522"/>
            <ac:spMk id="2" creationId="{7A9E8DE4-358A-4215-9729-21A59091CAB3}"/>
          </ac:spMkLst>
        </pc:spChg>
        <pc:spChg chg="mod">
          <ac:chgData name="Jackson Lam" userId="32eacf31-ef64-4152-a98e-82afd854682f" providerId="ADAL" clId="{254CA076-1445-418F-A27D-3A4B3082033F}" dt="2023-09-15T06:37:38.470" v="965" actId="20577"/>
          <ac:spMkLst>
            <pc:docMk/>
            <pc:sldMk cId="2442346992" sldId="3522"/>
            <ac:spMk id="3" creationId="{51256CE8-569F-2692-A6D3-5487E06E53C4}"/>
          </ac:spMkLst>
        </pc:spChg>
        <pc:spChg chg="mod">
          <ac:chgData name="Jackson Lam" userId="32eacf31-ef64-4152-a98e-82afd854682f" providerId="ADAL" clId="{254CA076-1445-418F-A27D-3A4B3082033F}" dt="2023-09-15T06:38:37.879" v="967" actId="20577"/>
          <ac:spMkLst>
            <pc:docMk/>
            <pc:sldMk cId="2442346992" sldId="3522"/>
            <ac:spMk id="5" creationId="{7A6F6030-50F6-43AB-A9FE-2C4037116B00}"/>
          </ac:spMkLst>
        </pc:spChg>
        <pc:spChg chg="mod">
          <ac:chgData name="Jackson Lam" userId="32eacf31-ef64-4152-a98e-82afd854682f" providerId="ADAL" clId="{254CA076-1445-418F-A27D-3A4B3082033F}" dt="2023-09-18T10:01:46.114" v="1366" actId="14100"/>
          <ac:spMkLst>
            <pc:docMk/>
            <pc:sldMk cId="2442346992" sldId="3522"/>
            <ac:spMk id="9" creationId="{2251C2A7-D2D3-4B39-B1E5-6413541B76CE}"/>
          </ac:spMkLst>
        </pc:spChg>
        <pc:picChg chg="mod">
          <ac:chgData name="Jackson Lam" userId="32eacf31-ef64-4152-a98e-82afd854682f" providerId="ADAL" clId="{254CA076-1445-418F-A27D-3A4B3082033F}" dt="2023-09-18T10:02:08.315" v="1370" actId="14826"/>
          <ac:picMkLst>
            <pc:docMk/>
            <pc:sldMk cId="2442346992" sldId="3522"/>
            <ac:picMk id="11" creationId="{0084FC12-7E9E-449A-B548-94F62FC37587}"/>
          </ac:picMkLst>
        </pc:picChg>
        <pc:picChg chg="mod">
          <ac:chgData name="Jackson Lam" userId="32eacf31-ef64-4152-a98e-82afd854682f" providerId="ADAL" clId="{254CA076-1445-418F-A27D-3A4B3082033F}" dt="2023-09-18T10:01:56.571" v="1369"/>
          <ac:picMkLst>
            <pc:docMk/>
            <pc:sldMk cId="2442346992" sldId="3522"/>
            <ac:picMk id="13" creationId="{1731A8F7-E48B-47FF-AAA2-55F4CA220A78}"/>
          </ac:picMkLst>
        </pc:picChg>
      </pc:sldChg>
      <pc:sldChg chg="add del">
        <pc:chgData name="Jackson Lam" userId="32eacf31-ef64-4152-a98e-82afd854682f" providerId="ADAL" clId="{254CA076-1445-418F-A27D-3A4B3082033F}" dt="2023-09-15T06:30:21.230" v="897" actId="2696"/>
        <pc:sldMkLst>
          <pc:docMk/>
          <pc:sldMk cId="2975381237" sldId="3522"/>
        </pc:sldMkLst>
      </pc:sldChg>
      <pc:sldChg chg="del">
        <pc:chgData name="Jackson Lam" userId="32eacf31-ef64-4152-a98e-82afd854682f" providerId="ADAL" clId="{254CA076-1445-418F-A27D-3A4B3082033F}" dt="2023-09-15T01:25:21.009" v="0" actId="47"/>
        <pc:sldMkLst>
          <pc:docMk/>
          <pc:sldMk cId="2429900419" sldId="3531"/>
        </pc:sldMkLst>
      </pc:sldChg>
      <pc:sldChg chg="del">
        <pc:chgData name="Jackson Lam" userId="32eacf31-ef64-4152-a98e-82afd854682f" providerId="ADAL" clId="{254CA076-1445-418F-A27D-3A4B3082033F}" dt="2023-09-15T01:25:21.009" v="0" actId="47"/>
        <pc:sldMkLst>
          <pc:docMk/>
          <pc:sldMk cId="3070263463" sldId="3538"/>
        </pc:sldMkLst>
      </pc:sldChg>
      <pc:sldChg chg="modSp add mod">
        <pc:chgData name="Jackson Lam" userId="32eacf31-ef64-4152-a98e-82afd854682f" providerId="ADAL" clId="{254CA076-1445-418F-A27D-3A4B3082033F}" dt="2023-09-15T07:35:45.973" v="1057" actId="20577"/>
        <pc:sldMkLst>
          <pc:docMk/>
          <pc:sldMk cId="1823431053" sldId="3543"/>
        </pc:sldMkLst>
        <pc:spChg chg="mod">
          <ac:chgData name="Jackson Lam" userId="32eacf31-ef64-4152-a98e-82afd854682f" providerId="ADAL" clId="{254CA076-1445-418F-A27D-3A4B3082033F}" dt="2023-09-15T07:35:45.973" v="1057" actId="20577"/>
          <ac:spMkLst>
            <pc:docMk/>
            <pc:sldMk cId="1823431053" sldId="3543"/>
            <ac:spMk id="11" creationId="{67CEC372-4DA6-E912-CF6A-4F0641D825DC}"/>
          </ac:spMkLst>
        </pc:spChg>
        <pc:spChg chg="mod">
          <ac:chgData name="Jackson Lam" userId="32eacf31-ef64-4152-a98e-82afd854682f" providerId="ADAL" clId="{254CA076-1445-418F-A27D-3A4B3082033F}" dt="2023-09-15T07:25:33.479" v="1035" actId="6549"/>
          <ac:spMkLst>
            <pc:docMk/>
            <pc:sldMk cId="1823431053" sldId="3543"/>
            <ac:spMk id="26" creationId="{2ADECEE3-E74D-CBC1-B79B-43294A9D7EEB}"/>
          </ac:spMkLst>
        </pc:spChg>
        <pc:grpChg chg="mod">
          <ac:chgData name="Jackson Lam" userId="32eacf31-ef64-4152-a98e-82afd854682f" providerId="ADAL" clId="{254CA076-1445-418F-A27D-3A4B3082033F}" dt="2023-09-15T07:24:58.991" v="1020" actId="14826"/>
          <ac:grpSpMkLst>
            <pc:docMk/>
            <pc:sldMk cId="1823431053" sldId="3543"/>
            <ac:grpSpMk id="23" creationId="{8D74CA3A-5C95-5ED6-21D2-4AD513FADE45}"/>
          </ac:grpSpMkLst>
        </pc:grpChg>
        <pc:picChg chg="mod">
          <ac:chgData name="Jackson Lam" userId="32eacf31-ef64-4152-a98e-82afd854682f" providerId="ADAL" clId="{254CA076-1445-418F-A27D-3A4B3082033F}" dt="2023-09-15T07:24:58.991" v="1020" actId="14826"/>
          <ac:picMkLst>
            <pc:docMk/>
            <pc:sldMk cId="1823431053" sldId="3543"/>
            <ac:picMk id="24" creationId="{1BDE5217-6F49-CF18-FB08-958A9A329C19}"/>
          </ac:picMkLst>
        </pc:picChg>
        <pc:picChg chg="mod">
          <ac:chgData name="Jackson Lam" userId="32eacf31-ef64-4152-a98e-82afd854682f" providerId="ADAL" clId="{254CA076-1445-418F-A27D-3A4B3082033F}" dt="2023-09-15T07:24:58.991" v="1020" actId="14826"/>
          <ac:picMkLst>
            <pc:docMk/>
            <pc:sldMk cId="1823431053" sldId="3543"/>
            <ac:picMk id="25" creationId="{338DEDC9-E88F-5240-89EC-A3FC3C19EB58}"/>
          </ac:picMkLst>
        </pc:picChg>
      </pc:sldChg>
      <pc:sldChg chg="del">
        <pc:chgData name="Jackson Lam" userId="32eacf31-ef64-4152-a98e-82afd854682f" providerId="ADAL" clId="{254CA076-1445-418F-A27D-3A4B3082033F}" dt="2023-09-15T01:25:21.009" v="0" actId="47"/>
        <pc:sldMkLst>
          <pc:docMk/>
          <pc:sldMk cId="2926883465" sldId="3544"/>
        </pc:sldMkLst>
      </pc:sldChg>
      <pc:sldChg chg="modSp add mod">
        <pc:chgData name="Jackson Lam" userId="32eacf31-ef64-4152-a98e-82afd854682f" providerId="ADAL" clId="{254CA076-1445-418F-A27D-3A4B3082033F}" dt="2023-09-15T08:20:28.327" v="1206" actId="1076"/>
        <pc:sldMkLst>
          <pc:docMk/>
          <pc:sldMk cId="3907957811" sldId="3547"/>
        </pc:sldMkLst>
        <pc:spChg chg="mod">
          <ac:chgData name="Jackson Lam" userId="32eacf31-ef64-4152-a98e-82afd854682f" providerId="ADAL" clId="{254CA076-1445-418F-A27D-3A4B3082033F}" dt="2023-09-15T08:18:51.938" v="1203" actId="1076"/>
          <ac:spMkLst>
            <pc:docMk/>
            <pc:sldMk cId="3907957811" sldId="3547"/>
            <ac:spMk id="15" creationId="{4638C81E-EFA9-0075-E96C-9775F699C5A1}"/>
          </ac:spMkLst>
        </pc:spChg>
        <pc:spChg chg="mod">
          <ac:chgData name="Jackson Lam" userId="32eacf31-ef64-4152-a98e-82afd854682f" providerId="ADAL" clId="{254CA076-1445-418F-A27D-3A4B3082033F}" dt="2023-09-15T08:20:28.327" v="1206" actId="1076"/>
          <ac:spMkLst>
            <pc:docMk/>
            <pc:sldMk cId="3907957811" sldId="3547"/>
            <ac:spMk id="19" creationId="{A0F1F0C1-8284-E8B5-FCCA-3A8B7648A342}"/>
          </ac:spMkLst>
        </pc:spChg>
        <pc:spChg chg="mod">
          <ac:chgData name="Jackson Lam" userId="32eacf31-ef64-4152-a98e-82afd854682f" providerId="ADAL" clId="{254CA076-1445-418F-A27D-3A4B3082033F}" dt="2023-09-15T08:17:45.699" v="1176" actId="1076"/>
          <ac:spMkLst>
            <pc:docMk/>
            <pc:sldMk cId="3907957811" sldId="3547"/>
            <ac:spMk id="24" creationId="{8BC9D227-B00C-B868-9B89-7CD4C00544C8}"/>
          </ac:spMkLst>
        </pc:spChg>
        <pc:picChg chg="mod">
          <ac:chgData name="Jackson Lam" userId="32eacf31-ef64-4152-a98e-82afd854682f" providerId="ADAL" clId="{254CA076-1445-418F-A27D-3A4B3082033F}" dt="2023-09-15T08:17:47.042" v="1178" actId="1076"/>
          <ac:picMkLst>
            <pc:docMk/>
            <pc:sldMk cId="3907957811" sldId="3547"/>
            <ac:picMk id="29" creationId="{9898BA7C-4211-1C9D-DCFC-4A9012704912}"/>
          </ac:picMkLst>
        </pc:picChg>
      </pc:sldChg>
      <pc:sldChg chg="modSp add mod">
        <pc:chgData name="Jackson Lam" userId="32eacf31-ef64-4152-a98e-82afd854682f" providerId="ADAL" clId="{254CA076-1445-418F-A27D-3A4B3082033F}" dt="2023-09-15T06:54:45.531" v="996" actId="1076"/>
        <pc:sldMkLst>
          <pc:docMk/>
          <pc:sldMk cId="619225672" sldId="3548"/>
        </pc:sldMkLst>
        <pc:spChg chg="mod">
          <ac:chgData name="Jackson Lam" userId="32eacf31-ef64-4152-a98e-82afd854682f" providerId="ADAL" clId="{254CA076-1445-418F-A27D-3A4B3082033F}" dt="2023-09-15T06:54:42.968" v="995" actId="1076"/>
          <ac:spMkLst>
            <pc:docMk/>
            <pc:sldMk cId="619225672" sldId="3548"/>
            <ac:spMk id="2" creationId="{E1C15F80-3413-BB45-8623-B0A635978DEB}"/>
          </ac:spMkLst>
        </pc:spChg>
        <pc:spChg chg="mod">
          <ac:chgData name="Jackson Lam" userId="32eacf31-ef64-4152-a98e-82afd854682f" providerId="ADAL" clId="{254CA076-1445-418F-A27D-3A4B3082033F}" dt="2023-09-15T06:37:11.126" v="953" actId="14100"/>
          <ac:spMkLst>
            <pc:docMk/>
            <pc:sldMk cId="619225672" sldId="3548"/>
            <ac:spMk id="3" creationId="{6239D9F9-7FF6-6B1A-84FC-138B450ED312}"/>
          </ac:spMkLst>
        </pc:spChg>
        <pc:spChg chg="mod">
          <ac:chgData name="Jackson Lam" userId="32eacf31-ef64-4152-a98e-82afd854682f" providerId="ADAL" clId="{254CA076-1445-418F-A27D-3A4B3082033F}" dt="2023-09-15T06:54:45.531" v="996" actId="1076"/>
          <ac:spMkLst>
            <pc:docMk/>
            <pc:sldMk cId="619225672" sldId="3548"/>
            <ac:spMk id="5" creationId="{7DBBBF0B-B85F-1444-AB3A-12850FC09D51}"/>
          </ac:spMkLst>
        </pc:spChg>
        <pc:spChg chg="mod">
          <ac:chgData name="Jackson Lam" userId="32eacf31-ef64-4152-a98e-82afd854682f" providerId="ADAL" clId="{254CA076-1445-418F-A27D-3A4B3082033F}" dt="2023-09-15T06:37:09.204" v="952" actId="14100"/>
          <ac:spMkLst>
            <pc:docMk/>
            <pc:sldMk cId="619225672" sldId="3548"/>
            <ac:spMk id="6" creationId="{3BA19BBD-7FD4-5518-926B-E8011DF1F0A0}"/>
          </ac:spMkLst>
        </pc:spChg>
      </pc:sldChg>
      <pc:sldChg chg="add del">
        <pc:chgData name="Jackson Lam" userId="32eacf31-ef64-4152-a98e-82afd854682f" providerId="ADAL" clId="{254CA076-1445-418F-A27D-3A4B3082033F}" dt="2023-09-15T06:30:21.230" v="897" actId="2696"/>
        <pc:sldMkLst>
          <pc:docMk/>
          <pc:sldMk cId="722272883" sldId="3548"/>
        </pc:sldMkLst>
      </pc:sldChg>
      <pc:sldChg chg="modSp add mod ord">
        <pc:chgData name="Jackson Lam" userId="32eacf31-ef64-4152-a98e-82afd854682f" providerId="ADAL" clId="{254CA076-1445-418F-A27D-3A4B3082033F}" dt="2023-09-18T10:00:49.573" v="1362" actId="14826"/>
        <pc:sldMkLst>
          <pc:docMk/>
          <pc:sldMk cId="3259620418" sldId="3549"/>
        </pc:sldMkLst>
        <pc:spChg chg="mod">
          <ac:chgData name="Jackson Lam" userId="32eacf31-ef64-4152-a98e-82afd854682f" providerId="ADAL" clId="{254CA076-1445-418F-A27D-3A4B3082033F}" dt="2023-09-15T06:38:35.460" v="966" actId="20577"/>
          <ac:spMkLst>
            <pc:docMk/>
            <pc:sldMk cId="3259620418" sldId="3549"/>
            <ac:spMk id="18" creationId="{18FCE71E-96BF-A63D-CB4A-DF9BEA18F732}"/>
          </ac:spMkLst>
        </pc:spChg>
        <pc:spChg chg="mod">
          <ac:chgData name="Jackson Lam" userId="32eacf31-ef64-4152-a98e-82afd854682f" providerId="ADAL" clId="{254CA076-1445-418F-A27D-3A4B3082033F}" dt="2023-09-15T06:37:35.251" v="961" actId="6549"/>
          <ac:spMkLst>
            <pc:docMk/>
            <pc:sldMk cId="3259620418" sldId="3549"/>
            <ac:spMk id="153" creationId="{00000000-0000-0000-0000-000000000000}"/>
          </ac:spMkLst>
        </pc:spChg>
        <pc:spChg chg="mod">
          <ac:chgData name="Jackson Lam" userId="32eacf31-ef64-4152-a98e-82afd854682f" providerId="ADAL" clId="{254CA076-1445-418F-A27D-3A4B3082033F}" dt="2023-09-18T10:00:00.189" v="1361" actId="207"/>
          <ac:spMkLst>
            <pc:docMk/>
            <pc:sldMk cId="3259620418" sldId="3549"/>
            <ac:spMk id="156" creationId="{00000000-0000-0000-0000-000000000000}"/>
          </ac:spMkLst>
        </pc:spChg>
        <pc:picChg chg="mod">
          <ac:chgData name="Jackson Lam" userId="32eacf31-ef64-4152-a98e-82afd854682f" providerId="ADAL" clId="{254CA076-1445-418F-A27D-3A4B3082033F}" dt="2023-09-18T10:00:49.573" v="1362" actId="14826"/>
          <ac:picMkLst>
            <pc:docMk/>
            <pc:sldMk cId="3259620418" sldId="3549"/>
            <ac:picMk id="3" creationId="{9602664E-4D74-D5C1-1E8B-277064390812}"/>
          </ac:picMkLst>
        </pc:picChg>
      </pc:sldChg>
      <pc:sldChg chg="add del">
        <pc:chgData name="Jackson Lam" userId="32eacf31-ef64-4152-a98e-82afd854682f" providerId="ADAL" clId="{254CA076-1445-418F-A27D-3A4B3082033F}" dt="2023-09-15T06:30:21.230" v="897" actId="2696"/>
        <pc:sldMkLst>
          <pc:docMk/>
          <pc:sldMk cId="3703579677" sldId="3549"/>
        </pc:sldMkLst>
      </pc:sldChg>
      <pc:sldChg chg="del">
        <pc:chgData name="Jackson Lam" userId="32eacf31-ef64-4152-a98e-82afd854682f" providerId="ADAL" clId="{254CA076-1445-418F-A27D-3A4B3082033F}" dt="2023-09-15T01:25:21.009" v="0" actId="47"/>
        <pc:sldMkLst>
          <pc:docMk/>
          <pc:sldMk cId="3593936672" sldId="3569"/>
        </pc:sldMkLst>
      </pc:sldChg>
      <pc:sldChg chg="del">
        <pc:chgData name="Jackson Lam" userId="32eacf31-ef64-4152-a98e-82afd854682f" providerId="ADAL" clId="{254CA076-1445-418F-A27D-3A4B3082033F}" dt="2023-09-15T01:25:21.009" v="0" actId="47"/>
        <pc:sldMkLst>
          <pc:docMk/>
          <pc:sldMk cId="2625106488" sldId="3571"/>
        </pc:sldMkLst>
      </pc:sldChg>
      <pc:sldChg chg="del">
        <pc:chgData name="Jackson Lam" userId="32eacf31-ef64-4152-a98e-82afd854682f" providerId="ADAL" clId="{254CA076-1445-418F-A27D-3A4B3082033F}" dt="2023-09-15T01:25:21.009" v="0" actId="47"/>
        <pc:sldMkLst>
          <pc:docMk/>
          <pc:sldMk cId="2063858969" sldId="3572"/>
        </pc:sldMkLst>
      </pc:sldChg>
      <pc:sldChg chg="del">
        <pc:chgData name="Jackson Lam" userId="32eacf31-ef64-4152-a98e-82afd854682f" providerId="ADAL" clId="{254CA076-1445-418F-A27D-3A4B3082033F}" dt="2023-09-15T01:25:21.009" v="0" actId="47"/>
        <pc:sldMkLst>
          <pc:docMk/>
          <pc:sldMk cId="3764853876" sldId="3573"/>
        </pc:sldMkLst>
      </pc:sldChg>
      <pc:sldChg chg="del">
        <pc:chgData name="Jackson Lam" userId="32eacf31-ef64-4152-a98e-82afd854682f" providerId="ADAL" clId="{254CA076-1445-418F-A27D-3A4B3082033F}" dt="2023-09-15T01:25:21.009" v="0" actId="47"/>
        <pc:sldMkLst>
          <pc:docMk/>
          <pc:sldMk cId="2558025181" sldId="3574"/>
        </pc:sldMkLst>
      </pc:sldChg>
      <pc:sldChg chg="modSp add mod">
        <pc:chgData name="Jackson Lam" userId="32eacf31-ef64-4152-a98e-82afd854682f" providerId="ADAL" clId="{254CA076-1445-418F-A27D-3A4B3082033F}" dt="2023-09-18T09:50:28.296" v="1315" actId="14826"/>
        <pc:sldMkLst>
          <pc:docMk/>
          <pc:sldMk cId="0" sldId="3575"/>
        </pc:sldMkLst>
        <pc:spChg chg="mod">
          <ac:chgData name="Jackson Lam" userId="32eacf31-ef64-4152-a98e-82afd854682f" providerId="ADAL" clId="{254CA076-1445-418F-A27D-3A4B3082033F}" dt="2023-09-18T09:44:22.110" v="1314" actId="255"/>
          <ac:spMkLst>
            <pc:docMk/>
            <pc:sldMk cId="0" sldId="3575"/>
            <ac:spMk id="2" creationId="{A6FDDD1E-645C-F3B9-AD82-D1453509A6C8}"/>
          </ac:spMkLst>
        </pc:spChg>
        <pc:spChg chg="mod">
          <ac:chgData name="Jackson Lam" userId="32eacf31-ef64-4152-a98e-82afd854682f" providerId="ADAL" clId="{254CA076-1445-418F-A27D-3A4B3082033F}" dt="2023-09-15T02:31:57.428" v="111" actId="20577"/>
          <ac:spMkLst>
            <pc:docMk/>
            <pc:sldMk cId="0" sldId="3575"/>
            <ac:spMk id="12" creationId="{D4D512D3-693A-7517-7C1F-D8A9AD554467}"/>
          </ac:spMkLst>
        </pc:spChg>
        <pc:spChg chg="mod">
          <ac:chgData name="Jackson Lam" userId="32eacf31-ef64-4152-a98e-82afd854682f" providerId="ADAL" clId="{254CA076-1445-418F-A27D-3A4B3082033F}" dt="2023-09-15T02:48:56.766" v="561" actId="14100"/>
          <ac:spMkLst>
            <pc:docMk/>
            <pc:sldMk cId="0" sldId="3575"/>
            <ac:spMk id="15" creationId="{D99B3260-FBAE-D8F0-2056-12E65004CAE9}"/>
          </ac:spMkLst>
        </pc:spChg>
        <pc:spChg chg="mod">
          <ac:chgData name="Jackson Lam" userId="32eacf31-ef64-4152-a98e-82afd854682f" providerId="ADAL" clId="{254CA076-1445-418F-A27D-3A4B3082033F}" dt="2023-09-15T02:15:13.543" v="95" actId="207"/>
          <ac:spMkLst>
            <pc:docMk/>
            <pc:sldMk cId="0" sldId="3575"/>
            <ac:spMk id="84" creationId="{00000000-0000-0000-0000-000000000000}"/>
          </ac:spMkLst>
        </pc:spChg>
        <pc:picChg chg="mod">
          <ac:chgData name="Jackson Lam" userId="32eacf31-ef64-4152-a98e-82afd854682f" providerId="ADAL" clId="{254CA076-1445-418F-A27D-3A4B3082033F}" dt="2023-09-18T09:50:28.296" v="1315" actId="14826"/>
          <ac:picMkLst>
            <pc:docMk/>
            <pc:sldMk cId="0" sldId="3575"/>
            <ac:picMk id="13" creationId="{209649E0-24C8-0837-9B53-4E3CB45A3FFA}"/>
          </ac:picMkLst>
        </pc:picChg>
      </pc:sldChg>
      <pc:sldChg chg="del">
        <pc:chgData name="Jackson Lam" userId="32eacf31-ef64-4152-a98e-82afd854682f" providerId="ADAL" clId="{254CA076-1445-418F-A27D-3A4B3082033F}" dt="2023-09-15T01:25:21.009" v="0" actId="47"/>
        <pc:sldMkLst>
          <pc:docMk/>
          <pc:sldMk cId="2852243092" sldId="3575"/>
        </pc:sldMkLst>
      </pc:sldChg>
      <pc:sldChg chg="modSp add mod">
        <pc:chgData name="Jackson Lam" userId="32eacf31-ef64-4152-a98e-82afd854682f" providerId="ADAL" clId="{254CA076-1445-418F-A27D-3A4B3082033F}" dt="2023-09-15T03:19:45.918" v="643" actId="1076"/>
        <pc:sldMkLst>
          <pc:docMk/>
          <pc:sldMk cId="2381588011" sldId="3576"/>
        </pc:sldMkLst>
        <pc:spChg chg="mod">
          <ac:chgData name="Jackson Lam" userId="32eacf31-ef64-4152-a98e-82afd854682f" providerId="ADAL" clId="{254CA076-1445-418F-A27D-3A4B3082033F}" dt="2023-09-15T03:15:35.991" v="636" actId="14100"/>
          <ac:spMkLst>
            <pc:docMk/>
            <pc:sldMk cId="2381588011" sldId="3576"/>
            <ac:spMk id="2" creationId="{ADD1E40C-3F47-AE0A-4D28-080279C5FB2D}"/>
          </ac:spMkLst>
        </pc:spChg>
        <pc:spChg chg="mod">
          <ac:chgData name="Jackson Lam" userId="32eacf31-ef64-4152-a98e-82afd854682f" providerId="ADAL" clId="{254CA076-1445-418F-A27D-3A4B3082033F}" dt="2023-09-15T03:19:45.918" v="643" actId="1076"/>
          <ac:spMkLst>
            <pc:docMk/>
            <pc:sldMk cId="2381588011" sldId="3576"/>
            <ac:spMk id="26" creationId="{FB87A7B8-70CB-4374-C1FC-F45053F396DD}"/>
          </ac:spMkLst>
        </pc:spChg>
        <pc:picChg chg="mod modCrop">
          <ac:chgData name="Jackson Lam" userId="32eacf31-ef64-4152-a98e-82afd854682f" providerId="ADAL" clId="{254CA076-1445-418F-A27D-3A4B3082033F}" dt="2023-09-15T03:19:36.290" v="640" actId="1076"/>
          <ac:picMkLst>
            <pc:docMk/>
            <pc:sldMk cId="2381588011" sldId="3576"/>
            <ac:picMk id="25" creationId="{4585A51C-E701-1ED8-3834-661DD7609D03}"/>
          </ac:picMkLst>
        </pc:picChg>
      </pc:sldChg>
      <pc:sldChg chg="modSp add mod">
        <pc:chgData name="Jackson Lam" userId="32eacf31-ef64-4152-a98e-82afd854682f" providerId="ADAL" clId="{254CA076-1445-418F-A27D-3A4B3082033F}" dt="2023-09-15T07:35:49.629" v="1059" actId="6549"/>
        <pc:sldMkLst>
          <pc:docMk/>
          <pc:sldMk cId="284514522" sldId="3580"/>
        </pc:sldMkLst>
        <pc:spChg chg="mod">
          <ac:chgData name="Jackson Lam" userId="32eacf31-ef64-4152-a98e-82afd854682f" providerId="ADAL" clId="{254CA076-1445-418F-A27D-3A4B3082033F}" dt="2023-09-15T07:35:49.629" v="1059" actId="6549"/>
          <ac:spMkLst>
            <pc:docMk/>
            <pc:sldMk cId="284514522" sldId="3580"/>
            <ac:spMk id="11" creationId="{67CEC372-4DA6-E912-CF6A-4F0641D825DC}"/>
          </ac:spMkLst>
        </pc:spChg>
        <pc:picChg chg="mod modCrop">
          <ac:chgData name="Jackson Lam" userId="32eacf31-ef64-4152-a98e-82afd854682f" providerId="ADAL" clId="{254CA076-1445-418F-A27D-3A4B3082033F}" dt="2023-09-15T07:34:08.944" v="1051" actId="18131"/>
          <ac:picMkLst>
            <pc:docMk/>
            <pc:sldMk cId="284514522" sldId="3580"/>
            <ac:picMk id="9" creationId="{D14DDB6A-3308-3A03-24F0-2629E108ADE4}"/>
          </ac:picMkLst>
        </pc:picChg>
      </pc:sldChg>
      <pc:sldChg chg="modSp add mod">
        <pc:chgData name="Jackson Lam" userId="32eacf31-ef64-4152-a98e-82afd854682f" providerId="ADAL" clId="{254CA076-1445-418F-A27D-3A4B3082033F}" dt="2023-09-15T07:35:51.567" v="1060" actId="20577"/>
        <pc:sldMkLst>
          <pc:docMk/>
          <pc:sldMk cId="277258739" sldId="3581"/>
        </pc:sldMkLst>
        <pc:spChg chg="mod">
          <ac:chgData name="Jackson Lam" userId="32eacf31-ef64-4152-a98e-82afd854682f" providerId="ADAL" clId="{254CA076-1445-418F-A27D-3A4B3082033F}" dt="2023-09-15T07:35:51.567" v="1060" actId="20577"/>
          <ac:spMkLst>
            <pc:docMk/>
            <pc:sldMk cId="277258739" sldId="3581"/>
            <ac:spMk id="11" creationId="{67CEC372-4DA6-E912-CF6A-4F0641D825DC}"/>
          </ac:spMkLst>
        </pc:spChg>
        <pc:spChg chg="mod">
          <ac:chgData name="Jackson Lam" userId="32eacf31-ef64-4152-a98e-82afd854682f" providerId="ADAL" clId="{254CA076-1445-418F-A27D-3A4B3082033F}" dt="2023-09-15T07:35:18.903" v="1053" actId="1076"/>
          <ac:spMkLst>
            <pc:docMk/>
            <pc:sldMk cId="277258739" sldId="3581"/>
            <ac:spMk id="28" creationId="{8EEB4B81-F8A7-A01A-BF0B-8A72C8E15BC2}"/>
          </ac:spMkLst>
        </pc:spChg>
        <pc:picChg chg="mod">
          <ac:chgData name="Jackson Lam" userId="32eacf31-ef64-4152-a98e-82afd854682f" providerId="ADAL" clId="{254CA076-1445-418F-A27D-3A4B3082033F}" dt="2023-09-15T07:35:07.688" v="1052" actId="14826"/>
          <ac:picMkLst>
            <pc:docMk/>
            <pc:sldMk cId="277258739" sldId="3581"/>
            <ac:picMk id="12" creationId="{AA5B051B-4C22-5802-BC7D-96702458B680}"/>
          </ac:picMkLst>
        </pc:picChg>
      </pc:sldChg>
      <pc:sldChg chg="addSp modSp add mod">
        <pc:chgData name="Jackson Lam" userId="32eacf31-ef64-4152-a98e-82afd854682f" providerId="ADAL" clId="{254CA076-1445-418F-A27D-3A4B3082033F}" dt="2023-09-18T10:03:51.443" v="1377"/>
        <pc:sldMkLst>
          <pc:docMk/>
          <pc:sldMk cId="2674235421" sldId="3582"/>
        </pc:sldMkLst>
        <pc:spChg chg="mod">
          <ac:chgData name="Jackson Lam" userId="32eacf31-ef64-4152-a98e-82afd854682f" providerId="ADAL" clId="{254CA076-1445-418F-A27D-3A4B3082033F}" dt="2023-09-15T07:48:17.979" v="1065" actId="14100"/>
          <ac:spMkLst>
            <pc:docMk/>
            <pc:sldMk cId="2674235421" sldId="3582"/>
            <ac:spMk id="3" creationId="{DAA20207-558E-903A-17F8-CF7F726D0E7B}"/>
          </ac:spMkLst>
        </pc:spChg>
        <pc:spChg chg="mod">
          <ac:chgData name="Jackson Lam" userId="32eacf31-ef64-4152-a98e-82afd854682f" providerId="ADAL" clId="{254CA076-1445-418F-A27D-3A4B3082033F}" dt="2023-09-15T07:35:36.397" v="1055" actId="14100"/>
          <ac:spMkLst>
            <pc:docMk/>
            <pc:sldMk cId="2674235421" sldId="3582"/>
            <ac:spMk id="4" creationId="{B02D21EE-929B-0147-8015-BB5D78624429}"/>
          </ac:spMkLst>
        </pc:spChg>
        <pc:spChg chg="add mod">
          <ac:chgData name="Jackson Lam" userId="32eacf31-ef64-4152-a98e-82afd854682f" providerId="ADAL" clId="{254CA076-1445-418F-A27D-3A4B3082033F}" dt="2023-09-18T10:03:51.443" v="1377"/>
          <ac:spMkLst>
            <pc:docMk/>
            <pc:sldMk cId="2674235421" sldId="3582"/>
            <ac:spMk id="6" creationId="{7DADB0E0-86BB-87CB-63CF-C68BA39960E7}"/>
          </ac:spMkLst>
        </pc:spChg>
        <pc:spChg chg="mod">
          <ac:chgData name="Jackson Lam" userId="32eacf31-ef64-4152-a98e-82afd854682f" providerId="ADAL" clId="{254CA076-1445-418F-A27D-3A4B3082033F}" dt="2023-09-15T07:35:40.443" v="1056" actId="2711"/>
          <ac:spMkLst>
            <pc:docMk/>
            <pc:sldMk cId="2674235421" sldId="3582"/>
            <ac:spMk id="7" creationId="{15247413-4BB6-664D-090D-74DF138B325A}"/>
          </ac:spMkLst>
        </pc:spChg>
        <pc:spChg chg="mod">
          <ac:chgData name="Jackson Lam" userId="32eacf31-ef64-4152-a98e-82afd854682f" providerId="ADAL" clId="{254CA076-1445-418F-A27D-3A4B3082033F}" dt="2023-09-15T07:35:55.004" v="1061" actId="20577"/>
          <ac:spMkLst>
            <pc:docMk/>
            <pc:sldMk cId="2674235421" sldId="3582"/>
            <ac:spMk id="11" creationId="{67CEC372-4DA6-E912-CF6A-4F0641D825DC}"/>
          </ac:spMkLst>
        </pc:spChg>
        <pc:picChg chg="mod">
          <ac:chgData name="Jackson Lam" userId="32eacf31-ef64-4152-a98e-82afd854682f" providerId="ADAL" clId="{254CA076-1445-418F-A27D-3A4B3082033F}" dt="2023-09-15T07:48:06.648" v="1062" actId="14826"/>
          <ac:picMkLst>
            <pc:docMk/>
            <pc:sldMk cId="2674235421" sldId="3582"/>
            <ac:picMk id="2" creationId="{E0BD89F2-49CC-CFB4-110F-5D1E4A1F5AEB}"/>
          </ac:picMkLst>
        </pc:picChg>
      </pc:sldChg>
      <pc:sldChg chg="modSp add mod">
        <pc:chgData name="Jackson Lam" userId="32eacf31-ef64-4152-a98e-82afd854682f" providerId="ADAL" clId="{254CA076-1445-418F-A27D-3A4B3082033F}" dt="2023-09-18T10:04:20.925" v="1383" actId="14100"/>
        <pc:sldMkLst>
          <pc:docMk/>
          <pc:sldMk cId="2044967780" sldId="3583"/>
        </pc:sldMkLst>
        <pc:spChg chg="mod">
          <ac:chgData name="Jackson Lam" userId="32eacf31-ef64-4152-a98e-82afd854682f" providerId="ADAL" clId="{254CA076-1445-418F-A27D-3A4B3082033F}" dt="2023-09-18T10:04:20.925" v="1383" actId="14100"/>
          <ac:spMkLst>
            <pc:docMk/>
            <pc:sldMk cId="2044967780" sldId="3583"/>
            <ac:spMk id="6" creationId="{9204BBA3-0869-24D5-BC7B-39F26A76BE09}"/>
          </ac:spMkLst>
        </pc:spChg>
        <pc:spChg chg="mod">
          <ac:chgData name="Jackson Lam" userId="32eacf31-ef64-4152-a98e-82afd854682f" providerId="ADAL" clId="{254CA076-1445-418F-A27D-3A4B3082033F}" dt="2023-09-18T10:04:17.534" v="1381" actId="1076"/>
          <ac:spMkLst>
            <pc:docMk/>
            <pc:sldMk cId="2044967780" sldId="3583"/>
            <ac:spMk id="10" creationId="{C458732C-82D6-5E0A-D48A-2170056DD02E}"/>
          </ac:spMkLst>
        </pc:spChg>
        <pc:spChg chg="mod">
          <ac:chgData name="Jackson Lam" userId="32eacf31-ef64-4152-a98e-82afd854682f" providerId="ADAL" clId="{254CA076-1445-418F-A27D-3A4B3082033F}" dt="2023-09-15T08:13:35.425" v="1092" actId="20577"/>
          <ac:spMkLst>
            <pc:docMk/>
            <pc:sldMk cId="2044967780" sldId="3583"/>
            <ac:spMk id="11" creationId="{67CEC372-4DA6-E912-CF6A-4F0641D825DC}"/>
          </ac:spMkLst>
        </pc:spChg>
        <pc:picChg chg="mod ord">
          <ac:chgData name="Jackson Lam" userId="32eacf31-ef64-4152-a98e-82afd854682f" providerId="ADAL" clId="{254CA076-1445-418F-A27D-3A4B3082033F}" dt="2023-09-15T07:59:53.521" v="1075" actId="14826"/>
          <ac:picMkLst>
            <pc:docMk/>
            <pc:sldMk cId="2044967780" sldId="3583"/>
            <ac:picMk id="12" creationId="{AA5B051B-4C22-5802-BC7D-96702458B680}"/>
          </ac:picMkLst>
        </pc:picChg>
      </pc:sldChg>
      <pc:sldChg chg="addSp modSp add mod">
        <pc:chgData name="Jackson Lam" userId="32eacf31-ef64-4152-a98e-82afd854682f" providerId="ADAL" clId="{254CA076-1445-418F-A27D-3A4B3082033F}" dt="2023-09-18T10:06:31.600" v="1429" actId="14826"/>
        <pc:sldMkLst>
          <pc:docMk/>
          <pc:sldMk cId="3977159942" sldId="3584"/>
        </pc:sldMkLst>
        <pc:spChg chg="mod">
          <ac:chgData name="Jackson Lam" userId="32eacf31-ef64-4152-a98e-82afd854682f" providerId="ADAL" clId="{254CA076-1445-418F-A27D-3A4B3082033F}" dt="2023-09-18T10:05:43.629" v="1423" actId="1076"/>
          <ac:spMkLst>
            <pc:docMk/>
            <pc:sldMk cId="3977159942" sldId="3584"/>
            <ac:spMk id="3" creationId="{963E9EB0-B31D-EF47-2ADF-B1A5D4D0871B}"/>
          </ac:spMkLst>
        </pc:spChg>
        <pc:spChg chg="mod">
          <ac:chgData name="Jackson Lam" userId="32eacf31-ef64-4152-a98e-82afd854682f" providerId="ADAL" clId="{254CA076-1445-418F-A27D-3A4B3082033F}" dt="2023-09-18T10:05:37.099" v="1422" actId="1076"/>
          <ac:spMkLst>
            <pc:docMk/>
            <pc:sldMk cId="3977159942" sldId="3584"/>
            <ac:spMk id="6" creationId="{9204BBA3-0869-24D5-BC7B-39F26A76BE09}"/>
          </ac:spMkLst>
        </pc:spChg>
        <pc:spChg chg="mod">
          <ac:chgData name="Jackson Lam" userId="32eacf31-ef64-4152-a98e-82afd854682f" providerId="ADAL" clId="{254CA076-1445-418F-A27D-3A4B3082033F}" dt="2023-09-15T08:13:32.858" v="1091" actId="20577"/>
          <ac:spMkLst>
            <pc:docMk/>
            <pc:sldMk cId="3977159942" sldId="3584"/>
            <ac:spMk id="11" creationId="{67CEC372-4DA6-E912-CF6A-4F0641D825DC}"/>
          </ac:spMkLst>
        </pc:spChg>
        <pc:spChg chg="mod">
          <ac:chgData name="Jackson Lam" userId="32eacf31-ef64-4152-a98e-82afd854682f" providerId="ADAL" clId="{254CA076-1445-418F-A27D-3A4B3082033F}" dt="2023-09-18T10:05:47.410" v="1424" actId="1076"/>
          <ac:spMkLst>
            <pc:docMk/>
            <pc:sldMk cId="3977159942" sldId="3584"/>
            <ac:spMk id="26" creationId="{2ADECEE3-E74D-CBC1-B79B-43294A9D7EEB}"/>
          </ac:spMkLst>
        </pc:spChg>
        <pc:spChg chg="mod">
          <ac:chgData name="Jackson Lam" userId="32eacf31-ef64-4152-a98e-82afd854682f" providerId="ADAL" clId="{254CA076-1445-418F-A27D-3A4B3082033F}" dt="2023-09-18T10:05:47.410" v="1424" actId="1076"/>
          <ac:spMkLst>
            <pc:docMk/>
            <pc:sldMk cId="3977159942" sldId="3584"/>
            <ac:spMk id="28" creationId="{8EEB4B81-F8A7-A01A-BF0B-8A72C8E15BC2}"/>
          </ac:spMkLst>
        </pc:spChg>
        <pc:picChg chg="add mod">
          <ac:chgData name="Jackson Lam" userId="32eacf31-ef64-4152-a98e-82afd854682f" providerId="ADAL" clId="{254CA076-1445-418F-A27D-3A4B3082033F}" dt="2023-09-18T10:06:31.600" v="1429" actId="14826"/>
          <ac:picMkLst>
            <pc:docMk/>
            <pc:sldMk cId="3977159942" sldId="3584"/>
            <ac:picMk id="4" creationId="{A124DBD2-5CF2-A9E4-9EB5-A6B164FFD1E5}"/>
          </ac:picMkLst>
        </pc:picChg>
        <pc:picChg chg="mod">
          <ac:chgData name="Jackson Lam" userId="32eacf31-ef64-4152-a98e-82afd854682f" providerId="ADAL" clId="{254CA076-1445-418F-A27D-3A4B3082033F}" dt="2023-09-15T08:20:11.833" v="1204" actId="14826"/>
          <ac:picMkLst>
            <pc:docMk/>
            <pc:sldMk cId="3977159942" sldId="3584"/>
            <ac:picMk id="9" creationId="{D14DDB6A-3308-3A03-24F0-2629E108ADE4}"/>
          </ac:picMkLst>
        </pc:picChg>
        <pc:picChg chg="mod">
          <ac:chgData name="Jackson Lam" userId="32eacf31-ef64-4152-a98e-82afd854682f" providerId="ADAL" clId="{254CA076-1445-418F-A27D-3A4B3082033F}" dt="2023-09-18T10:05:51.035" v="1426" actId="1076"/>
          <ac:picMkLst>
            <pc:docMk/>
            <pc:sldMk cId="3977159942" sldId="3584"/>
            <ac:picMk id="13" creationId="{3D968FE2-7876-A52E-1BB6-4EAEDC7EFF2A}"/>
          </ac:picMkLst>
        </pc:picChg>
      </pc:sldChg>
      <pc:sldChg chg="modSp add mod">
        <pc:chgData name="Jackson Lam" userId="32eacf31-ef64-4152-a98e-82afd854682f" providerId="ADAL" clId="{254CA076-1445-418F-A27D-3A4B3082033F}" dt="2023-09-15T08:13:30.290" v="1090" actId="6549"/>
        <pc:sldMkLst>
          <pc:docMk/>
          <pc:sldMk cId="86785544" sldId="3585"/>
        </pc:sldMkLst>
        <pc:spChg chg="mod">
          <ac:chgData name="Jackson Lam" userId="32eacf31-ef64-4152-a98e-82afd854682f" providerId="ADAL" clId="{254CA076-1445-418F-A27D-3A4B3082033F}" dt="2023-09-15T08:13:30.290" v="1090" actId="6549"/>
          <ac:spMkLst>
            <pc:docMk/>
            <pc:sldMk cId="86785544" sldId="3585"/>
            <ac:spMk id="11" creationId="{67CEC372-4DA6-E912-CF6A-4F0641D825DC}"/>
          </ac:spMkLst>
        </pc:spChg>
        <pc:picChg chg="mod">
          <ac:chgData name="Jackson Lam" userId="32eacf31-ef64-4152-a98e-82afd854682f" providerId="ADAL" clId="{254CA076-1445-418F-A27D-3A4B3082033F}" dt="2023-09-15T08:03:00.954" v="1076" actId="14826"/>
          <ac:picMkLst>
            <pc:docMk/>
            <pc:sldMk cId="86785544" sldId="3585"/>
            <ac:picMk id="13" creationId="{408D19AD-0FBF-5974-DF0E-B6E30E284745}"/>
          </ac:picMkLst>
        </pc:picChg>
      </pc:sldChg>
      <pc:sldChg chg="add del">
        <pc:chgData name="Jackson Lam" userId="32eacf31-ef64-4152-a98e-82afd854682f" providerId="ADAL" clId="{254CA076-1445-418F-A27D-3A4B3082033F}" dt="2023-09-15T06:30:21.230" v="897" actId="2696"/>
        <pc:sldMkLst>
          <pc:docMk/>
          <pc:sldMk cId="1129207540" sldId="3587"/>
        </pc:sldMkLst>
      </pc:sldChg>
      <pc:sldChg chg="modSp add mod">
        <pc:chgData name="Jackson Lam" userId="32eacf31-ef64-4152-a98e-82afd854682f" providerId="ADAL" clId="{254CA076-1445-418F-A27D-3A4B3082033F}" dt="2023-09-18T10:02:49.464" v="1371"/>
        <pc:sldMkLst>
          <pc:docMk/>
          <pc:sldMk cId="2934169708" sldId="3587"/>
        </pc:sldMkLst>
        <pc:spChg chg="mod">
          <ac:chgData name="Jackson Lam" userId="32eacf31-ef64-4152-a98e-82afd854682f" providerId="ADAL" clId="{254CA076-1445-418F-A27D-3A4B3082033F}" dt="2023-09-15T06:55:39.958" v="1003" actId="947"/>
          <ac:spMkLst>
            <pc:docMk/>
            <pc:sldMk cId="2934169708" sldId="3587"/>
            <ac:spMk id="3" creationId="{3D90E479-D87B-D683-691A-218274113AEA}"/>
          </ac:spMkLst>
        </pc:spChg>
        <pc:spChg chg="mod">
          <ac:chgData name="Jackson Lam" userId="32eacf31-ef64-4152-a98e-82afd854682f" providerId="ADAL" clId="{254CA076-1445-418F-A27D-3A4B3082033F}" dt="2023-09-15T06:40:22.627" v="988" actId="14100"/>
          <ac:spMkLst>
            <pc:docMk/>
            <pc:sldMk cId="2934169708" sldId="3587"/>
            <ac:spMk id="13" creationId="{3B32E52A-D551-4910-6AC8-46B73A7BF9B5}"/>
          </ac:spMkLst>
        </pc:spChg>
        <pc:spChg chg="mod">
          <ac:chgData name="Jackson Lam" userId="32eacf31-ef64-4152-a98e-82afd854682f" providerId="ADAL" clId="{254CA076-1445-418F-A27D-3A4B3082033F}" dt="2023-09-18T10:02:49.464" v="1371"/>
          <ac:spMkLst>
            <pc:docMk/>
            <pc:sldMk cId="2934169708" sldId="3587"/>
            <ac:spMk id="27" creationId="{D6BEE0B3-742A-085B-7356-7FE4D6A1FE72}"/>
          </ac:spMkLst>
        </pc:spChg>
        <pc:spChg chg="mod">
          <ac:chgData name="Jackson Lam" userId="32eacf31-ef64-4152-a98e-82afd854682f" providerId="ADAL" clId="{254CA076-1445-418F-A27D-3A4B3082033F}" dt="2023-09-15T06:38:40.957" v="968" actId="20577"/>
          <ac:spMkLst>
            <pc:docMk/>
            <pc:sldMk cId="2934169708" sldId="3587"/>
            <ac:spMk id="29" creationId="{036E36E1-171E-9264-9138-A0C00DFC6006}"/>
          </ac:spMkLst>
        </pc:spChg>
      </pc:sldChg>
    </pc:docChg>
  </pc:docChgLst>
  <pc:docChgLst>
    <pc:chgData name="Jackson Lam" userId="32eacf31-ef64-4152-a98e-82afd854682f" providerId="ADAL" clId="{C4D8450B-FA2E-4A92-870C-A5A9B3DEC614}"/>
    <pc:docChg chg="undo custSel addSld modSld sldOrd">
      <pc:chgData name="Jackson Lam" userId="32eacf31-ef64-4152-a98e-82afd854682f" providerId="ADAL" clId="{C4D8450B-FA2E-4A92-870C-A5A9B3DEC614}" dt="2023-09-14T11:14:27.061" v="3643" actId="1076"/>
      <pc:docMkLst>
        <pc:docMk/>
      </pc:docMkLst>
      <pc:sldChg chg="modSp add mod">
        <pc:chgData name="Jackson Lam" userId="32eacf31-ef64-4152-a98e-82afd854682f" providerId="ADAL" clId="{C4D8450B-FA2E-4A92-870C-A5A9B3DEC614}" dt="2023-09-13T07:44:52.274" v="408" actId="14100"/>
        <pc:sldMkLst>
          <pc:docMk/>
          <pc:sldMk cId="0" sldId="257"/>
        </pc:sldMkLst>
        <pc:spChg chg="mod">
          <ac:chgData name="Jackson Lam" userId="32eacf31-ef64-4152-a98e-82afd854682f" providerId="ADAL" clId="{C4D8450B-FA2E-4A92-870C-A5A9B3DEC614}" dt="2023-09-13T07:44:52.274" v="408" actId="14100"/>
          <ac:spMkLst>
            <pc:docMk/>
            <pc:sldMk cId="0" sldId="257"/>
            <ac:spMk id="5" creationId="{D8216A08-3DCE-5EAC-CA3D-3358B4C2CF31}"/>
          </ac:spMkLst>
        </pc:spChg>
      </pc:sldChg>
      <pc:sldChg chg="modSp add mod">
        <pc:chgData name="Jackson Lam" userId="32eacf31-ef64-4152-a98e-82afd854682f" providerId="ADAL" clId="{C4D8450B-FA2E-4A92-870C-A5A9B3DEC614}" dt="2023-09-14T08:53:58.592" v="3077" actId="207"/>
        <pc:sldMkLst>
          <pc:docMk/>
          <pc:sldMk cId="0" sldId="258"/>
        </pc:sldMkLst>
        <pc:spChg chg="mod">
          <ac:chgData name="Jackson Lam" userId="32eacf31-ef64-4152-a98e-82afd854682f" providerId="ADAL" clId="{C4D8450B-FA2E-4A92-870C-A5A9B3DEC614}" dt="2023-09-14T08:53:58.592" v="3077" actId="207"/>
          <ac:spMkLst>
            <pc:docMk/>
            <pc:sldMk cId="0" sldId="258"/>
            <ac:spMk id="52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53:44.691" v="3076" actId="207"/>
          <ac:spMkLst>
            <pc:docMk/>
            <pc:sldMk cId="0" sldId="258"/>
            <ac:spMk id="53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3T07:21:54.017" v="59" actId="1076"/>
          <ac:spMkLst>
            <pc:docMk/>
            <pc:sldMk cId="0" sldId="258"/>
            <ac:spMk id="55" creationId="{00000000-0000-0000-0000-000000000000}"/>
          </ac:spMkLst>
        </pc:spChg>
      </pc:sldChg>
      <pc:sldChg chg="modSp add mod">
        <pc:chgData name="Jackson Lam" userId="32eacf31-ef64-4152-a98e-82afd854682f" providerId="ADAL" clId="{C4D8450B-FA2E-4A92-870C-A5A9B3DEC614}" dt="2023-09-14T08:54:53.698" v="3088" actId="1076"/>
        <pc:sldMkLst>
          <pc:docMk/>
          <pc:sldMk cId="0" sldId="259"/>
        </pc:sldMkLst>
        <pc:spChg chg="mod">
          <ac:chgData name="Jackson Lam" userId="32eacf31-ef64-4152-a98e-82afd854682f" providerId="ADAL" clId="{C4D8450B-FA2E-4A92-870C-A5A9B3DEC614}" dt="2023-09-14T08:54:20.601" v="3079" actId="207"/>
          <ac:spMkLst>
            <pc:docMk/>
            <pc:sldMk cId="0" sldId="259"/>
            <ac:spMk id="60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54:16.063" v="3078" actId="207"/>
          <ac:spMkLst>
            <pc:docMk/>
            <pc:sldMk cId="0" sldId="259"/>
            <ac:spMk id="61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54:53.698" v="3088" actId="1076"/>
          <ac:spMkLst>
            <pc:docMk/>
            <pc:sldMk cId="0" sldId="259"/>
            <ac:spMk id="63" creationId="{00000000-0000-0000-0000-000000000000}"/>
          </ac:spMkLst>
        </pc:spChg>
        <pc:picChg chg="mod">
          <ac:chgData name="Jackson Lam" userId="32eacf31-ef64-4152-a98e-82afd854682f" providerId="ADAL" clId="{C4D8450B-FA2E-4A92-870C-A5A9B3DEC614}" dt="2023-09-14T04:01:06.800" v="1808" actId="1076"/>
          <ac:picMkLst>
            <pc:docMk/>
            <pc:sldMk cId="0" sldId="259"/>
            <ac:picMk id="62" creationId="{00000000-0000-0000-0000-000000000000}"/>
          </ac:picMkLst>
        </pc:picChg>
      </pc:sldChg>
      <pc:sldChg chg="addSp modSp add mod">
        <pc:chgData name="Jackson Lam" userId="32eacf31-ef64-4152-a98e-82afd854682f" providerId="ADAL" clId="{C4D8450B-FA2E-4A92-870C-A5A9B3DEC614}" dt="2023-09-14T08:55:49.442" v="3091" actId="207"/>
        <pc:sldMkLst>
          <pc:docMk/>
          <pc:sldMk cId="0" sldId="260"/>
        </pc:sldMkLst>
        <pc:spChg chg="mod">
          <ac:chgData name="Jackson Lam" userId="32eacf31-ef64-4152-a98e-82afd854682f" providerId="ADAL" clId="{C4D8450B-FA2E-4A92-870C-A5A9B3DEC614}" dt="2023-09-14T08:55:49.442" v="3091" actId="207"/>
          <ac:spMkLst>
            <pc:docMk/>
            <pc:sldMk cId="0" sldId="260"/>
            <ac:spMk id="2" creationId="{3A23796F-EC50-3C89-4156-4228D2A325AE}"/>
          </ac:spMkLst>
        </pc:spChg>
        <pc:spChg chg="mod">
          <ac:chgData name="Jackson Lam" userId="32eacf31-ef64-4152-a98e-82afd854682f" providerId="ADAL" clId="{C4D8450B-FA2E-4A92-870C-A5A9B3DEC614}" dt="2023-09-14T08:55:49.442" v="3091" actId="207"/>
          <ac:spMkLst>
            <pc:docMk/>
            <pc:sldMk cId="0" sldId="260"/>
            <ac:spMk id="3" creationId="{8EB96ACF-4DF8-FBE4-AE69-BFD68C39B65F}"/>
          </ac:spMkLst>
        </pc:spChg>
        <pc:spChg chg="add mod">
          <ac:chgData name="Jackson Lam" userId="32eacf31-ef64-4152-a98e-82afd854682f" providerId="ADAL" clId="{C4D8450B-FA2E-4A92-870C-A5A9B3DEC614}" dt="2023-09-14T08:48:56.394" v="3060" actId="1076"/>
          <ac:spMkLst>
            <pc:docMk/>
            <pc:sldMk cId="0" sldId="260"/>
            <ac:spMk id="4" creationId="{E41418AD-A5A7-46DD-BBBD-4767A7E62883}"/>
          </ac:spMkLst>
        </pc:spChg>
        <pc:spChg chg="add mod">
          <ac:chgData name="Jackson Lam" userId="32eacf31-ef64-4152-a98e-82afd854682f" providerId="ADAL" clId="{C4D8450B-FA2E-4A92-870C-A5A9B3DEC614}" dt="2023-09-14T08:50:43.695" v="3072" actId="1076"/>
          <ac:spMkLst>
            <pc:docMk/>
            <pc:sldMk cId="0" sldId="260"/>
            <ac:spMk id="5" creationId="{5A3EE786-2D0D-4233-BB2C-684F4C283AFB}"/>
          </ac:spMkLst>
        </pc:spChg>
        <pc:spChg chg="mod">
          <ac:chgData name="Jackson Lam" userId="32eacf31-ef64-4152-a98e-82afd854682f" providerId="ADAL" clId="{C4D8450B-FA2E-4A92-870C-A5A9B3DEC614}" dt="2023-09-14T08:55:15.453" v="3089" actId="207"/>
          <ac:spMkLst>
            <pc:docMk/>
            <pc:sldMk cId="0" sldId="260"/>
            <ac:spMk id="68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49:51.960" v="3064" actId="1076"/>
          <ac:spMkLst>
            <pc:docMk/>
            <pc:sldMk cId="0" sldId="260"/>
            <ac:spMk id="69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49:51.960" v="3064" actId="1076"/>
          <ac:spMkLst>
            <pc:docMk/>
            <pc:sldMk cId="0" sldId="260"/>
            <ac:spMk id="70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50:02.879" v="3069" actId="1076"/>
          <ac:spMkLst>
            <pc:docMk/>
            <pc:sldMk cId="0" sldId="260"/>
            <ac:spMk id="71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49:51.960" v="3064" actId="1076"/>
          <ac:spMkLst>
            <pc:docMk/>
            <pc:sldMk cId="0" sldId="260"/>
            <ac:spMk id="72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49:59.671" v="3067" actId="1076"/>
          <ac:spMkLst>
            <pc:docMk/>
            <pc:sldMk cId="0" sldId="260"/>
            <ac:spMk id="73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55:41.437" v="3090" actId="207"/>
          <ac:spMkLst>
            <pc:docMk/>
            <pc:sldMk cId="0" sldId="260"/>
            <ac:spMk id="74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55:49.442" v="3091" actId="207"/>
          <ac:spMkLst>
            <pc:docMk/>
            <pc:sldMk cId="0" sldId="260"/>
            <ac:spMk id="76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55:49.442" v="3091" actId="207"/>
          <ac:spMkLst>
            <pc:docMk/>
            <pc:sldMk cId="0" sldId="260"/>
            <ac:spMk id="77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55:49.442" v="3091" actId="207"/>
          <ac:spMkLst>
            <pc:docMk/>
            <pc:sldMk cId="0" sldId="260"/>
            <ac:spMk id="78" creationId="{00000000-0000-0000-0000-000000000000}"/>
          </ac:spMkLst>
        </pc:spChg>
      </pc:sldChg>
      <pc:sldChg chg="modSp add mod">
        <pc:chgData name="Jackson Lam" userId="32eacf31-ef64-4152-a98e-82afd854682f" providerId="ADAL" clId="{C4D8450B-FA2E-4A92-870C-A5A9B3DEC614}" dt="2023-09-14T08:56:41.149" v="3096" actId="207"/>
        <pc:sldMkLst>
          <pc:docMk/>
          <pc:sldMk cId="0" sldId="261"/>
        </pc:sldMkLst>
        <pc:spChg chg="mod">
          <ac:chgData name="Jackson Lam" userId="32eacf31-ef64-4152-a98e-82afd854682f" providerId="ADAL" clId="{C4D8450B-FA2E-4A92-870C-A5A9B3DEC614}" dt="2023-09-14T08:56:41.149" v="3096" actId="207"/>
          <ac:spMkLst>
            <pc:docMk/>
            <pc:sldMk cId="0" sldId="261"/>
            <ac:spMk id="12" creationId="{D4D512D3-693A-7517-7C1F-D8A9AD554467}"/>
          </ac:spMkLst>
        </pc:spChg>
        <pc:spChg chg="mod">
          <ac:chgData name="Jackson Lam" userId="32eacf31-ef64-4152-a98e-82afd854682f" providerId="ADAL" clId="{C4D8450B-FA2E-4A92-870C-A5A9B3DEC614}" dt="2023-09-13T07:44:42.338" v="407" actId="6549"/>
          <ac:spMkLst>
            <pc:docMk/>
            <pc:sldMk cId="0" sldId="261"/>
            <ac:spMk id="15" creationId="{D99B3260-FBAE-D8F0-2056-12E65004CAE9}"/>
          </ac:spMkLst>
        </pc:spChg>
        <pc:spChg chg="mod">
          <ac:chgData name="Jackson Lam" userId="32eacf31-ef64-4152-a98e-82afd854682f" providerId="ADAL" clId="{C4D8450B-FA2E-4A92-870C-A5A9B3DEC614}" dt="2023-09-14T08:56:28.670" v="3095" actId="2085"/>
          <ac:spMkLst>
            <pc:docMk/>
            <pc:sldMk cId="0" sldId="261"/>
            <ac:spMk id="84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56:14.565" v="3092" actId="207"/>
          <ac:spMkLst>
            <pc:docMk/>
            <pc:sldMk cId="0" sldId="261"/>
            <ac:spMk id="85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3T08:23:53.110" v="848" actId="1076"/>
          <ac:spMkLst>
            <pc:docMk/>
            <pc:sldMk cId="0" sldId="261"/>
            <ac:spMk id="86" creationId="{00000000-0000-0000-0000-000000000000}"/>
          </ac:spMkLst>
        </pc:spChg>
        <pc:picChg chg="mod">
          <ac:chgData name="Jackson Lam" userId="32eacf31-ef64-4152-a98e-82afd854682f" providerId="ADAL" clId="{C4D8450B-FA2E-4A92-870C-A5A9B3DEC614}" dt="2023-09-13T08:23:53.110" v="848" actId="1076"/>
          <ac:picMkLst>
            <pc:docMk/>
            <pc:sldMk cId="0" sldId="261"/>
            <ac:picMk id="3" creationId="{6245F2C0-64D8-226F-F108-BBF1D380C6BE}"/>
          </ac:picMkLst>
        </pc:picChg>
        <pc:picChg chg="mod">
          <ac:chgData name="Jackson Lam" userId="32eacf31-ef64-4152-a98e-82afd854682f" providerId="ADAL" clId="{C4D8450B-FA2E-4A92-870C-A5A9B3DEC614}" dt="2023-09-13T08:23:53.110" v="848" actId="1076"/>
          <ac:picMkLst>
            <pc:docMk/>
            <pc:sldMk cId="0" sldId="261"/>
            <ac:picMk id="88" creationId="{00000000-0000-0000-0000-000000000000}"/>
          </ac:picMkLst>
        </pc:picChg>
      </pc:sldChg>
      <pc:sldChg chg="addSp delSp modSp add mod">
        <pc:chgData name="Jackson Lam" userId="32eacf31-ef64-4152-a98e-82afd854682f" providerId="ADAL" clId="{C4D8450B-FA2E-4A92-870C-A5A9B3DEC614}" dt="2023-09-14T04:31:33.386" v="2489" actId="478"/>
        <pc:sldMkLst>
          <pc:docMk/>
          <pc:sldMk cId="0" sldId="265"/>
        </pc:sldMkLst>
        <pc:spChg chg="del mod">
          <ac:chgData name="Jackson Lam" userId="32eacf31-ef64-4152-a98e-82afd854682f" providerId="ADAL" clId="{C4D8450B-FA2E-4A92-870C-A5A9B3DEC614}" dt="2023-09-14T04:31:33.386" v="2489" actId="478"/>
          <ac:spMkLst>
            <pc:docMk/>
            <pc:sldMk cId="0" sldId="265"/>
            <ac:spMk id="2" creationId="{0765F719-2256-782C-AE89-398ADAD66358}"/>
          </ac:spMkLst>
        </pc:spChg>
        <pc:spChg chg="add mod">
          <ac:chgData name="Jackson Lam" userId="32eacf31-ef64-4152-a98e-82afd854682f" providerId="ADAL" clId="{C4D8450B-FA2E-4A92-870C-A5A9B3DEC614}" dt="2023-09-14T04:31:32.043" v="2487"/>
          <ac:spMkLst>
            <pc:docMk/>
            <pc:sldMk cId="0" sldId="265"/>
            <ac:spMk id="3" creationId="{B2BCD770-750E-2D38-FDFF-232981D76DE2}"/>
          </ac:spMkLst>
        </pc:spChg>
        <pc:spChg chg="mod">
          <ac:chgData name="Jackson Lam" userId="32eacf31-ef64-4152-a98e-82afd854682f" providerId="ADAL" clId="{C4D8450B-FA2E-4A92-870C-A5A9B3DEC614}" dt="2023-09-13T09:09:07.220" v="1561" actId="14100"/>
          <ac:spMkLst>
            <pc:docMk/>
            <pc:sldMk cId="0" sldId="265"/>
            <ac:spMk id="46" creationId="{0142CDEE-F345-73A4-48D1-BE0195433228}"/>
          </ac:spMkLst>
        </pc:spChg>
        <pc:spChg chg="mod">
          <ac:chgData name="Jackson Lam" userId="32eacf31-ef64-4152-a98e-82afd854682f" providerId="ADAL" clId="{C4D8450B-FA2E-4A92-870C-A5A9B3DEC614}" dt="2023-09-13T09:08:54.509" v="1555" actId="14100"/>
          <ac:spMkLst>
            <pc:docMk/>
            <pc:sldMk cId="0" sldId="265"/>
            <ac:spMk id="50" creationId="{4A5EE24C-8DDE-608A-38C9-0F45D8076902}"/>
          </ac:spMkLst>
        </pc:spChg>
        <pc:spChg chg="mod">
          <ac:chgData name="Jackson Lam" userId="32eacf31-ef64-4152-a98e-82afd854682f" providerId="ADAL" clId="{C4D8450B-FA2E-4A92-870C-A5A9B3DEC614}" dt="2023-09-13T09:08:40.590" v="1552" actId="14100"/>
          <ac:spMkLst>
            <pc:docMk/>
            <pc:sldMk cId="0" sldId="265"/>
            <ac:spMk id="51" creationId="{77A78311-21FA-6E07-330E-F00D9B3E222F}"/>
          </ac:spMkLst>
        </pc:spChg>
        <pc:spChg chg="mod">
          <ac:chgData name="Jackson Lam" userId="32eacf31-ef64-4152-a98e-82afd854682f" providerId="ADAL" clId="{C4D8450B-FA2E-4A92-870C-A5A9B3DEC614}" dt="2023-09-13T09:08:50.692" v="1553" actId="14100"/>
          <ac:spMkLst>
            <pc:docMk/>
            <pc:sldMk cId="0" sldId="265"/>
            <ac:spMk id="52" creationId="{157F495F-D841-2E6E-FA0B-B353CA0EEA31}"/>
          </ac:spMkLst>
        </pc:spChg>
        <pc:spChg chg="mod">
          <ac:chgData name="Jackson Lam" userId="32eacf31-ef64-4152-a98e-82afd854682f" providerId="ADAL" clId="{C4D8450B-FA2E-4A92-870C-A5A9B3DEC614}" dt="2023-09-13T09:08:57.068" v="1556" actId="14100"/>
          <ac:spMkLst>
            <pc:docMk/>
            <pc:sldMk cId="0" sldId="265"/>
            <ac:spMk id="53" creationId="{799A1C8E-0C12-308F-7183-85B658522C05}"/>
          </ac:spMkLst>
        </pc:spChg>
        <pc:spChg chg="mod">
          <ac:chgData name="Jackson Lam" userId="32eacf31-ef64-4152-a98e-82afd854682f" providerId="ADAL" clId="{C4D8450B-FA2E-4A92-870C-A5A9B3DEC614}" dt="2023-09-13T09:09:00.021" v="1557" actId="14100"/>
          <ac:spMkLst>
            <pc:docMk/>
            <pc:sldMk cId="0" sldId="265"/>
            <ac:spMk id="54" creationId="{9B7508BD-BF29-40BD-B5F2-2CE433854914}"/>
          </ac:spMkLst>
        </pc:spChg>
        <pc:spChg chg="mod">
          <ac:chgData name="Jackson Lam" userId="32eacf31-ef64-4152-a98e-82afd854682f" providerId="ADAL" clId="{C4D8450B-FA2E-4A92-870C-A5A9B3DEC614}" dt="2023-09-13T09:09:03.019" v="1559" actId="1076"/>
          <ac:spMkLst>
            <pc:docMk/>
            <pc:sldMk cId="0" sldId="265"/>
            <ac:spMk id="55" creationId="{C5634C3D-6D5F-6010-4394-B3F0063BA331}"/>
          </ac:spMkLst>
        </pc:spChg>
        <pc:spChg chg="mod">
          <ac:chgData name="Jackson Lam" userId="32eacf31-ef64-4152-a98e-82afd854682f" providerId="ADAL" clId="{C4D8450B-FA2E-4A92-870C-A5A9B3DEC614}" dt="2023-09-13T09:09:10.683" v="1563" actId="1076"/>
          <ac:spMkLst>
            <pc:docMk/>
            <pc:sldMk cId="0" sldId="265"/>
            <ac:spMk id="56" creationId="{BCF053F6-7A7F-E257-EB65-73C7BF480488}"/>
          </ac:spMkLst>
        </pc:spChg>
        <pc:grpChg chg="mod">
          <ac:chgData name="Jackson Lam" userId="32eacf31-ef64-4152-a98e-82afd854682f" providerId="ADAL" clId="{C4D8450B-FA2E-4A92-870C-A5A9B3DEC614}" dt="2023-09-13T09:08:40.590" v="1552" actId="14100"/>
          <ac:grpSpMkLst>
            <pc:docMk/>
            <pc:sldMk cId="0" sldId="265"/>
            <ac:grpSpMk id="19" creationId="{80B2785C-6532-22F3-C271-323A2EE7F0FA}"/>
          </ac:grpSpMkLst>
        </pc:grpChg>
      </pc:sldChg>
      <pc:sldChg chg="modSp add mod">
        <pc:chgData name="Jackson Lam" userId="32eacf31-ef64-4152-a98e-82afd854682f" providerId="ADAL" clId="{C4D8450B-FA2E-4A92-870C-A5A9B3DEC614}" dt="2023-09-14T08:57:36.201" v="3101" actId="207"/>
        <pc:sldMkLst>
          <pc:docMk/>
          <pc:sldMk cId="2083083024" sldId="271"/>
        </pc:sldMkLst>
        <pc:spChg chg="mod">
          <ac:chgData name="Jackson Lam" userId="32eacf31-ef64-4152-a98e-82afd854682f" providerId="ADAL" clId="{C4D8450B-FA2E-4A92-870C-A5A9B3DEC614}" dt="2023-09-14T03:57:18.949" v="1798" actId="1076"/>
          <ac:spMkLst>
            <pc:docMk/>
            <pc:sldMk cId="2083083024" sldId="271"/>
            <ac:spMk id="8" creationId="{403C0BB5-48BA-4B61-83FA-D65970C0897C}"/>
          </ac:spMkLst>
        </pc:spChg>
        <pc:spChg chg="mod">
          <ac:chgData name="Jackson Lam" userId="32eacf31-ef64-4152-a98e-82afd854682f" providerId="ADAL" clId="{C4D8450B-FA2E-4A92-870C-A5A9B3DEC614}" dt="2023-09-14T08:57:36.201" v="3101" actId="207"/>
          <ac:spMkLst>
            <pc:docMk/>
            <pc:sldMk cId="2083083024" sldId="271"/>
            <ac:spMk id="9" creationId="{BC7905F6-8839-4BE2-80ED-02AB8F93CDFF}"/>
          </ac:spMkLst>
        </pc:spChg>
        <pc:picChg chg="mod">
          <ac:chgData name="Jackson Lam" userId="32eacf31-ef64-4152-a98e-82afd854682f" providerId="ADAL" clId="{C4D8450B-FA2E-4A92-870C-A5A9B3DEC614}" dt="2023-09-14T03:57:18.949" v="1798" actId="1076"/>
          <ac:picMkLst>
            <pc:docMk/>
            <pc:sldMk cId="2083083024" sldId="271"/>
            <ac:picMk id="3" creationId="{6367DC0B-987E-FB9E-782B-D73DE001C200}"/>
          </ac:picMkLst>
        </pc:picChg>
      </pc:sldChg>
      <pc:sldChg chg="add">
        <pc:chgData name="Jackson Lam" userId="32eacf31-ef64-4152-a98e-82afd854682f" providerId="ADAL" clId="{C4D8450B-FA2E-4A92-870C-A5A9B3DEC614}" dt="2023-09-13T06:49:49.495" v="0"/>
        <pc:sldMkLst>
          <pc:docMk/>
          <pc:sldMk cId="0" sldId="277"/>
        </pc:sldMkLst>
      </pc:sldChg>
      <pc:sldChg chg="modSp add mod setBg">
        <pc:chgData name="Jackson Lam" userId="32eacf31-ef64-4152-a98e-82afd854682f" providerId="ADAL" clId="{C4D8450B-FA2E-4A92-870C-A5A9B3DEC614}" dt="2023-09-14T09:42:24.162" v="3368" actId="6549"/>
        <pc:sldMkLst>
          <pc:docMk/>
          <pc:sldMk cId="0" sldId="285"/>
        </pc:sldMkLst>
        <pc:spChg chg="mod">
          <ac:chgData name="Jackson Lam" userId="32eacf31-ef64-4152-a98e-82afd854682f" providerId="ADAL" clId="{C4D8450B-FA2E-4A92-870C-A5A9B3DEC614}" dt="2023-09-14T07:32:07.490" v="3055" actId="1076"/>
          <ac:spMkLst>
            <pc:docMk/>
            <pc:sldMk cId="0" sldId="285"/>
            <ac:spMk id="3" creationId="{023805C7-5869-BD85-2C6E-8D1A18741685}"/>
          </ac:spMkLst>
        </pc:spChg>
        <pc:spChg chg="mod">
          <ac:chgData name="Jackson Lam" userId="32eacf31-ef64-4152-a98e-82afd854682f" providerId="ADAL" clId="{C4D8450B-FA2E-4A92-870C-A5A9B3DEC614}" dt="2023-09-14T09:42:24.162" v="3368" actId="6549"/>
          <ac:spMkLst>
            <pc:docMk/>
            <pc:sldMk cId="0" sldId="285"/>
            <ac:spMk id="4" creationId="{C1447E44-6725-D8AB-9B54-B0C4269DA8E9}"/>
          </ac:spMkLst>
        </pc:spChg>
      </pc:sldChg>
      <pc:sldChg chg="add">
        <pc:chgData name="Jackson Lam" userId="32eacf31-ef64-4152-a98e-82afd854682f" providerId="ADAL" clId="{C4D8450B-FA2E-4A92-870C-A5A9B3DEC614}" dt="2023-09-13T06:49:49.495" v="0"/>
        <pc:sldMkLst>
          <pc:docMk/>
          <pc:sldMk cId="0" sldId="286"/>
        </pc:sldMkLst>
      </pc:sldChg>
      <pc:sldChg chg="addSp delSp modSp add mod setBg">
        <pc:chgData name="Jackson Lam" userId="32eacf31-ef64-4152-a98e-82afd854682f" providerId="ADAL" clId="{C4D8450B-FA2E-4A92-870C-A5A9B3DEC614}" dt="2023-09-14T11:14:27.061" v="3643" actId="1076"/>
        <pc:sldMkLst>
          <pc:docMk/>
          <pc:sldMk cId="2440264680" sldId="299"/>
        </pc:sldMkLst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4" creationId="{F9FD0A21-7190-DF0F-3EB4-3942464A1C23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5" creationId="{A4292746-8F1D-0028-3C04-7F9AB7DE4CCC}"/>
          </ac:spMkLst>
        </pc:spChg>
        <pc:spChg chg="mod">
          <ac:chgData name="Jackson Lam" userId="32eacf31-ef64-4152-a98e-82afd854682f" providerId="ADAL" clId="{C4D8450B-FA2E-4A92-870C-A5A9B3DEC614}" dt="2023-09-14T10:04:19.320" v="3641" actId="1076"/>
          <ac:spMkLst>
            <pc:docMk/>
            <pc:sldMk cId="2440264680" sldId="299"/>
            <ac:spMk id="13" creationId="{2E6F0709-E883-B844-ED0D-ED327F5AA8C7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5" creationId="{575C85F0-1C16-3E0A-8796-49612FDBDF7A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7" creationId="{5F9C8C97-DC0F-E68E-8E3F-267B9599C4BF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28" creationId="{01116234-AA5B-0ED8-9C6D-9B790685B404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29" creationId="{44A1DD89-F2E4-EDF3-6A45-03F174C4412C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30" creationId="{CF43E063-35AC-4559-743F-7916D4507838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35" creationId="{22639831-5A2F-D48B-5FC1-1FB8F4947FCF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39" creationId="{0EB9857B-C3FC-0B09-1530-F05F2BCEC195}"/>
          </ac:spMkLst>
        </pc:spChg>
        <pc:spChg chg="add del mod">
          <ac:chgData name="Jackson Lam" userId="32eacf31-ef64-4152-a98e-82afd854682f" providerId="ADAL" clId="{C4D8450B-FA2E-4A92-870C-A5A9B3DEC614}" dt="2023-09-14T09:52:04.056" v="3415" actId="478"/>
          <ac:spMkLst>
            <pc:docMk/>
            <pc:sldMk cId="2440264680" sldId="299"/>
            <ac:spMk id="41" creationId="{9EA409CA-349C-A559-1C50-ECE7403E052A}"/>
          </ac:spMkLst>
        </pc:spChg>
        <pc:spChg chg="add del mod">
          <ac:chgData name="Jackson Lam" userId="32eacf31-ef64-4152-a98e-82afd854682f" providerId="ADAL" clId="{C4D8450B-FA2E-4A92-870C-A5A9B3DEC614}" dt="2023-09-14T09:53:20.586" v="3427" actId="478"/>
          <ac:spMkLst>
            <pc:docMk/>
            <pc:sldMk cId="2440264680" sldId="299"/>
            <ac:spMk id="43" creationId="{3CC73FAF-AC3C-2EE3-D57A-73B53A764153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45" creationId="{D9F79E93-A93A-4D0B-E69F-E1EA2D8F44E7}"/>
          </ac:spMkLst>
        </pc:spChg>
        <pc:spChg chg="add del mod">
          <ac:chgData name="Jackson Lam" userId="32eacf31-ef64-4152-a98e-82afd854682f" providerId="ADAL" clId="{C4D8450B-FA2E-4A92-870C-A5A9B3DEC614}" dt="2023-09-14T10:01:53.121" v="3590" actId="478"/>
          <ac:spMkLst>
            <pc:docMk/>
            <pc:sldMk cId="2440264680" sldId="299"/>
            <ac:spMk id="67" creationId="{66CA36BB-67C2-FE96-0C89-9196F15F9417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68" creationId="{22D31272-54E6-83F8-C6A8-C073CD3F983F}"/>
          </ac:spMkLst>
        </pc:spChg>
        <pc:spChg chg="add mod">
          <ac:chgData name="Jackson Lam" userId="32eacf31-ef64-4152-a98e-82afd854682f" providerId="ADAL" clId="{C4D8450B-FA2E-4A92-870C-A5A9B3DEC614}" dt="2023-09-14T11:14:27.061" v="3643" actId="1076"/>
          <ac:spMkLst>
            <pc:docMk/>
            <pc:sldMk cId="2440264680" sldId="299"/>
            <ac:spMk id="76" creationId="{E1E72E40-6D83-CA72-60F4-5E170BB58D18}"/>
          </ac:spMkLst>
        </pc:spChg>
        <pc:spChg chg="add del">
          <ac:chgData name="Jackson Lam" userId="32eacf31-ef64-4152-a98e-82afd854682f" providerId="ADAL" clId="{C4D8450B-FA2E-4A92-870C-A5A9B3DEC614}" dt="2023-09-14T09:57:22.295" v="3479" actId="22"/>
          <ac:spMkLst>
            <pc:docMk/>
            <pc:sldMk cId="2440264680" sldId="299"/>
            <ac:spMk id="81" creationId="{08A2B6AA-B1C5-4A63-2CF9-59927646AF6D}"/>
          </ac:spMkLst>
        </pc:spChg>
        <pc:spChg chg="add mod">
          <ac:chgData name="Jackson Lam" userId="32eacf31-ef64-4152-a98e-82afd854682f" providerId="ADAL" clId="{C4D8450B-FA2E-4A92-870C-A5A9B3DEC614}" dt="2023-09-14T11:14:24.639" v="3642" actId="1076"/>
          <ac:spMkLst>
            <pc:docMk/>
            <pc:sldMk cId="2440264680" sldId="299"/>
            <ac:spMk id="82" creationId="{D2DC714D-DF82-5416-8B8A-213BD1B0BAE6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86" creationId="{E1C11F44-3A1F-B73F-AFE1-D3270EB6A03A}"/>
          </ac:spMkLst>
        </pc:spChg>
        <pc:spChg chg="add del mod">
          <ac:chgData name="Jackson Lam" userId="32eacf31-ef64-4152-a98e-82afd854682f" providerId="ADAL" clId="{C4D8450B-FA2E-4A92-870C-A5A9B3DEC614}" dt="2023-09-14T09:59:28.165" v="3524" actId="478"/>
          <ac:spMkLst>
            <pc:docMk/>
            <pc:sldMk cId="2440264680" sldId="299"/>
            <ac:spMk id="95" creationId="{78207E80-9ADF-D056-8442-1CB2C084DA8D}"/>
          </ac:spMkLst>
        </pc:spChg>
        <pc:spChg chg="add del mod">
          <ac:chgData name="Jackson Lam" userId="32eacf31-ef64-4152-a98e-82afd854682f" providerId="ADAL" clId="{C4D8450B-FA2E-4A92-870C-A5A9B3DEC614}" dt="2023-09-14T09:59:28.165" v="3524" actId="478"/>
          <ac:spMkLst>
            <pc:docMk/>
            <pc:sldMk cId="2440264680" sldId="299"/>
            <ac:spMk id="96" creationId="{384510A3-956C-F4CD-E0CD-8EA274594690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98" creationId="{2811AAAE-387E-B45A-FFA4-446C390C84A8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99" creationId="{652B35A9-9DAD-E70B-B89D-C3DD40B93238}"/>
          </ac:spMkLst>
        </pc:spChg>
        <pc:spChg chg="add del mod">
          <ac:chgData name="Jackson Lam" userId="32eacf31-ef64-4152-a98e-82afd854682f" providerId="ADAL" clId="{C4D8450B-FA2E-4A92-870C-A5A9B3DEC614}" dt="2023-09-14T09:59:28.165" v="3524" actId="478"/>
          <ac:spMkLst>
            <pc:docMk/>
            <pc:sldMk cId="2440264680" sldId="299"/>
            <ac:spMk id="100" creationId="{FD95EA2D-2FB6-450C-1671-00395FF74934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02" creationId="{946E54DE-430A-576C-852A-BAF5C8305CA4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03" creationId="{5EE33429-7220-9736-AA7E-9D8799396976}"/>
          </ac:spMkLst>
        </pc:spChg>
        <pc:spChg chg="add del mod">
          <ac:chgData name="Jackson Lam" userId="32eacf31-ef64-4152-a98e-82afd854682f" providerId="ADAL" clId="{C4D8450B-FA2E-4A92-870C-A5A9B3DEC614}" dt="2023-09-14T09:59:28.165" v="3524" actId="478"/>
          <ac:spMkLst>
            <pc:docMk/>
            <pc:sldMk cId="2440264680" sldId="299"/>
            <ac:spMk id="104" creationId="{25945D97-9297-2DE1-8513-3FE31FF5301A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06" creationId="{A15CB447-E379-9DAA-67DF-D891BC585C64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07" creationId="{E398CB29-84B0-18DD-0899-5F97477B6922}"/>
          </ac:spMkLst>
        </pc:spChg>
        <pc:spChg chg="add del mod">
          <ac:chgData name="Jackson Lam" userId="32eacf31-ef64-4152-a98e-82afd854682f" providerId="ADAL" clId="{C4D8450B-FA2E-4A92-870C-A5A9B3DEC614}" dt="2023-09-14T09:59:28.165" v="3524" actId="478"/>
          <ac:spMkLst>
            <pc:docMk/>
            <pc:sldMk cId="2440264680" sldId="299"/>
            <ac:spMk id="108" creationId="{23139CC2-F33C-E427-D4B3-BD1C258E7009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10" creationId="{B7E393B5-EB14-13BD-27F5-56BF8F6916C0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11" creationId="{5A9D3A12-D3E6-A5BC-2B2F-4E73CBF3F1FE}"/>
          </ac:spMkLst>
        </pc:spChg>
        <pc:spChg chg="add del mod">
          <ac:chgData name="Jackson Lam" userId="32eacf31-ef64-4152-a98e-82afd854682f" providerId="ADAL" clId="{C4D8450B-FA2E-4A92-870C-A5A9B3DEC614}" dt="2023-09-14T09:59:28.165" v="3524" actId="478"/>
          <ac:spMkLst>
            <pc:docMk/>
            <pc:sldMk cId="2440264680" sldId="299"/>
            <ac:spMk id="112" creationId="{F13CFE9E-B7DC-5DCE-25D2-E8CEC7F31266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14" creationId="{71E1B4CE-A7EC-B379-BCA7-73F2ED3AEA78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15" creationId="{385B0CEC-5BE1-5DB9-64A2-630208A9B151}"/>
          </ac:spMkLst>
        </pc:spChg>
        <pc:spChg chg="add del mod">
          <ac:chgData name="Jackson Lam" userId="32eacf31-ef64-4152-a98e-82afd854682f" providerId="ADAL" clId="{C4D8450B-FA2E-4A92-870C-A5A9B3DEC614}" dt="2023-09-14T09:59:28.165" v="3524" actId="478"/>
          <ac:spMkLst>
            <pc:docMk/>
            <pc:sldMk cId="2440264680" sldId="299"/>
            <ac:spMk id="116" creationId="{E9828040-002E-3A5D-3BD3-DEA43195C8C6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18" creationId="{E0BAF1B9-B2AE-30D2-5F50-271C4BC43D7D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19" creationId="{6E88549C-627E-8278-CC30-7FFFFC9C2A59}"/>
          </ac:spMkLst>
        </pc:spChg>
        <pc:spChg chg="add del mod">
          <ac:chgData name="Jackson Lam" userId="32eacf31-ef64-4152-a98e-82afd854682f" providerId="ADAL" clId="{C4D8450B-FA2E-4A92-870C-A5A9B3DEC614}" dt="2023-09-14T09:59:08.808" v="3520" actId="478"/>
          <ac:spMkLst>
            <pc:docMk/>
            <pc:sldMk cId="2440264680" sldId="299"/>
            <ac:spMk id="120" creationId="{5B9F815D-655D-7E0B-F4B8-E578EA27FB04}"/>
          </ac:spMkLst>
        </pc:spChg>
        <pc:spChg chg="add del mod">
          <ac:chgData name="Jackson Lam" userId="32eacf31-ef64-4152-a98e-82afd854682f" providerId="ADAL" clId="{C4D8450B-FA2E-4A92-870C-A5A9B3DEC614}" dt="2023-09-14T10:01:18.566" v="3567"/>
          <ac:spMkLst>
            <pc:docMk/>
            <pc:sldMk cId="2440264680" sldId="299"/>
            <ac:spMk id="121" creationId="{2643D16A-D6C1-B95B-B65A-FF8D366DC13D}"/>
          </ac:spMkLst>
        </pc:spChg>
        <pc:spChg chg="add del mod">
          <ac:chgData name="Jackson Lam" userId="32eacf31-ef64-4152-a98e-82afd854682f" providerId="ADAL" clId="{C4D8450B-FA2E-4A92-870C-A5A9B3DEC614}" dt="2023-09-14T10:01:41.499" v="3583"/>
          <ac:spMkLst>
            <pc:docMk/>
            <pc:sldMk cId="2440264680" sldId="299"/>
            <ac:spMk id="122" creationId="{F50468C2-FE74-EDEF-1760-90B048A39C56}"/>
          </ac:spMkLst>
        </pc:spChg>
        <pc:spChg chg="add del mod">
          <ac:chgData name="Jackson Lam" userId="32eacf31-ef64-4152-a98e-82afd854682f" providerId="ADAL" clId="{C4D8450B-FA2E-4A92-870C-A5A9B3DEC614}" dt="2023-09-14T10:01:53.127" v="3592"/>
          <ac:spMkLst>
            <pc:docMk/>
            <pc:sldMk cId="2440264680" sldId="299"/>
            <ac:spMk id="123" creationId="{0B091042-E136-3C1D-51B3-18F1B0DFFEC5}"/>
          </ac:spMkLst>
        </pc:spChg>
        <pc:spChg chg="add del mod">
          <ac:chgData name="Jackson Lam" userId="32eacf31-ef64-4152-a98e-82afd854682f" providerId="ADAL" clId="{C4D8450B-FA2E-4A92-870C-A5A9B3DEC614}" dt="2023-09-14T10:03:18.943" v="3618"/>
          <ac:spMkLst>
            <pc:docMk/>
            <pc:sldMk cId="2440264680" sldId="299"/>
            <ac:spMk id="124" creationId="{92DFE5FA-8724-12E5-E7EF-298B0DAC1298}"/>
          </ac:spMkLst>
        </pc:spChg>
        <pc:spChg chg="add del mod">
          <ac:chgData name="Jackson Lam" userId="32eacf31-ef64-4152-a98e-82afd854682f" providerId="ADAL" clId="{C4D8450B-FA2E-4A92-870C-A5A9B3DEC614}" dt="2023-09-14T10:03:18.944" v="3620"/>
          <ac:spMkLst>
            <pc:docMk/>
            <pc:sldMk cId="2440264680" sldId="299"/>
            <ac:spMk id="125" creationId="{FABCC19C-5A30-DA93-4CF4-7013697530DA}"/>
          </ac:spMkLst>
        </pc:spChg>
        <pc:spChg chg="add del mod">
          <ac:chgData name="Jackson Lam" userId="32eacf31-ef64-4152-a98e-82afd854682f" providerId="ADAL" clId="{C4D8450B-FA2E-4A92-870C-A5A9B3DEC614}" dt="2023-09-14T10:03:18.945" v="3622"/>
          <ac:spMkLst>
            <pc:docMk/>
            <pc:sldMk cId="2440264680" sldId="299"/>
            <ac:spMk id="126" creationId="{49F448BD-4877-CDB7-828B-A8ACB21E50E1}"/>
          </ac:spMkLst>
        </pc:spChg>
        <pc:spChg chg="add del mod">
          <ac:chgData name="Jackson Lam" userId="32eacf31-ef64-4152-a98e-82afd854682f" providerId="ADAL" clId="{C4D8450B-FA2E-4A92-870C-A5A9B3DEC614}" dt="2023-09-14T09:59:08.808" v="3520" actId="478"/>
          <ac:spMkLst>
            <pc:docMk/>
            <pc:sldMk cId="2440264680" sldId="299"/>
            <ac:spMk id="127" creationId="{79DA382B-E115-DD9C-A9A1-67EED2318793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36" creationId="{026D24CA-26EE-41BB-8517-6ACC414D5334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42" creationId="{B0305416-3688-F3F8-EE56-F6B7FCDA7B8F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50" creationId="{5615385A-2C13-69AA-79A5-35A49ACF23EA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52" creationId="{6792485A-4916-BAEA-3466-BC03EA826B2A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79" creationId="{F818BE79-96AC-FA59-4949-9EA799FFD1A6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82" creationId="{D73F91F6-609D-B201-5D9A-942DD36CE9E5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84" creationId="{742C26CE-72CC-8A3A-7054-716F69BB6EEA}"/>
          </ac:spMkLst>
        </pc:spChg>
        <pc:grpChg chg="add del mod">
          <ac:chgData name="Jackson Lam" userId="32eacf31-ef64-4152-a98e-82afd854682f" providerId="ADAL" clId="{C4D8450B-FA2E-4A92-870C-A5A9B3DEC614}" dt="2023-09-14T09:59:28.165" v="3524" actId="478"/>
          <ac:grpSpMkLst>
            <pc:docMk/>
            <pc:sldMk cId="2440264680" sldId="299"/>
            <ac:grpSpMk id="97" creationId="{B5BEDEE0-DC93-D653-BA48-2D195B0B8114}"/>
          </ac:grpSpMkLst>
        </pc:grpChg>
        <pc:grpChg chg="add del mod">
          <ac:chgData name="Jackson Lam" userId="32eacf31-ef64-4152-a98e-82afd854682f" providerId="ADAL" clId="{C4D8450B-FA2E-4A92-870C-A5A9B3DEC614}" dt="2023-09-14T09:59:28.165" v="3524" actId="478"/>
          <ac:grpSpMkLst>
            <pc:docMk/>
            <pc:sldMk cId="2440264680" sldId="299"/>
            <ac:grpSpMk id="101" creationId="{61F87E1F-4659-0123-4D5D-B9FCC107727E}"/>
          </ac:grpSpMkLst>
        </pc:grpChg>
        <pc:grpChg chg="add del mod">
          <ac:chgData name="Jackson Lam" userId="32eacf31-ef64-4152-a98e-82afd854682f" providerId="ADAL" clId="{C4D8450B-FA2E-4A92-870C-A5A9B3DEC614}" dt="2023-09-14T09:59:28.165" v="3524" actId="478"/>
          <ac:grpSpMkLst>
            <pc:docMk/>
            <pc:sldMk cId="2440264680" sldId="299"/>
            <ac:grpSpMk id="105" creationId="{6F7AFA35-8850-9FFB-0C5A-9D308EB2B7BE}"/>
          </ac:grpSpMkLst>
        </pc:grpChg>
        <pc:grpChg chg="add del mod">
          <ac:chgData name="Jackson Lam" userId="32eacf31-ef64-4152-a98e-82afd854682f" providerId="ADAL" clId="{C4D8450B-FA2E-4A92-870C-A5A9B3DEC614}" dt="2023-09-14T09:59:28.165" v="3524" actId="478"/>
          <ac:grpSpMkLst>
            <pc:docMk/>
            <pc:sldMk cId="2440264680" sldId="299"/>
            <ac:grpSpMk id="109" creationId="{185C1779-1A97-B787-ED41-14F08BA3BE76}"/>
          </ac:grpSpMkLst>
        </pc:grpChg>
        <pc:grpChg chg="add del mod">
          <ac:chgData name="Jackson Lam" userId="32eacf31-ef64-4152-a98e-82afd854682f" providerId="ADAL" clId="{C4D8450B-FA2E-4A92-870C-A5A9B3DEC614}" dt="2023-09-14T09:59:28.165" v="3524" actId="478"/>
          <ac:grpSpMkLst>
            <pc:docMk/>
            <pc:sldMk cId="2440264680" sldId="299"/>
            <ac:grpSpMk id="113" creationId="{D14DDE27-A6AD-98EC-BC94-C52D409A0F6F}"/>
          </ac:grpSpMkLst>
        </pc:grpChg>
        <pc:grpChg chg="add del mod">
          <ac:chgData name="Jackson Lam" userId="32eacf31-ef64-4152-a98e-82afd854682f" providerId="ADAL" clId="{C4D8450B-FA2E-4A92-870C-A5A9B3DEC614}" dt="2023-09-14T09:59:28.165" v="3524" actId="478"/>
          <ac:grpSpMkLst>
            <pc:docMk/>
            <pc:sldMk cId="2440264680" sldId="299"/>
            <ac:grpSpMk id="117" creationId="{8ACE1505-DC3D-0A12-C655-214CE52C2860}"/>
          </ac:grpSpMkLst>
        </pc:grpChg>
        <pc:picChg chg="mod">
          <ac:chgData name="Jackson Lam" userId="32eacf31-ef64-4152-a98e-82afd854682f" providerId="ADAL" clId="{C4D8450B-FA2E-4A92-870C-A5A9B3DEC614}" dt="2023-09-14T10:04:19.320" v="3641" actId="1076"/>
          <ac:picMkLst>
            <pc:docMk/>
            <pc:sldMk cId="2440264680" sldId="299"/>
            <ac:picMk id="10" creationId="{C193FEA2-6E6E-47E9-A2BE-D2BF590F4E7C}"/>
          </ac:picMkLst>
        </pc:picChg>
        <pc:cxnChg chg="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6" creationId="{BFEC3BED-4719-43E8-EE92-F928D1F743EE}"/>
          </ac:cxnSpMkLst>
        </pc:cxnChg>
        <pc:cxnChg chg="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8" creationId="{85687F23-A071-9EE4-F4D7-46A5386EBED6}"/>
          </ac:cxnSpMkLst>
        </pc:cxnChg>
        <pc:cxnChg chg="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4" creationId="{78A1E709-FD73-6634-326A-76FCE73C9EFB}"/>
          </ac:cxnSpMkLst>
        </pc:cxnChg>
        <pc:cxnChg chg="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31" creationId="{4A13FFBD-D1AC-6917-5BB4-0396B20BF46F}"/>
          </ac:cxnSpMkLst>
        </pc:cxnChg>
        <pc:cxnChg chg="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32" creationId="{F75A7496-81D1-8F48-877B-3C266FEAF215}"/>
          </ac:cxnSpMkLst>
        </pc:cxnChg>
        <pc:cxnChg chg="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36" creationId="{345BBED9-0211-176D-864B-00D915F5BCD4}"/>
          </ac:cxnSpMkLst>
        </pc:cxnChg>
        <pc:cxnChg chg="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44" creationId="{CE60B5C2-AFE7-0EBA-151F-C298907ACB1F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46" creationId="{77B98D07-7F6D-3277-B74F-8173E020DB05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69" creationId="{409E1F63-81B9-1E78-EAAD-8553A5B053CC}"/>
          </ac:cxnSpMkLst>
        </pc:cxnChg>
        <pc:cxnChg chg="add mod">
          <ac:chgData name="Jackson Lam" userId="32eacf31-ef64-4152-a98e-82afd854682f" providerId="ADAL" clId="{C4D8450B-FA2E-4A92-870C-A5A9B3DEC614}" dt="2023-09-14T11:14:27.061" v="3643" actId="1076"/>
          <ac:cxnSpMkLst>
            <pc:docMk/>
            <pc:sldMk cId="2440264680" sldId="299"/>
            <ac:cxnSpMk id="77" creationId="{D5280B96-9E85-8ED2-4B57-58332788FDB4}"/>
          </ac:cxnSpMkLst>
        </pc:cxnChg>
        <pc:cxnChg chg="add mod">
          <ac:chgData name="Jackson Lam" userId="32eacf31-ef64-4152-a98e-82afd854682f" providerId="ADAL" clId="{C4D8450B-FA2E-4A92-870C-A5A9B3DEC614}" dt="2023-09-14T11:14:24.639" v="3642" actId="1076"/>
          <ac:cxnSpMkLst>
            <pc:docMk/>
            <pc:sldMk cId="2440264680" sldId="299"/>
            <ac:cxnSpMk id="83" creationId="{5FBF2D66-A6C9-1B8B-6659-B0008C57E50E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87" creationId="{F8AD4CEF-583A-D333-643F-01E1D12B3625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37" creationId="{2758926A-3E23-286E-AEC1-22C42AB8EE44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43" creationId="{87E5AD7E-8B8F-3536-FE0E-A970A8373920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47" creationId="{CB45D58F-7F0C-4BF8-28DE-601092EA3100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51" creationId="{0A758090-E4DC-21D3-0235-DCC6E1FF0006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80" creationId="{9790F0DD-D80E-1F33-2BB4-0B074DAFA9C5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81" creationId="{8A39781B-B1EE-D314-CD2B-F4FEE73EC9CB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83" creationId="{C0F8CB0A-C4EB-04BB-48FA-27926D18FA5E}"/>
          </ac:cxnSpMkLst>
        </pc:cxnChg>
      </pc:sldChg>
      <pc:sldChg chg="modSp add mod">
        <pc:chgData name="Jackson Lam" userId="32eacf31-ef64-4152-a98e-82afd854682f" providerId="ADAL" clId="{C4D8450B-FA2E-4A92-870C-A5A9B3DEC614}" dt="2023-09-14T09:35:43.631" v="3354" actId="14100"/>
        <pc:sldMkLst>
          <pc:docMk/>
          <pc:sldMk cId="272615983" sldId="339"/>
        </pc:sldMkLst>
        <pc:spChg chg="mod">
          <ac:chgData name="Jackson Lam" userId="32eacf31-ef64-4152-a98e-82afd854682f" providerId="ADAL" clId="{C4D8450B-FA2E-4A92-870C-A5A9B3DEC614}" dt="2023-09-14T09:35:43.631" v="3354" actId="14100"/>
          <ac:spMkLst>
            <pc:docMk/>
            <pc:sldMk cId="272615983" sldId="339"/>
            <ac:spMk id="3" creationId="{6239D9F9-7FF6-6B1A-84FC-138B450ED312}"/>
          </ac:spMkLst>
        </pc:spChg>
        <pc:spChg chg="mod">
          <ac:chgData name="Jackson Lam" userId="32eacf31-ef64-4152-a98e-82afd854682f" providerId="ADAL" clId="{C4D8450B-FA2E-4A92-870C-A5A9B3DEC614}" dt="2023-09-13T08:34:48.999" v="959" actId="947"/>
          <ac:spMkLst>
            <pc:docMk/>
            <pc:sldMk cId="272615983" sldId="339"/>
            <ac:spMk id="4" creationId="{DE014BBC-A6C8-C0F8-AB81-C19FD0AFEC60}"/>
          </ac:spMkLst>
        </pc:spChg>
        <pc:spChg chg="mod">
          <ac:chgData name="Jackson Lam" userId="32eacf31-ef64-4152-a98e-82afd854682f" providerId="ADAL" clId="{C4D8450B-FA2E-4A92-870C-A5A9B3DEC614}" dt="2023-09-13T08:34:48.999" v="959" actId="947"/>
          <ac:spMkLst>
            <pc:docMk/>
            <pc:sldMk cId="272615983" sldId="339"/>
            <ac:spMk id="5" creationId="{7DBBBF0B-B85F-1444-AB3A-12850FC09D51}"/>
          </ac:spMkLst>
        </pc:spChg>
      </pc:sldChg>
      <pc:sldChg chg="modSp add mod">
        <pc:chgData name="Jackson Lam" userId="32eacf31-ef64-4152-a98e-82afd854682f" providerId="ADAL" clId="{C4D8450B-FA2E-4A92-870C-A5A9B3DEC614}" dt="2023-09-14T08:57:40.887" v="3103" actId="207"/>
        <pc:sldMkLst>
          <pc:docMk/>
          <pc:sldMk cId="641371901" sldId="348"/>
        </pc:sldMkLst>
        <pc:spChg chg="mod">
          <ac:chgData name="Jackson Lam" userId="32eacf31-ef64-4152-a98e-82afd854682f" providerId="ADAL" clId="{C4D8450B-FA2E-4A92-870C-A5A9B3DEC614}" dt="2023-09-14T08:57:40.887" v="3103" actId="207"/>
          <ac:spMkLst>
            <pc:docMk/>
            <pc:sldMk cId="641371901" sldId="348"/>
            <ac:spMk id="3" creationId="{6239D9F9-7FF6-6B1A-84FC-138B450ED312}"/>
          </ac:spMkLst>
        </pc:spChg>
        <pc:spChg chg="mod">
          <ac:chgData name="Jackson Lam" userId="32eacf31-ef64-4152-a98e-82afd854682f" providerId="ADAL" clId="{C4D8450B-FA2E-4A92-870C-A5A9B3DEC614}" dt="2023-09-14T06:40:21.230" v="2492" actId="14100"/>
          <ac:spMkLst>
            <pc:docMk/>
            <pc:sldMk cId="641371901" sldId="348"/>
            <ac:spMk id="5" creationId="{7DBBBF0B-B85F-1444-AB3A-12850FC09D51}"/>
          </ac:spMkLst>
        </pc:spChg>
        <pc:spChg chg="mod">
          <ac:chgData name="Jackson Lam" userId="32eacf31-ef64-4152-a98e-82afd854682f" providerId="ADAL" clId="{C4D8450B-FA2E-4A92-870C-A5A9B3DEC614}" dt="2023-09-14T06:42:36.714" v="2564" actId="20577"/>
          <ac:spMkLst>
            <pc:docMk/>
            <pc:sldMk cId="641371901" sldId="348"/>
            <ac:spMk id="6" creationId="{3BA19BBD-7FD4-5518-926B-E8011DF1F0A0}"/>
          </ac:spMkLst>
        </pc:spChg>
        <pc:picChg chg="mod">
          <ac:chgData name="Jackson Lam" userId="32eacf31-ef64-4152-a98e-82afd854682f" providerId="ADAL" clId="{C4D8450B-FA2E-4A92-870C-A5A9B3DEC614}" dt="2023-09-13T09:26:19.766" v="1766" actId="1076"/>
          <ac:picMkLst>
            <pc:docMk/>
            <pc:sldMk cId="641371901" sldId="348"/>
            <ac:picMk id="11" creationId="{41B83F3B-67B6-5EE9-FEAC-048B3CF7D352}"/>
          </ac:picMkLst>
        </pc:picChg>
      </pc:sldChg>
      <pc:sldChg chg="modSp add mod">
        <pc:chgData name="Jackson Lam" userId="32eacf31-ef64-4152-a98e-82afd854682f" providerId="ADAL" clId="{C4D8450B-FA2E-4A92-870C-A5A9B3DEC614}" dt="2023-09-14T09:02:01.749" v="3272" actId="20577"/>
        <pc:sldMkLst>
          <pc:docMk/>
          <pc:sldMk cId="2781806281" sldId="350"/>
        </pc:sldMkLst>
        <pc:spChg chg="mod">
          <ac:chgData name="Jackson Lam" userId="32eacf31-ef64-4152-a98e-82afd854682f" providerId="ADAL" clId="{C4D8450B-FA2E-4A92-870C-A5A9B3DEC614}" dt="2023-09-14T09:02:01.749" v="3272" actId="20577"/>
          <ac:spMkLst>
            <pc:docMk/>
            <pc:sldMk cId="2781806281" sldId="350"/>
            <ac:spMk id="20" creationId="{7B330D45-043E-F2FE-1215-6DF6E66DFC0D}"/>
          </ac:spMkLst>
        </pc:spChg>
        <pc:spChg chg="mod">
          <ac:chgData name="Jackson Lam" userId="32eacf31-ef64-4152-a98e-82afd854682f" providerId="ADAL" clId="{C4D8450B-FA2E-4A92-870C-A5A9B3DEC614}" dt="2023-09-14T09:00:31.937" v="3239" actId="207"/>
          <ac:spMkLst>
            <pc:docMk/>
            <pc:sldMk cId="2781806281" sldId="350"/>
            <ac:spMk id="21" creationId="{3E5D0BDE-011B-0676-C324-53CE3F55018C}"/>
          </ac:spMkLst>
        </pc:spChg>
      </pc:sldChg>
      <pc:sldChg chg="modSp add mod">
        <pc:chgData name="Jackson Lam" userId="32eacf31-ef64-4152-a98e-82afd854682f" providerId="ADAL" clId="{C4D8450B-FA2E-4A92-870C-A5A9B3DEC614}" dt="2023-09-14T09:17:00.264" v="3275"/>
        <pc:sldMkLst>
          <pc:docMk/>
          <pc:sldMk cId="1868435367" sldId="354"/>
        </pc:sldMkLst>
        <pc:spChg chg="mod">
          <ac:chgData name="Jackson Lam" userId="32eacf31-ef64-4152-a98e-82afd854682f" providerId="ADAL" clId="{C4D8450B-FA2E-4A92-870C-A5A9B3DEC614}" dt="2023-09-14T06:40:33.504" v="2493" actId="207"/>
          <ac:spMkLst>
            <pc:docMk/>
            <pc:sldMk cId="1868435367" sldId="354"/>
            <ac:spMk id="4" creationId="{4721EF9A-F468-AA2A-7B86-89FD5617465D}"/>
          </ac:spMkLst>
        </pc:spChg>
        <pc:picChg chg="mod">
          <ac:chgData name="Jackson Lam" userId="32eacf31-ef64-4152-a98e-82afd854682f" providerId="ADAL" clId="{C4D8450B-FA2E-4A92-870C-A5A9B3DEC614}" dt="2023-09-14T09:17:00.264" v="3275"/>
          <ac:picMkLst>
            <pc:docMk/>
            <pc:sldMk cId="1868435367" sldId="354"/>
            <ac:picMk id="147" creationId="{00000000-0000-0000-0000-000000000000}"/>
          </ac:picMkLst>
        </pc:picChg>
      </pc:sldChg>
      <pc:sldChg chg="addSp delSp modSp add mod">
        <pc:chgData name="Jackson Lam" userId="32eacf31-ef64-4152-a98e-82afd854682f" providerId="ADAL" clId="{C4D8450B-FA2E-4A92-870C-A5A9B3DEC614}" dt="2023-09-14T08:57:45.958" v="3104" actId="207"/>
        <pc:sldMkLst>
          <pc:docMk/>
          <pc:sldMk cId="2667834871" sldId="355"/>
        </pc:sldMkLst>
        <pc:spChg chg="mod ord">
          <ac:chgData name="Jackson Lam" userId="32eacf31-ef64-4152-a98e-82afd854682f" providerId="ADAL" clId="{C4D8450B-FA2E-4A92-870C-A5A9B3DEC614}" dt="2023-09-14T08:57:45.958" v="3104" actId="207"/>
          <ac:spMkLst>
            <pc:docMk/>
            <pc:sldMk cId="2667834871" sldId="355"/>
            <ac:spMk id="4" creationId="{29B7B738-EA0C-BC88-4AB5-BC9660597A52}"/>
          </ac:spMkLst>
        </pc:spChg>
        <pc:spChg chg="mod">
          <ac:chgData name="Jackson Lam" userId="32eacf31-ef64-4152-a98e-82afd854682f" providerId="ADAL" clId="{C4D8450B-FA2E-4A92-870C-A5A9B3DEC614}" dt="2023-09-14T06:50:56.757" v="2701" actId="1076"/>
          <ac:spMkLst>
            <pc:docMk/>
            <pc:sldMk cId="2667834871" sldId="355"/>
            <ac:spMk id="9" creationId="{E4F65E5F-A0B1-9FB8-0D53-3272BE410CDD}"/>
          </ac:spMkLst>
        </pc:spChg>
        <pc:spChg chg="mod">
          <ac:chgData name="Jackson Lam" userId="32eacf31-ef64-4152-a98e-82afd854682f" providerId="ADAL" clId="{C4D8450B-FA2E-4A92-870C-A5A9B3DEC614}" dt="2023-09-14T07:00:46.397" v="2807" actId="1076"/>
          <ac:spMkLst>
            <pc:docMk/>
            <pc:sldMk cId="2667834871" sldId="355"/>
            <ac:spMk id="11" creationId="{5D62E2DA-B7D8-8C3F-F2CB-47BC7C3BE45D}"/>
          </ac:spMkLst>
        </pc:spChg>
        <pc:picChg chg="add del">
          <ac:chgData name="Jackson Lam" userId="32eacf31-ef64-4152-a98e-82afd854682f" providerId="ADAL" clId="{C4D8450B-FA2E-4A92-870C-A5A9B3DEC614}" dt="2023-09-14T06:59:41.982" v="2798" actId="478"/>
          <ac:picMkLst>
            <pc:docMk/>
            <pc:sldMk cId="2667834871" sldId="355"/>
            <ac:picMk id="5" creationId="{FF0D990D-6BCE-9FDA-B4CE-0097DB06BC49}"/>
          </ac:picMkLst>
        </pc:picChg>
        <pc:picChg chg="add del">
          <ac:chgData name="Jackson Lam" userId="32eacf31-ef64-4152-a98e-82afd854682f" providerId="ADAL" clId="{C4D8450B-FA2E-4A92-870C-A5A9B3DEC614}" dt="2023-09-14T06:50:34.262" v="2693" actId="478"/>
          <ac:picMkLst>
            <pc:docMk/>
            <pc:sldMk cId="2667834871" sldId="355"/>
            <ac:picMk id="7" creationId="{BA411F3D-4989-4B50-0A2F-D739CB6B6671}"/>
          </ac:picMkLst>
        </pc:picChg>
        <pc:picChg chg="add mod ord">
          <ac:chgData name="Jackson Lam" userId="32eacf31-ef64-4152-a98e-82afd854682f" providerId="ADAL" clId="{C4D8450B-FA2E-4A92-870C-A5A9B3DEC614}" dt="2023-09-14T07:00:07.610" v="2806" actId="1076"/>
          <ac:picMkLst>
            <pc:docMk/>
            <pc:sldMk cId="2667834871" sldId="355"/>
            <ac:picMk id="8" creationId="{D2E0CF8D-88F0-71C2-4B0E-DFFC0E2872BE}"/>
          </ac:picMkLst>
        </pc:picChg>
        <pc:picChg chg="add del">
          <ac:chgData name="Jackson Lam" userId="32eacf31-ef64-4152-a98e-82afd854682f" providerId="ADAL" clId="{C4D8450B-FA2E-4A92-870C-A5A9B3DEC614}" dt="2023-09-14T06:50:17.895" v="2685"/>
          <ac:picMkLst>
            <pc:docMk/>
            <pc:sldMk cId="2667834871" sldId="355"/>
            <ac:picMk id="1026" creationId="{7218639D-13AC-1B5D-0A8A-7379D4A87FD4}"/>
          </ac:picMkLst>
        </pc:picChg>
        <pc:picChg chg="add del">
          <ac:chgData name="Jackson Lam" userId="32eacf31-ef64-4152-a98e-82afd854682f" providerId="ADAL" clId="{C4D8450B-FA2E-4A92-870C-A5A9B3DEC614}" dt="2023-09-14T06:50:24.224" v="2689"/>
          <ac:picMkLst>
            <pc:docMk/>
            <pc:sldMk cId="2667834871" sldId="355"/>
            <ac:picMk id="1028" creationId="{6B3F3D00-A6BB-FCFB-7051-6F0C43E5B0F3}"/>
          </ac:picMkLst>
        </pc:picChg>
        <pc:picChg chg="add del mod">
          <ac:chgData name="Jackson Lam" userId="32eacf31-ef64-4152-a98e-82afd854682f" providerId="ADAL" clId="{C4D8450B-FA2E-4A92-870C-A5A9B3DEC614}" dt="2023-09-14T06:59:35.672" v="2793" actId="478"/>
          <ac:picMkLst>
            <pc:docMk/>
            <pc:sldMk cId="2667834871" sldId="355"/>
            <ac:picMk id="1030" creationId="{46E0321B-5441-B044-C649-C9F23C39B6FC}"/>
          </ac:picMkLst>
        </pc:picChg>
      </pc:sldChg>
      <pc:sldChg chg="addSp delSp modSp add mod">
        <pc:chgData name="Jackson Lam" userId="32eacf31-ef64-4152-a98e-82afd854682f" providerId="ADAL" clId="{C4D8450B-FA2E-4A92-870C-A5A9B3DEC614}" dt="2023-09-14T08:57:55.483" v="3106" actId="207"/>
        <pc:sldMkLst>
          <pc:docMk/>
          <pc:sldMk cId="971902688" sldId="356"/>
        </pc:sldMkLst>
        <pc:spChg chg="mod">
          <ac:chgData name="Jackson Lam" userId="32eacf31-ef64-4152-a98e-82afd854682f" providerId="ADAL" clId="{C4D8450B-FA2E-4A92-870C-A5A9B3DEC614}" dt="2023-09-14T07:09:49.210" v="2905" actId="1076"/>
          <ac:spMkLst>
            <pc:docMk/>
            <pc:sldMk cId="971902688" sldId="356"/>
            <ac:spMk id="2" creationId="{61188F35-34E7-6C13-D909-94FAC2518E14}"/>
          </ac:spMkLst>
        </pc:spChg>
        <pc:spChg chg="mod">
          <ac:chgData name="Jackson Lam" userId="32eacf31-ef64-4152-a98e-82afd854682f" providerId="ADAL" clId="{C4D8450B-FA2E-4A92-870C-A5A9B3DEC614}" dt="2023-09-14T08:57:55.483" v="3106" actId="207"/>
          <ac:spMkLst>
            <pc:docMk/>
            <pc:sldMk cId="971902688" sldId="356"/>
            <ac:spMk id="5" creationId="{E2508FAB-D5D8-E67D-EE54-6C62FF61B4AB}"/>
          </ac:spMkLst>
        </pc:spChg>
        <pc:spChg chg="add mod">
          <ac:chgData name="Jackson Lam" userId="32eacf31-ef64-4152-a98e-82afd854682f" providerId="ADAL" clId="{C4D8450B-FA2E-4A92-870C-A5A9B3DEC614}" dt="2023-09-14T07:12:31.929" v="2911" actId="20577"/>
          <ac:spMkLst>
            <pc:docMk/>
            <pc:sldMk cId="971902688" sldId="356"/>
            <ac:spMk id="6" creationId="{5F794C4B-2CE0-93F6-C891-52D6331C6E63}"/>
          </ac:spMkLst>
        </pc:spChg>
        <pc:spChg chg="mod">
          <ac:chgData name="Jackson Lam" userId="32eacf31-ef64-4152-a98e-82afd854682f" providerId="ADAL" clId="{C4D8450B-FA2E-4A92-870C-A5A9B3DEC614}" dt="2023-09-14T07:12:13.835" v="2907" actId="207"/>
          <ac:spMkLst>
            <pc:docMk/>
            <pc:sldMk cId="971902688" sldId="356"/>
            <ac:spMk id="17" creationId="{7593AC25-AAD2-52E1-A9DA-7AA20C3D5BE9}"/>
          </ac:spMkLst>
        </pc:spChg>
        <pc:picChg chg="add del mod">
          <ac:chgData name="Jackson Lam" userId="32eacf31-ef64-4152-a98e-82afd854682f" providerId="ADAL" clId="{C4D8450B-FA2E-4A92-870C-A5A9B3DEC614}" dt="2023-09-14T07:09:54.594" v="2906" actId="1076"/>
          <ac:picMkLst>
            <pc:docMk/>
            <pc:sldMk cId="971902688" sldId="356"/>
            <ac:picMk id="4" creationId="{7F11309B-8BD2-860F-297D-7491277E5A6D}"/>
          </ac:picMkLst>
        </pc:picChg>
        <pc:picChg chg="del mod">
          <ac:chgData name="Jackson Lam" userId="32eacf31-ef64-4152-a98e-82afd854682f" providerId="ADAL" clId="{C4D8450B-FA2E-4A92-870C-A5A9B3DEC614}" dt="2023-09-14T07:08:50.789" v="2874" actId="478"/>
          <ac:picMkLst>
            <pc:docMk/>
            <pc:sldMk cId="971902688" sldId="356"/>
            <ac:picMk id="7" creationId="{5DB4D4A0-4B3C-7B04-4B12-A4BA8EDF81D2}"/>
          </ac:picMkLst>
        </pc:picChg>
      </pc:sldChg>
      <pc:sldChg chg="modSp add mod">
        <pc:chgData name="Jackson Lam" userId="32eacf31-ef64-4152-a98e-82afd854682f" providerId="ADAL" clId="{C4D8450B-FA2E-4A92-870C-A5A9B3DEC614}" dt="2023-09-14T09:39:05.652" v="3359" actId="14100"/>
        <pc:sldMkLst>
          <pc:docMk/>
          <pc:sldMk cId="93208732" sldId="361"/>
        </pc:sldMkLst>
        <pc:spChg chg="mod">
          <ac:chgData name="Jackson Lam" userId="32eacf31-ef64-4152-a98e-82afd854682f" providerId="ADAL" clId="{C4D8450B-FA2E-4A92-870C-A5A9B3DEC614}" dt="2023-09-14T09:39:05.652" v="3359" actId="14100"/>
          <ac:spMkLst>
            <pc:docMk/>
            <pc:sldMk cId="93208732" sldId="361"/>
            <ac:spMk id="13" creationId="{ECE105F9-A096-DE09-A445-46D1CA358C34}"/>
          </ac:spMkLst>
        </pc:spChg>
        <pc:spChg chg="mod">
          <ac:chgData name="Jackson Lam" userId="32eacf31-ef64-4152-a98e-82afd854682f" providerId="ADAL" clId="{C4D8450B-FA2E-4A92-870C-A5A9B3DEC614}" dt="2023-09-14T07:15:52.767" v="2930" actId="1076"/>
          <ac:spMkLst>
            <pc:docMk/>
            <pc:sldMk cId="93208732" sldId="361"/>
            <ac:spMk id="15" creationId="{D99B3260-FBAE-D8F0-2056-12E65004CAE9}"/>
          </ac:spMkLst>
        </pc:spChg>
        <pc:spChg chg="mod">
          <ac:chgData name="Jackson Lam" userId="32eacf31-ef64-4152-a98e-82afd854682f" providerId="ADAL" clId="{C4D8450B-FA2E-4A92-870C-A5A9B3DEC614}" dt="2023-09-14T07:15:52.767" v="2930" actId="1076"/>
          <ac:spMkLst>
            <pc:docMk/>
            <pc:sldMk cId="93208732" sldId="361"/>
            <ac:spMk id="17" creationId="{92A838EB-9A4C-7C68-3F99-F7728AE7BD50}"/>
          </ac:spMkLst>
        </pc:spChg>
        <pc:spChg chg="mod">
          <ac:chgData name="Jackson Lam" userId="32eacf31-ef64-4152-a98e-82afd854682f" providerId="ADAL" clId="{C4D8450B-FA2E-4A92-870C-A5A9B3DEC614}" dt="2023-09-14T08:58:04.022" v="3109" actId="207"/>
          <ac:spMkLst>
            <pc:docMk/>
            <pc:sldMk cId="93208732" sldId="361"/>
            <ac:spMk id="84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7:15:52.767" v="2930" actId="1076"/>
          <ac:spMkLst>
            <pc:docMk/>
            <pc:sldMk cId="93208732" sldId="361"/>
            <ac:spMk id="85" creationId="{00000000-0000-0000-0000-000000000000}"/>
          </ac:spMkLst>
        </pc:spChg>
        <pc:picChg chg="mod">
          <ac:chgData name="Jackson Lam" userId="32eacf31-ef64-4152-a98e-82afd854682f" providerId="ADAL" clId="{C4D8450B-FA2E-4A92-870C-A5A9B3DEC614}" dt="2023-09-14T07:15:52.767" v="2930" actId="1076"/>
          <ac:picMkLst>
            <pc:docMk/>
            <pc:sldMk cId="93208732" sldId="361"/>
            <ac:picMk id="11" creationId="{DDA543CE-5DAE-F44B-FA8B-0907969F7DE4}"/>
          </ac:picMkLst>
        </pc:picChg>
        <pc:picChg chg="mod">
          <ac:chgData name="Jackson Lam" userId="32eacf31-ef64-4152-a98e-82afd854682f" providerId="ADAL" clId="{C4D8450B-FA2E-4A92-870C-A5A9B3DEC614}" dt="2023-09-14T07:15:52.767" v="2930" actId="1076"/>
          <ac:picMkLst>
            <pc:docMk/>
            <pc:sldMk cId="93208732" sldId="361"/>
            <ac:picMk id="14" creationId="{6CC5E690-CC05-A910-228B-6176EED2D1FE}"/>
          </ac:picMkLst>
        </pc:picChg>
        <pc:picChg chg="mod">
          <ac:chgData name="Jackson Lam" userId="32eacf31-ef64-4152-a98e-82afd854682f" providerId="ADAL" clId="{C4D8450B-FA2E-4A92-870C-A5A9B3DEC614}" dt="2023-09-14T07:15:52.767" v="2930" actId="1076"/>
          <ac:picMkLst>
            <pc:docMk/>
            <pc:sldMk cId="93208732" sldId="361"/>
            <ac:picMk id="16" creationId="{742360D1-236C-9D51-B8A1-6E3254D65706}"/>
          </ac:picMkLst>
        </pc:picChg>
      </pc:sldChg>
      <pc:sldChg chg="modSp add mod">
        <pc:chgData name="Jackson Lam" userId="32eacf31-ef64-4152-a98e-82afd854682f" providerId="ADAL" clId="{C4D8450B-FA2E-4A92-870C-A5A9B3DEC614}" dt="2023-09-14T09:26:59.177" v="3283" actId="20577"/>
        <pc:sldMkLst>
          <pc:docMk/>
          <pc:sldMk cId="179537297" sldId="363"/>
        </pc:sldMkLst>
        <pc:spChg chg="mod">
          <ac:chgData name="Jackson Lam" userId="32eacf31-ef64-4152-a98e-82afd854682f" providerId="ADAL" clId="{C4D8450B-FA2E-4A92-870C-A5A9B3DEC614}" dt="2023-09-14T07:19:10.538" v="3009" actId="1076"/>
          <ac:spMkLst>
            <pc:docMk/>
            <pc:sldMk cId="179537297" sldId="363"/>
            <ac:spMk id="8" creationId="{73427E49-527F-14CA-B744-1C3EB61B18D4}"/>
          </ac:spMkLst>
        </pc:spChg>
        <pc:spChg chg="mod">
          <ac:chgData name="Jackson Lam" userId="32eacf31-ef64-4152-a98e-82afd854682f" providerId="ADAL" clId="{C4D8450B-FA2E-4A92-870C-A5A9B3DEC614}" dt="2023-09-14T08:58:05.835" v="3110" actId="207"/>
          <ac:spMkLst>
            <pc:docMk/>
            <pc:sldMk cId="179537297" sldId="363"/>
            <ac:spMk id="103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9:26:59.177" v="3283" actId="20577"/>
          <ac:spMkLst>
            <pc:docMk/>
            <pc:sldMk cId="179537297" sldId="363"/>
            <ac:spMk id="104" creationId="{00000000-0000-0000-0000-000000000000}"/>
          </ac:spMkLst>
        </pc:spChg>
        <pc:picChg chg="mod">
          <ac:chgData name="Jackson Lam" userId="32eacf31-ef64-4152-a98e-82afd854682f" providerId="ADAL" clId="{C4D8450B-FA2E-4A92-870C-A5A9B3DEC614}" dt="2023-09-14T07:19:10.538" v="3009" actId="1076"/>
          <ac:picMkLst>
            <pc:docMk/>
            <pc:sldMk cId="179537297" sldId="363"/>
            <ac:picMk id="2" creationId="{16442704-1842-2E63-4F25-652B99D3316B}"/>
          </ac:picMkLst>
        </pc:picChg>
      </pc:sldChg>
      <pc:sldChg chg="modSp add mod">
        <pc:chgData name="Jackson Lam" userId="32eacf31-ef64-4152-a98e-82afd854682f" providerId="ADAL" clId="{C4D8450B-FA2E-4A92-870C-A5A9B3DEC614}" dt="2023-09-14T08:58:01.059" v="3108" actId="207"/>
        <pc:sldMkLst>
          <pc:docMk/>
          <pc:sldMk cId="595566730" sldId="364"/>
        </pc:sldMkLst>
        <pc:spChg chg="mod">
          <ac:chgData name="Jackson Lam" userId="32eacf31-ef64-4152-a98e-82afd854682f" providerId="ADAL" clId="{C4D8450B-FA2E-4A92-870C-A5A9B3DEC614}" dt="2023-09-14T08:58:01.059" v="3108" actId="207"/>
          <ac:spMkLst>
            <pc:docMk/>
            <pc:sldMk cId="595566730" sldId="364"/>
            <ac:spMk id="5" creationId="{7B39B849-81C2-FFD6-CBAC-AF03318A0D85}"/>
          </ac:spMkLst>
        </pc:spChg>
        <pc:spChg chg="mod">
          <ac:chgData name="Jackson Lam" userId="32eacf31-ef64-4152-a98e-82afd854682f" providerId="ADAL" clId="{C4D8450B-FA2E-4A92-870C-A5A9B3DEC614}" dt="2023-09-14T07:13:46.449" v="2921" actId="1076"/>
          <ac:spMkLst>
            <pc:docMk/>
            <pc:sldMk cId="595566730" sldId="364"/>
            <ac:spMk id="201" creationId="{00000000-0000-0000-0000-000000000000}"/>
          </ac:spMkLst>
        </pc:spChg>
        <pc:picChg chg="mod">
          <ac:chgData name="Jackson Lam" userId="32eacf31-ef64-4152-a98e-82afd854682f" providerId="ADAL" clId="{C4D8450B-FA2E-4A92-870C-A5A9B3DEC614}" dt="2023-09-14T07:13:46.449" v="2921" actId="1076"/>
          <ac:picMkLst>
            <pc:docMk/>
            <pc:sldMk cId="595566730" sldId="364"/>
            <ac:picMk id="4" creationId="{7952668A-A09A-7BA4-3526-5EB04CD8C9C1}"/>
          </ac:picMkLst>
        </pc:picChg>
      </pc:sldChg>
      <pc:sldChg chg="modSp add mod">
        <pc:chgData name="Jackson Lam" userId="32eacf31-ef64-4152-a98e-82afd854682f" providerId="ADAL" clId="{C4D8450B-FA2E-4A92-870C-A5A9B3DEC614}" dt="2023-09-14T07:14:37.558" v="2928" actId="404"/>
        <pc:sldMkLst>
          <pc:docMk/>
          <pc:sldMk cId="2242077156" sldId="365"/>
        </pc:sldMkLst>
        <pc:spChg chg="mod">
          <ac:chgData name="Jackson Lam" userId="32eacf31-ef64-4152-a98e-82afd854682f" providerId="ADAL" clId="{C4D8450B-FA2E-4A92-870C-A5A9B3DEC614}" dt="2023-09-14T07:14:37.558" v="2928" actId="404"/>
          <ac:spMkLst>
            <pc:docMk/>
            <pc:sldMk cId="2242077156" sldId="365"/>
            <ac:spMk id="5" creationId="{B9A53BE9-3BD0-EBA2-F8C1-9C2AFE3FA59A}"/>
          </ac:spMkLst>
        </pc:spChg>
      </pc:sldChg>
      <pc:sldChg chg="modSp add mod">
        <pc:chgData name="Jackson Lam" userId="32eacf31-ef64-4152-a98e-82afd854682f" providerId="ADAL" clId="{C4D8450B-FA2E-4A92-870C-A5A9B3DEC614}" dt="2023-09-14T08:57:58.782" v="3107" actId="207"/>
        <pc:sldMkLst>
          <pc:docMk/>
          <pc:sldMk cId="3732961357" sldId="367"/>
        </pc:sldMkLst>
        <pc:spChg chg="mod">
          <ac:chgData name="Jackson Lam" userId="32eacf31-ef64-4152-a98e-82afd854682f" providerId="ADAL" clId="{C4D8450B-FA2E-4A92-870C-A5A9B3DEC614}" dt="2023-09-14T08:57:58.782" v="3107" actId="207"/>
          <ac:spMkLst>
            <pc:docMk/>
            <pc:sldMk cId="3732961357" sldId="367"/>
            <ac:spMk id="6" creationId="{EBEC8E34-0638-DB1F-E861-474827CEA597}"/>
          </ac:spMkLst>
        </pc:spChg>
        <pc:spChg chg="mod">
          <ac:chgData name="Jackson Lam" userId="32eacf31-ef64-4152-a98e-82afd854682f" providerId="ADAL" clId="{C4D8450B-FA2E-4A92-870C-A5A9B3DEC614}" dt="2023-09-14T07:13:14.752" v="2915" actId="1076"/>
          <ac:spMkLst>
            <pc:docMk/>
            <pc:sldMk cId="3732961357" sldId="367"/>
            <ac:spMk id="8" creationId="{73427E49-527F-14CA-B744-1C3EB61B18D4}"/>
          </ac:spMkLst>
        </pc:spChg>
        <pc:picChg chg="mod">
          <ac:chgData name="Jackson Lam" userId="32eacf31-ef64-4152-a98e-82afd854682f" providerId="ADAL" clId="{C4D8450B-FA2E-4A92-870C-A5A9B3DEC614}" dt="2023-09-14T07:13:14.752" v="2915" actId="1076"/>
          <ac:picMkLst>
            <pc:docMk/>
            <pc:sldMk cId="3732961357" sldId="367"/>
            <ac:picMk id="4" creationId="{6549880E-0BCE-E355-78FF-3ED461D1483D}"/>
          </ac:picMkLst>
        </pc:picChg>
      </pc:sldChg>
      <pc:sldChg chg="modSp add mod">
        <pc:chgData name="Jackson Lam" userId="32eacf31-ef64-4152-a98e-82afd854682f" providerId="ADAL" clId="{C4D8450B-FA2E-4A92-870C-A5A9B3DEC614}" dt="2023-09-14T08:53:07.156" v="3075" actId="207"/>
        <pc:sldMkLst>
          <pc:docMk/>
          <pc:sldMk cId="2300605000" sldId="418"/>
        </pc:sldMkLst>
        <pc:spChg chg="mod">
          <ac:chgData name="Jackson Lam" userId="32eacf31-ef64-4152-a98e-82afd854682f" providerId="ADAL" clId="{C4D8450B-FA2E-4A92-870C-A5A9B3DEC614}" dt="2023-09-14T08:52:50.875" v="3073" actId="207"/>
          <ac:spMkLst>
            <pc:docMk/>
            <pc:sldMk cId="2300605000" sldId="418"/>
            <ac:spMk id="2" creationId="{1868EE6A-B2D1-2146-8CCB-A306E828CA49}"/>
          </ac:spMkLst>
        </pc:spChg>
        <pc:spChg chg="mod">
          <ac:chgData name="Jackson Lam" userId="32eacf31-ef64-4152-a98e-82afd854682f" providerId="ADAL" clId="{C4D8450B-FA2E-4A92-870C-A5A9B3DEC614}" dt="2023-09-14T08:53:07.156" v="3075" actId="207"/>
          <ac:spMkLst>
            <pc:docMk/>
            <pc:sldMk cId="2300605000" sldId="418"/>
            <ac:spMk id="10" creationId="{65E465B4-D929-44F8-9F17-0C907EC8CAE6}"/>
          </ac:spMkLst>
        </pc:spChg>
      </pc:sldChg>
      <pc:sldChg chg="modSp add mod">
        <pc:chgData name="Jackson Lam" userId="32eacf31-ef64-4152-a98e-82afd854682f" providerId="ADAL" clId="{C4D8450B-FA2E-4A92-870C-A5A9B3DEC614}" dt="2023-09-14T08:58:07.330" v="3111" actId="207"/>
        <pc:sldMkLst>
          <pc:docMk/>
          <pc:sldMk cId="3318390964" sldId="419"/>
        </pc:sldMkLst>
        <pc:spChg chg="mod">
          <ac:chgData name="Jackson Lam" userId="32eacf31-ef64-4152-a98e-82afd854682f" providerId="ADAL" clId="{C4D8450B-FA2E-4A92-870C-A5A9B3DEC614}" dt="2023-09-14T08:58:07.330" v="3111" actId="207"/>
          <ac:spMkLst>
            <pc:docMk/>
            <pc:sldMk cId="3318390964" sldId="419"/>
            <ac:spMk id="84" creationId="{00000000-0000-0000-0000-000000000000}"/>
          </ac:spMkLst>
        </pc:spChg>
      </pc:sldChg>
      <pc:sldChg chg="modSp add mod ord">
        <pc:chgData name="Jackson Lam" userId="32eacf31-ef64-4152-a98e-82afd854682f" providerId="ADAL" clId="{C4D8450B-FA2E-4A92-870C-A5A9B3DEC614}" dt="2023-09-14T08:59:11.057" v="3113"/>
        <pc:sldMkLst>
          <pc:docMk/>
          <pc:sldMk cId="3458562689" sldId="769"/>
        </pc:sldMkLst>
        <pc:spChg chg="mod">
          <ac:chgData name="Jackson Lam" userId="32eacf31-ef64-4152-a98e-82afd854682f" providerId="ADAL" clId="{C4D8450B-FA2E-4A92-870C-A5A9B3DEC614}" dt="2023-09-14T08:57:27.005" v="3099" actId="207"/>
          <ac:spMkLst>
            <pc:docMk/>
            <pc:sldMk cId="3458562689" sldId="769"/>
            <ac:spMk id="4" creationId="{78DA4229-DCB6-B38B-2BDE-9EE59A476143}"/>
          </ac:spMkLst>
        </pc:spChg>
        <pc:spChg chg="mod">
          <ac:chgData name="Jackson Lam" userId="32eacf31-ef64-4152-a98e-82afd854682f" providerId="ADAL" clId="{C4D8450B-FA2E-4A92-870C-A5A9B3DEC614}" dt="2023-09-14T04:05:26.707" v="1834" actId="20577"/>
          <ac:spMkLst>
            <pc:docMk/>
            <pc:sldMk cId="3458562689" sldId="769"/>
            <ac:spMk id="12" creationId="{3AD073CB-26E1-829D-A22B-991CAD389A99}"/>
          </ac:spMkLst>
        </pc:spChg>
      </pc:sldChg>
      <pc:sldChg chg="modSp add mod">
        <pc:chgData name="Jackson Lam" userId="32eacf31-ef64-4152-a98e-82afd854682f" providerId="ADAL" clId="{C4D8450B-FA2E-4A92-870C-A5A9B3DEC614}" dt="2023-09-14T08:57:38.454" v="3102" actId="207"/>
        <pc:sldMkLst>
          <pc:docMk/>
          <pc:sldMk cId="0" sldId="3513"/>
        </pc:sldMkLst>
        <pc:spChg chg="mod">
          <ac:chgData name="Jackson Lam" userId="32eacf31-ef64-4152-a98e-82afd854682f" providerId="ADAL" clId="{C4D8450B-FA2E-4A92-870C-A5A9B3DEC614}" dt="2023-09-14T08:57:38.454" v="3102" actId="207"/>
          <ac:spMkLst>
            <pc:docMk/>
            <pc:sldMk cId="0" sldId="3513"/>
            <ac:spMk id="200" creationId="{00000000-0000-0000-0000-000000000000}"/>
          </ac:spMkLst>
        </pc:spChg>
      </pc:sldChg>
      <pc:sldChg chg="modSp add mod">
        <pc:chgData name="Jackson Lam" userId="32eacf31-ef64-4152-a98e-82afd854682f" providerId="ADAL" clId="{C4D8450B-FA2E-4A92-870C-A5A9B3DEC614}" dt="2023-09-14T08:57:23.493" v="3098" actId="207"/>
        <pc:sldMkLst>
          <pc:docMk/>
          <pc:sldMk cId="2429900419" sldId="3531"/>
        </pc:sldMkLst>
        <pc:spChg chg="mod">
          <ac:chgData name="Jackson Lam" userId="32eacf31-ef64-4152-a98e-82afd854682f" providerId="ADAL" clId="{C4D8450B-FA2E-4A92-870C-A5A9B3DEC614}" dt="2023-09-13T07:27:39.713" v="362" actId="6549"/>
          <ac:spMkLst>
            <pc:docMk/>
            <pc:sldMk cId="2429900419" sldId="3531"/>
            <ac:spMk id="5" creationId="{56D2D999-24A4-252A-56ED-3DE74692EF53}"/>
          </ac:spMkLst>
        </pc:spChg>
        <pc:spChg chg="mod">
          <ac:chgData name="Jackson Lam" userId="32eacf31-ef64-4152-a98e-82afd854682f" providerId="ADAL" clId="{C4D8450B-FA2E-4A92-870C-A5A9B3DEC614}" dt="2023-09-14T08:57:23.493" v="3098" actId="207"/>
          <ac:spMkLst>
            <pc:docMk/>
            <pc:sldMk cId="2429900419" sldId="3531"/>
            <ac:spMk id="6" creationId="{C46302CE-DCC2-9D8D-41CF-7C6E45184985}"/>
          </ac:spMkLst>
        </pc:spChg>
        <pc:spChg chg="mod">
          <ac:chgData name="Jackson Lam" userId="32eacf31-ef64-4152-a98e-82afd854682f" providerId="ADAL" clId="{C4D8450B-FA2E-4A92-870C-A5A9B3DEC614}" dt="2023-09-14T04:19:05.265" v="2114" actId="14100"/>
          <ac:spMkLst>
            <pc:docMk/>
            <pc:sldMk cId="2429900419" sldId="3531"/>
            <ac:spMk id="10" creationId="{B3DD8A41-898C-3F7E-3E21-3E69ACDF3F44}"/>
          </ac:spMkLst>
        </pc:spChg>
      </pc:sldChg>
      <pc:sldChg chg="modSp add mod">
        <pc:chgData name="Jackson Lam" userId="32eacf31-ef64-4152-a98e-82afd854682f" providerId="ADAL" clId="{C4D8450B-FA2E-4A92-870C-A5A9B3DEC614}" dt="2023-09-14T09:04:17.086" v="3274" actId="207"/>
        <pc:sldMkLst>
          <pc:docMk/>
          <pc:sldMk cId="3070263463" sldId="3538"/>
        </pc:sldMkLst>
        <pc:spChg chg="mod">
          <ac:chgData name="Jackson Lam" userId="32eacf31-ef64-4152-a98e-82afd854682f" providerId="ADAL" clId="{C4D8450B-FA2E-4A92-870C-A5A9B3DEC614}" dt="2023-09-13T08:00:00.561" v="736" actId="1076"/>
          <ac:spMkLst>
            <pc:docMk/>
            <pc:sldMk cId="3070263463" sldId="3538"/>
            <ac:spMk id="4" creationId="{3F435103-1125-3B95-BFE8-19CAA3E95C7D}"/>
          </ac:spMkLst>
        </pc:spChg>
        <pc:spChg chg="mod">
          <ac:chgData name="Jackson Lam" userId="32eacf31-ef64-4152-a98e-82afd854682f" providerId="ADAL" clId="{C4D8450B-FA2E-4A92-870C-A5A9B3DEC614}" dt="2023-09-14T04:09:12.324" v="1896" actId="20577"/>
          <ac:spMkLst>
            <pc:docMk/>
            <pc:sldMk cId="3070263463" sldId="3538"/>
            <ac:spMk id="11" creationId="{63CF0F97-A063-9B62-59DA-554EE00CEB0F}"/>
          </ac:spMkLst>
        </pc:spChg>
        <pc:spChg chg="mod">
          <ac:chgData name="Jackson Lam" userId="32eacf31-ef64-4152-a98e-82afd854682f" providerId="ADAL" clId="{C4D8450B-FA2E-4A92-870C-A5A9B3DEC614}" dt="2023-09-14T09:04:17.086" v="3274" actId="207"/>
          <ac:spMkLst>
            <pc:docMk/>
            <pc:sldMk cId="3070263463" sldId="3538"/>
            <ac:spMk id="12" creationId="{2596121B-4BAA-5845-7006-DFECFF49F5B8}"/>
          </ac:spMkLst>
        </pc:spChg>
        <pc:spChg chg="mod">
          <ac:chgData name="Jackson Lam" userId="32eacf31-ef64-4152-a98e-82afd854682f" providerId="ADAL" clId="{C4D8450B-FA2E-4A92-870C-A5A9B3DEC614}" dt="2023-09-13T08:40:01.609" v="999" actId="20577"/>
          <ac:spMkLst>
            <pc:docMk/>
            <pc:sldMk cId="3070263463" sldId="3538"/>
            <ac:spMk id="153" creationId="{00000000-0000-0000-0000-000000000000}"/>
          </ac:spMkLst>
        </pc:spChg>
      </pc:sldChg>
      <pc:sldChg chg="addSp delSp modSp add mod">
        <pc:chgData name="Jackson Lam" userId="32eacf31-ef64-4152-a98e-82afd854682f" providerId="ADAL" clId="{C4D8450B-FA2E-4A92-870C-A5A9B3DEC614}" dt="2023-09-14T04:18:44.826" v="2093" actId="6549"/>
        <pc:sldMkLst>
          <pc:docMk/>
          <pc:sldMk cId="2926883465" sldId="3544"/>
        </pc:sldMkLst>
        <pc:spChg chg="add mod">
          <ac:chgData name="Jackson Lam" userId="32eacf31-ef64-4152-a98e-82afd854682f" providerId="ADAL" clId="{C4D8450B-FA2E-4A92-870C-A5A9B3DEC614}" dt="2023-09-14T04:17:31.516" v="2086"/>
          <ac:spMkLst>
            <pc:docMk/>
            <pc:sldMk cId="2926883465" sldId="3544"/>
            <ac:spMk id="2" creationId="{DF213DDD-7126-6C5F-4C19-C5286B4AB8D0}"/>
          </ac:spMkLst>
        </pc:spChg>
        <pc:spChg chg="mod">
          <ac:chgData name="Jackson Lam" userId="32eacf31-ef64-4152-a98e-82afd854682f" providerId="ADAL" clId="{C4D8450B-FA2E-4A92-870C-A5A9B3DEC614}" dt="2023-09-13T08:42:56.155" v="1006" actId="1076"/>
          <ac:spMkLst>
            <pc:docMk/>
            <pc:sldMk cId="2926883465" sldId="3544"/>
            <ac:spMk id="14" creationId="{24D55B2C-9B88-47DB-C0C5-B1EB89CE98F8}"/>
          </ac:spMkLst>
        </pc:spChg>
        <pc:spChg chg="del mod">
          <ac:chgData name="Jackson Lam" userId="32eacf31-ef64-4152-a98e-82afd854682f" providerId="ADAL" clId="{C4D8450B-FA2E-4A92-870C-A5A9B3DEC614}" dt="2023-09-14T04:17:31.334" v="2085" actId="478"/>
          <ac:spMkLst>
            <pc:docMk/>
            <pc:sldMk cId="2926883465" sldId="3544"/>
            <ac:spMk id="26" creationId="{10DCBB49-963A-F4C8-E2C1-E8565AE5D37A}"/>
          </ac:spMkLst>
        </pc:spChg>
        <pc:spChg chg="mod">
          <ac:chgData name="Jackson Lam" userId="32eacf31-ef64-4152-a98e-82afd854682f" providerId="ADAL" clId="{C4D8450B-FA2E-4A92-870C-A5A9B3DEC614}" dt="2023-09-14T04:18:44.826" v="2093" actId="6549"/>
          <ac:spMkLst>
            <pc:docMk/>
            <pc:sldMk cId="2926883465" sldId="3544"/>
            <ac:spMk id="28" creationId="{0E59F382-9F87-5879-A498-7AF9BECE9328}"/>
          </ac:spMkLst>
        </pc:spChg>
      </pc:sldChg>
      <pc:sldChg chg="modSp add mod">
        <pc:chgData name="Jackson Lam" userId="32eacf31-ef64-4152-a98e-82afd854682f" providerId="ADAL" clId="{C4D8450B-FA2E-4A92-870C-A5A9B3DEC614}" dt="2023-09-14T04:15:42.478" v="2073"/>
        <pc:sldMkLst>
          <pc:docMk/>
          <pc:sldMk cId="3593936672" sldId="3569"/>
        </pc:sldMkLst>
        <pc:spChg chg="mod">
          <ac:chgData name="Jackson Lam" userId="32eacf31-ef64-4152-a98e-82afd854682f" providerId="ADAL" clId="{C4D8450B-FA2E-4A92-870C-A5A9B3DEC614}" dt="2023-09-13T09:15:44.809" v="1567" actId="1076"/>
          <ac:spMkLst>
            <pc:docMk/>
            <pc:sldMk cId="3593936672" sldId="3569"/>
            <ac:spMk id="3" creationId="{E8C7E07F-ED5A-513E-6F53-03F54EF79C19}"/>
          </ac:spMkLst>
        </pc:spChg>
        <pc:spChg chg="mod">
          <ac:chgData name="Jackson Lam" userId="32eacf31-ef64-4152-a98e-82afd854682f" providerId="ADAL" clId="{C4D8450B-FA2E-4A92-870C-A5A9B3DEC614}" dt="2023-09-14T04:15:42.478" v="2073"/>
          <ac:spMkLst>
            <pc:docMk/>
            <pc:sldMk cId="3593936672" sldId="3569"/>
            <ac:spMk id="13" creationId="{8C1F6580-A6AA-B1F0-C3F7-C6ADB0EE24F8}"/>
          </ac:spMkLst>
        </pc:spChg>
      </pc:sldChg>
      <pc:sldChg chg="addSp delSp modSp add mod">
        <pc:chgData name="Jackson Lam" userId="32eacf31-ef64-4152-a98e-82afd854682f" providerId="ADAL" clId="{C4D8450B-FA2E-4A92-870C-A5A9B3DEC614}" dt="2023-09-14T04:18:41.864" v="2092" actId="6549"/>
        <pc:sldMkLst>
          <pc:docMk/>
          <pc:sldMk cId="2625106488" sldId="3571"/>
        </pc:sldMkLst>
        <pc:spChg chg="add mod">
          <ac:chgData name="Jackson Lam" userId="32eacf31-ef64-4152-a98e-82afd854682f" providerId="ADAL" clId="{C4D8450B-FA2E-4A92-870C-A5A9B3DEC614}" dt="2023-09-14T04:17:34.434" v="2088"/>
          <ac:spMkLst>
            <pc:docMk/>
            <pc:sldMk cId="2625106488" sldId="3571"/>
            <ac:spMk id="2" creationId="{C0D0A929-960C-15C7-5499-93CC58143B74}"/>
          </ac:spMkLst>
        </pc:spChg>
        <pc:spChg chg="mod">
          <ac:chgData name="Jackson Lam" userId="32eacf31-ef64-4152-a98e-82afd854682f" providerId="ADAL" clId="{C4D8450B-FA2E-4A92-870C-A5A9B3DEC614}" dt="2023-09-14T04:18:41.864" v="2092" actId="6549"/>
          <ac:spMkLst>
            <pc:docMk/>
            <pc:sldMk cId="2625106488" sldId="3571"/>
            <ac:spMk id="4" creationId="{3E259BFE-ADCA-A642-CC58-932DD29509C2}"/>
          </ac:spMkLst>
        </pc:spChg>
        <pc:spChg chg="mod">
          <ac:chgData name="Jackson Lam" userId="32eacf31-ef64-4152-a98e-82afd854682f" providerId="ADAL" clId="{C4D8450B-FA2E-4A92-870C-A5A9B3DEC614}" dt="2023-09-13T08:47:07.560" v="1021" actId="20577"/>
          <ac:spMkLst>
            <pc:docMk/>
            <pc:sldMk cId="2625106488" sldId="3571"/>
            <ac:spMk id="14" creationId="{24D55B2C-9B88-47DB-C0C5-B1EB89CE98F8}"/>
          </ac:spMkLst>
        </pc:spChg>
        <pc:spChg chg="mod">
          <ac:chgData name="Jackson Lam" userId="32eacf31-ef64-4152-a98e-82afd854682f" providerId="ADAL" clId="{C4D8450B-FA2E-4A92-870C-A5A9B3DEC614}" dt="2023-09-13T08:47:32.191" v="1022" actId="1076"/>
          <ac:spMkLst>
            <pc:docMk/>
            <pc:sldMk cId="2625106488" sldId="3571"/>
            <ac:spMk id="20" creationId="{860F8555-888E-9DDC-40FD-680317515C99}"/>
          </ac:spMkLst>
        </pc:spChg>
        <pc:spChg chg="del">
          <ac:chgData name="Jackson Lam" userId="32eacf31-ef64-4152-a98e-82afd854682f" providerId="ADAL" clId="{C4D8450B-FA2E-4A92-870C-A5A9B3DEC614}" dt="2023-09-14T04:17:34.262" v="2087" actId="478"/>
          <ac:spMkLst>
            <pc:docMk/>
            <pc:sldMk cId="2625106488" sldId="3571"/>
            <ac:spMk id="26" creationId="{10DCBB49-963A-F4C8-E2C1-E8565AE5D37A}"/>
          </ac:spMkLst>
        </pc:spChg>
        <pc:picChg chg="mod">
          <ac:chgData name="Jackson Lam" userId="32eacf31-ef64-4152-a98e-82afd854682f" providerId="ADAL" clId="{C4D8450B-FA2E-4A92-870C-A5A9B3DEC614}" dt="2023-09-13T08:47:32.191" v="1022" actId="1076"/>
          <ac:picMkLst>
            <pc:docMk/>
            <pc:sldMk cId="2625106488" sldId="3571"/>
            <ac:picMk id="3" creationId="{13552C09-2FC4-D5B9-3628-8FE1DC746824}"/>
          </ac:picMkLst>
        </pc:picChg>
      </pc:sldChg>
      <pc:sldChg chg="addSp delSp modSp add mod">
        <pc:chgData name="Jackson Lam" userId="32eacf31-ef64-4152-a98e-82afd854682f" providerId="ADAL" clId="{C4D8450B-FA2E-4A92-870C-A5A9B3DEC614}" dt="2023-09-14T04:21:12.142" v="2124" actId="207"/>
        <pc:sldMkLst>
          <pc:docMk/>
          <pc:sldMk cId="2063858969" sldId="3572"/>
        </pc:sldMkLst>
        <pc:spChg chg="add mod">
          <ac:chgData name="Jackson Lam" userId="32eacf31-ef64-4152-a98e-82afd854682f" providerId="ADAL" clId="{C4D8450B-FA2E-4A92-870C-A5A9B3DEC614}" dt="2023-09-14T04:19:36.241" v="2116"/>
          <ac:spMkLst>
            <pc:docMk/>
            <pc:sldMk cId="2063858969" sldId="3572"/>
            <ac:spMk id="2" creationId="{9F01740B-DB2E-6E54-5946-16EDFBDDE207}"/>
          </ac:spMkLst>
        </pc:spChg>
        <pc:spChg chg="mod">
          <ac:chgData name="Jackson Lam" userId="32eacf31-ef64-4152-a98e-82afd854682f" providerId="ADAL" clId="{C4D8450B-FA2E-4A92-870C-A5A9B3DEC614}" dt="2023-09-14T04:21:12.142" v="2124" actId="207"/>
          <ac:spMkLst>
            <pc:docMk/>
            <pc:sldMk cId="2063858969" sldId="3572"/>
            <ac:spMk id="4" creationId="{3E259BFE-ADCA-A642-CC58-932DD29509C2}"/>
          </ac:spMkLst>
        </pc:spChg>
        <pc:spChg chg="mod">
          <ac:chgData name="Jackson Lam" userId="32eacf31-ef64-4152-a98e-82afd854682f" providerId="ADAL" clId="{C4D8450B-FA2E-4A92-870C-A5A9B3DEC614}" dt="2023-09-13T09:21:14.850" v="1683" actId="1076"/>
          <ac:spMkLst>
            <pc:docMk/>
            <pc:sldMk cId="2063858969" sldId="3572"/>
            <ac:spMk id="6" creationId="{C8935E49-F48A-0DF4-3282-6B74D5E878BE}"/>
          </ac:spMkLst>
        </pc:spChg>
        <pc:spChg chg="mod">
          <ac:chgData name="Jackson Lam" userId="32eacf31-ef64-4152-a98e-82afd854682f" providerId="ADAL" clId="{C4D8450B-FA2E-4A92-870C-A5A9B3DEC614}" dt="2023-09-14T03:56:48.204" v="1789" actId="14100"/>
          <ac:spMkLst>
            <pc:docMk/>
            <pc:sldMk cId="2063858969" sldId="3572"/>
            <ac:spMk id="10" creationId="{36E275E7-B5C0-9E48-47AD-F6C91A678DC7}"/>
          </ac:spMkLst>
        </pc:spChg>
        <pc:spChg chg="mod">
          <ac:chgData name="Jackson Lam" userId="32eacf31-ef64-4152-a98e-82afd854682f" providerId="ADAL" clId="{C4D8450B-FA2E-4A92-870C-A5A9B3DEC614}" dt="2023-09-14T04:20:10.845" v="2118" actId="6549"/>
          <ac:spMkLst>
            <pc:docMk/>
            <pc:sldMk cId="2063858969" sldId="3572"/>
            <ac:spMk id="15" creationId="{4638C81E-EFA9-0075-E96C-9775F699C5A1}"/>
          </ac:spMkLst>
        </pc:spChg>
        <pc:spChg chg="mod">
          <ac:chgData name="Jackson Lam" userId="32eacf31-ef64-4152-a98e-82afd854682f" providerId="ADAL" clId="{C4D8450B-FA2E-4A92-870C-A5A9B3DEC614}" dt="2023-09-14T04:20:24.394" v="2119" actId="6549"/>
          <ac:spMkLst>
            <pc:docMk/>
            <pc:sldMk cId="2063858969" sldId="3572"/>
            <ac:spMk id="17" creationId="{9EE715FA-3180-C4D7-844A-0EBEB5152754}"/>
          </ac:spMkLst>
        </pc:spChg>
        <pc:spChg chg="mod">
          <ac:chgData name="Jackson Lam" userId="32eacf31-ef64-4152-a98e-82afd854682f" providerId="ADAL" clId="{C4D8450B-FA2E-4A92-870C-A5A9B3DEC614}" dt="2023-09-13T09:21:37.936" v="1687" actId="1076"/>
          <ac:spMkLst>
            <pc:docMk/>
            <pc:sldMk cId="2063858969" sldId="3572"/>
            <ac:spMk id="21" creationId="{7D18D4F5-F316-CFD6-0C72-8FF1245605C1}"/>
          </ac:spMkLst>
        </pc:spChg>
        <pc:spChg chg="mod">
          <ac:chgData name="Jackson Lam" userId="32eacf31-ef64-4152-a98e-82afd854682f" providerId="ADAL" clId="{C4D8450B-FA2E-4A92-870C-A5A9B3DEC614}" dt="2023-09-14T03:56:45.294" v="1788" actId="1076"/>
          <ac:spMkLst>
            <pc:docMk/>
            <pc:sldMk cId="2063858969" sldId="3572"/>
            <ac:spMk id="24" creationId="{F285B140-5C9C-E185-29B6-663E53D1594A}"/>
          </ac:spMkLst>
        </pc:spChg>
        <pc:spChg chg="del">
          <ac:chgData name="Jackson Lam" userId="32eacf31-ef64-4152-a98e-82afd854682f" providerId="ADAL" clId="{C4D8450B-FA2E-4A92-870C-A5A9B3DEC614}" dt="2023-09-14T04:19:36.052" v="2115" actId="478"/>
          <ac:spMkLst>
            <pc:docMk/>
            <pc:sldMk cId="2063858969" sldId="3572"/>
            <ac:spMk id="26" creationId="{10DCBB49-963A-F4C8-E2C1-E8565AE5D37A}"/>
          </ac:spMkLst>
        </pc:spChg>
        <pc:picChg chg="mod">
          <ac:chgData name="Jackson Lam" userId="32eacf31-ef64-4152-a98e-82afd854682f" providerId="ADAL" clId="{C4D8450B-FA2E-4A92-870C-A5A9B3DEC614}" dt="2023-09-14T03:56:34.196" v="1786" actId="1076"/>
          <ac:picMkLst>
            <pc:docMk/>
            <pc:sldMk cId="2063858969" sldId="3572"/>
            <ac:picMk id="5" creationId="{C9A610D0-B2AF-223D-676B-0C5E721FEF47}"/>
          </ac:picMkLst>
        </pc:picChg>
        <pc:picChg chg="mod">
          <ac:chgData name="Jackson Lam" userId="32eacf31-ef64-4152-a98e-82afd854682f" providerId="ADAL" clId="{C4D8450B-FA2E-4A92-870C-A5A9B3DEC614}" dt="2023-09-13T09:21:37.936" v="1687" actId="1076"/>
          <ac:picMkLst>
            <pc:docMk/>
            <pc:sldMk cId="2063858969" sldId="3572"/>
            <ac:picMk id="23" creationId="{E6ACBD1E-CB7B-2340-5828-881A1936B564}"/>
          </ac:picMkLst>
        </pc:picChg>
      </pc:sldChg>
      <pc:sldChg chg="addSp delSp modSp add mod">
        <pc:chgData name="Jackson Lam" userId="32eacf31-ef64-4152-a98e-82afd854682f" providerId="ADAL" clId="{C4D8450B-FA2E-4A92-870C-A5A9B3DEC614}" dt="2023-09-14T04:31:21.059" v="2483" actId="6549"/>
        <pc:sldMkLst>
          <pc:docMk/>
          <pc:sldMk cId="3764853876" sldId="3573"/>
        </pc:sldMkLst>
        <pc:spChg chg="add mod">
          <ac:chgData name="Jackson Lam" userId="32eacf31-ef64-4152-a98e-82afd854682f" providerId="ADAL" clId="{C4D8450B-FA2E-4A92-870C-A5A9B3DEC614}" dt="2023-09-14T04:21:21.201" v="2126"/>
          <ac:spMkLst>
            <pc:docMk/>
            <pc:sldMk cId="3764853876" sldId="3573"/>
            <ac:spMk id="2" creationId="{7D00F872-9A30-FEFE-8942-1BF0DFF1B99F}"/>
          </ac:spMkLst>
        </pc:spChg>
        <pc:spChg chg="mod">
          <ac:chgData name="Jackson Lam" userId="32eacf31-ef64-4152-a98e-82afd854682f" providerId="ADAL" clId="{C4D8450B-FA2E-4A92-870C-A5A9B3DEC614}" dt="2023-09-14T04:28:57.102" v="2324" actId="20577"/>
          <ac:spMkLst>
            <pc:docMk/>
            <pc:sldMk cId="3764853876" sldId="3573"/>
            <ac:spMk id="7" creationId="{081696EB-C580-859B-DC65-F9F0D6794A74}"/>
          </ac:spMkLst>
        </pc:spChg>
        <pc:spChg chg="mod">
          <ac:chgData name="Jackson Lam" userId="32eacf31-ef64-4152-a98e-82afd854682f" providerId="ADAL" clId="{C4D8450B-FA2E-4A92-870C-A5A9B3DEC614}" dt="2023-09-13T09:02:10.752" v="1391" actId="1076"/>
          <ac:spMkLst>
            <pc:docMk/>
            <pc:sldMk cId="3764853876" sldId="3573"/>
            <ac:spMk id="10" creationId="{36E275E7-B5C0-9E48-47AD-F6C91A678DC7}"/>
          </ac:spMkLst>
        </pc:spChg>
        <pc:spChg chg="mod">
          <ac:chgData name="Jackson Lam" userId="32eacf31-ef64-4152-a98e-82afd854682f" providerId="ADAL" clId="{C4D8450B-FA2E-4A92-870C-A5A9B3DEC614}" dt="2023-09-13T09:22:15.054" v="1697" actId="20577"/>
          <ac:spMkLst>
            <pc:docMk/>
            <pc:sldMk cId="3764853876" sldId="3573"/>
            <ac:spMk id="13" creationId="{5D4A83F8-545C-E8F2-550B-1EE3503198FA}"/>
          </ac:spMkLst>
        </pc:spChg>
        <pc:spChg chg="mod">
          <ac:chgData name="Jackson Lam" userId="32eacf31-ef64-4152-a98e-82afd854682f" providerId="ADAL" clId="{C4D8450B-FA2E-4A92-870C-A5A9B3DEC614}" dt="2023-09-14T04:31:21.059" v="2483" actId="6549"/>
          <ac:spMkLst>
            <pc:docMk/>
            <pc:sldMk cId="3764853876" sldId="3573"/>
            <ac:spMk id="14" creationId="{24D55B2C-9B88-47DB-C0C5-B1EB89CE98F8}"/>
          </ac:spMkLst>
        </pc:spChg>
        <pc:spChg chg="mod">
          <ac:chgData name="Jackson Lam" userId="32eacf31-ef64-4152-a98e-82afd854682f" providerId="ADAL" clId="{C4D8450B-FA2E-4A92-870C-A5A9B3DEC614}" dt="2023-09-14T04:26:35.370" v="2294" actId="6549"/>
          <ac:spMkLst>
            <pc:docMk/>
            <pc:sldMk cId="3764853876" sldId="3573"/>
            <ac:spMk id="15" creationId="{4638C81E-EFA9-0075-E96C-9775F699C5A1}"/>
          </ac:spMkLst>
        </pc:spChg>
        <pc:spChg chg="del">
          <ac:chgData name="Jackson Lam" userId="32eacf31-ef64-4152-a98e-82afd854682f" providerId="ADAL" clId="{C4D8450B-FA2E-4A92-870C-A5A9B3DEC614}" dt="2023-09-14T04:21:21.048" v="2125" actId="478"/>
          <ac:spMkLst>
            <pc:docMk/>
            <pc:sldMk cId="3764853876" sldId="3573"/>
            <ac:spMk id="26" creationId="{10DCBB49-963A-F4C8-E2C1-E8565AE5D37A}"/>
          </ac:spMkLst>
        </pc:spChg>
      </pc:sldChg>
      <pc:sldChg chg="modSp add mod ord">
        <pc:chgData name="Jackson Lam" userId="32eacf31-ef64-4152-a98e-82afd854682f" providerId="ADAL" clId="{C4D8450B-FA2E-4A92-870C-A5A9B3DEC614}" dt="2023-09-14T09:04:13.599" v="3273" actId="207"/>
        <pc:sldMkLst>
          <pc:docMk/>
          <pc:sldMk cId="2558025181" sldId="3574"/>
        </pc:sldMkLst>
        <pc:spChg chg="mod">
          <ac:chgData name="Jackson Lam" userId="32eacf31-ef64-4152-a98e-82afd854682f" providerId="ADAL" clId="{C4D8450B-FA2E-4A92-870C-A5A9B3DEC614}" dt="2023-09-13T07:59:41.646" v="735"/>
          <ac:spMkLst>
            <pc:docMk/>
            <pc:sldMk cId="2558025181" sldId="3574"/>
            <ac:spMk id="4" creationId="{3F435103-1125-3B95-BFE8-19CAA3E95C7D}"/>
          </ac:spMkLst>
        </pc:spChg>
        <pc:spChg chg="mod">
          <ac:chgData name="Jackson Lam" userId="32eacf31-ef64-4152-a98e-82afd854682f" providerId="ADAL" clId="{C4D8450B-FA2E-4A92-870C-A5A9B3DEC614}" dt="2023-09-13T07:59:40.142" v="734" actId="21"/>
          <ac:spMkLst>
            <pc:docMk/>
            <pc:sldMk cId="2558025181" sldId="3574"/>
            <ac:spMk id="11" creationId="{63CF0F97-A063-9B62-59DA-554EE00CEB0F}"/>
          </ac:spMkLst>
        </pc:spChg>
        <pc:spChg chg="mod">
          <ac:chgData name="Jackson Lam" userId="32eacf31-ef64-4152-a98e-82afd854682f" providerId="ADAL" clId="{C4D8450B-FA2E-4A92-870C-A5A9B3DEC614}" dt="2023-09-14T09:04:13.599" v="3273" actId="207"/>
          <ac:spMkLst>
            <pc:docMk/>
            <pc:sldMk cId="2558025181" sldId="3574"/>
            <ac:spMk id="12" creationId="{2596121B-4BAA-5845-7006-DFECFF49F5B8}"/>
          </ac:spMkLst>
        </pc:spChg>
        <pc:spChg chg="mod">
          <ac:chgData name="Jackson Lam" userId="32eacf31-ef64-4152-a98e-82afd854682f" providerId="ADAL" clId="{C4D8450B-FA2E-4A92-870C-A5A9B3DEC614}" dt="2023-09-13T07:59:33.400" v="733" actId="20577"/>
          <ac:spMkLst>
            <pc:docMk/>
            <pc:sldMk cId="2558025181" sldId="3574"/>
            <ac:spMk id="153" creationId="{00000000-0000-0000-0000-000000000000}"/>
          </ac:spMkLst>
        </pc:spChg>
      </pc:sldChg>
      <pc:sldChg chg="addSp delSp modSp add mod">
        <pc:chgData name="Jackson Lam" userId="32eacf31-ef64-4152-a98e-82afd854682f" providerId="ADAL" clId="{C4D8450B-FA2E-4A92-870C-A5A9B3DEC614}" dt="2023-09-14T08:57:50.314" v="3105" actId="207"/>
        <pc:sldMkLst>
          <pc:docMk/>
          <pc:sldMk cId="2852243092" sldId="3575"/>
        </pc:sldMkLst>
        <pc:spChg chg="mod">
          <ac:chgData name="Jackson Lam" userId="32eacf31-ef64-4152-a98e-82afd854682f" providerId="ADAL" clId="{C4D8450B-FA2E-4A92-870C-A5A9B3DEC614}" dt="2023-09-14T08:57:50.314" v="3105" actId="207"/>
          <ac:spMkLst>
            <pc:docMk/>
            <pc:sldMk cId="2852243092" sldId="3575"/>
            <ac:spMk id="4" creationId="{29B7B738-EA0C-BC88-4AB5-BC9660597A52}"/>
          </ac:spMkLst>
        </pc:spChg>
        <pc:spChg chg="add mod">
          <ac:chgData name="Jackson Lam" userId="32eacf31-ef64-4152-a98e-82afd854682f" providerId="ADAL" clId="{C4D8450B-FA2E-4A92-870C-A5A9B3DEC614}" dt="2023-09-14T07:05:00.124" v="2859" actId="21"/>
          <ac:spMkLst>
            <pc:docMk/>
            <pc:sldMk cId="2852243092" sldId="3575"/>
            <ac:spMk id="7" creationId="{FE45696D-9CFA-C608-0754-BE678E0BA79C}"/>
          </ac:spMkLst>
        </pc:spChg>
        <pc:spChg chg="mod">
          <ac:chgData name="Jackson Lam" userId="32eacf31-ef64-4152-a98e-82afd854682f" providerId="ADAL" clId="{C4D8450B-FA2E-4A92-870C-A5A9B3DEC614}" dt="2023-09-14T07:03:34.868" v="2838" actId="14100"/>
          <ac:spMkLst>
            <pc:docMk/>
            <pc:sldMk cId="2852243092" sldId="3575"/>
            <ac:spMk id="11" creationId="{5D62E2DA-B7D8-8C3F-F2CB-47BC7C3BE45D}"/>
          </ac:spMkLst>
        </pc:spChg>
        <pc:picChg chg="add mod">
          <ac:chgData name="Jackson Lam" userId="32eacf31-ef64-4152-a98e-82afd854682f" providerId="ADAL" clId="{C4D8450B-FA2E-4A92-870C-A5A9B3DEC614}" dt="2023-09-14T07:05:04.670" v="2860" actId="1076"/>
          <ac:picMkLst>
            <pc:docMk/>
            <pc:sldMk cId="2852243092" sldId="3575"/>
            <ac:picMk id="5" creationId="{62D1A5CD-9D06-6073-FB2B-7C44821917FA}"/>
          </ac:picMkLst>
        </pc:picChg>
        <pc:picChg chg="del">
          <ac:chgData name="Jackson Lam" userId="32eacf31-ef64-4152-a98e-82afd854682f" providerId="ADAL" clId="{C4D8450B-FA2E-4A92-870C-A5A9B3DEC614}" dt="2023-09-14T07:01:21.786" v="2817" actId="478"/>
          <ac:picMkLst>
            <pc:docMk/>
            <pc:sldMk cId="2852243092" sldId="3575"/>
            <ac:picMk id="1030" creationId="{46E0321B-5441-B044-C649-C9F23C39B6FC}"/>
          </ac:picMkLst>
        </pc:picChg>
        <pc:picChg chg="add del mod">
          <ac:chgData name="Jackson Lam" userId="32eacf31-ef64-4152-a98e-82afd854682f" providerId="ADAL" clId="{C4D8450B-FA2E-4A92-870C-A5A9B3DEC614}" dt="2023-09-14T07:01:47.519" v="2822" actId="21"/>
          <ac:picMkLst>
            <pc:docMk/>
            <pc:sldMk cId="2852243092" sldId="3575"/>
            <ac:picMk id="2050" creationId="{14FA5E7C-D7F9-67FD-3735-612CF5733D43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4" Type="http://schemas.openxmlformats.org/officeDocument/2006/relationships/image" Target="../media/image3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4" Type="http://schemas.openxmlformats.org/officeDocument/2006/relationships/image" Target="../media/image3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0EEB99-E82D-4941-8B18-2D8DC01DA283}" type="doc">
      <dgm:prSet loTypeId="urn:microsoft.com/office/officeart/2008/layout/HexagonCluster" loCatId="relationship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6D161F6E-BFD5-4DF0-879A-A7426FCD7B67}">
      <dgm:prSet phldrT="[文字]"/>
      <dgm:spPr/>
      <dgm:t>
        <a:bodyPr/>
        <a:lstStyle/>
        <a:p>
          <a:r>
            <a:rPr lang="en-US" altLang="zh-TW" dirty="0"/>
            <a:t> </a:t>
          </a:r>
          <a:endParaRPr lang="zh-TW" altLang="en-US" dirty="0"/>
        </a:p>
      </dgm:t>
    </dgm:pt>
    <dgm:pt modelId="{C5A3A688-FFB8-4A2E-9B89-9BEFC8945D5C}" type="parTrans" cxnId="{A674D1BE-CDF5-4236-8FA3-CF9D462B29F4}">
      <dgm:prSet/>
      <dgm:spPr/>
      <dgm:t>
        <a:bodyPr/>
        <a:lstStyle/>
        <a:p>
          <a:endParaRPr lang="zh-TW" altLang="en-US"/>
        </a:p>
      </dgm:t>
    </dgm:pt>
    <dgm:pt modelId="{352D9CF2-D058-4EDE-97A4-AB5ACCAE17E2}" type="sibTrans" cxnId="{A674D1BE-CDF5-4236-8FA3-CF9D462B29F4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9782"/>
          </a:stretch>
        </a:blipFill>
      </dgm:spPr>
      <dgm:t>
        <a:bodyPr/>
        <a:lstStyle/>
        <a:p>
          <a:endParaRPr lang="zh-TW" altLang="en-US"/>
        </a:p>
      </dgm:t>
    </dgm:pt>
    <dgm:pt modelId="{5F42B4DC-56FD-4FC6-B57C-892C9C3544AA}">
      <dgm:prSet phldrT="[文字]"/>
      <dgm:spPr/>
      <dgm:t>
        <a:bodyPr/>
        <a:lstStyle/>
        <a:p>
          <a:r>
            <a:rPr lang="en-US" altLang="zh-TW" dirty="0"/>
            <a:t> </a:t>
          </a:r>
          <a:endParaRPr lang="zh-TW" altLang="en-US" dirty="0"/>
        </a:p>
      </dgm:t>
    </dgm:pt>
    <dgm:pt modelId="{1D5FA9D7-EE9D-47C1-B994-1241B941654E}" type="parTrans" cxnId="{7D117895-757D-426E-9E4C-ADD0235AE7BF}">
      <dgm:prSet/>
      <dgm:spPr/>
      <dgm:t>
        <a:bodyPr/>
        <a:lstStyle/>
        <a:p>
          <a:endParaRPr lang="zh-TW" altLang="en-US"/>
        </a:p>
      </dgm:t>
    </dgm:pt>
    <dgm:pt modelId="{A292B59E-9B93-47B0-95AD-847061F593D1}" type="sibTrans" cxnId="{7D117895-757D-426E-9E4C-ADD0235AE7BF}">
      <dgm:prSet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96759784-479C-45D1-B851-656803C835D2}">
      <dgm:prSet phldrT="[文字]"/>
      <dgm:spPr/>
      <dgm:t>
        <a:bodyPr/>
        <a:lstStyle/>
        <a:p>
          <a:r>
            <a:rPr lang="en-US" altLang="zh-TW" dirty="0"/>
            <a:t> </a:t>
          </a:r>
          <a:endParaRPr lang="zh-TW" altLang="en-US" dirty="0"/>
        </a:p>
      </dgm:t>
    </dgm:pt>
    <dgm:pt modelId="{E17312F8-D3D8-4584-B254-304DA32680D7}" type="parTrans" cxnId="{382ECC07-B857-4C87-A3EE-54C44186DD80}">
      <dgm:prSet/>
      <dgm:spPr/>
      <dgm:t>
        <a:bodyPr/>
        <a:lstStyle/>
        <a:p>
          <a:endParaRPr lang="zh-TW" altLang="en-US"/>
        </a:p>
      </dgm:t>
    </dgm:pt>
    <dgm:pt modelId="{D9ABF7B1-9CD2-407E-81BE-3C2AD18B10B0}" type="sibTrans" cxnId="{382ECC07-B857-4C87-A3EE-54C44186DD80}">
      <dgm:prSet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941"/>
          </a:stretch>
        </a:blipFill>
      </dgm:spPr>
      <dgm:t>
        <a:bodyPr/>
        <a:lstStyle/>
        <a:p>
          <a:endParaRPr lang="zh-TW" altLang="en-US"/>
        </a:p>
      </dgm:t>
    </dgm:pt>
    <dgm:pt modelId="{46FCEBAF-BC4A-48BD-8664-246ED72B18D3}">
      <dgm:prSet phldrT="[文字]"/>
      <dgm:spPr/>
      <dgm:t>
        <a:bodyPr/>
        <a:lstStyle/>
        <a:p>
          <a:r>
            <a:rPr lang="en-US" altLang="zh-TW" dirty="0"/>
            <a:t> </a:t>
          </a:r>
          <a:endParaRPr lang="zh-TW" altLang="en-US" dirty="0"/>
        </a:p>
      </dgm:t>
    </dgm:pt>
    <dgm:pt modelId="{9D37C661-D821-48A0-B02C-70C7421AB82B}" type="parTrans" cxnId="{0B22BEC2-3AD1-43E2-A747-A9CB3481A589}">
      <dgm:prSet/>
      <dgm:spPr/>
      <dgm:t>
        <a:bodyPr/>
        <a:lstStyle/>
        <a:p>
          <a:endParaRPr lang="zh-TW" altLang="en-US"/>
        </a:p>
      </dgm:t>
    </dgm:pt>
    <dgm:pt modelId="{0DA25092-6024-4A29-8C41-19F245A5E5E1}" type="sibTrans" cxnId="{0B22BEC2-3AD1-43E2-A747-A9CB3481A589}">
      <dgm:prSet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75021CCC-7BFE-4D12-8488-1AF7235C62DE}" type="pres">
      <dgm:prSet presAssocID="{350EEB99-E82D-4941-8B18-2D8DC01DA283}" presName="Name0" presStyleCnt="0">
        <dgm:presLayoutVars>
          <dgm:chMax val="21"/>
          <dgm:chPref val="21"/>
        </dgm:presLayoutVars>
      </dgm:prSet>
      <dgm:spPr/>
    </dgm:pt>
    <dgm:pt modelId="{D259E5D6-3C76-48FF-A61E-8B7A729BDE3D}" type="pres">
      <dgm:prSet presAssocID="{6D161F6E-BFD5-4DF0-879A-A7426FCD7B67}" presName="text1" presStyleCnt="0"/>
      <dgm:spPr/>
    </dgm:pt>
    <dgm:pt modelId="{1B4E2A64-0928-45E6-A451-962FB150CE4D}" type="pres">
      <dgm:prSet presAssocID="{6D161F6E-BFD5-4DF0-879A-A7426FCD7B67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97FAA565-E099-45EB-889E-390D5725F3F4}" type="pres">
      <dgm:prSet presAssocID="{6D161F6E-BFD5-4DF0-879A-A7426FCD7B67}" presName="textaccent1" presStyleCnt="0"/>
      <dgm:spPr/>
    </dgm:pt>
    <dgm:pt modelId="{FC5B3FE0-1866-4178-8FA7-5B928CA7245C}" type="pres">
      <dgm:prSet presAssocID="{6D161F6E-BFD5-4DF0-879A-A7426FCD7B67}" presName="accentRepeatNode" presStyleLbl="solidAlignAcc1" presStyleIdx="0" presStyleCnt="8"/>
      <dgm:spPr/>
    </dgm:pt>
    <dgm:pt modelId="{FF8E82BB-036B-4499-ADC8-F08E92FA5D33}" type="pres">
      <dgm:prSet presAssocID="{352D9CF2-D058-4EDE-97A4-AB5ACCAE17E2}" presName="image1" presStyleCnt="0"/>
      <dgm:spPr/>
    </dgm:pt>
    <dgm:pt modelId="{BA0CF421-48CA-4324-8189-66A47FEE67D8}" type="pres">
      <dgm:prSet presAssocID="{352D9CF2-D058-4EDE-97A4-AB5ACCAE17E2}" presName="imageRepeatNode" presStyleLbl="alignAcc1" presStyleIdx="0" presStyleCnt="4"/>
      <dgm:spPr/>
    </dgm:pt>
    <dgm:pt modelId="{6580E016-39D7-4D1E-BACD-86AC7CC65315}" type="pres">
      <dgm:prSet presAssocID="{352D9CF2-D058-4EDE-97A4-AB5ACCAE17E2}" presName="imageaccent1" presStyleCnt="0"/>
      <dgm:spPr/>
    </dgm:pt>
    <dgm:pt modelId="{E69E331B-FDC5-442E-827C-475718E48965}" type="pres">
      <dgm:prSet presAssocID="{352D9CF2-D058-4EDE-97A4-AB5ACCAE17E2}" presName="accentRepeatNode" presStyleLbl="solidAlignAcc1" presStyleIdx="1" presStyleCnt="8"/>
      <dgm:spPr/>
    </dgm:pt>
    <dgm:pt modelId="{E943189B-0917-48B7-AD71-D96544FE22DC}" type="pres">
      <dgm:prSet presAssocID="{5F42B4DC-56FD-4FC6-B57C-892C9C3544AA}" presName="text2" presStyleCnt="0"/>
      <dgm:spPr/>
    </dgm:pt>
    <dgm:pt modelId="{AACCD98D-165A-4A68-86DD-194675105CB7}" type="pres">
      <dgm:prSet presAssocID="{5F42B4DC-56FD-4FC6-B57C-892C9C3544AA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F04055A8-58E0-4E89-9ED2-F7521B0C0A38}" type="pres">
      <dgm:prSet presAssocID="{5F42B4DC-56FD-4FC6-B57C-892C9C3544AA}" presName="textaccent2" presStyleCnt="0"/>
      <dgm:spPr/>
    </dgm:pt>
    <dgm:pt modelId="{A55C63D9-DD67-4D9F-A51A-D006EAB5059C}" type="pres">
      <dgm:prSet presAssocID="{5F42B4DC-56FD-4FC6-B57C-892C9C3544AA}" presName="accentRepeatNode" presStyleLbl="solidAlignAcc1" presStyleIdx="2" presStyleCnt="8"/>
      <dgm:spPr/>
    </dgm:pt>
    <dgm:pt modelId="{8F96C0F8-FE88-4B3A-99F2-3CC536099697}" type="pres">
      <dgm:prSet presAssocID="{A292B59E-9B93-47B0-95AD-847061F593D1}" presName="image2" presStyleCnt="0"/>
      <dgm:spPr/>
    </dgm:pt>
    <dgm:pt modelId="{A007FB01-D4F9-4BDE-9C13-4B1384A1FBBB}" type="pres">
      <dgm:prSet presAssocID="{A292B59E-9B93-47B0-95AD-847061F593D1}" presName="imageRepeatNode" presStyleLbl="alignAcc1" presStyleIdx="1" presStyleCnt="4"/>
      <dgm:spPr/>
    </dgm:pt>
    <dgm:pt modelId="{2DBF20BB-9A1B-479E-9B22-0C35D9E50C1D}" type="pres">
      <dgm:prSet presAssocID="{A292B59E-9B93-47B0-95AD-847061F593D1}" presName="imageaccent2" presStyleCnt="0"/>
      <dgm:spPr/>
    </dgm:pt>
    <dgm:pt modelId="{304179B9-5083-4DB0-A36B-1A0CE51C2FF8}" type="pres">
      <dgm:prSet presAssocID="{A292B59E-9B93-47B0-95AD-847061F593D1}" presName="accentRepeatNode" presStyleLbl="solidAlignAcc1" presStyleIdx="3" presStyleCnt="8"/>
      <dgm:spPr/>
    </dgm:pt>
    <dgm:pt modelId="{B14D9613-F73B-4AA0-9992-9C1416B17A7A}" type="pres">
      <dgm:prSet presAssocID="{96759784-479C-45D1-B851-656803C835D2}" presName="text3" presStyleCnt="0"/>
      <dgm:spPr/>
    </dgm:pt>
    <dgm:pt modelId="{0ABF6CAD-4BDB-4CD5-9558-908502958A2F}" type="pres">
      <dgm:prSet presAssocID="{96759784-479C-45D1-B851-656803C835D2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44729EA0-FE66-4933-B575-2EEE257AA8E3}" type="pres">
      <dgm:prSet presAssocID="{96759784-479C-45D1-B851-656803C835D2}" presName="textaccent3" presStyleCnt="0"/>
      <dgm:spPr/>
    </dgm:pt>
    <dgm:pt modelId="{89698B79-75F2-4FE7-A882-ACEAA5001F53}" type="pres">
      <dgm:prSet presAssocID="{96759784-479C-45D1-B851-656803C835D2}" presName="accentRepeatNode" presStyleLbl="solidAlignAcc1" presStyleIdx="4" presStyleCnt="8"/>
      <dgm:spPr/>
    </dgm:pt>
    <dgm:pt modelId="{5BC1E1EE-DC4F-4CE7-A900-36D42F7C96FF}" type="pres">
      <dgm:prSet presAssocID="{D9ABF7B1-9CD2-407E-81BE-3C2AD18B10B0}" presName="image3" presStyleCnt="0"/>
      <dgm:spPr/>
    </dgm:pt>
    <dgm:pt modelId="{BCA56CDB-6124-4BA0-92EB-19B9EB00CDFF}" type="pres">
      <dgm:prSet presAssocID="{D9ABF7B1-9CD2-407E-81BE-3C2AD18B10B0}" presName="imageRepeatNode" presStyleLbl="alignAcc1" presStyleIdx="2" presStyleCnt="4"/>
      <dgm:spPr/>
    </dgm:pt>
    <dgm:pt modelId="{42DE5DB4-C26D-4536-92E0-A57E68AADB9A}" type="pres">
      <dgm:prSet presAssocID="{D9ABF7B1-9CD2-407E-81BE-3C2AD18B10B0}" presName="imageaccent3" presStyleCnt="0"/>
      <dgm:spPr/>
    </dgm:pt>
    <dgm:pt modelId="{47E0F207-051D-46AA-BE9E-6FB1B6AB369E}" type="pres">
      <dgm:prSet presAssocID="{D9ABF7B1-9CD2-407E-81BE-3C2AD18B10B0}" presName="accentRepeatNode" presStyleLbl="solidAlignAcc1" presStyleIdx="5" presStyleCnt="8"/>
      <dgm:spPr/>
    </dgm:pt>
    <dgm:pt modelId="{32F01840-3E93-4CA7-BCEE-CCA404AA8089}" type="pres">
      <dgm:prSet presAssocID="{46FCEBAF-BC4A-48BD-8664-246ED72B18D3}" presName="text4" presStyleCnt="0"/>
      <dgm:spPr/>
    </dgm:pt>
    <dgm:pt modelId="{05243B55-AFCF-44D3-99D2-034D41D91C74}" type="pres">
      <dgm:prSet presAssocID="{46FCEBAF-BC4A-48BD-8664-246ED72B18D3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443ED7B9-116B-4364-9705-E0AE8D0AC6DC}" type="pres">
      <dgm:prSet presAssocID="{46FCEBAF-BC4A-48BD-8664-246ED72B18D3}" presName="textaccent4" presStyleCnt="0"/>
      <dgm:spPr/>
    </dgm:pt>
    <dgm:pt modelId="{C48A9FE9-314A-4DBD-A678-F5CBB1A12C56}" type="pres">
      <dgm:prSet presAssocID="{46FCEBAF-BC4A-48BD-8664-246ED72B18D3}" presName="accentRepeatNode" presStyleLbl="solidAlignAcc1" presStyleIdx="6" presStyleCnt="8"/>
      <dgm:spPr/>
    </dgm:pt>
    <dgm:pt modelId="{7EF6AC96-C5FD-44C9-9BB4-291858F6042E}" type="pres">
      <dgm:prSet presAssocID="{0DA25092-6024-4A29-8C41-19F245A5E5E1}" presName="image4" presStyleCnt="0"/>
      <dgm:spPr/>
    </dgm:pt>
    <dgm:pt modelId="{958B2A85-840A-4159-AC5C-86491560FA73}" type="pres">
      <dgm:prSet presAssocID="{0DA25092-6024-4A29-8C41-19F245A5E5E1}" presName="imageRepeatNode" presStyleLbl="alignAcc1" presStyleIdx="3" presStyleCnt="4"/>
      <dgm:spPr/>
    </dgm:pt>
    <dgm:pt modelId="{D3F82865-6F1F-42BB-B777-87CFCB05DF0F}" type="pres">
      <dgm:prSet presAssocID="{0DA25092-6024-4A29-8C41-19F245A5E5E1}" presName="imageaccent4" presStyleCnt="0"/>
      <dgm:spPr/>
    </dgm:pt>
    <dgm:pt modelId="{4CC07F07-5F8D-40E2-8840-AF1DA3006E04}" type="pres">
      <dgm:prSet presAssocID="{0DA25092-6024-4A29-8C41-19F245A5E5E1}" presName="accentRepeatNode" presStyleLbl="solidAlignAcc1" presStyleIdx="7" presStyleCnt="8"/>
      <dgm:spPr/>
    </dgm:pt>
  </dgm:ptLst>
  <dgm:cxnLst>
    <dgm:cxn modelId="{8E7F6200-2B5B-4EF2-B5BE-C02133E33984}" type="presOf" srcId="{D9ABF7B1-9CD2-407E-81BE-3C2AD18B10B0}" destId="{BCA56CDB-6124-4BA0-92EB-19B9EB00CDFF}" srcOrd="0" destOrd="0" presId="urn:microsoft.com/office/officeart/2008/layout/HexagonCluster"/>
    <dgm:cxn modelId="{F4C23706-E771-4470-88FD-3CC28C8477BD}" type="presOf" srcId="{A292B59E-9B93-47B0-95AD-847061F593D1}" destId="{A007FB01-D4F9-4BDE-9C13-4B1384A1FBBB}" srcOrd="0" destOrd="0" presId="urn:microsoft.com/office/officeart/2008/layout/HexagonCluster"/>
    <dgm:cxn modelId="{382ECC07-B857-4C87-A3EE-54C44186DD80}" srcId="{350EEB99-E82D-4941-8B18-2D8DC01DA283}" destId="{96759784-479C-45D1-B851-656803C835D2}" srcOrd="2" destOrd="0" parTransId="{E17312F8-D3D8-4584-B254-304DA32680D7}" sibTransId="{D9ABF7B1-9CD2-407E-81BE-3C2AD18B10B0}"/>
    <dgm:cxn modelId="{DE923A2C-9F57-45B4-A8C6-2B78E1968CDF}" type="presOf" srcId="{96759784-479C-45D1-B851-656803C835D2}" destId="{0ABF6CAD-4BDB-4CD5-9558-908502958A2F}" srcOrd="0" destOrd="0" presId="urn:microsoft.com/office/officeart/2008/layout/HexagonCluster"/>
    <dgm:cxn modelId="{4D9F3162-C393-4AB4-8FFE-7AD1C93FC907}" type="presOf" srcId="{350EEB99-E82D-4941-8B18-2D8DC01DA283}" destId="{75021CCC-7BFE-4D12-8488-1AF7235C62DE}" srcOrd="0" destOrd="0" presId="urn:microsoft.com/office/officeart/2008/layout/HexagonCluster"/>
    <dgm:cxn modelId="{7D117895-757D-426E-9E4C-ADD0235AE7BF}" srcId="{350EEB99-E82D-4941-8B18-2D8DC01DA283}" destId="{5F42B4DC-56FD-4FC6-B57C-892C9C3544AA}" srcOrd="1" destOrd="0" parTransId="{1D5FA9D7-EE9D-47C1-B994-1241B941654E}" sibTransId="{A292B59E-9B93-47B0-95AD-847061F593D1}"/>
    <dgm:cxn modelId="{60B3B895-591C-4C46-8B6E-563022FDB5B3}" type="presOf" srcId="{46FCEBAF-BC4A-48BD-8664-246ED72B18D3}" destId="{05243B55-AFCF-44D3-99D2-034D41D91C74}" srcOrd="0" destOrd="0" presId="urn:microsoft.com/office/officeart/2008/layout/HexagonCluster"/>
    <dgm:cxn modelId="{182510A9-8DA4-4BD5-B650-4E15B9C05701}" type="presOf" srcId="{352D9CF2-D058-4EDE-97A4-AB5ACCAE17E2}" destId="{BA0CF421-48CA-4324-8189-66A47FEE67D8}" srcOrd="0" destOrd="0" presId="urn:microsoft.com/office/officeart/2008/layout/HexagonCluster"/>
    <dgm:cxn modelId="{882E93A9-0599-473A-B022-BB360708F700}" type="presOf" srcId="{6D161F6E-BFD5-4DF0-879A-A7426FCD7B67}" destId="{1B4E2A64-0928-45E6-A451-962FB150CE4D}" srcOrd="0" destOrd="0" presId="urn:microsoft.com/office/officeart/2008/layout/HexagonCluster"/>
    <dgm:cxn modelId="{C3446DB2-951F-49CA-9C08-564EF63F1CE5}" type="presOf" srcId="{0DA25092-6024-4A29-8C41-19F245A5E5E1}" destId="{958B2A85-840A-4159-AC5C-86491560FA73}" srcOrd="0" destOrd="0" presId="urn:microsoft.com/office/officeart/2008/layout/HexagonCluster"/>
    <dgm:cxn modelId="{A674D1BE-CDF5-4236-8FA3-CF9D462B29F4}" srcId="{350EEB99-E82D-4941-8B18-2D8DC01DA283}" destId="{6D161F6E-BFD5-4DF0-879A-A7426FCD7B67}" srcOrd="0" destOrd="0" parTransId="{C5A3A688-FFB8-4A2E-9B89-9BEFC8945D5C}" sibTransId="{352D9CF2-D058-4EDE-97A4-AB5ACCAE17E2}"/>
    <dgm:cxn modelId="{0B22BEC2-3AD1-43E2-A747-A9CB3481A589}" srcId="{350EEB99-E82D-4941-8B18-2D8DC01DA283}" destId="{46FCEBAF-BC4A-48BD-8664-246ED72B18D3}" srcOrd="3" destOrd="0" parTransId="{9D37C661-D821-48A0-B02C-70C7421AB82B}" sibTransId="{0DA25092-6024-4A29-8C41-19F245A5E5E1}"/>
    <dgm:cxn modelId="{B671B8FB-C45A-4058-A60A-7C75A696039D}" type="presOf" srcId="{5F42B4DC-56FD-4FC6-B57C-892C9C3544AA}" destId="{AACCD98D-165A-4A68-86DD-194675105CB7}" srcOrd="0" destOrd="0" presId="urn:microsoft.com/office/officeart/2008/layout/HexagonCluster"/>
    <dgm:cxn modelId="{7DE819FB-E77D-4054-95A9-F156DBDB9DF0}" type="presParOf" srcId="{75021CCC-7BFE-4D12-8488-1AF7235C62DE}" destId="{D259E5D6-3C76-48FF-A61E-8B7A729BDE3D}" srcOrd="0" destOrd="0" presId="urn:microsoft.com/office/officeart/2008/layout/HexagonCluster"/>
    <dgm:cxn modelId="{A8015203-CC58-4E35-9AF9-D43B00F62B0E}" type="presParOf" srcId="{D259E5D6-3C76-48FF-A61E-8B7A729BDE3D}" destId="{1B4E2A64-0928-45E6-A451-962FB150CE4D}" srcOrd="0" destOrd="0" presId="urn:microsoft.com/office/officeart/2008/layout/HexagonCluster"/>
    <dgm:cxn modelId="{6C72CDA4-F205-4AFE-8278-D0A0DFE6FD6D}" type="presParOf" srcId="{75021CCC-7BFE-4D12-8488-1AF7235C62DE}" destId="{97FAA565-E099-45EB-889E-390D5725F3F4}" srcOrd="1" destOrd="0" presId="urn:microsoft.com/office/officeart/2008/layout/HexagonCluster"/>
    <dgm:cxn modelId="{77EA382A-B477-4584-90AF-92EFC66D7378}" type="presParOf" srcId="{97FAA565-E099-45EB-889E-390D5725F3F4}" destId="{FC5B3FE0-1866-4178-8FA7-5B928CA7245C}" srcOrd="0" destOrd="0" presId="urn:microsoft.com/office/officeart/2008/layout/HexagonCluster"/>
    <dgm:cxn modelId="{4FE097DF-9E6D-4352-B277-0509ECD366C5}" type="presParOf" srcId="{75021CCC-7BFE-4D12-8488-1AF7235C62DE}" destId="{FF8E82BB-036B-4499-ADC8-F08E92FA5D33}" srcOrd="2" destOrd="0" presId="urn:microsoft.com/office/officeart/2008/layout/HexagonCluster"/>
    <dgm:cxn modelId="{E3554B41-9664-4B29-9F66-8906848AFDB6}" type="presParOf" srcId="{FF8E82BB-036B-4499-ADC8-F08E92FA5D33}" destId="{BA0CF421-48CA-4324-8189-66A47FEE67D8}" srcOrd="0" destOrd="0" presId="urn:microsoft.com/office/officeart/2008/layout/HexagonCluster"/>
    <dgm:cxn modelId="{8921C3A8-ABE8-4C03-ACC3-2687F43C7DD9}" type="presParOf" srcId="{75021CCC-7BFE-4D12-8488-1AF7235C62DE}" destId="{6580E016-39D7-4D1E-BACD-86AC7CC65315}" srcOrd="3" destOrd="0" presId="urn:microsoft.com/office/officeart/2008/layout/HexagonCluster"/>
    <dgm:cxn modelId="{0D5D494C-1F0F-48D5-8CD6-B8415933A4DA}" type="presParOf" srcId="{6580E016-39D7-4D1E-BACD-86AC7CC65315}" destId="{E69E331B-FDC5-442E-827C-475718E48965}" srcOrd="0" destOrd="0" presId="urn:microsoft.com/office/officeart/2008/layout/HexagonCluster"/>
    <dgm:cxn modelId="{344142EB-0AFC-444B-B6BF-75F62EF1FFB5}" type="presParOf" srcId="{75021CCC-7BFE-4D12-8488-1AF7235C62DE}" destId="{E943189B-0917-48B7-AD71-D96544FE22DC}" srcOrd="4" destOrd="0" presId="urn:microsoft.com/office/officeart/2008/layout/HexagonCluster"/>
    <dgm:cxn modelId="{B250E6EC-6EB3-4F0D-85FA-CF54CEFE50FA}" type="presParOf" srcId="{E943189B-0917-48B7-AD71-D96544FE22DC}" destId="{AACCD98D-165A-4A68-86DD-194675105CB7}" srcOrd="0" destOrd="0" presId="urn:microsoft.com/office/officeart/2008/layout/HexagonCluster"/>
    <dgm:cxn modelId="{63A57F7E-EAE4-4E42-B595-E333124C391F}" type="presParOf" srcId="{75021CCC-7BFE-4D12-8488-1AF7235C62DE}" destId="{F04055A8-58E0-4E89-9ED2-F7521B0C0A38}" srcOrd="5" destOrd="0" presId="urn:microsoft.com/office/officeart/2008/layout/HexagonCluster"/>
    <dgm:cxn modelId="{AB58EF38-716E-4CDB-AA03-E04B247A78F1}" type="presParOf" srcId="{F04055A8-58E0-4E89-9ED2-F7521B0C0A38}" destId="{A55C63D9-DD67-4D9F-A51A-D006EAB5059C}" srcOrd="0" destOrd="0" presId="urn:microsoft.com/office/officeart/2008/layout/HexagonCluster"/>
    <dgm:cxn modelId="{E83AFFB8-11E7-46C7-9606-69A48E99C6E5}" type="presParOf" srcId="{75021CCC-7BFE-4D12-8488-1AF7235C62DE}" destId="{8F96C0F8-FE88-4B3A-99F2-3CC536099697}" srcOrd="6" destOrd="0" presId="urn:microsoft.com/office/officeart/2008/layout/HexagonCluster"/>
    <dgm:cxn modelId="{2DA6EF63-1129-4989-9FBD-8EB92AA0749F}" type="presParOf" srcId="{8F96C0F8-FE88-4B3A-99F2-3CC536099697}" destId="{A007FB01-D4F9-4BDE-9C13-4B1384A1FBBB}" srcOrd="0" destOrd="0" presId="urn:microsoft.com/office/officeart/2008/layout/HexagonCluster"/>
    <dgm:cxn modelId="{1FA32BCD-E8FF-4217-89EC-430CD77BF0E9}" type="presParOf" srcId="{75021CCC-7BFE-4D12-8488-1AF7235C62DE}" destId="{2DBF20BB-9A1B-479E-9B22-0C35D9E50C1D}" srcOrd="7" destOrd="0" presId="urn:microsoft.com/office/officeart/2008/layout/HexagonCluster"/>
    <dgm:cxn modelId="{87B6A137-D703-4EAC-8EE3-3AC22D3C1FC9}" type="presParOf" srcId="{2DBF20BB-9A1B-479E-9B22-0C35D9E50C1D}" destId="{304179B9-5083-4DB0-A36B-1A0CE51C2FF8}" srcOrd="0" destOrd="0" presId="urn:microsoft.com/office/officeart/2008/layout/HexagonCluster"/>
    <dgm:cxn modelId="{649E994E-30E3-4E63-80DB-6D5485D85B60}" type="presParOf" srcId="{75021CCC-7BFE-4D12-8488-1AF7235C62DE}" destId="{B14D9613-F73B-4AA0-9992-9C1416B17A7A}" srcOrd="8" destOrd="0" presId="urn:microsoft.com/office/officeart/2008/layout/HexagonCluster"/>
    <dgm:cxn modelId="{0AB0FC45-25B5-456B-BF65-E8DF9D83177F}" type="presParOf" srcId="{B14D9613-F73B-4AA0-9992-9C1416B17A7A}" destId="{0ABF6CAD-4BDB-4CD5-9558-908502958A2F}" srcOrd="0" destOrd="0" presId="urn:microsoft.com/office/officeart/2008/layout/HexagonCluster"/>
    <dgm:cxn modelId="{04ACC4A9-27F1-426B-AA9B-FF2583779BDD}" type="presParOf" srcId="{75021CCC-7BFE-4D12-8488-1AF7235C62DE}" destId="{44729EA0-FE66-4933-B575-2EEE257AA8E3}" srcOrd="9" destOrd="0" presId="urn:microsoft.com/office/officeart/2008/layout/HexagonCluster"/>
    <dgm:cxn modelId="{6C146E3D-CB91-4796-8E20-9C28E41317EE}" type="presParOf" srcId="{44729EA0-FE66-4933-B575-2EEE257AA8E3}" destId="{89698B79-75F2-4FE7-A882-ACEAA5001F53}" srcOrd="0" destOrd="0" presId="urn:microsoft.com/office/officeart/2008/layout/HexagonCluster"/>
    <dgm:cxn modelId="{72386815-F93F-409A-BF7B-CCCDEFBEEA43}" type="presParOf" srcId="{75021CCC-7BFE-4D12-8488-1AF7235C62DE}" destId="{5BC1E1EE-DC4F-4CE7-A900-36D42F7C96FF}" srcOrd="10" destOrd="0" presId="urn:microsoft.com/office/officeart/2008/layout/HexagonCluster"/>
    <dgm:cxn modelId="{C7110247-D7EA-49FC-830F-12D8232251F5}" type="presParOf" srcId="{5BC1E1EE-DC4F-4CE7-A900-36D42F7C96FF}" destId="{BCA56CDB-6124-4BA0-92EB-19B9EB00CDFF}" srcOrd="0" destOrd="0" presId="urn:microsoft.com/office/officeart/2008/layout/HexagonCluster"/>
    <dgm:cxn modelId="{CC3199BF-E97C-4EA9-94EE-322B156984A9}" type="presParOf" srcId="{75021CCC-7BFE-4D12-8488-1AF7235C62DE}" destId="{42DE5DB4-C26D-4536-92E0-A57E68AADB9A}" srcOrd="11" destOrd="0" presId="urn:microsoft.com/office/officeart/2008/layout/HexagonCluster"/>
    <dgm:cxn modelId="{1814AD21-305F-47A7-848C-534DD7E1A296}" type="presParOf" srcId="{42DE5DB4-C26D-4536-92E0-A57E68AADB9A}" destId="{47E0F207-051D-46AA-BE9E-6FB1B6AB369E}" srcOrd="0" destOrd="0" presId="urn:microsoft.com/office/officeart/2008/layout/HexagonCluster"/>
    <dgm:cxn modelId="{85422988-4BD1-4902-B1DB-155B1352D50A}" type="presParOf" srcId="{75021CCC-7BFE-4D12-8488-1AF7235C62DE}" destId="{32F01840-3E93-4CA7-BCEE-CCA404AA8089}" srcOrd="12" destOrd="0" presId="urn:microsoft.com/office/officeart/2008/layout/HexagonCluster"/>
    <dgm:cxn modelId="{73FE3621-3D8B-4AE2-B890-13DFB0A61A73}" type="presParOf" srcId="{32F01840-3E93-4CA7-BCEE-CCA404AA8089}" destId="{05243B55-AFCF-44D3-99D2-034D41D91C74}" srcOrd="0" destOrd="0" presId="urn:microsoft.com/office/officeart/2008/layout/HexagonCluster"/>
    <dgm:cxn modelId="{910F8C80-D846-430D-AAF8-8B00733B1AE4}" type="presParOf" srcId="{75021CCC-7BFE-4D12-8488-1AF7235C62DE}" destId="{443ED7B9-116B-4364-9705-E0AE8D0AC6DC}" srcOrd="13" destOrd="0" presId="urn:microsoft.com/office/officeart/2008/layout/HexagonCluster"/>
    <dgm:cxn modelId="{DAA25EE9-E4BC-4896-B88B-96CB63A9C620}" type="presParOf" srcId="{443ED7B9-116B-4364-9705-E0AE8D0AC6DC}" destId="{C48A9FE9-314A-4DBD-A678-F5CBB1A12C56}" srcOrd="0" destOrd="0" presId="urn:microsoft.com/office/officeart/2008/layout/HexagonCluster"/>
    <dgm:cxn modelId="{D035D305-9EDA-4713-ACA2-41804A433CA0}" type="presParOf" srcId="{75021CCC-7BFE-4D12-8488-1AF7235C62DE}" destId="{7EF6AC96-C5FD-44C9-9BB4-291858F6042E}" srcOrd="14" destOrd="0" presId="urn:microsoft.com/office/officeart/2008/layout/HexagonCluster"/>
    <dgm:cxn modelId="{9D8ABC35-F8F0-4A97-B5EA-E5ABBAB6850A}" type="presParOf" srcId="{7EF6AC96-C5FD-44C9-9BB4-291858F6042E}" destId="{958B2A85-840A-4159-AC5C-86491560FA73}" srcOrd="0" destOrd="0" presId="urn:microsoft.com/office/officeart/2008/layout/HexagonCluster"/>
    <dgm:cxn modelId="{4DC41DEE-D3D7-4B42-92D0-F2749D3EB008}" type="presParOf" srcId="{75021CCC-7BFE-4D12-8488-1AF7235C62DE}" destId="{D3F82865-6F1F-42BB-B777-87CFCB05DF0F}" srcOrd="15" destOrd="0" presId="urn:microsoft.com/office/officeart/2008/layout/HexagonCluster"/>
    <dgm:cxn modelId="{E9842ED2-0922-41C9-AD93-D646D65ABF68}" type="presParOf" srcId="{D3F82865-6F1F-42BB-B777-87CFCB05DF0F}" destId="{4CC07F07-5F8D-40E2-8840-AF1DA3006E0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4E2A64-0928-45E6-A451-962FB150CE4D}">
      <dsp:nvSpPr>
        <dsp:cNvPr id="0" name=""/>
        <dsp:cNvSpPr/>
      </dsp:nvSpPr>
      <dsp:spPr>
        <a:xfrm>
          <a:off x="1742470" y="3496974"/>
          <a:ext cx="2052624" cy="176194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82550" rIns="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6500" kern="1200" dirty="0"/>
            <a:t> </a:t>
          </a:r>
          <a:endParaRPr lang="zh-TW" altLang="en-US" sz="6500" kern="1200" dirty="0"/>
        </a:p>
      </dsp:txBody>
      <dsp:txXfrm>
        <a:off x="2060350" y="3769838"/>
        <a:ext cx="1416864" cy="1216213"/>
      </dsp:txXfrm>
    </dsp:sp>
    <dsp:sp modelId="{FC5B3FE0-1866-4178-8FA7-5B928CA7245C}">
      <dsp:nvSpPr>
        <dsp:cNvPr id="0" name=""/>
        <dsp:cNvSpPr/>
      </dsp:nvSpPr>
      <dsp:spPr>
        <a:xfrm>
          <a:off x="1806671" y="4275561"/>
          <a:ext cx="239623" cy="20663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CF421-48CA-4324-8189-66A47FEE67D8}">
      <dsp:nvSpPr>
        <dsp:cNvPr id="0" name=""/>
        <dsp:cNvSpPr/>
      </dsp:nvSpPr>
      <dsp:spPr>
        <a:xfrm>
          <a:off x="0" y="2539215"/>
          <a:ext cx="2052624" cy="1761941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9782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9E331B-FDC5-442E-827C-475718E48965}">
      <dsp:nvSpPr>
        <dsp:cNvPr id="0" name=""/>
        <dsp:cNvSpPr/>
      </dsp:nvSpPr>
      <dsp:spPr>
        <a:xfrm>
          <a:off x="1389816" y="4056831"/>
          <a:ext cx="239623" cy="20663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62732"/>
              <a:satOff val="1394"/>
              <a:lumOff val="-51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CCD98D-165A-4A68-86DD-194675105CB7}">
      <dsp:nvSpPr>
        <dsp:cNvPr id="0" name=""/>
        <dsp:cNvSpPr/>
      </dsp:nvSpPr>
      <dsp:spPr>
        <a:xfrm>
          <a:off x="3483132" y="2525719"/>
          <a:ext cx="2052624" cy="176194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2479708"/>
            <a:satOff val="3252"/>
            <a:lumOff val="-11961"/>
            <a:alphaOff val="0"/>
          </a:schemeClr>
        </a:solidFill>
        <a:ln w="12700" cap="flat" cmpd="sng" algn="ctr">
          <a:solidFill>
            <a:schemeClr val="accent2">
              <a:hueOff val="-2479708"/>
              <a:satOff val="3252"/>
              <a:lumOff val="-1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82550" rIns="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6500" kern="1200" dirty="0"/>
            <a:t> </a:t>
          </a:r>
          <a:endParaRPr lang="zh-TW" altLang="en-US" sz="6500" kern="1200" dirty="0"/>
        </a:p>
      </dsp:txBody>
      <dsp:txXfrm>
        <a:off x="3801012" y="2798583"/>
        <a:ext cx="1416864" cy="1216213"/>
      </dsp:txXfrm>
    </dsp:sp>
    <dsp:sp modelId="{A55C63D9-DD67-4D9F-A51A-D006EAB5059C}">
      <dsp:nvSpPr>
        <dsp:cNvPr id="0" name=""/>
        <dsp:cNvSpPr/>
      </dsp:nvSpPr>
      <dsp:spPr>
        <a:xfrm>
          <a:off x="4889225" y="4041473"/>
          <a:ext cx="239623" cy="20663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125464"/>
              <a:satOff val="2787"/>
              <a:lumOff val="-102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07FB01-D4F9-4BDE-9C13-4B1384A1FBBB}">
      <dsp:nvSpPr>
        <dsp:cNvPr id="0" name=""/>
        <dsp:cNvSpPr/>
      </dsp:nvSpPr>
      <dsp:spPr>
        <a:xfrm>
          <a:off x="5232836" y="3494182"/>
          <a:ext cx="2052624" cy="1761941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2">
              <a:hueOff val="-2479708"/>
              <a:satOff val="3252"/>
              <a:lumOff val="-1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4179B9-5083-4DB0-A36B-1A0CE51C2FF8}">
      <dsp:nvSpPr>
        <dsp:cNvPr id="0" name=""/>
        <dsp:cNvSpPr/>
      </dsp:nvSpPr>
      <dsp:spPr>
        <a:xfrm>
          <a:off x="5279857" y="4283472"/>
          <a:ext cx="239623" cy="20663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188196"/>
              <a:satOff val="4181"/>
              <a:lumOff val="-153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BF6CAD-4BDB-4CD5-9558-908502958A2F}">
      <dsp:nvSpPr>
        <dsp:cNvPr id="0" name=""/>
        <dsp:cNvSpPr/>
      </dsp:nvSpPr>
      <dsp:spPr>
        <a:xfrm>
          <a:off x="1742470" y="1576337"/>
          <a:ext cx="2052624" cy="176194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4959415"/>
            <a:satOff val="6503"/>
            <a:lumOff val="-23921"/>
            <a:alphaOff val="0"/>
          </a:schemeClr>
        </a:solidFill>
        <a:ln w="12700" cap="flat" cmpd="sng" algn="ctr">
          <a:solidFill>
            <a:schemeClr val="accent2">
              <a:hueOff val="-4959415"/>
              <a:satOff val="6503"/>
              <a:lumOff val="-239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82550" rIns="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6500" kern="1200" dirty="0"/>
            <a:t> </a:t>
          </a:r>
          <a:endParaRPr lang="zh-TW" altLang="en-US" sz="6500" kern="1200" dirty="0"/>
        </a:p>
      </dsp:txBody>
      <dsp:txXfrm>
        <a:off x="2060350" y="1849201"/>
        <a:ext cx="1416864" cy="1216213"/>
      </dsp:txXfrm>
    </dsp:sp>
    <dsp:sp modelId="{89698B79-75F2-4FE7-A882-ACEAA5001F53}">
      <dsp:nvSpPr>
        <dsp:cNvPr id="0" name=""/>
        <dsp:cNvSpPr/>
      </dsp:nvSpPr>
      <dsp:spPr>
        <a:xfrm>
          <a:off x="3139521" y="1612637"/>
          <a:ext cx="239623" cy="20663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250928"/>
              <a:satOff val="5574"/>
              <a:lumOff val="-205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A56CDB-6124-4BA0-92EB-19B9EB00CDFF}">
      <dsp:nvSpPr>
        <dsp:cNvPr id="0" name=""/>
        <dsp:cNvSpPr/>
      </dsp:nvSpPr>
      <dsp:spPr>
        <a:xfrm>
          <a:off x="3483132" y="605082"/>
          <a:ext cx="2052624" cy="1761941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941"/>
          </a:stretch>
        </a:blipFill>
        <a:ln w="12700" cap="flat" cmpd="sng" algn="ctr">
          <a:solidFill>
            <a:schemeClr val="accent2">
              <a:hueOff val="-4959415"/>
              <a:satOff val="6503"/>
              <a:lumOff val="-239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E0F207-051D-46AA-BE9E-6FB1B6AB369E}">
      <dsp:nvSpPr>
        <dsp:cNvPr id="0" name=""/>
        <dsp:cNvSpPr/>
      </dsp:nvSpPr>
      <dsp:spPr>
        <a:xfrm>
          <a:off x="3530152" y="1385995"/>
          <a:ext cx="239623" cy="20663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313659"/>
              <a:satOff val="6968"/>
              <a:lumOff val="-256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43B55-AFCF-44D3-99D2-034D41D91C74}">
      <dsp:nvSpPr>
        <dsp:cNvPr id="0" name=""/>
        <dsp:cNvSpPr/>
      </dsp:nvSpPr>
      <dsp:spPr>
        <a:xfrm>
          <a:off x="5232836" y="1573545"/>
          <a:ext cx="2052624" cy="176194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7439123"/>
            <a:satOff val="9755"/>
            <a:lumOff val="-35882"/>
            <a:alphaOff val="0"/>
          </a:schemeClr>
        </a:solidFill>
        <a:ln w="12700" cap="flat" cmpd="sng" algn="ctr">
          <a:solidFill>
            <a:schemeClr val="accent2">
              <a:hueOff val="-7439123"/>
              <a:satOff val="9755"/>
              <a:lumOff val="-358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82550" rIns="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6500" kern="1200" dirty="0"/>
            <a:t> </a:t>
          </a:r>
          <a:endParaRPr lang="zh-TW" altLang="en-US" sz="6500" kern="1200" dirty="0"/>
        </a:p>
      </dsp:txBody>
      <dsp:txXfrm>
        <a:off x="5550716" y="1846409"/>
        <a:ext cx="1416864" cy="1216213"/>
      </dsp:txXfrm>
    </dsp:sp>
    <dsp:sp modelId="{C48A9FE9-314A-4DBD-A678-F5CBB1A12C56}">
      <dsp:nvSpPr>
        <dsp:cNvPr id="0" name=""/>
        <dsp:cNvSpPr/>
      </dsp:nvSpPr>
      <dsp:spPr>
        <a:xfrm>
          <a:off x="6997913" y="2351200"/>
          <a:ext cx="239623" cy="20663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6376391"/>
              <a:satOff val="8361"/>
              <a:lumOff val="-307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8B2A85-840A-4159-AC5C-86491560FA73}">
      <dsp:nvSpPr>
        <dsp:cNvPr id="0" name=""/>
        <dsp:cNvSpPr/>
      </dsp:nvSpPr>
      <dsp:spPr>
        <a:xfrm>
          <a:off x="6989775" y="2542008"/>
          <a:ext cx="2052624" cy="1761941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2">
              <a:hueOff val="-7439123"/>
              <a:satOff val="9755"/>
              <a:lumOff val="-358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C07F07-5F8D-40E2-8840-AF1DA3006E04}">
      <dsp:nvSpPr>
        <dsp:cNvPr id="0" name=""/>
        <dsp:cNvSpPr/>
      </dsp:nvSpPr>
      <dsp:spPr>
        <a:xfrm>
          <a:off x="7403917" y="2573188"/>
          <a:ext cx="239623" cy="20663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439123"/>
              <a:satOff val="9755"/>
              <a:lumOff val="-358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C2D82-62A0-499E-9306-979F6CC576B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9997E-A047-4CD4-A8C7-6F472FE73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99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32A4C-7BDE-486F-BD0C-7ECBD72C5C86}" type="slidenum">
              <a:rPr lang="en-HK" smtClean="0"/>
              <a:t>13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636476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4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1002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8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132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8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3039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1363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6020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678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9937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865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7114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5947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32A4C-7BDE-486F-BD0C-7ECBD72C5C86}" type="slidenum">
              <a:rPr lang="en-HK" smtClean="0"/>
              <a:t>28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53328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8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8" name="Google Shape;198;p1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29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8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8" name="Google Shape;198;p1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51050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08939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8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7576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98163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97295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0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1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32A4C-7BDE-486F-BD0C-7ECBD72C5C86}" type="slidenum">
              <a:rPr lang="en-HK" smtClean="0"/>
              <a:t>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771078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32A4C-7BDE-486F-BD0C-7ECBD72C5C86}" type="slidenum">
              <a:rPr lang="en-HK" smtClean="0"/>
              <a:t>10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630374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8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11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8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485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1BCDA-3DC3-A44E-A12E-5630032F8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3E1BC-0592-D444-B3B6-3BB2BE8F1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0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721ACF-A1D9-0B49-B169-A72AD3802CCE}"/>
              </a:ext>
            </a:extLst>
          </p:cNvPr>
          <p:cNvSpPr/>
          <p:nvPr userDrawn="1"/>
        </p:nvSpPr>
        <p:spPr>
          <a:xfrm>
            <a:off x="0" y="2893512"/>
            <a:ext cx="12192000" cy="3964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BB910B-7F14-CC47-9485-BFB867763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175284"/>
            <a:ext cx="10515600" cy="2852737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EA759-F6F3-0244-8A90-B29A2221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252439"/>
            <a:ext cx="105156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38795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5F153-B323-334D-AB97-B1D65A068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3552" y="1791222"/>
            <a:ext cx="5589109" cy="4398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DE7B5-B96C-7240-BEDC-E287BCFE9A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4289" y="1791222"/>
            <a:ext cx="5616634" cy="4398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4258EBC-8FA9-264B-84BE-7687A1077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53" y="365125"/>
            <a:ext cx="11344894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23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4F5F5-0B96-A54E-8312-6123B106D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97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55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738335-5D9B-6643-A966-56BA9DB0A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3553" y="1805049"/>
            <a:ext cx="4611909" cy="462080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B01F498-84A5-6F4F-A827-8D0C8A431C5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86363" y="365124"/>
            <a:ext cx="7005637" cy="6060725"/>
          </a:xfrm>
        </p:spPr>
        <p:txBody>
          <a:bodyPr/>
          <a:lstStyle/>
          <a:p>
            <a:pPr lvl="0"/>
            <a:r>
              <a:rPr lang="en-US" dirty="0"/>
              <a:t>Media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1DBC2C1-54E5-604D-AFAC-B2B6BFE15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53" y="365125"/>
            <a:ext cx="4611909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6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29D230-5E60-0E45-A6A2-D80B85D6A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53" y="365125"/>
            <a:ext cx="113448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CEA46-6D8E-9649-81FF-44F80A3D5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3553" y="1825624"/>
            <a:ext cx="11344894" cy="4550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89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300">
          <a:solidFill>
            <a:schemeClr val="bg2"/>
          </a:solidFill>
          <a:latin typeface="MHEI-MEDIUM-HKSCS-U" panose="020B0604050101010104" pitchFamily="34" charset="-120"/>
          <a:ea typeface="MHEI-MEDIUM-HKSCS-U" panose="020B0604050101010104" pitchFamily="34" charset="-120"/>
          <a:cs typeface="Microsoft Himalaya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F50A4"/>
          </a:solidFill>
          <a:latin typeface="MHEI-MEDIUM-HKSCS-U" panose="020B0604050101010104" pitchFamily="34" charset="-120"/>
          <a:ea typeface="MHEI-MEDIUM-HKSCS-U" panose="020B06040501010101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F50A4"/>
          </a:solidFill>
          <a:latin typeface="MHEI-MEDIUM-HKSCS-U" panose="020B0604050101010104" pitchFamily="34" charset="-120"/>
          <a:ea typeface="MHEI-MEDIUM-HKSCS-U" panose="020B06040501010101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F50A4"/>
          </a:solidFill>
          <a:latin typeface="MHEI-MEDIUM-HKSCS-U" panose="020B0604050101010104" pitchFamily="34" charset="-120"/>
          <a:ea typeface="MHEI-MEDIUM-HKSCS-U" panose="020B06040501010101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50A4"/>
          </a:solidFill>
          <a:latin typeface="MHEI-MEDIUM-HKSCS-U" panose="020B0604050101010104" pitchFamily="34" charset="-120"/>
          <a:ea typeface="MHEI-MEDIUM-HKSCS-U" panose="020B06040501010101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50A4"/>
          </a:solidFill>
          <a:latin typeface="MHEI-MEDIUM-HKSCS-U" panose="020B0604050101010104" pitchFamily="34" charset="-120"/>
          <a:ea typeface="MHEI-MEDIUM-HKSCS-U" panose="020B06040501010101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emf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hinacurrent.com/education/article/2022/10/24024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hyperlink" Target="https://www.youtube.com/watch?v=pV64VRA_-Q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shihang.org/zh/about/annual-report#anchor-annual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www.shihang.org/zh/about/annual-report#anchor-annual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eg"/><Relationship Id="rId4" Type="http://schemas.openxmlformats.org/officeDocument/2006/relationships/image" Target="../media/image1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asean.org/" TargetMode="Externa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ec.org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ls.chiculture.org.hk/tc/concept/0066" TargetMode="Externa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eg"/><Relationship Id="rId4" Type="http://schemas.openxmlformats.org/officeDocument/2006/relationships/image" Target="../media/image5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17.png"/><Relationship Id="rId7" Type="http://schemas.openxmlformats.org/officeDocument/2006/relationships/image" Target="../media/image5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1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eg"/><Relationship Id="rId5" Type="http://schemas.openxmlformats.org/officeDocument/2006/relationships/image" Target="../media/image26.png"/><Relationship Id="rId4" Type="http://schemas.openxmlformats.org/officeDocument/2006/relationships/hyperlink" Target="https://youtu.be/81rJ6UIBr-s?si=GSoNG7MZis2-KGiM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26.png"/><Relationship Id="rId4" Type="http://schemas.openxmlformats.org/officeDocument/2006/relationships/hyperlink" Target="https://chiculture.org.hk/tc/school-program/4290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mf.org/" TargetMode="External"/><Relationship Id="rId13" Type="http://schemas.openxmlformats.org/officeDocument/2006/relationships/hyperlink" Target="https://european-union.europa.eu/index_en" TargetMode="External"/><Relationship Id="rId3" Type="http://schemas.openxmlformats.org/officeDocument/2006/relationships/hyperlink" Target="https://youtu.be/Ytj7fDKrZ7Y" TargetMode="External"/><Relationship Id="rId7" Type="http://schemas.openxmlformats.org/officeDocument/2006/relationships/hyperlink" Target="https://www.apec.org/" TargetMode="External"/><Relationship Id="rId12" Type="http://schemas.openxmlformats.org/officeDocument/2006/relationships/hyperlink" Target="https://www.shihang.org/zh/about/annual-report#anchor-annua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opec.org/" TargetMode="External"/><Relationship Id="rId11" Type="http://schemas.openxmlformats.org/officeDocument/2006/relationships/hyperlink" Target="https://chinacurrent.com/education/article/2022/10/24024.html" TargetMode="External"/><Relationship Id="rId5" Type="http://schemas.openxmlformats.org/officeDocument/2006/relationships/hyperlink" Target="https://www.worldbank.org/" TargetMode="External"/><Relationship Id="rId15" Type="http://schemas.openxmlformats.org/officeDocument/2006/relationships/hyperlink" Target="https://chiculture.org.hk/tc/school-program/4290" TargetMode="External"/><Relationship Id="rId10" Type="http://schemas.openxmlformats.org/officeDocument/2006/relationships/hyperlink" Target="https://asean.org/" TargetMode="External"/><Relationship Id="rId4" Type="http://schemas.openxmlformats.org/officeDocument/2006/relationships/hyperlink" Target="https://www.wto.org/" TargetMode="External"/><Relationship Id="rId9" Type="http://schemas.openxmlformats.org/officeDocument/2006/relationships/hyperlink" Target="https://www.iea.org/" TargetMode="External"/><Relationship Id="rId14" Type="http://schemas.openxmlformats.org/officeDocument/2006/relationships/hyperlink" Target="https://youtu.be/81rJ6UIBr-s?si=GSoNG7MZis2-KGiM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tj7fDKrZ7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884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4585A51C-E701-1ED8-3834-661DD7609D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7956"/>
            <a:ext cx="12192000" cy="4759778"/>
          </a:xfrm>
          <a:prstGeom prst="rect">
            <a:avLst/>
          </a:prstGeom>
        </p:spPr>
      </p:pic>
      <p:sp>
        <p:nvSpPr>
          <p:cNvPr id="6" name="Google Shape;105;p8">
            <a:extLst>
              <a:ext uri="{FF2B5EF4-FFF2-40B4-BE49-F238E27FC236}">
                <a16:creationId xmlns:a16="http://schemas.microsoft.com/office/drawing/2014/main" id="{B86C4B32-07B4-5EF3-64E2-EBBEBD563538}"/>
              </a:ext>
            </a:extLst>
          </p:cNvPr>
          <p:cNvSpPr/>
          <p:nvPr/>
        </p:nvSpPr>
        <p:spPr>
          <a:xfrm rot="-5400000">
            <a:off x="11131485" y="736495"/>
            <a:ext cx="1615123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" name="Google Shape;106;p8">
            <a:extLst>
              <a:ext uri="{FF2B5EF4-FFF2-40B4-BE49-F238E27FC236}">
                <a16:creationId xmlns:a16="http://schemas.microsoft.com/office/drawing/2014/main" id="{1DCE75D8-B347-A9B0-AAF8-960CC765FA27}"/>
              </a:ext>
            </a:extLst>
          </p:cNvPr>
          <p:cNvSpPr txBox="1"/>
          <p:nvPr/>
        </p:nvSpPr>
        <p:spPr>
          <a:xfrm>
            <a:off x="11681026" y="232456"/>
            <a:ext cx="510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引入</a:t>
            </a:r>
            <a:r>
              <a:rPr lang="zh-TW" altLang="en-US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endParaRPr sz="24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ADD1E40C-3F47-AE0A-4D28-080279C5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21" y="946328"/>
            <a:ext cx="9079654" cy="70354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為甚麼世貿等</a:t>
            </a:r>
            <a:r>
              <a:rPr lang="zh-CN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國際經濟組織</a:t>
            </a:r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</a:t>
            </a:r>
            <a:r>
              <a:rPr lang="zh-CN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出現</a:t>
            </a:r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  <a:endParaRPr lang="en-US" sz="40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Google Shape;84;p6">
            <a:extLst>
              <a:ext uri="{FF2B5EF4-FFF2-40B4-BE49-F238E27FC236}">
                <a16:creationId xmlns:a16="http://schemas.microsoft.com/office/drawing/2014/main" id="{1FE11552-25C6-203E-9AAD-606D8399697B}"/>
              </a:ext>
            </a:extLst>
          </p:cNvPr>
          <p:cNvSpPr/>
          <p:nvPr/>
        </p:nvSpPr>
        <p:spPr>
          <a:xfrm>
            <a:off x="1972087" y="2371479"/>
            <a:ext cx="8651797" cy="2694007"/>
          </a:xfrm>
          <a:prstGeom prst="roundRect">
            <a:avLst>
              <a:gd name="adj" fmla="val 8430"/>
            </a:avLst>
          </a:prstGeom>
          <a:solidFill>
            <a:schemeClr val="bg1">
              <a:alpha val="85098"/>
            </a:schemeClr>
          </a:solidFill>
          <a:ln>
            <a:noFill/>
          </a:ln>
          <a:effectLst>
            <a:softEdge rad="635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8E7A897-ECA4-005A-D2F3-9861D8B21539}"/>
              </a:ext>
            </a:extLst>
          </p:cNvPr>
          <p:cNvSpPr txBox="1"/>
          <p:nvPr/>
        </p:nvSpPr>
        <p:spPr>
          <a:xfrm>
            <a:off x="2392369" y="2580661"/>
            <a:ext cx="7860939" cy="2129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r>
              <a:rPr lang="zh-CN" altLang="en-US" sz="28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在全球經濟一體化下</a:t>
            </a:r>
            <a:r>
              <a:rPr lang="zh-TW" altLang="en-US" sz="28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，</a:t>
            </a:r>
            <a:r>
              <a:rPr lang="zh-CN" altLang="en-US" sz="28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經濟活動不再局限於單一國家或地區。跨國跨地區的貿易活動愈趨頻繁，各個以</a:t>
            </a:r>
            <a:r>
              <a:rPr lang="zh-CN" altLang="en-US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協調國際貿易及經濟合作的組織</a:t>
            </a:r>
            <a:r>
              <a:rPr lang="zh-CN" altLang="en-US" sz="28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相繼出現。</a:t>
            </a:r>
            <a:endParaRPr lang="zh-TW" altLang="en-US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Google Shape;116;p9">
            <a:extLst>
              <a:ext uri="{FF2B5EF4-FFF2-40B4-BE49-F238E27FC236}">
                <a16:creationId xmlns:a16="http://schemas.microsoft.com/office/drawing/2014/main" id="{FB87A7B8-70CB-4374-C1FC-F45053F396DD}"/>
              </a:ext>
            </a:extLst>
          </p:cNvPr>
          <p:cNvSpPr/>
          <p:nvPr/>
        </p:nvSpPr>
        <p:spPr>
          <a:xfrm>
            <a:off x="164907" y="6561016"/>
            <a:ext cx="253222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bg2">
                    <a:lumMod val="50000"/>
                  </a:schemeClr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en-US" altLang="zh-TW" sz="1200" dirty="0">
                <a:solidFill>
                  <a:schemeClr val="bg2">
                    <a:lumMod val="50000"/>
                  </a:schemeClr>
                </a:solidFill>
                <a:latin typeface="DFKai-SB"/>
                <a:ea typeface="DFKai-SB"/>
                <a:cs typeface="DFKai-SB"/>
                <a:sym typeface="DFKai-SB"/>
              </a:rPr>
              <a:t>S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DFKai-SB"/>
                <a:ea typeface="DFKai-SB"/>
                <a:cs typeface="DFKai-SB"/>
                <a:sym typeface="DFKai-SB"/>
              </a:rPr>
              <a:t>hutterstock</a:t>
            </a:r>
            <a:endParaRPr sz="1200" dirty="0">
              <a:solidFill>
                <a:schemeClr val="bg2">
                  <a:lumMod val="50000"/>
                </a:schemeClr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2381588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/>
          <p:cNvSpPr/>
          <p:nvPr/>
        </p:nvSpPr>
        <p:spPr>
          <a:xfrm>
            <a:off x="343566" y="1297552"/>
            <a:ext cx="10705434" cy="4976530"/>
          </a:xfrm>
          <a:prstGeom prst="roundRect">
            <a:avLst>
              <a:gd name="adj" fmla="val 1073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latin typeface="微軟正黑體" panose="020B0604030504040204" pitchFamily="34" charset="-120"/>
              <a:ea typeface="微軟正黑體" panose="020B0604030504040204" pitchFamily="34" charset="-120"/>
              <a:cs typeface="Gill Sans"/>
              <a:sym typeface="Gill Sans"/>
            </a:endParaRPr>
          </a:p>
        </p:txBody>
      </p:sp>
      <p:sp>
        <p:nvSpPr>
          <p:cNvPr id="2" name="Google Shape;105;p8">
            <a:extLst>
              <a:ext uri="{FF2B5EF4-FFF2-40B4-BE49-F238E27FC236}">
                <a16:creationId xmlns:a16="http://schemas.microsoft.com/office/drawing/2014/main" id="{1ADA405E-5035-E909-78DE-C39575C5359A}"/>
              </a:ext>
            </a:extLst>
          </p:cNvPr>
          <p:cNvSpPr/>
          <p:nvPr/>
        </p:nvSpPr>
        <p:spPr>
          <a:xfrm rot="-5400000">
            <a:off x="11131485" y="736495"/>
            <a:ext cx="1615123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" name="Google Shape;106;p8">
            <a:extLst>
              <a:ext uri="{FF2B5EF4-FFF2-40B4-BE49-F238E27FC236}">
                <a16:creationId xmlns:a16="http://schemas.microsoft.com/office/drawing/2014/main" id="{03394ECA-1D06-CF6D-CE80-5C75969C704E}"/>
              </a:ext>
            </a:extLst>
          </p:cNvPr>
          <p:cNvSpPr txBox="1"/>
          <p:nvPr/>
        </p:nvSpPr>
        <p:spPr>
          <a:xfrm>
            <a:off x="11681026" y="232456"/>
            <a:ext cx="510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引入</a:t>
            </a:r>
            <a:r>
              <a:rPr lang="zh-TW" altLang="en-US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endParaRPr sz="24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" name="Oval 8">
            <a:extLst>
              <a:ext uri="{FF2B5EF4-FFF2-40B4-BE49-F238E27FC236}">
                <a16:creationId xmlns:a16="http://schemas.microsoft.com/office/drawing/2014/main" id="{33C5D433-4C8E-4B45-8FC2-8CE8AB361307}"/>
              </a:ext>
            </a:extLst>
          </p:cNvPr>
          <p:cNvSpPr/>
          <p:nvPr/>
        </p:nvSpPr>
        <p:spPr>
          <a:xfrm>
            <a:off x="9069232" y="4594756"/>
            <a:ext cx="1609447" cy="15523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endParaRPr lang="en-HK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預習</a:t>
            </a:r>
            <a:endParaRPr lang="en-HK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工作紙</a:t>
            </a:r>
            <a:endParaRPr lang="en-HK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F59C3CE-F2C5-84DE-8187-BDB5F0449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1346" y="4735940"/>
            <a:ext cx="1270000" cy="1270000"/>
          </a:xfrm>
          <a:prstGeom prst="rect">
            <a:avLst/>
          </a:prstGeom>
        </p:spPr>
      </p:pic>
      <p:sp>
        <p:nvSpPr>
          <p:cNvPr id="7" name="Google Shape;104;p8">
            <a:extLst>
              <a:ext uri="{FF2B5EF4-FFF2-40B4-BE49-F238E27FC236}">
                <a16:creationId xmlns:a16="http://schemas.microsoft.com/office/drawing/2014/main" id="{9D1FEAC0-3A76-E376-D64B-F5673FAB110F}"/>
              </a:ext>
            </a:extLst>
          </p:cNvPr>
          <p:cNvSpPr txBox="1"/>
          <p:nvPr/>
        </p:nvSpPr>
        <p:spPr>
          <a:xfrm>
            <a:off x="688474" y="4679583"/>
            <a:ext cx="8515643" cy="1409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i="0" u="none" strike="noStrike" cap="none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1. </a:t>
            </a:r>
            <a:r>
              <a:rPr lang="zh-TW" altLang="en-US" sz="2800" i="0" u="none" strike="noStrike" cap="none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以上</a:t>
            </a:r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是甚麼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國際經濟組織？</a:t>
            </a:r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說說它們的名字。</a:t>
            </a:r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i="0" u="none" strike="noStrike" cap="none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2. </a:t>
            </a:r>
            <a:r>
              <a:rPr lang="zh-TW" altLang="en-US" sz="2800" i="0" u="none" strike="noStrike" cap="none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猜猜這些</a:t>
            </a:r>
            <a:r>
              <a:rPr lang="zh-CN" altLang="en-US" sz="2800" i="0" u="none" strike="noStrike" cap="none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國際經濟組織</a:t>
            </a:r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的主要工作是</a:t>
            </a:r>
            <a:r>
              <a:rPr lang="zh-CN" altLang="en-US" sz="2800" i="0" u="none" strike="noStrike" cap="none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甚麼？</a:t>
            </a:r>
            <a:endParaRPr lang="en-US" altLang="zh-CN" sz="2800" i="0" u="none" strike="noStrike" cap="none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8" name="Graphic 1">
            <a:extLst>
              <a:ext uri="{FF2B5EF4-FFF2-40B4-BE49-F238E27FC236}">
                <a16:creationId xmlns:a16="http://schemas.microsoft.com/office/drawing/2014/main" id="{53752C10-8A7D-765C-7933-219F6F2B8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4307" y="1777300"/>
            <a:ext cx="3234029" cy="652883"/>
          </a:xfrm>
          <a:prstGeom prst="rect">
            <a:avLst/>
          </a:prstGeom>
        </p:spPr>
      </p:pic>
      <p:pic>
        <p:nvPicPr>
          <p:cNvPr id="10" name="Graphic 52">
            <a:extLst>
              <a:ext uri="{FF2B5EF4-FFF2-40B4-BE49-F238E27FC236}">
                <a16:creationId xmlns:a16="http://schemas.microsoft.com/office/drawing/2014/main" id="{4B8D7AE3-D8E0-1B51-9A4C-324409DC6C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44018" y="2913045"/>
            <a:ext cx="1266825" cy="1289050"/>
          </a:xfrm>
          <a:prstGeom prst="rect">
            <a:avLst/>
          </a:prstGeom>
        </p:spPr>
      </p:pic>
      <p:pic>
        <p:nvPicPr>
          <p:cNvPr id="11" name="Graphic 53">
            <a:extLst>
              <a:ext uri="{FF2B5EF4-FFF2-40B4-BE49-F238E27FC236}">
                <a16:creationId xmlns:a16="http://schemas.microsoft.com/office/drawing/2014/main" id="{BFA4BCCE-828D-0992-4C01-F7F55C832E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02394" y="1553188"/>
            <a:ext cx="1666875" cy="1000125"/>
          </a:xfrm>
          <a:prstGeom prst="rect">
            <a:avLst/>
          </a:prstGeom>
        </p:spPr>
      </p:pic>
      <p:pic>
        <p:nvPicPr>
          <p:cNvPr id="12" name="Graphic 54">
            <a:extLst>
              <a:ext uri="{FF2B5EF4-FFF2-40B4-BE49-F238E27FC236}">
                <a16:creationId xmlns:a16="http://schemas.microsoft.com/office/drawing/2014/main" id="{E1F90BB5-88A8-496D-6956-7457113A62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83189" y="3162916"/>
            <a:ext cx="2486025" cy="992505"/>
          </a:xfrm>
          <a:prstGeom prst="rect">
            <a:avLst/>
          </a:prstGeom>
        </p:spPr>
      </p:pic>
      <p:pic>
        <p:nvPicPr>
          <p:cNvPr id="14" name="Graphic 55">
            <a:extLst>
              <a:ext uri="{FF2B5EF4-FFF2-40B4-BE49-F238E27FC236}">
                <a16:creationId xmlns:a16="http://schemas.microsoft.com/office/drawing/2014/main" id="{AA519412-A466-81BA-0A7E-2306141D34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67656" y="1461791"/>
            <a:ext cx="1704975" cy="1016635"/>
          </a:xfrm>
          <a:prstGeom prst="rect">
            <a:avLst/>
          </a:prstGeom>
        </p:spPr>
      </p:pic>
      <p:pic>
        <p:nvPicPr>
          <p:cNvPr id="17" name="Picture 56">
            <a:extLst>
              <a:ext uri="{FF2B5EF4-FFF2-40B4-BE49-F238E27FC236}">
                <a16:creationId xmlns:a16="http://schemas.microsoft.com/office/drawing/2014/main" id="{33658209-4F7A-BA4F-1524-B7A6595F590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2930" y="3000357"/>
            <a:ext cx="1114425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16;p9">
            <a:extLst>
              <a:ext uri="{FF2B5EF4-FFF2-40B4-BE49-F238E27FC236}">
                <a16:creationId xmlns:a16="http://schemas.microsoft.com/office/drawing/2014/main" id="{AA5E62D9-4A7C-7A3D-7C43-F98B7DB6E9A6}"/>
              </a:ext>
            </a:extLst>
          </p:cNvPr>
          <p:cNvSpPr/>
          <p:nvPr/>
        </p:nvSpPr>
        <p:spPr>
          <a:xfrm>
            <a:off x="1344993" y="4483510"/>
            <a:ext cx="253222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zh-CN" altLang="en-US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維基百科</a:t>
            </a:r>
            <a:endParaRPr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0F1D65DD-F5D2-97F4-C2C1-2087E8407222}"/>
              </a:ext>
            </a:extLst>
          </p:cNvPr>
          <p:cNvSpPr/>
          <p:nvPr/>
        </p:nvSpPr>
        <p:spPr>
          <a:xfrm>
            <a:off x="254397" y="463364"/>
            <a:ext cx="1961461" cy="95376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800" b="1" dirty="0"/>
              <a:t>小知識</a:t>
            </a:r>
            <a:endParaRPr lang="en-HK" sz="2800" b="1" dirty="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F486EF8-D78E-03DA-4A09-99DE99E77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027" y="594012"/>
            <a:ext cx="4750553" cy="70354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4000" dirty="0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你認識以下組織嗎？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CC80501-68E5-DD62-9676-118CE6218B51}"/>
              </a:ext>
            </a:extLst>
          </p:cNvPr>
          <p:cNvSpPr txBox="1"/>
          <p:nvPr/>
        </p:nvSpPr>
        <p:spPr>
          <a:xfrm>
            <a:off x="1614118" y="2401703"/>
            <a:ext cx="25322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/>
              <a:t>網址：</a:t>
            </a:r>
            <a:r>
              <a:rPr lang="en-US" sz="1200" dirty="0"/>
              <a:t>https://www.worldbank.org/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8423554-0F0E-7E4E-6197-47E943F796FD}"/>
              </a:ext>
            </a:extLst>
          </p:cNvPr>
          <p:cNvSpPr txBox="1"/>
          <p:nvPr/>
        </p:nvSpPr>
        <p:spPr>
          <a:xfrm>
            <a:off x="4816154" y="2543262"/>
            <a:ext cx="25322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/>
              <a:t>網址：</a:t>
            </a:r>
            <a:r>
              <a:rPr lang="en-US" sz="1200" dirty="0"/>
              <a:t>https://www.opec.org/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9494389-5F93-4062-F912-DAEBB3A07F3F}"/>
              </a:ext>
            </a:extLst>
          </p:cNvPr>
          <p:cNvSpPr txBox="1"/>
          <p:nvPr/>
        </p:nvSpPr>
        <p:spPr>
          <a:xfrm>
            <a:off x="8706331" y="2488242"/>
            <a:ext cx="20750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/>
              <a:t>網址：</a:t>
            </a:r>
            <a:r>
              <a:rPr lang="en-US" sz="1200" dirty="0"/>
              <a:t>https://www.apec.org/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07C9C0B7-F778-F683-F627-5F363F9490F1}"/>
              </a:ext>
            </a:extLst>
          </p:cNvPr>
          <p:cNvSpPr txBox="1"/>
          <p:nvPr/>
        </p:nvSpPr>
        <p:spPr>
          <a:xfrm>
            <a:off x="1344992" y="4164032"/>
            <a:ext cx="25322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/>
              <a:t>網址：</a:t>
            </a:r>
            <a:r>
              <a:rPr lang="en-US" sz="1200" dirty="0"/>
              <a:t>https://www.imf.org/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233F8D3-2696-BE05-AEEE-3244D8AFD114}"/>
              </a:ext>
            </a:extLst>
          </p:cNvPr>
          <p:cNvSpPr txBox="1"/>
          <p:nvPr/>
        </p:nvSpPr>
        <p:spPr>
          <a:xfrm>
            <a:off x="4547028" y="4305591"/>
            <a:ext cx="25322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/>
              <a:t>網址：</a:t>
            </a:r>
            <a:r>
              <a:rPr lang="en-US" sz="1200" dirty="0"/>
              <a:t>https://www.iea.org/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E0D6059A-0B55-EF86-28DB-9AE1B12A2ECE}"/>
              </a:ext>
            </a:extLst>
          </p:cNvPr>
          <p:cNvSpPr txBox="1"/>
          <p:nvPr/>
        </p:nvSpPr>
        <p:spPr>
          <a:xfrm>
            <a:off x="8833334" y="4131379"/>
            <a:ext cx="18453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/>
              <a:t>網址：</a:t>
            </a:r>
            <a:r>
              <a:rPr lang="en-US" sz="1200" dirty="0"/>
              <a:t>https://asean.org/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"/>
          <p:cNvSpPr/>
          <p:nvPr/>
        </p:nvSpPr>
        <p:spPr>
          <a:xfrm>
            <a:off x="1015224" y="1497192"/>
            <a:ext cx="10246826" cy="4217765"/>
          </a:xfrm>
          <a:prstGeom prst="roundRect">
            <a:avLst>
              <a:gd name="adj" fmla="val 1020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indent="-571500" algn="just">
              <a:lnSpc>
                <a:spcPct val="150000"/>
              </a:lnSpc>
              <a:buClr>
                <a:schemeClr val="bg2">
                  <a:lumMod val="50000"/>
                </a:schemeClr>
              </a:buClr>
              <a:buSzPts val="3000"/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世界貿易組織是成立於</a:t>
            </a:r>
            <a:r>
              <a:rPr lang="en-US" altLang="zh-CN" sz="2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1995</a:t>
            </a:r>
            <a:r>
              <a:rPr lang="zh-CN" altLang="en-US" sz="2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年，以協助確保貿易順利、自由、公平及具透明度地進行為主要目標的國際經濟組織。中國自</a:t>
            </a:r>
            <a:r>
              <a:rPr lang="en-US" altLang="zh-CN" sz="2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2001</a:t>
            </a:r>
            <a:r>
              <a:rPr lang="zh-CN" altLang="en-US" sz="2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年起正式加入世貿組織。</a:t>
            </a:r>
            <a:endParaRPr lang="en-US" altLang="zh-CN" sz="28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571500" indent="-571500" algn="just">
              <a:lnSpc>
                <a:spcPct val="150000"/>
              </a:lnSpc>
              <a:buClr>
                <a:schemeClr val="bg2">
                  <a:lumMod val="50000"/>
                </a:schemeClr>
              </a:buClr>
              <a:buSzPts val="3000"/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國際經濟組織為協調國際貿易及經濟合作而出現，是經濟全球化的特徵之一。</a:t>
            </a:r>
            <a:endParaRPr lang="zh-TW" altLang="en-US" sz="28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" name="Google Shape;201;p18">
            <a:extLst>
              <a:ext uri="{FF2B5EF4-FFF2-40B4-BE49-F238E27FC236}">
                <a16:creationId xmlns:a16="http://schemas.microsoft.com/office/drawing/2014/main" id="{50865FB9-4038-8DD8-BB07-37945AEC187A}"/>
              </a:ext>
            </a:extLst>
          </p:cNvPr>
          <p:cNvSpPr/>
          <p:nvPr/>
        </p:nvSpPr>
        <p:spPr>
          <a:xfrm>
            <a:off x="1343392" y="567475"/>
            <a:ext cx="1575547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小結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6">
            <a:extLst>
              <a:ext uri="{FF2B5EF4-FFF2-40B4-BE49-F238E27FC236}">
                <a16:creationId xmlns:a16="http://schemas.microsoft.com/office/drawing/2014/main" id="{6239D9F9-7FF6-6B1A-84FC-138B450ED312}"/>
              </a:ext>
            </a:extLst>
          </p:cNvPr>
          <p:cNvSpPr/>
          <p:nvPr/>
        </p:nvSpPr>
        <p:spPr>
          <a:xfrm>
            <a:off x="315424" y="2590869"/>
            <a:ext cx="11600351" cy="1989650"/>
          </a:xfrm>
          <a:prstGeom prst="roundRect">
            <a:avLst>
              <a:gd name="adj" fmla="val 84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DBBBF0B-B85F-1444-AB3A-12850FC0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131" y="1561141"/>
            <a:ext cx="5494563" cy="1254615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3600" spc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從</a:t>
            </a:r>
            <a:r>
              <a:rPr lang="zh-CN" altLang="en-US" sz="3600" spc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中國參與國際經濟組織</a:t>
            </a:r>
            <a:br>
              <a:rPr lang="en-US" altLang="zh-CN" sz="3600" spc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600" spc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看</a:t>
            </a:r>
            <a:r>
              <a:rPr lang="zh-CN" altLang="en-US" sz="3600" spc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組織的作用</a:t>
            </a:r>
            <a:endParaRPr lang="zh-TW" altLang="en-US" sz="3600" spc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BA19BBD-7FD4-5518-926B-E8011DF1F0A0}"/>
              </a:ext>
            </a:extLst>
          </p:cNvPr>
          <p:cNvSpPr txBox="1"/>
          <p:nvPr/>
        </p:nvSpPr>
        <p:spPr>
          <a:xfrm>
            <a:off x="445938" y="3040643"/>
            <a:ext cx="112300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觀看影片「</a:t>
            </a:r>
            <a:r>
              <a:rPr lang="zh-CN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中國參與國際事務</a:t>
            </a:r>
            <a:r>
              <a:rPr lang="zh-TW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」，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</a:t>
            </a:r>
            <a:r>
              <a:rPr lang="zh-CN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中國如何通過國際經濟組織參與國際事務</a:t>
            </a:r>
            <a:r>
              <a:rPr lang="zh-TW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並從中了解</a:t>
            </a:r>
            <a:r>
              <a:rPr lang="zh-CN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國際經濟組織的作用</a:t>
            </a:r>
            <a:r>
              <a:rPr lang="zh-TW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2" name="Google Shape;85;p6">
            <a:extLst>
              <a:ext uri="{FF2B5EF4-FFF2-40B4-BE49-F238E27FC236}">
                <a16:creationId xmlns:a16="http://schemas.microsoft.com/office/drawing/2014/main" id="{E1C15F80-3413-BB45-8623-B0A635978DEB}"/>
              </a:ext>
            </a:extLst>
          </p:cNvPr>
          <p:cNvSpPr/>
          <p:nvPr/>
        </p:nvSpPr>
        <p:spPr>
          <a:xfrm>
            <a:off x="645963" y="1663352"/>
            <a:ext cx="3520629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</a:t>
            </a: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r>
              <a:rPr lang="en-US" alt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sz="4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19225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"/>
          <p:cNvSpPr/>
          <p:nvPr/>
        </p:nvSpPr>
        <p:spPr>
          <a:xfrm>
            <a:off x="760155" y="717648"/>
            <a:ext cx="2238375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897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資料</a:t>
            </a:r>
            <a:r>
              <a:rPr lang="zh-TW" altLang="en-US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一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6" name="Google Shape;156;p14"/>
          <p:cNvSpPr txBox="1"/>
          <p:nvPr/>
        </p:nvSpPr>
        <p:spPr>
          <a:xfrm>
            <a:off x="760155" y="5437591"/>
            <a:ext cx="665199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影片</a:t>
            </a:r>
            <a:r>
              <a:rPr lang="zh-TW" sz="1000" b="0" i="0" u="none" strike="noStrike" cap="none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來源：</a:t>
            </a:r>
            <a:r>
              <a:rPr lang="en-HK" altLang="zh-TW" sz="1000" b="0" i="0" u="none" strike="noStrike" cap="none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The China Current</a:t>
            </a:r>
            <a:r>
              <a:rPr lang="en-US" altLang="zh-TW" sz="1000" b="0" i="0" u="none" strike="noStrike" cap="none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〈</a:t>
            </a:r>
            <a:r>
              <a:rPr lang="zh-CN" altLang="en-US" sz="1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中國參與國際事務</a:t>
            </a:r>
            <a:r>
              <a:rPr lang="en-US" altLang="zh-TW" sz="1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〉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https://chinacurrent.com/education/article/2022/10/24024.html</a:t>
            </a:r>
          </a:p>
        </p:txBody>
      </p:sp>
      <p:sp>
        <p:nvSpPr>
          <p:cNvPr id="13" name="Google Shape;86;p6">
            <a:hlinkClick r:id="rId3"/>
            <a:extLst>
              <a:ext uri="{FF2B5EF4-FFF2-40B4-BE49-F238E27FC236}">
                <a16:creationId xmlns:a16="http://schemas.microsoft.com/office/drawing/2014/main" id="{D1DBFC81-B229-6478-AAB9-FF8E43478BDD}"/>
              </a:ext>
            </a:extLst>
          </p:cNvPr>
          <p:cNvSpPr/>
          <p:nvPr/>
        </p:nvSpPr>
        <p:spPr>
          <a:xfrm>
            <a:off x="8402502" y="1829569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" name="Rectangle: Top Corners Rounded 3">
            <a:extLst>
              <a:ext uri="{FF2B5EF4-FFF2-40B4-BE49-F238E27FC236}">
                <a16:creationId xmlns:a16="http://schemas.microsoft.com/office/drawing/2014/main" id="{E969EB19-BFD7-B850-D883-58E6C2F14924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4800" b="1" dirty="0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18FCE71E-96BF-A63D-CB4A-DF9BEA18F732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algn="ctr"/>
            <a:r>
              <a:rPr lang="en-HK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1" name="Google Shape;146;p13">
            <a:extLst>
              <a:ext uri="{FF2B5EF4-FFF2-40B4-BE49-F238E27FC236}">
                <a16:creationId xmlns:a16="http://schemas.microsoft.com/office/drawing/2014/main" id="{4B09C493-B5C9-9527-EA9D-EB5D86842D1C}"/>
              </a:ext>
            </a:extLst>
          </p:cNvPr>
          <p:cNvSpPr/>
          <p:nvPr/>
        </p:nvSpPr>
        <p:spPr>
          <a:xfrm>
            <a:off x="3104583" y="972406"/>
            <a:ext cx="62633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中國參與國際事務</a:t>
            </a:r>
            <a:endParaRPr sz="3200" b="1" dirty="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" name="Google Shape;84;p6">
            <a:extLst>
              <a:ext uri="{FF2B5EF4-FFF2-40B4-BE49-F238E27FC236}">
                <a16:creationId xmlns:a16="http://schemas.microsoft.com/office/drawing/2014/main" id="{796E4B76-4DEB-976A-CCF2-1EDB614FD8F4}"/>
              </a:ext>
            </a:extLst>
          </p:cNvPr>
          <p:cNvSpPr/>
          <p:nvPr/>
        </p:nvSpPr>
        <p:spPr>
          <a:xfrm>
            <a:off x="8733033" y="4011984"/>
            <a:ext cx="3311889" cy="1938992"/>
          </a:xfrm>
          <a:prstGeom prst="roundRect">
            <a:avLst>
              <a:gd name="adj" fmla="val 84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42F35B6-5605-FF55-B26C-51B2DE017667}"/>
              </a:ext>
            </a:extLst>
          </p:cNvPr>
          <p:cNvSpPr txBox="1"/>
          <p:nvPr/>
        </p:nvSpPr>
        <p:spPr>
          <a:xfrm>
            <a:off x="9018537" y="4437297"/>
            <a:ext cx="27408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提到國家在參與國際經貿交流合作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上有哪些表現</a:t>
            </a: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Oval 6">
            <a:extLst>
              <a:ext uri="{FF2B5EF4-FFF2-40B4-BE49-F238E27FC236}">
                <a16:creationId xmlns:a16="http://schemas.microsoft.com/office/drawing/2014/main" id="{F828B64B-62B9-930E-6083-F0315DB85051}"/>
              </a:ext>
            </a:extLst>
          </p:cNvPr>
          <p:cNvSpPr/>
          <p:nvPr/>
        </p:nvSpPr>
        <p:spPr>
          <a:xfrm rot="20934891">
            <a:off x="8287440" y="3714858"/>
            <a:ext cx="1325880" cy="63760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  <a:endParaRPr lang="en-HK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hlinkClick r:id="rId4"/>
            <a:extLst>
              <a:ext uri="{FF2B5EF4-FFF2-40B4-BE49-F238E27FC236}">
                <a16:creationId xmlns:a16="http://schemas.microsoft.com/office/drawing/2014/main" id="{B2E014FA-0DD5-2BAF-08F2-C1265E3D1C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02" y="1647365"/>
            <a:ext cx="7368085" cy="376632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602664E-4D74-D5C1-1E8B-2770643908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102071" y="1809831"/>
            <a:ext cx="1326331" cy="132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20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CCEB56-2DB0-4365-ABFB-C8117E963D15}"/>
              </a:ext>
            </a:extLst>
          </p:cNvPr>
          <p:cNvSpPr txBox="1">
            <a:spLocks/>
          </p:cNvSpPr>
          <p:nvPr/>
        </p:nvSpPr>
        <p:spPr>
          <a:xfrm>
            <a:off x="423553" y="1611476"/>
            <a:ext cx="11344894" cy="33751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en-HK" altLang="zh-TW" sz="18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2A688D3D-9586-46B9-A0F9-89B89D2A9ACF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4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6F6030-50F6-43AB-A9FE-2C4037116B00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algn="ctr"/>
            <a:r>
              <a:rPr lang="en-HK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A9E8DE4-358A-4215-9729-21A59091CAB3}"/>
              </a:ext>
            </a:extLst>
          </p:cNvPr>
          <p:cNvSpPr/>
          <p:nvPr/>
        </p:nvSpPr>
        <p:spPr>
          <a:xfrm>
            <a:off x="418991" y="5046469"/>
            <a:ext cx="41157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1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世界銀站</a:t>
            </a:r>
            <a:r>
              <a:rPr lang="en-US" altLang="zh-TW" sz="1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1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世界銀行 </a:t>
            </a:r>
            <a:r>
              <a:rPr lang="en-US" altLang="zh-TW" sz="1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2022</a:t>
            </a:r>
            <a:r>
              <a:rPr lang="zh-TW" altLang="en-US" sz="1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年年度報告</a:t>
            </a:r>
            <a:r>
              <a:rPr lang="en-US" altLang="zh-TW" sz="1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》</a:t>
            </a:r>
          </a:p>
          <a:p>
            <a:pPr lvl="0">
              <a:defRPr/>
            </a:pPr>
            <a:r>
              <a:rPr lang="en-US" altLang="zh-TW" sz="1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hlinkClick r:id="rId2"/>
              </a:rPr>
              <a:t>https://www.shihang.org/zh/about/annual-report#anchor-annual</a:t>
            </a:r>
            <a:r>
              <a:rPr lang="en-US" altLang="zh-TW" sz="1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endParaRPr lang="zh-CN" altLang="en-US" sz="1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251C2A7-D2D3-4B39-B1E5-6413541B76CE}"/>
              </a:ext>
            </a:extLst>
          </p:cNvPr>
          <p:cNvSpPr/>
          <p:nvPr/>
        </p:nvSpPr>
        <p:spPr>
          <a:xfrm>
            <a:off x="4343439" y="4554255"/>
            <a:ext cx="31647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DFKai-SB" panose="03000509000000000000" pitchFamily="65" charset="-120"/>
                <a:ea typeface="DFKai-SB" panose="03000509000000000000" pitchFamily="65" charset="-120"/>
              </a:rPr>
              <a:t>世界銀行</a:t>
            </a:r>
            <a:r>
              <a:rPr lang="en-US" altLang="zh-TW" sz="1400" dirty="0">
                <a:latin typeface="DFKai-SB" panose="03000509000000000000" pitchFamily="65" charset="-120"/>
                <a:ea typeface="DFKai-SB" panose="03000509000000000000" pitchFamily="65" charset="-120"/>
              </a:rPr>
              <a:t>《</a:t>
            </a:r>
            <a:r>
              <a:rPr lang="zh-CN" altLang="en-US" sz="1400" dirty="0">
                <a:latin typeface="DFKai-SB" panose="03000509000000000000" pitchFamily="65" charset="-120"/>
                <a:ea typeface="DFKai-SB" panose="03000509000000000000" pitchFamily="65" charset="-120"/>
              </a:rPr>
              <a:t>世界銀行</a:t>
            </a:r>
            <a:r>
              <a:rPr lang="en-US" altLang="zh-CN" sz="1400" dirty="0">
                <a:latin typeface="DFKai-SB" panose="03000509000000000000" pitchFamily="65" charset="-120"/>
                <a:ea typeface="DFKai-SB" panose="03000509000000000000" pitchFamily="65" charset="-120"/>
              </a:rPr>
              <a:t>2022</a:t>
            </a:r>
            <a:r>
              <a:rPr lang="zh-CN" altLang="en-US" sz="1400" dirty="0">
                <a:latin typeface="DFKai-SB" panose="03000509000000000000" pitchFamily="65" charset="-120"/>
                <a:ea typeface="DFKai-SB" panose="03000509000000000000" pitchFamily="65" charset="-120"/>
              </a:rPr>
              <a:t>年度報告</a:t>
            </a:r>
            <a:r>
              <a:rPr lang="en-US" altLang="zh-TW" sz="1400" dirty="0">
                <a:latin typeface="DFKai-SB" panose="03000509000000000000" pitchFamily="65" charset="-120"/>
                <a:ea typeface="DFKai-SB" panose="03000509000000000000" pitchFamily="65" charset="-120"/>
              </a:rPr>
              <a:t>》</a:t>
            </a:r>
            <a:endParaRPr lang="zh-HK" altLang="en-US" sz="1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13" name="圖片 12">
            <a:hlinkClick r:id="rId2"/>
            <a:extLst>
              <a:ext uri="{FF2B5EF4-FFF2-40B4-BE49-F238E27FC236}">
                <a16:creationId xmlns:a16="http://schemas.microsoft.com/office/drawing/2014/main" id="{1731A8F7-E48B-47FF-AAA2-55F4CA220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226" y="2419082"/>
            <a:ext cx="1481456" cy="148145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084FC12-7E9E-449A-B548-94F62FC375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7269" y="2439810"/>
            <a:ext cx="1440000" cy="1440000"/>
          </a:xfrm>
          <a:prstGeom prst="rect">
            <a:avLst/>
          </a:prstGeom>
        </p:spPr>
      </p:pic>
      <p:sp>
        <p:nvSpPr>
          <p:cNvPr id="3" name="Google Shape;153;p14">
            <a:extLst>
              <a:ext uri="{FF2B5EF4-FFF2-40B4-BE49-F238E27FC236}">
                <a16:creationId xmlns:a16="http://schemas.microsoft.com/office/drawing/2014/main" id="{51256CE8-569F-2692-A6D3-5487E06E53C4}"/>
              </a:ext>
            </a:extLst>
          </p:cNvPr>
          <p:cNvSpPr/>
          <p:nvPr/>
        </p:nvSpPr>
        <p:spPr>
          <a:xfrm>
            <a:off x="418991" y="693613"/>
            <a:ext cx="2238375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897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資料</a:t>
            </a:r>
            <a:r>
              <a:rPr lang="zh-TW" altLang="en-US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二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23014BE0-AC8D-71B2-6A6E-90B21639A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402" y="181186"/>
            <a:ext cx="3370649" cy="623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2346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D90E479-D87B-D683-691A-218274113AEA}"/>
              </a:ext>
            </a:extLst>
          </p:cNvPr>
          <p:cNvSpPr txBox="1">
            <a:spLocks/>
          </p:cNvSpPr>
          <p:nvPr/>
        </p:nvSpPr>
        <p:spPr>
          <a:xfrm>
            <a:off x="3925874" y="134035"/>
            <a:ext cx="5084412" cy="72676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rgbClr val="EF569C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Microsoft Himalaya" pitchFamily="2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3600" spc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國際經濟組織的功能</a:t>
            </a:r>
            <a:endParaRPr lang="zh-TW" altLang="en-US" sz="3600" spc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A81FC12-280F-F5EF-DF69-5E211311C70C}"/>
              </a:ext>
            </a:extLst>
          </p:cNvPr>
          <p:cNvSpPr txBox="1"/>
          <p:nvPr/>
        </p:nvSpPr>
        <p:spPr>
          <a:xfrm>
            <a:off x="2801626" y="2565922"/>
            <a:ext cx="184164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經濟發展</a:t>
            </a:r>
            <a:endParaRPr lang="en-US" altLang="zh-TW" sz="2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取得</a:t>
            </a:r>
            <a:endParaRPr lang="en-US" altLang="zh-TW" sz="2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新成效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0498070-1074-380B-5C42-B163428C7653}"/>
              </a:ext>
            </a:extLst>
          </p:cNvPr>
          <p:cNvSpPr txBox="1"/>
          <p:nvPr/>
        </p:nvSpPr>
        <p:spPr>
          <a:xfrm>
            <a:off x="4389271" y="3363364"/>
            <a:ext cx="184164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社會文明</a:t>
            </a:r>
            <a:endParaRPr lang="en-US" altLang="zh-TW" sz="2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程度得到</a:t>
            </a:r>
            <a:endParaRPr lang="en-US" altLang="zh-TW" sz="2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新提高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AC634C7-E75E-2851-503B-0D9C91DB4EC8}"/>
              </a:ext>
            </a:extLst>
          </p:cNvPr>
          <p:cNvSpPr txBox="1"/>
          <p:nvPr/>
        </p:nvSpPr>
        <p:spPr>
          <a:xfrm>
            <a:off x="5997464" y="2483801"/>
            <a:ext cx="184164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生態文明</a:t>
            </a:r>
            <a:endParaRPr lang="en-US" altLang="zh-TW" sz="2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建設實現</a:t>
            </a:r>
            <a:endParaRPr lang="en-US" altLang="zh-TW" sz="2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新進步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3175E85-B134-D788-D34C-139C90C80EC5}"/>
              </a:ext>
            </a:extLst>
          </p:cNvPr>
          <p:cNvSpPr txBox="1"/>
          <p:nvPr/>
        </p:nvSpPr>
        <p:spPr>
          <a:xfrm>
            <a:off x="7625630" y="1625124"/>
            <a:ext cx="184164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民生福祉</a:t>
            </a:r>
            <a:endParaRPr lang="en-US" altLang="zh-TW" sz="2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達到</a:t>
            </a:r>
            <a:endParaRPr lang="en-US" altLang="zh-TW" sz="2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新水平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DCA0F7-60EA-1867-D053-E5305D5AAADA}"/>
              </a:ext>
            </a:extLst>
          </p:cNvPr>
          <p:cNvSpPr txBox="1"/>
          <p:nvPr/>
        </p:nvSpPr>
        <p:spPr>
          <a:xfrm>
            <a:off x="9233249" y="4297713"/>
            <a:ext cx="184164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國家治理</a:t>
            </a:r>
            <a:endParaRPr lang="en-US" altLang="zh-TW" sz="2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效能得到</a:t>
            </a:r>
            <a:endParaRPr lang="en-US" altLang="zh-TW" sz="2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新提升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5EBAE04-C88E-797C-4F15-416ECBF226CE}"/>
              </a:ext>
            </a:extLst>
          </p:cNvPr>
          <p:cNvSpPr txBox="1"/>
          <p:nvPr/>
        </p:nvSpPr>
        <p:spPr>
          <a:xfrm>
            <a:off x="3688210" y="6531690"/>
            <a:ext cx="6097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圖片來源：</a:t>
            </a:r>
            <a:r>
              <a:rPr lang="en-US" altLang="zh-TW" sz="1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Getty</a:t>
            </a:r>
            <a:r>
              <a:rPr lang="zh-TW" altLang="en-US" sz="1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1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</a:t>
            </a:r>
            <a:r>
              <a:rPr lang="en-US" altLang="zh-CN" sz="1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hutterstock</a:t>
            </a:r>
            <a:endParaRPr lang="zh-TW" altLang="en-US" sz="1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B32E52A-D551-4910-6AC8-46B73A7BF9B5}"/>
              </a:ext>
            </a:extLst>
          </p:cNvPr>
          <p:cNvSpPr txBox="1"/>
          <p:nvPr/>
        </p:nvSpPr>
        <p:spPr>
          <a:xfrm>
            <a:off x="640853" y="859966"/>
            <a:ext cx="57962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國際經濟組織的功能主要包括以下方面</a:t>
            </a: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</a:p>
        </p:txBody>
      </p:sp>
      <p:sp>
        <p:nvSpPr>
          <p:cNvPr id="14" name="Google Shape;141;p13">
            <a:extLst>
              <a:ext uri="{FF2B5EF4-FFF2-40B4-BE49-F238E27FC236}">
                <a16:creationId xmlns:a16="http://schemas.microsoft.com/office/drawing/2014/main" id="{416AA019-AF7F-9AA5-AFEA-107D4D44F839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9ED6E56F-9E5E-C96B-CE58-DC796BA62441}"/>
              </a:ext>
            </a:extLst>
          </p:cNvPr>
          <p:cNvGraphicFramePr/>
          <p:nvPr/>
        </p:nvGraphicFramePr>
        <p:xfrm>
          <a:off x="1644314" y="778817"/>
          <a:ext cx="9042400" cy="586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C5134ECF-BFB9-7108-B281-E1B0034101EA}"/>
              </a:ext>
            </a:extLst>
          </p:cNvPr>
          <p:cNvSpPr txBox="1"/>
          <p:nvPr/>
        </p:nvSpPr>
        <p:spPr>
          <a:xfrm>
            <a:off x="3587335" y="2662238"/>
            <a:ext cx="1611551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促進國家之間的經濟合作</a:t>
            </a:r>
            <a:endParaRPr lang="zh-TW" altLang="en-US" sz="2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EE888A1-FD44-27EC-016B-9B500ADAAF65}"/>
              </a:ext>
            </a:extLst>
          </p:cNvPr>
          <p:cNvSpPr txBox="1"/>
          <p:nvPr/>
        </p:nvSpPr>
        <p:spPr>
          <a:xfrm>
            <a:off x="6944029" y="2685965"/>
            <a:ext cx="1841641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推動市場主導的自由貿易發展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9306946-6A34-8C8F-FAF8-564004DDFDCF}"/>
              </a:ext>
            </a:extLst>
          </p:cNvPr>
          <p:cNvSpPr txBox="1"/>
          <p:nvPr/>
        </p:nvSpPr>
        <p:spPr>
          <a:xfrm>
            <a:off x="3601849" y="4371347"/>
            <a:ext cx="161155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協調與減少國與國間的經濟糾紛</a:t>
            </a:r>
            <a:endParaRPr lang="zh-TW" altLang="en-US" sz="2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0622DF2-3A24-D7DA-5D3F-A72F900D0BEE}"/>
              </a:ext>
            </a:extLst>
          </p:cNvPr>
          <p:cNvSpPr txBox="1"/>
          <p:nvPr/>
        </p:nvSpPr>
        <p:spPr>
          <a:xfrm>
            <a:off x="5151499" y="3776603"/>
            <a:ext cx="193940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提供經濟或技術援助</a:t>
            </a:r>
            <a:endParaRPr lang="zh-TW" altLang="en-US" sz="2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27F3778-7A9A-773A-B623-9DDAC467DC82}"/>
              </a:ext>
            </a:extLst>
          </p:cNvPr>
          <p:cNvSpPr/>
          <p:nvPr/>
        </p:nvSpPr>
        <p:spPr>
          <a:xfrm>
            <a:off x="870859" y="1474404"/>
            <a:ext cx="4310666" cy="83099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hangingPunct="0"/>
            <a:r>
              <a:rPr lang="zh-CN" altLang="en-US" sz="1600" b="1" dirty="0">
                <a:solidFill>
                  <a:srgbClr val="7EC7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由東盟提出並促成的「區域全面經濟夥伴協定</a:t>
            </a:r>
            <a:r>
              <a:rPr lang="en-US" altLang="zh-CN" sz="1600" b="1" dirty="0">
                <a:solidFill>
                  <a:srgbClr val="7EC7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(RCEP)</a:t>
            </a:r>
            <a:r>
              <a:rPr lang="zh-CN" altLang="en-US" sz="1600" b="1" dirty="0">
                <a:solidFill>
                  <a:srgbClr val="7EC7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」於</a:t>
            </a:r>
            <a:r>
              <a:rPr lang="en-US" altLang="zh-CN" sz="1600" b="1" dirty="0">
                <a:solidFill>
                  <a:srgbClr val="7EC7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2020</a:t>
            </a:r>
            <a:r>
              <a:rPr lang="zh-CN" altLang="en-US" sz="1600" b="1" dirty="0">
                <a:solidFill>
                  <a:srgbClr val="7EC7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CN" sz="1600" b="1" dirty="0">
                <a:solidFill>
                  <a:srgbClr val="7EC7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</a:t>
            </a:r>
            <a:r>
              <a:rPr lang="zh-CN" altLang="en-US" sz="1600" b="1" dirty="0">
                <a:solidFill>
                  <a:srgbClr val="7EC7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CN" sz="1600" b="1" dirty="0">
                <a:solidFill>
                  <a:srgbClr val="7EC7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15</a:t>
            </a:r>
            <a:r>
              <a:rPr lang="zh-CN" altLang="en-US" sz="1600" b="1" dirty="0">
                <a:solidFill>
                  <a:srgbClr val="7EC7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日正式簽訂，深化東盟</a:t>
            </a:r>
            <a:r>
              <a:rPr lang="en-US" altLang="zh-CN" sz="1600" b="1" dirty="0">
                <a:solidFill>
                  <a:srgbClr val="7EC7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</a:t>
            </a:r>
            <a:r>
              <a:rPr lang="zh-CN" altLang="en-US" sz="1600" b="1" dirty="0">
                <a:solidFill>
                  <a:srgbClr val="7EC7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國與中日韓澳紐之間的合作關係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74A3390-5375-BD90-2809-44FD0FF7EFD4}"/>
              </a:ext>
            </a:extLst>
          </p:cNvPr>
          <p:cNvSpPr/>
          <p:nvPr/>
        </p:nvSpPr>
        <p:spPr>
          <a:xfrm>
            <a:off x="9169959" y="5204580"/>
            <a:ext cx="2779801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hangingPunct="0"/>
            <a:r>
              <a:rPr lang="en-US" altLang="zh-CN" sz="1600" b="1" dirty="0">
                <a:solidFill>
                  <a:srgbClr val="6498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2022</a:t>
            </a:r>
            <a:r>
              <a:rPr lang="zh-CN" altLang="en-US" sz="1600" b="1" dirty="0">
                <a:solidFill>
                  <a:srgbClr val="6498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財年世界銀行批准了對中東和北非地區</a:t>
            </a:r>
            <a:r>
              <a:rPr lang="en-US" altLang="zh-CN" sz="1600" b="1" dirty="0">
                <a:solidFill>
                  <a:srgbClr val="6498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29</a:t>
            </a:r>
            <a:r>
              <a:rPr lang="zh-CN" altLang="en-US" sz="1600" b="1" dirty="0">
                <a:solidFill>
                  <a:srgbClr val="6498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項業務的</a:t>
            </a:r>
            <a:r>
              <a:rPr lang="en-US" altLang="zh-CN" sz="1600" b="1" dirty="0">
                <a:solidFill>
                  <a:srgbClr val="6498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49</a:t>
            </a:r>
            <a:r>
              <a:rPr lang="zh-CN" altLang="en-US" sz="1600" b="1" dirty="0">
                <a:solidFill>
                  <a:srgbClr val="6498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億美元貸款，協助低收入國家應對疫苗接種、糧食安全等問題</a:t>
            </a:r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488E46C3-7940-EDBE-C1BA-E0BDDB28F838}"/>
              </a:ext>
            </a:extLst>
          </p:cNvPr>
          <p:cNvSpPr/>
          <p:nvPr/>
        </p:nvSpPr>
        <p:spPr>
          <a:xfrm>
            <a:off x="589701" y="1516195"/>
            <a:ext cx="299503" cy="29950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例</a:t>
            </a:r>
            <a:endParaRPr lang="zh-TW" altLang="en-US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B0BBFED2-E1E0-3D94-1823-17FBF5936630}"/>
              </a:ext>
            </a:extLst>
          </p:cNvPr>
          <p:cNvSpPr/>
          <p:nvPr/>
        </p:nvSpPr>
        <p:spPr>
          <a:xfrm>
            <a:off x="8860535" y="5235909"/>
            <a:ext cx="299503" cy="29950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例</a:t>
            </a:r>
            <a:endParaRPr lang="zh-TW" altLang="en-US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6BEE0B3-742A-085B-7356-7FE4D6A1FE72}"/>
              </a:ext>
            </a:extLst>
          </p:cNvPr>
          <p:cNvSpPr txBox="1"/>
          <p:nvPr/>
        </p:nvSpPr>
        <p:spPr>
          <a:xfrm>
            <a:off x="3692302" y="6157943"/>
            <a:ext cx="46103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1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資料來源：</a:t>
            </a:r>
            <a:r>
              <a:rPr lang="zh-CN" altLang="en-US" sz="1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世界銀站</a:t>
            </a:r>
            <a:r>
              <a:rPr lang="en-US" altLang="zh-CN" sz="1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CN" altLang="en-US" sz="1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世界银行 </a:t>
            </a:r>
            <a:r>
              <a:rPr lang="en-US" altLang="zh-CN" sz="1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2022</a:t>
            </a:r>
            <a:r>
              <a:rPr lang="zh-CN" altLang="en-US" sz="1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年年度报告</a:t>
            </a:r>
            <a:r>
              <a:rPr lang="en-US" altLang="zh-CN" sz="1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》</a:t>
            </a:r>
            <a:endParaRPr lang="en-US" altLang="zh-HK" sz="1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altLang="zh-TW" sz="1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hlinkClick r:id="rId7"/>
              </a:rPr>
              <a:t>https://www.shihang.org/zh/about/annual-report#anchor-annual</a:t>
            </a:r>
            <a:r>
              <a:rPr lang="en-US" altLang="zh-TW" sz="1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endParaRPr lang="zh-CN" altLang="en-US" sz="1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036E36E1-171E-9264-9138-A0C00DFC6006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algn="ctr"/>
            <a:r>
              <a:rPr lang="en-HK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4F276CF-EC4B-3AFB-5337-8DFEEBB765F6}"/>
              </a:ext>
            </a:extLst>
          </p:cNvPr>
          <p:cNvSpPr/>
          <p:nvPr/>
        </p:nvSpPr>
        <p:spPr>
          <a:xfrm>
            <a:off x="472366" y="5188327"/>
            <a:ext cx="3022043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hangingPunct="0"/>
            <a:r>
              <a:rPr lang="zh-CN" altLang="en-US" sz="1600" b="1" dirty="0">
                <a:solidFill>
                  <a:srgbClr val="A8A6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世界貿易組織於</a:t>
            </a:r>
            <a:r>
              <a:rPr lang="en-US" altLang="zh-CN" sz="1600" b="1" dirty="0">
                <a:solidFill>
                  <a:srgbClr val="A8A6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2022</a:t>
            </a:r>
            <a:r>
              <a:rPr lang="zh-CN" altLang="en-US" sz="1600" b="1" dirty="0">
                <a:solidFill>
                  <a:srgbClr val="A8A6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CN" sz="1600" b="1" dirty="0">
                <a:solidFill>
                  <a:srgbClr val="A8A6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12</a:t>
            </a:r>
            <a:r>
              <a:rPr lang="zh-CN" altLang="en-US" sz="1600" b="1" dirty="0">
                <a:solidFill>
                  <a:srgbClr val="A8A6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CN" sz="1600" b="1" dirty="0">
                <a:solidFill>
                  <a:srgbClr val="A8A6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21</a:t>
            </a:r>
            <a:r>
              <a:rPr lang="zh-CN" altLang="en-US" sz="1600" b="1" dirty="0">
                <a:solidFill>
                  <a:srgbClr val="A8A6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日裁定，美國強制要求香港產品貼上「中國製造」標籤的做法違反世貿組織規則，維護國際間貿易秩序</a:t>
            </a:r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98F1CC23-E65B-1AB6-7F8F-7EC1EA98292E}"/>
              </a:ext>
            </a:extLst>
          </p:cNvPr>
          <p:cNvSpPr/>
          <p:nvPr/>
        </p:nvSpPr>
        <p:spPr>
          <a:xfrm>
            <a:off x="188342" y="5206956"/>
            <a:ext cx="299503" cy="29950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例</a:t>
            </a:r>
            <a:endParaRPr lang="zh-TW" altLang="en-US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242D4FC-9C53-7862-C931-14EC86671ACA}"/>
              </a:ext>
            </a:extLst>
          </p:cNvPr>
          <p:cNvSpPr/>
          <p:nvPr/>
        </p:nvSpPr>
        <p:spPr>
          <a:xfrm>
            <a:off x="8607483" y="1480050"/>
            <a:ext cx="3022043" cy="107721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hangingPunct="0"/>
            <a:r>
              <a:rPr lang="zh-CN" altLang="en-US" sz="1600" b="1" dirty="0">
                <a:solidFill>
                  <a:srgbClr val="65C1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世界貿易組織透過多邊貿易談判，消除妨礙國際貿易活動的貿易壁壘、歧視措施等，堅持自由貿易原則</a:t>
            </a: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45610D71-1718-C5B4-7FF1-A5F95185638E}"/>
              </a:ext>
            </a:extLst>
          </p:cNvPr>
          <p:cNvSpPr/>
          <p:nvPr/>
        </p:nvSpPr>
        <p:spPr>
          <a:xfrm>
            <a:off x="8317428" y="1539483"/>
            <a:ext cx="299503" cy="29950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例</a:t>
            </a:r>
            <a:endParaRPr lang="zh-TW" altLang="en-US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169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EC8E34-0638-DB1F-E861-474827CEA597}"/>
              </a:ext>
            </a:extLst>
          </p:cNvPr>
          <p:cNvSpPr/>
          <p:nvPr/>
        </p:nvSpPr>
        <p:spPr>
          <a:xfrm>
            <a:off x="212445" y="1060005"/>
            <a:ext cx="11150577" cy="381485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TW" sz="2800" dirty="0">
                <a:solidFill>
                  <a:schemeClr val="accent6"/>
                </a:solidFill>
                <a:latin typeface="+mn-ea"/>
              </a:rPr>
              <a:t>1.</a:t>
            </a:r>
            <a:r>
              <a:rPr lang="zh-TW" altLang="en-US" sz="2800" dirty="0">
                <a:solidFill>
                  <a:schemeClr val="accent6"/>
                </a:solidFill>
                <a:latin typeface="+mn-ea"/>
              </a:rPr>
              <a:t>中國在參與國際經濟組織的過程中有何貢獻？</a:t>
            </a:r>
          </a:p>
          <a:p>
            <a:pPr algn="just"/>
            <a:endParaRPr lang="zh-TW" altLang="en-US" sz="2800" dirty="0">
              <a:solidFill>
                <a:schemeClr val="accent6"/>
              </a:solidFill>
              <a:latin typeface="+mn-ea"/>
            </a:endParaRPr>
          </a:p>
          <a:p>
            <a:pPr algn="just"/>
            <a:r>
              <a:rPr lang="en-US" altLang="zh-TW" sz="2800" dirty="0">
                <a:solidFill>
                  <a:schemeClr val="accent6"/>
                </a:solidFill>
                <a:latin typeface="+mn-ea"/>
              </a:rPr>
              <a:t>2.</a:t>
            </a:r>
            <a:r>
              <a:rPr lang="zh-TW" altLang="en-US" sz="2800" dirty="0">
                <a:solidFill>
                  <a:schemeClr val="accent6"/>
                </a:solidFill>
                <a:latin typeface="+mn-ea"/>
              </a:rPr>
              <a:t>國際經濟組織對於經濟全球化起到甚麼作用？</a:t>
            </a:r>
            <a:endParaRPr lang="en-US" altLang="zh-TW" sz="2800" dirty="0">
              <a:solidFill>
                <a:schemeClr val="accent6"/>
              </a:solidFill>
              <a:latin typeface="+mn-ea"/>
            </a:endParaRPr>
          </a:p>
          <a:p>
            <a:pPr algn="just"/>
            <a:endParaRPr lang="en-HK" sz="320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73427E49-527F-14CA-B744-1C3EB61B18D4}"/>
              </a:ext>
            </a:extLst>
          </p:cNvPr>
          <p:cNvSpPr/>
          <p:nvPr/>
        </p:nvSpPr>
        <p:spPr>
          <a:xfrm>
            <a:off x="7612601" y="3747419"/>
            <a:ext cx="2008740" cy="196701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endParaRPr lang="en-HK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課堂活動工作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en-HK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Google Shape;234;p22">
            <a:extLst>
              <a:ext uri="{FF2B5EF4-FFF2-40B4-BE49-F238E27FC236}">
                <a16:creationId xmlns:a16="http://schemas.microsoft.com/office/drawing/2014/main" id="{3BC513AA-EECE-3C49-F659-D9C1FAE0C71F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549880E-0BCE-E355-78FF-3ED461D14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965" y="4049846"/>
            <a:ext cx="1270000" cy="127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6F4318-960F-047B-7C28-CF79500CE723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algn="ctr"/>
            <a:r>
              <a:rPr lang="en-HK" sz="24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199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/>
          <p:nvPr/>
        </p:nvSpPr>
        <p:spPr>
          <a:xfrm>
            <a:off x="1343392" y="279242"/>
            <a:ext cx="1575547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小結</a:t>
            </a: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7952668A-A09A-7BA4-3526-5EB04CD8C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467" y="477416"/>
            <a:ext cx="717026" cy="717026"/>
          </a:xfrm>
          <a:prstGeom prst="rect">
            <a:avLst/>
          </a:prstGeom>
        </p:spPr>
      </p:pic>
      <p:sp>
        <p:nvSpPr>
          <p:cNvPr id="5" name="Google Shape;200;p18">
            <a:extLst>
              <a:ext uri="{FF2B5EF4-FFF2-40B4-BE49-F238E27FC236}">
                <a16:creationId xmlns:a16="http://schemas.microsoft.com/office/drawing/2014/main" id="{7B39B849-81C2-FFD6-CBAC-AF03318A0D85}"/>
              </a:ext>
            </a:extLst>
          </p:cNvPr>
          <p:cNvSpPr/>
          <p:nvPr/>
        </p:nvSpPr>
        <p:spPr>
          <a:xfrm>
            <a:off x="423552" y="1208959"/>
            <a:ext cx="11463647" cy="4250547"/>
          </a:xfrm>
          <a:prstGeom prst="roundRect">
            <a:avLst>
              <a:gd name="adj" fmla="val 15959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indent="-571500" algn="just">
              <a:lnSpc>
                <a:spcPct val="150000"/>
              </a:lnSpc>
              <a:buClr>
                <a:schemeClr val="accent6"/>
              </a:buClr>
              <a:buSzPct val="120000"/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中國積極參與國際事務，活躍於不同的國際經濟組織，為推動國際經貿交流與發展作出貢獻。</a:t>
            </a:r>
            <a:endParaRPr lang="zh-TW" altLang="en-US" sz="2800" dirty="0">
              <a:solidFill>
                <a:schemeClr val="accent6"/>
              </a:solidFill>
              <a:latin typeface="微軟正黑體" panose="020B0604030504040204" pitchFamily="34" charset="-120"/>
              <a:sym typeface="Arial"/>
            </a:endParaRPr>
          </a:p>
          <a:p>
            <a:pPr marL="571500" indent="-571500" algn="just">
              <a:lnSpc>
                <a:spcPct val="150000"/>
              </a:lnSpc>
              <a:buClr>
                <a:schemeClr val="accent6"/>
              </a:buClr>
              <a:buSzPct val="120000"/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國際經濟組織的功能，主要是推動市場主導的自由貿易發展，減少國與國</a:t>
            </a:r>
            <a:r>
              <a:rPr lang="zh-TW" altLang="en-US" sz="28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之間因經濟活動所引起的紛爭，促進成員國之間的合作</a:t>
            </a:r>
            <a:r>
              <a:rPr lang="zh-CN" altLang="en-US" sz="28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，並向成員國提供經濟或技術援助</a:t>
            </a:r>
            <a:r>
              <a:rPr lang="zh-TW" altLang="en-US" sz="28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。</a:t>
            </a:r>
            <a:endParaRPr lang="en-US" altLang="zh-TW" sz="2800"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2301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6">
            <a:extLst>
              <a:ext uri="{FF2B5EF4-FFF2-40B4-BE49-F238E27FC236}">
                <a16:creationId xmlns:a16="http://schemas.microsoft.com/office/drawing/2014/main" id="{6239D9F9-7FF6-6B1A-84FC-138B450ED312}"/>
              </a:ext>
            </a:extLst>
          </p:cNvPr>
          <p:cNvSpPr/>
          <p:nvPr/>
        </p:nvSpPr>
        <p:spPr>
          <a:xfrm>
            <a:off x="770020" y="1987338"/>
            <a:ext cx="10900611" cy="1944845"/>
          </a:xfrm>
          <a:prstGeom prst="roundRect">
            <a:avLst>
              <a:gd name="adj" fmla="val 12689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zh-CN" altLang="en-US" sz="3000" dirty="0">
                <a:solidFill>
                  <a:srgbClr val="4459A8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國際經濟組織</a:t>
            </a:r>
            <a:r>
              <a:rPr lang="zh-TW" altLang="en-US" sz="3000" dirty="0">
                <a:solidFill>
                  <a:srgbClr val="4459A8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大致可分為全球性及區域性</a:t>
            </a:r>
            <a:r>
              <a:rPr lang="zh-CN" altLang="en-US" sz="3000" dirty="0">
                <a:solidFill>
                  <a:srgbClr val="4459A8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。閱讀資料，</a:t>
            </a:r>
            <a:r>
              <a:rPr kumimoji="0" lang="zh-CN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認識一些常見的</a:t>
            </a:r>
            <a:r>
              <a:rPr lang="zh-CN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全球性國際經濟</a:t>
            </a:r>
            <a:r>
              <a:rPr kumimoji="0" lang="zh-CN" alt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組織</a:t>
            </a:r>
            <a:r>
              <a:rPr lang="zh-CN" altLang="en-US" sz="3000" dirty="0">
                <a:solidFill>
                  <a:srgbClr val="4459A8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kumimoji="0" lang="zh-CN" alt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區域性國際經濟組織</a:t>
            </a:r>
            <a:r>
              <a:rPr kumimoji="0" lang="zh-TW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。</a:t>
            </a:r>
          </a:p>
        </p:txBody>
      </p:sp>
      <p:sp>
        <p:nvSpPr>
          <p:cNvPr id="4" name="Google Shape;85;p6">
            <a:extLst>
              <a:ext uri="{FF2B5EF4-FFF2-40B4-BE49-F238E27FC236}">
                <a16:creationId xmlns:a16="http://schemas.microsoft.com/office/drawing/2014/main" id="{DE014BBC-A6C8-C0F8-AB81-C19FD0AFEC60}"/>
              </a:ext>
            </a:extLst>
          </p:cNvPr>
          <p:cNvSpPr/>
          <p:nvPr/>
        </p:nvSpPr>
        <p:spPr>
          <a:xfrm>
            <a:off x="1099496" y="1069533"/>
            <a:ext cx="3520629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</a:t>
            </a: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r>
              <a:rPr lang="en-US" alt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sz="4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DBBBF0B-B85F-1444-AB3A-12850FC0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675" y="1182621"/>
            <a:ext cx="6473301" cy="70354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主要的國際經濟組織</a:t>
            </a:r>
            <a:endParaRPr lang="zh-TW" altLang="en-US" sz="40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Picture 2" descr="Logo, icon&#10;&#10;Description automatically generated">
            <a:extLst>
              <a:ext uri="{FF2B5EF4-FFF2-40B4-BE49-F238E27FC236}">
                <a16:creationId xmlns:a16="http://schemas.microsoft.com/office/drawing/2014/main" id="{D9CDD7E5-7959-6DC7-4EA6-18EBF720F3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957" y="870526"/>
            <a:ext cx="1271019" cy="127406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C38F65A-CC91-4D6B-5AA3-B90B88FBE8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33601">
            <a:off x="7131315" y="3631908"/>
            <a:ext cx="3738473" cy="23502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57E8E0D-C7B3-49C7-FB82-2722E7006E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07988">
            <a:off x="2025662" y="3622199"/>
            <a:ext cx="3453845" cy="25351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Google Shape;116;p9">
            <a:extLst>
              <a:ext uri="{FF2B5EF4-FFF2-40B4-BE49-F238E27FC236}">
                <a16:creationId xmlns:a16="http://schemas.microsoft.com/office/drawing/2014/main" id="{7DE698A3-BCB3-7BA5-E0DE-C1B1AF1F28E9}"/>
              </a:ext>
            </a:extLst>
          </p:cNvPr>
          <p:cNvSpPr/>
          <p:nvPr/>
        </p:nvSpPr>
        <p:spPr>
          <a:xfrm>
            <a:off x="1842115" y="6145521"/>
            <a:ext cx="253222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en-US" alt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S</a:t>
            </a:r>
            <a:r>
              <a:rPr lang="en-US" altLang="zh-CN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hutterstock</a:t>
            </a:r>
            <a:endParaRPr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272615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D7E3745-4DDF-B17E-8287-6FBC024BB4A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288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學習重點</a:t>
            </a:r>
            <a:r>
              <a:rPr lang="zh-CN" altLang="en-US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</a:t>
            </a:r>
            <a:r>
              <a:rPr lang="zh-TW" altLang="en-US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endParaRPr lang="en-HK" altLang="zh-TW" dirty="0">
              <a:solidFill>
                <a:srgbClr val="EC418C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經濟全球化</a:t>
            </a:r>
            <a:r>
              <a:rPr lang="en-HK" altLang="zh-TW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CN" altLang="en-US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國際經濟組織合作</a:t>
            </a:r>
            <a:r>
              <a:rPr lang="en-US" altLang="zh-TW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HK" altLang="zh-TW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共</a:t>
            </a:r>
            <a:r>
              <a:rPr lang="en-HK" altLang="zh-CN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TW" altLang="en-US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節</a:t>
            </a:r>
            <a:r>
              <a:rPr lang="en-US" altLang="zh-TW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sz="3200" b="1" dirty="0">
              <a:solidFill>
                <a:srgbClr val="EC418C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8216A08-3DCE-5EAC-CA3D-3358B4C2CF31}"/>
              </a:ext>
            </a:extLst>
          </p:cNvPr>
          <p:cNvSpPr txBox="1">
            <a:spLocks/>
          </p:cNvSpPr>
          <p:nvPr/>
        </p:nvSpPr>
        <p:spPr>
          <a:xfrm>
            <a:off x="420407" y="3675958"/>
            <a:ext cx="9495380" cy="1810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世界主要的國際經濟組織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A4C9317-313A-B2E3-DC2B-6C3C5A91FA94}"/>
              </a:ext>
            </a:extLst>
          </p:cNvPr>
          <p:cNvSpPr txBox="1">
            <a:spLocks/>
          </p:cNvSpPr>
          <p:nvPr/>
        </p:nvSpPr>
        <p:spPr>
          <a:xfrm>
            <a:off x="231220" y="3052251"/>
            <a:ext cx="10515600" cy="53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199C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9199C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第二節</a:t>
            </a:r>
            <a:endParaRPr lang="en-US" altLang="zh-TW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15247413-4BB6-664D-090D-74DF138B325A}"/>
              </a:ext>
            </a:extLst>
          </p:cNvPr>
          <p:cNvSpPr/>
          <p:nvPr/>
        </p:nvSpPr>
        <p:spPr>
          <a:xfrm>
            <a:off x="319563" y="232456"/>
            <a:ext cx="2342317" cy="929717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/>
              <a:t>資料一</a:t>
            </a:r>
            <a:endParaRPr lang="en-HK" sz="4800" b="1" dirty="0"/>
          </a:p>
        </p:txBody>
      </p:sp>
      <p:sp>
        <p:nvSpPr>
          <p:cNvPr id="8" name="Rectangle: Top Corners Rounded 3">
            <a:extLst>
              <a:ext uri="{FF2B5EF4-FFF2-40B4-BE49-F238E27FC236}">
                <a16:creationId xmlns:a16="http://schemas.microsoft.com/office/drawing/2014/main" id="{1F743438-1A73-6A6B-CF51-F05D420CF4CE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4800" b="1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204BBA3-0869-24D5-BC7B-39F26A76BE09}"/>
              </a:ext>
            </a:extLst>
          </p:cNvPr>
          <p:cNvSpPr txBox="1"/>
          <p:nvPr/>
        </p:nvSpPr>
        <p:spPr>
          <a:xfrm>
            <a:off x="0" y="6457890"/>
            <a:ext cx="46103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資料來源：</a:t>
            </a:r>
            <a:r>
              <a:rPr lang="zh-CN" altLang="en-US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世界貿易組織</a:t>
            </a:r>
            <a:r>
              <a:rPr lang="zh-TW" altLang="en-US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網站</a:t>
            </a:r>
            <a:endParaRPr lang="en-US" altLang="zh-TW" sz="1000" dirty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https://www.wto.org/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02D21EE-929B-0147-8015-BB5D78624429}"/>
              </a:ext>
            </a:extLst>
          </p:cNvPr>
          <p:cNvSpPr txBox="1"/>
          <p:nvPr/>
        </p:nvSpPr>
        <p:spPr>
          <a:xfrm>
            <a:off x="2661880" y="613675"/>
            <a:ext cx="6139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全球性國際經濟組織</a:t>
            </a:r>
            <a:endParaRPr lang="zh-TW" altLang="en-US" sz="3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67CEC372-4DA6-E912-CF6A-4F0641D825DC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lang="en-HK" sz="2400" dirty="0"/>
          </a:p>
        </p:txBody>
      </p:sp>
      <p:cxnSp>
        <p:nvCxnSpPr>
          <p:cNvPr id="16" name="ตัวเชื่อมต่อตรง 237">
            <a:extLst>
              <a:ext uri="{FF2B5EF4-FFF2-40B4-BE49-F238E27FC236}">
                <a16:creationId xmlns:a16="http://schemas.microsoft.com/office/drawing/2014/main" id="{18840AA8-F758-0E62-2EAC-350D9294BB9C}"/>
              </a:ext>
            </a:extLst>
          </p:cNvPr>
          <p:cNvCxnSpPr>
            <a:cxnSpLocks/>
          </p:cNvCxnSpPr>
          <p:nvPr/>
        </p:nvCxnSpPr>
        <p:spPr>
          <a:xfrm>
            <a:off x="3779173" y="1503966"/>
            <a:ext cx="4572000" cy="0"/>
          </a:xfrm>
          <a:prstGeom prst="straightConnector1">
            <a:avLst/>
          </a:prstGeom>
          <a:ln w="44450">
            <a:solidFill>
              <a:schemeClr val="accent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458E0BA0-56B7-8B10-4E7F-99FC7ADBE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5833" y="788873"/>
            <a:ext cx="3991180" cy="1463951"/>
          </a:xfrm>
          <a:prstGeom prst="rect">
            <a:avLst/>
          </a:prstGeom>
        </p:spPr>
      </p:pic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8A90C2CD-2868-7452-107A-6F6164CA8574}"/>
              </a:ext>
            </a:extLst>
          </p:cNvPr>
          <p:cNvSpPr/>
          <p:nvPr/>
        </p:nvSpPr>
        <p:spPr>
          <a:xfrm>
            <a:off x="310269" y="1164686"/>
            <a:ext cx="3425362" cy="67856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世界貿易組織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8D74CA3A-5C95-5ED6-21D2-4AD513FADE45}"/>
              </a:ext>
            </a:extLst>
          </p:cNvPr>
          <p:cNvGrpSpPr/>
          <p:nvPr/>
        </p:nvGrpSpPr>
        <p:grpSpPr>
          <a:xfrm>
            <a:off x="2434844" y="1906218"/>
            <a:ext cx="6258546" cy="4526793"/>
            <a:chOff x="-726933" y="-79813"/>
            <a:chExt cx="6258546" cy="4526793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1BDE5217-6F49-CF18-FB08-958A9A329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9613" y="-79813"/>
              <a:ext cx="4572000" cy="3760525"/>
            </a:xfrm>
            <a:custGeom>
              <a:avLst/>
              <a:gdLst/>
              <a:ahLst/>
              <a:cxnLst/>
              <a:rect l="l" t="t" r="r" b="b"/>
              <a:pathLst>
                <a:path w="5846002" h="4872577">
                  <a:moveTo>
                    <a:pt x="343285" y="2953992"/>
                  </a:moveTo>
                  <a:cubicBezTo>
                    <a:pt x="343285" y="2953992"/>
                    <a:pt x="343285" y="2953992"/>
                    <a:pt x="849063" y="2953992"/>
                  </a:cubicBezTo>
                  <a:cubicBezTo>
                    <a:pt x="880743" y="2953992"/>
                    <a:pt x="911330" y="2971406"/>
                    <a:pt x="926624" y="2999703"/>
                  </a:cubicBezTo>
                  <a:cubicBezTo>
                    <a:pt x="926624" y="2999703"/>
                    <a:pt x="926624" y="2999703"/>
                    <a:pt x="1180059" y="3436136"/>
                  </a:cubicBezTo>
                  <a:cubicBezTo>
                    <a:pt x="1196445" y="3463345"/>
                    <a:pt x="1196445" y="3498172"/>
                    <a:pt x="1180059" y="3525382"/>
                  </a:cubicBezTo>
                  <a:cubicBezTo>
                    <a:pt x="1180059" y="3525382"/>
                    <a:pt x="1180059" y="3525382"/>
                    <a:pt x="926624" y="3961814"/>
                  </a:cubicBezTo>
                  <a:cubicBezTo>
                    <a:pt x="911330" y="3990111"/>
                    <a:pt x="880743" y="4007525"/>
                    <a:pt x="849063" y="4007525"/>
                  </a:cubicBezTo>
                  <a:cubicBezTo>
                    <a:pt x="849063" y="4007525"/>
                    <a:pt x="849063" y="4007525"/>
                    <a:pt x="343285" y="4007525"/>
                  </a:cubicBezTo>
                  <a:cubicBezTo>
                    <a:pt x="310513" y="4007525"/>
                    <a:pt x="281019" y="3990111"/>
                    <a:pt x="264633" y="3961814"/>
                  </a:cubicBezTo>
                  <a:cubicBezTo>
                    <a:pt x="264633" y="3961814"/>
                    <a:pt x="264633" y="3961814"/>
                    <a:pt x="12290" y="3525382"/>
                  </a:cubicBezTo>
                  <a:cubicBezTo>
                    <a:pt x="-4096" y="3498172"/>
                    <a:pt x="-4096" y="3463345"/>
                    <a:pt x="12290" y="3436136"/>
                  </a:cubicBezTo>
                  <a:cubicBezTo>
                    <a:pt x="12290" y="3436136"/>
                    <a:pt x="12290" y="3436136"/>
                    <a:pt x="264633" y="2999703"/>
                  </a:cubicBezTo>
                  <a:cubicBezTo>
                    <a:pt x="281019" y="2971406"/>
                    <a:pt x="310513" y="2953992"/>
                    <a:pt x="343285" y="2953992"/>
                  </a:cubicBezTo>
                  <a:close/>
                  <a:moveTo>
                    <a:pt x="2353334" y="538808"/>
                  </a:moveTo>
                  <a:cubicBezTo>
                    <a:pt x="2353334" y="538808"/>
                    <a:pt x="2353334" y="538808"/>
                    <a:pt x="2613403" y="538808"/>
                  </a:cubicBezTo>
                  <a:lnTo>
                    <a:pt x="2643742" y="538808"/>
                  </a:lnTo>
                  <a:lnTo>
                    <a:pt x="2672692" y="588661"/>
                  </a:lnTo>
                  <a:cubicBezTo>
                    <a:pt x="2713002" y="658078"/>
                    <a:pt x="2759909" y="738855"/>
                    <a:pt x="2814491" y="832849"/>
                  </a:cubicBezTo>
                  <a:cubicBezTo>
                    <a:pt x="2839586" y="874521"/>
                    <a:pt x="2839586" y="927860"/>
                    <a:pt x="2814491" y="969531"/>
                  </a:cubicBezTo>
                  <a:cubicBezTo>
                    <a:pt x="2814491" y="969531"/>
                    <a:pt x="2814491" y="969531"/>
                    <a:pt x="2426350" y="1637936"/>
                  </a:cubicBezTo>
                  <a:cubicBezTo>
                    <a:pt x="2402927" y="1681274"/>
                    <a:pt x="2356083" y="1707943"/>
                    <a:pt x="2307565" y="1707943"/>
                  </a:cubicBezTo>
                  <a:cubicBezTo>
                    <a:pt x="2307565" y="1707943"/>
                    <a:pt x="2307565" y="1707943"/>
                    <a:pt x="1532956" y="1707943"/>
                  </a:cubicBezTo>
                  <a:cubicBezTo>
                    <a:pt x="1520409" y="1707943"/>
                    <a:pt x="1508175" y="1706276"/>
                    <a:pt x="1496490" y="1703099"/>
                  </a:cubicBezTo>
                  <a:lnTo>
                    <a:pt x="1471408" y="1692583"/>
                  </a:lnTo>
                  <a:lnTo>
                    <a:pt x="1486736" y="1666073"/>
                  </a:lnTo>
                  <a:cubicBezTo>
                    <a:pt x="1625328" y="1426376"/>
                    <a:pt x="1802725" y="1119564"/>
                    <a:pt x="2029793" y="726844"/>
                  </a:cubicBezTo>
                  <a:cubicBezTo>
                    <a:pt x="2097197" y="610441"/>
                    <a:pt x="2218525" y="538808"/>
                    <a:pt x="2353334" y="538808"/>
                  </a:cubicBezTo>
                  <a:close/>
                  <a:moveTo>
                    <a:pt x="1487085" y="0"/>
                  </a:moveTo>
                  <a:cubicBezTo>
                    <a:pt x="1487085" y="0"/>
                    <a:pt x="1487085" y="0"/>
                    <a:pt x="2360840" y="0"/>
                  </a:cubicBezTo>
                  <a:cubicBezTo>
                    <a:pt x="2415568" y="0"/>
                    <a:pt x="2468407" y="30084"/>
                    <a:pt x="2494828" y="78969"/>
                  </a:cubicBezTo>
                  <a:cubicBezTo>
                    <a:pt x="2494828" y="78969"/>
                    <a:pt x="2494828" y="78969"/>
                    <a:pt x="2729665" y="483373"/>
                  </a:cubicBezTo>
                  <a:lnTo>
                    <a:pt x="2756194" y="529058"/>
                  </a:lnTo>
                  <a:lnTo>
                    <a:pt x="2735320" y="529058"/>
                  </a:lnTo>
                  <a:lnTo>
                    <a:pt x="2636659" y="529058"/>
                  </a:lnTo>
                  <a:lnTo>
                    <a:pt x="2593799" y="455250"/>
                  </a:lnTo>
                  <a:cubicBezTo>
                    <a:pt x="2430052" y="173267"/>
                    <a:pt x="2430052" y="173267"/>
                    <a:pt x="2430052" y="173267"/>
                  </a:cubicBezTo>
                  <a:cubicBezTo>
                    <a:pt x="2406629" y="129929"/>
                    <a:pt x="2359785" y="103259"/>
                    <a:pt x="2311267" y="103259"/>
                  </a:cubicBezTo>
                  <a:cubicBezTo>
                    <a:pt x="1536658" y="103259"/>
                    <a:pt x="1536658" y="103259"/>
                    <a:pt x="1536658" y="103259"/>
                  </a:cubicBezTo>
                  <a:cubicBezTo>
                    <a:pt x="1486468" y="103259"/>
                    <a:pt x="1441296" y="129929"/>
                    <a:pt x="1416201" y="173267"/>
                  </a:cubicBezTo>
                  <a:cubicBezTo>
                    <a:pt x="1029733" y="841671"/>
                    <a:pt x="1029733" y="841671"/>
                    <a:pt x="1029733" y="841671"/>
                  </a:cubicBezTo>
                  <a:cubicBezTo>
                    <a:pt x="1004637" y="883343"/>
                    <a:pt x="1004637" y="936682"/>
                    <a:pt x="1029733" y="978353"/>
                  </a:cubicBezTo>
                  <a:cubicBezTo>
                    <a:pt x="1416201" y="1646758"/>
                    <a:pt x="1416201" y="1646758"/>
                    <a:pt x="1416201" y="1646758"/>
                  </a:cubicBezTo>
                  <a:cubicBezTo>
                    <a:pt x="1428749" y="1668427"/>
                    <a:pt x="1446315" y="1685929"/>
                    <a:pt x="1467019" y="1698013"/>
                  </a:cubicBezTo>
                  <a:lnTo>
                    <a:pt x="1472899" y="1700478"/>
                  </a:lnTo>
                  <a:lnTo>
                    <a:pt x="1441377" y="1754996"/>
                  </a:lnTo>
                  <a:lnTo>
                    <a:pt x="1417933" y="1795543"/>
                  </a:lnTo>
                  <a:lnTo>
                    <a:pt x="1442249" y="1805738"/>
                  </a:lnTo>
                  <a:cubicBezTo>
                    <a:pt x="1455430" y="1809322"/>
                    <a:pt x="1469230" y="1811202"/>
                    <a:pt x="1483383" y="1811202"/>
                  </a:cubicBezTo>
                  <a:cubicBezTo>
                    <a:pt x="2357138" y="1811202"/>
                    <a:pt x="2357138" y="1811202"/>
                    <a:pt x="2357138" y="1811202"/>
                  </a:cubicBezTo>
                  <a:cubicBezTo>
                    <a:pt x="2411866" y="1811202"/>
                    <a:pt x="2464705" y="1781120"/>
                    <a:pt x="2491126" y="1732235"/>
                  </a:cubicBezTo>
                  <a:cubicBezTo>
                    <a:pt x="2928947" y="978278"/>
                    <a:pt x="2928947" y="978278"/>
                    <a:pt x="2928947" y="978278"/>
                  </a:cubicBezTo>
                  <a:cubicBezTo>
                    <a:pt x="2957254" y="931274"/>
                    <a:pt x="2957254" y="871108"/>
                    <a:pt x="2928947" y="824102"/>
                  </a:cubicBezTo>
                  <a:cubicBezTo>
                    <a:pt x="2874220" y="729858"/>
                    <a:pt x="2826333" y="647394"/>
                    <a:pt x="2784432" y="575238"/>
                  </a:cubicBezTo>
                  <a:lnTo>
                    <a:pt x="2763277" y="538808"/>
                  </a:lnTo>
                  <a:lnTo>
                    <a:pt x="2861280" y="538808"/>
                  </a:lnTo>
                  <a:cubicBezTo>
                    <a:pt x="3166048" y="538808"/>
                    <a:pt x="3653676" y="538808"/>
                    <a:pt x="4433881" y="538808"/>
                  </a:cubicBezTo>
                  <a:cubicBezTo>
                    <a:pt x="4564197" y="538808"/>
                    <a:pt x="4690018" y="610441"/>
                    <a:pt x="4752929" y="726844"/>
                  </a:cubicBezTo>
                  <a:cubicBezTo>
                    <a:pt x="4752929" y="726844"/>
                    <a:pt x="4752929" y="726844"/>
                    <a:pt x="5795449" y="2522134"/>
                  </a:cubicBezTo>
                  <a:cubicBezTo>
                    <a:pt x="5862854" y="2634060"/>
                    <a:pt x="5862854" y="2777325"/>
                    <a:pt x="5795449" y="2889251"/>
                  </a:cubicBezTo>
                  <a:cubicBezTo>
                    <a:pt x="5795449" y="2889251"/>
                    <a:pt x="5795449" y="2889251"/>
                    <a:pt x="4752929" y="4684542"/>
                  </a:cubicBezTo>
                  <a:cubicBezTo>
                    <a:pt x="4690018" y="4800945"/>
                    <a:pt x="4564197" y="4872577"/>
                    <a:pt x="4433881" y="4872577"/>
                  </a:cubicBezTo>
                  <a:cubicBezTo>
                    <a:pt x="4433881" y="4872577"/>
                    <a:pt x="4433881" y="4872577"/>
                    <a:pt x="2353334" y="4872577"/>
                  </a:cubicBezTo>
                  <a:cubicBezTo>
                    <a:pt x="2218525" y="4872577"/>
                    <a:pt x="2097197" y="4800945"/>
                    <a:pt x="2029793" y="4684542"/>
                  </a:cubicBezTo>
                  <a:cubicBezTo>
                    <a:pt x="2029793" y="4684542"/>
                    <a:pt x="2029793" y="4684542"/>
                    <a:pt x="991766" y="2889251"/>
                  </a:cubicBezTo>
                  <a:cubicBezTo>
                    <a:pt x="924361" y="2777325"/>
                    <a:pt x="924361" y="2634060"/>
                    <a:pt x="991766" y="2522134"/>
                  </a:cubicBezTo>
                  <a:cubicBezTo>
                    <a:pt x="991766" y="2522134"/>
                    <a:pt x="991766" y="2522134"/>
                    <a:pt x="1377193" y="1855530"/>
                  </a:cubicBezTo>
                  <a:lnTo>
                    <a:pt x="1409676" y="1799352"/>
                  </a:lnTo>
                  <a:lnTo>
                    <a:pt x="1408533" y="1798873"/>
                  </a:lnTo>
                  <a:cubicBezTo>
                    <a:pt x="1385179" y="1785241"/>
                    <a:pt x="1365364" y="1765500"/>
                    <a:pt x="1351210" y="1741057"/>
                  </a:cubicBezTo>
                  <a:cubicBezTo>
                    <a:pt x="1351210" y="1741057"/>
                    <a:pt x="1351210" y="1741057"/>
                    <a:pt x="915276" y="987100"/>
                  </a:cubicBezTo>
                  <a:cubicBezTo>
                    <a:pt x="886968" y="940096"/>
                    <a:pt x="886968" y="879930"/>
                    <a:pt x="915276" y="832924"/>
                  </a:cubicBezTo>
                  <a:cubicBezTo>
                    <a:pt x="915276" y="832924"/>
                    <a:pt x="915276" y="832924"/>
                    <a:pt x="1351210" y="78969"/>
                  </a:cubicBezTo>
                  <a:cubicBezTo>
                    <a:pt x="1379517" y="30084"/>
                    <a:pt x="1430471" y="0"/>
                    <a:pt x="1487085" y="0"/>
                  </a:cubicBezTo>
                  <a:close/>
                </a:path>
              </a:pathLst>
            </a:cu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338DEDC9-E88F-5240-89EC-A3FC3C19E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26933" y="1961254"/>
              <a:ext cx="2813247" cy="2485726"/>
            </a:xfrm>
            <a:custGeom>
              <a:avLst/>
              <a:gdLst/>
              <a:ahLst/>
              <a:cxnLst/>
              <a:rect l="l" t="t" r="r" b="b"/>
              <a:pathLst>
                <a:path w="4166726" h="3681631">
                  <a:moveTo>
                    <a:pt x="1199629" y="0"/>
                  </a:moveTo>
                  <a:cubicBezTo>
                    <a:pt x="1199629" y="0"/>
                    <a:pt x="1199629" y="0"/>
                    <a:pt x="2967099" y="0"/>
                  </a:cubicBezTo>
                  <a:cubicBezTo>
                    <a:pt x="3077805" y="0"/>
                    <a:pt x="3184693" y="60854"/>
                    <a:pt x="3238137" y="159741"/>
                  </a:cubicBezTo>
                  <a:cubicBezTo>
                    <a:pt x="3238137" y="159741"/>
                    <a:pt x="3238137" y="159741"/>
                    <a:pt x="4123780" y="1684879"/>
                  </a:cubicBezTo>
                  <a:cubicBezTo>
                    <a:pt x="4181042" y="1779962"/>
                    <a:pt x="4181042" y="1901669"/>
                    <a:pt x="4123780" y="1996753"/>
                  </a:cubicBezTo>
                  <a:cubicBezTo>
                    <a:pt x="4123780" y="1996753"/>
                    <a:pt x="4123780" y="1996753"/>
                    <a:pt x="3238137" y="3521891"/>
                  </a:cubicBezTo>
                  <a:cubicBezTo>
                    <a:pt x="3184693" y="3620778"/>
                    <a:pt x="3077805" y="3681631"/>
                    <a:pt x="2967099" y="3681631"/>
                  </a:cubicBezTo>
                  <a:cubicBezTo>
                    <a:pt x="2967099" y="3681631"/>
                    <a:pt x="2967099" y="3681631"/>
                    <a:pt x="1199629" y="3681631"/>
                  </a:cubicBezTo>
                  <a:cubicBezTo>
                    <a:pt x="1085105" y="3681631"/>
                    <a:pt x="982035" y="3620778"/>
                    <a:pt x="924774" y="3521891"/>
                  </a:cubicBezTo>
                  <a:cubicBezTo>
                    <a:pt x="924774" y="3521891"/>
                    <a:pt x="924774" y="3521891"/>
                    <a:pt x="42947" y="1996753"/>
                  </a:cubicBezTo>
                  <a:cubicBezTo>
                    <a:pt x="-14315" y="1901669"/>
                    <a:pt x="-14315" y="1779962"/>
                    <a:pt x="42947" y="1684879"/>
                  </a:cubicBezTo>
                  <a:cubicBezTo>
                    <a:pt x="42947" y="1684879"/>
                    <a:pt x="42947" y="1684879"/>
                    <a:pt x="924774" y="159741"/>
                  </a:cubicBezTo>
                  <a:cubicBezTo>
                    <a:pt x="982035" y="60854"/>
                    <a:pt x="1085105" y="0"/>
                    <a:pt x="1199629" y="0"/>
                  </a:cubicBezTo>
                  <a:close/>
                </a:path>
              </a:pathLst>
            </a:custGeom>
            <a:ln w="158750">
              <a:solidFill>
                <a:schemeClr val="bg1"/>
              </a:solidFill>
            </a:ln>
          </p:spPr>
        </p:pic>
      </p:grp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ADECEE3-E74D-CBC1-B79B-43294A9D7EEB}"/>
              </a:ext>
            </a:extLst>
          </p:cNvPr>
          <p:cNvSpPr txBox="1"/>
          <p:nvPr/>
        </p:nvSpPr>
        <p:spPr>
          <a:xfrm>
            <a:off x="319563" y="2171448"/>
            <a:ext cx="42907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簡介</a:t>
            </a:r>
            <a:endParaRPr lang="en-US" altLang="zh-CN" sz="20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世界貿易組織（世貿組織，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World Trade Organization, WTO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）是處理各國之間貿易規則的國際組織。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它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成立於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1995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截止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164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個成員。</a:t>
            </a:r>
            <a:endParaRPr lang="zh-TW" altLang="en-US" sz="2000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EEB4B81-F8A7-A01A-BF0B-8A72C8E15BC2}"/>
              </a:ext>
            </a:extLst>
          </p:cNvPr>
          <p:cNvSpPr txBox="1"/>
          <p:nvPr/>
        </p:nvSpPr>
        <p:spPr>
          <a:xfrm>
            <a:off x="346596" y="4300756"/>
            <a:ext cx="2118347" cy="163121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宗旨</a:t>
            </a:r>
            <a:endParaRPr lang="en-US" altLang="zh-CN" sz="20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確保國際貿易順利、自由、公平及具透明度地進行。</a:t>
            </a:r>
            <a:endParaRPr lang="zh-TW" altLang="en-US" sz="2000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8E966B3-CD51-2B72-822C-57DE7778C785}"/>
              </a:ext>
            </a:extLst>
          </p:cNvPr>
          <p:cNvSpPr txBox="1"/>
          <p:nvPr/>
        </p:nvSpPr>
        <p:spPr>
          <a:xfrm>
            <a:off x="8026400" y="2655075"/>
            <a:ext cx="3819004" cy="224676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主要職能</a:t>
            </a:r>
            <a:endParaRPr lang="en-US" altLang="zh-CN" sz="20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執行世貿組織的貿易協議</a:t>
            </a: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充當貿易談判場所</a:t>
            </a: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解決貿易爭端</a:t>
            </a: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檢視各國的貿易政策</a:t>
            </a: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建立發展中國家的貿易能力</a:t>
            </a: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與其他國際組織合作</a:t>
            </a:r>
            <a:endParaRPr lang="zh-TW" altLang="en-US" sz="2000" dirty="0"/>
          </a:p>
        </p:txBody>
      </p:sp>
      <p:sp>
        <p:nvSpPr>
          <p:cNvPr id="30" name="Google Shape;116;p9">
            <a:extLst>
              <a:ext uri="{FF2B5EF4-FFF2-40B4-BE49-F238E27FC236}">
                <a16:creationId xmlns:a16="http://schemas.microsoft.com/office/drawing/2014/main" id="{E0FF5F1F-C68F-D060-1275-ACCC8F99A35A}"/>
              </a:ext>
            </a:extLst>
          </p:cNvPr>
          <p:cNvSpPr/>
          <p:nvPr/>
        </p:nvSpPr>
        <p:spPr>
          <a:xfrm>
            <a:off x="-2779" y="6179394"/>
            <a:ext cx="312177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zh-CN" altLang="en-US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視覺中國</a:t>
            </a:r>
            <a:r>
              <a:rPr lang="zh-TW" altLang="en-US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、</a:t>
            </a:r>
            <a:r>
              <a:rPr lang="en-US" alt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S</a:t>
            </a:r>
            <a:r>
              <a:rPr lang="en-US" altLang="zh-CN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hutterstock</a:t>
            </a:r>
            <a:endParaRPr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1823431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14DDB6A-3308-3A03-24F0-2629E108AD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26"/>
          <a:stretch/>
        </p:blipFill>
        <p:spPr>
          <a:xfrm>
            <a:off x="4934856" y="1722056"/>
            <a:ext cx="7257141" cy="5135944"/>
          </a:xfrm>
          <a:custGeom>
            <a:avLst/>
            <a:gdLst/>
            <a:ahLst/>
            <a:cxnLst/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</p:spPr>
      </p:pic>
      <p:sp>
        <p:nvSpPr>
          <p:cNvPr id="8" name="Rectangle: Top Corners Rounded 3">
            <a:extLst>
              <a:ext uri="{FF2B5EF4-FFF2-40B4-BE49-F238E27FC236}">
                <a16:creationId xmlns:a16="http://schemas.microsoft.com/office/drawing/2014/main" id="{1F743438-1A73-6A6B-CF51-F05D420CF4CE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4800" b="1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204BBA3-0869-24D5-BC7B-39F26A76BE09}"/>
              </a:ext>
            </a:extLst>
          </p:cNvPr>
          <p:cNvSpPr txBox="1"/>
          <p:nvPr/>
        </p:nvSpPr>
        <p:spPr>
          <a:xfrm>
            <a:off x="0" y="6457890"/>
            <a:ext cx="46103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資料來源：</a:t>
            </a:r>
            <a:r>
              <a:rPr lang="zh-CN" altLang="en-US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世界銀行集團</a:t>
            </a:r>
            <a:r>
              <a:rPr lang="zh-TW" altLang="en-US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網站</a:t>
            </a:r>
            <a:endParaRPr lang="en-US" altLang="zh-TW" sz="1000" dirty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https://www.shihang.org/zh/home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67CEC372-4DA6-E912-CF6A-4F0641D825DC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lang="en-HK" sz="2400" dirty="0"/>
          </a:p>
        </p:txBody>
      </p:sp>
      <p:cxnSp>
        <p:nvCxnSpPr>
          <p:cNvPr id="16" name="ตัวเชื่อมต่อตรง 237">
            <a:extLst>
              <a:ext uri="{FF2B5EF4-FFF2-40B4-BE49-F238E27FC236}">
                <a16:creationId xmlns:a16="http://schemas.microsoft.com/office/drawing/2014/main" id="{18840AA8-F758-0E62-2EAC-350D9294BB9C}"/>
              </a:ext>
            </a:extLst>
          </p:cNvPr>
          <p:cNvCxnSpPr>
            <a:cxnSpLocks/>
            <a:stCxn id="19" idx="3"/>
            <a:endCxn id="3" idx="1"/>
          </p:cNvCxnSpPr>
          <p:nvPr/>
        </p:nvCxnSpPr>
        <p:spPr>
          <a:xfrm flipV="1">
            <a:off x="3735631" y="1503966"/>
            <a:ext cx="3076782" cy="1"/>
          </a:xfrm>
          <a:prstGeom prst="straightConnector1">
            <a:avLst/>
          </a:prstGeom>
          <a:ln w="44450">
            <a:solidFill>
              <a:srgbClr val="0070C0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8A90C2CD-2868-7452-107A-6F6164CA8574}"/>
              </a:ext>
            </a:extLst>
          </p:cNvPr>
          <p:cNvSpPr/>
          <p:nvPr/>
        </p:nvSpPr>
        <p:spPr>
          <a:xfrm>
            <a:off x="310269" y="1164686"/>
            <a:ext cx="3425362" cy="67856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世界銀行集團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ADECEE3-E74D-CBC1-B79B-43294A9D7EEB}"/>
              </a:ext>
            </a:extLst>
          </p:cNvPr>
          <p:cNvSpPr txBox="1"/>
          <p:nvPr/>
        </p:nvSpPr>
        <p:spPr>
          <a:xfrm>
            <a:off x="319562" y="1939219"/>
            <a:ext cx="649285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簡介</a:t>
            </a:r>
            <a:endParaRPr lang="en-US" altLang="zh-CN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世界銀行集團（世界銀行，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The World Bank Group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）是聯合國的專門機構之一。</a:t>
            </a: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成立於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1944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年，截至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年，已有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189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個成員，總部位於美國華盛頓。</a:t>
            </a:r>
            <a:endParaRPr lang="zh-TW" altLang="en-US" sz="2000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EEB4B81-F8A7-A01A-BF0B-8A72C8E15BC2}"/>
              </a:ext>
            </a:extLst>
          </p:cNvPr>
          <p:cNvSpPr txBox="1"/>
          <p:nvPr/>
        </p:nvSpPr>
        <p:spPr>
          <a:xfrm>
            <a:off x="346596" y="3618585"/>
            <a:ext cx="4610322" cy="70788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宗旨</a:t>
            </a:r>
            <a:endParaRPr lang="en-US" altLang="zh-CN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在發展中國家減少貧困，促進共同繁榮。</a:t>
            </a:r>
            <a:endParaRPr lang="zh-TW" altLang="en-US" sz="2000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8E966B3-CD51-2B72-822C-57DE7778C785}"/>
              </a:ext>
            </a:extLst>
          </p:cNvPr>
          <p:cNvSpPr txBox="1"/>
          <p:nvPr/>
        </p:nvSpPr>
        <p:spPr>
          <a:xfrm>
            <a:off x="395659" y="4460618"/>
            <a:ext cx="3819004" cy="193899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主要組成機構</a:t>
            </a:r>
            <a:endParaRPr lang="en-US" altLang="zh-CN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國際復興開發銀行</a:t>
            </a: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國際開發協會</a:t>
            </a: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國際金融公司</a:t>
            </a: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多邊投資擔保機構</a:t>
            </a: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國際投資爭端解決中心</a:t>
            </a:r>
            <a:endParaRPr lang="zh-TW" altLang="en-US" sz="2000" dirty="0"/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34D3C782-09BA-4901-EE8F-031EF8D8D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2413" y="1095038"/>
            <a:ext cx="4050334" cy="817856"/>
          </a:xfrm>
          <a:prstGeom prst="rect">
            <a:avLst/>
          </a:prstGeom>
        </p:spPr>
      </p:pic>
      <p:sp>
        <p:nvSpPr>
          <p:cNvPr id="10" name="Google Shape;116;p9">
            <a:extLst>
              <a:ext uri="{FF2B5EF4-FFF2-40B4-BE49-F238E27FC236}">
                <a16:creationId xmlns:a16="http://schemas.microsoft.com/office/drawing/2014/main" id="{C458732C-82D6-5E0A-D48A-2170056DD02E}"/>
              </a:ext>
            </a:extLst>
          </p:cNvPr>
          <p:cNvSpPr/>
          <p:nvPr/>
        </p:nvSpPr>
        <p:spPr>
          <a:xfrm>
            <a:off x="3344211" y="6519465"/>
            <a:ext cx="253222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zh-CN" altLang="en-US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視覺中國</a:t>
            </a:r>
            <a:endParaRPr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284514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Top Corners Rounded 3">
            <a:extLst>
              <a:ext uri="{FF2B5EF4-FFF2-40B4-BE49-F238E27FC236}">
                <a16:creationId xmlns:a16="http://schemas.microsoft.com/office/drawing/2014/main" id="{1F743438-1A73-6A6B-CF51-F05D420CF4CE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4800" b="1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204BBA3-0869-24D5-BC7B-39F26A76BE09}"/>
              </a:ext>
            </a:extLst>
          </p:cNvPr>
          <p:cNvSpPr txBox="1"/>
          <p:nvPr/>
        </p:nvSpPr>
        <p:spPr>
          <a:xfrm>
            <a:off x="0" y="6457890"/>
            <a:ext cx="46103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資料來源：</a:t>
            </a:r>
            <a:r>
              <a:rPr lang="zh-CN" altLang="en-US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國際貨幣基金組織</a:t>
            </a:r>
            <a:r>
              <a:rPr lang="zh-TW" altLang="en-US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網站</a:t>
            </a:r>
            <a:endParaRPr lang="en-US" altLang="zh-TW" sz="1000" dirty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https://www.imf.org/zh/Home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67CEC372-4DA6-E912-CF6A-4F0641D825DC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lang="en-HK" sz="2400" dirty="0"/>
          </a:p>
        </p:txBody>
      </p:sp>
      <p:cxnSp>
        <p:nvCxnSpPr>
          <p:cNvPr id="16" name="ตัวเชื่อมต่อตรง 237">
            <a:extLst>
              <a:ext uri="{FF2B5EF4-FFF2-40B4-BE49-F238E27FC236}">
                <a16:creationId xmlns:a16="http://schemas.microsoft.com/office/drawing/2014/main" id="{18840AA8-F758-0E62-2EAC-350D9294BB9C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731657" y="1503967"/>
            <a:ext cx="3425372" cy="0"/>
          </a:xfrm>
          <a:prstGeom prst="straightConnector1">
            <a:avLst/>
          </a:prstGeom>
          <a:ln w="44450">
            <a:solidFill>
              <a:schemeClr val="tx2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8A90C2CD-2868-7452-107A-6F6164CA8574}"/>
              </a:ext>
            </a:extLst>
          </p:cNvPr>
          <p:cNvSpPr/>
          <p:nvPr/>
        </p:nvSpPr>
        <p:spPr>
          <a:xfrm>
            <a:off x="310269" y="1164686"/>
            <a:ext cx="4421388" cy="678561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國際貨幣基金組織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ADECEE3-E74D-CBC1-B79B-43294A9D7EEB}"/>
              </a:ext>
            </a:extLst>
          </p:cNvPr>
          <p:cNvSpPr txBox="1"/>
          <p:nvPr/>
        </p:nvSpPr>
        <p:spPr>
          <a:xfrm>
            <a:off x="319562" y="1939219"/>
            <a:ext cx="64928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簡介</a:t>
            </a: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國際貨幣基金組織（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IMF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）是聯合國的專門機構之一。</a:t>
            </a: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成立於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1944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年，截至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年，已有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190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個成員，總部位於美國華盛頓，鄰近世界銀行集團大樓。</a:t>
            </a:r>
            <a:endParaRPr lang="zh-TW" altLang="en-US" sz="2000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EEB4B81-F8A7-A01A-BF0B-8A72C8E15BC2}"/>
              </a:ext>
            </a:extLst>
          </p:cNvPr>
          <p:cNvSpPr txBox="1"/>
          <p:nvPr/>
        </p:nvSpPr>
        <p:spPr>
          <a:xfrm>
            <a:off x="5827371" y="3190077"/>
            <a:ext cx="5682457" cy="101566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宗旨</a:t>
            </a: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三大重要使命包括：促進國際貨幣合作，支持貿易發展和經濟增長，阻止有損繁榮的政策。</a:t>
            </a:r>
            <a:endParaRPr lang="zh-TW" altLang="en-US" sz="2000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8E966B3-CD51-2B72-822C-57DE7778C785}"/>
              </a:ext>
            </a:extLst>
          </p:cNvPr>
          <p:cNvSpPr txBox="1"/>
          <p:nvPr/>
        </p:nvSpPr>
        <p:spPr>
          <a:xfrm>
            <a:off x="5827372" y="4423289"/>
            <a:ext cx="5682456" cy="163121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主要職責</a:t>
            </a: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監督工作：檢測經濟金融形勢並提供建議</a:t>
            </a: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資金援助：向成員國提供貸款和其他資金援助</a:t>
            </a: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能力建設：提供技術援助和培訓活動，幫助各國政府實施穩健的經濟政策</a:t>
            </a: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Google Shape;116;p9">
            <a:extLst>
              <a:ext uri="{FF2B5EF4-FFF2-40B4-BE49-F238E27FC236}">
                <a16:creationId xmlns:a16="http://schemas.microsoft.com/office/drawing/2014/main" id="{C458732C-82D6-5E0A-D48A-2170056DD02E}"/>
              </a:ext>
            </a:extLst>
          </p:cNvPr>
          <p:cNvSpPr/>
          <p:nvPr/>
        </p:nvSpPr>
        <p:spPr>
          <a:xfrm>
            <a:off x="3344211" y="6519465"/>
            <a:ext cx="253222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zh-CN" altLang="en-US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視覺中國</a:t>
            </a:r>
            <a:endParaRPr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E9A6778D-EF68-E96A-345F-C90FECBC9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8157" y="304800"/>
            <a:ext cx="2443699" cy="248772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A5B051B-4C22-5802-BC7D-96702458B6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269" y="3320738"/>
            <a:ext cx="4875305" cy="3017497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258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0BD89F2-49CC-CFB4-110F-5D1E4A1F5A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0896" y="2087260"/>
            <a:ext cx="6741104" cy="4770740"/>
          </a:xfrm>
          <a:prstGeom prst="leftArrowCallout">
            <a:avLst>
              <a:gd name="adj1" fmla="val 67521"/>
              <a:gd name="adj2" fmla="val 50000"/>
              <a:gd name="adj3" fmla="val 25565"/>
              <a:gd name="adj4" fmla="val 82307"/>
            </a:avLst>
          </a:prstGeom>
        </p:spPr>
      </p:pic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15247413-4BB6-664D-090D-74DF138B325A}"/>
              </a:ext>
            </a:extLst>
          </p:cNvPr>
          <p:cNvSpPr/>
          <p:nvPr/>
        </p:nvSpPr>
        <p:spPr>
          <a:xfrm>
            <a:off x="557688" y="232456"/>
            <a:ext cx="2342317" cy="929717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latin typeface="+mn-ea"/>
              </a:rPr>
              <a:t>資料</a:t>
            </a:r>
            <a:r>
              <a:rPr lang="zh-CN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二</a:t>
            </a:r>
            <a:endParaRPr lang="en-HK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Rectangle: Top Corners Rounded 3">
            <a:extLst>
              <a:ext uri="{FF2B5EF4-FFF2-40B4-BE49-F238E27FC236}">
                <a16:creationId xmlns:a16="http://schemas.microsoft.com/office/drawing/2014/main" id="{1F743438-1A73-6A6B-CF51-F05D420CF4CE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4800" b="1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02D21EE-929B-0147-8015-BB5D78624429}"/>
              </a:ext>
            </a:extLst>
          </p:cNvPr>
          <p:cNvSpPr txBox="1"/>
          <p:nvPr/>
        </p:nvSpPr>
        <p:spPr>
          <a:xfrm>
            <a:off x="2900005" y="613675"/>
            <a:ext cx="42297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區域性國際經濟組織</a:t>
            </a:r>
            <a:endParaRPr lang="zh-TW" altLang="en-US" sz="3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67CEC372-4DA6-E912-CF6A-4F0641D825DC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lang="en-HK" sz="2400" dirty="0"/>
          </a:p>
        </p:txBody>
      </p:sp>
      <p:cxnSp>
        <p:nvCxnSpPr>
          <p:cNvPr id="16" name="ตัวเชื่อมต่อตรง 237">
            <a:extLst>
              <a:ext uri="{FF2B5EF4-FFF2-40B4-BE49-F238E27FC236}">
                <a16:creationId xmlns:a16="http://schemas.microsoft.com/office/drawing/2014/main" id="{18840AA8-F758-0E62-2EAC-350D9294BB9C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4121389" y="1503966"/>
            <a:ext cx="4229784" cy="1"/>
          </a:xfrm>
          <a:prstGeom prst="straightConnector1">
            <a:avLst/>
          </a:prstGeom>
          <a:ln w="44450">
            <a:solidFill>
              <a:srgbClr val="7030A0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8A90C2CD-2868-7452-107A-6F6164CA8574}"/>
              </a:ext>
            </a:extLst>
          </p:cNvPr>
          <p:cNvSpPr/>
          <p:nvPr/>
        </p:nvSpPr>
        <p:spPr>
          <a:xfrm>
            <a:off x="310268" y="1164686"/>
            <a:ext cx="3811121" cy="6785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東南亞國家聯盟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ADECEE3-E74D-CBC1-B79B-43294A9D7EEB}"/>
              </a:ext>
            </a:extLst>
          </p:cNvPr>
          <p:cNvSpPr txBox="1"/>
          <p:nvPr/>
        </p:nvSpPr>
        <p:spPr>
          <a:xfrm>
            <a:off x="319563" y="2171448"/>
            <a:ext cx="42907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簡介</a:t>
            </a:r>
            <a:endParaRPr lang="en-US" altLang="zh-CN" sz="20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東南亞國家聯盟（東盟， 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ASEAN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），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是一個以經濟合作爲基礎，集政治、經濟、安全於一體的合作組織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成立於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1967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年，目前有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個成員國，東盟秘書署設在印尼首都雅加達。</a:t>
            </a:r>
            <a:endParaRPr lang="zh-TW" altLang="en-US" sz="2000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EEB4B81-F8A7-A01A-BF0B-8A72C8E15BC2}"/>
              </a:ext>
            </a:extLst>
          </p:cNvPr>
          <p:cNvSpPr txBox="1"/>
          <p:nvPr/>
        </p:nvSpPr>
        <p:spPr>
          <a:xfrm>
            <a:off x="346596" y="4300756"/>
            <a:ext cx="4263727" cy="163121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宗旨</a:t>
            </a:r>
            <a:endParaRPr lang="en-US" altLang="zh-CN" sz="20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成立目的是本着平等合作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精神，共同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推動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區內經濟增長、社會進步和文化發展，為建立一個繁榮、和平的東南亞國家共同體奠定基礎。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Google Shape;116;p9">
            <a:extLst>
              <a:ext uri="{FF2B5EF4-FFF2-40B4-BE49-F238E27FC236}">
                <a16:creationId xmlns:a16="http://schemas.microsoft.com/office/drawing/2014/main" id="{E0FF5F1F-C68F-D060-1275-ACCC8F99A35A}"/>
              </a:ext>
            </a:extLst>
          </p:cNvPr>
          <p:cNvSpPr/>
          <p:nvPr/>
        </p:nvSpPr>
        <p:spPr>
          <a:xfrm>
            <a:off x="-2779" y="6522294"/>
            <a:ext cx="312177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zh-CN" altLang="en-US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視覺中國</a:t>
            </a:r>
            <a:endParaRPr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5" name="圖片 4" descr="一張含有 圖形, 標誌, 圓形, 字型 的圖片&#10;&#10;自動產生的描述">
            <a:extLst>
              <a:ext uri="{FF2B5EF4-FFF2-40B4-BE49-F238E27FC236}">
                <a16:creationId xmlns:a16="http://schemas.microsoft.com/office/drawing/2014/main" id="{C724A713-DEAB-1385-F2A8-947060BDCD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006" y="376819"/>
            <a:ext cx="2156794" cy="215679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AA20207-558E-903A-17F8-CF7F726D0E7B}"/>
              </a:ext>
            </a:extLst>
          </p:cNvPr>
          <p:cNvSpPr txBox="1"/>
          <p:nvPr/>
        </p:nvSpPr>
        <p:spPr>
          <a:xfrm>
            <a:off x="6753226" y="6111849"/>
            <a:ext cx="5334000" cy="646331"/>
          </a:xfrm>
          <a:prstGeom prst="rect">
            <a:avLst/>
          </a:prstGeom>
          <a:solidFill>
            <a:srgbClr val="FFFFFF">
              <a:alpha val="83137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zh-CN" altLang="en-US" sz="11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▲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十個成員國包括：</a:t>
            </a:r>
            <a:r>
              <a:rPr lang="zh-TW" altLang="zh-TW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文萊、柬埔寨、印尼、老撾、馬來西亞、緬甸、菲律賓、新加坡、泰國和越南</a:t>
            </a:r>
            <a:endParaRPr lang="zh-TW" altLang="en-US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DADB0E0-86BB-87CB-63CF-C68BA39960E7}"/>
              </a:ext>
            </a:extLst>
          </p:cNvPr>
          <p:cNvSpPr txBox="1"/>
          <p:nvPr/>
        </p:nvSpPr>
        <p:spPr>
          <a:xfrm>
            <a:off x="4302066" y="6358070"/>
            <a:ext cx="22734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資料來源：東南亞國家聯盟網站</a:t>
            </a:r>
            <a:endParaRPr lang="en-US" altLang="zh-TW" sz="1000" dirty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5"/>
              </a:rPr>
              <a:t>https://asean.org/</a:t>
            </a:r>
            <a:r>
              <a:rPr lang="en-US" altLang="zh-TW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4235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Top Corners Rounded 3">
            <a:extLst>
              <a:ext uri="{FF2B5EF4-FFF2-40B4-BE49-F238E27FC236}">
                <a16:creationId xmlns:a16="http://schemas.microsoft.com/office/drawing/2014/main" id="{1F743438-1A73-6A6B-CF51-F05D420CF4CE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4800" b="1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204BBA3-0869-24D5-BC7B-39F26A76BE09}"/>
              </a:ext>
            </a:extLst>
          </p:cNvPr>
          <p:cNvSpPr txBox="1"/>
          <p:nvPr/>
        </p:nvSpPr>
        <p:spPr>
          <a:xfrm>
            <a:off x="791858" y="6355926"/>
            <a:ext cx="24630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資料來源：</a:t>
            </a:r>
            <a:r>
              <a:rPr lang="zh-CN" altLang="en-US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亞太經濟合作組織</a:t>
            </a:r>
            <a:r>
              <a:rPr lang="zh-TW" altLang="en-US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網站</a:t>
            </a:r>
            <a:endParaRPr lang="en-US" altLang="zh-TW" sz="1000" dirty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https://www.apec.org/</a:t>
            </a:r>
            <a:endParaRPr lang="en-US" altLang="zh-TW" sz="1000" dirty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67CEC372-4DA6-E912-CF6A-4F0641D825DC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lang="en-HK" sz="2400" dirty="0"/>
          </a:p>
        </p:txBody>
      </p:sp>
      <p:cxnSp>
        <p:nvCxnSpPr>
          <p:cNvPr id="16" name="ตัวเชื่อมต่อตรง 237">
            <a:extLst>
              <a:ext uri="{FF2B5EF4-FFF2-40B4-BE49-F238E27FC236}">
                <a16:creationId xmlns:a16="http://schemas.microsoft.com/office/drawing/2014/main" id="{18840AA8-F758-0E62-2EAC-350D9294BB9C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731657" y="1503967"/>
            <a:ext cx="3425372" cy="0"/>
          </a:xfrm>
          <a:prstGeom prst="straightConnector1">
            <a:avLst/>
          </a:prstGeom>
          <a:ln w="44450">
            <a:solidFill>
              <a:schemeClr val="accent3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8A90C2CD-2868-7452-107A-6F6164CA8574}"/>
              </a:ext>
            </a:extLst>
          </p:cNvPr>
          <p:cNvSpPr/>
          <p:nvPr/>
        </p:nvSpPr>
        <p:spPr>
          <a:xfrm>
            <a:off x="310269" y="1164686"/>
            <a:ext cx="4421388" cy="67856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亞太經濟合作組織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ADECEE3-E74D-CBC1-B79B-43294A9D7EEB}"/>
              </a:ext>
            </a:extLst>
          </p:cNvPr>
          <p:cNvSpPr txBox="1"/>
          <p:nvPr/>
        </p:nvSpPr>
        <p:spPr>
          <a:xfrm>
            <a:off x="319563" y="2026304"/>
            <a:ext cx="60469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簡介</a:t>
            </a:r>
            <a:endParaRPr lang="en-US" altLang="zh-CN" sz="2000" b="1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亞太經濟合作組織（亞太經合組織， 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APEC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）成立於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1989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年，截至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年，已有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個成員，包括中國、香港、日本、美國等。秘書處位於新加坡。</a:t>
            </a:r>
            <a:endParaRPr lang="zh-TW" altLang="en-US" sz="2000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EEB4B81-F8A7-A01A-BF0B-8A72C8E15BC2}"/>
              </a:ext>
            </a:extLst>
          </p:cNvPr>
          <p:cNvSpPr txBox="1"/>
          <p:nvPr/>
        </p:nvSpPr>
        <p:spPr>
          <a:xfrm>
            <a:off x="319563" y="3542414"/>
            <a:ext cx="5827371" cy="101566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宗旨</a:t>
            </a:r>
            <a:endParaRPr lang="en-US" altLang="zh-CN" sz="2000" b="1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支持亞太區域經濟可持續增長和繁榮，促進建設良好和可持續的商業環境。</a:t>
            </a:r>
            <a:endParaRPr lang="zh-TW" altLang="en-US" sz="2000" dirty="0"/>
          </a:p>
        </p:txBody>
      </p:sp>
      <p:sp>
        <p:nvSpPr>
          <p:cNvPr id="10" name="Google Shape;116;p9">
            <a:extLst>
              <a:ext uri="{FF2B5EF4-FFF2-40B4-BE49-F238E27FC236}">
                <a16:creationId xmlns:a16="http://schemas.microsoft.com/office/drawing/2014/main" id="{C458732C-82D6-5E0A-D48A-2170056DD02E}"/>
              </a:ext>
            </a:extLst>
          </p:cNvPr>
          <p:cNvSpPr/>
          <p:nvPr/>
        </p:nvSpPr>
        <p:spPr>
          <a:xfrm>
            <a:off x="6761055" y="6298905"/>
            <a:ext cx="253222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en-US" altLang="zh-CN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Shutterstock</a:t>
            </a:r>
            <a:endParaRPr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F11D06B2-30E9-5627-91A2-40DFC4F28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96504" y="506180"/>
            <a:ext cx="3619839" cy="2159513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60CC3B67-724F-3515-4468-2DC9F8D56EEB}"/>
              </a:ext>
            </a:extLst>
          </p:cNvPr>
          <p:cNvGrpSpPr/>
          <p:nvPr/>
        </p:nvGrpSpPr>
        <p:grpSpPr>
          <a:xfrm>
            <a:off x="1299429" y="5162181"/>
            <a:ext cx="4972516" cy="738664"/>
            <a:chOff x="1386513" y="5162181"/>
            <a:chExt cx="4972516" cy="738664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EDA18A4D-2761-F1E4-2D74-ABBC08B2CB4D}"/>
                </a:ext>
              </a:extLst>
            </p:cNvPr>
            <p:cNvSpPr txBox="1"/>
            <p:nvPr/>
          </p:nvSpPr>
          <p:spPr>
            <a:xfrm>
              <a:off x="1386513" y="5162181"/>
              <a:ext cx="4812230" cy="738664"/>
            </a:xfrm>
            <a:prstGeom prst="rect">
              <a:avLst/>
            </a:prstGeom>
            <a:solidFill>
              <a:srgbClr val="FFFFFF">
                <a:alpha val="83137"/>
              </a:srgbClr>
            </a:solidFill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2022</a:t>
              </a:r>
              <a:r>
                <a:rPr lang="zh-CN" altLang="en-US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en-US" altLang="zh-CN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</a:t>
              </a:r>
              <a:r>
                <a:rPr lang="zh-CN" altLang="en-US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月，亞太經合組織「領導人非正式會議」在泰國曼谷舉行，</a:t>
              </a:r>
              <a:r>
                <a:rPr lang="en-US" altLang="zh-CN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21</a:t>
              </a:r>
              <a:r>
                <a:rPr lang="zh-CN" altLang="en-US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個經濟體領袖到場出席，包括中國國家主席習近平、加拿大總理特魯多等。</a:t>
              </a:r>
              <a:endParaRPr lang="zh-TW" altLang="en-US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等腰三角形 6">
              <a:extLst>
                <a:ext uri="{FF2B5EF4-FFF2-40B4-BE49-F238E27FC236}">
                  <a16:creationId xmlns:a16="http://schemas.microsoft.com/office/drawing/2014/main" id="{37AEBE80-2D14-7BC1-A671-33E9DAD9BD82}"/>
                </a:ext>
              </a:extLst>
            </p:cNvPr>
            <p:cNvSpPr/>
            <p:nvPr/>
          </p:nvSpPr>
          <p:spPr>
            <a:xfrm rot="5400000">
              <a:off x="6215029" y="5246179"/>
              <a:ext cx="144000" cy="14400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AA5B051B-4C22-5802-BC7D-96702458B6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0439" y="2732869"/>
            <a:ext cx="5944269" cy="3679116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4967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14DDB6A-3308-3A03-24F0-2629E108AD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600" y="1896678"/>
            <a:ext cx="7010397" cy="4961321"/>
          </a:xfrm>
          <a:custGeom>
            <a:avLst/>
            <a:gdLst/>
            <a:ahLst/>
            <a:cxnLst/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</p:spPr>
      </p:pic>
      <p:sp>
        <p:nvSpPr>
          <p:cNvPr id="8" name="Rectangle: Top Corners Rounded 3">
            <a:extLst>
              <a:ext uri="{FF2B5EF4-FFF2-40B4-BE49-F238E27FC236}">
                <a16:creationId xmlns:a16="http://schemas.microsoft.com/office/drawing/2014/main" id="{1F743438-1A73-6A6B-CF51-F05D420CF4CE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4800" b="1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204BBA3-0869-24D5-BC7B-39F26A76BE09}"/>
              </a:ext>
            </a:extLst>
          </p:cNvPr>
          <p:cNvSpPr txBox="1"/>
          <p:nvPr/>
        </p:nvSpPr>
        <p:spPr>
          <a:xfrm>
            <a:off x="151000" y="6457615"/>
            <a:ext cx="2927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資料來源：</a:t>
            </a:r>
            <a:r>
              <a:rPr lang="zh-CN" altLang="en-US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亞洲基礎建設投資銀行</a:t>
            </a:r>
            <a:r>
              <a:rPr lang="zh-TW" altLang="en-US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網站</a:t>
            </a:r>
            <a:endParaRPr lang="en-US" altLang="zh-TW" sz="1000" dirty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https://www.aiib.org/en/index.html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67CEC372-4DA6-E912-CF6A-4F0641D825DC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lang="en-HK" sz="2400" dirty="0"/>
          </a:p>
        </p:txBody>
      </p:sp>
      <p:cxnSp>
        <p:nvCxnSpPr>
          <p:cNvPr id="16" name="ตัวเชื่อมต่อตรง 237">
            <a:extLst>
              <a:ext uri="{FF2B5EF4-FFF2-40B4-BE49-F238E27FC236}">
                <a16:creationId xmlns:a16="http://schemas.microsoft.com/office/drawing/2014/main" id="{18840AA8-F758-0E62-2EAC-350D9294BB9C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5747657" y="919766"/>
            <a:ext cx="1064756" cy="1"/>
          </a:xfrm>
          <a:prstGeom prst="straightConnector1">
            <a:avLst/>
          </a:prstGeom>
          <a:ln w="44450">
            <a:solidFill>
              <a:schemeClr val="accent6">
                <a:lumMod val="40000"/>
                <a:lumOff val="6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8A90C2CD-2868-7452-107A-6F6164CA8574}"/>
              </a:ext>
            </a:extLst>
          </p:cNvPr>
          <p:cNvSpPr/>
          <p:nvPr/>
        </p:nvSpPr>
        <p:spPr>
          <a:xfrm>
            <a:off x="310269" y="580486"/>
            <a:ext cx="5437388" cy="67856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亞洲基礎建設投資銀行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ADECEE3-E74D-CBC1-B79B-43294A9D7EEB}"/>
              </a:ext>
            </a:extLst>
          </p:cNvPr>
          <p:cNvSpPr txBox="1"/>
          <p:nvPr/>
        </p:nvSpPr>
        <p:spPr>
          <a:xfrm>
            <a:off x="319563" y="3245983"/>
            <a:ext cx="598598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簡介</a:t>
            </a:r>
            <a:endParaRPr lang="en-US" altLang="zh-CN" sz="20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亞洲基礎建設投資銀行（亞投行）在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2015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年成立，是由中國倡議成立，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57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國共同籌建。截至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年，已有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個成員（包括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92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個正式成員和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個意向成員），總部位於北京。</a:t>
            </a:r>
            <a:endParaRPr lang="zh-TW" altLang="en-US" sz="2000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EEB4B81-F8A7-A01A-BF0B-8A72C8E15BC2}"/>
              </a:ext>
            </a:extLst>
          </p:cNvPr>
          <p:cNvSpPr txBox="1"/>
          <p:nvPr/>
        </p:nvSpPr>
        <p:spPr>
          <a:xfrm>
            <a:off x="310268" y="4826399"/>
            <a:ext cx="5315831" cy="163121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宗旨</a:t>
            </a:r>
            <a:endParaRPr lang="en-US" altLang="zh-CN" sz="20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旨在通過向發展中地區提供基礎設施及其他生產性領域的投資，促進亞洲地區經濟可持續發展、創造財富並改善基礎設施；推進區域合作和夥伴關係。</a:t>
            </a:r>
            <a:endParaRPr lang="zh-TW" altLang="en-US" sz="2000" dirty="0"/>
          </a:p>
        </p:txBody>
      </p:sp>
      <p:sp>
        <p:nvSpPr>
          <p:cNvPr id="10" name="Google Shape;116;p9">
            <a:extLst>
              <a:ext uri="{FF2B5EF4-FFF2-40B4-BE49-F238E27FC236}">
                <a16:creationId xmlns:a16="http://schemas.microsoft.com/office/drawing/2014/main" id="{C458732C-82D6-5E0A-D48A-2170056DD02E}"/>
              </a:ext>
            </a:extLst>
          </p:cNvPr>
          <p:cNvSpPr/>
          <p:nvPr/>
        </p:nvSpPr>
        <p:spPr>
          <a:xfrm>
            <a:off x="9387284" y="6501493"/>
            <a:ext cx="253222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en-US" alt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S</a:t>
            </a:r>
            <a:r>
              <a:rPr lang="en-US" altLang="zh-CN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hutterstock</a:t>
            </a:r>
            <a:endParaRPr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C207CB02-D079-9FB0-E930-6C959638B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2412" y="344715"/>
            <a:ext cx="4603965" cy="1064124"/>
          </a:xfrm>
          <a:prstGeom prst="rect">
            <a:avLst/>
          </a:prstGeom>
        </p:spPr>
      </p:pic>
      <p:sp>
        <p:nvSpPr>
          <p:cNvPr id="2" name="Google Shape;86;p6">
            <a:hlinkClick r:id="rId6"/>
            <a:extLst>
              <a:ext uri="{FF2B5EF4-FFF2-40B4-BE49-F238E27FC236}">
                <a16:creationId xmlns:a16="http://schemas.microsoft.com/office/drawing/2014/main" id="{E0E34D0B-4794-9286-A4E0-CA128A28B590}"/>
              </a:ext>
            </a:extLst>
          </p:cNvPr>
          <p:cNvSpPr/>
          <p:nvPr/>
        </p:nvSpPr>
        <p:spPr>
          <a:xfrm>
            <a:off x="4318907" y="1508677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" name="Google Shape;156;p14">
            <a:extLst>
              <a:ext uri="{FF2B5EF4-FFF2-40B4-BE49-F238E27FC236}">
                <a16:creationId xmlns:a16="http://schemas.microsoft.com/office/drawing/2014/main" id="{963E9EB0-B31D-EF47-2ADF-B1A5D4D0871B}"/>
              </a:ext>
            </a:extLst>
          </p:cNvPr>
          <p:cNvSpPr txBox="1"/>
          <p:nvPr/>
        </p:nvSpPr>
        <p:spPr>
          <a:xfrm>
            <a:off x="1367404" y="3025197"/>
            <a:ext cx="505069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影片來源：</a:t>
            </a:r>
            <a:r>
              <a:rPr lang="zh-CN" altLang="en-US" sz="1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中國文化研究院</a:t>
            </a:r>
            <a:r>
              <a:rPr lang="zh-TW" altLang="en-US" sz="1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「公民</a:t>
            </a:r>
            <a:r>
              <a:rPr lang="en-US" altLang="zh-TW" sz="1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‧</a:t>
            </a:r>
            <a:r>
              <a:rPr lang="zh-TW" altLang="en-US" sz="1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好學」</a:t>
            </a:r>
            <a:r>
              <a:rPr lang="en-US" altLang="zh-TW" sz="1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《</a:t>
            </a:r>
            <a:r>
              <a:rPr lang="zh-TW" altLang="en-US" sz="1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概念通通識</a:t>
            </a:r>
            <a:r>
              <a:rPr lang="en-US" altLang="zh-TW" sz="1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-</a:t>
            </a:r>
            <a:r>
              <a:rPr lang="zh-TW" altLang="en-US" sz="1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認識亞洲基礎設施投資銀行</a:t>
            </a:r>
            <a:r>
              <a:rPr lang="en-US" altLang="zh-TW" sz="1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》</a:t>
            </a:r>
            <a:br>
              <a:rPr lang="en-US" altLang="zh-TW" sz="1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</a:br>
            <a:r>
              <a:rPr lang="en-US" altLang="zh-TW" sz="1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https://ls.chiculture.org.hk/tc/concept/0066</a:t>
            </a:r>
          </a:p>
        </p:txBody>
      </p:sp>
      <p:pic>
        <p:nvPicPr>
          <p:cNvPr id="13" name="圖片 12" descr="一張含有 文字, 天空, 戶外, 螢幕擷取畫面 的圖片&#10;&#10;自動產生的描述">
            <a:extLst>
              <a:ext uri="{FF2B5EF4-FFF2-40B4-BE49-F238E27FC236}">
                <a16:creationId xmlns:a16="http://schemas.microsoft.com/office/drawing/2014/main" id="{3D968FE2-7876-A52E-1BB6-4EAEDC7EFF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006" y="1346817"/>
            <a:ext cx="2576753" cy="1717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124DBD2-5CF2-A9E4-9EB5-A6B164FFD1E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936805" y="155739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59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Top Corners Rounded 3">
            <a:extLst>
              <a:ext uri="{FF2B5EF4-FFF2-40B4-BE49-F238E27FC236}">
                <a16:creationId xmlns:a16="http://schemas.microsoft.com/office/drawing/2014/main" id="{1F743438-1A73-6A6B-CF51-F05D420CF4CE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4800" b="1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204BBA3-0869-24D5-BC7B-39F26A76BE09}"/>
              </a:ext>
            </a:extLst>
          </p:cNvPr>
          <p:cNvSpPr txBox="1"/>
          <p:nvPr/>
        </p:nvSpPr>
        <p:spPr>
          <a:xfrm>
            <a:off x="0" y="6457890"/>
            <a:ext cx="46103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資料來源：</a:t>
            </a:r>
            <a:r>
              <a:rPr lang="zh-CN" altLang="en-US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歐盟</a:t>
            </a:r>
            <a:r>
              <a:rPr lang="zh-TW" altLang="en-US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網站</a:t>
            </a:r>
            <a:endParaRPr lang="en-US" altLang="zh-TW" sz="1000" dirty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https://european-union.europa.eu/index_en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67CEC372-4DA6-E912-CF6A-4F0641D825DC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lang="en-HK" sz="2400" dirty="0"/>
          </a:p>
        </p:txBody>
      </p:sp>
      <p:cxnSp>
        <p:nvCxnSpPr>
          <p:cNvPr id="16" name="ตัวเชื่อมต่อตรง 237">
            <a:extLst>
              <a:ext uri="{FF2B5EF4-FFF2-40B4-BE49-F238E27FC236}">
                <a16:creationId xmlns:a16="http://schemas.microsoft.com/office/drawing/2014/main" id="{18840AA8-F758-0E62-2EAC-350D9294BB9C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2714171" y="1503967"/>
            <a:ext cx="5341258" cy="0"/>
          </a:xfrm>
          <a:prstGeom prst="straightConnector1">
            <a:avLst/>
          </a:prstGeom>
          <a:ln w="44450">
            <a:solidFill>
              <a:schemeClr val="accent5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8A90C2CD-2868-7452-107A-6F6164CA8574}"/>
              </a:ext>
            </a:extLst>
          </p:cNvPr>
          <p:cNvSpPr/>
          <p:nvPr/>
        </p:nvSpPr>
        <p:spPr>
          <a:xfrm>
            <a:off x="310269" y="1164686"/>
            <a:ext cx="2403902" cy="678561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歐洲聯盟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ADECEE3-E74D-CBC1-B79B-43294A9D7EEB}"/>
              </a:ext>
            </a:extLst>
          </p:cNvPr>
          <p:cNvSpPr txBox="1"/>
          <p:nvPr/>
        </p:nvSpPr>
        <p:spPr>
          <a:xfrm>
            <a:off x="319562" y="2026303"/>
            <a:ext cx="59380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簡介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歐洲聯盟（歐盟）在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1993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年成立，是一個經濟和政治聯盟，由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27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個國家組成。英國原本是歐盟成員國之一，於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日正式退出歐盟。歐盟總部位於比利時首都布魯塞爾。</a:t>
            </a: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歐元是歐元區內的統一貨幣。</a:t>
            </a:r>
            <a:endParaRPr lang="zh-TW" altLang="en-US" sz="2000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EEB4B81-F8A7-A01A-BF0B-8A72C8E15BC2}"/>
              </a:ext>
            </a:extLst>
          </p:cNvPr>
          <p:cNvSpPr txBox="1"/>
          <p:nvPr/>
        </p:nvSpPr>
        <p:spPr>
          <a:xfrm>
            <a:off x="346596" y="4329785"/>
            <a:ext cx="5938090" cy="101566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宗旨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促進和平，並秉持自由、安全、法治原則，致力於共同解決在外交、國家安全、勞工等方面的問題。</a:t>
            </a: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Google Shape;116;p9">
            <a:extLst>
              <a:ext uri="{FF2B5EF4-FFF2-40B4-BE49-F238E27FC236}">
                <a16:creationId xmlns:a16="http://schemas.microsoft.com/office/drawing/2014/main" id="{C458732C-82D6-5E0A-D48A-2170056DD02E}"/>
              </a:ext>
            </a:extLst>
          </p:cNvPr>
          <p:cNvSpPr/>
          <p:nvPr/>
        </p:nvSpPr>
        <p:spPr>
          <a:xfrm>
            <a:off x="4829888" y="6457890"/>
            <a:ext cx="253222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en-US" alt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S</a:t>
            </a:r>
            <a:r>
              <a:rPr lang="en-US" altLang="zh-CN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hutterstock</a:t>
            </a:r>
            <a:endParaRPr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BD4A78EB-4786-9128-4E73-129124F41D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3793" y="438896"/>
            <a:ext cx="2908489" cy="193899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08D19AD-0FBF-5974-DF0E-B6E30E2847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9429" y="2644012"/>
            <a:ext cx="5152572" cy="3781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6785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B7E0C05E-B8ED-9CD2-A1BA-49DFD3EFB45B}"/>
              </a:ext>
            </a:extLst>
          </p:cNvPr>
          <p:cNvSpPr/>
          <p:nvPr/>
        </p:nvSpPr>
        <p:spPr>
          <a:xfrm>
            <a:off x="2173044" y="3494408"/>
            <a:ext cx="7366836" cy="13706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559DC523-ED48-1F14-3321-68E6A892A24A}"/>
              </a:ext>
            </a:extLst>
          </p:cNvPr>
          <p:cNvGrpSpPr/>
          <p:nvPr/>
        </p:nvGrpSpPr>
        <p:grpSpPr>
          <a:xfrm>
            <a:off x="380909" y="4915136"/>
            <a:ext cx="8177137" cy="1800000"/>
            <a:chOff x="612927" y="4442474"/>
            <a:chExt cx="8177137" cy="1800000"/>
          </a:xfrm>
        </p:grpSpPr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2AB09262-5326-1F67-3E48-A782FF9631F2}"/>
                </a:ext>
              </a:extLst>
            </p:cNvPr>
            <p:cNvSpPr/>
            <p:nvPr/>
          </p:nvSpPr>
          <p:spPr>
            <a:xfrm>
              <a:off x="1214001" y="4594874"/>
              <a:ext cx="7576063" cy="143560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CB6FA130-0260-2B3C-E5AF-D37CD5091174}"/>
                </a:ext>
              </a:extLst>
            </p:cNvPr>
            <p:cNvSpPr/>
            <p:nvPr/>
          </p:nvSpPr>
          <p:spPr>
            <a:xfrm>
              <a:off x="612927" y="4442474"/>
              <a:ext cx="1800000" cy="1800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 b="1" dirty="0"/>
            </a:p>
          </p:txBody>
        </p:sp>
      </p:grpSp>
      <p:pic>
        <p:nvPicPr>
          <p:cNvPr id="29" name="圖片 28">
            <a:extLst>
              <a:ext uri="{FF2B5EF4-FFF2-40B4-BE49-F238E27FC236}">
                <a16:creationId xmlns:a16="http://schemas.microsoft.com/office/drawing/2014/main" id="{9898BA7C-4211-1C9D-DCFC-4A90127049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8339" y="1021540"/>
            <a:ext cx="7873661" cy="5836463"/>
          </a:xfrm>
          <a:custGeom>
            <a:avLst/>
            <a:gdLst/>
            <a:ahLst/>
            <a:cxnLst/>
            <a:rect l="l" t="t" r="r" b="b"/>
            <a:pathLst>
              <a:path w="8687357" h="6439627">
                <a:moveTo>
                  <a:pt x="8687357" y="5592682"/>
                </a:moveTo>
                <a:lnTo>
                  <a:pt x="8687357" y="6439627"/>
                </a:lnTo>
                <a:lnTo>
                  <a:pt x="6546927" y="6439627"/>
                </a:lnTo>
                <a:lnTo>
                  <a:pt x="6580991" y="6380627"/>
                </a:lnTo>
                <a:cubicBezTo>
                  <a:pt x="6886366" y="5851702"/>
                  <a:pt x="6886366" y="5851702"/>
                  <a:pt x="6886366" y="5851702"/>
                </a:cubicBezTo>
                <a:cubicBezTo>
                  <a:pt x="6977743" y="5693431"/>
                  <a:pt x="7152970" y="5590847"/>
                  <a:pt x="7338457" y="5596063"/>
                </a:cubicBezTo>
                <a:cubicBezTo>
                  <a:pt x="7793370" y="5594923"/>
                  <a:pt x="8177202" y="5593961"/>
                  <a:pt x="8501061" y="5593149"/>
                </a:cubicBezTo>
                <a:close/>
                <a:moveTo>
                  <a:pt x="7993536" y="3646328"/>
                </a:moveTo>
                <a:cubicBezTo>
                  <a:pt x="8049698" y="3645292"/>
                  <a:pt x="8103038" y="3676088"/>
                  <a:pt x="8130222" y="3725244"/>
                </a:cubicBezTo>
                <a:cubicBezTo>
                  <a:pt x="8574552" y="4499321"/>
                  <a:pt x="8574552" y="4499321"/>
                  <a:pt x="8574552" y="4499321"/>
                </a:cubicBezTo>
                <a:cubicBezTo>
                  <a:pt x="8604367" y="4547767"/>
                  <a:pt x="8603992" y="4610012"/>
                  <a:pt x="8575979" y="4658531"/>
                </a:cubicBezTo>
                <a:cubicBezTo>
                  <a:pt x="8128740" y="5433172"/>
                  <a:pt x="8128740" y="5433172"/>
                  <a:pt x="8128740" y="5433172"/>
                </a:cubicBezTo>
                <a:cubicBezTo>
                  <a:pt x="8099761" y="5483366"/>
                  <a:pt x="8047009" y="5513140"/>
                  <a:pt x="7989180" y="5513215"/>
                </a:cubicBezTo>
                <a:cubicBezTo>
                  <a:pt x="7097611" y="5513779"/>
                  <a:pt x="7097611" y="5513779"/>
                  <a:pt x="7097611" y="5513779"/>
                </a:cubicBezTo>
                <a:cubicBezTo>
                  <a:pt x="7041448" y="5514815"/>
                  <a:pt x="6988108" y="5484020"/>
                  <a:pt x="6960925" y="5434863"/>
                </a:cubicBezTo>
                <a:cubicBezTo>
                  <a:pt x="6515628" y="4662459"/>
                  <a:pt x="6515628" y="4662459"/>
                  <a:pt x="6515628" y="4662459"/>
                </a:cubicBezTo>
                <a:cubicBezTo>
                  <a:pt x="6486779" y="4612341"/>
                  <a:pt x="6486189" y="4551769"/>
                  <a:pt x="6515168" y="4501577"/>
                </a:cubicBezTo>
                <a:cubicBezTo>
                  <a:pt x="6962407" y="3726935"/>
                  <a:pt x="6962407" y="3726935"/>
                  <a:pt x="6962407" y="3726935"/>
                </a:cubicBezTo>
                <a:cubicBezTo>
                  <a:pt x="6990420" y="3678416"/>
                  <a:pt x="7044137" y="3646968"/>
                  <a:pt x="7101000" y="3648566"/>
                </a:cubicBezTo>
                <a:cubicBezTo>
                  <a:pt x="7993536" y="3646328"/>
                  <a:pt x="7993536" y="3646328"/>
                  <a:pt x="7993536" y="3646328"/>
                </a:cubicBezTo>
                <a:close/>
                <a:moveTo>
                  <a:pt x="6711979" y="3263784"/>
                </a:moveTo>
                <a:cubicBezTo>
                  <a:pt x="6731960" y="3263416"/>
                  <a:pt x="6750938" y="3274372"/>
                  <a:pt x="6760609" y="3291861"/>
                </a:cubicBezTo>
                <a:cubicBezTo>
                  <a:pt x="6918689" y="3567256"/>
                  <a:pt x="6918689" y="3567256"/>
                  <a:pt x="6918689" y="3567256"/>
                </a:cubicBezTo>
                <a:cubicBezTo>
                  <a:pt x="6929297" y="3584492"/>
                  <a:pt x="6929164" y="3606636"/>
                  <a:pt x="6919197" y="3623899"/>
                </a:cubicBezTo>
                <a:cubicBezTo>
                  <a:pt x="6760082" y="3899495"/>
                  <a:pt x="6760082" y="3899495"/>
                  <a:pt x="6760082" y="3899495"/>
                </a:cubicBezTo>
                <a:cubicBezTo>
                  <a:pt x="6749772" y="3917353"/>
                  <a:pt x="6731004" y="3927946"/>
                  <a:pt x="6710430" y="3927972"/>
                </a:cubicBezTo>
                <a:cubicBezTo>
                  <a:pt x="6393234" y="3928173"/>
                  <a:pt x="6393234" y="3928173"/>
                  <a:pt x="6393234" y="3928173"/>
                </a:cubicBezTo>
                <a:cubicBezTo>
                  <a:pt x="6373253" y="3928542"/>
                  <a:pt x="6354275" y="3917585"/>
                  <a:pt x="6344604" y="3900096"/>
                </a:cubicBezTo>
                <a:cubicBezTo>
                  <a:pt x="6186180" y="3625297"/>
                  <a:pt x="6186180" y="3625297"/>
                  <a:pt x="6186180" y="3625297"/>
                </a:cubicBezTo>
                <a:cubicBezTo>
                  <a:pt x="6175916" y="3607466"/>
                  <a:pt x="6175706" y="3585916"/>
                  <a:pt x="6186016" y="3568059"/>
                </a:cubicBezTo>
                <a:cubicBezTo>
                  <a:pt x="6345132" y="3292462"/>
                  <a:pt x="6345132" y="3292462"/>
                  <a:pt x="6345132" y="3292462"/>
                </a:cubicBezTo>
                <a:cubicBezTo>
                  <a:pt x="6355098" y="3275200"/>
                  <a:pt x="6374209" y="3264012"/>
                  <a:pt x="6394440" y="3264581"/>
                </a:cubicBezTo>
                <a:cubicBezTo>
                  <a:pt x="6711979" y="3263784"/>
                  <a:pt x="6711979" y="3263784"/>
                  <a:pt x="6711979" y="3263784"/>
                </a:cubicBezTo>
                <a:close/>
                <a:moveTo>
                  <a:pt x="6556655" y="2828022"/>
                </a:moveTo>
                <a:cubicBezTo>
                  <a:pt x="6567205" y="2827827"/>
                  <a:pt x="6577226" y="2833613"/>
                  <a:pt x="6582333" y="2842847"/>
                </a:cubicBezTo>
                <a:cubicBezTo>
                  <a:pt x="6665805" y="2988265"/>
                  <a:pt x="6665805" y="2988265"/>
                  <a:pt x="6665805" y="2988265"/>
                </a:cubicBezTo>
                <a:cubicBezTo>
                  <a:pt x="6671406" y="2997367"/>
                  <a:pt x="6671336" y="3009060"/>
                  <a:pt x="6666073" y="3018175"/>
                </a:cubicBezTo>
                <a:cubicBezTo>
                  <a:pt x="6582055" y="3163699"/>
                  <a:pt x="6582055" y="3163699"/>
                  <a:pt x="6582055" y="3163699"/>
                </a:cubicBezTo>
                <a:cubicBezTo>
                  <a:pt x="6576611" y="3173129"/>
                  <a:pt x="6566700" y="3178722"/>
                  <a:pt x="6555837" y="3178736"/>
                </a:cubicBezTo>
                <a:cubicBezTo>
                  <a:pt x="6388346" y="3178842"/>
                  <a:pt x="6388346" y="3178842"/>
                  <a:pt x="6388346" y="3178842"/>
                </a:cubicBezTo>
                <a:cubicBezTo>
                  <a:pt x="6377796" y="3179037"/>
                  <a:pt x="6367774" y="3173251"/>
                  <a:pt x="6362668" y="3164017"/>
                </a:cubicBezTo>
                <a:cubicBezTo>
                  <a:pt x="6279015" y="3018913"/>
                  <a:pt x="6279015" y="3018913"/>
                  <a:pt x="6279015" y="3018913"/>
                </a:cubicBezTo>
                <a:cubicBezTo>
                  <a:pt x="6273595" y="3009498"/>
                  <a:pt x="6273484" y="2998119"/>
                  <a:pt x="6278928" y="2988689"/>
                </a:cubicBezTo>
                <a:cubicBezTo>
                  <a:pt x="6362947" y="2843165"/>
                  <a:pt x="6362947" y="2843165"/>
                  <a:pt x="6362947" y="2843165"/>
                </a:cubicBezTo>
                <a:cubicBezTo>
                  <a:pt x="6368209" y="2834050"/>
                  <a:pt x="6378300" y="2828143"/>
                  <a:pt x="6388983" y="2828442"/>
                </a:cubicBezTo>
                <a:cubicBezTo>
                  <a:pt x="6556655" y="2828022"/>
                  <a:pt x="6556655" y="2828022"/>
                  <a:pt x="6556655" y="2828022"/>
                </a:cubicBezTo>
                <a:close/>
                <a:moveTo>
                  <a:pt x="4892415" y="2543905"/>
                </a:moveTo>
                <a:cubicBezTo>
                  <a:pt x="5075616" y="2540524"/>
                  <a:pt x="5249615" y="2640982"/>
                  <a:pt x="5338288" y="2801330"/>
                </a:cubicBezTo>
                <a:cubicBezTo>
                  <a:pt x="6787688" y="5326361"/>
                  <a:pt x="6787688" y="5326361"/>
                  <a:pt x="6787688" y="5326361"/>
                </a:cubicBezTo>
                <a:cubicBezTo>
                  <a:pt x="6884949" y="5484390"/>
                  <a:pt x="6883721" y="5687432"/>
                  <a:pt x="6792344" y="5845703"/>
                </a:cubicBezTo>
                <a:cubicBezTo>
                  <a:pt x="6701163" y="6003633"/>
                  <a:pt x="6615681" y="6151692"/>
                  <a:pt x="6535542" y="6290497"/>
                </a:cubicBezTo>
                <a:lnTo>
                  <a:pt x="6449441" y="6439627"/>
                </a:lnTo>
                <a:lnTo>
                  <a:pt x="406513" y="6439627"/>
                </a:lnTo>
                <a:lnTo>
                  <a:pt x="375546" y="6385912"/>
                </a:lnTo>
                <a:cubicBezTo>
                  <a:pt x="71498" y="5858514"/>
                  <a:pt x="71498" y="5858514"/>
                  <a:pt x="71498" y="5858514"/>
                </a:cubicBezTo>
                <a:cubicBezTo>
                  <a:pt x="-22612" y="5695027"/>
                  <a:pt x="-24536" y="5497443"/>
                  <a:pt x="69993" y="5333715"/>
                </a:cubicBezTo>
                <a:cubicBezTo>
                  <a:pt x="1528883" y="2806842"/>
                  <a:pt x="1528883" y="2806842"/>
                  <a:pt x="1528883" y="2806842"/>
                </a:cubicBezTo>
                <a:cubicBezTo>
                  <a:pt x="1620262" y="2648572"/>
                  <a:pt x="1795486" y="2545988"/>
                  <a:pt x="1980974" y="2551204"/>
                </a:cubicBezTo>
                <a:cubicBezTo>
                  <a:pt x="4892415" y="2543905"/>
                  <a:pt x="4892415" y="2543905"/>
                  <a:pt x="4892415" y="2543905"/>
                </a:cubicBezTo>
                <a:close/>
                <a:moveTo>
                  <a:pt x="8052417" y="2395105"/>
                </a:moveTo>
                <a:cubicBezTo>
                  <a:pt x="8087218" y="2394463"/>
                  <a:pt x="8120272" y="2413547"/>
                  <a:pt x="8137117" y="2444007"/>
                </a:cubicBezTo>
                <a:cubicBezTo>
                  <a:pt x="8412454" y="2923678"/>
                  <a:pt x="8412454" y="2923678"/>
                  <a:pt x="8412454" y="2923678"/>
                </a:cubicBezTo>
                <a:cubicBezTo>
                  <a:pt x="8430931" y="2953698"/>
                  <a:pt x="8430697" y="2992269"/>
                  <a:pt x="8413339" y="3022335"/>
                </a:cubicBezTo>
                <a:cubicBezTo>
                  <a:pt x="8136199" y="3502355"/>
                  <a:pt x="8136199" y="3502355"/>
                  <a:pt x="8136199" y="3502355"/>
                </a:cubicBezTo>
                <a:cubicBezTo>
                  <a:pt x="8118242" y="3533458"/>
                  <a:pt x="8085553" y="3551909"/>
                  <a:pt x="8049718" y="3551955"/>
                </a:cubicBezTo>
                <a:cubicBezTo>
                  <a:pt x="7497241" y="3552304"/>
                  <a:pt x="7497241" y="3552304"/>
                  <a:pt x="7497241" y="3552304"/>
                </a:cubicBezTo>
                <a:cubicBezTo>
                  <a:pt x="7462440" y="3552947"/>
                  <a:pt x="7429386" y="3533863"/>
                  <a:pt x="7412541" y="3503403"/>
                </a:cubicBezTo>
                <a:cubicBezTo>
                  <a:pt x="7136605" y="3024769"/>
                  <a:pt x="7136605" y="3024769"/>
                  <a:pt x="7136605" y="3024769"/>
                </a:cubicBezTo>
                <a:cubicBezTo>
                  <a:pt x="7118728" y="2993712"/>
                  <a:pt x="7118363" y="2956177"/>
                  <a:pt x="7136320" y="2925075"/>
                </a:cubicBezTo>
                <a:cubicBezTo>
                  <a:pt x="7413460" y="2445054"/>
                  <a:pt x="7413460" y="2445054"/>
                  <a:pt x="7413460" y="2445054"/>
                </a:cubicBezTo>
                <a:cubicBezTo>
                  <a:pt x="7430818" y="2414988"/>
                  <a:pt x="7464105" y="2395501"/>
                  <a:pt x="7499342" y="2396492"/>
                </a:cubicBezTo>
                <a:cubicBezTo>
                  <a:pt x="8052417" y="2395105"/>
                  <a:pt x="8052417" y="2395105"/>
                  <a:pt x="8052417" y="2395105"/>
                </a:cubicBezTo>
                <a:close/>
                <a:moveTo>
                  <a:pt x="6166018" y="1975621"/>
                </a:moveTo>
                <a:cubicBezTo>
                  <a:pt x="6195248" y="1975081"/>
                  <a:pt x="6223010" y="1991110"/>
                  <a:pt x="6237158" y="2016694"/>
                </a:cubicBezTo>
                <a:cubicBezTo>
                  <a:pt x="6468416" y="2419574"/>
                  <a:pt x="6468416" y="2419574"/>
                  <a:pt x="6468416" y="2419574"/>
                </a:cubicBezTo>
                <a:cubicBezTo>
                  <a:pt x="6483935" y="2444788"/>
                  <a:pt x="6483740" y="2477185"/>
                  <a:pt x="6469160" y="2502438"/>
                </a:cubicBezTo>
                <a:cubicBezTo>
                  <a:pt x="6236387" y="2905612"/>
                  <a:pt x="6236387" y="2905612"/>
                  <a:pt x="6236387" y="2905612"/>
                </a:cubicBezTo>
                <a:cubicBezTo>
                  <a:pt x="6221305" y="2931735"/>
                  <a:pt x="6193849" y="2947232"/>
                  <a:pt x="6163751" y="2947271"/>
                </a:cubicBezTo>
                <a:cubicBezTo>
                  <a:pt x="5699720" y="2947565"/>
                  <a:pt x="5699720" y="2947565"/>
                  <a:pt x="5699720" y="2947565"/>
                </a:cubicBezTo>
                <a:cubicBezTo>
                  <a:pt x="5670489" y="2948104"/>
                  <a:pt x="5642727" y="2932076"/>
                  <a:pt x="5628579" y="2906492"/>
                </a:cubicBezTo>
                <a:cubicBezTo>
                  <a:pt x="5396817" y="2504482"/>
                  <a:pt x="5396817" y="2504482"/>
                  <a:pt x="5396817" y="2504482"/>
                </a:cubicBezTo>
                <a:cubicBezTo>
                  <a:pt x="5381802" y="2478396"/>
                  <a:pt x="5381495" y="2446871"/>
                  <a:pt x="5396578" y="2420748"/>
                </a:cubicBezTo>
                <a:cubicBezTo>
                  <a:pt x="5629350" y="2017574"/>
                  <a:pt x="5629350" y="2017574"/>
                  <a:pt x="5629350" y="2017574"/>
                </a:cubicBezTo>
                <a:cubicBezTo>
                  <a:pt x="5643930" y="1992321"/>
                  <a:pt x="5671888" y="1975952"/>
                  <a:pt x="5701483" y="1976785"/>
                </a:cubicBezTo>
                <a:cubicBezTo>
                  <a:pt x="6166018" y="1975621"/>
                  <a:pt x="6166018" y="1975621"/>
                  <a:pt x="6166018" y="1975621"/>
                </a:cubicBezTo>
                <a:close/>
                <a:moveTo>
                  <a:pt x="5123215" y="34"/>
                </a:moveTo>
                <a:cubicBezTo>
                  <a:pt x="5197106" y="-1330"/>
                  <a:pt x="5267284" y="39188"/>
                  <a:pt x="5303047" y="103860"/>
                </a:cubicBezTo>
                <a:cubicBezTo>
                  <a:pt x="5887630" y="1122274"/>
                  <a:pt x="5887630" y="1122274"/>
                  <a:pt x="5887630" y="1122274"/>
                </a:cubicBezTo>
                <a:cubicBezTo>
                  <a:pt x="5926858" y="1186012"/>
                  <a:pt x="5926364" y="1267904"/>
                  <a:pt x="5889509" y="1331739"/>
                </a:cubicBezTo>
                <a:cubicBezTo>
                  <a:pt x="5301098" y="2350896"/>
                  <a:pt x="5301098" y="2350896"/>
                  <a:pt x="5301098" y="2350896"/>
                </a:cubicBezTo>
                <a:cubicBezTo>
                  <a:pt x="5262972" y="2416932"/>
                  <a:pt x="5193569" y="2456106"/>
                  <a:pt x="5117486" y="2456203"/>
                </a:cubicBezTo>
                <a:cubicBezTo>
                  <a:pt x="3944493" y="2456945"/>
                  <a:pt x="3944493" y="2456945"/>
                  <a:pt x="3944493" y="2456945"/>
                </a:cubicBezTo>
                <a:cubicBezTo>
                  <a:pt x="3870604" y="2458309"/>
                  <a:pt x="3800425" y="2417792"/>
                  <a:pt x="3764661" y="2353119"/>
                </a:cubicBezTo>
                <a:cubicBezTo>
                  <a:pt x="3178808" y="1336906"/>
                  <a:pt x="3178808" y="1336906"/>
                  <a:pt x="3178808" y="1336906"/>
                </a:cubicBezTo>
                <a:cubicBezTo>
                  <a:pt x="3140850" y="1270967"/>
                  <a:pt x="3140076" y="1191277"/>
                  <a:pt x="3178202" y="1125240"/>
                </a:cubicBezTo>
                <a:cubicBezTo>
                  <a:pt x="3766612" y="106084"/>
                  <a:pt x="3766612" y="106084"/>
                  <a:pt x="3766612" y="106084"/>
                </a:cubicBezTo>
                <a:cubicBezTo>
                  <a:pt x="3803468" y="42249"/>
                  <a:pt x="3874139" y="874"/>
                  <a:pt x="3948952" y="2977"/>
                </a:cubicBezTo>
                <a:cubicBezTo>
                  <a:pt x="5123215" y="34"/>
                  <a:pt x="5123215" y="34"/>
                  <a:pt x="5123215" y="34"/>
                </a:cubicBezTo>
                <a:close/>
              </a:path>
            </a:pathLst>
          </a:cu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30410DFD-19C2-C29D-2E0E-02EFE2F7DDDE}"/>
              </a:ext>
            </a:extLst>
          </p:cNvPr>
          <p:cNvGrpSpPr/>
          <p:nvPr/>
        </p:nvGrpSpPr>
        <p:grpSpPr>
          <a:xfrm>
            <a:off x="380909" y="1353559"/>
            <a:ext cx="9922227" cy="1828800"/>
            <a:chOff x="525861" y="364588"/>
            <a:chExt cx="9922227" cy="1828800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0715B331-3DB2-4E04-5591-639DBFB19272}"/>
                </a:ext>
              </a:extLst>
            </p:cNvPr>
            <p:cNvSpPr/>
            <p:nvPr/>
          </p:nvSpPr>
          <p:spPr>
            <a:xfrm>
              <a:off x="1330717" y="364588"/>
              <a:ext cx="9117371" cy="18288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5D4A83F8-545C-E8F2-550B-1EE3503198FA}"/>
                </a:ext>
              </a:extLst>
            </p:cNvPr>
            <p:cNvSpPr/>
            <p:nvPr/>
          </p:nvSpPr>
          <p:spPr>
            <a:xfrm>
              <a:off x="525861" y="364588"/>
              <a:ext cx="1828800" cy="18288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 b="1" dirty="0"/>
            </a:p>
          </p:txBody>
        </p: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638C81E-EFA9-0075-E96C-9775F699C5A1}"/>
              </a:ext>
            </a:extLst>
          </p:cNvPr>
          <p:cNvSpPr txBox="1"/>
          <p:nvPr/>
        </p:nvSpPr>
        <p:spPr>
          <a:xfrm>
            <a:off x="2523044" y="1443867"/>
            <a:ext cx="76853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1800" b="1" i="0" dirty="0">
                <a:solidFill>
                  <a:srgbClr val="CD15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石油輸出國組織</a:t>
            </a:r>
            <a:endParaRPr lang="en-US" altLang="zh-TW" sz="1800" b="1" i="0" dirty="0">
              <a:solidFill>
                <a:srgbClr val="CD1566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chemeClr val="accent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簡稱「</a:t>
            </a:r>
            <a:r>
              <a:rPr lang="en-US" altLang="zh-CN" b="0" i="0" dirty="0">
                <a:solidFill>
                  <a:schemeClr val="accent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OPEC</a:t>
            </a:r>
            <a:r>
              <a:rPr lang="zh-CN" altLang="en-US" b="0" i="0" dirty="0">
                <a:solidFill>
                  <a:schemeClr val="accent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  <a:endParaRPr lang="en-US" altLang="zh-TW" b="0" i="0" dirty="0">
              <a:solidFill>
                <a:schemeClr val="accent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chemeClr val="accent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成立於</a:t>
            </a:r>
            <a:r>
              <a:rPr lang="en-US" altLang="zh-CN" b="0" i="0" dirty="0">
                <a:solidFill>
                  <a:schemeClr val="accent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1960</a:t>
            </a:r>
            <a:r>
              <a:rPr lang="zh-CN" altLang="en-US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r>
              <a:rPr lang="zh-TW" altLang="en-US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CN" altLang="en-US" b="0" i="0" dirty="0">
                <a:solidFill>
                  <a:schemeClr val="accent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現有</a:t>
            </a:r>
            <a:r>
              <a:rPr lang="en-US" altLang="zh-CN" b="0" i="0" dirty="0">
                <a:solidFill>
                  <a:schemeClr val="accent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13</a:t>
            </a:r>
            <a:r>
              <a:rPr lang="zh-CN" altLang="en-US" b="0" i="0" dirty="0">
                <a:solidFill>
                  <a:schemeClr val="accent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個成員國</a:t>
            </a:r>
            <a:endParaRPr lang="en-HK" altLang="zh-CN" dirty="0">
              <a:solidFill>
                <a:schemeClr val="accen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chemeClr val="accent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宗旨：通過協調和統一成員國的石油政策和價格，確保國際石油市場價格穩定，保障石油生產國的穩定收入，為石油消費國提供足夠、經濟、長期的石油供應，並給予石油工業投資者合理的收益。</a:t>
            </a:r>
            <a:endParaRPr lang="en-US" altLang="zh-CN" b="0" i="0" dirty="0">
              <a:solidFill>
                <a:schemeClr val="accent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0F1F0C1-8284-E8B5-FCCA-3A8B7648A342}"/>
              </a:ext>
            </a:extLst>
          </p:cNvPr>
          <p:cNvSpPr txBox="1"/>
          <p:nvPr/>
        </p:nvSpPr>
        <p:spPr>
          <a:xfrm>
            <a:off x="3095739" y="3621691"/>
            <a:ext cx="62065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1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上海合作組織</a:t>
            </a:r>
            <a:endParaRPr lang="en-US" altLang="zh-TW" sz="1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簡稱「上合組織」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chemeClr val="accent6">
                    <a:lumMod val="7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成立於</a:t>
            </a:r>
            <a:r>
              <a:rPr lang="en-US" altLang="zh-CN" b="0" i="0" dirty="0">
                <a:solidFill>
                  <a:schemeClr val="accent6">
                    <a:lumMod val="7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2001</a:t>
            </a:r>
            <a:r>
              <a:rPr lang="zh-CN" altLang="en-US" b="0" i="0" dirty="0">
                <a:solidFill>
                  <a:schemeClr val="accent6">
                    <a:lumMod val="7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endParaRPr lang="en-US" altLang="zh-CN" b="0" i="0" dirty="0">
              <a:solidFill>
                <a:schemeClr val="accent6">
                  <a:lumMod val="75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現有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</a:t>
            </a: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個成員國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BC9D227-B00C-B868-9B89-7CD4C00544C8}"/>
              </a:ext>
            </a:extLst>
          </p:cNvPr>
          <p:cNvSpPr txBox="1"/>
          <p:nvPr/>
        </p:nvSpPr>
        <p:spPr>
          <a:xfrm>
            <a:off x="2365282" y="5169468"/>
            <a:ext cx="60338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1800" b="1" dirty="0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經濟合作與發展組織</a:t>
            </a:r>
            <a:endParaRPr lang="en-US" altLang="zh-TW" sz="1800" b="1" dirty="0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chemeClr val="accent5">
                    <a:lumMod val="5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簡稱「經合組織」</a:t>
            </a:r>
            <a:endParaRPr lang="en-US" altLang="zh-CN" b="0" i="0" dirty="0">
              <a:solidFill>
                <a:schemeClr val="accent5">
                  <a:lumMod val="50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chemeClr val="accent5">
                    <a:lumMod val="5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成立於</a:t>
            </a:r>
            <a:r>
              <a:rPr lang="en-US" altLang="zh-CN" b="0" i="0" dirty="0">
                <a:solidFill>
                  <a:schemeClr val="accent5">
                    <a:lumMod val="5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1961</a:t>
            </a:r>
            <a:r>
              <a:rPr lang="zh-CN" altLang="en-US" b="0" i="0" dirty="0">
                <a:solidFill>
                  <a:schemeClr val="accent5">
                    <a:lumMod val="5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endParaRPr lang="en-US" altLang="zh-CN" b="0" i="0" dirty="0">
              <a:solidFill>
                <a:schemeClr val="accent5">
                  <a:lumMod val="50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目前有</a:t>
            </a:r>
            <a:r>
              <a:rPr lang="en-US" altLang="zh-CN" dirty="0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38</a:t>
            </a:r>
            <a:r>
              <a:rPr lang="zh-CN" altLang="en-US" dirty="0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個成員國</a:t>
            </a:r>
            <a:endParaRPr lang="zh-TW" altLang="en-US" b="0" i="0" dirty="0">
              <a:solidFill>
                <a:schemeClr val="accent5">
                  <a:lumMod val="50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AFD6A1F-FCBC-49DA-2B71-D1446C77466D}"/>
              </a:ext>
            </a:extLst>
          </p:cNvPr>
          <p:cNvSpPr/>
          <p:nvPr/>
        </p:nvSpPr>
        <p:spPr>
          <a:xfrm>
            <a:off x="0" y="6611779"/>
            <a:ext cx="15953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圖片來源：</a:t>
            </a:r>
            <a:r>
              <a:rPr lang="en-US" altLang="zh-HK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</a:t>
            </a:r>
            <a:r>
              <a:rPr lang="en-US" altLang="zh-CN" sz="10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hutterstock</a:t>
            </a:r>
            <a:endParaRPr lang="zh-HK" altLang="en-US" sz="1000" dirty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6CE57FA-986D-AD78-90A6-E60EA35CA898}"/>
              </a:ext>
            </a:extLst>
          </p:cNvPr>
          <p:cNvSpPr txBox="1">
            <a:spLocks/>
          </p:cNvSpPr>
          <p:nvPr/>
        </p:nvSpPr>
        <p:spPr>
          <a:xfrm>
            <a:off x="3665826" y="294775"/>
            <a:ext cx="6995436" cy="72676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rgbClr val="EF569C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Microsoft Himalaya" pitchFamily="2" charset="0"/>
              </a:defRPr>
            </a:lvl1pPr>
          </a:lstStyle>
          <a:p>
            <a:r>
              <a:rPr lang="zh-CN" altLang="en-US" sz="3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其他國際經濟組織</a:t>
            </a:r>
            <a:endParaRPr lang="zh-TW" altLang="en-US" sz="3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4" name="Oval 6">
            <a:extLst>
              <a:ext uri="{FF2B5EF4-FFF2-40B4-BE49-F238E27FC236}">
                <a16:creationId xmlns:a16="http://schemas.microsoft.com/office/drawing/2014/main" id="{097C5E83-010A-4BA6-72BE-F48CBBC8834D}"/>
              </a:ext>
            </a:extLst>
          </p:cNvPr>
          <p:cNvSpPr/>
          <p:nvPr/>
        </p:nvSpPr>
        <p:spPr>
          <a:xfrm rot="20694509">
            <a:off x="1621076" y="238908"/>
            <a:ext cx="1961461" cy="95376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小知識</a:t>
            </a:r>
            <a:endParaRPr lang="en-HK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9E07782E-D49B-616F-52F9-DB8C5F7FA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784" y="1607761"/>
            <a:ext cx="2142135" cy="1285281"/>
          </a:xfrm>
          <a:prstGeom prst="rect">
            <a:avLst/>
          </a:prstGeom>
        </p:spPr>
      </p:pic>
      <p:grpSp>
        <p:nvGrpSpPr>
          <p:cNvPr id="31" name="群組 30">
            <a:extLst>
              <a:ext uri="{FF2B5EF4-FFF2-40B4-BE49-F238E27FC236}">
                <a16:creationId xmlns:a16="http://schemas.microsoft.com/office/drawing/2014/main" id="{68C74F0A-E475-C8DF-6905-4749A36245C0}"/>
              </a:ext>
            </a:extLst>
          </p:cNvPr>
          <p:cNvGrpSpPr/>
          <p:nvPr/>
        </p:nvGrpSpPr>
        <p:grpSpPr>
          <a:xfrm>
            <a:off x="1266940" y="3202686"/>
            <a:ext cx="1828799" cy="1828799"/>
            <a:chOff x="949440" y="3215386"/>
            <a:chExt cx="1828799" cy="1828799"/>
          </a:xfrm>
        </p:grpSpPr>
        <p:sp>
          <p:nvSpPr>
            <p:cNvPr id="30" name="橢圓 29">
              <a:extLst>
                <a:ext uri="{FF2B5EF4-FFF2-40B4-BE49-F238E27FC236}">
                  <a16:creationId xmlns:a16="http://schemas.microsoft.com/office/drawing/2014/main" id="{429C881E-2933-906E-F942-C19085E5090F}"/>
                </a:ext>
              </a:extLst>
            </p:cNvPr>
            <p:cNvSpPr/>
            <p:nvPr/>
          </p:nvSpPr>
          <p:spPr>
            <a:xfrm>
              <a:off x="1108579" y="3375892"/>
              <a:ext cx="1664208" cy="166749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 b="1" dirty="0"/>
            </a:p>
          </p:txBody>
        </p:sp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1EFE28FD-C06F-1FEE-C6D6-3E8AFDA57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9440" y="3215386"/>
              <a:ext cx="1828799" cy="1828799"/>
            </a:xfrm>
            <a:prstGeom prst="rect">
              <a:avLst/>
            </a:prstGeom>
          </p:spPr>
        </p:pic>
      </p:grpSp>
      <p:pic>
        <p:nvPicPr>
          <p:cNvPr id="33" name="圖形 32">
            <a:extLst>
              <a:ext uri="{FF2B5EF4-FFF2-40B4-BE49-F238E27FC236}">
                <a16:creationId xmlns:a16="http://schemas.microsoft.com/office/drawing/2014/main" id="{F2D11B13-D685-CEFE-D66A-8462064214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7423" y="5516092"/>
            <a:ext cx="2224345" cy="56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57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7905F6-8839-4BE2-80ED-02AB8F93CDFF}"/>
              </a:ext>
            </a:extLst>
          </p:cNvPr>
          <p:cNvSpPr/>
          <p:nvPr/>
        </p:nvSpPr>
        <p:spPr>
          <a:xfrm>
            <a:off x="212445" y="1060005"/>
            <a:ext cx="11150577" cy="381485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TW" sz="2800" dirty="0">
                <a:solidFill>
                  <a:schemeClr val="accent6"/>
                </a:solidFill>
                <a:latin typeface="+mn-ea"/>
              </a:rPr>
              <a:t>1. </a:t>
            </a:r>
            <a:r>
              <a:rPr lang="zh-TW" altLang="en-US" sz="2800" dirty="0">
                <a:solidFill>
                  <a:schemeClr val="accent6"/>
                </a:solidFill>
                <a:latin typeface="+mn-ea"/>
              </a:rPr>
              <a:t>國際經濟組織分哪些類型？</a:t>
            </a:r>
          </a:p>
          <a:p>
            <a:pPr algn="just"/>
            <a:endParaRPr lang="zh-TW" altLang="en-US" sz="2800" dirty="0">
              <a:solidFill>
                <a:schemeClr val="accent6"/>
              </a:solidFill>
              <a:latin typeface="+mn-ea"/>
            </a:endParaRPr>
          </a:p>
          <a:p>
            <a:pPr algn="just"/>
            <a:r>
              <a:rPr lang="en-US" altLang="zh-TW" sz="2800" dirty="0">
                <a:solidFill>
                  <a:schemeClr val="accent6"/>
                </a:solidFill>
                <a:latin typeface="+mn-ea"/>
              </a:rPr>
              <a:t>2. </a:t>
            </a:r>
            <a:r>
              <a:rPr lang="zh-TW" altLang="en-US" sz="2800" dirty="0">
                <a:solidFill>
                  <a:schemeClr val="accent6"/>
                </a:solidFill>
                <a:latin typeface="+mn-ea"/>
              </a:rPr>
              <a:t>有哪些主要的國際經濟組織？</a:t>
            </a:r>
          </a:p>
          <a:p>
            <a:pPr algn="just"/>
            <a:endParaRPr lang="zh-TW" altLang="en-US" sz="2800" dirty="0">
              <a:solidFill>
                <a:schemeClr val="accent6"/>
              </a:solidFill>
              <a:latin typeface="+mn-ea"/>
            </a:endParaRPr>
          </a:p>
          <a:p>
            <a:pPr algn="just"/>
            <a:r>
              <a:rPr lang="en-US" altLang="zh-TW" sz="2800" dirty="0">
                <a:solidFill>
                  <a:schemeClr val="accent6"/>
                </a:solidFill>
                <a:latin typeface="+mn-ea"/>
              </a:rPr>
              <a:t>3. </a:t>
            </a:r>
            <a:r>
              <a:rPr lang="zh-TW" altLang="en-US" sz="2800" dirty="0">
                <a:solidFill>
                  <a:schemeClr val="accent6"/>
                </a:solidFill>
                <a:latin typeface="+mn-ea"/>
              </a:rPr>
              <a:t>不同國際經濟組織的成立目的和主要職責是甚麼？</a:t>
            </a:r>
            <a:endParaRPr lang="en-HK" sz="280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A226B0-5BA6-4A04-BFDF-F3CBF4EB8908}"/>
              </a:ext>
            </a:extLst>
          </p:cNvPr>
          <p:cNvSpPr txBox="1">
            <a:spLocks/>
          </p:cNvSpPr>
          <p:nvPr/>
        </p:nvSpPr>
        <p:spPr>
          <a:xfrm>
            <a:off x="423553" y="4096872"/>
            <a:ext cx="11344894" cy="9355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zh-TW" altLang="en-US" dirty="0"/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CBD86DFB-03CC-4E30-AE77-271E1E6A9FCE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4800" b="1" dirty="0"/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403C0BB5-48BA-4B61-83FA-D65970C0897C}"/>
              </a:ext>
            </a:extLst>
          </p:cNvPr>
          <p:cNvSpPr/>
          <p:nvPr/>
        </p:nvSpPr>
        <p:spPr>
          <a:xfrm>
            <a:off x="8798341" y="4256193"/>
            <a:ext cx="2061882" cy="15523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/>
              <a:t>完成</a:t>
            </a:r>
            <a:endParaRPr lang="en-HK" altLang="zh-TW" sz="2400" b="1" dirty="0"/>
          </a:p>
          <a:p>
            <a:pPr algn="ctr"/>
            <a:r>
              <a:rPr lang="zh-TW" altLang="en-US" sz="2400" b="1" dirty="0"/>
              <a:t>課堂活動工作紙</a:t>
            </a:r>
            <a:r>
              <a:rPr lang="en-HK" altLang="zh-TW" sz="2400" b="1" dirty="0"/>
              <a:t>2</a:t>
            </a:r>
            <a:endParaRPr lang="en-HK" sz="2400" b="1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EE0C47F2-1606-ABE6-BEFD-D77E6F7C2E54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lang="en-HK" sz="2400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367DC0B-987E-FB9E-782B-D73DE001C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916" y="4397377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8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"/>
          <p:cNvSpPr/>
          <p:nvPr/>
        </p:nvSpPr>
        <p:spPr>
          <a:xfrm>
            <a:off x="423553" y="1208959"/>
            <a:ext cx="10964884" cy="3848816"/>
          </a:xfrm>
          <a:prstGeom prst="roundRect">
            <a:avLst>
              <a:gd name="adj" fmla="val 15959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國際經濟組織可分為全球性國際經濟組織和區域性國際經濟組織。</a:t>
            </a:r>
            <a:endParaRPr lang="en-US" altLang="zh-CN" sz="2800"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571500" indent="-571500" algn="just">
              <a:lnSpc>
                <a:spcPct val="150000"/>
              </a:lnSpc>
              <a:buClr>
                <a:schemeClr val="accent6"/>
              </a:buClr>
              <a:buSzPts val="3000"/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國際經濟組織為協調國際貿易及經濟合作而出現，是經濟全球化的特徵之一。</a:t>
            </a:r>
            <a:endParaRPr lang="zh-TW" altLang="en-US" sz="2800"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01" name="Google Shape;201;p18"/>
          <p:cNvSpPr/>
          <p:nvPr/>
        </p:nvSpPr>
        <p:spPr>
          <a:xfrm>
            <a:off x="1343392" y="317762"/>
            <a:ext cx="1575547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小結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94C8BF5B-D842-C7A4-A983-08E1EED13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467" y="477416"/>
            <a:ext cx="717026" cy="7170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8EE6A-B2D1-2146-8CCB-A306E828C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89" y="286740"/>
            <a:ext cx="2383730" cy="670773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探究問題</a:t>
            </a:r>
            <a:endParaRPr lang="en-US" sz="40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448B0-0DD6-468F-B3EB-FB5DFECB3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5E465B4-D929-44F8-9F17-0C907EC8CAE6}"/>
              </a:ext>
            </a:extLst>
          </p:cNvPr>
          <p:cNvSpPr txBox="1">
            <a:spLocks/>
          </p:cNvSpPr>
          <p:nvPr/>
        </p:nvSpPr>
        <p:spPr>
          <a:xfrm>
            <a:off x="654424" y="1660882"/>
            <a:ext cx="10229871" cy="3536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indent="-5040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經濟全球化與</a:t>
            </a:r>
            <a:r>
              <a:rPr lang="zh-TW" altLang="en-US" sz="3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各國經濟體系互相依存</a:t>
            </a:r>
            <a:endParaRPr lang="en-US" altLang="zh-TW" sz="3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504000" indent="-5040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600" dirty="0">
                <a:solidFill>
                  <a:srgbClr val="C00000"/>
                </a:solidFill>
              </a:rPr>
              <a:t>世界主要的國際經濟組織</a:t>
            </a:r>
            <a:r>
              <a:rPr lang="zh-TW" altLang="en-US" sz="3600" dirty="0">
                <a:solidFill>
                  <a:srgbClr val="C00000"/>
                </a:solidFill>
                <a:sym typeface="Wingdings" panose="05000000000000000000" pitchFamily="2" charset="2"/>
              </a:rPr>
              <a:t></a:t>
            </a:r>
            <a:endParaRPr lang="en-US" altLang="zh-TW" sz="3600" dirty="0">
              <a:solidFill>
                <a:srgbClr val="C00000"/>
              </a:solidFill>
            </a:endParaRPr>
          </a:p>
          <a:p>
            <a:pPr marL="504000" indent="-504000">
              <a:lnSpc>
                <a:spcPct val="150000"/>
              </a:lnSpc>
              <a:buFont typeface="+mj-lt"/>
              <a:buAutoNum type="arabicPeriod"/>
            </a:pPr>
            <a:endParaRPr lang="en-US" altLang="zh-TW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05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/>
          <p:nvPr/>
        </p:nvSpPr>
        <p:spPr>
          <a:xfrm>
            <a:off x="1343392" y="279242"/>
            <a:ext cx="3466733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本課總結</a:t>
            </a:r>
          </a:p>
        </p:txBody>
      </p:sp>
      <p:pic>
        <p:nvPicPr>
          <p:cNvPr id="4" name="Google Shape;299;p28">
            <a:extLst>
              <a:ext uri="{FF2B5EF4-FFF2-40B4-BE49-F238E27FC236}">
                <a16:creationId xmlns:a16="http://schemas.microsoft.com/office/drawing/2014/main" id="{D75F3AC1-5E9D-2FAB-6C53-244D3DC38CA3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4061" y="188131"/>
            <a:ext cx="1111939" cy="11119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00;p18">
            <a:extLst>
              <a:ext uri="{FF2B5EF4-FFF2-40B4-BE49-F238E27FC236}">
                <a16:creationId xmlns:a16="http://schemas.microsoft.com/office/drawing/2014/main" id="{B9A53BE9-3BD0-EBA2-F8C1-9C2AFE3FA59A}"/>
              </a:ext>
            </a:extLst>
          </p:cNvPr>
          <p:cNvSpPr/>
          <p:nvPr/>
        </p:nvSpPr>
        <p:spPr>
          <a:xfrm>
            <a:off x="423552" y="1208959"/>
            <a:ext cx="11577948" cy="5296616"/>
          </a:xfrm>
          <a:prstGeom prst="roundRect">
            <a:avLst>
              <a:gd name="adj" fmla="val 10721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indent="-457200" algn="just">
              <a:lnSpc>
                <a:spcPct val="150000"/>
              </a:lnSpc>
              <a:buClr>
                <a:schemeClr val="accent6"/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中國積極參與國際事務，活躍於不同的國際經濟組織，為推動國際經貿交流與發展作出貢獻。</a:t>
            </a:r>
          </a:p>
          <a:p>
            <a:pPr marL="457200" indent="-457200" algn="just">
              <a:lnSpc>
                <a:spcPct val="150000"/>
              </a:lnSpc>
              <a:buClr>
                <a:schemeClr val="accent6"/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國際經濟組織的功能，主要是推動市場主導的自由貿易發展，減少國與國之間因經濟活動所引起的紛爭，促進成員國之間的合作，並向成員國提供經濟或技術援助。</a:t>
            </a:r>
          </a:p>
          <a:p>
            <a:pPr marL="457200" indent="-457200" algn="just">
              <a:lnSpc>
                <a:spcPct val="150000"/>
              </a:lnSpc>
              <a:buClr>
                <a:schemeClr val="accent6"/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國際經濟組織可分為全球性國際經濟組織和區域性國際經濟組織。</a:t>
            </a:r>
            <a:endParaRPr lang="en-US" altLang="zh-TW" sz="2800"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lnSpc>
                <a:spcPct val="150000"/>
              </a:lnSpc>
              <a:buClr>
                <a:schemeClr val="accent6"/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國際經濟組織為協調國際貿易及經濟合作而出現，是經濟全球化的特徵之一。</a:t>
            </a:r>
          </a:p>
        </p:txBody>
      </p:sp>
    </p:spTree>
    <p:extLst>
      <p:ext uri="{BB962C8B-B14F-4D97-AF65-F5344CB8AC3E}">
        <p14:creationId xmlns:p14="http://schemas.microsoft.com/office/powerpoint/2010/main" val="2242077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/>
          <p:nvPr/>
        </p:nvSpPr>
        <p:spPr>
          <a:xfrm>
            <a:off x="382106" y="1470211"/>
            <a:ext cx="11627642" cy="4757869"/>
          </a:xfrm>
          <a:prstGeom prst="roundRect">
            <a:avLst>
              <a:gd name="adj" fmla="val 84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5" name="Google Shape;85;p6"/>
          <p:cNvSpPr/>
          <p:nvPr/>
        </p:nvSpPr>
        <p:spPr>
          <a:xfrm>
            <a:off x="943087" y="552407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課後</a:t>
            </a:r>
            <a:r>
              <a:rPr lang="zh-TW" altLang="en-US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D99B3260-FBAE-D8F0-2056-12E65004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244" y="729717"/>
            <a:ext cx="3310114" cy="70354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亞投行</a:t>
            </a:r>
            <a:endParaRPr lang="zh-TW" altLang="en-US" sz="40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CE105F9-A096-DE09-A445-46D1CA358C34}"/>
              </a:ext>
            </a:extLst>
          </p:cNvPr>
          <p:cNvSpPr txBox="1"/>
          <p:nvPr/>
        </p:nvSpPr>
        <p:spPr>
          <a:xfrm>
            <a:off x="833692" y="5231721"/>
            <a:ext cx="98247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觀看影片</a:t>
            </a:r>
            <a:r>
              <a:rPr lang="en-US" altLang="zh-TW" sz="30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CN" altLang="en-US" sz="30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亞投行與區域合作</a:t>
            </a:r>
            <a:r>
              <a:rPr lang="en-US" altLang="zh-TW" sz="30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0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CN" altLang="en-US" sz="30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認識中國政府牽頭成立的亞投行對區域經濟帶來的影響，</a:t>
            </a:r>
            <a:r>
              <a:rPr lang="zh-TW" altLang="en-US" sz="30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鞏固所學。</a:t>
            </a:r>
          </a:p>
        </p:txBody>
      </p:sp>
      <p:pic>
        <p:nvPicPr>
          <p:cNvPr id="16" name="Google Shape;308;p29">
            <a:extLst>
              <a:ext uri="{FF2B5EF4-FFF2-40B4-BE49-F238E27FC236}">
                <a16:creationId xmlns:a16="http://schemas.microsoft.com/office/drawing/2014/main" id="{742360D1-236C-9D51-B8A1-6E3254D65706}"/>
              </a:ext>
            </a:extLst>
          </p:cNvPr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10388065" y="2600886"/>
            <a:ext cx="1322580" cy="13225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07;p29">
            <a:extLst>
              <a:ext uri="{FF2B5EF4-FFF2-40B4-BE49-F238E27FC236}">
                <a16:creationId xmlns:a16="http://schemas.microsoft.com/office/drawing/2014/main" id="{92A838EB-9A4C-7C68-3F99-F7728AE7BD50}"/>
              </a:ext>
            </a:extLst>
          </p:cNvPr>
          <p:cNvSpPr/>
          <p:nvPr/>
        </p:nvSpPr>
        <p:spPr>
          <a:xfrm>
            <a:off x="382106" y="6261983"/>
            <a:ext cx="609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TW" sz="1000" dirty="0">
                <a:latin typeface="標楷體" panose="03000509000000000000" pitchFamily="65" charset="-120"/>
                <a:ea typeface="標楷體" panose="03000509000000000000" pitchFamily="65" charset="-120"/>
                <a:cs typeface="Gill Sans"/>
                <a:sym typeface="Gill Sans"/>
              </a:rPr>
              <a:t>資料來源：</a:t>
            </a:r>
            <a:r>
              <a:rPr lang="zh-TW" altLang="en-US" sz="1000" dirty="0">
                <a:latin typeface="標楷體" panose="03000509000000000000" pitchFamily="65" charset="-120"/>
                <a:ea typeface="標楷體" panose="03000509000000000000" pitchFamily="65" charset="-120"/>
                <a:cs typeface="Gill Sans"/>
                <a:sym typeface="Gill Sans"/>
              </a:rPr>
              <a:t>團結香港基金</a:t>
            </a:r>
            <a:r>
              <a:rPr lang="en-US" altLang="zh-TW" sz="1000" dirty="0">
                <a:latin typeface="DFKai-SB" panose="03000509000000000000" pitchFamily="65" charset="-120"/>
                <a:ea typeface="DFKai-SB" panose="03000509000000000000" pitchFamily="65" charset="-120"/>
              </a:rPr>
              <a:t>《</a:t>
            </a:r>
            <a:r>
              <a:rPr lang="zh-CN" altLang="en-US" sz="1000" dirty="0">
                <a:latin typeface="DFKai-SB" panose="03000509000000000000" pitchFamily="65" charset="-120"/>
                <a:ea typeface="DFKai-SB" panose="03000509000000000000" pitchFamily="65" charset="-120"/>
              </a:rPr>
              <a:t>亞投行與區域合作</a:t>
            </a:r>
            <a:r>
              <a:rPr lang="en-US" altLang="zh-TW" sz="1000" dirty="0">
                <a:latin typeface="DFKai-SB" panose="03000509000000000000" pitchFamily="65" charset="-120"/>
                <a:ea typeface="DFKai-SB" panose="03000509000000000000" pitchFamily="65" charset="-120"/>
              </a:rPr>
              <a:t>》</a:t>
            </a:r>
            <a:endParaRPr lang="zh-HK" altLang="en-US" sz="1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0">
              <a:defRPr/>
            </a:pPr>
            <a:r>
              <a:rPr lang="en-HK" altLang="zh-CN" sz="1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hlinkClick r:id="rId4"/>
              </a:rPr>
              <a:t>https://youtu.be/81rJ6UIBr-s?si=GSoNG7MZis2-KGiM</a:t>
            </a:r>
            <a:r>
              <a:rPr lang="en-HK" altLang="zh-CN" sz="1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endParaRPr lang="zh-CN" altLang="en-US" sz="1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hlinkClick r:id="rId4"/>
            <a:extLst>
              <a:ext uri="{FF2B5EF4-FFF2-40B4-BE49-F238E27FC236}">
                <a16:creationId xmlns:a16="http://schemas.microsoft.com/office/drawing/2014/main" id="{6951067F-1BD8-AA60-95F4-7B7F3D1A8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1489" y="2485119"/>
            <a:ext cx="1481456" cy="148145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BBC883E-AE0F-03E6-36A3-00F8860BD0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519078"/>
            <a:ext cx="6550837" cy="371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208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/>
          <p:cNvSpPr/>
          <p:nvPr/>
        </p:nvSpPr>
        <p:spPr>
          <a:xfrm>
            <a:off x="868629" y="923926"/>
            <a:ext cx="10440053" cy="4924424"/>
          </a:xfrm>
          <a:prstGeom prst="roundRect">
            <a:avLst>
              <a:gd name="adj" fmla="val 10736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latin typeface="微軟正黑體" panose="020B0604030504040204" pitchFamily="34" charset="-120"/>
              <a:ea typeface="微軟正黑體" panose="020B0604030504040204" pitchFamily="34" charset="-120"/>
              <a:cs typeface="Gill Sans"/>
              <a:sym typeface="Gill Sans"/>
            </a:endParaRPr>
          </a:p>
        </p:txBody>
      </p:sp>
      <p:sp>
        <p:nvSpPr>
          <p:cNvPr id="104" name="Google Shape;104;p8"/>
          <p:cNvSpPr txBox="1"/>
          <p:nvPr/>
        </p:nvSpPr>
        <p:spPr>
          <a:xfrm>
            <a:off x="1433471" y="1364544"/>
            <a:ext cx="9875211" cy="204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  </a:t>
            </a:r>
            <a:r>
              <a:rPr lang="zh-CN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亞投行是</a:t>
            </a:r>
            <a:r>
              <a:rPr lang="zh-TW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一個怎樣的組織</a:t>
            </a:r>
            <a:r>
              <a:rPr lang="zh-CN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CN" sz="2800" dirty="0">
              <a:solidFill>
                <a:srgbClr val="3F50A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 </a:t>
            </a:r>
            <a:r>
              <a:rPr lang="zh-CN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亞投行如何體現</a:t>
            </a:r>
            <a:r>
              <a:rPr lang="zh-TW" altLang="zh-TW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積極</a:t>
            </a:r>
            <a:r>
              <a:rPr lang="zh-CN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參與國際經濟組織</a:t>
            </a:r>
            <a:r>
              <a:rPr lang="zh-TW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</a:t>
            </a:r>
            <a:r>
              <a:rPr lang="zh-CN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作出貢獻？</a:t>
            </a:r>
            <a:endParaRPr lang="en-US" altLang="zh-CN" sz="2800" dirty="0">
              <a:solidFill>
                <a:srgbClr val="3F50A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zh-TW" altLang="en-US" sz="2800" dirty="0">
              <a:solidFill>
                <a:srgbClr val="3F50A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73427E49-527F-14CA-B744-1C3EB61B18D4}"/>
              </a:ext>
            </a:extLst>
          </p:cNvPr>
          <p:cNvSpPr/>
          <p:nvPr/>
        </p:nvSpPr>
        <p:spPr>
          <a:xfrm>
            <a:off x="4602701" y="3572833"/>
            <a:ext cx="2008740" cy="196701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endParaRPr lang="en-HK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課後</a:t>
            </a: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工作紙</a:t>
            </a:r>
          </a:p>
        </p:txBody>
      </p:sp>
      <p:sp>
        <p:nvSpPr>
          <p:cNvPr id="10" name="Google Shape;141;p13">
            <a:extLst>
              <a:ext uri="{FF2B5EF4-FFF2-40B4-BE49-F238E27FC236}">
                <a16:creationId xmlns:a16="http://schemas.microsoft.com/office/drawing/2014/main" id="{734DE623-01E5-F80D-FD7F-5BF95FF6EBB5}"/>
              </a:ext>
            </a:extLst>
          </p:cNvPr>
          <p:cNvSpPr/>
          <p:nvPr/>
        </p:nvSpPr>
        <p:spPr>
          <a:xfrm rot="-5400000">
            <a:off x="11089548" y="778432"/>
            <a:ext cx="1698997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" name="Google Shape;142;p13">
            <a:extLst>
              <a:ext uri="{FF2B5EF4-FFF2-40B4-BE49-F238E27FC236}">
                <a16:creationId xmlns:a16="http://schemas.microsoft.com/office/drawing/2014/main" id="{E25A9679-2012-5FBF-5E44-F1C599103C32}"/>
              </a:ext>
            </a:extLst>
          </p:cNvPr>
          <p:cNvSpPr txBox="1"/>
          <p:nvPr/>
        </p:nvSpPr>
        <p:spPr>
          <a:xfrm>
            <a:off x="11681026" y="232456"/>
            <a:ext cx="510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</a:t>
            </a:r>
            <a:r>
              <a:rPr lang="zh-TW" altLang="en-US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後</a:t>
            </a:r>
            <a:r>
              <a:rPr 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endParaRPr sz="24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16442704-1842-2E63-4F25-652B99D33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542" y="3852232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/>
          <p:nvPr/>
        </p:nvSpPr>
        <p:spPr>
          <a:xfrm>
            <a:off x="382106" y="1470211"/>
            <a:ext cx="11627642" cy="4757869"/>
          </a:xfrm>
          <a:prstGeom prst="roundRect">
            <a:avLst>
              <a:gd name="adj" fmla="val 843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5" name="Google Shape;85;p6"/>
          <p:cNvSpPr/>
          <p:nvPr/>
        </p:nvSpPr>
        <p:spPr>
          <a:xfrm>
            <a:off x="943087" y="552407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延伸活動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D99B3260-FBAE-D8F0-2056-12E65004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243" y="729717"/>
            <a:ext cx="4099181" cy="70354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世界貿易</a:t>
            </a:r>
            <a:endParaRPr lang="zh-TW" altLang="en-US" sz="40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CE105F9-A096-DE09-A445-46D1CA358C34}"/>
              </a:ext>
            </a:extLst>
          </p:cNvPr>
          <p:cNvSpPr txBox="1"/>
          <p:nvPr/>
        </p:nvSpPr>
        <p:spPr>
          <a:xfrm>
            <a:off x="1028812" y="4682946"/>
            <a:ext cx="89106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利用虛擬實境和</a:t>
            </a:r>
            <a:r>
              <a:rPr lang="en-US" altLang="zh-TW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360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全景圖，了解貿易的特徵、貿易保護與經濟安全。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28C7C5-CD96-11C6-25DE-582382620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29571" y="1916979"/>
            <a:ext cx="8720232" cy="244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309;p29">
            <a:hlinkClick r:id="rId4"/>
            <a:extLst>
              <a:ext uri="{FF2B5EF4-FFF2-40B4-BE49-F238E27FC236}">
                <a16:creationId xmlns:a16="http://schemas.microsoft.com/office/drawing/2014/main" id="{BEF269B0-38D9-C54E-DA5B-3A9E060F06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39491" y="1656355"/>
            <a:ext cx="1481456" cy="148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F2CC128-08F2-EDB9-786E-282B9E6173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110761" y="3323955"/>
            <a:ext cx="1138914" cy="1138914"/>
          </a:xfrm>
          <a:prstGeom prst="rect">
            <a:avLst/>
          </a:prstGeom>
        </p:spPr>
      </p:pic>
      <p:sp>
        <p:nvSpPr>
          <p:cNvPr id="5" name="Google Shape;307;p29">
            <a:extLst>
              <a:ext uri="{FF2B5EF4-FFF2-40B4-BE49-F238E27FC236}">
                <a16:creationId xmlns:a16="http://schemas.microsoft.com/office/drawing/2014/main" id="{7288AFF9-A52B-6594-51C5-063AD1067410}"/>
              </a:ext>
            </a:extLst>
          </p:cNvPr>
          <p:cNvSpPr/>
          <p:nvPr/>
        </p:nvSpPr>
        <p:spPr>
          <a:xfrm>
            <a:off x="6375550" y="5698609"/>
            <a:ext cx="526876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TW" altLang="en-US" sz="10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資料來源：</a:t>
            </a:r>
            <a:r>
              <a:rPr lang="zh-TW" altLang="en-US" sz="100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中國文化研究院「初中生活與社會科 虛擬學習旅程教材套 課題六：世界貿易」</a:t>
            </a:r>
            <a:endParaRPr lang="zh-TW" altLang="en-US" sz="1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1000" dirty="0">
                <a:latin typeface="標楷體" panose="03000509000000000000" pitchFamily="65" charset="-120"/>
                <a:ea typeface="標楷體" panose="03000509000000000000" pitchFamily="65" charset="-120"/>
                <a:cs typeface="Gill Sans"/>
                <a:sym typeface="Gill Sans"/>
                <a:hlinkClick r:id="rId4"/>
              </a:rPr>
              <a:t>https://chiculture.org.hk/tc/school-program/4290</a:t>
            </a:r>
            <a:r>
              <a:rPr lang="en-HK" altLang="zh-TW" sz="1000" dirty="0">
                <a:latin typeface="標楷體" panose="03000509000000000000" pitchFamily="65" charset="-120"/>
                <a:ea typeface="標楷體" panose="03000509000000000000" pitchFamily="65" charset="-120"/>
                <a:cs typeface="Gill Sans"/>
                <a:sym typeface="Gill Sans"/>
              </a:rPr>
              <a:t> </a:t>
            </a:r>
            <a:endParaRPr sz="1000" dirty="0">
              <a:latin typeface="標楷體" panose="03000509000000000000" pitchFamily="65" charset="-120"/>
              <a:ea typeface="標楷體" panose="03000509000000000000" pitchFamily="65" charset="-120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18390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Arrow Connector 10">
            <a:extLst>
              <a:ext uri="{FF2B5EF4-FFF2-40B4-BE49-F238E27FC236}">
                <a16:creationId xmlns:a16="http://schemas.microsoft.com/office/drawing/2014/main" id="{B096A5D1-C52A-C38B-2912-14F1774095C2}"/>
              </a:ext>
            </a:extLst>
          </p:cNvPr>
          <p:cNvCxnSpPr>
            <a:cxnSpLocks/>
          </p:cNvCxnSpPr>
          <p:nvPr/>
        </p:nvCxnSpPr>
        <p:spPr>
          <a:xfrm flipH="1">
            <a:off x="4525647" y="4390967"/>
            <a:ext cx="198753" cy="39386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8">
            <a:extLst>
              <a:ext uri="{FF2B5EF4-FFF2-40B4-BE49-F238E27FC236}">
                <a16:creationId xmlns:a16="http://schemas.microsoft.com/office/drawing/2014/main" id="{57E0C27B-49B7-0EA9-51BE-74D9733E776F}"/>
              </a:ext>
            </a:extLst>
          </p:cNvPr>
          <p:cNvCxnSpPr>
            <a:cxnSpLocks/>
          </p:cNvCxnSpPr>
          <p:nvPr/>
        </p:nvCxnSpPr>
        <p:spPr>
          <a:xfrm flipH="1">
            <a:off x="3371090" y="3702376"/>
            <a:ext cx="659629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193FEA2-6E6E-47E9-A2BE-D2BF590F4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904" y="170537"/>
            <a:ext cx="1270000" cy="1270000"/>
          </a:xfrm>
          <a:prstGeom prst="rect">
            <a:avLst/>
          </a:prstGeom>
        </p:spPr>
      </p:pic>
      <p:sp>
        <p:nvSpPr>
          <p:cNvPr id="13" name="Google Shape;318;p30">
            <a:extLst>
              <a:ext uri="{FF2B5EF4-FFF2-40B4-BE49-F238E27FC236}">
                <a16:creationId xmlns:a16="http://schemas.microsoft.com/office/drawing/2014/main" id="{2E6F0709-E883-B844-ED0D-ED327F5AA8C7}"/>
              </a:ext>
            </a:extLst>
          </p:cNvPr>
          <p:cNvSpPr/>
          <p:nvPr/>
        </p:nvSpPr>
        <p:spPr>
          <a:xfrm>
            <a:off x="234283" y="260931"/>
            <a:ext cx="3176882" cy="1013012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課後温習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43F6F25-288C-221E-D07B-7035FF20C711}"/>
              </a:ext>
            </a:extLst>
          </p:cNvPr>
          <p:cNvSpPr/>
          <p:nvPr/>
        </p:nvSpPr>
        <p:spPr>
          <a:xfrm>
            <a:off x="696156" y="1865987"/>
            <a:ext cx="2036492" cy="105039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kern="1200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全球性國際經濟組織</a:t>
            </a:r>
            <a:endParaRPr lang="en-HK" kern="1200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Straight Arrow Connector 13">
            <a:extLst>
              <a:ext uri="{FF2B5EF4-FFF2-40B4-BE49-F238E27FC236}">
                <a16:creationId xmlns:a16="http://schemas.microsoft.com/office/drawing/2014/main" id="{0ECAC4FC-6FAC-51D5-14FC-0899ECFCF321}"/>
              </a:ext>
            </a:extLst>
          </p:cNvPr>
          <p:cNvCxnSpPr>
            <a:cxnSpLocks/>
          </p:cNvCxnSpPr>
          <p:nvPr/>
        </p:nvCxnSpPr>
        <p:spPr>
          <a:xfrm>
            <a:off x="7052020" y="3701889"/>
            <a:ext cx="580568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4">
            <a:extLst>
              <a:ext uri="{FF2B5EF4-FFF2-40B4-BE49-F238E27FC236}">
                <a16:creationId xmlns:a16="http://schemas.microsoft.com/office/drawing/2014/main" id="{D90DE786-64FA-E1AA-E92D-FB67411931FB}"/>
              </a:ext>
            </a:extLst>
          </p:cNvPr>
          <p:cNvSpPr/>
          <p:nvPr/>
        </p:nvSpPr>
        <p:spPr>
          <a:xfrm>
            <a:off x="3777907" y="2889532"/>
            <a:ext cx="3409541" cy="1590499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國際經濟組織</a:t>
            </a:r>
            <a:endParaRPr lang="en-HK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6" name="Straight Arrow Connector 8">
            <a:extLst>
              <a:ext uri="{FF2B5EF4-FFF2-40B4-BE49-F238E27FC236}">
                <a16:creationId xmlns:a16="http://schemas.microsoft.com/office/drawing/2014/main" id="{4E982898-E66A-9DF8-1ABE-71CBD844CF77}"/>
              </a:ext>
            </a:extLst>
          </p:cNvPr>
          <p:cNvCxnSpPr>
            <a:cxnSpLocks/>
            <a:stCxn id="26" idx="0"/>
            <a:endCxn id="2" idx="4"/>
          </p:cNvCxnSpPr>
          <p:nvPr/>
        </p:nvCxnSpPr>
        <p:spPr>
          <a:xfrm flipH="1" flipV="1">
            <a:off x="1714402" y="2916381"/>
            <a:ext cx="238298" cy="260523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">
            <a:extLst>
              <a:ext uri="{FF2B5EF4-FFF2-40B4-BE49-F238E27FC236}">
                <a16:creationId xmlns:a16="http://schemas.microsoft.com/office/drawing/2014/main" id="{A2D3E662-5667-DBF5-CF11-4B7F6A77EBEF}"/>
              </a:ext>
            </a:extLst>
          </p:cNvPr>
          <p:cNvSpPr/>
          <p:nvPr/>
        </p:nvSpPr>
        <p:spPr>
          <a:xfrm>
            <a:off x="6614342" y="1955494"/>
            <a:ext cx="2036492" cy="105009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kern="1200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促進國家間經濟合作</a:t>
            </a:r>
            <a:endParaRPr lang="en-HK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Oval 1">
            <a:extLst>
              <a:ext uri="{FF2B5EF4-FFF2-40B4-BE49-F238E27FC236}">
                <a16:creationId xmlns:a16="http://schemas.microsoft.com/office/drawing/2014/main" id="{87571FEC-A3FC-FFB9-F7D7-D0DBE1902167}"/>
              </a:ext>
            </a:extLst>
          </p:cNvPr>
          <p:cNvSpPr/>
          <p:nvPr/>
        </p:nvSpPr>
        <p:spPr>
          <a:xfrm>
            <a:off x="555054" y="4600904"/>
            <a:ext cx="2036492" cy="105039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區域性國際經濟組織</a:t>
            </a:r>
            <a:endParaRPr lang="en-HK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1" name="Straight Arrow Connector 8">
            <a:extLst>
              <a:ext uri="{FF2B5EF4-FFF2-40B4-BE49-F238E27FC236}">
                <a16:creationId xmlns:a16="http://schemas.microsoft.com/office/drawing/2014/main" id="{21AD7DDF-76BB-1834-203E-AD41BD3F4EC4}"/>
              </a:ext>
            </a:extLst>
          </p:cNvPr>
          <p:cNvCxnSpPr>
            <a:cxnSpLocks/>
            <a:stCxn id="26" idx="4"/>
            <a:endCxn id="19" idx="0"/>
          </p:cNvCxnSpPr>
          <p:nvPr/>
        </p:nvCxnSpPr>
        <p:spPr>
          <a:xfrm flipH="1">
            <a:off x="1573300" y="4227298"/>
            <a:ext cx="379400" cy="373606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8">
            <a:extLst>
              <a:ext uri="{FF2B5EF4-FFF2-40B4-BE49-F238E27FC236}">
                <a16:creationId xmlns:a16="http://schemas.microsoft.com/office/drawing/2014/main" id="{96E48FFE-D8A7-6B28-1A2D-292FC65087FE}"/>
              </a:ext>
            </a:extLst>
          </p:cNvPr>
          <p:cNvCxnSpPr>
            <a:cxnSpLocks/>
            <a:stCxn id="25" idx="5"/>
            <a:endCxn id="56" idx="0"/>
          </p:cNvCxnSpPr>
          <p:nvPr/>
        </p:nvCxnSpPr>
        <p:spPr>
          <a:xfrm>
            <a:off x="10040432" y="4074485"/>
            <a:ext cx="388383" cy="692148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7">
            <a:extLst>
              <a:ext uri="{FF2B5EF4-FFF2-40B4-BE49-F238E27FC236}">
                <a16:creationId xmlns:a16="http://schemas.microsoft.com/office/drawing/2014/main" id="{B62A56F9-25DC-1892-C043-D55D81EB9B96}"/>
              </a:ext>
            </a:extLst>
          </p:cNvPr>
          <p:cNvSpPr/>
          <p:nvPr/>
        </p:nvSpPr>
        <p:spPr>
          <a:xfrm>
            <a:off x="7594489" y="3177230"/>
            <a:ext cx="2865600" cy="10512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國際經濟組織的作用</a:t>
            </a:r>
            <a:endParaRPr lang="zh-TW" altLang="en-US" sz="2400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Oval 1">
            <a:extLst>
              <a:ext uri="{FF2B5EF4-FFF2-40B4-BE49-F238E27FC236}">
                <a16:creationId xmlns:a16="http://schemas.microsoft.com/office/drawing/2014/main" id="{B142869C-7F5A-8AB3-1789-374720180AF8}"/>
              </a:ext>
            </a:extLst>
          </p:cNvPr>
          <p:cNvSpPr/>
          <p:nvPr/>
        </p:nvSpPr>
        <p:spPr>
          <a:xfrm>
            <a:off x="519578" y="3176904"/>
            <a:ext cx="2866243" cy="105039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主要的國際經濟組織</a:t>
            </a:r>
            <a:endParaRPr lang="en-HK" sz="2400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Oval 7">
            <a:extLst>
              <a:ext uri="{FF2B5EF4-FFF2-40B4-BE49-F238E27FC236}">
                <a16:creationId xmlns:a16="http://schemas.microsoft.com/office/drawing/2014/main" id="{62A5E539-D4E4-BC4E-F176-690B4DEB175B}"/>
              </a:ext>
            </a:extLst>
          </p:cNvPr>
          <p:cNvSpPr/>
          <p:nvPr/>
        </p:nvSpPr>
        <p:spPr>
          <a:xfrm>
            <a:off x="3038324" y="4763526"/>
            <a:ext cx="2865600" cy="10512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中國參與國際經濟組織</a:t>
            </a:r>
            <a:endParaRPr lang="zh-TW" altLang="en-US" sz="2400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3" name="Straight Arrow Connector 8">
            <a:extLst>
              <a:ext uri="{FF2B5EF4-FFF2-40B4-BE49-F238E27FC236}">
                <a16:creationId xmlns:a16="http://schemas.microsoft.com/office/drawing/2014/main" id="{0B4ADD33-730D-7028-4659-65CD1CEE2959}"/>
              </a:ext>
            </a:extLst>
          </p:cNvPr>
          <p:cNvCxnSpPr>
            <a:cxnSpLocks/>
            <a:stCxn id="25" idx="1"/>
            <a:endCxn id="18" idx="4"/>
          </p:cNvCxnSpPr>
          <p:nvPr/>
        </p:nvCxnSpPr>
        <p:spPr>
          <a:xfrm flipH="1" flipV="1">
            <a:off x="7632588" y="3005587"/>
            <a:ext cx="381558" cy="325588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1">
            <a:extLst>
              <a:ext uri="{FF2B5EF4-FFF2-40B4-BE49-F238E27FC236}">
                <a16:creationId xmlns:a16="http://schemas.microsoft.com/office/drawing/2014/main" id="{86D617BB-8A8D-4CD3-6725-C69A96267FB1}"/>
              </a:ext>
            </a:extLst>
          </p:cNvPr>
          <p:cNvSpPr/>
          <p:nvPr/>
        </p:nvSpPr>
        <p:spPr>
          <a:xfrm>
            <a:off x="6472145" y="4808946"/>
            <a:ext cx="2723277" cy="105009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kern="1200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推動市場主導的自由貿易發展</a:t>
            </a:r>
            <a:endParaRPr lang="en-HK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9" name="Straight Arrow Connector 8">
            <a:extLst>
              <a:ext uri="{FF2B5EF4-FFF2-40B4-BE49-F238E27FC236}">
                <a16:creationId xmlns:a16="http://schemas.microsoft.com/office/drawing/2014/main" id="{991DEDA3-4C3B-1B02-369B-E472732686FA}"/>
              </a:ext>
            </a:extLst>
          </p:cNvPr>
          <p:cNvCxnSpPr>
            <a:cxnSpLocks/>
            <a:stCxn id="25" idx="3"/>
            <a:endCxn id="47" idx="0"/>
          </p:cNvCxnSpPr>
          <p:nvPr/>
        </p:nvCxnSpPr>
        <p:spPr>
          <a:xfrm flipH="1">
            <a:off x="7833784" y="4074485"/>
            <a:ext cx="180362" cy="734461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1">
            <a:extLst>
              <a:ext uri="{FF2B5EF4-FFF2-40B4-BE49-F238E27FC236}">
                <a16:creationId xmlns:a16="http://schemas.microsoft.com/office/drawing/2014/main" id="{41CD05AD-0678-7B51-2182-58D81A718AD9}"/>
              </a:ext>
            </a:extLst>
          </p:cNvPr>
          <p:cNvSpPr/>
          <p:nvPr/>
        </p:nvSpPr>
        <p:spPr>
          <a:xfrm>
            <a:off x="9195422" y="1955187"/>
            <a:ext cx="2036492" cy="105009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kern="1200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協調國家間的經濟糾紛</a:t>
            </a:r>
            <a:endParaRPr lang="en-HK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2" name="Straight Arrow Connector 8">
            <a:extLst>
              <a:ext uri="{FF2B5EF4-FFF2-40B4-BE49-F238E27FC236}">
                <a16:creationId xmlns:a16="http://schemas.microsoft.com/office/drawing/2014/main" id="{BB182D37-8363-3A5B-C54D-D1DB0AD43F4E}"/>
              </a:ext>
            </a:extLst>
          </p:cNvPr>
          <p:cNvCxnSpPr>
            <a:cxnSpLocks/>
            <a:stCxn id="25" idx="7"/>
            <a:endCxn id="50" idx="4"/>
          </p:cNvCxnSpPr>
          <p:nvPr/>
        </p:nvCxnSpPr>
        <p:spPr>
          <a:xfrm flipV="1">
            <a:off x="10040432" y="3005280"/>
            <a:ext cx="173236" cy="325895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1">
            <a:extLst>
              <a:ext uri="{FF2B5EF4-FFF2-40B4-BE49-F238E27FC236}">
                <a16:creationId xmlns:a16="http://schemas.microsoft.com/office/drawing/2014/main" id="{86902DE9-2AFA-A28D-D16C-7662C287DBB4}"/>
              </a:ext>
            </a:extLst>
          </p:cNvPr>
          <p:cNvSpPr/>
          <p:nvPr/>
        </p:nvSpPr>
        <p:spPr>
          <a:xfrm>
            <a:off x="9410569" y="4766633"/>
            <a:ext cx="2036491" cy="105009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kern="1200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提供經濟或技術援助</a:t>
            </a:r>
            <a:endParaRPr lang="en-HK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0264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8;p30">
            <a:extLst>
              <a:ext uri="{FF2B5EF4-FFF2-40B4-BE49-F238E27FC236}">
                <a16:creationId xmlns:a16="http://schemas.microsoft.com/office/drawing/2014/main" id="{023805C7-5869-BD85-2C6E-8D1A18741685}"/>
              </a:ext>
            </a:extLst>
          </p:cNvPr>
          <p:cNvSpPr/>
          <p:nvPr/>
        </p:nvSpPr>
        <p:spPr>
          <a:xfrm>
            <a:off x="546479" y="148782"/>
            <a:ext cx="2750174" cy="753860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參考資料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447E44-6725-D8AB-9B54-B0C4269DA8E9}"/>
              </a:ext>
            </a:extLst>
          </p:cNvPr>
          <p:cNvSpPr txBox="1"/>
          <p:nvPr/>
        </p:nvSpPr>
        <p:spPr>
          <a:xfrm>
            <a:off x="276629" y="1015352"/>
            <a:ext cx="11454159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zh-TW" altLang="en-US" sz="1400" dirty="0">
                <a:solidFill>
                  <a:schemeClr val="accent6"/>
                </a:solidFill>
                <a:latin typeface="+mn-ea"/>
              </a:rPr>
              <a:t>團結香港基金「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《</a:t>
            </a:r>
            <a:r>
              <a:rPr lang="zh-TW" altLang="en-US" sz="1400" dirty="0">
                <a:solidFill>
                  <a:schemeClr val="accent6"/>
                </a:solidFill>
                <a:latin typeface="+mn-ea"/>
              </a:rPr>
              <a:t>神舟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40</a:t>
            </a:r>
            <a:r>
              <a:rPr lang="zh-TW" altLang="en-US" sz="1400" dirty="0">
                <a:solidFill>
                  <a:schemeClr val="accent6"/>
                </a:solidFill>
                <a:latin typeface="+mn-ea"/>
              </a:rPr>
              <a:t>年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》</a:t>
            </a:r>
            <a:r>
              <a:rPr lang="zh-TW" altLang="en-US" sz="1400" dirty="0">
                <a:solidFill>
                  <a:schemeClr val="accent6"/>
                </a:solidFill>
                <a:latin typeface="+mn-ea"/>
              </a:rPr>
              <a:t>第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22</a:t>
            </a:r>
            <a:r>
              <a:rPr lang="zh-TW" altLang="en-US" sz="1400" dirty="0">
                <a:solidFill>
                  <a:schemeClr val="accent6"/>
                </a:solidFill>
                <a:latin typeface="+mn-ea"/>
              </a:rPr>
              <a:t>集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〈</a:t>
            </a:r>
            <a:r>
              <a:rPr lang="zh-TW" altLang="en-US" sz="1400" dirty="0">
                <a:solidFill>
                  <a:schemeClr val="accent6"/>
                </a:solidFill>
                <a:latin typeface="+mn-ea"/>
              </a:rPr>
              <a:t>加入世貿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〉</a:t>
            </a:r>
            <a:r>
              <a:rPr lang="zh-TW" altLang="en-US" sz="1400" dirty="0">
                <a:solidFill>
                  <a:schemeClr val="accent6"/>
                </a:solidFill>
                <a:latin typeface="+mn-ea"/>
              </a:rPr>
              <a:t>」 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  <a:hlinkClick r:id="rId3"/>
              </a:rPr>
              <a:t>https://youtu.be/Ytj7fDKrZ7Y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endParaRPr lang="en-US" altLang="zh-TW" sz="1400" dirty="0">
              <a:solidFill>
                <a:schemeClr val="accent6"/>
              </a:solidFill>
              <a:latin typeface="+mn-ea"/>
            </a:endParaRPr>
          </a:p>
          <a:p>
            <a:pPr marL="228600" indent="-228600">
              <a:buFont typeface="+mj-lt"/>
              <a:buAutoNum type="arabicPeriod"/>
            </a:pPr>
            <a:r>
              <a:rPr lang="zh-TW" altLang="en-US" sz="1400" dirty="0">
                <a:solidFill>
                  <a:schemeClr val="accent6"/>
                </a:solidFill>
                <a:latin typeface="+mn-ea"/>
              </a:rPr>
              <a:t>世界貿易組織 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  <a:hlinkClick r:id="rId4"/>
              </a:rPr>
              <a:t>https://www.wto.org/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endParaRPr lang="en-US" altLang="zh-TW" sz="1400" dirty="0">
              <a:solidFill>
                <a:schemeClr val="accent6"/>
              </a:solidFill>
              <a:latin typeface="+mn-ea"/>
            </a:endParaRPr>
          </a:p>
          <a:p>
            <a:pPr marL="228600" indent="-228600">
              <a:buFont typeface="+mj-lt"/>
              <a:buAutoNum type="arabicPeriod"/>
            </a:pPr>
            <a:r>
              <a:rPr lang="zh-TW" altLang="en-US" sz="1400" dirty="0">
                <a:solidFill>
                  <a:schemeClr val="accent6"/>
                </a:solidFill>
                <a:latin typeface="+mn-ea"/>
              </a:rPr>
              <a:t>世界銀行 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  <a:hlinkClick r:id="rId5"/>
              </a:rPr>
              <a:t>https://www.worldbank.org/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endParaRPr lang="en-US" altLang="zh-TW" sz="1400" dirty="0">
              <a:solidFill>
                <a:schemeClr val="accent6"/>
              </a:solidFill>
              <a:latin typeface="+mn-ea"/>
            </a:endParaRPr>
          </a:p>
          <a:p>
            <a:pPr marL="228600" indent="-228600">
              <a:buFont typeface="+mj-lt"/>
              <a:buAutoNum type="arabicPeriod"/>
            </a:pPr>
            <a:r>
              <a:rPr lang="zh-TW" altLang="en-US" sz="1400" dirty="0">
                <a:solidFill>
                  <a:schemeClr val="accent6"/>
                </a:solidFill>
                <a:latin typeface="+mn-ea"/>
              </a:rPr>
              <a:t>石油輸出國組織 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  <a:hlinkClick r:id="rId6"/>
              </a:rPr>
              <a:t>https://www.opec.org/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endParaRPr lang="en-US" altLang="zh-TW" sz="1400" dirty="0">
              <a:solidFill>
                <a:schemeClr val="accent6"/>
              </a:solidFill>
              <a:latin typeface="+mn-ea"/>
            </a:endParaRPr>
          </a:p>
          <a:p>
            <a:pPr marL="228600" indent="-228600">
              <a:buFont typeface="+mj-lt"/>
              <a:buAutoNum type="arabicPeriod"/>
            </a:pPr>
            <a:r>
              <a:rPr lang="zh-TW" altLang="en-US" sz="1400" dirty="0">
                <a:solidFill>
                  <a:schemeClr val="accent6"/>
                </a:solidFill>
                <a:latin typeface="+mn-ea"/>
              </a:rPr>
              <a:t>亞太經貿組織 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  <a:hlinkClick r:id="rId7"/>
              </a:rPr>
              <a:t>https://www.apec.org/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endParaRPr lang="en-US" altLang="zh-TW" sz="1400" dirty="0">
              <a:solidFill>
                <a:schemeClr val="accent6"/>
              </a:solidFill>
              <a:latin typeface="+mn-ea"/>
            </a:endParaRPr>
          </a:p>
          <a:p>
            <a:pPr marL="228600" indent="-228600">
              <a:buFont typeface="+mj-lt"/>
              <a:buAutoNum type="arabicPeriod"/>
            </a:pPr>
            <a:r>
              <a:rPr lang="zh-TW" altLang="en-US" sz="1400" dirty="0">
                <a:solidFill>
                  <a:schemeClr val="accent6"/>
                </a:solidFill>
                <a:latin typeface="+mn-ea"/>
              </a:rPr>
              <a:t>國際貨幣基金會 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  <a:hlinkClick r:id="rId8"/>
              </a:rPr>
              <a:t>https://www.imf.org/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endParaRPr lang="en-US" altLang="zh-TW" sz="1400" dirty="0">
              <a:solidFill>
                <a:schemeClr val="accent6"/>
              </a:solidFill>
              <a:latin typeface="+mn-ea"/>
            </a:endParaRPr>
          </a:p>
          <a:p>
            <a:pPr marL="228600" indent="-228600">
              <a:buFont typeface="+mj-lt"/>
              <a:buAutoNum type="arabicPeriod"/>
            </a:pPr>
            <a:r>
              <a:rPr lang="zh-TW" altLang="en-US" sz="1400" dirty="0">
                <a:solidFill>
                  <a:schemeClr val="accent6"/>
                </a:solidFill>
                <a:latin typeface="+mn-ea"/>
              </a:rPr>
              <a:t>國際能源署 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  <a:hlinkClick r:id="rId9"/>
              </a:rPr>
              <a:t>https://www.iea.org/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endParaRPr lang="en-US" altLang="zh-TW" sz="1400" dirty="0">
              <a:solidFill>
                <a:schemeClr val="accent6"/>
              </a:solidFill>
              <a:latin typeface="+mn-ea"/>
            </a:endParaRPr>
          </a:p>
          <a:p>
            <a:pPr marL="228600" indent="-228600">
              <a:buFont typeface="+mj-lt"/>
              <a:buAutoNum type="arabicPeriod"/>
            </a:pPr>
            <a:r>
              <a:rPr lang="zh-TW" altLang="en-US" sz="1400" dirty="0">
                <a:solidFill>
                  <a:schemeClr val="accent6"/>
                </a:solidFill>
                <a:latin typeface="+mn-ea"/>
              </a:rPr>
              <a:t>東南亞國家聯盟 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  <a:hlinkClick r:id="rId10"/>
              </a:rPr>
              <a:t>https://asean.org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endParaRPr lang="en-US" altLang="zh-TW" sz="1400" dirty="0">
              <a:solidFill>
                <a:schemeClr val="accent6"/>
              </a:solidFill>
              <a:latin typeface="+mn-ea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The China Current〈</a:t>
            </a:r>
            <a:r>
              <a:rPr lang="zh-TW" altLang="en-US" sz="1400" dirty="0">
                <a:solidFill>
                  <a:schemeClr val="accent6"/>
                </a:solidFill>
                <a:latin typeface="+mn-ea"/>
              </a:rPr>
              <a:t>中國參與國際事務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〉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  <a:hlinkClick r:id="rId11"/>
              </a:rPr>
              <a:t>https://chinacurrent.com/education/article/2022/10/24024.html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endParaRPr lang="en-US" altLang="zh-TW" sz="1400" dirty="0">
              <a:solidFill>
                <a:schemeClr val="accent6"/>
              </a:solidFill>
              <a:latin typeface="+mn-ea"/>
            </a:endParaRPr>
          </a:p>
          <a:p>
            <a:pPr marL="228600" indent="-228600">
              <a:buFont typeface="+mj-lt"/>
              <a:buAutoNum type="arabicPeriod"/>
            </a:pPr>
            <a:r>
              <a:rPr lang="zh-TW" altLang="en-US" sz="1400" dirty="0">
                <a:solidFill>
                  <a:schemeClr val="accent6"/>
                </a:solidFill>
                <a:latin typeface="+mn-ea"/>
              </a:rPr>
              <a:t>世界銀站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《</a:t>
            </a:r>
            <a:r>
              <a:rPr lang="zh-TW" altLang="en-US" sz="1400" dirty="0">
                <a:solidFill>
                  <a:schemeClr val="accent6"/>
                </a:solidFill>
                <a:latin typeface="+mn-ea"/>
              </a:rPr>
              <a:t>世界銀行 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2022</a:t>
            </a:r>
            <a:r>
              <a:rPr lang="zh-TW" altLang="en-US" sz="1400" dirty="0">
                <a:solidFill>
                  <a:schemeClr val="accent6"/>
                </a:solidFill>
                <a:latin typeface="+mn-ea"/>
              </a:rPr>
              <a:t>年年度報告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》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  <a:hlinkClick r:id="rId12"/>
              </a:rPr>
              <a:t>https://www.shihang.org/zh/about/annual-report#anchor-annual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endParaRPr lang="en-US" altLang="zh-TW" sz="1400" dirty="0">
              <a:solidFill>
                <a:schemeClr val="accent6"/>
              </a:solidFill>
              <a:latin typeface="+mn-ea"/>
            </a:endParaRPr>
          </a:p>
          <a:p>
            <a:pPr marL="228600" indent="-228600">
              <a:buFont typeface="+mj-lt"/>
              <a:buAutoNum type="arabicPeriod"/>
            </a:pPr>
            <a:r>
              <a:rPr lang="zh-TW" altLang="en-US" sz="1400" dirty="0">
                <a:solidFill>
                  <a:schemeClr val="accent6"/>
                </a:solidFill>
                <a:latin typeface="+mn-ea"/>
              </a:rPr>
              <a:t>歐盟 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  <a:hlinkClick r:id="rId13"/>
              </a:rPr>
              <a:t>https://european-union.europa.eu/index_en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endParaRPr lang="en-US" altLang="zh-TW" sz="1400" dirty="0">
              <a:solidFill>
                <a:schemeClr val="accent6"/>
              </a:solidFill>
              <a:latin typeface="+mn-ea"/>
            </a:endParaRPr>
          </a:p>
          <a:p>
            <a:pPr marL="228600" indent="-228600">
              <a:buFont typeface="+mj-lt"/>
              <a:buAutoNum type="arabicPeriod"/>
            </a:pPr>
            <a:r>
              <a:rPr lang="zh-TW" altLang="en-US" sz="1400" dirty="0">
                <a:solidFill>
                  <a:schemeClr val="accent6"/>
                </a:solidFill>
                <a:latin typeface="+mn-ea"/>
              </a:rPr>
              <a:t>團結香港基金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《</a:t>
            </a:r>
            <a:r>
              <a:rPr lang="zh-TW" altLang="en-US" sz="1400" dirty="0">
                <a:solidFill>
                  <a:schemeClr val="accent6"/>
                </a:solidFill>
                <a:latin typeface="+mn-ea"/>
              </a:rPr>
              <a:t>亞投行與區域合作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》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  <a:hlinkClick r:id="rId14"/>
              </a:rPr>
              <a:t>https://youtu.be/81rJ6UIBr-s?si=GSoNG7MZis2-KGiM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  </a:t>
            </a:r>
          </a:p>
          <a:p>
            <a:pPr marL="228600" indent="-228600">
              <a:buFont typeface="+mj-lt"/>
              <a:buAutoNum type="arabicPeriod"/>
            </a:pPr>
            <a:endParaRPr lang="en-US" altLang="zh-TW" sz="1400" dirty="0">
              <a:solidFill>
                <a:schemeClr val="accent6"/>
              </a:solidFill>
              <a:latin typeface="+mn-ea"/>
            </a:endParaRPr>
          </a:p>
          <a:p>
            <a:pPr marL="228600" indent="-228600">
              <a:buFont typeface="+mj-lt"/>
              <a:buAutoNum type="arabicPeriod"/>
            </a:pPr>
            <a:r>
              <a:rPr lang="zh-TW" altLang="en-US" sz="1400" dirty="0">
                <a:solidFill>
                  <a:schemeClr val="accent6"/>
                </a:solidFill>
                <a:latin typeface="+mn-ea"/>
              </a:rPr>
              <a:t>中國文化研究院「初中生活與社會科 虛擬學習旅程教材套 課題六：世界貿易」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  <a:hlinkClick r:id="rId15"/>
              </a:rPr>
              <a:t>https://chiculture.org.hk/tc/school-program/4290</a:t>
            </a:r>
            <a:r>
              <a:rPr lang="en-US" altLang="zh-TW" sz="1400" dirty="0">
                <a:solidFill>
                  <a:schemeClr val="accent6"/>
                </a:solidFill>
                <a:latin typeface="+mn-ea"/>
              </a:rPr>
              <a:t>  </a:t>
            </a:r>
          </a:p>
          <a:p>
            <a:pPr marL="228600" indent="-228600">
              <a:buFont typeface="+mj-lt"/>
              <a:buAutoNum type="arabicPeriod"/>
            </a:pPr>
            <a:endParaRPr lang="en-US" altLang="zh-TW" sz="1400" dirty="0">
              <a:solidFill>
                <a:schemeClr val="accent6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1"/>
          <p:cNvSpPr txBox="1"/>
          <p:nvPr/>
        </p:nvSpPr>
        <p:spPr>
          <a:xfrm>
            <a:off x="5076026" y="2715880"/>
            <a:ext cx="158222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600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完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>
            <a:off x="382106" y="1215282"/>
            <a:ext cx="11185498" cy="5319333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 sz="32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3" name="Google Shape;53;p3"/>
          <p:cNvSpPr/>
          <p:nvPr/>
        </p:nvSpPr>
        <p:spPr>
          <a:xfrm>
            <a:off x="1156447" y="270253"/>
            <a:ext cx="2743200" cy="98775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學習重點</a:t>
            </a:r>
            <a:endParaRPr dirty="0"/>
          </a:p>
        </p:txBody>
      </p:sp>
      <p:pic>
        <p:nvPicPr>
          <p:cNvPr id="54" name="Google Shape;54;p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5940" y="111311"/>
            <a:ext cx="27432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"/>
          <p:cNvSpPr txBox="1"/>
          <p:nvPr/>
        </p:nvSpPr>
        <p:spPr>
          <a:xfrm>
            <a:off x="733642" y="1258007"/>
            <a:ext cx="10724716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D1465"/>
              </a:buClr>
              <a:buSzPts val="2800"/>
              <a:buFont typeface="Gill Sans"/>
              <a:buNone/>
            </a:pPr>
            <a:r>
              <a:rPr lang="zh-TW" sz="2800" b="1" i="0" u="none" strike="noStrike" cap="none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知識</a:t>
            </a:r>
            <a:endParaRPr sz="28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Gill Sans"/>
              </a:rPr>
              <a:t>認識國際經濟組織的作用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認識主要的全球性國際經濟組織</a:t>
            </a:r>
            <a:endParaRPr sz="28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認識主要的</a:t>
            </a:r>
            <a:r>
              <a:rPr lang="zh-CN" altLang="en-US" sz="28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區域</a:t>
            </a: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性國際經濟組織</a:t>
            </a:r>
            <a:endParaRPr lang="en-US" altLang="zh-TW" sz="28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技能</a:t>
            </a:r>
            <a:endParaRPr sz="28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客觀分析國際合作的重要性和必要性，培養慎思明辨的能力</a:t>
            </a:r>
            <a:endParaRPr sz="28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Gill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態度</a:t>
            </a:r>
            <a:endParaRPr sz="28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拓寬國際視野，培養貢獻國家和香港經濟發展的個人及社會責任感</a:t>
            </a:r>
            <a:endParaRPr sz="28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"/>
          <p:cNvSpPr/>
          <p:nvPr/>
        </p:nvSpPr>
        <p:spPr>
          <a:xfrm>
            <a:off x="382106" y="1470211"/>
            <a:ext cx="11185498" cy="4948343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 sz="3200" b="0" i="0" u="none" strike="noStrike" cap="none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1" name="Google Shape;61;p4"/>
          <p:cNvSpPr/>
          <p:nvPr/>
        </p:nvSpPr>
        <p:spPr>
          <a:xfrm>
            <a:off x="1156447" y="537882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探究問題</a:t>
            </a:r>
            <a:endParaRPr sz="46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2" name="Google Shape;62;p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1477" y="2135771"/>
            <a:ext cx="3217333" cy="3217333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4"/>
          <p:cNvSpPr txBox="1">
            <a:spLocks noGrp="1"/>
          </p:cNvSpPr>
          <p:nvPr>
            <p:ph type="body" idx="1"/>
          </p:nvPr>
        </p:nvSpPr>
        <p:spPr>
          <a:xfrm>
            <a:off x="719051" y="2135771"/>
            <a:ext cx="7723910" cy="353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+mj-lt"/>
              <a:buAutoNum type="arabicPeriod"/>
            </a:pPr>
            <a:r>
              <a:rPr lang="zh-TW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甚麼是</a:t>
            </a:r>
            <a:r>
              <a:rPr lang="zh-CN" altLang="en-US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國際經濟組織？</a:t>
            </a:r>
            <a:endParaRPr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0" indent="-5143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+mj-lt"/>
              <a:buAutoNum type="arabicPeriod"/>
            </a:pPr>
            <a:r>
              <a:rPr lang="zh-CN" altLang="en-US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有哪些主要的全球性國際經濟組織？</a:t>
            </a:r>
            <a:endParaRPr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0" indent="-5143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+mj-lt"/>
              <a:buAutoNum type="arabicPeriod"/>
            </a:pPr>
            <a:r>
              <a:rPr lang="zh-TW" altLang="en-US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有哪些主要的</a:t>
            </a:r>
            <a:r>
              <a:rPr lang="zh-CN" altLang="en-US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區域</a:t>
            </a:r>
            <a:r>
              <a:rPr lang="zh-TW" altLang="en-US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性國際經濟組織？</a:t>
            </a:r>
          </a:p>
          <a:p>
            <a:pPr marL="514350" lvl="0" indent="-5143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+mj-lt"/>
              <a:buAutoNum type="arabicPeriod"/>
            </a:pPr>
            <a:r>
              <a:rPr lang="zh-CN" altLang="en-US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國際經濟組織有甚麼作用</a:t>
            </a:r>
            <a:r>
              <a:rPr lang="zh-TW" altLang="en-US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0" indent="-5143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+mj-lt"/>
              <a:buAutoNum type="arabicPeriod"/>
            </a:pPr>
            <a:r>
              <a:rPr lang="zh-CN" altLang="en-US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中國如何積極參與國際經濟組織並作出貢獻？</a:t>
            </a:r>
            <a:endParaRPr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"/>
          <p:cNvSpPr/>
          <p:nvPr/>
        </p:nvSpPr>
        <p:spPr>
          <a:xfrm>
            <a:off x="364176" y="1047418"/>
            <a:ext cx="11185498" cy="5322318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 sz="3200" b="0" i="0" u="none" strike="noStrike" cap="none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7367240" y="1858772"/>
            <a:ext cx="1703294" cy="636494"/>
          </a:xfrm>
          <a:prstGeom prst="rect">
            <a:avLst/>
          </a:prstGeom>
          <a:solidFill>
            <a:srgbClr val="212C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引入活動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0" name="Google Shape;70;p5"/>
          <p:cNvSpPr/>
          <p:nvPr/>
        </p:nvSpPr>
        <p:spPr>
          <a:xfrm rot="10800000">
            <a:off x="8014236" y="2495266"/>
            <a:ext cx="409303" cy="3810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5466869" y="2903111"/>
            <a:ext cx="5504035" cy="906395"/>
          </a:xfrm>
          <a:prstGeom prst="rect">
            <a:avLst/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 1：</a:t>
            </a:r>
            <a:r>
              <a:rPr lang="zh-TW" altLang="en-US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從中國參與國際經濟組織看組織的作用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2" name="Google Shape;72;p5"/>
          <p:cNvSpPr/>
          <p:nvPr/>
        </p:nvSpPr>
        <p:spPr>
          <a:xfrm rot="10800000">
            <a:off x="8014236" y="3823564"/>
            <a:ext cx="409303" cy="3810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3" name="Google Shape;73;p5"/>
          <p:cNvSpPr/>
          <p:nvPr/>
        </p:nvSpPr>
        <p:spPr>
          <a:xfrm>
            <a:off x="5466869" y="4231493"/>
            <a:ext cx="5504036" cy="636494"/>
          </a:xfrm>
          <a:prstGeom prst="rect">
            <a:avLst/>
          </a:prstGeom>
          <a:solidFill>
            <a:srgbClr val="8897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 2：</a:t>
            </a:r>
            <a:r>
              <a:rPr lang="zh-TW" altLang="en-US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主要的國際經濟組織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1448588" y="193416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重要概念</a:t>
            </a:r>
            <a:endParaRPr sz="46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6847288" y="193416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教學流程</a:t>
            </a:r>
            <a:endParaRPr sz="46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566391" y="2071374"/>
            <a:ext cx="2507591" cy="6364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國際經濟組織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Google Shape;78;p5">
            <a:extLst>
              <a:ext uri="{FF2B5EF4-FFF2-40B4-BE49-F238E27FC236}">
                <a16:creationId xmlns:a16="http://schemas.microsoft.com/office/drawing/2014/main" id="{3A23796F-EC50-3C89-4156-4228D2A325AE}"/>
              </a:ext>
            </a:extLst>
          </p:cNvPr>
          <p:cNvSpPr/>
          <p:nvPr/>
        </p:nvSpPr>
        <p:spPr>
          <a:xfrm>
            <a:off x="972458" y="2791693"/>
            <a:ext cx="3628572" cy="6364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全球性國際經濟組織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" name="Google Shape;78;p5">
            <a:extLst>
              <a:ext uri="{FF2B5EF4-FFF2-40B4-BE49-F238E27FC236}">
                <a16:creationId xmlns:a16="http://schemas.microsoft.com/office/drawing/2014/main" id="{8F405B54-A780-1614-CBC2-35468C2390FF}"/>
              </a:ext>
            </a:extLst>
          </p:cNvPr>
          <p:cNvSpPr/>
          <p:nvPr/>
        </p:nvSpPr>
        <p:spPr>
          <a:xfrm>
            <a:off x="972458" y="3512012"/>
            <a:ext cx="3628572" cy="6364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區域性國際經濟組織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" name="Google Shape;76;p5">
            <a:extLst>
              <a:ext uri="{FF2B5EF4-FFF2-40B4-BE49-F238E27FC236}">
                <a16:creationId xmlns:a16="http://schemas.microsoft.com/office/drawing/2014/main" id="{45735F77-98A4-1792-8643-9CE18BA86EEB}"/>
              </a:ext>
            </a:extLst>
          </p:cNvPr>
          <p:cNvSpPr/>
          <p:nvPr/>
        </p:nvSpPr>
        <p:spPr>
          <a:xfrm>
            <a:off x="1990481" y="4258655"/>
            <a:ext cx="1659409" cy="6364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全球管治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Isosceles Triangle 13">
            <a:extLst>
              <a:ext uri="{FF2B5EF4-FFF2-40B4-BE49-F238E27FC236}">
                <a16:creationId xmlns:a16="http://schemas.microsoft.com/office/drawing/2014/main" id="{80C2175D-12E4-EF82-07C4-24EE80B8CAB5}"/>
              </a:ext>
            </a:extLst>
          </p:cNvPr>
          <p:cNvSpPr/>
          <p:nvPr/>
        </p:nvSpPr>
        <p:spPr>
          <a:xfrm rot="10800000">
            <a:off x="8073075" y="4886005"/>
            <a:ext cx="409303" cy="3810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 dirty="0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D5E2B67-DB6F-BD9D-B487-5E9273C275D2}"/>
              </a:ext>
            </a:extLst>
          </p:cNvPr>
          <p:cNvSpPr/>
          <p:nvPr/>
        </p:nvSpPr>
        <p:spPr>
          <a:xfrm>
            <a:off x="6628797" y="5275832"/>
            <a:ext cx="3297857" cy="5486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</a:rPr>
              <a:t>課後活動：亞投行</a:t>
            </a:r>
            <a:endParaRPr lang="en-HK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/>
          <p:nvPr/>
        </p:nvSpPr>
        <p:spPr>
          <a:xfrm>
            <a:off x="382106" y="1470211"/>
            <a:ext cx="11627642" cy="4965758"/>
          </a:xfrm>
          <a:prstGeom prst="roundRect">
            <a:avLst>
              <a:gd name="adj" fmla="val 84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5" name="Google Shape;85;p6"/>
          <p:cNvSpPr/>
          <p:nvPr/>
        </p:nvSpPr>
        <p:spPr>
          <a:xfrm>
            <a:off x="943087" y="552407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引入活動</a:t>
            </a:r>
            <a:endParaRPr sz="4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6" name="Google Shape;86;p6">
            <a:hlinkClick r:id="rId3"/>
          </p:cNvPr>
          <p:cNvSpPr/>
          <p:nvPr/>
        </p:nvSpPr>
        <p:spPr>
          <a:xfrm>
            <a:off x="8043482" y="3959039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4D512D3-693A-7517-7C1F-D8A9AD554467}"/>
              </a:ext>
            </a:extLst>
          </p:cNvPr>
          <p:cNvSpPr txBox="1"/>
          <p:nvPr/>
        </p:nvSpPr>
        <p:spPr>
          <a:xfrm>
            <a:off x="799951" y="1745294"/>
            <a:ext cx="110099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觀看影片「</a:t>
            </a:r>
            <a:r>
              <a:rPr lang="en-US" altLang="zh-CN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CN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神舟</a:t>
            </a:r>
            <a:r>
              <a:rPr lang="en-US" altLang="zh-CN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CN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CN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CN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</a:t>
            </a:r>
            <a:r>
              <a:rPr lang="zh-CN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</a:t>
            </a:r>
            <a:r>
              <a:rPr lang="en-US" altLang="zh-TW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CN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加入世貿</a:t>
            </a:r>
            <a:r>
              <a:rPr lang="en-US" altLang="zh-TW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」，</a:t>
            </a:r>
            <a:r>
              <a:rPr lang="zh-CN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透過中國加入世界貿易組織的過程，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初步認識</a:t>
            </a:r>
            <a:r>
              <a:rPr lang="zh-CN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國際經濟組織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D99B3260-FBAE-D8F0-2056-12E65004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242" y="729717"/>
            <a:ext cx="3060957" cy="70354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中國「入世」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6FDDD1E-645C-F3B9-AD82-D1453509A6C8}"/>
              </a:ext>
            </a:extLst>
          </p:cNvPr>
          <p:cNvSpPr/>
          <p:nvPr/>
        </p:nvSpPr>
        <p:spPr>
          <a:xfrm>
            <a:off x="2488353" y="5800599"/>
            <a:ext cx="51534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100" b="0" i="0" u="none" strike="noStrike" dirty="0">
                <a:effectLst/>
                <a:latin typeface="+mn-ea"/>
              </a:rPr>
              <a:t>影片來源：團結香港基金「 </a:t>
            </a:r>
            <a:r>
              <a:rPr lang="en-US" altLang="zh-TW" sz="1100" b="0" i="0" u="none" strike="noStrike" dirty="0">
                <a:effectLst/>
                <a:latin typeface="+mn-ea"/>
              </a:rPr>
              <a:t>《</a:t>
            </a:r>
            <a:r>
              <a:rPr lang="zh-TW" altLang="en-US" sz="1100" b="0" i="0" u="none" strike="noStrike" dirty="0">
                <a:effectLst/>
                <a:latin typeface="+mn-ea"/>
              </a:rPr>
              <a:t>神舟</a:t>
            </a:r>
            <a:r>
              <a:rPr lang="en-US" altLang="zh-TW" sz="1100" b="0" i="0" u="none" strike="noStrike" dirty="0">
                <a:effectLst/>
                <a:latin typeface="+mn-ea"/>
              </a:rPr>
              <a:t>40</a:t>
            </a:r>
            <a:r>
              <a:rPr lang="zh-TW" altLang="en-US" sz="1100" b="0" i="0" u="none" strike="noStrike" dirty="0">
                <a:effectLst/>
                <a:latin typeface="+mn-ea"/>
              </a:rPr>
              <a:t>年</a:t>
            </a:r>
            <a:r>
              <a:rPr lang="en-US" altLang="zh-TW" sz="1100" b="0" i="0" u="none" strike="noStrike" dirty="0">
                <a:effectLst/>
                <a:latin typeface="+mn-ea"/>
              </a:rPr>
              <a:t>》</a:t>
            </a:r>
            <a:r>
              <a:rPr lang="zh-TW" altLang="en-US" sz="1100" b="0" i="0" u="none" strike="noStrike" dirty="0">
                <a:effectLst/>
                <a:latin typeface="+mn-ea"/>
              </a:rPr>
              <a:t>第</a:t>
            </a:r>
            <a:r>
              <a:rPr lang="en-US" altLang="zh-TW" sz="1100" b="0" i="0" u="none" strike="noStrike" dirty="0">
                <a:effectLst/>
                <a:latin typeface="+mn-ea"/>
              </a:rPr>
              <a:t>22</a:t>
            </a:r>
            <a:r>
              <a:rPr lang="zh-TW" altLang="en-US" sz="1100" b="0" i="0" u="none" strike="noStrike" dirty="0">
                <a:effectLst/>
                <a:latin typeface="+mn-ea"/>
              </a:rPr>
              <a:t>集</a:t>
            </a:r>
            <a:r>
              <a:rPr lang="en-US" altLang="zh-TW" sz="1100" b="0" i="0" u="none" strike="noStrike" dirty="0">
                <a:effectLst/>
                <a:latin typeface="+mn-ea"/>
              </a:rPr>
              <a:t>〈</a:t>
            </a:r>
            <a:r>
              <a:rPr lang="zh-TW" altLang="en-US" sz="1100" b="0" i="0" u="none" strike="noStrike" dirty="0">
                <a:effectLst/>
                <a:latin typeface="+mn-ea"/>
              </a:rPr>
              <a:t>加入世貿</a:t>
            </a:r>
            <a:r>
              <a:rPr lang="en-US" altLang="zh-TW" sz="1100" b="0" i="0" u="none" strike="noStrike" dirty="0">
                <a:effectLst/>
                <a:latin typeface="+mn-ea"/>
              </a:rPr>
              <a:t>〉</a:t>
            </a:r>
            <a:r>
              <a:rPr lang="zh-TW" altLang="en-US" sz="1100" b="0" i="0" u="none" strike="noStrike" dirty="0">
                <a:effectLst/>
                <a:latin typeface="+mn-ea"/>
              </a:rPr>
              <a:t>」</a:t>
            </a:r>
            <a:endParaRPr lang="en-HK" altLang="zh-TW" sz="1100" b="0" i="0" u="none" strike="noStrike" dirty="0">
              <a:effectLst/>
              <a:latin typeface="+mn-ea"/>
              <a:hlinkClick r:id="rId3" tooltip="分享連結"/>
            </a:endParaRPr>
          </a:p>
          <a:p>
            <a:r>
              <a:rPr lang="en-HK" altLang="zh-TW" sz="1100" b="0" i="0" u="none" strike="noStrike" dirty="0">
                <a:effectLst/>
                <a:latin typeface="+mn-ea"/>
                <a:hlinkClick r:id="rId3" tooltip="分享連結"/>
              </a:rPr>
              <a:t>https://youtu.be/Ytj7fDKrZ7Y</a:t>
            </a:r>
            <a:endParaRPr lang="en-US" altLang="zh-HK" sz="1100" dirty="0">
              <a:latin typeface="+mn-ea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602692C-4865-6677-E203-E81EED24BE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14327" y="2877687"/>
            <a:ext cx="5211959" cy="293172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09649E0-24C8-0837-9B53-4E3CB45A3F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791514" y="4008952"/>
            <a:ext cx="1328923" cy="132892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84;p6">
            <a:extLst>
              <a:ext uri="{FF2B5EF4-FFF2-40B4-BE49-F238E27FC236}">
                <a16:creationId xmlns:a16="http://schemas.microsoft.com/office/drawing/2014/main" id="{5207CE1C-8BB0-88F1-C212-7B54ED510F3D}"/>
              </a:ext>
            </a:extLst>
          </p:cNvPr>
          <p:cNvSpPr/>
          <p:nvPr/>
        </p:nvSpPr>
        <p:spPr>
          <a:xfrm>
            <a:off x="1214025" y="1656938"/>
            <a:ext cx="9652660" cy="2774385"/>
          </a:xfrm>
          <a:prstGeom prst="roundRect">
            <a:avLst>
              <a:gd name="adj" fmla="val 84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B330D45-043E-F2FE-1215-6DF6E66DFC0D}"/>
              </a:ext>
            </a:extLst>
          </p:cNvPr>
          <p:cNvSpPr txBox="1"/>
          <p:nvPr/>
        </p:nvSpPr>
        <p:spPr>
          <a:xfrm>
            <a:off x="1508364" y="2259300"/>
            <a:ext cx="91877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TW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根據影片，中國為甚麼要加入世</a:t>
            </a:r>
            <a:r>
              <a:rPr lang="zh-CN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界貿易組織？</a:t>
            </a:r>
            <a:endParaRPr lang="en-US" altLang="zh-CN" sz="32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algn="just">
              <a:buAutoNum type="arabicPeriod"/>
            </a:pPr>
            <a:endParaRPr lang="en-US" altLang="zh-CN" sz="32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en-US" altLang="zh-CN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加入世界貿易組織</a:t>
            </a:r>
            <a:r>
              <a:rPr lang="zh-TW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對中國有甚麼利弊</a:t>
            </a:r>
            <a:r>
              <a:rPr lang="zh-CN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32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3E5D0BDE-011B-0676-C324-53CE3F55018C}"/>
              </a:ext>
            </a:extLst>
          </p:cNvPr>
          <p:cNvSpPr/>
          <p:nvPr/>
        </p:nvSpPr>
        <p:spPr>
          <a:xfrm rot="20934303">
            <a:off x="527634" y="1180057"/>
            <a:ext cx="1961461" cy="95376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  <a:endParaRPr lang="en-HK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Google Shape;105;p8">
            <a:extLst>
              <a:ext uri="{FF2B5EF4-FFF2-40B4-BE49-F238E27FC236}">
                <a16:creationId xmlns:a16="http://schemas.microsoft.com/office/drawing/2014/main" id="{417AD8EC-B706-A38E-A00B-9AB55BE541AE}"/>
              </a:ext>
            </a:extLst>
          </p:cNvPr>
          <p:cNvSpPr/>
          <p:nvPr/>
        </p:nvSpPr>
        <p:spPr>
          <a:xfrm rot="-5400000">
            <a:off x="11131485" y="736495"/>
            <a:ext cx="1615123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Google Shape;106;p8">
            <a:extLst>
              <a:ext uri="{FF2B5EF4-FFF2-40B4-BE49-F238E27FC236}">
                <a16:creationId xmlns:a16="http://schemas.microsoft.com/office/drawing/2014/main" id="{6F0FA7E2-0A07-514B-77D3-8510B96C97BB}"/>
              </a:ext>
            </a:extLst>
          </p:cNvPr>
          <p:cNvSpPr txBox="1"/>
          <p:nvPr/>
        </p:nvSpPr>
        <p:spPr>
          <a:xfrm>
            <a:off x="11681026" y="232456"/>
            <a:ext cx="510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引入</a:t>
            </a:r>
            <a:r>
              <a:rPr lang="zh-TW" altLang="en-US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endParaRPr sz="24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81806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670A5D0B-47FC-99B2-986F-2A3964F715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3459" y="482591"/>
            <a:ext cx="5902502" cy="296864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010A5D8-59DE-414E-A109-BA14CA5D13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119" y="2611856"/>
            <a:ext cx="7551382" cy="424614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effectLst>
            <a:softEdge rad="0"/>
          </a:effectLst>
        </p:spPr>
      </p:pic>
      <p:sp>
        <p:nvSpPr>
          <p:cNvPr id="21" name="Google Shape;84;p6">
            <a:extLst>
              <a:ext uri="{FF2B5EF4-FFF2-40B4-BE49-F238E27FC236}">
                <a16:creationId xmlns:a16="http://schemas.microsoft.com/office/drawing/2014/main" id="{2F9CADA8-5CBC-6985-581A-29BB48F84FB4}"/>
              </a:ext>
            </a:extLst>
          </p:cNvPr>
          <p:cNvSpPr/>
          <p:nvPr/>
        </p:nvSpPr>
        <p:spPr>
          <a:xfrm>
            <a:off x="3592806" y="-6818"/>
            <a:ext cx="2532223" cy="86052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Google Shape;105;p8">
            <a:extLst>
              <a:ext uri="{FF2B5EF4-FFF2-40B4-BE49-F238E27FC236}">
                <a16:creationId xmlns:a16="http://schemas.microsoft.com/office/drawing/2014/main" id="{B86C4B32-07B4-5EF3-64E2-EBBEBD563538}"/>
              </a:ext>
            </a:extLst>
          </p:cNvPr>
          <p:cNvSpPr/>
          <p:nvPr/>
        </p:nvSpPr>
        <p:spPr>
          <a:xfrm rot="-5400000">
            <a:off x="11131485" y="736495"/>
            <a:ext cx="1615123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" name="Google Shape;106;p8">
            <a:extLst>
              <a:ext uri="{FF2B5EF4-FFF2-40B4-BE49-F238E27FC236}">
                <a16:creationId xmlns:a16="http://schemas.microsoft.com/office/drawing/2014/main" id="{1DCE75D8-B347-A9B0-AAF8-960CC765FA27}"/>
              </a:ext>
            </a:extLst>
          </p:cNvPr>
          <p:cNvSpPr txBox="1"/>
          <p:nvPr/>
        </p:nvSpPr>
        <p:spPr>
          <a:xfrm>
            <a:off x="11681026" y="232456"/>
            <a:ext cx="510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引入</a:t>
            </a:r>
            <a:r>
              <a:rPr lang="zh-TW" altLang="en-US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endParaRPr sz="24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" name="Google Shape;84;p6">
            <a:extLst>
              <a:ext uri="{FF2B5EF4-FFF2-40B4-BE49-F238E27FC236}">
                <a16:creationId xmlns:a16="http://schemas.microsoft.com/office/drawing/2014/main" id="{5207CE1C-8BB0-88F1-C212-7B54ED510F3D}"/>
              </a:ext>
            </a:extLst>
          </p:cNvPr>
          <p:cNvSpPr/>
          <p:nvPr/>
        </p:nvSpPr>
        <p:spPr>
          <a:xfrm>
            <a:off x="321522" y="1781672"/>
            <a:ext cx="5977678" cy="3864384"/>
          </a:xfrm>
          <a:prstGeom prst="roundRect">
            <a:avLst>
              <a:gd name="adj" fmla="val 843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" name="Google Shape;116;p9">
            <a:extLst>
              <a:ext uri="{FF2B5EF4-FFF2-40B4-BE49-F238E27FC236}">
                <a16:creationId xmlns:a16="http://schemas.microsoft.com/office/drawing/2014/main" id="{CB84CA61-3A91-6CF8-E517-77154A48C925}"/>
              </a:ext>
            </a:extLst>
          </p:cNvPr>
          <p:cNvSpPr/>
          <p:nvPr/>
        </p:nvSpPr>
        <p:spPr>
          <a:xfrm>
            <a:off x="1842115" y="6422481"/>
            <a:ext cx="253222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zh-TW" altLang="en-US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中新社、</a:t>
            </a:r>
            <a:r>
              <a:rPr lang="en-US" alt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S</a:t>
            </a:r>
            <a:r>
              <a:rPr lang="en-US" altLang="zh-CN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hutterstock</a:t>
            </a:r>
            <a:endParaRPr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ADD1E40C-3F47-AE0A-4D28-080279C5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810" y="993400"/>
            <a:ext cx="3507540" cy="70354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dirty="0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世界貿易組織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3" name="ตัวเชื่อมต่อตรง 237">
            <a:extLst>
              <a:ext uri="{FF2B5EF4-FFF2-40B4-BE49-F238E27FC236}">
                <a16:creationId xmlns:a16="http://schemas.microsoft.com/office/drawing/2014/main" id="{81424CC5-6E6A-8E40-D33E-F27A74962AA1}"/>
              </a:ext>
            </a:extLst>
          </p:cNvPr>
          <p:cNvCxnSpPr>
            <a:cxnSpLocks/>
          </p:cNvCxnSpPr>
          <p:nvPr/>
        </p:nvCxnSpPr>
        <p:spPr>
          <a:xfrm>
            <a:off x="2029762" y="2257758"/>
            <a:ext cx="548640" cy="0"/>
          </a:xfrm>
          <a:prstGeom prst="straightConnector1">
            <a:avLst/>
          </a:prstGeom>
          <a:ln w="44450">
            <a:solidFill>
              <a:schemeClr val="accent5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370125CC-DC20-3CAB-4D7D-9F37F19BF891}"/>
              </a:ext>
            </a:extLst>
          </p:cNvPr>
          <p:cNvSpPr/>
          <p:nvPr/>
        </p:nvSpPr>
        <p:spPr>
          <a:xfrm>
            <a:off x="532994" y="2022830"/>
            <a:ext cx="1404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成立年份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B61293A-95C3-9551-7FD6-A051E0376F03}"/>
              </a:ext>
            </a:extLst>
          </p:cNvPr>
          <p:cNvSpPr/>
          <p:nvPr/>
        </p:nvSpPr>
        <p:spPr>
          <a:xfrm>
            <a:off x="2566142" y="2037344"/>
            <a:ext cx="1404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US" altLang="zh-CN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1995</a:t>
            </a:r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</a:p>
        </p:txBody>
      </p:sp>
      <p:cxnSp>
        <p:nvCxnSpPr>
          <p:cNvPr id="15" name="ตัวเชื่อมต่อตรง 237">
            <a:extLst>
              <a:ext uri="{FF2B5EF4-FFF2-40B4-BE49-F238E27FC236}">
                <a16:creationId xmlns:a16="http://schemas.microsoft.com/office/drawing/2014/main" id="{BF710298-4C85-0881-F3CE-B29AF6FF57DE}"/>
              </a:ext>
            </a:extLst>
          </p:cNvPr>
          <p:cNvCxnSpPr>
            <a:cxnSpLocks/>
          </p:cNvCxnSpPr>
          <p:nvPr/>
        </p:nvCxnSpPr>
        <p:spPr>
          <a:xfrm>
            <a:off x="2029762" y="2875090"/>
            <a:ext cx="548640" cy="0"/>
          </a:xfrm>
          <a:prstGeom prst="straightConnector1">
            <a:avLst/>
          </a:prstGeom>
          <a:ln w="44450">
            <a:solidFill>
              <a:schemeClr val="accent5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0E69D14D-78B4-85C4-5560-D6F83D1B4D16}"/>
              </a:ext>
            </a:extLst>
          </p:cNvPr>
          <p:cNvSpPr/>
          <p:nvPr/>
        </p:nvSpPr>
        <p:spPr>
          <a:xfrm>
            <a:off x="532994" y="2640162"/>
            <a:ext cx="1404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總部地點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BA7B265-0B24-02E5-E467-7AF2143C474F}"/>
              </a:ext>
            </a:extLst>
          </p:cNvPr>
          <p:cNvSpPr/>
          <p:nvPr/>
        </p:nvSpPr>
        <p:spPr>
          <a:xfrm>
            <a:off x="2566142" y="2654676"/>
            <a:ext cx="18971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瑞士日內瓦</a:t>
            </a:r>
          </a:p>
        </p:txBody>
      </p:sp>
      <p:cxnSp>
        <p:nvCxnSpPr>
          <p:cNvPr id="18" name="ตัวเชื่อมต่อตรง 237">
            <a:extLst>
              <a:ext uri="{FF2B5EF4-FFF2-40B4-BE49-F238E27FC236}">
                <a16:creationId xmlns:a16="http://schemas.microsoft.com/office/drawing/2014/main" id="{97706CCC-5EC1-4005-643D-DBD7AC57FA78}"/>
              </a:ext>
            </a:extLst>
          </p:cNvPr>
          <p:cNvCxnSpPr>
            <a:cxnSpLocks/>
          </p:cNvCxnSpPr>
          <p:nvPr/>
        </p:nvCxnSpPr>
        <p:spPr>
          <a:xfrm>
            <a:off x="2029762" y="3477373"/>
            <a:ext cx="548640" cy="0"/>
          </a:xfrm>
          <a:prstGeom prst="straightConnector1">
            <a:avLst/>
          </a:prstGeom>
          <a:ln w="44450">
            <a:solidFill>
              <a:schemeClr val="accent5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9EF069B8-6E4F-8904-00F8-D57A7644E187}"/>
              </a:ext>
            </a:extLst>
          </p:cNvPr>
          <p:cNvSpPr/>
          <p:nvPr/>
        </p:nvSpPr>
        <p:spPr>
          <a:xfrm>
            <a:off x="532994" y="3242445"/>
            <a:ext cx="1404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成　　員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C52CFDE-50E7-978B-B208-5C5C05F7A11F}"/>
              </a:ext>
            </a:extLst>
          </p:cNvPr>
          <p:cNvSpPr/>
          <p:nvPr/>
        </p:nvSpPr>
        <p:spPr>
          <a:xfrm>
            <a:off x="2566141" y="3256959"/>
            <a:ext cx="3800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US" altLang="zh-CN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164</a:t>
            </a:r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個（截至</a:t>
            </a:r>
            <a:r>
              <a:rPr lang="en-US" altLang="zh-CN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2023</a:t>
            </a:r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CN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</a:t>
            </a:r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月）</a:t>
            </a:r>
          </a:p>
        </p:txBody>
      </p:sp>
      <p:cxnSp>
        <p:nvCxnSpPr>
          <p:cNvPr id="22" name="ตัวเชื่อมต่อตรง 237">
            <a:extLst>
              <a:ext uri="{FF2B5EF4-FFF2-40B4-BE49-F238E27FC236}">
                <a16:creationId xmlns:a16="http://schemas.microsoft.com/office/drawing/2014/main" id="{5E4CA445-2F5D-3277-CDC0-F9E045E11F9D}"/>
              </a:ext>
            </a:extLst>
          </p:cNvPr>
          <p:cNvCxnSpPr>
            <a:cxnSpLocks/>
          </p:cNvCxnSpPr>
          <p:nvPr/>
        </p:nvCxnSpPr>
        <p:spPr>
          <a:xfrm>
            <a:off x="2029762" y="4385698"/>
            <a:ext cx="548640" cy="0"/>
          </a:xfrm>
          <a:prstGeom prst="straightConnector1">
            <a:avLst/>
          </a:prstGeom>
          <a:ln w="44450">
            <a:solidFill>
              <a:schemeClr val="accent5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4016DD54-5281-CCD6-6FFB-F0BF84638FE4}"/>
              </a:ext>
            </a:extLst>
          </p:cNvPr>
          <p:cNvSpPr/>
          <p:nvPr/>
        </p:nvSpPr>
        <p:spPr>
          <a:xfrm>
            <a:off x="532994" y="4150770"/>
            <a:ext cx="1404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宗　　旨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B68D7D3-54B9-2996-C43C-D2D5D64D159E}"/>
              </a:ext>
            </a:extLst>
          </p:cNvPr>
          <p:cNvSpPr/>
          <p:nvPr/>
        </p:nvSpPr>
        <p:spPr>
          <a:xfrm>
            <a:off x="2578402" y="4165285"/>
            <a:ext cx="31274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/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確保國際貿易順利、自由、公平及可預測地進行</a:t>
            </a:r>
          </a:p>
        </p:txBody>
      </p:sp>
      <p:sp>
        <p:nvSpPr>
          <p:cNvPr id="26" name="Oval 5">
            <a:extLst>
              <a:ext uri="{FF2B5EF4-FFF2-40B4-BE49-F238E27FC236}">
                <a16:creationId xmlns:a16="http://schemas.microsoft.com/office/drawing/2014/main" id="{AE703860-C63D-4BBA-A451-E4A403280A61}"/>
              </a:ext>
            </a:extLst>
          </p:cNvPr>
          <p:cNvSpPr/>
          <p:nvPr/>
        </p:nvSpPr>
        <p:spPr>
          <a:xfrm>
            <a:off x="339256" y="857338"/>
            <a:ext cx="1961461" cy="95376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800" b="1" dirty="0"/>
              <a:t>小知識</a:t>
            </a:r>
            <a:endParaRPr lang="en-HK" sz="2800" b="1" dirty="0"/>
          </a:p>
        </p:txBody>
      </p:sp>
    </p:spTree>
    <p:extLst>
      <p:ext uri="{BB962C8B-B14F-4D97-AF65-F5344CB8AC3E}">
        <p14:creationId xmlns:p14="http://schemas.microsoft.com/office/powerpoint/2010/main" val="4123559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Custom 2">
      <a:dk1>
        <a:srgbClr val="4459A8"/>
      </a:dk1>
      <a:lt1>
        <a:srgbClr val="FFFFFF"/>
      </a:lt1>
      <a:dk2>
        <a:srgbClr val="4459A8"/>
      </a:dk2>
      <a:lt2>
        <a:srgbClr val="00A2E8"/>
      </a:lt2>
      <a:accent1>
        <a:srgbClr val="EC418C"/>
      </a:accent1>
      <a:accent2>
        <a:srgbClr val="D6D5EA"/>
      </a:accent2>
      <a:accent3>
        <a:srgbClr val="51B94F"/>
      </a:accent3>
      <a:accent4>
        <a:srgbClr val="898EC6"/>
      </a:accent4>
      <a:accent5>
        <a:srgbClr val="F3DD57"/>
      </a:accent5>
      <a:accent6>
        <a:srgbClr val="4459A8"/>
      </a:accent6>
      <a:hlink>
        <a:srgbClr val="EC418C"/>
      </a:hlink>
      <a:folHlink>
        <a:srgbClr val="FAAB5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公社科ppt_主題2課題1_template" id="{03337E0E-B253-3543-A4C0-98BF7E6F728D}" vid="{E7A760AA-5B0F-9341-9B24-F1FFCF0CA1A9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6AED26EDD48549808C35B334771AFF" ma:contentTypeVersion="21" ma:contentTypeDescription="Create a new document." ma:contentTypeScope="" ma:versionID="c914308c1d945ec29da5fce4652c1d3b">
  <xsd:schema xmlns:xsd="http://www.w3.org/2001/XMLSchema" xmlns:xs="http://www.w3.org/2001/XMLSchema" xmlns:p="http://schemas.microsoft.com/office/2006/metadata/properties" xmlns:ns2="7c888565-292f-4b60-a4c3-978be975df1a" xmlns:ns3="a67ca032-99e1-499e-a335-21cedd256a52" targetNamespace="http://schemas.microsoft.com/office/2006/metadata/properties" ma:root="true" ma:fieldsID="1be47a1b36fe9067b22593e60d97e0b5" ns2:_="" ns3:_="">
    <xsd:import namespace="7c888565-292f-4b60-a4c3-978be975df1a"/>
    <xsd:import namespace="a67ca032-99e1-499e-a335-21cedd256a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88565-292f-4b60-a4c3-978be975df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17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5d5784a-827d-4306-a51d-6f1b4b9e6b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7ca032-99e1-499e-a335-21cedd256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3" nillable="true" ma:displayName="Taxonomy Catch All Column" ma:hidden="true" ma:list="{934b552b-2268-4134-bd04-92e881359c7f}" ma:internalName="TaxCatchAll" ma:showField="CatchAllData" ma:web="a67ca032-99e1-499e-a335-21cedd256a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888565-292f-4b60-a4c3-978be975df1a">
      <Terms xmlns="http://schemas.microsoft.com/office/infopath/2007/PartnerControls"/>
    </lcf76f155ced4ddcb4097134ff3c332f>
    <TaxCatchAll xmlns="a67ca032-99e1-499e-a335-21cedd256a52" xsi:nil="true"/>
  </documentManagement>
</p:properties>
</file>

<file path=customXml/itemProps1.xml><?xml version="1.0" encoding="utf-8"?>
<ds:datastoreItem xmlns:ds="http://schemas.openxmlformats.org/officeDocument/2006/customXml" ds:itemID="{4AB9D722-BDDB-44CF-A55C-82E87551BF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9E61E0-7023-445C-A1E5-B33F11DE74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888565-292f-4b60-a4c3-978be975df1a"/>
    <ds:schemaRef ds:uri="a67ca032-99e1-499e-a335-21cedd256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D4E62FC-4EE1-49C7-925E-AD465CD04EF5}">
  <ds:schemaRefs>
    <ds:schemaRef ds:uri="http://schemas.microsoft.com/office/2006/metadata/properties"/>
    <ds:schemaRef ds:uri="http://schemas.microsoft.com/office/infopath/2007/PartnerControls"/>
    <ds:schemaRef ds:uri="7c888565-292f-4b60-a4c3-978be975df1a"/>
    <ds:schemaRef ds:uri="a67ca032-99e1-499e-a335-21cedd256a5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公社科ppt_主題2課題1_template</Template>
  <TotalTime>1179</TotalTime>
  <Words>3379</Words>
  <Application>Microsoft Office PowerPoint</Application>
  <PresentationFormat>寬螢幕</PresentationFormat>
  <Paragraphs>351</Paragraphs>
  <Slides>36</Slides>
  <Notes>29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47" baseType="lpstr">
      <vt:lpstr>DFKai-SB</vt:lpstr>
      <vt:lpstr>DFKai-SB</vt:lpstr>
      <vt:lpstr>Gill Sans</vt:lpstr>
      <vt:lpstr>MHEI-MEDIUM-HKSCS-U</vt:lpstr>
      <vt:lpstr>微軟正黑體</vt:lpstr>
      <vt:lpstr>微軟正黑體</vt:lpstr>
      <vt:lpstr>Arial</vt:lpstr>
      <vt:lpstr>Calibri</vt:lpstr>
      <vt:lpstr>Gill Sans MT</vt:lpstr>
      <vt:lpstr>Times New Roman</vt:lpstr>
      <vt:lpstr>Office 佈景主題</vt:lpstr>
      <vt:lpstr>PowerPoint 簡報</vt:lpstr>
      <vt:lpstr>PowerPoint 簡報</vt:lpstr>
      <vt:lpstr>探究問題</vt:lpstr>
      <vt:lpstr>PowerPoint 簡報</vt:lpstr>
      <vt:lpstr>PowerPoint 簡報</vt:lpstr>
      <vt:lpstr>PowerPoint 簡報</vt:lpstr>
      <vt:lpstr>中國「入世」</vt:lpstr>
      <vt:lpstr>PowerPoint 簡報</vt:lpstr>
      <vt:lpstr>世界貿易組織</vt:lpstr>
      <vt:lpstr>為甚麼世貿等國際經濟組織會出現？</vt:lpstr>
      <vt:lpstr>你認識以下組織嗎？</vt:lpstr>
      <vt:lpstr>PowerPoint 簡報</vt:lpstr>
      <vt:lpstr>從中國參與國際經濟組織 看組織的作用</vt:lpstr>
      <vt:lpstr>PowerPoint 簡報</vt:lpstr>
      <vt:lpstr>PowerPoint 簡報</vt:lpstr>
      <vt:lpstr>PowerPoint 簡報</vt:lpstr>
      <vt:lpstr>PowerPoint 簡報</vt:lpstr>
      <vt:lpstr>PowerPoint 簡報</vt:lpstr>
      <vt:lpstr>主要的國際經濟組織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亞投行</vt:lpstr>
      <vt:lpstr>PowerPoint 簡報</vt:lpstr>
      <vt:lpstr>世界貿易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Jackson Lam</dc:creator>
  <cp:lastModifiedBy>Jackson Lam</cp:lastModifiedBy>
  <cp:revision>2</cp:revision>
  <dcterms:created xsi:type="dcterms:W3CDTF">2023-09-07T06:48:50Z</dcterms:created>
  <dcterms:modified xsi:type="dcterms:W3CDTF">2023-09-19T01:27:40Z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0x010100B26AED26EDD48549808C35B334771AFF</vt:lpwstr>
  </property>
  <property fmtid="{D5CDD505-2E9C-101B-9397-08002B2CF9AE}" pid="3" name="MediaServiceImageTags">
    <vt:lpwstr/>
  </property>
</Properties>
</file>