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256" r:id="rId5"/>
    <p:sldId id="257" r:id="rId6"/>
    <p:sldId id="418" r:id="rId7"/>
    <p:sldId id="258" r:id="rId8"/>
    <p:sldId id="259" r:id="rId9"/>
    <p:sldId id="260" r:id="rId10"/>
    <p:sldId id="261" r:id="rId11"/>
    <p:sldId id="3531" r:id="rId12"/>
    <p:sldId id="350" r:id="rId13"/>
    <p:sldId id="769" r:id="rId14"/>
    <p:sldId id="339" r:id="rId15"/>
    <p:sldId id="3574" r:id="rId16"/>
    <p:sldId id="3538" r:id="rId17"/>
    <p:sldId id="3569" r:id="rId18"/>
    <p:sldId id="3544" r:id="rId19"/>
    <p:sldId id="3571" r:id="rId20"/>
    <p:sldId id="3572" r:id="rId21"/>
    <p:sldId id="3573" r:id="rId22"/>
    <p:sldId id="265" r:id="rId23"/>
    <p:sldId id="271" r:id="rId24"/>
    <p:sldId id="3513" r:id="rId25"/>
    <p:sldId id="348" r:id="rId26"/>
    <p:sldId id="354" r:id="rId27"/>
    <p:sldId id="277" r:id="rId28"/>
    <p:sldId id="355" r:id="rId29"/>
    <p:sldId id="3575" r:id="rId30"/>
    <p:sldId id="356" r:id="rId31"/>
    <p:sldId id="367" r:id="rId32"/>
    <p:sldId id="364" r:id="rId33"/>
    <p:sldId id="365" r:id="rId34"/>
    <p:sldId id="361" r:id="rId35"/>
    <p:sldId id="363" r:id="rId36"/>
    <p:sldId id="419" r:id="rId37"/>
    <p:sldId id="299" r:id="rId38"/>
    <p:sldId id="285" r:id="rId39"/>
    <p:sldId id="28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A2E8"/>
    <a:srgbClr val="EF569C"/>
    <a:srgbClr val="3F50A4"/>
    <a:srgbClr val="436FB3"/>
    <a:srgbClr val="847A5F"/>
    <a:srgbClr val="869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D8450B-FA2E-4A92-870C-A5A9B3DEC614}" v="77" dt="2023-09-18T09:29:11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11" autoAdjust="0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3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son Lam" userId="32eacf31-ef64-4152-a98e-82afd854682f" providerId="ADAL" clId="{C38B8F88-43BC-4608-8279-6C4267180600}"/>
    <pc:docChg chg="modSld sldOrd">
      <pc:chgData name="Jackson Lam" userId="32eacf31-ef64-4152-a98e-82afd854682f" providerId="ADAL" clId="{C38B8F88-43BC-4608-8279-6C4267180600}" dt="2023-09-13T06:45:33.349" v="1"/>
      <pc:docMkLst>
        <pc:docMk/>
      </pc:docMkLst>
      <pc:sldChg chg="ord">
        <pc:chgData name="Jackson Lam" userId="32eacf31-ef64-4152-a98e-82afd854682f" providerId="ADAL" clId="{C38B8F88-43BC-4608-8279-6C4267180600}" dt="2023-09-13T06:45:33.349" v="1"/>
        <pc:sldMkLst>
          <pc:docMk/>
          <pc:sldMk cId="4286884056" sldId="256"/>
        </pc:sldMkLst>
      </pc:sldChg>
    </pc:docChg>
  </pc:docChgLst>
  <pc:docChgLst>
    <pc:chgData name="Jackson Lam" userId="32eacf31-ef64-4152-a98e-82afd854682f" providerId="ADAL" clId="{C4D8450B-FA2E-4A92-870C-A5A9B3DEC614}"/>
    <pc:docChg chg="undo custSel addSld modSld sldOrd">
      <pc:chgData name="Jackson Lam" userId="32eacf31-ef64-4152-a98e-82afd854682f" providerId="ADAL" clId="{C4D8450B-FA2E-4A92-870C-A5A9B3DEC614}" dt="2023-09-18T09:40:00.574" v="4011" actId="6549"/>
      <pc:docMkLst>
        <pc:docMk/>
      </pc:docMkLst>
      <pc:sldChg chg="modSp add mod">
        <pc:chgData name="Jackson Lam" userId="32eacf31-ef64-4152-a98e-82afd854682f" providerId="ADAL" clId="{C4D8450B-FA2E-4A92-870C-A5A9B3DEC614}" dt="2023-09-13T07:44:52.274" v="408" actId="14100"/>
        <pc:sldMkLst>
          <pc:docMk/>
          <pc:sldMk cId="0" sldId="257"/>
        </pc:sldMkLst>
        <pc:spChg chg="mod">
          <ac:chgData name="Jackson Lam" userId="32eacf31-ef64-4152-a98e-82afd854682f" providerId="ADAL" clId="{C4D8450B-FA2E-4A92-870C-A5A9B3DEC614}" dt="2023-09-13T07:44:52.274" v="408" actId="14100"/>
          <ac:spMkLst>
            <pc:docMk/>
            <pc:sldMk cId="0" sldId="257"/>
            <ac:spMk id="5" creationId="{D8216A08-3DCE-5EAC-CA3D-3358B4C2CF31}"/>
          </ac:spMkLst>
        </pc:spChg>
      </pc:sldChg>
      <pc:sldChg chg="modSp add mod">
        <pc:chgData name="Jackson Lam" userId="32eacf31-ef64-4152-a98e-82afd854682f" providerId="ADAL" clId="{C4D8450B-FA2E-4A92-870C-A5A9B3DEC614}" dt="2023-09-15T02:06:41.189" v="3669" actId="20577"/>
        <pc:sldMkLst>
          <pc:docMk/>
          <pc:sldMk cId="0" sldId="258"/>
        </pc:sldMkLst>
        <pc:spChg chg="mod">
          <ac:chgData name="Jackson Lam" userId="32eacf31-ef64-4152-a98e-82afd854682f" providerId="ADAL" clId="{C4D8450B-FA2E-4A92-870C-A5A9B3DEC614}" dt="2023-09-14T08:53:58.592" v="3077" actId="207"/>
          <ac:spMkLst>
            <pc:docMk/>
            <pc:sldMk cId="0" sldId="258"/>
            <ac:spMk id="52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3:44.691" v="3076" actId="207"/>
          <ac:spMkLst>
            <pc:docMk/>
            <pc:sldMk cId="0" sldId="258"/>
            <ac:spMk id="53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5T02:06:41.189" v="3669" actId="20577"/>
          <ac:spMkLst>
            <pc:docMk/>
            <pc:sldMk cId="0" sldId="258"/>
            <ac:spMk id="55" creationId="{00000000-0000-0000-0000-000000000000}"/>
          </ac:spMkLst>
        </pc:spChg>
      </pc:sldChg>
      <pc:sldChg chg="modSp add mod">
        <pc:chgData name="Jackson Lam" userId="32eacf31-ef64-4152-a98e-82afd854682f" providerId="ADAL" clId="{C4D8450B-FA2E-4A92-870C-A5A9B3DEC614}" dt="2023-09-14T08:54:53.698" v="3088" actId="1076"/>
        <pc:sldMkLst>
          <pc:docMk/>
          <pc:sldMk cId="0" sldId="259"/>
        </pc:sldMkLst>
        <pc:spChg chg="mod">
          <ac:chgData name="Jackson Lam" userId="32eacf31-ef64-4152-a98e-82afd854682f" providerId="ADAL" clId="{C4D8450B-FA2E-4A92-870C-A5A9B3DEC614}" dt="2023-09-14T08:54:20.601" v="3079" actId="207"/>
          <ac:spMkLst>
            <pc:docMk/>
            <pc:sldMk cId="0" sldId="259"/>
            <ac:spMk id="60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4:16.063" v="3078" actId="207"/>
          <ac:spMkLst>
            <pc:docMk/>
            <pc:sldMk cId="0" sldId="259"/>
            <ac:spMk id="61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4:53.698" v="3088" actId="1076"/>
          <ac:spMkLst>
            <pc:docMk/>
            <pc:sldMk cId="0" sldId="259"/>
            <ac:spMk id="63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4T04:01:06.800" v="1808" actId="1076"/>
          <ac:picMkLst>
            <pc:docMk/>
            <pc:sldMk cId="0" sldId="259"/>
            <ac:picMk id="62" creationId="{00000000-0000-0000-0000-000000000000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5T02:12:44.531" v="3672"/>
        <pc:sldMkLst>
          <pc:docMk/>
          <pc:sldMk cId="0" sldId="260"/>
        </pc:sldMkLst>
        <pc:spChg chg="mod">
          <ac:chgData name="Jackson Lam" userId="32eacf31-ef64-4152-a98e-82afd854682f" providerId="ADAL" clId="{C4D8450B-FA2E-4A92-870C-A5A9B3DEC614}" dt="2023-09-15T02:12:33.735" v="3670" actId="207"/>
          <ac:spMkLst>
            <pc:docMk/>
            <pc:sldMk cId="0" sldId="260"/>
            <ac:spMk id="2" creationId="{3A23796F-EC50-3C89-4156-4228D2A325AE}"/>
          </ac:spMkLst>
        </pc:spChg>
        <pc:spChg chg="mod">
          <ac:chgData name="Jackson Lam" userId="32eacf31-ef64-4152-a98e-82afd854682f" providerId="ADAL" clId="{C4D8450B-FA2E-4A92-870C-A5A9B3DEC614}" dt="2023-09-15T02:12:33.735" v="3670" actId="207"/>
          <ac:spMkLst>
            <pc:docMk/>
            <pc:sldMk cId="0" sldId="260"/>
            <ac:spMk id="3" creationId="{8EB96ACF-4DF8-FBE4-AE69-BFD68C39B65F}"/>
          </ac:spMkLst>
        </pc:spChg>
        <pc:spChg chg="add mod">
          <ac:chgData name="Jackson Lam" userId="32eacf31-ef64-4152-a98e-82afd854682f" providerId="ADAL" clId="{C4D8450B-FA2E-4A92-870C-A5A9B3DEC614}" dt="2023-09-14T08:48:56.394" v="3060" actId="1076"/>
          <ac:spMkLst>
            <pc:docMk/>
            <pc:sldMk cId="0" sldId="260"/>
            <ac:spMk id="4" creationId="{E41418AD-A5A7-46DD-BBBD-4767A7E62883}"/>
          </ac:spMkLst>
        </pc:spChg>
        <pc:spChg chg="add mod">
          <ac:chgData name="Jackson Lam" userId="32eacf31-ef64-4152-a98e-82afd854682f" providerId="ADAL" clId="{C4D8450B-FA2E-4A92-870C-A5A9B3DEC614}" dt="2023-09-14T08:50:43.695" v="3072" actId="1076"/>
          <ac:spMkLst>
            <pc:docMk/>
            <pc:sldMk cId="0" sldId="260"/>
            <ac:spMk id="5" creationId="{5A3EE786-2D0D-4233-BB2C-684F4C283AFB}"/>
          </ac:spMkLst>
        </pc:spChg>
        <pc:spChg chg="add del mod">
          <ac:chgData name="Jackson Lam" userId="32eacf31-ef64-4152-a98e-82afd854682f" providerId="ADAL" clId="{C4D8450B-FA2E-4A92-870C-A5A9B3DEC614}" dt="2023-09-15T02:12:44.531" v="3672"/>
          <ac:spMkLst>
            <pc:docMk/>
            <pc:sldMk cId="0" sldId="260"/>
            <ac:spMk id="6" creationId="{9520E3F4-A50D-E97F-E44F-CE70CA2C70D3}"/>
          </ac:spMkLst>
        </pc:spChg>
        <pc:spChg chg="add del mod">
          <ac:chgData name="Jackson Lam" userId="32eacf31-ef64-4152-a98e-82afd854682f" providerId="ADAL" clId="{C4D8450B-FA2E-4A92-870C-A5A9B3DEC614}" dt="2023-09-15T02:12:44.531" v="3672"/>
          <ac:spMkLst>
            <pc:docMk/>
            <pc:sldMk cId="0" sldId="260"/>
            <ac:spMk id="7" creationId="{5CE4462B-AE13-9537-D854-065439B4CA53}"/>
          </ac:spMkLst>
        </pc:spChg>
        <pc:spChg chg="mod">
          <ac:chgData name="Jackson Lam" userId="32eacf31-ef64-4152-a98e-82afd854682f" providerId="ADAL" clId="{C4D8450B-FA2E-4A92-870C-A5A9B3DEC614}" dt="2023-09-14T08:55:15.453" v="3089" actId="207"/>
          <ac:spMkLst>
            <pc:docMk/>
            <pc:sldMk cId="0" sldId="260"/>
            <ac:spMk id="68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49:51.960" v="3064" actId="1076"/>
          <ac:spMkLst>
            <pc:docMk/>
            <pc:sldMk cId="0" sldId="260"/>
            <ac:spMk id="69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49:51.960" v="3064" actId="1076"/>
          <ac:spMkLst>
            <pc:docMk/>
            <pc:sldMk cId="0" sldId="260"/>
            <ac:spMk id="70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0:02.879" v="3069" actId="1076"/>
          <ac:spMkLst>
            <pc:docMk/>
            <pc:sldMk cId="0" sldId="260"/>
            <ac:spMk id="71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49:51.960" v="3064" actId="1076"/>
          <ac:spMkLst>
            <pc:docMk/>
            <pc:sldMk cId="0" sldId="260"/>
            <ac:spMk id="72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49:59.671" v="3067" actId="1076"/>
          <ac:spMkLst>
            <pc:docMk/>
            <pc:sldMk cId="0" sldId="260"/>
            <ac:spMk id="73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5:41.437" v="3090" actId="207"/>
          <ac:spMkLst>
            <pc:docMk/>
            <pc:sldMk cId="0" sldId="260"/>
            <ac:spMk id="74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5T02:12:33.735" v="3670" actId="207"/>
          <ac:spMkLst>
            <pc:docMk/>
            <pc:sldMk cId="0" sldId="260"/>
            <ac:spMk id="76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5T02:12:33.735" v="3670" actId="207"/>
          <ac:spMkLst>
            <pc:docMk/>
            <pc:sldMk cId="0" sldId="260"/>
            <ac:spMk id="77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5T02:12:33.735" v="3670" actId="207"/>
          <ac:spMkLst>
            <pc:docMk/>
            <pc:sldMk cId="0" sldId="260"/>
            <ac:spMk id="78" creationId="{00000000-0000-0000-0000-000000000000}"/>
          </ac:spMkLst>
        </pc:spChg>
      </pc:sldChg>
      <pc:sldChg chg="modSp add mod">
        <pc:chgData name="Jackson Lam" userId="32eacf31-ef64-4152-a98e-82afd854682f" providerId="ADAL" clId="{C4D8450B-FA2E-4A92-870C-A5A9B3DEC614}" dt="2023-09-14T08:56:41.149" v="3096" actId="207"/>
        <pc:sldMkLst>
          <pc:docMk/>
          <pc:sldMk cId="0" sldId="261"/>
        </pc:sldMkLst>
        <pc:spChg chg="mod">
          <ac:chgData name="Jackson Lam" userId="32eacf31-ef64-4152-a98e-82afd854682f" providerId="ADAL" clId="{C4D8450B-FA2E-4A92-870C-A5A9B3DEC614}" dt="2023-09-14T08:56:41.149" v="3096" actId="207"/>
          <ac:spMkLst>
            <pc:docMk/>
            <pc:sldMk cId="0" sldId="261"/>
            <ac:spMk id="12" creationId="{D4D512D3-693A-7517-7C1F-D8A9AD554467}"/>
          </ac:spMkLst>
        </pc:spChg>
        <pc:spChg chg="mod">
          <ac:chgData name="Jackson Lam" userId="32eacf31-ef64-4152-a98e-82afd854682f" providerId="ADAL" clId="{C4D8450B-FA2E-4A92-870C-A5A9B3DEC614}" dt="2023-09-13T07:44:42.338" v="407" actId="6549"/>
          <ac:spMkLst>
            <pc:docMk/>
            <pc:sldMk cId="0" sldId="261"/>
            <ac:spMk id="15" creationId="{D99B3260-FBAE-D8F0-2056-12E65004CAE9}"/>
          </ac:spMkLst>
        </pc:spChg>
        <pc:spChg chg="mod">
          <ac:chgData name="Jackson Lam" userId="32eacf31-ef64-4152-a98e-82afd854682f" providerId="ADAL" clId="{C4D8450B-FA2E-4A92-870C-A5A9B3DEC614}" dt="2023-09-14T08:56:28.670" v="3095" actId="2085"/>
          <ac:spMkLst>
            <pc:docMk/>
            <pc:sldMk cId="0" sldId="261"/>
            <ac:spMk id="84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8:56:14.565" v="3092" actId="207"/>
          <ac:spMkLst>
            <pc:docMk/>
            <pc:sldMk cId="0" sldId="261"/>
            <ac:spMk id="85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3T08:23:53.110" v="848" actId="1076"/>
          <ac:spMkLst>
            <pc:docMk/>
            <pc:sldMk cId="0" sldId="261"/>
            <ac:spMk id="86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3T08:23:53.110" v="848" actId="1076"/>
          <ac:picMkLst>
            <pc:docMk/>
            <pc:sldMk cId="0" sldId="261"/>
            <ac:picMk id="3" creationId="{6245F2C0-64D8-226F-F108-BBF1D380C6BE}"/>
          </ac:picMkLst>
        </pc:picChg>
        <pc:picChg chg="mod">
          <ac:chgData name="Jackson Lam" userId="32eacf31-ef64-4152-a98e-82afd854682f" providerId="ADAL" clId="{C4D8450B-FA2E-4A92-870C-A5A9B3DEC614}" dt="2023-09-13T08:23:53.110" v="848" actId="1076"/>
          <ac:picMkLst>
            <pc:docMk/>
            <pc:sldMk cId="0" sldId="261"/>
            <ac:picMk id="88" creationId="{00000000-0000-0000-0000-000000000000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4T04:31:33.386" v="2489" actId="478"/>
        <pc:sldMkLst>
          <pc:docMk/>
          <pc:sldMk cId="0" sldId="265"/>
        </pc:sldMkLst>
        <pc:spChg chg="del mod">
          <ac:chgData name="Jackson Lam" userId="32eacf31-ef64-4152-a98e-82afd854682f" providerId="ADAL" clId="{C4D8450B-FA2E-4A92-870C-A5A9B3DEC614}" dt="2023-09-14T04:31:33.386" v="2489" actId="478"/>
          <ac:spMkLst>
            <pc:docMk/>
            <pc:sldMk cId="0" sldId="265"/>
            <ac:spMk id="2" creationId="{0765F719-2256-782C-AE89-398ADAD66358}"/>
          </ac:spMkLst>
        </pc:spChg>
        <pc:spChg chg="add mod">
          <ac:chgData name="Jackson Lam" userId="32eacf31-ef64-4152-a98e-82afd854682f" providerId="ADAL" clId="{C4D8450B-FA2E-4A92-870C-A5A9B3DEC614}" dt="2023-09-14T04:31:32.043" v="2487"/>
          <ac:spMkLst>
            <pc:docMk/>
            <pc:sldMk cId="0" sldId="265"/>
            <ac:spMk id="3" creationId="{B2BCD770-750E-2D38-FDFF-232981D76DE2}"/>
          </ac:spMkLst>
        </pc:spChg>
        <pc:spChg chg="mod">
          <ac:chgData name="Jackson Lam" userId="32eacf31-ef64-4152-a98e-82afd854682f" providerId="ADAL" clId="{C4D8450B-FA2E-4A92-870C-A5A9B3DEC614}" dt="2023-09-13T09:09:07.220" v="1561" actId="14100"/>
          <ac:spMkLst>
            <pc:docMk/>
            <pc:sldMk cId="0" sldId="265"/>
            <ac:spMk id="46" creationId="{0142CDEE-F345-73A4-48D1-BE0195433228}"/>
          </ac:spMkLst>
        </pc:spChg>
        <pc:spChg chg="mod">
          <ac:chgData name="Jackson Lam" userId="32eacf31-ef64-4152-a98e-82afd854682f" providerId="ADAL" clId="{C4D8450B-FA2E-4A92-870C-A5A9B3DEC614}" dt="2023-09-13T09:08:54.509" v="1555" actId="14100"/>
          <ac:spMkLst>
            <pc:docMk/>
            <pc:sldMk cId="0" sldId="265"/>
            <ac:spMk id="50" creationId="{4A5EE24C-8DDE-608A-38C9-0F45D8076902}"/>
          </ac:spMkLst>
        </pc:spChg>
        <pc:spChg chg="mod">
          <ac:chgData name="Jackson Lam" userId="32eacf31-ef64-4152-a98e-82afd854682f" providerId="ADAL" clId="{C4D8450B-FA2E-4A92-870C-A5A9B3DEC614}" dt="2023-09-13T09:08:40.590" v="1552" actId="14100"/>
          <ac:spMkLst>
            <pc:docMk/>
            <pc:sldMk cId="0" sldId="265"/>
            <ac:spMk id="51" creationId="{77A78311-21FA-6E07-330E-F00D9B3E222F}"/>
          </ac:spMkLst>
        </pc:spChg>
        <pc:spChg chg="mod">
          <ac:chgData name="Jackson Lam" userId="32eacf31-ef64-4152-a98e-82afd854682f" providerId="ADAL" clId="{C4D8450B-FA2E-4A92-870C-A5A9B3DEC614}" dt="2023-09-13T09:08:50.692" v="1553" actId="14100"/>
          <ac:spMkLst>
            <pc:docMk/>
            <pc:sldMk cId="0" sldId="265"/>
            <ac:spMk id="52" creationId="{157F495F-D841-2E6E-FA0B-B353CA0EEA31}"/>
          </ac:spMkLst>
        </pc:spChg>
        <pc:spChg chg="mod">
          <ac:chgData name="Jackson Lam" userId="32eacf31-ef64-4152-a98e-82afd854682f" providerId="ADAL" clId="{C4D8450B-FA2E-4A92-870C-A5A9B3DEC614}" dt="2023-09-13T09:08:57.068" v="1556" actId="14100"/>
          <ac:spMkLst>
            <pc:docMk/>
            <pc:sldMk cId="0" sldId="265"/>
            <ac:spMk id="53" creationId="{799A1C8E-0C12-308F-7183-85B658522C05}"/>
          </ac:spMkLst>
        </pc:spChg>
        <pc:spChg chg="mod">
          <ac:chgData name="Jackson Lam" userId="32eacf31-ef64-4152-a98e-82afd854682f" providerId="ADAL" clId="{C4D8450B-FA2E-4A92-870C-A5A9B3DEC614}" dt="2023-09-13T09:09:00.021" v="1557" actId="14100"/>
          <ac:spMkLst>
            <pc:docMk/>
            <pc:sldMk cId="0" sldId="265"/>
            <ac:spMk id="54" creationId="{9B7508BD-BF29-40BD-B5F2-2CE433854914}"/>
          </ac:spMkLst>
        </pc:spChg>
        <pc:spChg chg="mod">
          <ac:chgData name="Jackson Lam" userId="32eacf31-ef64-4152-a98e-82afd854682f" providerId="ADAL" clId="{C4D8450B-FA2E-4A92-870C-A5A9B3DEC614}" dt="2023-09-13T09:09:03.019" v="1559" actId="1076"/>
          <ac:spMkLst>
            <pc:docMk/>
            <pc:sldMk cId="0" sldId="265"/>
            <ac:spMk id="55" creationId="{C5634C3D-6D5F-6010-4394-B3F0063BA331}"/>
          </ac:spMkLst>
        </pc:spChg>
        <pc:spChg chg="mod">
          <ac:chgData name="Jackson Lam" userId="32eacf31-ef64-4152-a98e-82afd854682f" providerId="ADAL" clId="{C4D8450B-FA2E-4A92-870C-A5A9B3DEC614}" dt="2023-09-13T09:09:10.683" v="1563" actId="1076"/>
          <ac:spMkLst>
            <pc:docMk/>
            <pc:sldMk cId="0" sldId="265"/>
            <ac:spMk id="56" creationId="{BCF053F6-7A7F-E257-EB65-73C7BF480488}"/>
          </ac:spMkLst>
        </pc:spChg>
        <pc:grpChg chg="mod">
          <ac:chgData name="Jackson Lam" userId="32eacf31-ef64-4152-a98e-82afd854682f" providerId="ADAL" clId="{C4D8450B-FA2E-4A92-870C-A5A9B3DEC614}" dt="2023-09-13T09:08:40.590" v="1552" actId="14100"/>
          <ac:grpSpMkLst>
            <pc:docMk/>
            <pc:sldMk cId="0" sldId="265"/>
            <ac:grpSpMk id="19" creationId="{80B2785C-6532-22F3-C271-323A2EE7F0FA}"/>
          </ac:grpSpMkLst>
        </pc:grpChg>
      </pc:sldChg>
      <pc:sldChg chg="modSp add mod">
        <pc:chgData name="Jackson Lam" userId="32eacf31-ef64-4152-a98e-82afd854682f" providerId="ADAL" clId="{C4D8450B-FA2E-4A92-870C-A5A9B3DEC614}" dt="2023-09-14T08:57:36.201" v="3101" actId="207"/>
        <pc:sldMkLst>
          <pc:docMk/>
          <pc:sldMk cId="2083083024" sldId="271"/>
        </pc:sldMkLst>
        <pc:spChg chg="mod">
          <ac:chgData name="Jackson Lam" userId="32eacf31-ef64-4152-a98e-82afd854682f" providerId="ADAL" clId="{C4D8450B-FA2E-4A92-870C-A5A9B3DEC614}" dt="2023-09-14T03:57:18.949" v="1798" actId="1076"/>
          <ac:spMkLst>
            <pc:docMk/>
            <pc:sldMk cId="2083083024" sldId="271"/>
            <ac:spMk id="8" creationId="{403C0BB5-48BA-4B61-83FA-D65970C0897C}"/>
          </ac:spMkLst>
        </pc:spChg>
        <pc:spChg chg="mod">
          <ac:chgData name="Jackson Lam" userId="32eacf31-ef64-4152-a98e-82afd854682f" providerId="ADAL" clId="{C4D8450B-FA2E-4A92-870C-A5A9B3DEC614}" dt="2023-09-14T08:57:36.201" v="3101" actId="207"/>
          <ac:spMkLst>
            <pc:docMk/>
            <pc:sldMk cId="2083083024" sldId="271"/>
            <ac:spMk id="9" creationId="{BC7905F6-8839-4BE2-80ED-02AB8F93CDFF}"/>
          </ac:spMkLst>
        </pc:spChg>
        <pc:picChg chg="mod">
          <ac:chgData name="Jackson Lam" userId="32eacf31-ef64-4152-a98e-82afd854682f" providerId="ADAL" clId="{C4D8450B-FA2E-4A92-870C-A5A9B3DEC614}" dt="2023-09-14T03:57:18.949" v="1798" actId="1076"/>
          <ac:picMkLst>
            <pc:docMk/>
            <pc:sldMk cId="2083083024" sldId="271"/>
            <ac:picMk id="3" creationId="{6367DC0B-987E-FB9E-782B-D73DE001C200}"/>
          </ac:picMkLst>
        </pc:picChg>
      </pc:sldChg>
      <pc:sldChg chg="modSp add mod">
        <pc:chgData name="Jackson Lam" userId="32eacf31-ef64-4152-a98e-82afd854682f" providerId="ADAL" clId="{C4D8450B-FA2E-4A92-870C-A5A9B3DEC614}" dt="2023-09-18T09:38:43.869" v="4002" actId="14100"/>
        <pc:sldMkLst>
          <pc:docMk/>
          <pc:sldMk cId="0" sldId="277"/>
        </pc:sldMkLst>
        <pc:spChg chg="mod">
          <ac:chgData name="Jackson Lam" userId="32eacf31-ef64-4152-a98e-82afd854682f" providerId="ADAL" clId="{C4D8450B-FA2E-4A92-870C-A5A9B3DEC614}" dt="2023-09-18T09:38:43.869" v="4002" actId="14100"/>
          <ac:spMkLst>
            <pc:docMk/>
            <pc:sldMk cId="0" sldId="277"/>
            <ac:spMk id="237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8T08:11:10.883" v="3680" actId="14826"/>
          <ac:picMkLst>
            <pc:docMk/>
            <pc:sldMk cId="0" sldId="277"/>
            <ac:picMk id="238" creationId="{00000000-0000-0000-0000-000000000000}"/>
          </ac:picMkLst>
        </pc:picChg>
      </pc:sldChg>
      <pc:sldChg chg="modSp add mod setBg">
        <pc:chgData name="Jackson Lam" userId="32eacf31-ef64-4152-a98e-82afd854682f" providerId="ADAL" clId="{C4D8450B-FA2E-4A92-870C-A5A9B3DEC614}" dt="2023-09-18T09:40:00.574" v="4011" actId="6549"/>
        <pc:sldMkLst>
          <pc:docMk/>
          <pc:sldMk cId="0" sldId="285"/>
        </pc:sldMkLst>
        <pc:spChg chg="mod">
          <ac:chgData name="Jackson Lam" userId="32eacf31-ef64-4152-a98e-82afd854682f" providerId="ADAL" clId="{C4D8450B-FA2E-4A92-870C-A5A9B3DEC614}" dt="2023-09-14T07:32:07.490" v="3055" actId="1076"/>
          <ac:spMkLst>
            <pc:docMk/>
            <pc:sldMk cId="0" sldId="285"/>
            <ac:spMk id="3" creationId="{023805C7-5869-BD85-2C6E-8D1A18741685}"/>
          </ac:spMkLst>
        </pc:spChg>
        <pc:spChg chg="mod">
          <ac:chgData name="Jackson Lam" userId="32eacf31-ef64-4152-a98e-82afd854682f" providerId="ADAL" clId="{C4D8450B-FA2E-4A92-870C-A5A9B3DEC614}" dt="2023-09-18T09:40:00.574" v="4011" actId="6549"/>
          <ac:spMkLst>
            <pc:docMk/>
            <pc:sldMk cId="0" sldId="285"/>
            <ac:spMk id="4" creationId="{C1447E44-6725-D8AB-9B54-B0C4269DA8E9}"/>
          </ac:spMkLst>
        </pc:spChg>
      </pc:sldChg>
      <pc:sldChg chg="add">
        <pc:chgData name="Jackson Lam" userId="32eacf31-ef64-4152-a98e-82afd854682f" providerId="ADAL" clId="{C4D8450B-FA2E-4A92-870C-A5A9B3DEC614}" dt="2023-09-13T06:49:49.495" v="0"/>
        <pc:sldMkLst>
          <pc:docMk/>
          <pc:sldMk cId="0" sldId="286"/>
        </pc:sldMkLst>
      </pc:sldChg>
      <pc:sldChg chg="addSp delSp modSp add mod setBg">
        <pc:chgData name="Jackson Lam" userId="32eacf31-ef64-4152-a98e-82afd854682f" providerId="ADAL" clId="{C4D8450B-FA2E-4A92-870C-A5A9B3DEC614}" dt="2023-09-14T11:14:27.061" v="3643" actId="1076"/>
        <pc:sldMkLst>
          <pc:docMk/>
          <pc:sldMk cId="2440264680" sldId="299"/>
        </pc:sldMkLst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4" creationId="{F9FD0A21-7190-DF0F-3EB4-3942464A1C23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5" creationId="{A4292746-8F1D-0028-3C04-7F9AB7DE4CCC}"/>
          </ac:spMkLst>
        </pc:spChg>
        <pc:spChg chg="mod">
          <ac:chgData name="Jackson Lam" userId="32eacf31-ef64-4152-a98e-82afd854682f" providerId="ADAL" clId="{C4D8450B-FA2E-4A92-870C-A5A9B3DEC614}" dt="2023-09-14T10:04:19.320" v="3641" actId="1076"/>
          <ac:spMkLst>
            <pc:docMk/>
            <pc:sldMk cId="2440264680" sldId="299"/>
            <ac:spMk id="13" creationId="{2E6F0709-E883-B844-ED0D-ED327F5AA8C7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5" creationId="{575C85F0-1C16-3E0A-8796-49612FDBDF7A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7" creationId="{5F9C8C97-DC0F-E68E-8E3F-267B9599C4BF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28" creationId="{01116234-AA5B-0ED8-9C6D-9B790685B404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29" creationId="{44A1DD89-F2E4-EDF3-6A45-03F174C4412C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30" creationId="{CF43E063-35AC-4559-743F-7916D4507838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35" creationId="{22639831-5A2F-D48B-5FC1-1FB8F4947FCF}"/>
          </ac:spMkLst>
        </pc:spChg>
        <pc:spChg chg="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39" creationId="{0EB9857B-C3FC-0B09-1530-F05F2BCEC195}"/>
          </ac:spMkLst>
        </pc:spChg>
        <pc:spChg chg="add del mod">
          <ac:chgData name="Jackson Lam" userId="32eacf31-ef64-4152-a98e-82afd854682f" providerId="ADAL" clId="{C4D8450B-FA2E-4A92-870C-A5A9B3DEC614}" dt="2023-09-14T09:52:04.056" v="3415" actId="478"/>
          <ac:spMkLst>
            <pc:docMk/>
            <pc:sldMk cId="2440264680" sldId="299"/>
            <ac:spMk id="41" creationId="{9EA409CA-349C-A559-1C50-ECE7403E052A}"/>
          </ac:spMkLst>
        </pc:spChg>
        <pc:spChg chg="add del mod">
          <ac:chgData name="Jackson Lam" userId="32eacf31-ef64-4152-a98e-82afd854682f" providerId="ADAL" clId="{C4D8450B-FA2E-4A92-870C-A5A9B3DEC614}" dt="2023-09-14T09:53:20.586" v="3427" actId="478"/>
          <ac:spMkLst>
            <pc:docMk/>
            <pc:sldMk cId="2440264680" sldId="299"/>
            <ac:spMk id="43" creationId="{3CC73FAF-AC3C-2EE3-D57A-73B53A764153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45" creationId="{D9F79E93-A93A-4D0B-E69F-E1EA2D8F44E7}"/>
          </ac:spMkLst>
        </pc:spChg>
        <pc:spChg chg="add del mod">
          <ac:chgData name="Jackson Lam" userId="32eacf31-ef64-4152-a98e-82afd854682f" providerId="ADAL" clId="{C4D8450B-FA2E-4A92-870C-A5A9B3DEC614}" dt="2023-09-14T10:01:53.121" v="3590" actId="478"/>
          <ac:spMkLst>
            <pc:docMk/>
            <pc:sldMk cId="2440264680" sldId="299"/>
            <ac:spMk id="67" creationId="{66CA36BB-67C2-FE96-0C89-9196F15F9417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68" creationId="{22D31272-54E6-83F8-C6A8-C073CD3F983F}"/>
          </ac:spMkLst>
        </pc:spChg>
        <pc:spChg chg="add mod">
          <ac:chgData name="Jackson Lam" userId="32eacf31-ef64-4152-a98e-82afd854682f" providerId="ADAL" clId="{C4D8450B-FA2E-4A92-870C-A5A9B3DEC614}" dt="2023-09-14T11:14:27.061" v="3643" actId="1076"/>
          <ac:spMkLst>
            <pc:docMk/>
            <pc:sldMk cId="2440264680" sldId="299"/>
            <ac:spMk id="76" creationId="{E1E72E40-6D83-CA72-60F4-5E170BB58D18}"/>
          </ac:spMkLst>
        </pc:spChg>
        <pc:spChg chg="add del">
          <ac:chgData name="Jackson Lam" userId="32eacf31-ef64-4152-a98e-82afd854682f" providerId="ADAL" clId="{C4D8450B-FA2E-4A92-870C-A5A9B3DEC614}" dt="2023-09-14T09:57:22.295" v="3479" actId="22"/>
          <ac:spMkLst>
            <pc:docMk/>
            <pc:sldMk cId="2440264680" sldId="299"/>
            <ac:spMk id="81" creationId="{08A2B6AA-B1C5-4A63-2CF9-59927646AF6D}"/>
          </ac:spMkLst>
        </pc:spChg>
        <pc:spChg chg="add mod">
          <ac:chgData name="Jackson Lam" userId="32eacf31-ef64-4152-a98e-82afd854682f" providerId="ADAL" clId="{C4D8450B-FA2E-4A92-870C-A5A9B3DEC614}" dt="2023-09-14T11:14:24.639" v="3642" actId="1076"/>
          <ac:spMkLst>
            <pc:docMk/>
            <pc:sldMk cId="2440264680" sldId="299"/>
            <ac:spMk id="82" creationId="{D2DC714D-DF82-5416-8B8A-213BD1B0BAE6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86" creationId="{E1C11F44-3A1F-B73F-AFE1-D3270EB6A03A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95" creationId="{78207E80-9ADF-D056-8442-1CB2C084DA8D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96" creationId="{384510A3-956C-F4CD-E0CD-8EA274594690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98" creationId="{2811AAAE-387E-B45A-FFA4-446C390C84A8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99" creationId="{652B35A9-9DAD-E70B-B89D-C3DD40B93238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00" creationId="{FD95EA2D-2FB6-450C-1671-00395FF74934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02" creationId="{946E54DE-430A-576C-852A-BAF5C8305CA4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03" creationId="{5EE33429-7220-9736-AA7E-9D8799396976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04" creationId="{25945D97-9297-2DE1-8513-3FE31FF5301A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06" creationId="{A15CB447-E379-9DAA-67DF-D891BC585C64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07" creationId="{E398CB29-84B0-18DD-0899-5F97477B6922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08" creationId="{23139CC2-F33C-E427-D4B3-BD1C258E7009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0" creationId="{B7E393B5-EB14-13BD-27F5-56BF8F6916C0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1" creationId="{5A9D3A12-D3E6-A5BC-2B2F-4E73CBF3F1FE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12" creationId="{F13CFE9E-B7DC-5DCE-25D2-E8CEC7F31266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4" creationId="{71E1B4CE-A7EC-B379-BCA7-73F2ED3AEA78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5" creationId="{385B0CEC-5BE1-5DB9-64A2-630208A9B151}"/>
          </ac:spMkLst>
        </pc:spChg>
        <pc:spChg chg="add del mod">
          <ac:chgData name="Jackson Lam" userId="32eacf31-ef64-4152-a98e-82afd854682f" providerId="ADAL" clId="{C4D8450B-FA2E-4A92-870C-A5A9B3DEC614}" dt="2023-09-14T09:59:28.165" v="3524" actId="478"/>
          <ac:spMkLst>
            <pc:docMk/>
            <pc:sldMk cId="2440264680" sldId="299"/>
            <ac:spMk id="116" creationId="{E9828040-002E-3A5D-3BD3-DEA43195C8C6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8" creationId="{E0BAF1B9-B2AE-30D2-5F50-271C4BC43D7D}"/>
          </ac:spMkLst>
        </pc:spChg>
        <pc:spChg chg="mod">
          <ac:chgData name="Jackson Lam" userId="32eacf31-ef64-4152-a98e-82afd854682f" providerId="ADAL" clId="{C4D8450B-FA2E-4A92-870C-A5A9B3DEC614}" dt="2023-09-14T09:59:01.571" v="3518"/>
          <ac:spMkLst>
            <pc:docMk/>
            <pc:sldMk cId="2440264680" sldId="299"/>
            <ac:spMk id="119" creationId="{6E88549C-627E-8278-CC30-7FFFFC9C2A59}"/>
          </ac:spMkLst>
        </pc:spChg>
        <pc:spChg chg="add del mod">
          <ac:chgData name="Jackson Lam" userId="32eacf31-ef64-4152-a98e-82afd854682f" providerId="ADAL" clId="{C4D8450B-FA2E-4A92-870C-A5A9B3DEC614}" dt="2023-09-14T09:59:08.808" v="3520" actId="478"/>
          <ac:spMkLst>
            <pc:docMk/>
            <pc:sldMk cId="2440264680" sldId="299"/>
            <ac:spMk id="120" creationId="{5B9F815D-655D-7E0B-F4B8-E578EA27FB04}"/>
          </ac:spMkLst>
        </pc:spChg>
        <pc:spChg chg="add del mod">
          <ac:chgData name="Jackson Lam" userId="32eacf31-ef64-4152-a98e-82afd854682f" providerId="ADAL" clId="{C4D8450B-FA2E-4A92-870C-A5A9B3DEC614}" dt="2023-09-14T10:01:18.566" v="3567"/>
          <ac:spMkLst>
            <pc:docMk/>
            <pc:sldMk cId="2440264680" sldId="299"/>
            <ac:spMk id="121" creationId="{2643D16A-D6C1-B95B-B65A-FF8D366DC13D}"/>
          </ac:spMkLst>
        </pc:spChg>
        <pc:spChg chg="add del mod">
          <ac:chgData name="Jackson Lam" userId="32eacf31-ef64-4152-a98e-82afd854682f" providerId="ADAL" clId="{C4D8450B-FA2E-4A92-870C-A5A9B3DEC614}" dt="2023-09-14T10:01:41.499" v="3583"/>
          <ac:spMkLst>
            <pc:docMk/>
            <pc:sldMk cId="2440264680" sldId="299"/>
            <ac:spMk id="122" creationId="{F50468C2-FE74-EDEF-1760-90B048A39C56}"/>
          </ac:spMkLst>
        </pc:spChg>
        <pc:spChg chg="add del mod">
          <ac:chgData name="Jackson Lam" userId="32eacf31-ef64-4152-a98e-82afd854682f" providerId="ADAL" clId="{C4D8450B-FA2E-4A92-870C-A5A9B3DEC614}" dt="2023-09-14T10:01:53.127" v="3592"/>
          <ac:spMkLst>
            <pc:docMk/>
            <pc:sldMk cId="2440264680" sldId="299"/>
            <ac:spMk id="123" creationId="{0B091042-E136-3C1D-51B3-18F1B0DFFEC5}"/>
          </ac:spMkLst>
        </pc:spChg>
        <pc:spChg chg="add del mod">
          <ac:chgData name="Jackson Lam" userId="32eacf31-ef64-4152-a98e-82afd854682f" providerId="ADAL" clId="{C4D8450B-FA2E-4A92-870C-A5A9B3DEC614}" dt="2023-09-14T10:03:18.943" v="3618"/>
          <ac:spMkLst>
            <pc:docMk/>
            <pc:sldMk cId="2440264680" sldId="299"/>
            <ac:spMk id="124" creationId="{92DFE5FA-8724-12E5-E7EF-298B0DAC1298}"/>
          </ac:spMkLst>
        </pc:spChg>
        <pc:spChg chg="add del mod">
          <ac:chgData name="Jackson Lam" userId="32eacf31-ef64-4152-a98e-82afd854682f" providerId="ADAL" clId="{C4D8450B-FA2E-4A92-870C-A5A9B3DEC614}" dt="2023-09-14T10:03:18.944" v="3620"/>
          <ac:spMkLst>
            <pc:docMk/>
            <pc:sldMk cId="2440264680" sldId="299"/>
            <ac:spMk id="125" creationId="{FABCC19C-5A30-DA93-4CF4-7013697530DA}"/>
          </ac:spMkLst>
        </pc:spChg>
        <pc:spChg chg="add del mod">
          <ac:chgData name="Jackson Lam" userId="32eacf31-ef64-4152-a98e-82afd854682f" providerId="ADAL" clId="{C4D8450B-FA2E-4A92-870C-A5A9B3DEC614}" dt="2023-09-14T10:03:18.945" v="3622"/>
          <ac:spMkLst>
            <pc:docMk/>
            <pc:sldMk cId="2440264680" sldId="299"/>
            <ac:spMk id="126" creationId="{49F448BD-4877-CDB7-828B-A8ACB21E50E1}"/>
          </ac:spMkLst>
        </pc:spChg>
        <pc:spChg chg="add del mod">
          <ac:chgData name="Jackson Lam" userId="32eacf31-ef64-4152-a98e-82afd854682f" providerId="ADAL" clId="{C4D8450B-FA2E-4A92-870C-A5A9B3DEC614}" dt="2023-09-14T09:59:08.808" v="3520" actId="478"/>
          <ac:spMkLst>
            <pc:docMk/>
            <pc:sldMk cId="2440264680" sldId="299"/>
            <ac:spMk id="127" creationId="{79DA382B-E115-DD9C-A9A1-67EED2318793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36" creationId="{026D24CA-26EE-41BB-8517-6ACC414D5334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42" creationId="{B0305416-3688-F3F8-EE56-F6B7FCDA7B8F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50" creationId="{5615385A-2C13-69AA-79A5-35A49ACF23EA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52" creationId="{6792485A-4916-BAEA-3466-BC03EA826B2A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79" creationId="{F818BE79-96AC-FA59-4949-9EA799FFD1A6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82" creationId="{D73F91F6-609D-B201-5D9A-942DD36CE9E5}"/>
          </ac:spMkLst>
        </pc:spChg>
        <pc:spChg chg="add mod">
          <ac:chgData name="Jackson Lam" userId="32eacf31-ef64-4152-a98e-82afd854682f" providerId="ADAL" clId="{C4D8450B-FA2E-4A92-870C-A5A9B3DEC614}" dt="2023-09-14T10:04:12.998" v="3638" actId="1076"/>
          <ac:spMkLst>
            <pc:docMk/>
            <pc:sldMk cId="2440264680" sldId="299"/>
            <ac:spMk id="184" creationId="{742C26CE-72CC-8A3A-7054-716F69BB6EEA}"/>
          </ac:spMkLst>
        </pc:s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97" creationId="{B5BEDEE0-DC93-D653-BA48-2D195B0B8114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01" creationId="{61F87E1F-4659-0123-4D5D-B9FCC107727E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05" creationId="{6F7AFA35-8850-9FFB-0C5A-9D308EB2B7BE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09" creationId="{185C1779-1A97-B787-ED41-14F08BA3BE76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13" creationId="{D14DDE27-A6AD-98EC-BC94-C52D409A0F6F}"/>
          </ac:grpSpMkLst>
        </pc:grpChg>
        <pc:grpChg chg="add del mod">
          <ac:chgData name="Jackson Lam" userId="32eacf31-ef64-4152-a98e-82afd854682f" providerId="ADAL" clId="{C4D8450B-FA2E-4A92-870C-A5A9B3DEC614}" dt="2023-09-14T09:59:28.165" v="3524" actId="478"/>
          <ac:grpSpMkLst>
            <pc:docMk/>
            <pc:sldMk cId="2440264680" sldId="299"/>
            <ac:grpSpMk id="117" creationId="{8ACE1505-DC3D-0A12-C655-214CE52C2860}"/>
          </ac:grpSpMkLst>
        </pc:grpChg>
        <pc:picChg chg="mod">
          <ac:chgData name="Jackson Lam" userId="32eacf31-ef64-4152-a98e-82afd854682f" providerId="ADAL" clId="{C4D8450B-FA2E-4A92-870C-A5A9B3DEC614}" dt="2023-09-14T10:04:19.320" v="3641" actId="1076"/>
          <ac:picMkLst>
            <pc:docMk/>
            <pc:sldMk cId="2440264680" sldId="299"/>
            <ac:picMk id="10" creationId="{C193FEA2-6E6E-47E9-A2BE-D2BF590F4E7C}"/>
          </ac:picMkLst>
        </pc:pic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6" creationId="{BFEC3BED-4719-43E8-EE92-F928D1F743EE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8" creationId="{85687F23-A071-9EE4-F4D7-46A5386EBED6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4" creationId="{78A1E709-FD73-6634-326A-76FCE73C9EFB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31" creationId="{4A13FFBD-D1AC-6917-5BB4-0396B20BF46F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32" creationId="{F75A7496-81D1-8F48-877B-3C266FEAF215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36" creationId="{345BBED9-0211-176D-864B-00D915F5BCD4}"/>
          </ac:cxnSpMkLst>
        </pc:cxnChg>
        <pc:cxnChg chg="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44" creationId="{CE60B5C2-AFE7-0EBA-151F-C298907ACB1F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46" creationId="{77B98D07-7F6D-3277-B74F-8173E020DB05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69" creationId="{409E1F63-81B9-1E78-EAAD-8553A5B053CC}"/>
          </ac:cxnSpMkLst>
        </pc:cxnChg>
        <pc:cxnChg chg="add mod">
          <ac:chgData name="Jackson Lam" userId="32eacf31-ef64-4152-a98e-82afd854682f" providerId="ADAL" clId="{C4D8450B-FA2E-4A92-870C-A5A9B3DEC614}" dt="2023-09-14T11:14:27.061" v="3643" actId="1076"/>
          <ac:cxnSpMkLst>
            <pc:docMk/>
            <pc:sldMk cId="2440264680" sldId="299"/>
            <ac:cxnSpMk id="77" creationId="{D5280B96-9E85-8ED2-4B57-58332788FDB4}"/>
          </ac:cxnSpMkLst>
        </pc:cxnChg>
        <pc:cxnChg chg="add mod">
          <ac:chgData name="Jackson Lam" userId="32eacf31-ef64-4152-a98e-82afd854682f" providerId="ADAL" clId="{C4D8450B-FA2E-4A92-870C-A5A9B3DEC614}" dt="2023-09-14T11:14:24.639" v="3642" actId="1076"/>
          <ac:cxnSpMkLst>
            <pc:docMk/>
            <pc:sldMk cId="2440264680" sldId="299"/>
            <ac:cxnSpMk id="83" creationId="{5FBF2D66-A6C9-1B8B-6659-B0008C57E50E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87" creationId="{F8AD4CEF-583A-D333-643F-01E1D12B3625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37" creationId="{2758926A-3E23-286E-AEC1-22C42AB8EE44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43" creationId="{87E5AD7E-8B8F-3536-FE0E-A970A8373920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47" creationId="{CB45D58F-7F0C-4BF8-28DE-601092EA3100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51" creationId="{0A758090-E4DC-21D3-0235-DCC6E1FF0006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80" creationId="{9790F0DD-D80E-1F33-2BB4-0B074DAFA9C5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81" creationId="{8A39781B-B1EE-D314-CD2B-F4FEE73EC9CB}"/>
          </ac:cxnSpMkLst>
        </pc:cxnChg>
        <pc:cxnChg chg="add mod">
          <ac:chgData name="Jackson Lam" userId="32eacf31-ef64-4152-a98e-82afd854682f" providerId="ADAL" clId="{C4D8450B-FA2E-4A92-870C-A5A9B3DEC614}" dt="2023-09-14T10:04:12.998" v="3638" actId="1076"/>
          <ac:cxnSpMkLst>
            <pc:docMk/>
            <pc:sldMk cId="2440264680" sldId="299"/>
            <ac:cxnSpMk id="183" creationId="{C0F8CB0A-C4EB-04BB-48FA-27926D18FA5E}"/>
          </ac:cxnSpMkLst>
        </pc:cxnChg>
      </pc:sldChg>
      <pc:sldChg chg="modSp add mod">
        <pc:chgData name="Jackson Lam" userId="32eacf31-ef64-4152-a98e-82afd854682f" providerId="ADAL" clId="{C4D8450B-FA2E-4A92-870C-A5A9B3DEC614}" dt="2023-09-14T09:35:43.631" v="3354" actId="14100"/>
        <pc:sldMkLst>
          <pc:docMk/>
          <pc:sldMk cId="272615983" sldId="339"/>
        </pc:sldMkLst>
        <pc:spChg chg="mod">
          <ac:chgData name="Jackson Lam" userId="32eacf31-ef64-4152-a98e-82afd854682f" providerId="ADAL" clId="{C4D8450B-FA2E-4A92-870C-A5A9B3DEC614}" dt="2023-09-14T09:35:43.631" v="3354" actId="14100"/>
          <ac:spMkLst>
            <pc:docMk/>
            <pc:sldMk cId="272615983" sldId="339"/>
            <ac:spMk id="3" creationId="{6239D9F9-7FF6-6B1A-84FC-138B450ED312}"/>
          </ac:spMkLst>
        </pc:spChg>
        <pc:spChg chg="mod">
          <ac:chgData name="Jackson Lam" userId="32eacf31-ef64-4152-a98e-82afd854682f" providerId="ADAL" clId="{C4D8450B-FA2E-4A92-870C-A5A9B3DEC614}" dt="2023-09-13T08:34:48.999" v="959" actId="947"/>
          <ac:spMkLst>
            <pc:docMk/>
            <pc:sldMk cId="272615983" sldId="339"/>
            <ac:spMk id="4" creationId="{DE014BBC-A6C8-C0F8-AB81-C19FD0AFEC60}"/>
          </ac:spMkLst>
        </pc:spChg>
        <pc:spChg chg="mod">
          <ac:chgData name="Jackson Lam" userId="32eacf31-ef64-4152-a98e-82afd854682f" providerId="ADAL" clId="{C4D8450B-FA2E-4A92-870C-A5A9B3DEC614}" dt="2023-09-13T08:34:48.999" v="959" actId="947"/>
          <ac:spMkLst>
            <pc:docMk/>
            <pc:sldMk cId="272615983" sldId="339"/>
            <ac:spMk id="5" creationId="{7DBBBF0B-B85F-1444-AB3A-12850FC09D51}"/>
          </ac:spMkLst>
        </pc:spChg>
      </pc:sldChg>
      <pc:sldChg chg="modSp add mod">
        <pc:chgData name="Jackson Lam" userId="32eacf31-ef64-4152-a98e-82afd854682f" providerId="ADAL" clId="{C4D8450B-FA2E-4A92-870C-A5A9B3DEC614}" dt="2023-09-14T08:57:40.887" v="3103" actId="207"/>
        <pc:sldMkLst>
          <pc:docMk/>
          <pc:sldMk cId="641371901" sldId="348"/>
        </pc:sldMkLst>
        <pc:spChg chg="mod">
          <ac:chgData name="Jackson Lam" userId="32eacf31-ef64-4152-a98e-82afd854682f" providerId="ADAL" clId="{C4D8450B-FA2E-4A92-870C-A5A9B3DEC614}" dt="2023-09-14T08:57:40.887" v="3103" actId="207"/>
          <ac:spMkLst>
            <pc:docMk/>
            <pc:sldMk cId="641371901" sldId="348"/>
            <ac:spMk id="3" creationId="{6239D9F9-7FF6-6B1A-84FC-138B450ED312}"/>
          </ac:spMkLst>
        </pc:spChg>
        <pc:spChg chg="mod">
          <ac:chgData name="Jackson Lam" userId="32eacf31-ef64-4152-a98e-82afd854682f" providerId="ADAL" clId="{C4D8450B-FA2E-4A92-870C-A5A9B3DEC614}" dt="2023-09-14T06:40:21.230" v="2492" actId="14100"/>
          <ac:spMkLst>
            <pc:docMk/>
            <pc:sldMk cId="641371901" sldId="348"/>
            <ac:spMk id="5" creationId="{7DBBBF0B-B85F-1444-AB3A-12850FC09D51}"/>
          </ac:spMkLst>
        </pc:spChg>
        <pc:spChg chg="mod">
          <ac:chgData name="Jackson Lam" userId="32eacf31-ef64-4152-a98e-82afd854682f" providerId="ADAL" clId="{C4D8450B-FA2E-4A92-870C-A5A9B3DEC614}" dt="2023-09-14T06:42:36.714" v="2564" actId="20577"/>
          <ac:spMkLst>
            <pc:docMk/>
            <pc:sldMk cId="641371901" sldId="348"/>
            <ac:spMk id="6" creationId="{3BA19BBD-7FD4-5518-926B-E8011DF1F0A0}"/>
          </ac:spMkLst>
        </pc:spChg>
        <pc:picChg chg="mod">
          <ac:chgData name="Jackson Lam" userId="32eacf31-ef64-4152-a98e-82afd854682f" providerId="ADAL" clId="{C4D8450B-FA2E-4A92-870C-A5A9B3DEC614}" dt="2023-09-13T09:26:19.766" v="1766" actId="1076"/>
          <ac:picMkLst>
            <pc:docMk/>
            <pc:sldMk cId="641371901" sldId="348"/>
            <ac:picMk id="11" creationId="{41B83F3B-67B6-5EE9-FEAC-048B3CF7D352}"/>
          </ac:picMkLst>
        </pc:picChg>
      </pc:sldChg>
      <pc:sldChg chg="modSp add mod">
        <pc:chgData name="Jackson Lam" userId="32eacf31-ef64-4152-a98e-82afd854682f" providerId="ADAL" clId="{C4D8450B-FA2E-4A92-870C-A5A9B3DEC614}" dt="2023-09-14T09:02:01.749" v="3272" actId="20577"/>
        <pc:sldMkLst>
          <pc:docMk/>
          <pc:sldMk cId="2781806281" sldId="350"/>
        </pc:sldMkLst>
        <pc:spChg chg="mod">
          <ac:chgData name="Jackson Lam" userId="32eacf31-ef64-4152-a98e-82afd854682f" providerId="ADAL" clId="{C4D8450B-FA2E-4A92-870C-A5A9B3DEC614}" dt="2023-09-14T09:02:01.749" v="3272" actId="20577"/>
          <ac:spMkLst>
            <pc:docMk/>
            <pc:sldMk cId="2781806281" sldId="350"/>
            <ac:spMk id="20" creationId="{7B330D45-043E-F2FE-1215-6DF6E66DFC0D}"/>
          </ac:spMkLst>
        </pc:spChg>
        <pc:spChg chg="mod">
          <ac:chgData name="Jackson Lam" userId="32eacf31-ef64-4152-a98e-82afd854682f" providerId="ADAL" clId="{C4D8450B-FA2E-4A92-870C-A5A9B3DEC614}" dt="2023-09-14T09:00:31.937" v="3239" actId="207"/>
          <ac:spMkLst>
            <pc:docMk/>
            <pc:sldMk cId="2781806281" sldId="350"/>
            <ac:spMk id="21" creationId="{3E5D0BDE-011B-0676-C324-53CE3F55018C}"/>
          </ac:spMkLst>
        </pc:spChg>
      </pc:sldChg>
      <pc:sldChg chg="modSp add mod">
        <pc:chgData name="Jackson Lam" userId="32eacf31-ef64-4152-a98e-82afd854682f" providerId="ADAL" clId="{C4D8450B-FA2E-4A92-870C-A5A9B3DEC614}" dt="2023-09-18T09:38:26.308" v="3997" actId="20577"/>
        <pc:sldMkLst>
          <pc:docMk/>
          <pc:sldMk cId="1868435367" sldId="354"/>
        </pc:sldMkLst>
        <pc:spChg chg="mod">
          <ac:chgData name="Jackson Lam" userId="32eacf31-ef64-4152-a98e-82afd854682f" providerId="ADAL" clId="{C4D8450B-FA2E-4A92-870C-A5A9B3DEC614}" dt="2023-09-18T09:38:26.308" v="3997" actId="20577"/>
          <ac:spMkLst>
            <pc:docMk/>
            <pc:sldMk cId="1868435367" sldId="354"/>
            <ac:spMk id="4" creationId="{4721EF9A-F468-AA2A-7B86-89FD5617465D}"/>
          </ac:spMkLst>
        </pc:spChg>
        <pc:picChg chg="mod">
          <ac:chgData name="Jackson Lam" userId="32eacf31-ef64-4152-a98e-82afd854682f" providerId="ADAL" clId="{C4D8450B-FA2E-4A92-870C-A5A9B3DEC614}" dt="2023-09-18T08:10:32.714" v="3679" actId="14826"/>
          <ac:picMkLst>
            <pc:docMk/>
            <pc:sldMk cId="1868435367" sldId="354"/>
            <ac:picMk id="5" creationId="{B728C126-206E-6633-206C-EC98E1E98329}"/>
          </ac:picMkLst>
        </pc:picChg>
        <pc:picChg chg="mod">
          <ac:chgData name="Jackson Lam" userId="32eacf31-ef64-4152-a98e-82afd854682f" providerId="ADAL" clId="{C4D8450B-FA2E-4A92-870C-A5A9B3DEC614}" dt="2023-09-18T08:10:22.224" v="3678" actId="1076"/>
          <ac:picMkLst>
            <pc:docMk/>
            <pc:sldMk cId="1868435367" sldId="354"/>
            <ac:picMk id="147" creationId="{00000000-0000-0000-0000-000000000000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8T09:26:59.172" v="3895" actId="1076"/>
        <pc:sldMkLst>
          <pc:docMk/>
          <pc:sldMk cId="2667834871" sldId="355"/>
        </pc:sldMkLst>
        <pc:spChg chg="mod ord">
          <ac:chgData name="Jackson Lam" userId="32eacf31-ef64-4152-a98e-82afd854682f" providerId="ADAL" clId="{C4D8450B-FA2E-4A92-870C-A5A9B3DEC614}" dt="2023-09-14T08:57:45.958" v="3104" actId="207"/>
          <ac:spMkLst>
            <pc:docMk/>
            <pc:sldMk cId="2667834871" sldId="355"/>
            <ac:spMk id="4" creationId="{29B7B738-EA0C-BC88-4AB5-BC9660597A52}"/>
          </ac:spMkLst>
        </pc:spChg>
        <pc:spChg chg="mod">
          <ac:chgData name="Jackson Lam" userId="32eacf31-ef64-4152-a98e-82afd854682f" providerId="ADAL" clId="{C4D8450B-FA2E-4A92-870C-A5A9B3DEC614}" dt="2023-09-14T06:50:56.757" v="2701" actId="1076"/>
          <ac:spMkLst>
            <pc:docMk/>
            <pc:sldMk cId="2667834871" sldId="355"/>
            <ac:spMk id="9" creationId="{E4F65E5F-A0B1-9FB8-0D53-3272BE410CDD}"/>
          </ac:spMkLst>
        </pc:spChg>
        <pc:spChg chg="mod">
          <ac:chgData name="Jackson Lam" userId="32eacf31-ef64-4152-a98e-82afd854682f" providerId="ADAL" clId="{C4D8450B-FA2E-4A92-870C-A5A9B3DEC614}" dt="2023-09-14T07:00:46.397" v="2807" actId="1076"/>
          <ac:spMkLst>
            <pc:docMk/>
            <pc:sldMk cId="2667834871" sldId="355"/>
            <ac:spMk id="11" creationId="{5D62E2DA-B7D8-8C3F-F2CB-47BC7C3BE45D}"/>
          </ac:spMkLst>
        </pc:spChg>
        <pc:spChg chg="add del mod">
          <ac:chgData name="Jackson Lam" userId="32eacf31-ef64-4152-a98e-82afd854682f" providerId="ADAL" clId="{C4D8450B-FA2E-4A92-870C-A5A9B3DEC614}" dt="2023-09-18T09:26:59.172" v="3895" actId="1076"/>
          <ac:spMkLst>
            <pc:docMk/>
            <pc:sldMk cId="2667834871" sldId="355"/>
            <ac:spMk id="15" creationId="{11DDA236-D308-D5FB-C7D8-1ACADA1168B3}"/>
          </ac:spMkLst>
        </pc:spChg>
        <pc:picChg chg="add del">
          <ac:chgData name="Jackson Lam" userId="32eacf31-ef64-4152-a98e-82afd854682f" providerId="ADAL" clId="{C4D8450B-FA2E-4A92-870C-A5A9B3DEC614}" dt="2023-09-14T06:59:41.982" v="2798" actId="478"/>
          <ac:picMkLst>
            <pc:docMk/>
            <pc:sldMk cId="2667834871" sldId="355"/>
            <ac:picMk id="5" creationId="{FF0D990D-6BCE-9FDA-B4CE-0097DB06BC49}"/>
          </ac:picMkLst>
        </pc:picChg>
        <pc:picChg chg="add del">
          <ac:chgData name="Jackson Lam" userId="32eacf31-ef64-4152-a98e-82afd854682f" providerId="ADAL" clId="{C4D8450B-FA2E-4A92-870C-A5A9B3DEC614}" dt="2023-09-14T06:50:34.262" v="2693" actId="478"/>
          <ac:picMkLst>
            <pc:docMk/>
            <pc:sldMk cId="2667834871" sldId="355"/>
            <ac:picMk id="7" creationId="{BA411F3D-4989-4B50-0A2F-D739CB6B6671}"/>
          </ac:picMkLst>
        </pc:picChg>
        <pc:picChg chg="add mod ord">
          <ac:chgData name="Jackson Lam" userId="32eacf31-ef64-4152-a98e-82afd854682f" providerId="ADAL" clId="{C4D8450B-FA2E-4A92-870C-A5A9B3DEC614}" dt="2023-09-14T07:00:07.610" v="2806" actId="1076"/>
          <ac:picMkLst>
            <pc:docMk/>
            <pc:sldMk cId="2667834871" sldId="355"/>
            <ac:picMk id="8" creationId="{D2E0CF8D-88F0-71C2-4B0E-DFFC0E2872BE}"/>
          </ac:picMkLst>
        </pc:picChg>
        <pc:picChg chg="add del">
          <ac:chgData name="Jackson Lam" userId="32eacf31-ef64-4152-a98e-82afd854682f" providerId="ADAL" clId="{C4D8450B-FA2E-4A92-870C-A5A9B3DEC614}" dt="2023-09-14T06:50:17.895" v="2685"/>
          <ac:picMkLst>
            <pc:docMk/>
            <pc:sldMk cId="2667834871" sldId="355"/>
            <ac:picMk id="1026" creationId="{7218639D-13AC-1B5D-0A8A-7379D4A87FD4}"/>
          </ac:picMkLst>
        </pc:picChg>
        <pc:picChg chg="add del">
          <ac:chgData name="Jackson Lam" userId="32eacf31-ef64-4152-a98e-82afd854682f" providerId="ADAL" clId="{C4D8450B-FA2E-4A92-870C-A5A9B3DEC614}" dt="2023-09-14T06:50:24.224" v="2689"/>
          <ac:picMkLst>
            <pc:docMk/>
            <pc:sldMk cId="2667834871" sldId="355"/>
            <ac:picMk id="1028" creationId="{6B3F3D00-A6BB-FCFB-7051-6F0C43E5B0F3}"/>
          </ac:picMkLst>
        </pc:picChg>
        <pc:picChg chg="add del mod">
          <ac:chgData name="Jackson Lam" userId="32eacf31-ef64-4152-a98e-82afd854682f" providerId="ADAL" clId="{C4D8450B-FA2E-4A92-870C-A5A9B3DEC614}" dt="2023-09-14T06:59:35.672" v="2793" actId="478"/>
          <ac:picMkLst>
            <pc:docMk/>
            <pc:sldMk cId="2667834871" sldId="355"/>
            <ac:picMk id="1030" creationId="{46E0321B-5441-B044-C649-C9F23C39B6FC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4T08:57:55.483" v="3106" actId="207"/>
        <pc:sldMkLst>
          <pc:docMk/>
          <pc:sldMk cId="971902688" sldId="356"/>
        </pc:sldMkLst>
        <pc:spChg chg="mod">
          <ac:chgData name="Jackson Lam" userId="32eacf31-ef64-4152-a98e-82afd854682f" providerId="ADAL" clId="{C4D8450B-FA2E-4A92-870C-A5A9B3DEC614}" dt="2023-09-14T07:09:49.210" v="2905" actId="1076"/>
          <ac:spMkLst>
            <pc:docMk/>
            <pc:sldMk cId="971902688" sldId="356"/>
            <ac:spMk id="2" creationId="{61188F35-34E7-6C13-D909-94FAC2518E14}"/>
          </ac:spMkLst>
        </pc:spChg>
        <pc:spChg chg="mod">
          <ac:chgData name="Jackson Lam" userId="32eacf31-ef64-4152-a98e-82afd854682f" providerId="ADAL" clId="{C4D8450B-FA2E-4A92-870C-A5A9B3DEC614}" dt="2023-09-14T08:57:55.483" v="3106" actId="207"/>
          <ac:spMkLst>
            <pc:docMk/>
            <pc:sldMk cId="971902688" sldId="356"/>
            <ac:spMk id="5" creationId="{E2508FAB-D5D8-E67D-EE54-6C62FF61B4AB}"/>
          </ac:spMkLst>
        </pc:spChg>
        <pc:spChg chg="add mod">
          <ac:chgData name="Jackson Lam" userId="32eacf31-ef64-4152-a98e-82afd854682f" providerId="ADAL" clId="{C4D8450B-FA2E-4A92-870C-A5A9B3DEC614}" dt="2023-09-14T07:12:31.929" v="2911" actId="20577"/>
          <ac:spMkLst>
            <pc:docMk/>
            <pc:sldMk cId="971902688" sldId="356"/>
            <ac:spMk id="6" creationId="{5F794C4B-2CE0-93F6-C891-52D6331C6E63}"/>
          </ac:spMkLst>
        </pc:spChg>
        <pc:spChg chg="mod">
          <ac:chgData name="Jackson Lam" userId="32eacf31-ef64-4152-a98e-82afd854682f" providerId="ADAL" clId="{C4D8450B-FA2E-4A92-870C-A5A9B3DEC614}" dt="2023-09-14T07:12:13.835" v="2907" actId="207"/>
          <ac:spMkLst>
            <pc:docMk/>
            <pc:sldMk cId="971902688" sldId="356"/>
            <ac:spMk id="17" creationId="{7593AC25-AAD2-52E1-A9DA-7AA20C3D5BE9}"/>
          </ac:spMkLst>
        </pc:spChg>
        <pc:picChg chg="add del mod">
          <ac:chgData name="Jackson Lam" userId="32eacf31-ef64-4152-a98e-82afd854682f" providerId="ADAL" clId="{C4D8450B-FA2E-4A92-870C-A5A9B3DEC614}" dt="2023-09-14T07:09:54.594" v="2906" actId="1076"/>
          <ac:picMkLst>
            <pc:docMk/>
            <pc:sldMk cId="971902688" sldId="356"/>
            <ac:picMk id="4" creationId="{7F11309B-8BD2-860F-297D-7491277E5A6D}"/>
          </ac:picMkLst>
        </pc:picChg>
        <pc:picChg chg="del mod">
          <ac:chgData name="Jackson Lam" userId="32eacf31-ef64-4152-a98e-82afd854682f" providerId="ADAL" clId="{C4D8450B-FA2E-4A92-870C-A5A9B3DEC614}" dt="2023-09-14T07:08:50.789" v="2874" actId="478"/>
          <ac:picMkLst>
            <pc:docMk/>
            <pc:sldMk cId="971902688" sldId="356"/>
            <ac:picMk id="7" creationId="{5DB4D4A0-4B3C-7B04-4B12-A4BA8EDF81D2}"/>
          </ac:picMkLst>
        </pc:picChg>
      </pc:sldChg>
      <pc:sldChg chg="modSp add mod">
        <pc:chgData name="Jackson Lam" userId="32eacf31-ef64-4152-a98e-82afd854682f" providerId="ADAL" clId="{C4D8450B-FA2E-4A92-870C-A5A9B3DEC614}" dt="2023-09-18T09:39:40.030" v="4006" actId="20577"/>
        <pc:sldMkLst>
          <pc:docMk/>
          <pc:sldMk cId="93208732" sldId="361"/>
        </pc:sldMkLst>
        <pc:spChg chg="mod">
          <ac:chgData name="Jackson Lam" userId="32eacf31-ef64-4152-a98e-82afd854682f" providerId="ADAL" clId="{C4D8450B-FA2E-4A92-870C-A5A9B3DEC614}" dt="2023-09-14T09:39:05.652" v="3359" actId="14100"/>
          <ac:spMkLst>
            <pc:docMk/>
            <pc:sldMk cId="93208732" sldId="361"/>
            <ac:spMk id="13" creationId="{ECE105F9-A096-DE09-A445-46D1CA358C34}"/>
          </ac:spMkLst>
        </pc:spChg>
        <pc:spChg chg="mod">
          <ac:chgData name="Jackson Lam" userId="32eacf31-ef64-4152-a98e-82afd854682f" providerId="ADAL" clId="{C4D8450B-FA2E-4A92-870C-A5A9B3DEC614}" dt="2023-09-14T07:15:52.767" v="2930" actId="1076"/>
          <ac:spMkLst>
            <pc:docMk/>
            <pc:sldMk cId="93208732" sldId="361"/>
            <ac:spMk id="15" creationId="{D99B3260-FBAE-D8F0-2056-12E65004CAE9}"/>
          </ac:spMkLst>
        </pc:spChg>
        <pc:spChg chg="mod">
          <ac:chgData name="Jackson Lam" userId="32eacf31-ef64-4152-a98e-82afd854682f" providerId="ADAL" clId="{C4D8450B-FA2E-4A92-870C-A5A9B3DEC614}" dt="2023-09-18T09:39:40.030" v="4006" actId="20577"/>
          <ac:spMkLst>
            <pc:docMk/>
            <pc:sldMk cId="93208732" sldId="361"/>
            <ac:spMk id="17" creationId="{92A838EB-9A4C-7C68-3F99-F7728AE7BD50}"/>
          </ac:spMkLst>
        </pc:spChg>
        <pc:spChg chg="mod">
          <ac:chgData name="Jackson Lam" userId="32eacf31-ef64-4152-a98e-82afd854682f" providerId="ADAL" clId="{C4D8450B-FA2E-4A92-870C-A5A9B3DEC614}" dt="2023-09-14T08:58:04.022" v="3109" actId="207"/>
          <ac:spMkLst>
            <pc:docMk/>
            <pc:sldMk cId="93208732" sldId="361"/>
            <ac:spMk id="84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7:15:52.767" v="2930" actId="1076"/>
          <ac:spMkLst>
            <pc:docMk/>
            <pc:sldMk cId="93208732" sldId="361"/>
            <ac:spMk id="85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4T07:15:52.767" v="2930" actId="1076"/>
          <ac:picMkLst>
            <pc:docMk/>
            <pc:sldMk cId="93208732" sldId="361"/>
            <ac:picMk id="11" creationId="{DDA543CE-5DAE-F44B-FA8B-0907969F7DE4}"/>
          </ac:picMkLst>
        </pc:picChg>
        <pc:picChg chg="mod">
          <ac:chgData name="Jackson Lam" userId="32eacf31-ef64-4152-a98e-82afd854682f" providerId="ADAL" clId="{C4D8450B-FA2E-4A92-870C-A5A9B3DEC614}" dt="2023-09-18T08:24:08.230" v="3684"/>
          <ac:picMkLst>
            <pc:docMk/>
            <pc:sldMk cId="93208732" sldId="361"/>
            <ac:picMk id="14" creationId="{6CC5E690-CC05-A910-228B-6176EED2D1FE}"/>
          </ac:picMkLst>
        </pc:picChg>
        <pc:picChg chg="mod">
          <ac:chgData name="Jackson Lam" userId="32eacf31-ef64-4152-a98e-82afd854682f" providerId="ADAL" clId="{C4D8450B-FA2E-4A92-870C-A5A9B3DEC614}" dt="2023-09-18T08:17:59.569" v="3683" actId="14826"/>
          <ac:picMkLst>
            <pc:docMk/>
            <pc:sldMk cId="93208732" sldId="361"/>
            <ac:picMk id="16" creationId="{742360D1-236C-9D51-B8A1-6E3254D65706}"/>
          </ac:picMkLst>
        </pc:picChg>
      </pc:sldChg>
      <pc:sldChg chg="modSp add mod">
        <pc:chgData name="Jackson Lam" userId="32eacf31-ef64-4152-a98e-82afd854682f" providerId="ADAL" clId="{C4D8450B-FA2E-4A92-870C-A5A9B3DEC614}" dt="2023-09-14T09:26:59.177" v="3283" actId="20577"/>
        <pc:sldMkLst>
          <pc:docMk/>
          <pc:sldMk cId="179537297" sldId="363"/>
        </pc:sldMkLst>
        <pc:spChg chg="mod">
          <ac:chgData name="Jackson Lam" userId="32eacf31-ef64-4152-a98e-82afd854682f" providerId="ADAL" clId="{C4D8450B-FA2E-4A92-870C-A5A9B3DEC614}" dt="2023-09-14T07:19:10.538" v="3009" actId="1076"/>
          <ac:spMkLst>
            <pc:docMk/>
            <pc:sldMk cId="179537297" sldId="363"/>
            <ac:spMk id="8" creationId="{73427E49-527F-14CA-B744-1C3EB61B18D4}"/>
          </ac:spMkLst>
        </pc:spChg>
        <pc:spChg chg="mod">
          <ac:chgData name="Jackson Lam" userId="32eacf31-ef64-4152-a98e-82afd854682f" providerId="ADAL" clId="{C4D8450B-FA2E-4A92-870C-A5A9B3DEC614}" dt="2023-09-14T08:58:05.835" v="3110" actId="207"/>
          <ac:spMkLst>
            <pc:docMk/>
            <pc:sldMk cId="179537297" sldId="363"/>
            <ac:spMk id="103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4T09:26:59.177" v="3283" actId="20577"/>
          <ac:spMkLst>
            <pc:docMk/>
            <pc:sldMk cId="179537297" sldId="363"/>
            <ac:spMk id="104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4T07:19:10.538" v="3009" actId="1076"/>
          <ac:picMkLst>
            <pc:docMk/>
            <pc:sldMk cId="179537297" sldId="363"/>
            <ac:picMk id="2" creationId="{16442704-1842-2E63-4F25-652B99D3316B}"/>
          </ac:picMkLst>
        </pc:picChg>
      </pc:sldChg>
      <pc:sldChg chg="modSp add mod">
        <pc:chgData name="Jackson Lam" userId="32eacf31-ef64-4152-a98e-82afd854682f" providerId="ADAL" clId="{C4D8450B-FA2E-4A92-870C-A5A9B3DEC614}" dt="2023-09-14T08:58:01.059" v="3108" actId="207"/>
        <pc:sldMkLst>
          <pc:docMk/>
          <pc:sldMk cId="595566730" sldId="364"/>
        </pc:sldMkLst>
        <pc:spChg chg="mod">
          <ac:chgData name="Jackson Lam" userId="32eacf31-ef64-4152-a98e-82afd854682f" providerId="ADAL" clId="{C4D8450B-FA2E-4A92-870C-A5A9B3DEC614}" dt="2023-09-14T08:58:01.059" v="3108" actId="207"/>
          <ac:spMkLst>
            <pc:docMk/>
            <pc:sldMk cId="595566730" sldId="364"/>
            <ac:spMk id="5" creationId="{7B39B849-81C2-FFD6-CBAC-AF03318A0D85}"/>
          </ac:spMkLst>
        </pc:spChg>
        <pc:spChg chg="mod">
          <ac:chgData name="Jackson Lam" userId="32eacf31-ef64-4152-a98e-82afd854682f" providerId="ADAL" clId="{C4D8450B-FA2E-4A92-870C-A5A9B3DEC614}" dt="2023-09-14T07:13:46.449" v="2921" actId="1076"/>
          <ac:spMkLst>
            <pc:docMk/>
            <pc:sldMk cId="595566730" sldId="364"/>
            <ac:spMk id="201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4T07:13:46.449" v="2921" actId="1076"/>
          <ac:picMkLst>
            <pc:docMk/>
            <pc:sldMk cId="595566730" sldId="364"/>
            <ac:picMk id="4" creationId="{7952668A-A09A-7BA4-3526-5EB04CD8C9C1}"/>
          </ac:picMkLst>
        </pc:picChg>
      </pc:sldChg>
      <pc:sldChg chg="modSp add mod">
        <pc:chgData name="Jackson Lam" userId="32eacf31-ef64-4152-a98e-82afd854682f" providerId="ADAL" clId="{C4D8450B-FA2E-4A92-870C-A5A9B3DEC614}" dt="2023-09-14T07:14:37.558" v="2928" actId="404"/>
        <pc:sldMkLst>
          <pc:docMk/>
          <pc:sldMk cId="2242077156" sldId="365"/>
        </pc:sldMkLst>
        <pc:spChg chg="mod">
          <ac:chgData name="Jackson Lam" userId="32eacf31-ef64-4152-a98e-82afd854682f" providerId="ADAL" clId="{C4D8450B-FA2E-4A92-870C-A5A9B3DEC614}" dt="2023-09-14T07:14:37.558" v="2928" actId="404"/>
          <ac:spMkLst>
            <pc:docMk/>
            <pc:sldMk cId="2242077156" sldId="365"/>
            <ac:spMk id="5" creationId="{B9A53BE9-3BD0-EBA2-F8C1-9C2AFE3FA59A}"/>
          </ac:spMkLst>
        </pc:spChg>
      </pc:sldChg>
      <pc:sldChg chg="modSp add mod">
        <pc:chgData name="Jackson Lam" userId="32eacf31-ef64-4152-a98e-82afd854682f" providerId="ADAL" clId="{C4D8450B-FA2E-4A92-870C-A5A9B3DEC614}" dt="2023-09-14T08:57:58.782" v="3107" actId="207"/>
        <pc:sldMkLst>
          <pc:docMk/>
          <pc:sldMk cId="3732961357" sldId="367"/>
        </pc:sldMkLst>
        <pc:spChg chg="mod">
          <ac:chgData name="Jackson Lam" userId="32eacf31-ef64-4152-a98e-82afd854682f" providerId="ADAL" clId="{C4D8450B-FA2E-4A92-870C-A5A9B3DEC614}" dt="2023-09-14T08:57:58.782" v="3107" actId="207"/>
          <ac:spMkLst>
            <pc:docMk/>
            <pc:sldMk cId="3732961357" sldId="367"/>
            <ac:spMk id="6" creationId="{EBEC8E34-0638-DB1F-E861-474827CEA597}"/>
          </ac:spMkLst>
        </pc:spChg>
        <pc:spChg chg="mod">
          <ac:chgData name="Jackson Lam" userId="32eacf31-ef64-4152-a98e-82afd854682f" providerId="ADAL" clId="{C4D8450B-FA2E-4A92-870C-A5A9B3DEC614}" dt="2023-09-14T07:13:14.752" v="2915" actId="1076"/>
          <ac:spMkLst>
            <pc:docMk/>
            <pc:sldMk cId="3732961357" sldId="367"/>
            <ac:spMk id="8" creationId="{73427E49-527F-14CA-B744-1C3EB61B18D4}"/>
          </ac:spMkLst>
        </pc:spChg>
        <pc:picChg chg="mod">
          <ac:chgData name="Jackson Lam" userId="32eacf31-ef64-4152-a98e-82afd854682f" providerId="ADAL" clId="{C4D8450B-FA2E-4A92-870C-A5A9B3DEC614}" dt="2023-09-14T07:13:14.752" v="2915" actId="1076"/>
          <ac:picMkLst>
            <pc:docMk/>
            <pc:sldMk cId="3732961357" sldId="367"/>
            <ac:picMk id="4" creationId="{6549880E-0BCE-E355-78FF-3ED461D1483D}"/>
          </ac:picMkLst>
        </pc:picChg>
      </pc:sldChg>
      <pc:sldChg chg="modSp add mod">
        <pc:chgData name="Jackson Lam" userId="32eacf31-ef64-4152-a98e-82afd854682f" providerId="ADAL" clId="{C4D8450B-FA2E-4A92-870C-A5A9B3DEC614}" dt="2023-09-14T08:53:07.156" v="3075" actId="207"/>
        <pc:sldMkLst>
          <pc:docMk/>
          <pc:sldMk cId="2300605000" sldId="418"/>
        </pc:sldMkLst>
        <pc:spChg chg="mod">
          <ac:chgData name="Jackson Lam" userId="32eacf31-ef64-4152-a98e-82afd854682f" providerId="ADAL" clId="{C4D8450B-FA2E-4A92-870C-A5A9B3DEC614}" dt="2023-09-14T08:52:50.875" v="3073" actId="207"/>
          <ac:spMkLst>
            <pc:docMk/>
            <pc:sldMk cId="2300605000" sldId="418"/>
            <ac:spMk id="2" creationId="{1868EE6A-B2D1-2146-8CCB-A306E828CA49}"/>
          </ac:spMkLst>
        </pc:spChg>
        <pc:spChg chg="mod">
          <ac:chgData name="Jackson Lam" userId="32eacf31-ef64-4152-a98e-82afd854682f" providerId="ADAL" clId="{C4D8450B-FA2E-4A92-870C-A5A9B3DEC614}" dt="2023-09-14T08:53:07.156" v="3075" actId="207"/>
          <ac:spMkLst>
            <pc:docMk/>
            <pc:sldMk cId="2300605000" sldId="418"/>
            <ac:spMk id="10" creationId="{65E465B4-D929-44F8-9F17-0C907EC8CAE6}"/>
          </ac:spMkLst>
        </pc:spChg>
      </pc:sldChg>
      <pc:sldChg chg="addSp modSp add mod">
        <pc:chgData name="Jackson Lam" userId="32eacf31-ef64-4152-a98e-82afd854682f" providerId="ADAL" clId="{C4D8450B-FA2E-4A92-870C-A5A9B3DEC614}" dt="2023-09-18T09:29:11.142" v="3938" actId="20577"/>
        <pc:sldMkLst>
          <pc:docMk/>
          <pc:sldMk cId="3318390964" sldId="419"/>
        </pc:sldMkLst>
        <pc:spChg chg="add mod">
          <ac:chgData name="Jackson Lam" userId="32eacf31-ef64-4152-a98e-82afd854682f" providerId="ADAL" clId="{C4D8450B-FA2E-4A92-870C-A5A9B3DEC614}" dt="2023-09-18T09:29:11.142" v="3938" actId="20577"/>
          <ac:spMkLst>
            <pc:docMk/>
            <pc:sldMk cId="3318390964" sldId="419"/>
            <ac:spMk id="2" creationId="{54F68624-C06B-EAC7-05CB-491EF97F8F11}"/>
          </ac:spMkLst>
        </pc:spChg>
        <pc:spChg chg="mod">
          <ac:chgData name="Jackson Lam" userId="32eacf31-ef64-4152-a98e-82afd854682f" providerId="ADAL" clId="{C4D8450B-FA2E-4A92-870C-A5A9B3DEC614}" dt="2023-09-14T08:58:07.330" v="3111" actId="207"/>
          <ac:spMkLst>
            <pc:docMk/>
            <pc:sldMk cId="3318390964" sldId="419"/>
            <ac:spMk id="84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8T08:32:58.510" v="3689" actId="14826"/>
          <ac:picMkLst>
            <pc:docMk/>
            <pc:sldMk cId="3318390964" sldId="419"/>
            <ac:picMk id="3" creationId="{79D8BA82-23E5-3011-3C4D-F58525489671}"/>
          </ac:picMkLst>
        </pc:picChg>
        <pc:picChg chg="mod">
          <ac:chgData name="Jackson Lam" userId="32eacf31-ef64-4152-a98e-82afd854682f" providerId="ADAL" clId="{C4D8450B-FA2E-4A92-870C-A5A9B3DEC614}" dt="2023-09-18T08:27:49.510" v="3687"/>
          <ac:picMkLst>
            <pc:docMk/>
            <pc:sldMk cId="3318390964" sldId="419"/>
            <ac:picMk id="14" creationId="{6CC5E690-CC05-A910-228B-6176EED2D1FE}"/>
          </ac:picMkLst>
        </pc:picChg>
      </pc:sldChg>
      <pc:sldChg chg="modSp add mod ord">
        <pc:chgData name="Jackson Lam" userId="32eacf31-ef64-4152-a98e-82afd854682f" providerId="ADAL" clId="{C4D8450B-FA2E-4A92-870C-A5A9B3DEC614}" dt="2023-09-14T08:59:11.057" v="3113"/>
        <pc:sldMkLst>
          <pc:docMk/>
          <pc:sldMk cId="3458562689" sldId="769"/>
        </pc:sldMkLst>
        <pc:spChg chg="mod">
          <ac:chgData name="Jackson Lam" userId="32eacf31-ef64-4152-a98e-82afd854682f" providerId="ADAL" clId="{C4D8450B-FA2E-4A92-870C-A5A9B3DEC614}" dt="2023-09-14T08:57:27.005" v="3099" actId="207"/>
          <ac:spMkLst>
            <pc:docMk/>
            <pc:sldMk cId="3458562689" sldId="769"/>
            <ac:spMk id="4" creationId="{78DA4229-DCB6-B38B-2BDE-9EE59A476143}"/>
          </ac:spMkLst>
        </pc:spChg>
        <pc:spChg chg="mod">
          <ac:chgData name="Jackson Lam" userId="32eacf31-ef64-4152-a98e-82afd854682f" providerId="ADAL" clId="{C4D8450B-FA2E-4A92-870C-A5A9B3DEC614}" dt="2023-09-14T04:05:26.707" v="1834" actId="20577"/>
          <ac:spMkLst>
            <pc:docMk/>
            <pc:sldMk cId="3458562689" sldId="769"/>
            <ac:spMk id="12" creationId="{3AD073CB-26E1-829D-A22B-991CAD389A99}"/>
          </ac:spMkLst>
        </pc:spChg>
      </pc:sldChg>
      <pc:sldChg chg="modSp add mod">
        <pc:chgData name="Jackson Lam" userId="32eacf31-ef64-4152-a98e-82afd854682f" providerId="ADAL" clId="{C4D8450B-FA2E-4A92-870C-A5A9B3DEC614}" dt="2023-09-14T08:57:38.454" v="3102" actId="207"/>
        <pc:sldMkLst>
          <pc:docMk/>
          <pc:sldMk cId="0" sldId="3513"/>
        </pc:sldMkLst>
        <pc:spChg chg="mod">
          <ac:chgData name="Jackson Lam" userId="32eacf31-ef64-4152-a98e-82afd854682f" providerId="ADAL" clId="{C4D8450B-FA2E-4A92-870C-A5A9B3DEC614}" dt="2023-09-14T08:57:38.454" v="3102" actId="207"/>
          <ac:spMkLst>
            <pc:docMk/>
            <pc:sldMk cId="0" sldId="3513"/>
            <ac:spMk id="200" creationId="{00000000-0000-0000-0000-000000000000}"/>
          </ac:spMkLst>
        </pc:spChg>
      </pc:sldChg>
      <pc:sldChg chg="modSp add mod">
        <pc:chgData name="Jackson Lam" userId="32eacf31-ef64-4152-a98e-82afd854682f" providerId="ADAL" clId="{C4D8450B-FA2E-4A92-870C-A5A9B3DEC614}" dt="2023-09-18T08:07:07.274" v="3675" actId="14826"/>
        <pc:sldMkLst>
          <pc:docMk/>
          <pc:sldMk cId="2429900419" sldId="3531"/>
        </pc:sldMkLst>
        <pc:spChg chg="mod">
          <ac:chgData name="Jackson Lam" userId="32eacf31-ef64-4152-a98e-82afd854682f" providerId="ADAL" clId="{C4D8450B-FA2E-4A92-870C-A5A9B3DEC614}" dt="2023-09-13T07:27:39.713" v="362" actId="6549"/>
          <ac:spMkLst>
            <pc:docMk/>
            <pc:sldMk cId="2429900419" sldId="3531"/>
            <ac:spMk id="5" creationId="{56D2D999-24A4-252A-56ED-3DE74692EF53}"/>
          </ac:spMkLst>
        </pc:spChg>
        <pc:spChg chg="mod">
          <ac:chgData name="Jackson Lam" userId="32eacf31-ef64-4152-a98e-82afd854682f" providerId="ADAL" clId="{C4D8450B-FA2E-4A92-870C-A5A9B3DEC614}" dt="2023-09-14T08:57:23.493" v="3098" actId="207"/>
          <ac:spMkLst>
            <pc:docMk/>
            <pc:sldMk cId="2429900419" sldId="3531"/>
            <ac:spMk id="6" creationId="{C46302CE-DCC2-9D8D-41CF-7C6E45184985}"/>
          </ac:spMkLst>
        </pc:spChg>
        <pc:spChg chg="mod">
          <ac:chgData name="Jackson Lam" userId="32eacf31-ef64-4152-a98e-82afd854682f" providerId="ADAL" clId="{C4D8450B-FA2E-4A92-870C-A5A9B3DEC614}" dt="2023-09-18T08:05:54.141" v="3674" actId="1076"/>
          <ac:spMkLst>
            <pc:docMk/>
            <pc:sldMk cId="2429900419" sldId="3531"/>
            <ac:spMk id="8" creationId="{FD6C9951-1039-9581-97DB-24DEA9827847}"/>
          </ac:spMkLst>
        </pc:spChg>
        <pc:spChg chg="mod">
          <ac:chgData name="Jackson Lam" userId="32eacf31-ef64-4152-a98e-82afd854682f" providerId="ADAL" clId="{C4D8450B-FA2E-4A92-870C-A5A9B3DEC614}" dt="2023-09-14T04:19:05.265" v="2114" actId="14100"/>
          <ac:spMkLst>
            <pc:docMk/>
            <pc:sldMk cId="2429900419" sldId="3531"/>
            <ac:spMk id="10" creationId="{B3DD8A41-898C-3F7E-3E21-3E69ACDF3F44}"/>
          </ac:spMkLst>
        </pc:spChg>
        <pc:picChg chg="mod">
          <ac:chgData name="Jackson Lam" userId="32eacf31-ef64-4152-a98e-82afd854682f" providerId="ADAL" clId="{C4D8450B-FA2E-4A92-870C-A5A9B3DEC614}" dt="2023-09-18T08:07:07.274" v="3675" actId="14826"/>
          <ac:picMkLst>
            <pc:docMk/>
            <pc:sldMk cId="2429900419" sldId="3531"/>
            <ac:picMk id="9" creationId="{8DE2B88A-916A-62A3-6F85-A8298C2F0B1E}"/>
          </ac:picMkLst>
        </pc:picChg>
      </pc:sldChg>
      <pc:sldChg chg="modSp add mod">
        <pc:chgData name="Jackson Lam" userId="32eacf31-ef64-4152-a98e-82afd854682f" providerId="ADAL" clId="{C4D8450B-FA2E-4A92-870C-A5A9B3DEC614}" dt="2023-09-18T09:37:55.232" v="3993" actId="20577"/>
        <pc:sldMkLst>
          <pc:docMk/>
          <pc:sldMk cId="3070263463" sldId="3538"/>
        </pc:sldMkLst>
        <pc:spChg chg="mod">
          <ac:chgData name="Jackson Lam" userId="32eacf31-ef64-4152-a98e-82afd854682f" providerId="ADAL" clId="{C4D8450B-FA2E-4A92-870C-A5A9B3DEC614}" dt="2023-09-13T08:00:00.561" v="736" actId="1076"/>
          <ac:spMkLst>
            <pc:docMk/>
            <pc:sldMk cId="3070263463" sldId="3538"/>
            <ac:spMk id="4" creationId="{3F435103-1125-3B95-BFE8-19CAA3E95C7D}"/>
          </ac:spMkLst>
        </pc:spChg>
        <pc:spChg chg="mod">
          <ac:chgData name="Jackson Lam" userId="32eacf31-ef64-4152-a98e-82afd854682f" providerId="ADAL" clId="{C4D8450B-FA2E-4A92-870C-A5A9B3DEC614}" dt="2023-09-14T04:09:12.324" v="1896" actId="20577"/>
          <ac:spMkLst>
            <pc:docMk/>
            <pc:sldMk cId="3070263463" sldId="3538"/>
            <ac:spMk id="11" creationId="{63CF0F97-A063-9B62-59DA-554EE00CEB0F}"/>
          </ac:spMkLst>
        </pc:spChg>
        <pc:spChg chg="mod">
          <ac:chgData name="Jackson Lam" userId="32eacf31-ef64-4152-a98e-82afd854682f" providerId="ADAL" clId="{C4D8450B-FA2E-4A92-870C-A5A9B3DEC614}" dt="2023-09-14T09:04:17.086" v="3274" actId="207"/>
          <ac:spMkLst>
            <pc:docMk/>
            <pc:sldMk cId="3070263463" sldId="3538"/>
            <ac:spMk id="12" creationId="{2596121B-4BAA-5845-7006-DFECFF49F5B8}"/>
          </ac:spMkLst>
        </pc:spChg>
        <pc:spChg chg="mod">
          <ac:chgData name="Jackson Lam" userId="32eacf31-ef64-4152-a98e-82afd854682f" providerId="ADAL" clId="{C4D8450B-FA2E-4A92-870C-A5A9B3DEC614}" dt="2023-09-13T08:40:01.609" v="999" actId="20577"/>
          <ac:spMkLst>
            <pc:docMk/>
            <pc:sldMk cId="3070263463" sldId="3538"/>
            <ac:spMk id="153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8T09:37:55.232" v="3993" actId="20577"/>
          <ac:spMkLst>
            <pc:docMk/>
            <pc:sldMk cId="3070263463" sldId="3538"/>
            <ac:spMk id="156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8T08:09:39.146" v="3677" actId="14826"/>
          <ac:picMkLst>
            <pc:docMk/>
            <pc:sldMk cId="3070263463" sldId="3538"/>
            <ac:picMk id="10" creationId="{2F9654AE-7C93-8499-B998-7B5FAE4F00FF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8T09:24:54.249" v="3809" actId="21"/>
        <pc:sldMkLst>
          <pc:docMk/>
          <pc:sldMk cId="2926883465" sldId="3544"/>
        </pc:sldMkLst>
        <pc:spChg chg="add mod">
          <ac:chgData name="Jackson Lam" userId="32eacf31-ef64-4152-a98e-82afd854682f" providerId="ADAL" clId="{C4D8450B-FA2E-4A92-870C-A5A9B3DEC614}" dt="2023-09-14T04:17:31.516" v="2086"/>
          <ac:spMkLst>
            <pc:docMk/>
            <pc:sldMk cId="2926883465" sldId="3544"/>
            <ac:spMk id="2" creationId="{DF213DDD-7126-6C5F-4C19-C5286B4AB8D0}"/>
          </ac:spMkLst>
        </pc:spChg>
        <pc:spChg chg="mod">
          <ac:chgData name="Jackson Lam" userId="32eacf31-ef64-4152-a98e-82afd854682f" providerId="ADAL" clId="{C4D8450B-FA2E-4A92-870C-A5A9B3DEC614}" dt="2023-09-13T08:42:56.155" v="1006" actId="1076"/>
          <ac:spMkLst>
            <pc:docMk/>
            <pc:sldMk cId="2926883465" sldId="3544"/>
            <ac:spMk id="14" creationId="{24D55B2C-9B88-47DB-C0C5-B1EB89CE98F8}"/>
          </ac:spMkLst>
        </pc:spChg>
        <pc:spChg chg="mod">
          <ac:chgData name="Jackson Lam" userId="32eacf31-ef64-4152-a98e-82afd854682f" providerId="ADAL" clId="{C4D8450B-FA2E-4A92-870C-A5A9B3DEC614}" dt="2023-09-18T08:34:04.839" v="3690"/>
          <ac:spMkLst>
            <pc:docMk/>
            <pc:sldMk cId="2926883465" sldId="3544"/>
            <ac:spMk id="20" creationId="{860F8555-888E-9DDC-40FD-680317515C99}"/>
          </ac:spMkLst>
        </pc:spChg>
        <pc:spChg chg="del mod">
          <ac:chgData name="Jackson Lam" userId="32eacf31-ef64-4152-a98e-82afd854682f" providerId="ADAL" clId="{C4D8450B-FA2E-4A92-870C-A5A9B3DEC614}" dt="2023-09-14T04:17:31.334" v="2085" actId="478"/>
          <ac:spMkLst>
            <pc:docMk/>
            <pc:sldMk cId="2926883465" sldId="3544"/>
            <ac:spMk id="26" creationId="{10DCBB49-963A-F4C8-E2C1-E8565AE5D37A}"/>
          </ac:spMkLst>
        </pc:spChg>
        <pc:spChg chg="add del mod">
          <ac:chgData name="Jackson Lam" userId="32eacf31-ef64-4152-a98e-82afd854682f" providerId="ADAL" clId="{C4D8450B-FA2E-4A92-870C-A5A9B3DEC614}" dt="2023-09-18T09:24:54.249" v="3809" actId="21"/>
          <ac:spMkLst>
            <pc:docMk/>
            <pc:sldMk cId="2926883465" sldId="3544"/>
            <ac:spMk id="28" creationId="{0E59F382-9F87-5879-A498-7AF9BECE9328}"/>
          </ac:spMkLst>
        </pc:spChg>
      </pc:sldChg>
      <pc:sldChg chg="modSp add mod">
        <pc:chgData name="Jackson Lam" userId="32eacf31-ef64-4152-a98e-82afd854682f" providerId="ADAL" clId="{C4D8450B-FA2E-4A92-870C-A5A9B3DEC614}" dt="2023-09-14T04:15:42.478" v="2073"/>
        <pc:sldMkLst>
          <pc:docMk/>
          <pc:sldMk cId="3593936672" sldId="3569"/>
        </pc:sldMkLst>
        <pc:spChg chg="mod">
          <ac:chgData name="Jackson Lam" userId="32eacf31-ef64-4152-a98e-82afd854682f" providerId="ADAL" clId="{C4D8450B-FA2E-4A92-870C-A5A9B3DEC614}" dt="2023-09-13T09:15:44.809" v="1567" actId="1076"/>
          <ac:spMkLst>
            <pc:docMk/>
            <pc:sldMk cId="3593936672" sldId="3569"/>
            <ac:spMk id="3" creationId="{E8C7E07F-ED5A-513E-6F53-03F54EF79C19}"/>
          </ac:spMkLst>
        </pc:spChg>
        <pc:spChg chg="mod">
          <ac:chgData name="Jackson Lam" userId="32eacf31-ef64-4152-a98e-82afd854682f" providerId="ADAL" clId="{C4D8450B-FA2E-4A92-870C-A5A9B3DEC614}" dt="2023-09-14T04:15:42.478" v="2073"/>
          <ac:spMkLst>
            <pc:docMk/>
            <pc:sldMk cId="3593936672" sldId="3569"/>
            <ac:spMk id="13" creationId="{8C1F6580-A6AA-B1F0-C3F7-C6ADB0EE24F8}"/>
          </ac:spMkLst>
        </pc:spChg>
      </pc:sldChg>
      <pc:sldChg chg="addSp delSp modSp add mod">
        <pc:chgData name="Jackson Lam" userId="32eacf31-ef64-4152-a98e-82afd854682f" providerId="ADAL" clId="{C4D8450B-FA2E-4A92-870C-A5A9B3DEC614}" dt="2023-09-18T09:25:11.951" v="3813" actId="207"/>
        <pc:sldMkLst>
          <pc:docMk/>
          <pc:sldMk cId="2625106488" sldId="3571"/>
        </pc:sldMkLst>
        <pc:spChg chg="add mod">
          <ac:chgData name="Jackson Lam" userId="32eacf31-ef64-4152-a98e-82afd854682f" providerId="ADAL" clId="{C4D8450B-FA2E-4A92-870C-A5A9B3DEC614}" dt="2023-09-14T04:17:34.434" v="2088"/>
          <ac:spMkLst>
            <pc:docMk/>
            <pc:sldMk cId="2625106488" sldId="3571"/>
            <ac:spMk id="2" creationId="{C0D0A929-960C-15C7-5499-93CC58143B74}"/>
          </ac:spMkLst>
        </pc:spChg>
        <pc:spChg chg="mod">
          <ac:chgData name="Jackson Lam" userId="32eacf31-ef64-4152-a98e-82afd854682f" providerId="ADAL" clId="{C4D8450B-FA2E-4A92-870C-A5A9B3DEC614}" dt="2023-09-18T09:25:11.951" v="3813" actId="207"/>
          <ac:spMkLst>
            <pc:docMk/>
            <pc:sldMk cId="2625106488" sldId="3571"/>
            <ac:spMk id="4" creationId="{3E259BFE-ADCA-A642-CC58-932DD29509C2}"/>
          </ac:spMkLst>
        </pc:spChg>
        <pc:spChg chg="mod">
          <ac:chgData name="Jackson Lam" userId="32eacf31-ef64-4152-a98e-82afd854682f" providerId="ADAL" clId="{C4D8450B-FA2E-4A92-870C-A5A9B3DEC614}" dt="2023-09-13T08:47:07.560" v="1021" actId="20577"/>
          <ac:spMkLst>
            <pc:docMk/>
            <pc:sldMk cId="2625106488" sldId="3571"/>
            <ac:spMk id="14" creationId="{24D55B2C-9B88-47DB-C0C5-B1EB89CE98F8}"/>
          </ac:spMkLst>
        </pc:spChg>
        <pc:spChg chg="mod">
          <ac:chgData name="Jackson Lam" userId="32eacf31-ef64-4152-a98e-82afd854682f" providerId="ADAL" clId="{C4D8450B-FA2E-4A92-870C-A5A9B3DEC614}" dt="2023-09-13T08:47:32.191" v="1022" actId="1076"/>
          <ac:spMkLst>
            <pc:docMk/>
            <pc:sldMk cId="2625106488" sldId="3571"/>
            <ac:spMk id="20" creationId="{860F8555-888E-9DDC-40FD-680317515C99}"/>
          </ac:spMkLst>
        </pc:spChg>
        <pc:spChg chg="del">
          <ac:chgData name="Jackson Lam" userId="32eacf31-ef64-4152-a98e-82afd854682f" providerId="ADAL" clId="{C4D8450B-FA2E-4A92-870C-A5A9B3DEC614}" dt="2023-09-14T04:17:34.262" v="2087" actId="478"/>
          <ac:spMkLst>
            <pc:docMk/>
            <pc:sldMk cId="2625106488" sldId="3571"/>
            <ac:spMk id="26" creationId="{10DCBB49-963A-F4C8-E2C1-E8565AE5D37A}"/>
          </ac:spMkLst>
        </pc:spChg>
        <pc:picChg chg="mod">
          <ac:chgData name="Jackson Lam" userId="32eacf31-ef64-4152-a98e-82afd854682f" providerId="ADAL" clId="{C4D8450B-FA2E-4A92-870C-A5A9B3DEC614}" dt="2023-09-13T08:47:32.191" v="1022" actId="1076"/>
          <ac:picMkLst>
            <pc:docMk/>
            <pc:sldMk cId="2625106488" sldId="3571"/>
            <ac:picMk id="3" creationId="{13552C09-2FC4-D5B9-3628-8FE1DC746824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8T09:25:56.869" v="3857" actId="207"/>
        <pc:sldMkLst>
          <pc:docMk/>
          <pc:sldMk cId="2063858969" sldId="3572"/>
        </pc:sldMkLst>
        <pc:spChg chg="add mod">
          <ac:chgData name="Jackson Lam" userId="32eacf31-ef64-4152-a98e-82afd854682f" providerId="ADAL" clId="{C4D8450B-FA2E-4A92-870C-A5A9B3DEC614}" dt="2023-09-14T04:19:36.241" v="2116"/>
          <ac:spMkLst>
            <pc:docMk/>
            <pc:sldMk cId="2063858969" sldId="3572"/>
            <ac:spMk id="2" creationId="{9F01740B-DB2E-6E54-5946-16EDFBDDE207}"/>
          </ac:spMkLst>
        </pc:spChg>
        <pc:spChg chg="add mod">
          <ac:chgData name="Jackson Lam" userId="32eacf31-ef64-4152-a98e-82afd854682f" providerId="ADAL" clId="{C4D8450B-FA2E-4A92-870C-A5A9B3DEC614}" dt="2023-09-18T08:44:02.168" v="3696" actId="1076"/>
          <ac:spMkLst>
            <pc:docMk/>
            <pc:sldMk cId="2063858969" sldId="3572"/>
            <ac:spMk id="3" creationId="{0AB24D8C-F21E-545F-EBA8-1D087DC2C6D3}"/>
          </ac:spMkLst>
        </pc:spChg>
        <pc:spChg chg="mod">
          <ac:chgData name="Jackson Lam" userId="32eacf31-ef64-4152-a98e-82afd854682f" providerId="ADAL" clId="{C4D8450B-FA2E-4A92-870C-A5A9B3DEC614}" dt="2023-09-18T09:25:56.869" v="3857" actId="207"/>
          <ac:spMkLst>
            <pc:docMk/>
            <pc:sldMk cId="2063858969" sldId="3572"/>
            <ac:spMk id="4" creationId="{3E259BFE-ADCA-A642-CC58-932DD29509C2}"/>
          </ac:spMkLst>
        </pc:spChg>
        <pc:spChg chg="mod">
          <ac:chgData name="Jackson Lam" userId="32eacf31-ef64-4152-a98e-82afd854682f" providerId="ADAL" clId="{C4D8450B-FA2E-4A92-870C-A5A9B3DEC614}" dt="2023-09-13T09:21:14.850" v="1683" actId="1076"/>
          <ac:spMkLst>
            <pc:docMk/>
            <pc:sldMk cId="2063858969" sldId="3572"/>
            <ac:spMk id="6" creationId="{C8935E49-F48A-0DF4-3282-6B74D5E878BE}"/>
          </ac:spMkLst>
        </pc:spChg>
        <pc:spChg chg="mod">
          <ac:chgData name="Jackson Lam" userId="32eacf31-ef64-4152-a98e-82afd854682f" providerId="ADAL" clId="{C4D8450B-FA2E-4A92-870C-A5A9B3DEC614}" dt="2023-09-14T03:56:48.204" v="1789" actId="14100"/>
          <ac:spMkLst>
            <pc:docMk/>
            <pc:sldMk cId="2063858969" sldId="3572"/>
            <ac:spMk id="10" creationId="{36E275E7-B5C0-9E48-47AD-F6C91A678DC7}"/>
          </ac:spMkLst>
        </pc:spChg>
        <pc:spChg chg="mod">
          <ac:chgData name="Jackson Lam" userId="32eacf31-ef64-4152-a98e-82afd854682f" providerId="ADAL" clId="{C4D8450B-FA2E-4A92-870C-A5A9B3DEC614}" dt="2023-09-14T04:20:10.845" v="2118" actId="6549"/>
          <ac:spMkLst>
            <pc:docMk/>
            <pc:sldMk cId="2063858969" sldId="3572"/>
            <ac:spMk id="15" creationId="{4638C81E-EFA9-0075-E96C-9775F699C5A1}"/>
          </ac:spMkLst>
        </pc:spChg>
        <pc:spChg chg="mod">
          <ac:chgData name="Jackson Lam" userId="32eacf31-ef64-4152-a98e-82afd854682f" providerId="ADAL" clId="{C4D8450B-FA2E-4A92-870C-A5A9B3DEC614}" dt="2023-09-14T04:20:24.394" v="2119" actId="6549"/>
          <ac:spMkLst>
            <pc:docMk/>
            <pc:sldMk cId="2063858969" sldId="3572"/>
            <ac:spMk id="17" creationId="{9EE715FA-3180-C4D7-844A-0EBEB5152754}"/>
          </ac:spMkLst>
        </pc:spChg>
        <pc:spChg chg="mod">
          <ac:chgData name="Jackson Lam" userId="32eacf31-ef64-4152-a98e-82afd854682f" providerId="ADAL" clId="{C4D8450B-FA2E-4A92-870C-A5A9B3DEC614}" dt="2023-09-13T09:21:37.936" v="1687" actId="1076"/>
          <ac:spMkLst>
            <pc:docMk/>
            <pc:sldMk cId="2063858969" sldId="3572"/>
            <ac:spMk id="21" creationId="{7D18D4F5-F316-CFD6-0C72-8FF1245605C1}"/>
          </ac:spMkLst>
        </pc:spChg>
        <pc:spChg chg="mod">
          <ac:chgData name="Jackson Lam" userId="32eacf31-ef64-4152-a98e-82afd854682f" providerId="ADAL" clId="{C4D8450B-FA2E-4A92-870C-A5A9B3DEC614}" dt="2023-09-18T08:43:59.481" v="3695" actId="1076"/>
          <ac:spMkLst>
            <pc:docMk/>
            <pc:sldMk cId="2063858969" sldId="3572"/>
            <ac:spMk id="24" creationId="{F285B140-5C9C-E185-29B6-663E53D1594A}"/>
          </ac:spMkLst>
        </pc:spChg>
        <pc:spChg chg="del">
          <ac:chgData name="Jackson Lam" userId="32eacf31-ef64-4152-a98e-82afd854682f" providerId="ADAL" clId="{C4D8450B-FA2E-4A92-870C-A5A9B3DEC614}" dt="2023-09-14T04:19:36.052" v="2115" actId="478"/>
          <ac:spMkLst>
            <pc:docMk/>
            <pc:sldMk cId="2063858969" sldId="3572"/>
            <ac:spMk id="26" creationId="{10DCBB49-963A-F4C8-E2C1-E8565AE5D37A}"/>
          </ac:spMkLst>
        </pc:spChg>
        <pc:picChg chg="mod">
          <ac:chgData name="Jackson Lam" userId="32eacf31-ef64-4152-a98e-82afd854682f" providerId="ADAL" clId="{C4D8450B-FA2E-4A92-870C-A5A9B3DEC614}" dt="2023-09-14T03:56:34.196" v="1786" actId="1076"/>
          <ac:picMkLst>
            <pc:docMk/>
            <pc:sldMk cId="2063858969" sldId="3572"/>
            <ac:picMk id="5" creationId="{C9A610D0-B2AF-223D-676B-0C5E721FEF47}"/>
          </ac:picMkLst>
        </pc:picChg>
        <pc:picChg chg="mod">
          <ac:chgData name="Jackson Lam" userId="32eacf31-ef64-4152-a98e-82afd854682f" providerId="ADAL" clId="{C4D8450B-FA2E-4A92-870C-A5A9B3DEC614}" dt="2023-09-18T08:44:04.699" v="3698" actId="1076"/>
          <ac:picMkLst>
            <pc:docMk/>
            <pc:sldMk cId="2063858969" sldId="3572"/>
            <ac:picMk id="23" creationId="{E6ACBD1E-CB7B-2340-5828-881A1936B564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8T09:26:02.181" v="3858" actId="207"/>
        <pc:sldMkLst>
          <pc:docMk/>
          <pc:sldMk cId="3764853876" sldId="3573"/>
        </pc:sldMkLst>
        <pc:spChg chg="add mod">
          <ac:chgData name="Jackson Lam" userId="32eacf31-ef64-4152-a98e-82afd854682f" providerId="ADAL" clId="{C4D8450B-FA2E-4A92-870C-A5A9B3DEC614}" dt="2023-09-14T04:21:21.201" v="2126"/>
          <ac:spMkLst>
            <pc:docMk/>
            <pc:sldMk cId="3764853876" sldId="3573"/>
            <ac:spMk id="2" creationId="{7D00F872-9A30-FEFE-8942-1BF0DFF1B99F}"/>
          </ac:spMkLst>
        </pc:spChg>
        <pc:spChg chg="add mod">
          <ac:chgData name="Jackson Lam" userId="32eacf31-ef64-4152-a98e-82afd854682f" providerId="ADAL" clId="{C4D8450B-FA2E-4A92-870C-A5A9B3DEC614}" dt="2023-09-18T08:48:53.663" v="3707"/>
          <ac:spMkLst>
            <pc:docMk/>
            <pc:sldMk cId="3764853876" sldId="3573"/>
            <ac:spMk id="3" creationId="{F8A182C0-0D22-4193-6B08-D03EF7832E1E}"/>
          </ac:spMkLst>
        </pc:spChg>
        <pc:spChg chg="mod">
          <ac:chgData name="Jackson Lam" userId="32eacf31-ef64-4152-a98e-82afd854682f" providerId="ADAL" clId="{C4D8450B-FA2E-4A92-870C-A5A9B3DEC614}" dt="2023-09-18T08:47:49.677" v="3701" actId="1076"/>
          <ac:spMkLst>
            <pc:docMk/>
            <pc:sldMk cId="3764853876" sldId="3573"/>
            <ac:spMk id="6" creationId="{11BF22FE-4369-10A4-8327-CACD4F3C894D}"/>
          </ac:spMkLst>
        </pc:spChg>
        <pc:spChg chg="mod">
          <ac:chgData name="Jackson Lam" userId="32eacf31-ef64-4152-a98e-82afd854682f" providerId="ADAL" clId="{C4D8450B-FA2E-4A92-870C-A5A9B3DEC614}" dt="2023-09-18T09:26:02.181" v="3858" actId="207"/>
          <ac:spMkLst>
            <pc:docMk/>
            <pc:sldMk cId="3764853876" sldId="3573"/>
            <ac:spMk id="7" creationId="{081696EB-C580-859B-DC65-F9F0D6794A74}"/>
          </ac:spMkLst>
        </pc:spChg>
        <pc:spChg chg="mod">
          <ac:chgData name="Jackson Lam" userId="32eacf31-ef64-4152-a98e-82afd854682f" providerId="ADAL" clId="{C4D8450B-FA2E-4A92-870C-A5A9B3DEC614}" dt="2023-09-13T09:02:10.752" v="1391" actId="1076"/>
          <ac:spMkLst>
            <pc:docMk/>
            <pc:sldMk cId="3764853876" sldId="3573"/>
            <ac:spMk id="10" creationId="{36E275E7-B5C0-9E48-47AD-F6C91A678DC7}"/>
          </ac:spMkLst>
        </pc:spChg>
        <pc:spChg chg="mod">
          <ac:chgData name="Jackson Lam" userId="32eacf31-ef64-4152-a98e-82afd854682f" providerId="ADAL" clId="{C4D8450B-FA2E-4A92-870C-A5A9B3DEC614}" dt="2023-09-13T09:22:15.054" v="1697" actId="20577"/>
          <ac:spMkLst>
            <pc:docMk/>
            <pc:sldMk cId="3764853876" sldId="3573"/>
            <ac:spMk id="13" creationId="{5D4A83F8-545C-E8F2-550B-1EE3503198FA}"/>
          </ac:spMkLst>
        </pc:spChg>
        <pc:spChg chg="mod">
          <ac:chgData name="Jackson Lam" userId="32eacf31-ef64-4152-a98e-82afd854682f" providerId="ADAL" clId="{C4D8450B-FA2E-4A92-870C-A5A9B3DEC614}" dt="2023-09-14T04:31:21.059" v="2483" actId="6549"/>
          <ac:spMkLst>
            <pc:docMk/>
            <pc:sldMk cId="3764853876" sldId="3573"/>
            <ac:spMk id="14" creationId="{24D55B2C-9B88-47DB-C0C5-B1EB89CE98F8}"/>
          </ac:spMkLst>
        </pc:spChg>
        <pc:spChg chg="mod">
          <ac:chgData name="Jackson Lam" userId="32eacf31-ef64-4152-a98e-82afd854682f" providerId="ADAL" clId="{C4D8450B-FA2E-4A92-870C-A5A9B3DEC614}" dt="2023-09-14T04:26:35.370" v="2294" actId="6549"/>
          <ac:spMkLst>
            <pc:docMk/>
            <pc:sldMk cId="3764853876" sldId="3573"/>
            <ac:spMk id="15" creationId="{4638C81E-EFA9-0075-E96C-9775F699C5A1}"/>
          </ac:spMkLst>
        </pc:spChg>
        <pc:spChg chg="del">
          <ac:chgData name="Jackson Lam" userId="32eacf31-ef64-4152-a98e-82afd854682f" providerId="ADAL" clId="{C4D8450B-FA2E-4A92-870C-A5A9B3DEC614}" dt="2023-09-14T04:21:21.048" v="2125" actId="478"/>
          <ac:spMkLst>
            <pc:docMk/>
            <pc:sldMk cId="3764853876" sldId="3573"/>
            <ac:spMk id="26" creationId="{10DCBB49-963A-F4C8-E2C1-E8565AE5D37A}"/>
          </ac:spMkLst>
        </pc:spChg>
        <pc:picChg chg="mod">
          <ac:chgData name="Jackson Lam" userId="32eacf31-ef64-4152-a98e-82afd854682f" providerId="ADAL" clId="{C4D8450B-FA2E-4A92-870C-A5A9B3DEC614}" dt="2023-09-18T08:47:56.035" v="3704" actId="1076"/>
          <ac:picMkLst>
            <pc:docMk/>
            <pc:sldMk cId="3764853876" sldId="3573"/>
            <ac:picMk id="5" creationId="{15DA9922-3382-0410-E40F-033F78862A25}"/>
          </ac:picMkLst>
        </pc:picChg>
      </pc:sldChg>
      <pc:sldChg chg="modSp add mod ord">
        <pc:chgData name="Jackson Lam" userId="32eacf31-ef64-4152-a98e-82afd854682f" providerId="ADAL" clId="{C4D8450B-FA2E-4A92-870C-A5A9B3DEC614}" dt="2023-09-18T09:24:33.172" v="3771" actId="14100"/>
        <pc:sldMkLst>
          <pc:docMk/>
          <pc:sldMk cId="2558025181" sldId="3574"/>
        </pc:sldMkLst>
        <pc:spChg chg="mod">
          <ac:chgData name="Jackson Lam" userId="32eacf31-ef64-4152-a98e-82afd854682f" providerId="ADAL" clId="{C4D8450B-FA2E-4A92-870C-A5A9B3DEC614}" dt="2023-09-13T07:59:41.646" v="735"/>
          <ac:spMkLst>
            <pc:docMk/>
            <pc:sldMk cId="2558025181" sldId="3574"/>
            <ac:spMk id="4" creationId="{3F435103-1125-3B95-BFE8-19CAA3E95C7D}"/>
          </ac:spMkLst>
        </pc:spChg>
        <pc:spChg chg="mod">
          <ac:chgData name="Jackson Lam" userId="32eacf31-ef64-4152-a98e-82afd854682f" providerId="ADAL" clId="{C4D8450B-FA2E-4A92-870C-A5A9B3DEC614}" dt="2023-09-13T07:59:40.142" v="734" actId="21"/>
          <ac:spMkLst>
            <pc:docMk/>
            <pc:sldMk cId="2558025181" sldId="3574"/>
            <ac:spMk id="11" creationId="{63CF0F97-A063-9B62-59DA-554EE00CEB0F}"/>
          </ac:spMkLst>
        </pc:spChg>
        <pc:spChg chg="mod">
          <ac:chgData name="Jackson Lam" userId="32eacf31-ef64-4152-a98e-82afd854682f" providerId="ADAL" clId="{C4D8450B-FA2E-4A92-870C-A5A9B3DEC614}" dt="2023-09-14T09:04:13.599" v="3273" actId="207"/>
          <ac:spMkLst>
            <pc:docMk/>
            <pc:sldMk cId="2558025181" sldId="3574"/>
            <ac:spMk id="12" creationId="{2596121B-4BAA-5845-7006-DFECFF49F5B8}"/>
          </ac:spMkLst>
        </pc:spChg>
        <pc:spChg chg="mod">
          <ac:chgData name="Jackson Lam" userId="32eacf31-ef64-4152-a98e-82afd854682f" providerId="ADAL" clId="{C4D8450B-FA2E-4A92-870C-A5A9B3DEC614}" dt="2023-09-13T07:59:33.400" v="733" actId="20577"/>
          <ac:spMkLst>
            <pc:docMk/>
            <pc:sldMk cId="2558025181" sldId="3574"/>
            <ac:spMk id="153" creationId="{00000000-0000-0000-0000-000000000000}"/>
          </ac:spMkLst>
        </pc:spChg>
        <pc:spChg chg="mod">
          <ac:chgData name="Jackson Lam" userId="32eacf31-ef64-4152-a98e-82afd854682f" providerId="ADAL" clId="{C4D8450B-FA2E-4A92-870C-A5A9B3DEC614}" dt="2023-09-18T09:24:33.172" v="3771" actId="14100"/>
          <ac:spMkLst>
            <pc:docMk/>
            <pc:sldMk cId="2558025181" sldId="3574"/>
            <ac:spMk id="156" creationId="{00000000-0000-0000-0000-000000000000}"/>
          </ac:spMkLst>
        </pc:spChg>
        <pc:picChg chg="mod">
          <ac:chgData name="Jackson Lam" userId="32eacf31-ef64-4152-a98e-82afd854682f" providerId="ADAL" clId="{C4D8450B-FA2E-4A92-870C-A5A9B3DEC614}" dt="2023-09-18T08:08:05.998" v="3676" actId="14826"/>
          <ac:picMkLst>
            <pc:docMk/>
            <pc:sldMk cId="2558025181" sldId="3574"/>
            <ac:picMk id="10" creationId="{2F9654AE-7C93-8499-B998-7B5FAE4F00FF}"/>
          </ac:picMkLst>
        </pc:picChg>
      </pc:sldChg>
      <pc:sldChg chg="addSp delSp modSp add mod">
        <pc:chgData name="Jackson Lam" userId="32eacf31-ef64-4152-a98e-82afd854682f" providerId="ADAL" clId="{C4D8450B-FA2E-4A92-870C-A5A9B3DEC614}" dt="2023-09-18T09:28:08.995" v="3921" actId="1076"/>
        <pc:sldMkLst>
          <pc:docMk/>
          <pc:sldMk cId="2852243092" sldId="3575"/>
        </pc:sldMkLst>
        <pc:spChg chg="mod">
          <ac:chgData name="Jackson Lam" userId="32eacf31-ef64-4152-a98e-82afd854682f" providerId="ADAL" clId="{C4D8450B-FA2E-4A92-870C-A5A9B3DEC614}" dt="2023-09-14T08:57:50.314" v="3105" actId="207"/>
          <ac:spMkLst>
            <pc:docMk/>
            <pc:sldMk cId="2852243092" sldId="3575"/>
            <ac:spMk id="4" creationId="{29B7B738-EA0C-BC88-4AB5-BC9660597A52}"/>
          </ac:spMkLst>
        </pc:spChg>
        <pc:spChg chg="add mod">
          <ac:chgData name="Jackson Lam" userId="32eacf31-ef64-4152-a98e-82afd854682f" providerId="ADAL" clId="{C4D8450B-FA2E-4A92-870C-A5A9B3DEC614}" dt="2023-09-14T07:05:00.124" v="2859" actId="21"/>
          <ac:spMkLst>
            <pc:docMk/>
            <pc:sldMk cId="2852243092" sldId="3575"/>
            <ac:spMk id="7" creationId="{FE45696D-9CFA-C608-0754-BE678E0BA79C}"/>
          </ac:spMkLst>
        </pc:spChg>
        <pc:spChg chg="mod">
          <ac:chgData name="Jackson Lam" userId="32eacf31-ef64-4152-a98e-82afd854682f" providerId="ADAL" clId="{C4D8450B-FA2E-4A92-870C-A5A9B3DEC614}" dt="2023-09-14T07:03:34.868" v="2838" actId="14100"/>
          <ac:spMkLst>
            <pc:docMk/>
            <pc:sldMk cId="2852243092" sldId="3575"/>
            <ac:spMk id="11" creationId="{5D62E2DA-B7D8-8C3F-F2CB-47BC7C3BE45D}"/>
          </ac:spMkLst>
        </pc:spChg>
        <pc:spChg chg="mod">
          <ac:chgData name="Jackson Lam" userId="32eacf31-ef64-4152-a98e-82afd854682f" providerId="ADAL" clId="{C4D8450B-FA2E-4A92-870C-A5A9B3DEC614}" dt="2023-09-18T09:28:08.995" v="3921" actId="1076"/>
          <ac:spMkLst>
            <pc:docMk/>
            <pc:sldMk cId="2852243092" sldId="3575"/>
            <ac:spMk id="15" creationId="{11DDA236-D308-D5FB-C7D8-1ACADA1168B3}"/>
          </ac:spMkLst>
        </pc:spChg>
        <pc:picChg chg="add mod">
          <ac:chgData name="Jackson Lam" userId="32eacf31-ef64-4152-a98e-82afd854682f" providerId="ADAL" clId="{C4D8450B-FA2E-4A92-870C-A5A9B3DEC614}" dt="2023-09-14T07:05:04.670" v="2860" actId="1076"/>
          <ac:picMkLst>
            <pc:docMk/>
            <pc:sldMk cId="2852243092" sldId="3575"/>
            <ac:picMk id="5" creationId="{62D1A5CD-9D06-6073-FB2B-7C44821917FA}"/>
          </ac:picMkLst>
        </pc:picChg>
        <pc:picChg chg="del">
          <ac:chgData name="Jackson Lam" userId="32eacf31-ef64-4152-a98e-82afd854682f" providerId="ADAL" clId="{C4D8450B-FA2E-4A92-870C-A5A9B3DEC614}" dt="2023-09-14T07:01:21.786" v="2817" actId="478"/>
          <ac:picMkLst>
            <pc:docMk/>
            <pc:sldMk cId="2852243092" sldId="3575"/>
            <ac:picMk id="1030" creationId="{46E0321B-5441-B044-C649-C9F23C39B6FC}"/>
          </ac:picMkLst>
        </pc:picChg>
        <pc:picChg chg="add del mod">
          <ac:chgData name="Jackson Lam" userId="32eacf31-ef64-4152-a98e-82afd854682f" providerId="ADAL" clId="{C4D8450B-FA2E-4A92-870C-A5A9B3DEC614}" dt="2023-09-14T07:01:47.519" v="2822" actId="21"/>
          <ac:picMkLst>
            <pc:docMk/>
            <pc:sldMk cId="2852243092" sldId="3575"/>
            <ac:picMk id="2050" creationId="{14FA5E7C-D7F9-67FD-3735-612CF5733D4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C2D82-62A0-499E-9306-979F6CC576B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39997E-A047-4CD4-A8C7-6F472FE73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99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32A4C-7BDE-486F-BD0C-7ECBD72C5C86}" type="slidenum">
              <a:rPr lang="en-HK" smtClean="0"/>
              <a:t>20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53328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5369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06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630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8" name="Google Shape;198;p1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5105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893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8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8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75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816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32A4C-7BDE-486F-BD0C-7ECBD72C5C86}" type="slidenum">
              <a:rPr lang="en-HK" smtClean="0"/>
              <a:t>10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75712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1048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4062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zh-TW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2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48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1BCDA-3DC3-A44E-A12E-5630032F8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3E1BC-0592-D444-B3B6-3BB2BE8F1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04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721ACF-A1D9-0B49-B169-A72AD3802CCE}"/>
              </a:ext>
            </a:extLst>
          </p:cNvPr>
          <p:cNvSpPr/>
          <p:nvPr userDrawn="1"/>
        </p:nvSpPr>
        <p:spPr>
          <a:xfrm>
            <a:off x="0" y="2893512"/>
            <a:ext cx="12192000" cy="3964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BB910B-7F14-CC47-9485-BFB867763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75284"/>
            <a:ext cx="10515600" cy="2852737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EA759-F6F3-0244-8A90-B29A222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252439"/>
            <a:ext cx="105156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93879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5F153-B323-334D-AB97-B1D65A068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552" y="1791222"/>
            <a:ext cx="5589109" cy="4398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DE7B5-B96C-7240-BEDC-E287BCFE9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4289" y="1791222"/>
            <a:ext cx="5616634" cy="439844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4258EBC-8FA9-264B-84BE-7687A1077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3" y="365125"/>
            <a:ext cx="11344894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2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4F5F5-0B96-A54E-8312-6123B106D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9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5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38335-5D9B-6643-A966-56BA9DB0A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3553" y="1805049"/>
            <a:ext cx="4611909" cy="4620801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B01F498-84A5-6F4F-A827-8D0C8A431C5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86363" y="365124"/>
            <a:ext cx="7005637" cy="6060725"/>
          </a:xfrm>
        </p:spPr>
        <p:txBody>
          <a:bodyPr/>
          <a:lstStyle/>
          <a:p>
            <a:pPr lvl="0"/>
            <a:r>
              <a:rPr lang="en-US" dirty="0"/>
              <a:t>Media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1DBC2C1-54E5-604D-AFAC-B2B6BFE15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3" y="365125"/>
            <a:ext cx="4611909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6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29D230-5E60-0E45-A6A2-D80B85D6A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3" y="365125"/>
            <a:ext cx="1134489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CEA46-6D8E-9649-81FF-44F80A3D5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3553" y="1825624"/>
            <a:ext cx="11344894" cy="4550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89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300">
          <a:solidFill>
            <a:schemeClr val="bg2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Microsoft Himalaya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F50A4"/>
          </a:solidFill>
          <a:latin typeface="MHEI-MEDIUM-HKSCS-U" panose="020B0604050101010104" pitchFamily="34" charset="-120"/>
          <a:ea typeface="MHEI-MEDIUM-HKSCS-U" panose="020B06040501010101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csdevmini2.chiculture.org.hk/concept/013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cgtn.com/news/3d3d514d78676a4e78457a6333566d54/share_p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rchinastory.com/zh/5933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ourchinastory.com/zh/6565" TargetMode="Externa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ls.chiculture.org.hk/tc/concept/0139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db.gov.hk/tc/trade-and-investment/participation-in-international-organisations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s55jRpgrS8?si=n2Bn0_NQhrKOwrzp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ourchinastory.com/zh/4987" TargetMode="Externa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hyperlink" Target="https://www.ourchinastory.com/zh/4834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hiculture.org.hk/tc/school-program/429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urchinastory.com/zh/6565" TargetMode="External"/><Relationship Id="rId13" Type="http://schemas.openxmlformats.org/officeDocument/2006/relationships/hyperlink" Target="https://www.ourchinastory.com/zh/4834" TargetMode="External"/><Relationship Id="rId3" Type="http://schemas.openxmlformats.org/officeDocument/2006/relationships/hyperlink" Target="https://ls.chiculture.org.hk/concept/0073" TargetMode="External"/><Relationship Id="rId7" Type="http://schemas.openxmlformats.org/officeDocument/2006/relationships/hyperlink" Target="https://www.ourchinastory.com/zh/5933" TargetMode="External"/><Relationship Id="rId12" Type="http://schemas.openxmlformats.org/officeDocument/2006/relationships/hyperlink" Target="https://www.ourchinastory.com/zh/4987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acsdevmini2.chiculture.org.hk/concept/0135" TargetMode="External"/><Relationship Id="rId11" Type="http://schemas.openxmlformats.org/officeDocument/2006/relationships/hyperlink" Target="https://youtu.be/ws55jRpgrS8?si=n2Bn0_NQhrKOwrzp" TargetMode="External"/><Relationship Id="rId5" Type="http://schemas.openxmlformats.org/officeDocument/2006/relationships/hyperlink" Target="https://news.cgtn.com/news/3d3d514d78676a4e78457a6333566d54/share_p.html" TargetMode="External"/><Relationship Id="rId10" Type="http://schemas.openxmlformats.org/officeDocument/2006/relationships/hyperlink" Target="https://www.cedb.gov.hk/tc/trade-and-investment/participation-in-international-organisations.html" TargetMode="External"/><Relationship Id="rId4" Type="http://schemas.openxmlformats.org/officeDocument/2006/relationships/hyperlink" Target="https://youtu.be/l7phsTnNZO0?si=KYbSwNk9PvZHti7i" TargetMode="External"/><Relationship Id="rId9" Type="http://schemas.openxmlformats.org/officeDocument/2006/relationships/hyperlink" Target="https://ls.chiculture.org.hk/tc/concept/0139" TargetMode="External"/><Relationship Id="rId14" Type="http://schemas.openxmlformats.org/officeDocument/2006/relationships/hyperlink" Target="https://chiculture.org.hk/tc/school-program/4290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s.chiculture.org.hk/concept/007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l7phsTnNZO0?si=Ic0OEk_u4o9CZTjP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884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;p6">
            <a:extLst>
              <a:ext uri="{FF2B5EF4-FFF2-40B4-BE49-F238E27FC236}">
                <a16:creationId xmlns:a16="http://schemas.microsoft.com/office/drawing/2014/main" id="{78DA4229-DCB6-B38B-2BDE-9EE59A476143}"/>
              </a:ext>
            </a:extLst>
          </p:cNvPr>
          <p:cNvSpPr/>
          <p:nvPr/>
        </p:nvSpPr>
        <p:spPr>
          <a:xfrm>
            <a:off x="382106" y="1470211"/>
            <a:ext cx="11627642" cy="4757869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29FB030-B257-977F-A577-70B55227C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33" y="1706221"/>
            <a:ext cx="10859119" cy="425915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EB1608A-3CE2-A52D-3AE5-75B68BDB9EE1}"/>
              </a:ext>
            </a:extLst>
          </p:cNvPr>
          <p:cNvSpPr txBox="1"/>
          <p:nvPr/>
        </p:nvSpPr>
        <p:spPr>
          <a:xfrm>
            <a:off x="787547" y="1777081"/>
            <a:ext cx="78328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</a:t>
            </a:r>
            <a:r>
              <a:rPr lang="zh-CN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AD073CB-26E1-829D-A22B-991CAD389A99}"/>
              </a:ext>
            </a:extLst>
          </p:cNvPr>
          <p:cNvSpPr txBox="1"/>
          <p:nvPr/>
        </p:nvSpPr>
        <p:spPr>
          <a:xfrm rot="21385267">
            <a:off x="1626990" y="2738744"/>
            <a:ext cx="8931416" cy="2220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chemeClr val="tx1">
                    <a:lumMod val="75000"/>
                  </a:schemeClr>
                </a:solidFill>
              </a:rPr>
              <a:t>經濟全球化是指</a:t>
            </a:r>
            <a:r>
              <a:rPr lang="zh-TW" altLang="en-US" sz="3200" b="1" dirty="0">
                <a:solidFill>
                  <a:schemeClr val="accent1"/>
                </a:solidFill>
              </a:rPr>
              <a:t>經濟活動跨越國界的全球現象</a:t>
            </a:r>
            <a:r>
              <a:rPr lang="zh-TW" altLang="en-US" sz="3200" b="1" dirty="0">
                <a:solidFill>
                  <a:schemeClr val="tx1">
                    <a:lumMod val="75000"/>
                  </a:schemeClr>
                </a:solidFill>
              </a:rPr>
              <a:t>，跨地域經濟活動日漸頻繁，致使世界各地企業及經濟體系互相影響，並互相依賴。</a:t>
            </a:r>
          </a:p>
        </p:txBody>
      </p:sp>
      <p:sp>
        <p:nvSpPr>
          <p:cNvPr id="11" name="Rectangle: Top Corners Rounded 9">
            <a:extLst>
              <a:ext uri="{FF2B5EF4-FFF2-40B4-BE49-F238E27FC236}">
                <a16:creationId xmlns:a16="http://schemas.microsoft.com/office/drawing/2014/main" id="{D5B2C609-A96E-5C66-54CA-3AE580A7F4DF}"/>
              </a:ext>
            </a:extLst>
          </p:cNvPr>
          <p:cNvSpPr>
            <a:spLocks/>
          </p:cNvSpPr>
          <p:nvPr/>
        </p:nvSpPr>
        <p:spPr>
          <a:xfrm rot="16200000">
            <a:off x="11108714" y="759266"/>
            <a:ext cx="166066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906E709F-8A04-5A5D-8F2B-752B990F66F9}"/>
              </a:ext>
            </a:extLst>
          </p:cNvPr>
          <p:cNvSpPr txBox="1"/>
          <p:nvPr/>
        </p:nvSpPr>
        <p:spPr>
          <a:xfrm>
            <a:off x="11695540" y="248930"/>
            <a:ext cx="5109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引入活動</a:t>
            </a:r>
            <a:endParaRPr lang="en-HK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62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6">
            <a:extLst>
              <a:ext uri="{FF2B5EF4-FFF2-40B4-BE49-F238E27FC236}">
                <a16:creationId xmlns:a16="http://schemas.microsoft.com/office/drawing/2014/main" id="{6239D9F9-7FF6-6B1A-84FC-138B450ED312}"/>
              </a:ext>
            </a:extLst>
          </p:cNvPr>
          <p:cNvSpPr/>
          <p:nvPr/>
        </p:nvSpPr>
        <p:spPr>
          <a:xfrm>
            <a:off x="770020" y="2264298"/>
            <a:ext cx="11079080" cy="2430582"/>
          </a:xfrm>
          <a:prstGeom prst="roundRect">
            <a:avLst>
              <a:gd name="adj" fmla="val 12689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閱讀資料</a:t>
            </a:r>
            <a:r>
              <a:rPr kumimoji="0" lang="en-US" altLang="zh-TW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〈</a:t>
            </a:r>
            <a:r>
              <a:rPr kumimoji="0" lang="zh-CN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經濟全球化</a:t>
            </a:r>
            <a:r>
              <a:rPr kumimoji="0" lang="en-US" altLang="zh-TW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〉</a:t>
            </a:r>
            <a:r>
              <a:rPr kumimoji="0" lang="zh-TW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和觀看影片「</a:t>
            </a:r>
            <a:r>
              <a:rPr kumimoji="0" lang="zh-CN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假如沒有經濟全球化</a:t>
            </a:r>
            <a:r>
              <a:rPr lang="zh-TW" altLang="en-US" sz="3000" kern="0" dirty="0">
                <a:solidFill>
                  <a:srgbClr val="4459A8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」</a:t>
            </a:r>
            <a:r>
              <a:rPr kumimoji="0" lang="zh-TW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</a:t>
            </a:r>
            <a:r>
              <a:rPr kumimoji="0" lang="zh-TW" altLang="en-US" sz="3000" b="1" i="0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了解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經濟全球化的含義、特徵、影響</a:t>
            </a:r>
            <a:r>
              <a:rPr kumimoji="0" lang="zh-TW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，並</a:t>
            </a:r>
            <a:r>
              <a:rPr kumimoji="0" lang="zh-TW" altLang="en-US" sz="3000" b="1" i="0" u="none" strike="noStrike" kern="0" cap="none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認識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各國經濟體系如何相互依存</a:t>
            </a:r>
            <a:r>
              <a:rPr kumimoji="0" lang="zh-TW" altLang="en-US" sz="3000" b="0" i="0" u="none" strike="noStrike" kern="0" cap="none" normalizeH="0" baseline="0" noProof="0" dirty="0">
                <a:ln>
                  <a:noFill/>
                </a:ln>
                <a:solidFill>
                  <a:srgbClr val="4459A8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。</a:t>
            </a:r>
          </a:p>
        </p:txBody>
      </p:sp>
      <p:sp>
        <p:nvSpPr>
          <p:cNvPr id="4" name="Google Shape;85;p6">
            <a:extLst>
              <a:ext uri="{FF2B5EF4-FFF2-40B4-BE49-F238E27FC236}">
                <a16:creationId xmlns:a16="http://schemas.microsoft.com/office/drawing/2014/main" id="{DE014BBC-A6C8-C0F8-AB81-C19FD0AFEC60}"/>
              </a:ext>
            </a:extLst>
          </p:cNvPr>
          <p:cNvSpPr/>
          <p:nvPr/>
        </p:nvSpPr>
        <p:spPr>
          <a:xfrm>
            <a:off x="1099496" y="1346493"/>
            <a:ext cx="3520629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</a:t>
            </a: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r>
              <a:rPr lang="en-US" alt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sz="4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DBBBF0B-B85F-1444-AB3A-12850FC0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676" y="1459581"/>
            <a:ext cx="2960142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經濟全球化</a:t>
            </a:r>
            <a:endParaRPr lang="zh-TW" altLang="en-US" sz="4000" spc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Picture 2" descr="Logo, icon&#10;&#10;Description automatically generated">
            <a:extLst>
              <a:ext uri="{FF2B5EF4-FFF2-40B4-BE49-F238E27FC236}">
                <a16:creationId xmlns:a16="http://schemas.microsoft.com/office/drawing/2014/main" id="{D9CDD7E5-7959-6DC7-4EA6-18EBF720F3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1655" y="889054"/>
            <a:ext cx="1271019" cy="12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5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/>
          <p:nvPr/>
        </p:nvSpPr>
        <p:spPr>
          <a:xfrm>
            <a:off x="383333" y="406590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一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>
            <a:off x="390153" y="4818553"/>
            <a:ext cx="415327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中國文化研究院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「公民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‧</a:t>
            </a:r>
            <a:r>
              <a:rPr lang="zh-TW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好學」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經濟全球化</a:t>
            </a: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〉</a:t>
            </a:r>
            <a:r>
              <a:rPr lang="zh-CN" altLang="en-US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文章</a:t>
            </a:r>
            <a:endParaRPr lang="en-US" altLang="zh-TW" sz="1050" b="0" i="0" u="none" strike="noStrike" cap="none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https://acsdevmini2.chiculture.org.hk/concept/0135</a:t>
            </a:r>
          </a:p>
        </p:txBody>
      </p:sp>
      <p:sp>
        <p:nvSpPr>
          <p:cNvPr id="2" name="Google Shape;141;p13">
            <a:extLst>
              <a:ext uri="{FF2B5EF4-FFF2-40B4-BE49-F238E27FC236}">
                <a16:creationId xmlns:a16="http://schemas.microsoft.com/office/drawing/2014/main" id="{B98BB33D-7197-9B19-8956-1BFE93FBFF4F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Google Shape;86;p6">
            <a:hlinkClick r:id="rId3"/>
            <a:extLst>
              <a:ext uri="{FF2B5EF4-FFF2-40B4-BE49-F238E27FC236}">
                <a16:creationId xmlns:a16="http://schemas.microsoft.com/office/drawing/2014/main" id="{D1DBFC81-B229-6478-AAB9-FF8E43478BDD}"/>
              </a:ext>
            </a:extLst>
          </p:cNvPr>
          <p:cNvSpPr/>
          <p:nvPr/>
        </p:nvSpPr>
        <p:spPr>
          <a:xfrm>
            <a:off x="6069982" y="1339245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Google Shape;146;p13">
            <a:extLst>
              <a:ext uri="{FF2B5EF4-FFF2-40B4-BE49-F238E27FC236}">
                <a16:creationId xmlns:a16="http://schemas.microsoft.com/office/drawing/2014/main" id="{FAFBC12B-661C-45BB-96F1-768CBC5DE310}"/>
              </a:ext>
            </a:extLst>
          </p:cNvPr>
          <p:cNvSpPr/>
          <p:nvPr/>
        </p:nvSpPr>
        <p:spPr>
          <a:xfrm>
            <a:off x="2973195" y="555662"/>
            <a:ext cx="44726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</a:t>
            </a:r>
            <a:endParaRPr lang="zh-TW" alt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84;p6">
            <a:extLst>
              <a:ext uri="{FF2B5EF4-FFF2-40B4-BE49-F238E27FC236}">
                <a16:creationId xmlns:a16="http://schemas.microsoft.com/office/drawing/2014/main" id="{A52FD4D0-B6DE-A052-765A-24A916371B2E}"/>
              </a:ext>
            </a:extLst>
          </p:cNvPr>
          <p:cNvSpPr/>
          <p:nvPr/>
        </p:nvSpPr>
        <p:spPr>
          <a:xfrm>
            <a:off x="8413264" y="3393569"/>
            <a:ext cx="3515165" cy="2974269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CF0F97-A063-9B62-59DA-554EE00CEB0F}"/>
              </a:ext>
            </a:extLst>
          </p:cNvPr>
          <p:cNvSpPr txBox="1"/>
          <p:nvPr/>
        </p:nvSpPr>
        <p:spPr>
          <a:xfrm>
            <a:off x="8604852" y="3674034"/>
            <a:ext cx="3098458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經濟全球化的定義是甚麼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2596121B-4BAA-5845-7006-DFECFF49F5B8}"/>
              </a:ext>
            </a:extLst>
          </p:cNvPr>
          <p:cNvSpPr/>
          <p:nvPr/>
        </p:nvSpPr>
        <p:spPr>
          <a:xfrm rot="20934891">
            <a:off x="8087559" y="3018667"/>
            <a:ext cx="1325880" cy="63760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endParaRPr lang="en-HK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F9654AE-7C93-8499-B998-7B5FAE4F00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10738" y="1392589"/>
            <a:ext cx="1322062" cy="132206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F435103-1125-3B95-BFE8-19CAA3E95C7D}"/>
              </a:ext>
            </a:extLst>
          </p:cNvPr>
          <p:cNvSpPr txBox="1"/>
          <p:nvPr/>
        </p:nvSpPr>
        <p:spPr>
          <a:xfrm>
            <a:off x="8621617" y="5042627"/>
            <a:ext cx="3098458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經濟全球化有哪些特徵？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ADE42763-9367-D78E-CE7D-70073F90C10E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pic>
        <p:nvPicPr>
          <p:cNvPr id="5" name="Picture 4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87BA8E32-E8B8-0010-4EC7-A2B177687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33" y="1336306"/>
            <a:ext cx="5189235" cy="345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25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/>
          <p:nvPr/>
        </p:nvSpPr>
        <p:spPr>
          <a:xfrm>
            <a:off x="383333" y="406590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二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6" name="Google Shape;156;p14"/>
          <p:cNvSpPr txBox="1"/>
          <p:nvPr/>
        </p:nvSpPr>
        <p:spPr>
          <a:xfrm>
            <a:off x="346611" y="4804039"/>
            <a:ext cx="515430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中國環球電視網</a:t>
            </a:r>
            <a:r>
              <a:rPr lang="en-US" altLang="zh-TW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《</a:t>
            </a:r>
            <a:r>
              <a:rPr lang="zh-CN" altLang="en-US" sz="1050" b="0" i="0" u="none" strike="noStrike" cap="none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假如沒有經濟全球化</a:t>
            </a: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》</a:t>
            </a:r>
            <a:r>
              <a:rPr lang="zh-TW" altLang="en-US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影片</a:t>
            </a:r>
            <a:endParaRPr lang="en-US" altLang="zh-TW" sz="1050" b="0" i="0" u="none" strike="noStrike" cap="none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https://news.cgtn.com/news/3d3d514d78676a4e78457a6333566d54/share_p.html</a:t>
            </a:r>
          </a:p>
        </p:txBody>
      </p:sp>
      <p:sp>
        <p:nvSpPr>
          <p:cNvPr id="2" name="Google Shape;141;p13">
            <a:extLst>
              <a:ext uri="{FF2B5EF4-FFF2-40B4-BE49-F238E27FC236}">
                <a16:creationId xmlns:a16="http://schemas.microsoft.com/office/drawing/2014/main" id="{B98BB33D-7197-9B19-8956-1BFE93FBFF4F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Google Shape;86;p6">
            <a:hlinkClick r:id="rId3"/>
            <a:extLst>
              <a:ext uri="{FF2B5EF4-FFF2-40B4-BE49-F238E27FC236}">
                <a16:creationId xmlns:a16="http://schemas.microsoft.com/office/drawing/2014/main" id="{D1DBFC81-B229-6478-AAB9-FF8E43478BDD}"/>
              </a:ext>
            </a:extLst>
          </p:cNvPr>
          <p:cNvSpPr/>
          <p:nvPr/>
        </p:nvSpPr>
        <p:spPr>
          <a:xfrm>
            <a:off x="6666607" y="1340961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Google Shape;146;p13">
            <a:extLst>
              <a:ext uri="{FF2B5EF4-FFF2-40B4-BE49-F238E27FC236}">
                <a16:creationId xmlns:a16="http://schemas.microsoft.com/office/drawing/2014/main" id="{FAFBC12B-661C-45BB-96F1-768CBC5DE310}"/>
              </a:ext>
            </a:extLst>
          </p:cNvPr>
          <p:cNvSpPr/>
          <p:nvPr/>
        </p:nvSpPr>
        <p:spPr>
          <a:xfrm>
            <a:off x="2973195" y="555662"/>
            <a:ext cx="44726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假如沒有經濟全球化</a:t>
            </a:r>
            <a:endParaRPr lang="zh-TW" alt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84;p6">
            <a:extLst>
              <a:ext uri="{FF2B5EF4-FFF2-40B4-BE49-F238E27FC236}">
                <a16:creationId xmlns:a16="http://schemas.microsoft.com/office/drawing/2014/main" id="{A52FD4D0-B6DE-A052-765A-24A916371B2E}"/>
              </a:ext>
            </a:extLst>
          </p:cNvPr>
          <p:cNvSpPr/>
          <p:nvPr/>
        </p:nvSpPr>
        <p:spPr>
          <a:xfrm>
            <a:off x="8398750" y="3393569"/>
            <a:ext cx="3515165" cy="2974269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3CF0F97-A063-9B62-59DA-554EE00CEB0F}"/>
              </a:ext>
            </a:extLst>
          </p:cNvPr>
          <p:cNvSpPr txBox="1"/>
          <p:nvPr/>
        </p:nvSpPr>
        <p:spPr>
          <a:xfrm>
            <a:off x="8590338" y="4993773"/>
            <a:ext cx="3098458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假如沒有經濟全球化</a:t>
            </a:r>
          </a:p>
          <a:p>
            <a:pPr algn="just"/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我們的生活將會是怎樣？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2596121B-4BAA-5845-7006-DFECFF49F5B8}"/>
              </a:ext>
            </a:extLst>
          </p:cNvPr>
          <p:cNvSpPr/>
          <p:nvPr/>
        </p:nvSpPr>
        <p:spPr>
          <a:xfrm rot="20934891">
            <a:off x="8073045" y="3018667"/>
            <a:ext cx="1325880" cy="63760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endParaRPr lang="en-HK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F9654AE-7C93-8499-B998-7B5FAE4F00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07363" y="1394305"/>
            <a:ext cx="1322062" cy="132206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F435103-1125-3B95-BFE8-19CAA3E95C7D}"/>
              </a:ext>
            </a:extLst>
          </p:cNvPr>
          <p:cNvSpPr txBox="1"/>
          <p:nvPr/>
        </p:nvSpPr>
        <p:spPr>
          <a:xfrm>
            <a:off x="8607103" y="3611755"/>
            <a:ext cx="3098458" cy="1200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經濟全球化對於人們提升生活品質</a:t>
            </a:r>
            <a:r>
              <a:rPr lang="zh-TW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有甚麼好處？</a:t>
            </a:r>
            <a:endParaRPr lang="en-US" altLang="zh-TW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91AC56-0F57-FF94-A9DD-807BC7371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67" y="1336306"/>
            <a:ext cx="5937611" cy="3347892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ADE42763-9367-D78E-CE7D-70073F90C10E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3070263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32E349B-8C37-E6FD-6ABE-7A83CDC03F02}"/>
              </a:ext>
            </a:extLst>
          </p:cNvPr>
          <p:cNvSpPr txBox="1">
            <a:spLocks/>
          </p:cNvSpPr>
          <p:nvPr/>
        </p:nvSpPr>
        <p:spPr>
          <a:xfrm>
            <a:off x="0" y="1201952"/>
            <a:ext cx="6019904" cy="51294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zh-TW" altLang="en-US" sz="1800" dirty="0">
              <a:solidFill>
                <a:schemeClr val="tx1">
                  <a:lumMod val="50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A diagram of a shopping cart&#10;&#10;Description automatically generated with medium confidence">
            <a:extLst>
              <a:ext uri="{FF2B5EF4-FFF2-40B4-BE49-F238E27FC236}">
                <a16:creationId xmlns:a16="http://schemas.microsoft.com/office/drawing/2014/main" id="{B56BD69B-B67A-377D-8D7C-FB340802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852" y="1201951"/>
            <a:ext cx="7694108" cy="512940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8C7E07F-ED5A-513E-6F53-03F54EF79C19}"/>
              </a:ext>
            </a:extLst>
          </p:cNvPr>
          <p:cNvSpPr/>
          <p:nvPr/>
        </p:nvSpPr>
        <p:spPr>
          <a:xfrm>
            <a:off x="3373651" y="312349"/>
            <a:ext cx="4394555" cy="75938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經濟全球化的特徵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Google Shape;141;p13">
            <a:extLst>
              <a:ext uri="{FF2B5EF4-FFF2-40B4-BE49-F238E27FC236}">
                <a16:creationId xmlns:a16="http://schemas.microsoft.com/office/drawing/2014/main" id="{EB6039E9-3855-B015-637B-B6FCFD40AF31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1F6580-A6AA-B1F0-C3F7-C6ADB0EE24F8}"/>
              </a:ext>
            </a:extLst>
          </p:cNvPr>
          <p:cNvSpPr txBox="1"/>
          <p:nvPr/>
        </p:nvSpPr>
        <p:spPr>
          <a:xfrm>
            <a:off x="231173" y="2130803"/>
            <a:ext cx="364907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科技進步與資本流通，使跨越地區或國界的商品和服務貿易變得更頻繁，形成了將不同地區或國家的經濟整合起來的全球市場。</a:t>
            </a:r>
            <a:endParaRPr lang="en-HK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HK" altLang="zh-TW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各國經濟體系互相依存，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出現了具有「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商品市場與資本市場一體化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國際分工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 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，以及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國際經濟組織出現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」等特徵的</a:t>
            </a:r>
            <a:r>
              <a:rPr lang="zh-CN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</a:t>
            </a:r>
            <a:r>
              <a:rPr lang="zh-TW" altLang="en-US" sz="2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現象。</a:t>
            </a:r>
            <a:endParaRPr lang="en-HK" sz="20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F27CCE1-A3AE-05B5-3AA3-2C570ED7AC0A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3593936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15">
            <a:extLst>
              <a:ext uri="{FF2B5EF4-FFF2-40B4-BE49-F238E27FC236}">
                <a16:creationId xmlns:a16="http://schemas.microsoft.com/office/drawing/2014/main" id="{36E275E7-B5C0-9E48-47AD-F6C91A678DC7}"/>
              </a:ext>
            </a:extLst>
          </p:cNvPr>
          <p:cNvSpPr/>
          <p:nvPr/>
        </p:nvSpPr>
        <p:spPr>
          <a:xfrm>
            <a:off x="2939184" y="3288367"/>
            <a:ext cx="9633816" cy="2088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715B331-3DB2-4E04-5591-639DBFB19272}"/>
              </a:ext>
            </a:extLst>
          </p:cNvPr>
          <p:cNvSpPr/>
          <p:nvPr/>
        </p:nvSpPr>
        <p:spPr>
          <a:xfrm>
            <a:off x="-419100" y="1421911"/>
            <a:ext cx="10764677" cy="2180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3">
            <a:extLst>
              <a:ext uri="{FF2B5EF4-FFF2-40B4-BE49-F238E27FC236}">
                <a16:creationId xmlns:a16="http://schemas.microsoft.com/office/drawing/2014/main" id="{1F743438-1A73-6A6B-CF51-F05D420CF4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E8517C6-D733-C837-1D2F-08E7BF4B4506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5D4A83F8-545C-E8F2-550B-1EE3503198FA}"/>
              </a:ext>
            </a:extLst>
          </p:cNvPr>
          <p:cNvSpPr/>
          <p:nvPr/>
        </p:nvSpPr>
        <p:spPr>
          <a:xfrm>
            <a:off x="385023" y="1421910"/>
            <a:ext cx="2086462" cy="208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商品</a:t>
            </a:r>
            <a:endParaRPr lang="en-HK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市場</a:t>
            </a:r>
            <a:endParaRPr lang="en-HK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一體化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638C81E-EFA9-0075-E96C-9775F699C5A1}"/>
              </a:ext>
            </a:extLst>
          </p:cNvPr>
          <p:cNvSpPr txBox="1"/>
          <p:nvPr/>
        </p:nvSpPr>
        <p:spPr>
          <a:xfrm>
            <a:off x="2582643" y="1617001"/>
            <a:ext cx="752869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800" b="0" i="0" dirty="0">
                <a:solidFill>
                  <a:srgbClr val="0A0A0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隨着科技進步、運輸系統發展完善</a:t>
            </a:r>
            <a:r>
              <a:rPr lang="zh-CN" altLang="en-US" sz="1800" b="0" i="0" dirty="0">
                <a:solidFill>
                  <a:srgbClr val="0A0A0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en-US" sz="1800" b="0" i="0" dirty="0">
                <a:solidFill>
                  <a:srgbClr val="0A0A0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貿易壁壘逐漸消除，跨地區經濟活動成本降低，跨國貿易活動愈趨頻繁。</a:t>
            </a:r>
            <a:endParaRPr lang="en-HK" altLang="zh-TW" sz="1800" b="0" i="0" dirty="0">
              <a:solidFill>
                <a:srgbClr val="0A0A0A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800" b="0" i="0" dirty="0">
                <a:solidFill>
                  <a:srgbClr val="0A0A0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世界各地市場開放，加上運輸技術及互聯網銷售的應用，跨國企業務求賺取豐厚利潤，以</a:t>
            </a:r>
            <a:r>
              <a:rPr lang="zh-TW" altLang="en-US" sz="1800" b="1" i="0" dirty="0">
                <a:solidFill>
                  <a:srgbClr val="0A0A0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全球</a:t>
            </a:r>
            <a:r>
              <a:rPr lang="zh-TW" altLang="en-US" sz="1800" b="0" i="0" dirty="0">
                <a:solidFill>
                  <a:srgbClr val="0A0A0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為基礎來採購，製造，推廣及銷售，產品亦頗為雷同，結果是</a:t>
            </a:r>
            <a:r>
              <a:rPr lang="zh-TW" altLang="en-US" sz="1800" b="1" i="0" dirty="0">
                <a:solidFill>
                  <a:srgbClr val="0A0A0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世界各地商品市場的差異收窄</a:t>
            </a:r>
            <a:r>
              <a:rPr lang="zh-TW" altLang="en-US" sz="1800" b="0" i="0" dirty="0">
                <a:solidFill>
                  <a:srgbClr val="0A0A0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，形成</a:t>
            </a:r>
            <a:r>
              <a:rPr lang="zh-TW" altLang="en-US" sz="1800" b="1" i="0" dirty="0">
                <a:solidFill>
                  <a:srgbClr val="0A0A0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一體化</a:t>
            </a:r>
            <a:r>
              <a:rPr lang="zh-TW" altLang="en-US" sz="1800" b="0" i="0" dirty="0">
                <a:solidFill>
                  <a:srgbClr val="0A0A0A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zh-TW" altLang="en-US" b="0" i="0" dirty="0">
              <a:solidFill>
                <a:srgbClr val="000000"/>
              </a:solidFill>
              <a:effectLst/>
              <a:latin typeface="open_sansregular"/>
            </a:endParaRPr>
          </a:p>
        </p:txBody>
      </p:sp>
      <p:sp>
        <p:nvSpPr>
          <p:cNvPr id="11" name="橢圓 12">
            <a:extLst>
              <a:ext uri="{FF2B5EF4-FFF2-40B4-BE49-F238E27FC236}">
                <a16:creationId xmlns:a16="http://schemas.microsoft.com/office/drawing/2014/main" id="{A979B0C3-4E7B-C178-819A-F096D213B6E5}"/>
              </a:ext>
            </a:extLst>
          </p:cNvPr>
          <p:cNvSpPr/>
          <p:nvPr/>
        </p:nvSpPr>
        <p:spPr>
          <a:xfrm>
            <a:off x="9167245" y="4009309"/>
            <a:ext cx="2410873" cy="24126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燕尾形 1">
            <a:extLst>
              <a:ext uri="{FF2B5EF4-FFF2-40B4-BE49-F238E27FC236}">
                <a16:creationId xmlns:a16="http://schemas.microsoft.com/office/drawing/2014/main" id="{087521A7-5D2D-5EF0-CE02-03602E90F4FA}"/>
              </a:ext>
            </a:extLst>
          </p:cNvPr>
          <p:cNvSpPr/>
          <p:nvPr/>
        </p:nvSpPr>
        <p:spPr>
          <a:xfrm>
            <a:off x="2582643" y="3383740"/>
            <a:ext cx="1391006" cy="422622"/>
          </a:xfrm>
          <a:prstGeom prst="chevron">
            <a:avLst>
              <a:gd name="adj" fmla="val 38311"/>
            </a:avLst>
          </a:prstGeom>
          <a:solidFill>
            <a:srgbClr val="00B050">
              <a:alpha val="62000"/>
            </a:srgbClr>
          </a:solidFill>
          <a:ln w="19050" cap="flat" cmpd="sng" algn="ctr">
            <a:noFill/>
            <a:prstDash val="solid"/>
          </a:ln>
          <a:effectLst>
            <a:outerShdw blurRad="76200" dist="76200" dir="54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例子</a:t>
            </a:r>
          </a:p>
        </p:txBody>
      </p:sp>
      <p:sp>
        <p:nvSpPr>
          <p:cNvPr id="14" name="文字方塊 14">
            <a:extLst>
              <a:ext uri="{FF2B5EF4-FFF2-40B4-BE49-F238E27FC236}">
                <a16:creationId xmlns:a16="http://schemas.microsoft.com/office/drawing/2014/main" id="{24D55B2C-9B88-47DB-C0C5-B1EB89CE98F8}"/>
              </a:ext>
            </a:extLst>
          </p:cNvPr>
          <p:cNvSpPr txBox="1"/>
          <p:nvPr/>
        </p:nvSpPr>
        <p:spPr>
          <a:xfrm>
            <a:off x="3076942" y="3872272"/>
            <a:ext cx="60903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中國目前不僅是全球最大的罐頭生產國，也是最大的罐頭出口國。罐頭熱銷海外，</a:t>
            </a:r>
            <a:r>
              <a:rPr lang="en-HK" altLang="zh-CN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2022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年出口額</a:t>
            </a:r>
            <a:r>
              <a:rPr lang="en-HK" altLang="zh-CN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500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億，創下近</a:t>
            </a:r>
            <a:r>
              <a:rPr lang="en-HK" altLang="zh-CN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lang="zh-CN" altLang="en-US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年來新高。這體現了企業不再只是以本土市場為主要銷售對象，而是逐漸跨越國界，形成「市場一體化」的現象。</a:t>
            </a:r>
            <a:endParaRPr lang="zh-TW" altLang="en-US" b="0" i="0" dirty="0">
              <a:solidFill>
                <a:srgbClr val="0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5" name="Picture 24" descr="A stack of canned food&#10;&#10;Description automatically generated">
            <a:extLst>
              <a:ext uri="{FF2B5EF4-FFF2-40B4-BE49-F238E27FC236}">
                <a16:creationId xmlns:a16="http://schemas.microsoft.com/office/drawing/2014/main" id="{C755B7AD-A0FE-A7B8-88CF-DBEAFC68B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5" t="2719" r="44368" b="6534"/>
          <a:stretch/>
        </p:blipFill>
        <p:spPr>
          <a:xfrm>
            <a:off x="9139850" y="3984486"/>
            <a:ext cx="2476369" cy="2477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Google Shape;86;p6">
            <a:hlinkClick r:id="rId3"/>
            <a:extLst>
              <a:ext uri="{FF2B5EF4-FFF2-40B4-BE49-F238E27FC236}">
                <a16:creationId xmlns:a16="http://schemas.microsoft.com/office/drawing/2014/main" id="{860F8555-888E-9DDC-40FD-680317515C99}"/>
              </a:ext>
            </a:extLst>
          </p:cNvPr>
          <p:cNvSpPr/>
          <p:nvPr/>
        </p:nvSpPr>
        <p:spPr>
          <a:xfrm>
            <a:off x="7844992" y="4993209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</a:t>
            </a:r>
            <a:r>
              <a:rPr lang="zh-TW" altLang="en-US" sz="2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閱讀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8" name="Google Shape;156;p14">
            <a:extLst>
              <a:ext uri="{FF2B5EF4-FFF2-40B4-BE49-F238E27FC236}">
                <a16:creationId xmlns:a16="http://schemas.microsoft.com/office/drawing/2014/main" id="{0E59F382-9F87-5879-A498-7AF9BECE9328}"/>
              </a:ext>
            </a:extLst>
          </p:cNvPr>
          <p:cNvSpPr txBox="1"/>
          <p:nvPr/>
        </p:nvSpPr>
        <p:spPr>
          <a:xfrm>
            <a:off x="3342577" y="5378787"/>
            <a:ext cx="4220003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資料來源：中國文化研究院「</a:t>
            </a:r>
            <a:r>
              <a:rPr lang="zh-CN" altLang="en-US" sz="1050" dirty="0"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當代中國</a:t>
            </a:r>
            <a:r>
              <a:rPr lang="zh-TW" altLang="en-US" sz="1050" dirty="0"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」</a:t>
            </a:r>
            <a:r>
              <a:rPr lang="en-US" altLang="zh-TW" sz="1050" dirty="0"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CN" altLang="en-US" sz="1050" dirty="0"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中國罐頭熱銷海外 </a:t>
            </a:r>
            <a:r>
              <a:rPr lang="en-HK" altLang="zh-CN" sz="1050" dirty="0"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2022</a:t>
            </a:r>
            <a:r>
              <a:rPr lang="zh-CN" altLang="en-US" sz="1050" dirty="0"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年出口額</a:t>
            </a:r>
            <a:r>
              <a:rPr lang="en-HK" altLang="zh-CN" sz="1050" dirty="0"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500</a:t>
            </a:r>
            <a:r>
              <a:rPr lang="zh-CN" altLang="en-US" sz="1050" dirty="0"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億創新高 哪類罐頭最受歡迎？</a:t>
            </a:r>
            <a:r>
              <a:rPr lang="en-US" altLang="zh-TW" sz="1050" dirty="0"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〉</a:t>
            </a:r>
            <a:r>
              <a:rPr lang="en-HK" altLang="zh-TW" sz="105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  <a:sym typeface="Times New Roman"/>
              </a:rPr>
              <a:t>https://www.ourchinastory.com/zh/5933</a:t>
            </a:r>
            <a:endParaRPr sz="105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213DDD-7126-6C5F-4C19-C5286B4AB8D0}"/>
              </a:ext>
            </a:extLst>
          </p:cNvPr>
          <p:cNvSpPr/>
          <p:nvPr/>
        </p:nvSpPr>
        <p:spPr>
          <a:xfrm>
            <a:off x="3373651" y="312349"/>
            <a:ext cx="4394555" cy="75938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經濟全球化的特徵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6883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15">
            <a:extLst>
              <a:ext uri="{FF2B5EF4-FFF2-40B4-BE49-F238E27FC236}">
                <a16:creationId xmlns:a16="http://schemas.microsoft.com/office/drawing/2014/main" id="{36E275E7-B5C0-9E48-47AD-F6C91A678DC7}"/>
              </a:ext>
            </a:extLst>
          </p:cNvPr>
          <p:cNvSpPr/>
          <p:nvPr/>
        </p:nvSpPr>
        <p:spPr>
          <a:xfrm>
            <a:off x="2977284" y="3504267"/>
            <a:ext cx="9633816" cy="2088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715B331-3DB2-4E04-5591-639DBFB19272}"/>
              </a:ext>
            </a:extLst>
          </p:cNvPr>
          <p:cNvSpPr/>
          <p:nvPr/>
        </p:nvSpPr>
        <p:spPr>
          <a:xfrm>
            <a:off x="-419100" y="1307610"/>
            <a:ext cx="10764677" cy="27055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3">
            <a:extLst>
              <a:ext uri="{FF2B5EF4-FFF2-40B4-BE49-F238E27FC236}">
                <a16:creationId xmlns:a16="http://schemas.microsoft.com/office/drawing/2014/main" id="{1F743438-1A73-6A6B-CF51-F05D420CF4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E8517C6-D733-C837-1D2F-08E7BF4B4506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5D4A83F8-545C-E8F2-550B-1EE3503198FA}"/>
              </a:ext>
            </a:extLst>
          </p:cNvPr>
          <p:cNvSpPr/>
          <p:nvPr/>
        </p:nvSpPr>
        <p:spPr>
          <a:xfrm>
            <a:off x="385023" y="1307610"/>
            <a:ext cx="2086462" cy="2088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資本</a:t>
            </a:r>
            <a:endParaRPr lang="en-HK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市場</a:t>
            </a:r>
            <a:endParaRPr lang="en-HK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一體化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638C81E-EFA9-0075-E96C-9775F699C5A1}"/>
              </a:ext>
            </a:extLst>
          </p:cNvPr>
          <p:cNvSpPr txBox="1"/>
          <p:nvPr/>
        </p:nvSpPr>
        <p:spPr>
          <a:xfrm>
            <a:off x="2582643" y="1553501"/>
            <a:ext cx="75286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全球一體化的金融投資市場，在二十世紀八十年代已具雛形。</a:t>
            </a:r>
            <a:r>
              <a:rPr lang="zh-CN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隨着</a:t>
            </a:r>
            <a:r>
              <a:rPr lang="zh-TW" altLang="en-US" sz="1800" b="1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金融工具不斷創新</a:t>
            </a: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，歐洲、美洲、東亞、澳紐等地均先後</a:t>
            </a:r>
            <a:r>
              <a:rPr lang="zh-TW" altLang="en-US" sz="1800" b="1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開放本土金融市場</a:t>
            </a: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，又放寬了資本管制，加快了金融全球化的進程。</a:t>
            </a:r>
            <a:endParaRPr lang="en-HK" altLang="zh-TW" sz="1800" dirty="0">
              <a:solidFill>
                <a:srgbClr val="0A0A0A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800" b="1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人們能夠在不同國家及地區自由進行各類金融活動</a:t>
            </a: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，例如企業可通過外地的股票市場上市集資，或在其他國家及地區收購不同的企業。金融全球化打破了地域限制，令全球金融活動</a:t>
            </a:r>
            <a:r>
              <a:rPr lang="en-US" altLang="zh-TW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24</a:t>
            </a: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小時無間斷地進行，加速了資本市場趨向一體化。</a:t>
            </a:r>
          </a:p>
        </p:txBody>
      </p:sp>
      <p:sp>
        <p:nvSpPr>
          <p:cNvPr id="11" name="橢圓 12">
            <a:extLst>
              <a:ext uri="{FF2B5EF4-FFF2-40B4-BE49-F238E27FC236}">
                <a16:creationId xmlns:a16="http://schemas.microsoft.com/office/drawing/2014/main" id="{A979B0C3-4E7B-C178-819A-F096D213B6E5}"/>
              </a:ext>
            </a:extLst>
          </p:cNvPr>
          <p:cNvSpPr/>
          <p:nvPr/>
        </p:nvSpPr>
        <p:spPr>
          <a:xfrm>
            <a:off x="9167245" y="4009309"/>
            <a:ext cx="2410873" cy="241265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燕尾形 1">
            <a:extLst>
              <a:ext uri="{FF2B5EF4-FFF2-40B4-BE49-F238E27FC236}">
                <a16:creationId xmlns:a16="http://schemas.microsoft.com/office/drawing/2014/main" id="{087521A7-5D2D-5EF0-CE02-03602E90F4FA}"/>
              </a:ext>
            </a:extLst>
          </p:cNvPr>
          <p:cNvSpPr/>
          <p:nvPr/>
        </p:nvSpPr>
        <p:spPr>
          <a:xfrm>
            <a:off x="2569943" y="3764738"/>
            <a:ext cx="1391006" cy="422622"/>
          </a:xfrm>
          <a:prstGeom prst="chevron">
            <a:avLst>
              <a:gd name="adj" fmla="val 38311"/>
            </a:avLst>
          </a:prstGeom>
          <a:solidFill>
            <a:schemeClr val="accent5">
              <a:lumMod val="75000"/>
              <a:alpha val="62000"/>
            </a:schemeClr>
          </a:solidFill>
          <a:ln w="19050" cap="flat" cmpd="sng" algn="ctr">
            <a:noFill/>
            <a:prstDash val="solid"/>
          </a:ln>
          <a:effectLst>
            <a:outerShdw blurRad="76200" dist="76200" dir="54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例子</a:t>
            </a:r>
          </a:p>
        </p:txBody>
      </p:sp>
      <p:sp>
        <p:nvSpPr>
          <p:cNvPr id="14" name="文字方塊 14">
            <a:extLst>
              <a:ext uri="{FF2B5EF4-FFF2-40B4-BE49-F238E27FC236}">
                <a16:creationId xmlns:a16="http://schemas.microsoft.com/office/drawing/2014/main" id="{24D55B2C-9B88-47DB-C0C5-B1EB89CE98F8}"/>
              </a:ext>
            </a:extLst>
          </p:cNvPr>
          <p:cNvSpPr txBox="1"/>
          <p:nvPr/>
        </p:nvSpPr>
        <p:spPr>
          <a:xfrm>
            <a:off x="3171823" y="4303639"/>
            <a:ext cx="58832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香港位於亞洲的中心地帶，與內地緊密融合，並接通世界各地。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香港作為與紐約、倫敦合稱為「紐倫港」的三個國際金融中心之一，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香港證券市場成為全球企業發行股票和債券的關鍵集資渠道。</a:t>
            </a:r>
            <a:endParaRPr lang="en-HK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Google Shape;86;p6">
            <a:hlinkClick r:id="rId2"/>
            <a:extLst>
              <a:ext uri="{FF2B5EF4-FFF2-40B4-BE49-F238E27FC236}">
                <a16:creationId xmlns:a16="http://schemas.microsoft.com/office/drawing/2014/main" id="{860F8555-888E-9DDC-40FD-680317515C99}"/>
              </a:ext>
            </a:extLst>
          </p:cNvPr>
          <p:cNvSpPr/>
          <p:nvPr/>
        </p:nvSpPr>
        <p:spPr>
          <a:xfrm>
            <a:off x="8231053" y="5121405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</a:t>
            </a:r>
            <a:r>
              <a:rPr lang="zh-TW" altLang="en-US" sz="2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閱讀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 descr="Several people in different poses&#10;&#10;Description automatically generated">
            <a:extLst>
              <a:ext uri="{FF2B5EF4-FFF2-40B4-BE49-F238E27FC236}">
                <a16:creationId xmlns:a16="http://schemas.microsoft.com/office/drawing/2014/main" id="{13552C09-2FC4-D5B9-3628-8FE1DC746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94" t="2307" r="28069" b="-102"/>
          <a:stretch/>
        </p:blipFill>
        <p:spPr>
          <a:xfrm>
            <a:off x="9558085" y="4136596"/>
            <a:ext cx="2410873" cy="2418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Google Shape;156;p14">
            <a:extLst>
              <a:ext uri="{FF2B5EF4-FFF2-40B4-BE49-F238E27FC236}">
                <a16:creationId xmlns:a16="http://schemas.microsoft.com/office/drawing/2014/main" id="{3E259BFE-ADCA-A642-CC58-932DD29509C2}"/>
              </a:ext>
            </a:extLst>
          </p:cNvPr>
          <p:cNvSpPr txBox="1"/>
          <p:nvPr/>
        </p:nvSpPr>
        <p:spPr>
          <a:xfrm>
            <a:off x="3028085" y="5675198"/>
            <a:ext cx="4816908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資料來源：中國文化研究院「</a:t>
            </a:r>
            <a:r>
              <a:rPr lang="zh-CN" altLang="en-US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當代中國</a:t>
            </a:r>
            <a:r>
              <a:rPr lang="zh-TW" altLang="en-US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」</a:t>
            </a:r>
            <a:r>
              <a:rPr lang="en-US" altLang="zh-TW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CN" altLang="en-US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香港之最股市篇｜港股史上最大升跌市幾時發生？哪隻新股最吸金？</a:t>
            </a:r>
            <a:r>
              <a:rPr lang="en-US" altLang="zh-TW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〉</a:t>
            </a:r>
            <a:r>
              <a:rPr lang="en-HK" altLang="zh-TW" sz="105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https://www.ourchinastory.com/zh/6565</a:t>
            </a:r>
            <a:endParaRPr sz="1050" b="0" i="0" u="none" strike="noStrike" cap="none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0D0A929-960C-15C7-5499-93CC58143B74}"/>
              </a:ext>
            </a:extLst>
          </p:cNvPr>
          <p:cNvSpPr/>
          <p:nvPr/>
        </p:nvSpPr>
        <p:spPr>
          <a:xfrm>
            <a:off x="3373651" y="312349"/>
            <a:ext cx="4394555" cy="75938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經濟全球化的特徵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5106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15">
            <a:extLst>
              <a:ext uri="{FF2B5EF4-FFF2-40B4-BE49-F238E27FC236}">
                <a16:creationId xmlns:a16="http://schemas.microsoft.com/office/drawing/2014/main" id="{36E275E7-B5C0-9E48-47AD-F6C91A678DC7}"/>
              </a:ext>
            </a:extLst>
          </p:cNvPr>
          <p:cNvSpPr/>
          <p:nvPr/>
        </p:nvSpPr>
        <p:spPr>
          <a:xfrm>
            <a:off x="3028084" y="3504267"/>
            <a:ext cx="9633816" cy="2287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715B331-3DB2-4E04-5591-639DBFB19272}"/>
              </a:ext>
            </a:extLst>
          </p:cNvPr>
          <p:cNvSpPr/>
          <p:nvPr/>
        </p:nvSpPr>
        <p:spPr>
          <a:xfrm>
            <a:off x="-419100" y="1307610"/>
            <a:ext cx="10764677" cy="2712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3">
            <a:extLst>
              <a:ext uri="{FF2B5EF4-FFF2-40B4-BE49-F238E27FC236}">
                <a16:creationId xmlns:a16="http://schemas.microsoft.com/office/drawing/2014/main" id="{1F743438-1A73-6A6B-CF51-F05D420CF4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E8517C6-D733-C837-1D2F-08E7BF4B4506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638C81E-EFA9-0075-E96C-9775F699C5A1}"/>
              </a:ext>
            </a:extLst>
          </p:cNvPr>
          <p:cNvSpPr txBox="1"/>
          <p:nvPr/>
        </p:nvSpPr>
        <p:spPr>
          <a:xfrm>
            <a:off x="2582643" y="1432731"/>
            <a:ext cx="75286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在全球化下，經濟活動突破了地域限制，加上科技進步及運輸系統發展日趨完善，不少大型</a:t>
            </a:r>
            <a:r>
              <a:rPr lang="zh-TW" altLang="en-US" sz="1800" b="1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企業透過投資、外判工序、策略聯盟等</a:t>
            </a: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，將</a:t>
            </a:r>
            <a:r>
              <a:rPr lang="zh-TW" altLang="en-US" sz="1800" b="1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不同類型的經濟活動，分散到世界不同地方，以</a:t>
            </a:r>
            <a:r>
              <a:rPr lang="zh-TW" altLang="en-US" b="1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提高效率</a:t>
            </a: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HK" altLang="zh-TW" sz="1800" dirty="0">
              <a:solidFill>
                <a:srgbClr val="0A0A0A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例如，企業按照不同地方的特點及優勢，將不同工序分散到不同的地區進行，產品研發及設計會在科技水平較高的國家進行，而生產工序則在發展中國家進行，形成國際分工。</a:t>
            </a:r>
          </a:p>
        </p:txBody>
      </p:sp>
      <p:sp>
        <p:nvSpPr>
          <p:cNvPr id="4" name="Google Shape;156;p14">
            <a:extLst>
              <a:ext uri="{FF2B5EF4-FFF2-40B4-BE49-F238E27FC236}">
                <a16:creationId xmlns:a16="http://schemas.microsoft.com/office/drawing/2014/main" id="{3E259BFE-ADCA-A642-CC58-932DD29509C2}"/>
              </a:ext>
            </a:extLst>
          </p:cNvPr>
          <p:cNvSpPr txBox="1"/>
          <p:nvPr/>
        </p:nvSpPr>
        <p:spPr>
          <a:xfrm>
            <a:off x="5243705" y="5865440"/>
            <a:ext cx="3900296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altLang="en-US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來源：</a:t>
            </a:r>
            <a:r>
              <a:rPr lang="zh-CN" altLang="en-US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中國文化研究院</a:t>
            </a:r>
            <a:r>
              <a:rPr lang="zh-TW" altLang="en-US" sz="1050" b="0" i="0" u="none" strike="noStrike" cap="none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「公民</a:t>
            </a:r>
            <a:r>
              <a:rPr lang="en-US" altLang="zh-TW" sz="1050" b="0" i="0" u="none" strike="noStrike" cap="none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‧</a:t>
            </a:r>
            <a:r>
              <a:rPr lang="zh-TW" altLang="en-US" sz="1050" b="0" i="0" u="none" strike="noStrike" cap="none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好學」 </a:t>
            </a:r>
            <a:r>
              <a:rPr lang="en-US" altLang="zh-TW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〈</a:t>
            </a:r>
            <a:r>
              <a:rPr lang="zh-CN" altLang="en-US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國際分工</a:t>
            </a:r>
            <a:r>
              <a:rPr lang="en-US" altLang="zh-TW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〉</a:t>
            </a:r>
            <a:r>
              <a:rPr lang="en-HK" altLang="zh-TW" sz="105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https://ls.chiculture.org.hk/tc/concept/0139</a:t>
            </a:r>
            <a:endParaRPr sz="1050" b="0" i="0" u="none" strike="noStrike" cap="none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 descr="A diagram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C9A610D0-B2AF-223D-676B-0C5E721F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30000"/>
            <a:ext cx="5217177" cy="3604200"/>
          </a:xfrm>
          <a:prstGeom prst="rect">
            <a:avLst/>
          </a:prstGeom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5D4A83F8-545C-E8F2-550B-1EE3503198FA}"/>
              </a:ext>
            </a:extLst>
          </p:cNvPr>
          <p:cNvSpPr/>
          <p:nvPr/>
        </p:nvSpPr>
        <p:spPr>
          <a:xfrm>
            <a:off x="385023" y="1307610"/>
            <a:ext cx="2086462" cy="2088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</a:t>
            </a:r>
            <a:endParaRPr lang="en-HK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分工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燕尾形 1">
            <a:extLst>
              <a:ext uri="{FF2B5EF4-FFF2-40B4-BE49-F238E27FC236}">
                <a16:creationId xmlns:a16="http://schemas.microsoft.com/office/drawing/2014/main" id="{C8935E49-F48A-0DF4-3282-6B74D5E878BE}"/>
              </a:ext>
            </a:extLst>
          </p:cNvPr>
          <p:cNvSpPr/>
          <p:nvPr/>
        </p:nvSpPr>
        <p:spPr>
          <a:xfrm>
            <a:off x="4833474" y="3194222"/>
            <a:ext cx="1391006" cy="422622"/>
          </a:xfrm>
          <a:prstGeom prst="chevron">
            <a:avLst>
              <a:gd name="adj" fmla="val 38311"/>
            </a:avLst>
          </a:prstGeom>
          <a:solidFill>
            <a:schemeClr val="accent6">
              <a:alpha val="62000"/>
            </a:schemeClr>
          </a:solidFill>
          <a:ln w="19050" cap="flat" cmpd="sng" algn="ctr">
            <a:noFill/>
            <a:prstDash val="solid"/>
          </a:ln>
          <a:effectLst>
            <a:outerShdw blurRad="76200" dist="76200" dir="54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例子</a:t>
            </a:r>
          </a:p>
        </p:txBody>
      </p:sp>
      <p:sp>
        <p:nvSpPr>
          <p:cNvPr id="17" name="文字方塊 14">
            <a:extLst>
              <a:ext uri="{FF2B5EF4-FFF2-40B4-BE49-F238E27FC236}">
                <a16:creationId xmlns:a16="http://schemas.microsoft.com/office/drawing/2014/main" id="{9EE715FA-3180-C4D7-844A-0EBEB5152754}"/>
              </a:ext>
            </a:extLst>
          </p:cNvPr>
          <p:cNvSpPr txBox="1"/>
          <p:nvPr/>
        </p:nvSpPr>
        <p:spPr>
          <a:xfrm>
            <a:off x="5298696" y="3646161"/>
            <a:ext cx="464756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許多跨國企業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按個別國家或地區的自然資源和原材料供應、生產技術水平及工業發展情況，進行國際分工。</a:t>
            </a:r>
            <a:endParaRPr lang="en-HK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中國自主研發的</a:t>
            </a:r>
            <a:r>
              <a:rPr lang="en-US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C919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客機的組件來自不同地方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如機翼與機尾翼是中國製造的、引擎是法國引擎、通訊與導航系統則來自美國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整架飛機的組裝工作則在內地進行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橢圓 12">
            <a:extLst>
              <a:ext uri="{FF2B5EF4-FFF2-40B4-BE49-F238E27FC236}">
                <a16:creationId xmlns:a16="http://schemas.microsoft.com/office/drawing/2014/main" id="{7D18D4F5-F316-CFD6-0C72-8FF1245605C1}"/>
              </a:ext>
            </a:extLst>
          </p:cNvPr>
          <p:cNvSpPr/>
          <p:nvPr/>
        </p:nvSpPr>
        <p:spPr>
          <a:xfrm>
            <a:off x="10285321" y="3190815"/>
            <a:ext cx="2410873" cy="241265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3" name="Picture 22" descr="Two women in green jackets standing in a factory&#10;&#10;Description automatically generated">
            <a:extLst>
              <a:ext uri="{FF2B5EF4-FFF2-40B4-BE49-F238E27FC236}">
                <a16:creationId xmlns:a16="http://schemas.microsoft.com/office/drawing/2014/main" id="{E6ACBD1E-CB7B-2340-5828-881A1936B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9" r="11517"/>
          <a:stretch/>
        </p:blipFill>
        <p:spPr>
          <a:xfrm>
            <a:off x="10271261" y="3228914"/>
            <a:ext cx="2410873" cy="2376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Google Shape;116;p9">
            <a:extLst>
              <a:ext uri="{FF2B5EF4-FFF2-40B4-BE49-F238E27FC236}">
                <a16:creationId xmlns:a16="http://schemas.microsoft.com/office/drawing/2014/main" id="{F285B140-5C9C-E185-29B6-663E53D1594A}"/>
              </a:ext>
            </a:extLst>
          </p:cNvPr>
          <p:cNvSpPr/>
          <p:nvPr/>
        </p:nvSpPr>
        <p:spPr>
          <a:xfrm>
            <a:off x="8649268" y="6018393"/>
            <a:ext cx="1621993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dirty="0"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en-HK" altLang="zh-TW" sz="1050" dirty="0">
                <a:latin typeface="Times New Roman"/>
                <a:cs typeface="Times New Roman"/>
                <a:sym typeface="DFKai-SB"/>
              </a:rPr>
              <a:t>Shutterstock</a:t>
            </a:r>
            <a:endParaRPr sz="1050" dirty="0">
              <a:latin typeface="Times New Roman"/>
              <a:cs typeface="Times New Roman"/>
              <a:sym typeface="DFKai-SB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01740B-DB2E-6E54-5946-16EDFBDDE207}"/>
              </a:ext>
            </a:extLst>
          </p:cNvPr>
          <p:cNvSpPr/>
          <p:nvPr/>
        </p:nvSpPr>
        <p:spPr>
          <a:xfrm>
            <a:off x="3373651" y="312349"/>
            <a:ext cx="4394555" cy="75938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經濟全球化的特徵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Google Shape;86;p6">
            <a:hlinkClick r:id="rId4"/>
            <a:extLst>
              <a:ext uri="{FF2B5EF4-FFF2-40B4-BE49-F238E27FC236}">
                <a16:creationId xmlns:a16="http://schemas.microsoft.com/office/drawing/2014/main" id="{0AB24D8C-F21E-545F-EBA8-1D087DC2C6D3}"/>
              </a:ext>
            </a:extLst>
          </p:cNvPr>
          <p:cNvSpPr/>
          <p:nvPr/>
        </p:nvSpPr>
        <p:spPr>
          <a:xfrm>
            <a:off x="10252276" y="5077044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</a:t>
            </a:r>
            <a:r>
              <a:rPr lang="zh-TW" altLang="en-US" sz="2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閱讀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63858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15">
            <a:extLst>
              <a:ext uri="{FF2B5EF4-FFF2-40B4-BE49-F238E27FC236}">
                <a16:creationId xmlns:a16="http://schemas.microsoft.com/office/drawing/2014/main" id="{36E275E7-B5C0-9E48-47AD-F6C91A678DC7}"/>
              </a:ext>
            </a:extLst>
          </p:cNvPr>
          <p:cNvSpPr/>
          <p:nvPr/>
        </p:nvSpPr>
        <p:spPr>
          <a:xfrm>
            <a:off x="2348401" y="3204295"/>
            <a:ext cx="10262699" cy="24218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715B331-3DB2-4E04-5591-639DBFB19272}"/>
              </a:ext>
            </a:extLst>
          </p:cNvPr>
          <p:cNvSpPr/>
          <p:nvPr/>
        </p:nvSpPr>
        <p:spPr>
          <a:xfrm>
            <a:off x="-419100" y="1307611"/>
            <a:ext cx="10764677" cy="2088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3">
            <a:extLst>
              <a:ext uri="{FF2B5EF4-FFF2-40B4-BE49-F238E27FC236}">
                <a16:creationId xmlns:a16="http://schemas.microsoft.com/office/drawing/2014/main" id="{1F743438-1A73-6A6B-CF51-F05D420CF4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CE8517C6-D733-C837-1D2F-08E7BF4B4506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5D4A83F8-545C-E8F2-550B-1EE3503198FA}"/>
              </a:ext>
            </a:extLst>
          </p:cNvPr>
          <p:cNvSpPr/>
          <p:nvPr/>
        </p:nvSpPr>
        <p:spPr>
          <a:xfrm>
            <a:off x="385023" y="1307610"/>
            <a:ext cx="2086462" cy="208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國際經濟組織</a:t>
            </a:r>
            <a:endParaRPr lang="en-HK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出現</a:t>
            </a:r>
            <a:endParaRPr lang="zh-TW" altLang="en-US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638C81E-EFA9-0075-E96C-9775F699C5A1}"/>
              </a:ext>
            </a:extLst>
          </p:cNvPr>
          <p:cNvSpPr txBox="1"/>
          <p:nvPr/>
        </p:nvSpPr>
        <p:spPr>
          <a:xfrm>
            <a:off x="2582643" y="1553501"/>
            <a:ext cx="75286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由於經濟活動不再局限於單一國家境內、跨國跨地區的貿易活動愈趨頻繁，各個</a:t>
            </a:r>
            <a:r>
              <a:rPr lang="zh-TW" altLang="en-US" sz="1800" b="1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協調國際貿易及經濟合作的組織相繼出現</a:t>
            </a: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，成為經濟全球化下的一個趨勢。</a:t>
            </a:r>
            <a:endParaRPr lang="en-HK" altLang="zh-TW" sz="1800" dirty="0">
              <a:solidFill>
                <a:srgbClr val="0A0A0A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國際經濟組織的功能，主要是</a:t>
            </a:r>
            <a:r>
              <a:rPr lang="zh-TW" altLang="en-US" sz="1800" b="1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推動市場主導的自由貿易發展</a:t>
            </a: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1800" b="1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減少國與國之間因經濟活動所引起的紛爭</a:t>
            </a: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1800" b="1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促進成員國之間的合作</a:t>
            </a:r>
            <a:r>
              <a:rPr lang="zh-TW" altLang="en-US" sz="1800" dirty="0">
                <a:solidFill>
                  <a:srgbClr val="0A0A0A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11" name="橢圓 12">
            <a:extLst>
              <a:ext uri="{FF2B5EF4-FFF2-40B4-BE49-F238E27FC236}">
                <a16:creationId xmlns:a16="http://schemas.microsoft.com/office/drawing/2014/main" id="{A979B0C3-4E7B-C178-819A-F096D213B6E5}"/>
              </a:ext>
            </a:extLst>
          </p:cNvPr>
          <p:cNvSpPr/>
          <p:nvPr/>
        </p:nvSpPr>
        <p:spPr>
          <a:xfrm>
            <a:off x="9163915" y="4013199"/>
            <a:ext cx="2410873" cy="24126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燕尾形 1">
            <a:extLst>
              <a:ext uri="{FF2B5EF4-FFF2-40B4-BE49-F238E27FC236}">
                <a16:creationId xmlns:a16="http://schemas.microsoft.com/office/drawing/2014/main" id="{087521A7-5D2D-5EF0-CE02-03602E90F4FA}"/>
              </a:ext>
            </a:extLst>
          </p:cNvPr>
          <p:cNvSpPr/>
          <p:nvPr/>
        </p:nvSpPr>
        <p:spPr>
          <a:xfrm>
            <a:off x="2823943" y="3176741"/>
            <a:ext cx="1391006" cy="422622"/>
          </a:xfrm>
          <a:prstGeom prst="chevron">
            <a:avLst>
              <a:gd name="adj" fmla="val 38311"/>
            </a:avLst>
          </a:prstGeom>
          <a:solidFill>
            <a:schemeClr val="accent1">
              <a:alpha val="62000"/>
            </a:schemeClr>
          </a:solidFill>
          <a:ln w="19050" cap="flat" cmpd="sng" algn="ctr">
            <a:noFill/>
            <a:prstDash val="solid"/>
          </a:ln>
          <a:effectLst>
            <a:outerShdw blurRad="76200" dist="76200" dir="54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例子</a:t>
            </a:r>
          </a:p>
        </p:txBody>
      </p:sp>
      <p:sp>
        <p:nvSpPr>
          <p:cNvPr id="14" name="文字方塊 14">
            <a:extLst>
              <a:ext uri="{FF2B5EF4-FFF2-40B4-BE49-F238E27FC236}">
                <a16:creationId xmlns:a16="http://schemas.microsoft.com/office/drawing/2014/main" id="{24D55B2C-9B88-47DB-C0C5-B1EB89CE98F8}"/>
              </a:ext>
            </a:extLst>
          </p:cNvPr>
          <p:cNvSpPr txBox="1"/>
          <p:nvPr/>
        </p:nvSpPr>
        <p:spPr>
          <a:xfrm>
            <a:off x="2610252" y="3731644"/>
            <a:ext cx="64230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</a:t>
            </a:r>
            <a:r>
              <a:rPr lang="zh-TW" altLang="en-US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界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貿易組織便是一個以制定貿易規則、監督國際貿易為宗旨的組織。香港是世貿組織的創始成員，自香港特區成立以後，香港仍繼續以「中國香港」的名義單獨地參與世貿組織。</a:t>
            </a:r>
            <a:endParaRPr lang="en-HK" altLang="zh-TW" b="0" i="0" dirty="0">
              <a:solidFill>
                <a:srgbClr val="000000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l"/>
            <a:endParaRPr lang="en-HK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l"/>
            <a:r>
              <a:rPr lang="zh-TW" altLang="en-US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此外，香港亦以「中國香港」的名義參與亞太區經濟合作組織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﹙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亞太經合組織</a:t>
            </a:r>
            <a:r>
              <a:rPr lang="en-US" altLang="zh-TW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﹚</a:t>
            </a:r>
            <a:r>
              <a:rPr lang="zh-TW" altLang="en-US" b="0" i="0" dirty="0">
                <a:solidFill>
                  <a:srgbClr val="000000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，為區域經濟發展作出貢獻。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 descr="A group of flags in a circle&#10;&#10;Description automatically generated">
            <a:extLst>
              <a:ext uri="{FF2B5EF4-FFF2-40B4-BE49-F238E27FC236}">
                <a16:creationId xmlns:a16="http://schemas.microsoft.com/office/drawing/2014/main" id="{15DA9922-3382-0410-E40F-033F78862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26" t="-114" r="8461" b="5113"/>
          <a:stretch/>
        </p:blipFill>
        <p:spPr>
          <a:xfrm>
            <a:off x="9088764" y="4034910"/>
            <a:ext cx="2541461" cy="2421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Google Shape;116;p9">
            <a:extLst>
              <a:ext uri="{FF2B5EF4-FFF2-40B4-BE49-F238E27FC236}">
                <a16:creationId xmlns:a16="http://schemas.microsoft.com/office/drawing/2014/main" id="{11BF22FE-4369-10A4-8327-CACD4F3C894D}"/>
              </a:ext>
            </a:extLst>
          </p:cNvPr>
          <p:cNvSpPr/>
          <p:nvPr/>
        </p:nvSpPr>
        <p:spPr>
          <a:xfrm>
            <a:off x="6384985" y="5934935"/>
            <a:ext cx="1621993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dirty="0">
                <a:solidFill>
                  <a:schemeClr val="tx1">
                    <a:lumMod val="75000"/>
                  </a:schemeClr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en-HK" altLang="zh-TW" sz="1050" dirty="0">
                <a:solidFill>
                  <a:schemeClr val="tx1">
                    <a:lumMod val="75000"/>
                  </a:schemeClr>
                </a:solidFill>
                <a:latin typeface="Times New Roman"/>
                <a:cs typeface="Times New Roman"/>
                <a:sym typeface="DFKai-SB"/>
              </a:rPr>
              <a:t>Shutterstock</a:t>
            </a:r>
            <a:endParaRPr sz="1050" dirty="0">
              <a:solidFill>
                <a:schemeClr val="tx1">
                  <a:lumMod val="75000"/>
                </a:schemeClr>
              </a:solidFill>
              <a:latin typeface="Times New Roman"/>
              <a:cs typeface="Times New Roman"/>
              <a:sym typeface="DFKai-SB"/>
            </a:endParaRPr>
          </a:p>
        </p:txBody>
      </p:sp>
      <p:sp>
        <p:nvSpPr>
          <p:cNvPr id="7" name="Google Shape;156;p14">
            <a:extLst>
              <a:ext uri="{FF2B5EF4-FFF2-40B4-BE49-F238E27FC236}">
                <a16:creationId xmlns:a16="http://schemas.microsoft.com/office/drawing/2014/main" id="{081696EB-C580-859B-DC65-F9F0D6794A74}"/>
              </a:ext>
            </a:extLst>
          </p:cNvPr>
          <p:cNvSpPr txBox="1"/>
          <p:nvPr/>
        </p:nvSpPr>
        <p:spPr>
          <a:xfrm>
            <a:off x="2283794" y="5581535"/>
            <a:ext cx="5432887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</a:t>
            </a:r>
            <a:r>
              <a:rPr lang="zh-TW" altLang="en-US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來源：香港特區政府</a:t>
            </a:r>
            <a:r>
              <a:rPr lang="zh-CN" altLang="en-US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商務及經濟發展局</a:t>
            </a:r>
            <a:endParaRPr lang="en-US" altLang="zh-CN" sz="1050" dirty="0">
              <a:solidFill>
                <a:schemeClr val="accent6"/>
              </a:solidFill>
              <a:latin typeface="DFKai-SB" panose="03000509000000000000" pitchFamily="65" charset="-120"/>
              <a:ea typeface="DFKai-SB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1050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https://www.cedb.gov.hk/tc/trade-and-investment/participation-in-international-organisations.html</a:t>
            </a:r>
            <a:endParaRPr sz="1050" b="0" i="0" u="none" strike="noStrike" cap="none" dirty="0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D00F872-9A30-FEFE-8942-1BF0DFF1B99F}"/>
              </a:ext>
            </a:extLst>
          </p:cNvPr>
          <p:cNvSpPr/>
          <p:nvPr/>
        </p:nvSpPr>
        <p:spPr>
          <a:xfrm>
            <a:off x="3373651" y="312349"/>
            <a:ext cx="4394555" cy="75938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經濟全球化的特徵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Google Shape;86;p6">
            <a:hlinkClick r:id="rId3"/>
            <a:extLst>
              <a:ext uri="{FF2B5EF4-FFF2-40B4-BE49-F238E27FC236}">
                <a16:creationId xmlns:a16="http://schemas.microsoft.com/office/drawing/2014/main" id="{F8A182C0-0D22-4193-6B08-D03EF7832E1E}"/>
              </a:ext>
            </a:extLst>
          </p:cNvPr>
          <p:cNvSpPr/>
          <p:nvPr/>
        </p:nvSpPr>
        <p:spPr>
          <a:xfrm>
            <a:off x="7862710" y="5107628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</a:t>
            </a:r>
            <a:r>
              <a:rPr lang="zh-TW" altLang="en-US" sz="2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閱讀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764853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3">
            <a:extLst>
              <a:ext uri="{FF2B5EF4-FFF2-40B4-BE49-F238E27FC236}">
                <a16:creationId xmlns:a16="http://schemas.microsoft.com/office/drawing/2014/main" id="{E14EA31A-CC7E-83E8-936B-6517B692107F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123" name="Google Shape;123;p10"/>
          <p:cNvSpPr/>
          <p:nvPr/>
        </p:nvSpPr>
        <p:spPr>
          <a:xfrm>
            <a:off x="211886" y="6422124"/>
            <a:ext cx="23391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sz="12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來源：</a:t>
            </a:r>
            <a:r>
              <a:rPr lang="zh-CN" altLang="en-US" sz="12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中國文化研究院</a:t>
            </a:r>
            <a:endParaRPr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93D91AA-1649-491C-3723-C70FAE787D66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sp>
        <p:nvSpPr>
          <p:cNvPr id="9" name="文字方塊 12">
            <a:extLst>
              <a:ext uri="{FF2B5EF4-FFF2-40B4-BE49-F238E27FC236}">
                <a16:creationId xmlns:a16="http://schemas.microsoft.com/office/drawing/2014/main" id="{F7A5067B-D916-550A-F32F-AAF1F3AB328F}"/>
              </a:ext>
            </a:extLst>
          </p:cNvPr>
          <p:cNvSpPr txBox="1"/>
          <p:nvPr/>
        </p:nvSpPr>
        <p:spPr>
          <a:xfrm>
            <a:off x="6568355" y="3486287"/>
            <a:ext cx="22505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FF5050"/>
                </a:solidFill>
              </a:rPr>
              <a:t>戰略性新興產業</a:t>
            </a:r>
            <a:endParaRPr lang="zh-HK" altLang="en-US" sz="2000" b="1" dirty="0">
              <a:solidFill>
                <a:srgbClr val="FF5050"/>
              </a:solidFill>
            </a:endParaRPr>
          </a:p>
        </p:txBody>
      </p:sp>
      <p:sp>
        <p:nvSpPr>
          <p:cNvPr id="10" name="矩形 112">
            <a:extLst>
              <a:ext uri="{FF2B5EF4-FFF2-40B4-BE49-F238E27FC236}">
                <a16:creationId xmlns:a16="http://schemas.microsoft.com/office/drawing/2014/main" id="{A2295C30-2D1E-9A4B-4401-58803FB7A655}"/>
              </a:ext>
            </a:extLst>
          </p:cNvPr>
          <p:cNvSpPr/>
          <p:nvPr/>
        </p:nvSpPr>
        <p:spPr>
          <a:xfrm>
            <a:off x="6365290" y="2871835"/>
            <a:ext cx="3968880" cy="502655"/>
          </a:xfrm>
          <a:prstGeom prst="rect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群組 113">
            <a:extLst>
              <a:ext uri="{FF2B5EF4-FFF2-40B4-BE49-F238E27FC236}">
                <a16:creationId xmlns:a16="http://schemas.microsoft.com/office/drawing/2014/main" id="{2E4F17C2-8D94-459B-7CAF-0F92FA174C5E}"/>
              </a:ext>
            </a:extLst>
          </p:cNvPr>
          <p:cNvGrpSpPr/>
          <p:nvPr/>
        </p:nvGrpSpPr>
        <p:grpSpPr>
          <a:xfrm>
            <a:off x="6915194" y="2665196"/>
            <a:ext cx="2778215" cy="588824"/>
            <a:chOff x="181604" y="80178"/>
            <a:chExt cx="2542459" cy="413280"/>
          </a:xfrm>
        </p:grpSpPr>
        <p:sp>
          <p:nvSpPr>
            <p:cNvPr id="12" name="矩形: 圓角 146">
              <a:extLst>
                <a:ext uri="{FF2B5EF4-FFF2-40B4-BE49-F238E27FC236}">
                  <a16:creationId xmlns:a16="http://schemas.microsoft.com/office/drawing/2014/main" id="{D952FC50-E78C-3D3C-B307-ACE181079560}"/>
                </a:ext>
              </a:extLst>
            </p:cNvPr>
            <p:cNvSpPr/>
            <p:nvPr/>
          </p:nvSpPr>
          <p:spPr>
            <a:xfrm>
              <a:off x="181604" y="80178"/>
              <a:ext cx="2542459" cy="4132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矩形: 圓角 5">
              <a:extLst>
                <a:ext uri="{FF2B5EF4-FFF2-40B4-BE49-F238E27FC236}">
                  <a16:creationId xmlns:a16="http://schemas.microsoft.com/office/drawing/2014/main" id="{0A553D07-AA2A-9A69-6237-EBC45C7F0D87}"/>
                </a:ext>
              </a:extLst>
            </p:cNvPr>
            <p:cNvSpPr txBox="1"/>
            <p:nvPr/>
          </p:nvSpPr>
          <p:spPr>
            <a:xfrm>
              <a:off x="201779" y="100353"/>
              <a:ext cx="2502109" cy="3729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99" tIns="0" rIns="96099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HK" altLang="en-US" sz="1400" kern="1200"/>
            </a:p>
          </p:txBody>
        </p:sp>
      </p:grpSp>
      <p:sp>
        <p:nvSpPr>
          <p:cNvPr id="14" name="矩形 114">
            <a:extLst>
              <a:ext uri="{FF2B5EF4-FFF2-40B4-BE49-F238E27FC236}">
                <a16:creationId xmlns:a16="http://schemas.microsoft.com/office/drawing/2014/main" id="{D7A3D541-43FB-A743-BD1B-B0D6A12EFEE2}"/>
              </a:ext>
            </a:extLst>
          </p:cNvPr>
          <p:cNvSpPr/>
          <p:nvPr/>
        </p:nvSpPr>
        <p:spPr>
          <a:xfrm>
            <a:off x="6365290" y="3506875"/>
            <a:ext cx="3968880" cy="502655"/>
          </a:xfrm>
          <a:prstGeom prst="rect">
            <a:avLst/>
          </a:prstGeom>
        </p:spPr>
        <p:style>
          <a:lnRef idx="2">
            <a:schemeClr val="accent4">
              <a:hueOff val="-1376574"/>
              <a:satOff val="6476"/>
              <a:lumOff val="-12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群組 115">
            <a:extLst>
              <a:ext uri="{FF2B5EF4-FFF2-40B4-BE49-F238E27FC236}">
                <a16:creationId xmlns:a16="http://schemas.microsoft.com/office/drawing/2014/main" id="{61688981-099E-15DF-58FE-ABEF51CB94C5}"/>
              </a:ext>
            </a:extLst>
          </p:cNvPr>
          <p:cNvGrpSpPr/>
          <p:nvPr/>
        </p:nvGrpSpPr>
        <p:grpSpPr>
          <a:xfrm>
            <a:off x="6940594" y="3300236"/>
            <a:ext cx="2778215" cy="588824"/>
            <a:chOff x="181604" y="715218"/>
            <a:chExt cx="2542459" cy="413280"/>
          </a:xfrm>
        </p:grpSpPr>
        <p:sp>
          <p:nvSpPr>
            <p:cNvPr id="16" name="矩形: 圓角 144">
              <a:extLst>
                <a:ext uri="{FF2B5EF4-FFF2-40B4-BE49-F238E27FC236}">
                  <a16:creationId xmlns:a16="http://schemas.microsoft.com/office/drawing/2014/main" id="{C39C98F6-DA23-9EC2-29CE-CC9DEC2FADC9}"/>
                </a:ext>
              </a:extLst>
            </p:cNvPr>
            <p:cNvSpPr/>
            <p:nvPr/>
          </p:nvSpPr>
          <p:spPr>
            <a:xfrm>
              <a:off x="181604" y="715218"/>
              <a:ext cx="2542459" cy="4132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376574"/>
                <a:satOff val="6476"/>
                <a:lumOff val="-123"/>
                <a:alphaOff val="0"/>
              </a:schemeClr>
            </a:fillRef>
            <a:effectRef idx="0">
              <a:schemeClr val="accent4">
                <a:hueOff val="-1376574"/>
                <a:satOff val="6476"/>
                <a:lumOff val="-12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矩形: 圓角 8">
              <a:extLst>
                <a:ext uri="{FF2B5EF4-FFF2-40B4-BE49-F238E27FC236}">
                  <a16:creationId xmlns:a16="http://schemas.microsoft.com/office/drawing/2014/main" id="{75B7D0C7-87D6-DD02-76EA-BC496B8D18A4}"/>
                </a:ext>
              </a:extLst>
            </p:cNvPr>
            <p:cNvSpPr txBox="1"/>
            <p:nvPr/>
          </p:nvSpPr>
          <p:spPr>
            <a:xfrm>
              <a:off x="201779" y="735393"/>
              <a:ext cx="2502109" cy="3729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99" tIns="0" rIns="96099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HK" altLang="en-US" sz="1400" kern="1200"/>
            </a:p>
          </p:txBody>
        </p:sp>
      </p:grpSp>
      <p:sp>
        <p:nvSpPr>
          <p:cNvPr id="18" name="矩形 116">
            <a:extLst>
              <a:ext uri="{FF2B5EF4-FFF2-40B4-BE49-F238E27FC236}">
                <a16:creationId xmlns:a16="http://schemas.microsoft.com/office/drawing/2014/main" id="{E697E8AE-3602-B580-BE84-FB6A08AA5F18}"/>
              </a:ext>
            </a:extLst>
          </p:cNvPr>
          <p:cNvSpPr/>
          <p:nvPr/>
        </p:nvSpPr>
        <p:spPr>
          <a:xfrm>
            <a:off x="6365290" y="4141915"/>
            <a:ext cx="3968880" cy="502655"/>
          </a:xfrm>
          <a:prstGeom prst="rect">
            <a:avLst/>
          </a:prstGeom>
        </p:spPr>
        <p:style>
          <a:lnRef idx="2">
            <a:schemeClr val="accent4">
              <a:hueOff val="-2753148"/>
              <a:satOff val="12953"/>
              <a:lumOff val="-24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群組 117">
            <a:extLst>
              <a:ext uri="{FF2B5EF4-FFF2-40B4-BE49-F238E27FC236}">
                <a16:creationId xmlns:a16="http://schemas.microsoft.com/office/drawing/2014/main" id="{80B2785C-6532-22F3-C271-323A2EE7F0FA}"/>
              </a:ext>
            </a:extLst>
          </p:cNvPr>
          <p:cNvGrpSpPr/>
          <p:nvPr/>
        </p:nvGrpSpPr>
        <p:grpSpPr>
          <a:xfrm>
            <a:off x="6940594" y="3935276"/>
            <a:ext cx="2778215" cy="588824"/>
            <a:chOff x="181604" y="1350258"/>
            <a:chExt cx="2542459" cy="413280"/>
          </a:xfrm>
        </p:grpSpPr>
        <p:sp>
          <p:nvSpPr>
            <p:cNvPr id="20" name="矩形: 圓角 142">
              <a:extLst>
                <a:ext uri="{FF2B5EF4-FFF2-40B4-BE49-F238E27FC236}">
                  <a16:creationId xmlns:a16="http://schemas.microsoft.com/office/drawing/2014/main" id="{13496CA2-B53B-DF96-0272-08D8201507E4}"/>
                </a:ext>
              </a:extLst>
            </p:cNvPr>
            <p:cNvSpPr/>
            <p:nvPr/>
          </p:nvSpPr>
          <p:spPr>
            <a:xfrm>
              <a:off x="181604" y="1350258"/>
              <a:ext cx="2542459" cy="4132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2753148"/>
                <a:satOff val="12953"/>
                <a:lumOff val="-245"/>
                <a:alphaOff val="0"/>
              </a:schemeClr>
            </a:fillRef>
            <a:effectRef idx="0">
              <a:schemeClr val="accent4">
                <a:hueOff val="-2753148"/>
                <a:satOff val="12953"/>
                <a:lumOff val="-2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矩形: 圓角 11">
              <a:extLst>
                <a:ext uri="{FF2B5EF4-FFF2-40B4-BE49-F238E27FC236}">
                  <a16:creationId xmlns:a16="http://schemas.microsoft.com/office/drawing/2014/main" id="{C168BBC8-9D8C-A034-9FB7-A2386B235A48}"/>
                </a:ext>
              </a:extLst>
            </p:cNvPr>
            <p:cNvSpPr txBox="1"/>
            <p:nvPr/>
          </p:nvSpPr>
          <p:spPr>
            <a:xfrm>
              <a:off x="201779" y="1370433"/>
              <a:ext cx="2502109" cy="3729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99" tIns="0" rIns="96099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HK" altLang="en-US" sz="1400" kern="1200"/>
            </a:p>
          </p:txBody>
        </p:sp>
      </p:grpSp>
      <p:sp>
        <p:nvSpPr>
          <p:cNvPr id="22" name="矩形 118">
            <a:extLst>
              <a:ext uri="{FF2B5EF4-FFF2-40B4-BE49-F238E27FC236}">
                <a16:creationId xmlns:a16="http://schemas.microsoft.com/office/drawing/2014/main" id="{A1D21055-B048-5A82-DC6E-57091A24D7F3}"/>
              </a:ext>
            </a:extLst>
          </p:cNvPr>
          <p:cNvSpPr/>
          <p:nvPr/>
        </p:nvSpPr>
        <p:spPr>
          <a:xfrm>
            <a:off x="1715500" y="2882490"/>
            <a:ext cx="3968880" cy="502655"/>
          </a:xfrm>
          <a:prstGeom prst="rect">
            <a:avLst/>
          </a:prstGeom>
        </p:spPr>
        <p:style>
          <a:lnRef idx="2">
            <a:schemeClr val="accent4">
              <a:hueOff val="-4129721"/>
              <a:satOff val="19429"/>
              <a:lumOff val="-36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群組 119">
            <a:extLst>
              <a:ext uri="{FF2B5EF4-FFF2-40B4-BE49-F238E27FC236}">
                <a16:creationId xmlns:a16="http://schemas.microsoft.com/office/drawing/2014/main" id="{D0362A4E-9A87-95A3-3FFF-7BA499390ED9}"/>
              </a:ext>
            </a:extLst>
          </p:cNvPr>
          <p:cNvGrpSpPr/>
          <p:nvPr/>
        </p:nvGrpSpPr>
        <p:grpSpPr>
          <a:xfrm>
            <a:off x="2303504" y="2675851"/>
            <a:ext cx="2778215" cy="588824"/>
            <a:chOff x="181604" y="1985298"/>
            <a:chExt cx="2542459" cy="413280"/>
          </a:xfrm>
        </p:grpSpPr>
        <p:sp>
          <p:nvSpPr>
            <p:cNvPr id="24" name="矩形: 圓角 140">
              <a:extLst>
                <a:ext uri="{FF2B5EF4-FFF2-40B4-BE49-F238E27FC236}">
                  <a16:creationId xmlns:a16="http://schemas.microsoft.com/office/drawing/2014/main" id="{9B559653-D27A-B05C-FAE2-7719460BA86C}"/>
                </a:ext>
              </a:extLst>
            </p:cNvPr>
            <p:cNvSpPr/>
            <p:nvPr/>
          </p:nvSpPr>
          <p:spPr>
            <a:xfrm>
              <a:off x="181604" y="1985298"/>
              <a:ext cx="2542459" cy="4132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129721"/>
                <a:satOff val="19429"/>
                <a:lumOff val="-368"/>
                <a:alphaOff val="0"/>
              </a:schemeClr>
            </a:fillRef>
            <a:effectRef idx="0">
              <a:schemeClr val="accent4">
                <a:hueOff val="-4129721"/>
                <a:satOff val="19429"/>
                <a:lumOff val="-36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矩形: 圓角 14">
              <a:extLst>
                <a:ext uri="{FF2B5EF4-FFF2-40B4-BE49-F238E27FC236}">
                  <a16:creationId xmlns:a16="http://schemas.microsoft.com/office/drawing/2014/main" id="{CBD0E43F-0431-59F1-737D-2E87E5DAAE67}"/>
                </a:ext>
              </a:extLst>
            </p:cNvPr>
            <p:cNvSpPr txBox="1"/>
            <p:nvPr/>
          </p:nvSpPr>
          <p:spPr>
            <a:xfrm>
              <a:off x="201779" y="2005473"/>
              <a:ext cx="2502109" cy="3729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99" tIns="0" rIns="96099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HK" altLang="en-US" sz="1400" kern="1200"/>
            </a:p>
          </p:txBody>
        </p:sp>
      </p:grpSp>
      <p:sp>
        <p:nvSpPr>
          <p:cNvPr id="26" name="矩形 120">
            <a:extLst>
              <a:ext uri="{FF2B5EF4-FFF2-40B4-BE49-F238E27FC236}">
                <a16:creationId xmlns:a16="http://schemas.microsoft.com/office/drawing/2014/main" id="{653B9EA4-850B-77DF-D346-CF469A19B5BE}"/>
              </a:ext>
            </a:extLst>
          </p:cNvPr>
          <p:cNvSpPr/>
          <p:nvPr/>
        </p:nvSpPr>
        <p:spPr>
          <a:xfrm>
            <a:off x="1715500" y="3517530"/>
            <a:ext cx="3968880" cy="502655"/>
          </a:xfrm>
          <a:prstGeom prst="rect">
            <a:avLst/>
          </a:prstGeom>
        </p:spPr>
        <p:style>
          <a:lnRef idx="2">
            <a:schemeClr val="accent4">
              <a:hueOff val="-5506295"/>
              <a:satOff val="25905"/>
              <a:lumOff val="-49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7" name="群組 121">
            <a:extLst>
              <a:ext uri="{FF2B5EF4-FFF2-40B4-BE49-F238E27FC236}">
                <a16:creationId xmlns:a16="http://schemas.microsoft.com/office/drawing/2014/main" id="{B0D276E4-BFB4-2CA2-2F99-7C1EFA7F5507}"/>
              </a:ext>
            </a:extLst>
          </p:cNvPr>
          <p:cNvGrpSpPr/>
          <p:nvPr/>
        </p:nvGrpSpPr>
        <p:grpSpPr>
          <a:xfrm>
            <a:off x="2308885" y="3326327"/>
            <a:ext cx="2778215" cy="588824"/>
            <a:chOff x="174285" y="2635774"/>
            <a:chExt cx="2542459" cy="413280"/>
          </a:xfrm>
        </p:grpSpPr>
        <p:sp>
          <p:nvSpPr>
            <p:cNvPr id="28" name="矩形: 圓角 138">
              <a:extLst>
                <a:ext uri="{FF2B5EF4-FFF2-40B4-BE49-F238E27FC236}">
                  <a16:creationId xmlns:a16="http://schemas.microsoft.com/office/drawing/2014/main" id="{99B24B4C-2843-8BF7-1A04-579BA45ED90A}"/>
                </a:ext>
              </a:extLst>
            </p:cNvPr>
            <p:cNvSpPr/>
            <p:nvPr/>
          </p:nvSpPr>
          <p:spPr>
            <a:xfrm>
              <a:off x="174285" y="2635774"/>
              <a:ext cx="2542459" cy="4132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5506295"/>
                <a:satOff val="25905"/>
                <a:lumOff val="-490"/>
                <a:alphaOff val="0"/>
              </a:schemeClr>
            </a:fillRef>
            <a:effectRef idx="0">
              <a:schemeClr val="accent4">
                <a:hueOff val="-5506295"/>
                <a:satOff val="25905"/>
                <a:lumOff val="-4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矩形: 圓角 17">
              <a:extLst>
                <a:ext uri="{FF2B5EF4-FFF2-40B4-BE49-F238E27FC236}">
                  <a16:creationId xmlns:a16="http://schemas.microsoft.com/office/drawing/2014/main" id="{52F15AFA-89CB-28C2-58E6-AF59744A35DF}"/>
                </a:ext>
              </a:extLst>
            </p:cNvPr>
            <p:cNvSpPr txBox="1"/>
            <p:nvPr/>
          </p:nvSpPr>
          <p:spPr>
            <a:xfrm>
              <a:off x="194460" y="2655949"/>
              <a:ext cx="2502109" cy="3729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99" tIns="0" rIns="96099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HK" altLang="en-US" sz="1400" kern="1200" dirty="0"/>
            </a:p>
          </p:txBody>
        </p:sp>
      </p:grpSp>
      <p:sp>
        <p:nvSpPr>
          <p:cNvPr id="30" name="矩形 122">
            <a:extLst>
              <a:ext uri="{FF2B5EF4-FFF2-40B4-BE49-F238E27FC236}">
                <a16:creationId xmlns:a16="http://schemas.microsoft.com/office/drawing/2014/main" id="{C4432D0C-3B63-4857-7999-6024582C6236}"/>
              </a:ext>
            </a:extLst>
          </p:cNvPr>
          <p:cNvSpPr/>
          <p:nvPr/>
        </p:nvSpPr>
        <p:spPr>
          <a:xfrm>
            <a:off x="1715500" y="4152570"/>
            <a:ext cx="3968880" cy="502655"/>
          </a:xfrm>
          <a:prstGeom prst="rect">
            <a:avLst/>
          </a:prstGeom>
        </p:spPr>
        <p:style>
          <a:lnRef idx="2">
            <a:schemeClr val="accent4">
              <a:hueOff val="-6882870"/>
              <a:satOff val="32381"/>
              <a:lumOff val="-61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1" name="群組 123">
            <a:extLst>
              <a:ext uri="{FF2B5EF4-FFF2-40B4-BE49-F238E27FC236}">
                <a16:creationId xmlns:a16="http://schemas.microsoft.com/office/drawing/2014/main" id="{4DD510F1-DDAF-5CF0-2692-6417C11767A3}"/>
              </a:ext>
            </a:extLst>
          </p:cNvPr>
          <p:cNvGrpSpPr/>
          <p:nvPr/>
        </p:nvGrpSpPr>
        <p:grpSpPr>
          <a:xfrm>
            <a:off x="2303504" y="3945931"/>
            <a:ext cx="2778215" cy="588824"/>
            <a:chOff x="181604" y="3255378"/>
            <a:chExt cx="2542459" cy="413280"/>
          </a:xfrm>
        </p:grpSpPr>
        <p:sp>
          <p:nvSpPr>
            <p:cNvPr id="32" name="矩形: 圓角 136">
              <a:extLst>
                <a:ext uri="{FF2B5EF4-FFF2-40B4-BE49-F238E27FC236}">
                  <a16:creationId xmlns:a16="http://schemas.microsoft.com/office/drawing/2014/main" id="{4AA41DBA-9CDB-1D0D-5897-72BB3C88B319}"/>
                </a:ext>
              </a:extLst>
            </p:cNvPr>
            <p:cNvSpPr/>
            <p:nvPr/>
          </p:nvSpPr>
          <p:spPr>
            <a:xfrm>
              <a:off x="181604" y="3255378"/>
              <a:ext cx="2542459" cy="4132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6882870"/>
                <a:satOff val="32381"/>
                <a:lumOff val="-613"/>
                <a:alphaOff val="0"/>
              </a:schemeClr>
            </a:fillRef>
            <a:effectRef idx="0">
              <a:schemeClr val="accent4">
                <a:hueOff val="-6882870"/>
                <a:satOff val="32381"/>
                <a:lumOff val="-61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矩形: 圓角 20">
              <a:extLst>
                <a:ext uri="{FF2B5EF4-FFF2-40B4-BE49-F238E27FC236}">
                  <a16:creationId xmlns:a16="http://schemas.microsoft.com/office/drawing/2014/main" id="{EFD294C5-46E6-BAB4-98BD-CD11E6697F35}"/>
                </a:ext>
              </a:extLst>
            </p:cNvPr>
            <p:cNvSpPr txBox="1"/>
            <p:nvPr/>
          </p:nvSpPr>
          <p:spPr>
            <a:xfrm>
              <a:off x="201779" y="3275553"/>
              <a:ext cx="2502109" cy="3729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99" tIns="0" rIns="96099" bIns="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HK" altLang="en-US" sz="1400" kern="1200"/>
            </a:p>
          </p:txBody>
        </p:sp>
      </p:grpSp>
      <p:sp>
        <p:nvSpPr>
          <p:cNvPr id="46" name="文字方塊 148">
            <a:extLst>
              <a:ext uri="{FF2B5EF4-FFF2-40B4-BE49-F238E27FC236}">
                <a16:creationId xmlns:a16="http://schemas.microsoft.com/office/drawing/2014/main" id="{0142CDEE-F345-73A4-48D1-BE0195433228}"/>
              </a:ext>
            </a:extLst>
          </p:cNvPr>
          <p:cNvSpPr txBox="1"/>
          <p:nvPr/>
        </p:nvSpPr>
        <p:spPr>
          <a:xfrm>
            <a:off x="7693649" y="2097932"/>
            <a:ext cx="12322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5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負面影響</a:t>
            </a:r>
            <a:endParaRPr lang="zh-HK" altLang="en-US" sz="2000" b="1" dirty="0">
              <a:solidFill>
                <a:srgbClr val="FF5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0" name="文字方塊 152">
            <a:extLst>
              <a:ext uri="{FF2B5EF4-FFF2-40B4-BE49-F238E27FC236}">
                <a16:creationId xmlns:a16="http://schemas.microsoft.com/office/drawing/2014/main" id="{4A5EE24C-8DDE-608A-38C9-0F45D8076902}"/>
              </a:ext>
            </a:extLst>
          </p:cNvPr>
          <p:cNvSpPr txBox="1"/>
          <p:nvPr/>
        </p:nvSpPr>
        <p:spPr>
          <a:xfrm>
            <a:off x="2532245" y="2782080"/>
            <a:ext cx="23501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促進全球財富增長</a:t>
            </a:r>
            <a:endParaRPr lang="zh-HK" altLang="en-US" sz="2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1" name="文字方塊 153">
            <a:extLst>
              <a:ext uri="{FF2B5EF4-FFF2-40B4-BE49-F238E27FC236}">
                <a16:creationId xmlns:a16="http://schemas.microsoft.com/office/drawing/2014/main" id="{77A78311-21FA-6E07-330E-F00D9B3E222F}"/>
              </a:ext>
            </a:extLst>
          </p:cNvPr>
          <p:cNvSpPr txBox="1"/>
          <p:nvPr/>
        </p:nvSpPr>
        <p:spPr>
          <a:xfrm>
            <a:off x="2532244" y="3428325"/>
            <a:ext cx="2461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帶動各地產業發展</a:t>
            </a:r>
            <a:endParaRPr lang="zh-HK" altLang="en-US" sz="2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2" name="文字方塊 154">
            <a:extLst>
              <a:ext uri="{FF2B5EF4-FFF2-40B4-BE49-F238E27FC236}">
                <a16:creationId xmlns:a16="http://schemas.microsoft.com/office/drawing/2014/main" id="{157F495F-D841-2E6E-FA0B-B353CA0EEA31}"/>
              </a:ext>
            </a:extLst>
          </p:cNvPr>
          <p:cNvSpPr txBox="1"/>
          <p:nvPr/>
        </p:nvSpPr>
        <p:spPr>
          <a:xfrm>
            <a:off x="2676634" y="4040287"/>
            <a:ext cx="20463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增加消費者選擇</a:t>
            </a:r>
            <a:endParaRPr lang="zh-HK" altLang="en-US" sz="2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3" name="文字方塊 155">
            <a:extLst>
              <a:ext uri="{FF2B5EF4-FFF2-40B4-BE49-F238E27FC236}">
                <a16:creationId xmlns:a16="http://schemas.microsoft.com/office/drawing/2014/main" id="{799A1C8E-0C12-308F-7183-85B658522C05}"/>
              </a:ext>
            </a:extLst>
          </p:cNvPr>
          <p:cNvSpPr txBox="1"/>
          <p:nvPr/>
        </p:nvSpPr>
        <p:spPr>
          <a:xfrm>
            <a:off x="7076998" y="2750066"/>
            <a:ext cx="25047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全球性經濟危機湧現</a:t>
            </a:r>
            <a:endParaRPr lang="zh-HK" altLang="en-US" sz="2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4" name="文字方塊 156">
            <a:extLst>
              <a:ext uri="{FF2B5EF4-FFF2-40B4-BE49-F238E27FC236}">
                <a16:creationId xmlns:a16="http://schemas.microsoft.com/office/drawing/2014/main" id="{9B7508BD-BF29-40BD-B5F2-2CE433854914}"/>
              </a:ext>
            </a:extLst>
          </p:cNvPr>
          <p:cNvSpPr txBox="1"/>
          <p:nvPr/>
        </p:nvSpPr>
        <p:spPr>
          <a:xfrm>
            <a:off x="7492757" y="3385145"/>
            <a:ext cx="1785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貧富懸殊加劇</a:t>
            </a:r>
            <a:endParaRPr lang="zh-HK" altLang="en-US" sz="2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5" name="文字方塊 157">
            <a:extLst>
              <a:ext uri="{FF2B5EF4-FFF2-40B4-BE49-F238E27FC236}">
                <a16:creationId xmlns:a16="http://schemas.microsoft.com/office/drawing/2014/main" id="{C5634C3D-6D5F-6010-4394-B3F0063BA331}"/>
              </a:ext>
            </a:extLst>
          </p:cNvPr>
          <p:cNvSpPr txBox="1"/>
          <p:nvPr/>
        </p:nvSpPr>
        <p:spPr>
          <a:xfrm>
            <a:off x="7543255" y="4018782"/>
            <a:ext cx="1785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跨國企業壟斷</a:t>
            </a:r>
            <a:endParaRPr lang="zh-HK" altLang="en-US" sz="20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6" name="文字方塊 148">
            <a:extLst>
              <a:ext uri="{FF2B5EF4-FFF2-40B4-BE49-F238E27FC236}">
                <a16:creationId xmlns:a16="http://schemas.microsoft.com/office/drawing/2014/main" id="{BCF053F6-7A7F-E257-EB65-73C7BF480488}"/>
              </a:ext>
            </a:extLst>
          </p:cNvPr>
          <p:cNvSpPr txBox="1"/>
          <p:nvPr/>
        </p:nvSpPr>
        <p:spPr>
          <a:xfrm>
            <a:off x="3147105" y="2097932"/>
            <a:ext cx="12322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505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正面影響</a:t>
            </a:r>
            <a:endParaRPr lang="zh-HK" altLang="en-US" sz="2000" b="1" dirty="0">
              <a:solidFill>
                <a:srgbClr val="FF505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B2BCD770-750E-2D38-FDFF-232981D76DE2}"/>
              </a:ext>
            </a:extLst>
          </p:cNvPr>
          <p:cNvSpPr/>
          <p:nvPr/>
        </p:nvSpPr>
        <p:spPr>
          <a:xfrm>
            <a:off x="3373651" y="312349"/>
            <a:ext cx="4394555" cy="75938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經濟全球化的影響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D7E3745-4DDF-B17E-8287-6FBC024BB4A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2880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1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學習重點</a:t>
            </a:r>
            <a:r>
              <a:rPr lang="zh-CN" altLang="en-US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</a:t>
            </a:r>
            <a:r>
              <a:rPr lang="zh-TW" altLang="en-US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endParaRPr lang="en-HK" altLang="zh-TW" dirty="0">
              <a:solidFill>
                <a:srgbClr val="EC418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經濟全球化</a:t>
            </a:r>
            <a:r>
              <a:rPr lang="en-HK" altLang="zh-TW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CN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國際經濟組織合作</a:t>
            </a:r>
            <a:r>
              <a:rPr lang="en-US" altLang="zh-TW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HK" altLang="zh-TW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</a:t>
            </a:r>
            <a:r>
              <a:rPr lang="en-HK" altLang="zh-CN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</a:t>
            </a: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節</a:t>
            </a:r>
            <a:r>
              <a:rPr lang="en-US" altLang="zh-TW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3200" b="1" dirty="0">
                <a:solidFill>
                  <a:srgbClr val="EC418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3200" b="1" dirty="0">
              <a:solidFill>
                <a:srgbClr val="EC418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8216A08-3DCE-5EAC-CA3D-3358B4C2CF31}"/>
              </a:ext>
            </a:extLst>
          </p:cNvPr>
          <p:cNvSpPr txBox="1">
            <a:spLocks/>
          </p:cNvSpPr>
          <p:nvPr/>
        </p:nvSpPr>
        <p:spPr>
          <a:xfrm>
            <a:off x="420407" y="3675958"/>
            <a:ext cx="9495380" cy="1810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zh-TW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經濟全球化</a:t>
            </a:r>
            <a:r>
              <a:rPr lang="zh-CN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各國經濟體系互相依存</a:t>
            </a:r>
            <a:endParaRPr 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A4C9317-313A-B2E3-DC2B-6C3C5A91FA94}"/>
              </a:ext>
            </a:extLst>
          </p:cNvPr>
          <p:cNvSpPr txBox="1">
            <a:spLocks/>
          </p:cNvSpPr>
          <p:nvPr/>
        </p:nvSpPr>
        <p:spPr>
          <a:xfrm>
            <a:off x="231220" y="3052251"/>
            <a:ext cx="10515600" cy="53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9C2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9199C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r>
              <a:rPr lang="zh-TW" altLang="en-US" sz="3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第一節</a:t>
            </a:r>
            <a:endParaRPr lang="en-US" altLang="zh-TW" sz="3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7905F6-8839-4BE2-80ED-02AB8F93CDFF}"/>
              </a:ext>
            </a:extLst>
          </p:cNvPr>
          <p:cNvSpPr/>
          <p:nvPr/>
        </p:nvSpPr>
        <p:spPr>
          <a:xfrm>
            <a:off x="1286237" y="1629542"/>
            <a:ext cx="8654718" cy="236899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altLang="zh-TW" sz="28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 1. </a:t>
            </a:r>
            <a:r>
              <a:rPr lang="zh-TW" altLang="en-US" sz="28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經濟全球化有哪些特徵？</a:t>
            </a:r>
            <a:endParaRPr lang="en-HK" sz="2800" dirty="0">
              <a:noFill/>
              <a:latin typeface="+mj-ea"/>
              <a:ea typeface="+mj-ea"/>
            </a:endParaRPr>
          </a:p>
          <a:p>
            <a:pPr algn="just"/>
            <a:endParaRPr lang="en-HK" sz="2800" dirty="0">
              <a:noFill/>
              <a:latin typeface="+mj-ea"/>
              <a:ea typeface="+mj-ea"/>
            </a:endParaRPr>
          </a:p>
          <a:p>
            <a:pPr algn="just"/>
            <a:r>
              <a:rPr lang="en-US" altLang="zh-TW" sz="28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 2. </a:t>
            </a:r>
            <a:r>
              <a:rPr lang="zh-TW" altLang="en-US" sz="2800" dirty="0">
                <a:solidFill>
                  <a:srgbClr val="3F50A4"/>
                </a:solidFill>
                <a:latin typeface="+mj-ea"/>
                <a:ea typeface="+mj-ea"/>
                <a:cs typeface="Arial" panose="020B0604020202020204" pitchFamily="34" charset="0"/>
              </a:rPr>
              <a:t>經濟全球化帶來甚麼影響？</a:t>
            </a:r>
            <a:endParaRPr lang="en-US" altLang="zh-TW" sz="2800" dirty="0">
              <a:solidFill>
                <a:srgbClr val="3F50A4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pPr algn="just"/>
            <a:endParaRPr lang="en-HK" sz="2800" dirty="0">
              <a:noFill/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algn="just"/>
            <a:endParaRPr lang="en-HK" dirty="0">
              <a:noFill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6A226B0-5BA6-4A04-BFDF-F3CBF4EB8908}"/>
              </a:ext>
            </a:extLst>
          </p:cNvPr>
          <p:cNvSpPr txBox="1">
            <a:spLocks/>
          </p:cNvSpPr>
          <p:nvPr/>
        </p:nvSpPr>
        <p:spPr>
          <a:xfrm>
            <a:off x="423553" y="4096872"/>
            <a:ext cx="11344894" cy="9355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zh-TW" altLang="en-US" dirty="0"/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CBD86DFB-03CC-4E30-AE77-271E1E6A9FCE}"/>
              </a:ext>
            </a:extLst>
          </p:cNvPr>
          <p:cNvSpPr/>
          <p:nvPr/>
        </p:nvSpPr>
        <p:spPr>
          <a:xfrm rot="16200000">
            <a:off x="10946799" y="921181"/>
            <a:ext cx="198449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403C0BB5-48BA-4B61-83FA-D65970C0897C}"/>
              </a:ext>
            </a:extLst>
          </p:cNvPr>
          <p:cNvSpPr/>
          <p:nvPr/>
        </p:nvSpPr>
        <p:spPr>
          <a:xfrm>
            <a:off x="6894040" y="3480009"/>
            <a:ext cx="2061882" cy="15523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/>
              <a:t>完成</a:t>
            </a:r>
            <a:endParaRPr lang="en-HK" altLang="zh-TW" sz="2400" b="1" dirty="0"/>
          </a:p>
          <a:p>
            <a:pPr algn="ctr"/>
            <a:r>
              <a:rPr lang="zh-TW" altLang="en-US" sz="2400" b="1"/>
              <a:t>課堂活動</a:t>
            </a:r>
            <a:r>
              <a:rPr lang="zh-TW" altLang="en-US" sz="2400" b="1" dirty="0"/>
              <a:t>工作紙</a:t>
            </a:r>
            <a:r>
              <a:rPr lang="en-HK" altLang="zh-TW" sz="2400" b="1" dirty="0"/>
              <a:t>1</a:t>
            </a:r>
            <a:endParaRPr lang="en-HK" sz="2400" b="1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E0C47F2-1606-ABE6-BEFD-D77E6F7C2E54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課堂活動</a:t>
            </a:r>
            <a:endParaRPr lang="en-HK" altLang="zh-TW" sz="2400" b="1" dirty="0">
              <a:solidFill>
                <a:schemeClr val="bg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1</a:t>
            </a:r>
            <a:endParaRPr lang="en-HK" sz="2400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367DC0B-987E-FB9E-782B-D73DE001C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615" y="3621193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8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/>
          <p:nvPr/>
        </p:nvSpPr>
        <p:spPr>
          <a:xfrm>
            <a:off x="724903" y="1208959"/>
            <a:ext cx="10742194" cy="5263760"/>
          </a:xfrm>
          <a:prstGeom prst="roundRect">
            <a:avLst>
              <a:gd name="adj" fmla="val 15959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ts val="3000"/>
              <a:buFont typeface="Wingdings" panose="05000000000000000000" pitchFamily="2" charset="2"/>
              <a:buChar char="l"/>
            </a:pPr>
            <a:r>
              <a:rPr lang="zh-CN" altLang="en-US" sz="26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經濟全球化是商品、服務、資本、技術、資訊及勞工等在全球頻繁的跨境流動，各種經濟活動均以全球為基礎進行。</a:t>
            </a:r>
            <a:endParaRPr lang="zh-TW" altLang="en-US" sz="2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ts val="3000"/>
              <a:buFont typeface="Wingdings" panose="05000000000000000000" pitchFamily="2" charset="2"/>
              <a:buChar char="l"/>
            </a:pPr>
            <a:r>
              <a:rPr lang="zh-CN" altLang="en-US" sz="26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經濟全球化以商品市場一體化、資本市場一體化、國際分工及國際經濟組織的出現為主要特徵。</a:t>
            </a:r>
            <a:endParaRPr lang="en-HK" altLang="zh-CN" sz="26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ts val="3000"/>
              <a:buFont typeface="Wingdings" panose="05000000000000000000" pitchFamily="2" charset="2"/>
              <a:buChar char="l"/>
            </a:pPr>
            <a:r>
              <a:rPr lang="zh-CN" altLang="en-US" sz="26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經濟全球化可促進全球經濟發展、帶動不同地區產業發展、為消費者帶來更多選擇；</a:t>
            </a:r>
            <a:r>
              <a:rPr lang="zh-TW" altLang="en-US" sz="26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可是</a:t>
            </a:r>
            <a:r>
              <a:rPr lang="zh-CN" altLang="en-US" sz="26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，由於各國在經濟上的跨國界聯繫日益緊密，容易出現全球性經濟危機，也會造成全球貧富懸殊、跨國企業壟斷等問題。</a:t>
            </a:r>
            <a:endParaRPr lang="zh-TW" altLang="en-US" sz="26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01" name="Google Shape;201;p18"/>
          <p:cNvSpPr/>
          <p:nvPr/>
        </p:nvSpPr>
        <p:spPr>
          <a:xfrm>
            <a:off x="1343392" y="317762"/>
            <a:ext cx="1575547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小結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94C8BF5B-D842-C7A4-A983-08E1EED13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467" y="477416"/>
            <a:ext cx="717026" cy="71702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rawing of a city&#10;&#10;Description automatically generated with medium confidence">
            <a:extLst>
              <a:ext uri="{FF2B5EF4-FFF2-40B4-BE49-F238E27FC236}">
                <a16:creationId xmlns:a16="http://schemas.microsoft.com/office/drawing/2014/main" id="{41B83F3B-67B6-5EE9-FEAC-048B3CF7D3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338063"/>
            <a:ext cx="12212560" cy="6106280"/>
          </a:xfrm>
          <a:prstGeom prst="rect">
            <a:avLst/>
          </a:prstGeom>
        </p:spPr>
      </p:pic>
      <p:sp>
        <p:nvSpPr>
          <p:cNvPr id="3" name="Google Shape;84;p6">
            <a:extLst>
              <a:ext uri="{FF2B5EF4-FFF2-40B4-BE49-F238E27FC236}">
                <a16:creationId xmlns:a16="http://schemas.microsoft.com/office/drawing/2014/main" id="{6239D9F9-7FF6-6B1A-84FC-138B450ED312}"/>
              </a:ext>
            </a:extLst>
          </p:cNvPr>
          <p:cNvSpPr/>
          <p:nvPr/>
        </p:nvSpPr>
        <p:spPr>
          <a:xfrm>
            <a:off x="1016763" y="2264298"/>
            <a:ext cx="10435763" cy="2743132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Google Shape;85;p6">
            <a:extLst>
              <a:ext uri="{FF2B5EF4-FFF2-40B4-BE49-F238E27FC236}">
                <a16:creationId xmlns:a16="http://schemas.microsoft.com/office/drawing/2014/main" id="{DE014BBC-A6C8-C0F8-AB81-C19FD0AFEC60}"/>
              </a:ext>
            </a:extLst>
          </p:cNvPr>
          <p:cNvSpPr/>
          <p:nvPr/>
        </p:nvSpPr>
        <p:spPr>
          <a:xfrm>
            <a:off x="1099496" y="1346493"/>
            <a:ext cx="3520629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</a:t>
            </a: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r>
              <a:rPr lang="en-US" alt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sz="4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DBBBF0B-B85F-1444-AB3A-12850FC0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676" y="889054"/>
            <a:ext cx="4706274" cy="1274067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</a:t>
            </a:r>
            <a:r>
              <a:rPr lang="zh-TW" altLang="en-US" sz="40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積極推動各國經濟體系互相依存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BA19BBD-7FD4-5518-926B-E8011DF1F0A0}"/>
              </a:ext>
            </a:extLst>
          </p:cNvPr>
          <p:cNvSpPr txBox="1"/>
          <p:nvPr/>
        </p:nvSpPr>
        <p:spPr>
          <a:xfrm>
            <a:off x="1232233" y="2671179"/>
            <a:ext cx="97596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觀看影片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一帶一路入門篇｜盤點八大里程碑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及閱讀資料，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透過中</a:t>
            </a:r>
            <a:r>
              <a:rPr lang="zh-CN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CN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概況，認識中國</a:t>
            </a:r>
            <a:r>
              <a:rPr lang="zh-CN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積極參與經濟全球化進程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</a:t>
            </a:r>
            <a:r>
              <a:rPr lang="zh-CN" altLang="en-US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各國經濟體系互相依存及互動的關係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9" name="Picture 2" descr="Logo, icon&#10;&#10;Description automatically generated">
            <a:extLst>
              <a:ext uri="{FF2B5EF4-FFF2-40B4-BE49-F238E27FC236}">
                <a16:creationId xmlns:a16="http://schemas.microsoft.com/office/drawing/2014/main" id="{90DA8845-FAAC-7615-3AA1-E6001F1B7C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1507" y="771960"/>
            <a:ext cx="1271019" cy="12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71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/>
          <p:nvPr/>
        </p:nvSpPr>
        <p:spPr>
          <a:xfrm>
            <a:off x="418487" y="550644"/>
            <a:ext cx="2238375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資料一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6" name="Google Shape;146;p13"/>
          <p:cNvSpPr/>
          <p:nvPr/>
        </p:nvSpPr>
        <p:spPr>
          <a:xfrm>
            <a:off x="2551627" y="773394"/>
            <a:ext cx="75654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一帶一路入門篇｜盤點八大里程碑</a:t>
            </a: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sz="3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Gill Sans"/>
            </a:endParaRPr>
          </a:p>
        </p:txBody>
      </p:sp>
      <p:pic>
        <p:nvPicPr>
          <p:cNvPr id="147" name="Google Shape;147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46136" y="4124970"/>
            <a:ext cx="1481456" cy="148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728C126-206E-6633-206C-EC98E1E983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44304" y="4132991"/>
            <a:ext cx="1510380" cy="1510380"/>
          </a:xfrm>
          <a:prstGeom prst="rect">
            <a:avLst/>
          </a:prstGeom>
        </p:spPr>
      </p:pic>
      <p:sp>
        <p:nvSpPr>
          <p:cNvPr id="14" name="Google Shape;234;p22">
            <a:extLst>
              <a:ext uri="{FF2B5EF4-FFF2-40B4-BE49-F238E27FC236}">
                <a16:creationId xmlns:a16="http://schemas.microsoft.com/office/drawing/2014/main" id="{2D6ED558-AE3B-E86B-3D95-D05B57BA062F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" name="Google Shape;235;p22">
            <a:extLst>
              <a:ext uri="{FF2B5EF4-FFF2-40B4-BE49-F238E27FC236}">
                <a16:creationId xmlns:a16="http://schemas.microsoft.com/office/drawing/2014/main" id="{98A765C1-0FDB-19DB-FA38-5B6121E28409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  <p:sp>
        <p:nvSpPr>
          <p:cNvPr id="4" name="Google Shape;156;p14">
            <a:extLst>
              <a:ext uri="{FF2B5EF4-FFF2-40B4-BE49-F238E27FC236}">
                <a16:creationId xmlns:a16="http://schemas.microsoft.com/office/drawing/2014/main" id="{4721EF9A-F468-AA2A-7B86-89FD5617465D}"/>
              </a:ext>
            </a:extLst>
          </p:cNvPr>
          <p:cNvSpPr txBox="1"/>
          <p:nvPr/>
        </p:nvSpPr>
        <p:spPr>
          <a:xfrm>
            <a:off x="418487" y="5283654"/>
            <a:ext cx="6882199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資料來源：中國文化研究院「</a:t>
            </a:r>
            <a:r>
              <a:rPr lang="zh-CN" altLang="en-US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當代中國</a:t>
            </a:r>
            <a:r>
              <a:rPr lang="zh-TW" altLang="en-US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」</a:t>
            </a:r>
            <a:r>
              <a:rPr lang="en-US" altLang="zh-TW" sz="105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《</a:t>
            </a:r>
            <a:r>
              <a:rPr lang="zh-TW" altLang="en-US" sz="105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</a:rPr>
              <a:t>一帶一路入門篇｜盤點八大里程碑</a:t>
            </a:r>
            <a:r>
              <a:rPr lang="en-US" altLang="zh-TW" sz="105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》</a:t>
            </a:r>
            <a:r>
              <a:rPr lang="zh-TW" altLang="en-US" sz="105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影片</a:t>
            </a:r>
            <a:endParaRPr lang="en-US" altLang="zh-TW" sz="1050" b="0" i="0" u="none" strike="noStrike" cap="none" dirty="0">
              <a:solidFill>
                <a:schemeClr val="accent6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50" dirty="0">
                <a:solidFill>
                  <a:schemeClr val="accent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/>
                <a:sym typeface="Times New Roman"/>
              </a:rPr>
              <a:t>https://youtu.be/ws55jRpgrS8?si=n2Bn0_NQhrKOwrzp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35AEB-B0F6-4D6B-8D05-3A2A8CF8E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67" y="1483389"/>
            <a:ext cx="6727178" cy="38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35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/>
          <p:nvPr/>
        </p:nvSpPr>
        <p:spPr>
          <a:xfrm>
            <a:off x="9305926" y="841264"/>
            <a:ext cx="2294692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資料</a:t>
            </a: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二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4" name="Google Shape;234;p22"/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5" name="Google Shape;235;p22"/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dirty="0"/>
          </a:p>
        </p:txBody>
      </p:sp>
      <p:pic>
        <p:nvPicPr>
          <p:cNvPr id="236" name="Google Shape;236;p22"/>
          <p:cNvPicPr preferRelativeResize="0"/>
          <p:nvPr/>
        </p:nvPicPr>
        <p:blipFill>
          <a:blip r:embed="rId3"/>
          <a:srcRect t="10086" b="10086"/>
          <a:stretch/>
        </p:blipFill>
        <p:spPr>
          <a:xfrm>
            <a:off x="3722254" y="1740766"/>
            <a:ext cx="7878363" cy="307212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2"/>
          <p:cNvSpPr/>
          <p:nvPr/>
        </p:nvSpPr>
        <p:spPr>
          <a:xfrm>
            <a:off x="6786563" y="4841339"/>
            <a:ext cx="528519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資料來源：中國文化研究院「</a:t>
            </a:r>
            <a:r>
              <a:rPr lang="zh-CN" altLang="en-US" sz="100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當代中國</a:t>
            </a:r>
            <a:r>
              <a:rPr lang="zh-TW" altLang="en-US" sz="100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」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sym typeface="Gill Sans"/>
              </a:rPr>
              <a:t>〈</a:t>
            </a:r>
            <a:r>
              <a:rPr lang="zh-CN" altLang="en-US" sz="1000" dirty="0">
                <a:latin typeface="標楷體" panose="03000509000000000000" pitchFamily="65" charset="-120"/>
                <a:ea typeface="標楷體" panose="03000509000000000000" pitchFamily="65" charset="-120"/>
                <a:sym typeface="Gill Sans"/>
              </a:rPr>
              <a:t>中國鐵路｜中歐班列耀絲路 繪就藍圖創共贏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sym typeface="Gill Sans"/>
              </a:rPr>
              <a:t>〉</a:t>
            </a:r>
            <a:endParaRPr sz="1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</a:rPr>
              <a:t>https://www.ourchinastory.com/zh/4987</a:t>
            </a:r>
            <a:endParaRPr sz="1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38" name="Google Shape;238;p22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180926" y="3559918"/>
            <a:ext cx="1433240" cy="143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2"/>
          <p:cNvPicPr preferRelativeResize="0"/>
          <p:nvPr/>
        </p:nvPicPr>
        <p:blipFill>
          <a:blip r:embed="rId5"/>
          <a:srcRect/>
          <a:stretch/>
        </p:blipFill>
        <p:spPr>
          <a:xfrm>
            <a:off x="612433" y="708947"/>
            <a:ext cx="4005449" cy="2597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3">
            <a:hlinkClick r:id="rId6"/>
            <a:extLst>
              <a:ext uri="{FF2B5EF4-FFF2-40B4-BE49-F238E27FC236}">
                <a16:creationId xmlns:a16="http://schemas.microsoft.com/office/drawing/2014/main" id="{03BFC202-8BA0-B849-ACE7-EEE3BB0A745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1382" y="3559918"/>
            <a:ext cx="1481456" cy="1481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;p6">
            <a:extLst>
              <a:ext uri="{FF2B5EF4-FFF2-40B4-BE49-F238E27FC236}">
                <a16:creationId xmlns:a16="http://schemas.microsoft.com/office/drawing/2014/main" id="{29B7B738-EA0C-BC88-4AB5-BC9660597A52}"/>
              </a:ext>
            </a:extLst>
          </p:cNvPr>
          <p:cNvSpPr/>
          <p:nvPr/>
        </p:nvSpPr>
        <p:spPr>
          <a:xfrm>
            <a:off x="96251" y="1154254"/>
            <a:ext cx="11962399" cy="5213818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2E0CF8D-88F0-71C2-4B0E-DFFC0E287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684" y="774562"/>
            <a:ext cx="6566032" cy="570374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62E2DA-B7D8-8C3F-F2CB-47BC7C3BE45D}"/>
              </a:ext>
            </a:extLst>
          </p:cNvPr>
          <p:cNvSpPr txBox="1"/>
          <p:nvPr/>
        </p:nvSpPr>
        <p:spPr>
          <a:xfrm>
            <a:off x="201996" y="1613118"/>
            <a:ext cx="4903404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「一帶一路」即</a:t>
            </a:r>
            <a:r>
              <a:rPr lang="zh-TW" altLang="en-US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「絲綢之路經濟帶」</a:t>
            </a:r>
            <a:r>
              <a:rPr lang="zh-TW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世紀海上絲綢之路」</a:t>
            </a:r>
            <a:r>
              <a:rPr lang="zh-TW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的簡稱，中國提出此倡議，希望締造</a:t>
            </a:r>
            <a:r>
              <a:rPr lang="zh-TW" altLang="en-US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貫通東亞、中亞、東南亞、南亞、西亞及至歐洲部分區域的經濟大走廊</a:t>
            </a:r>
            <a:r>
              <a:rPr lang="zh-TW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3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altLang="zh-TW" sz="23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「一帶一路」旨在</a:t>
            </a:r>
            <a:r>
              <a:rPr lang="zh-TW" altLang="en-US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推動市場的深度融合</a:t>
            </a:r>
            <a:r>
              <a:rPr lang="zh-TW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加強不同經濟體之間的聯繫</a:t>
            </a:r>
            <a:r>
              <a:rPr lang="zh-TW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，為亞洲與世界其他地區之間的資金、商品及服務流通注入動力。</a:t>
            </a:r>
            <a:endParaRPr lang="en-HK" altLang="zh-TW" sz="23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E4F65E5F-A0B1-9FB8-0D53-3272BE410CDD}"/>
              </a:ext>
            </a:extLst>
          </p:cNvPr>
          <p:cNvSpPr/>
          <p:nvPr/>
        </p:nvSpPr>
        <p:spPr>
          <a:xfrm>
            <a:off x="669308" y="394870"/>
            <a:ext cx="4429125" cy="75938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「一帶一路」倡議</a:t>
            </a:r>
          </a:p>
        </p:txBody>
      </p:sp>
      <p:sp>
        <p:nvSpPr>
          <p:cNvPr id="15" name="Google Shape;116;p9">
            <a:extLst>
              <a:ext uri="{FF2B5EF4-FFF2-40B4-BE49-F238E27FC236}">
                <a16:creationId xmlns:a16="http://schemas.microsoft.com/office/drawing/2014/main" id="{11DDA236-D308-D5FB-C7D8-1ACADA1168B3}"/>
              </a:ext>
            </a:extLst>
          </p:cNvPr>
          <p:cNvSpPr/>
          <p:nvPr/>
        </p:nvSpPr>
        <p:spPr>
          <a:xfrm>
            <a:off x="256507" y="6463130"/>
            <a:ext cx="38185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TW" altLang="en-US" sz="120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中國文化研究院「</a:t>
            </a:r>
            <a:r>
              <a:rPr lang="zh-CN" altLang="en-US" sz="120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當代中國</a:t>
            </a:r>
            <a:r>
              <a:rPr lang="zh-TW" altLang="en-US" sz="120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」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7" name="Google Shape;234;p22">
            <a:extLst>
              <a:ext uri="{FF2B5EF4-FFF2-40B4-BE49-F238E27FC236}">
                <a16:creationId xmlns:a16="http://schemas.microsoft.com/office/drawing/2014/main" id="{F37BC6F3-C814-141C-CD10-96EDF55CFD14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Google Shape;235;p22">
            <a:extLst>
              <a:ext uri="{FF2B5EF4-FFF2-40B4-BE49-F238E27FC236}">
                <a16:creationId xmlns:a16="http://schemas.microsoft.com/office/drawing/2014/main" id="{24A0E0E5-EAE4-668C-E813-711785EC0B0B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7834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4;p6">
            <a:extLst>
              <a:ext uri="{FF2B5EF4-FFF2-40B4-BE49-F238E27FC236}">
                <a16:creationId xmlns:a16="http://schemas.microsoft.com/office/drawing/2014/main" id="{29B7B738-EA0C-BC88-4AB5-BC9660597A52}"/>
              </a:ext>
            </a:extLst>
          </p:cNvPr>
          <p:cNvSpPr/>
          <p:nvPr/>
        </p:nvSpPr>
        <p:spPr>
          <a:xfrm>
            <a:off x="96251" y="1154254"/>
            <a:ext cx="11962399" cy="5213818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D62E2DA-B7D8-8C3F-F2CB-47BC7C3BE45D}"/>
              </a:ext>
            </a:extLst>
          </p:cNvPr>
          <p:cNvSpPr txBox="1"/>
          <p:nvPr/>
        </p:nvSpPr>
        <p:spPr>
          <a:xfrm>
            <a:off x="261703" y="1351079"/>
            <a:ext cx="51484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「一帶一路」倡議以</a:t>
            </a:r>
            <a:r>
              <a:rPr lang="zh-CN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政策溝通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CN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設施聯通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CN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貿易暢通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CN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資金融通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CN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民心相通</a:t>
            </a:r>
            <a:r>
              <a:rPr lang="zh-CN" altLang="en-US" sz="24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為主要內容。</a:t>
            </a:r>
            <a:endParaRPr lang="en-US" altLang="zh-CN" sz="24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E4F65E5F-A0B1-9FB8-0D53-3272BE410CDD}"/>
              </a:ext>
            </a:extLst>
          </p:cNvPr>
          <p:cNvSpPr/>
          <p:nvPr/>
        </p:nvSpPr>
        <p:spPr>
          <a:xfrm>
            <a:off x="669308" y="394870"/>
            <a:ext cx="4429125" cy="75938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「一帶一路」倡議</a:t>
            </a:r>
          </a:p>
        </p:txBody>
      </p:sp>
      <p:sp>
        <p:nvSpPr>
          <p:cNvPr id="15" name="Google Shape;116;p9">
            <a:extLst>
              <a:ext uri="{FF2B5EF4-FFF2-40B4-BE49-F238E27FC236}">
                <a16:creationId xmlns:a16="http://schemas.microsoft.com/office/drawing/2014/main" id="{11DDA236-D308-D5FB-C7D8-1ACADA1168B3}"/>
              </a:ext>
            </a:extLst>
          </p:cNvPr>
          <p:cNvSpPr/>
          <p:nvPr/>
        </p:nvSpPr>
        <p:spPr>
          <a:xfrm>
            <a:off x="133350" y="6426417"/>
            <a:ext cx="31898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TW" altLang="en-US" sz="120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中國文化研究院「當代中國」</a:t>
            </a:r>
            <a:endParaRPr lang="zh-TW" altLang="en-US"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7" name="Google Shape;234;p22">
            <a:extLst>
              <a:ext uri="{FF2B5EF4-FFF2-40B4-BE49-F238E27FC236}">
                <a16:creationId xmlns:a16="http://schemas.microsoft.com/office/drawing/2014/main" id="{F37BC6F3-C814-141C-CD10-96EDF55CFD14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Google Shape;235;p22">
            <a:extLst>
              <a:ext uri="{FF2B5EF4-FFF2-40B4-BE49-F238E27FC236}">
                <a16:creationId xmlns:a16="http://schemas.microsoft.com/office/drawing/2014/main" id="{24A0E0E5-EAE4-668C-E813-711785EC0B0B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2D1A5CD-9D06-6073-FB2B-7C4482191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569" y="631129"/>
            <a:ext cx="5504087" cy="534889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E45696D-9CFA-C608-0754-BE678E0BA79C}"/>
              </a:ext>
            </a:extLst>
          </p:cNvPr>
          <p:cNvSpPr txBox="1"/>
          <p:nvPr/>
        </p:nvSpPr>
        <p:spPr>
          <a:xfrm>
            <a:off x="793133" y="3305578"/>
            <a:ext cx="4617067" cy="230832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例如</a:t>
            </a:r>
            <a:r>
              <a:rPr lang="zh-CN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中國着</a:t>
            </a:r>
            <a:r>
              <a:rPr lang="zh-CN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力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推動</a:t>
            </a:r>
            <a:r>
              <a:rPr lang="zh-CN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投資貿易便利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</a:t>
            </a:r>
            <a:r>
              <a:rPr lang="zh-CN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，消除貿易和投資壁壘，與沿線國家共同建立自由貿易區；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同時</a:t>
            </a:r>
            <a:r>
              <a:rPr lang="zh-CN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深化金融合作，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致力促使</a:t>
            </a:r>
            <a:r>
              <a:rPr lang="zh-CN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亞洲貨幣穩定等，對經濟全球化帶來顯著推動力。</a:t>
            </a:r>
            <a:endParaRPr lang="en-US" altLang="zh-TW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2243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4;p6">
            <a:extLst>
              <a:ext uri="{FF2B5EF4-FFF2-40B4-BE49-F238E27FC236}">
                <a16:creationId xmlns:a16="http://schemas.microsoft.com/office/drawing/2014/main" id="{E2508FAB-D5D8-E67D-EE54-6C62FF61B4AB}"/>
              </a:ext>
            </a:extLst>
          </p:cNvPr>
          <p:cNvSpPr/>
          <p:nvPr/>
        </p:nvSpPr>
        <p:spPr>
          <a:xfrm>
            <a:off x="332566" y="1268554"/>
            <a:ext cx="11218441" cy="4320892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593AC25-AAD2-52E1-A9DA-7AA20C3D5BE9}"/>
              </a:ext>
            </a:extLst>
          </p:cNvPr>
          <p:cNvSpPr txBox="1"/>
          <p:nvPr/>
        </p:nvSpPr>
        <p:spPr>
          <a:xfrm>
            <a:off x="548679" y="1454874"/>
            <a:ext cx="1065635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CN" altLang="en-US" sz="2300" b="1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中歐班列</a:t>
            </a:r>
            <a:r>
              <a:rPr lang="zh-CN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是由中國鐵路總公司組織，</a:t>
            </a:r>
            <a:r>
              <a:rPr lang="zh-CN" altLang="en-US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運行於中國與歐洲以及「一帶一路」沿線</a:t>
            </a:r>
            <a:r>
              <a:rPr lang="zh-CN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各國的集裝箱國際鐵路聯運班列。</a:t>
            </a:r>
            <a:endParaRPr lang="en-US" altLang="zh-CN" sz="23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HK" altLang="zh-CN" sz="23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CN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主要從中國重慶、成都、鄭州、武漢、蘇州、義烏等開往德國、波蘭、西班牙等國家的主要城市。</a:t>
            </a:r>
            <a:endParaRPr lang="en-US" altLang="zh-CN" sz="23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Google Shape;234;p22">
            <a:extLst>
              <a:ext uri="{FF2B5EF4-FFF2-40B4-BE49-F238E27FC236}">
                <a16:creationId xmlns:a16="http://schemas.microsoft.com/office/drawing/2014/main" id="{31D7738F-ABC3-B647-5CF6-DC7A7677AE51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" name="Google Shape;235;p22">
            <a:extLst>
              <a:ext uri="{FF2B5EF4-FFF2-40B4-BE49-F238E27FC236}">
                <a16:creationId xmlns:a16="http://schemas.microsoft.com/office/drawing/2014/main" id="{FD2E37FC-DCE6-30A9-04EF-A0589E3F1C16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188F35-34E7-6C13-D909-94FAC2518E14}"/>
              </a:ext>
            </a:extLst>
          </p:cNvPr>
          <p:cNvSpPr/>
          <p:nvPr/>
        </p:nvSpPr>
        <p:spPr>
          <a:xfrm>
            <a:off x="1037635" y="583412"/>
            <a:ext cx="2562815" cy="759384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中歐班列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Google Shape;116;p9">
            <a:extLst>
              <a:ext uri="{FF2B5EF4-FFF2-40B4-BE49-F238E27FC236}">
                <a16:creationId xmlns:a16="http://schemas.microsoft.com/office/drawing/2014/main" id="{2356D241-2865-5D44-27B6-4955FBBD7D23}"/>
              </a:ext>
            </a:extLst>
          </p:cNvPr>
          <p:cNvSpPr/>
          <p:nvPr/>
        </p:nvSpPr>
        <p:spPr>
          <a:xfrm>
            <a:off x="6494363" y="5312487"/>
            <a:ext cx="165126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圖片來源：</a:t>
            </a:r>
            <a:r>
              <a:rPr lang="zh-TW" altLang="en-US" sz="12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視覺中國</a:t>
            </a:r>
            <a:endParaRPr sz="12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" name="圖片 3" descr="一張含有 鐵路, 戶外, 天空, 運輸 的圖片&#10;&#10;自動產生的描述">
            <a:extLst>
              <a:ext uri="{FF2B5EF4-FFF2-40B4-BE49-F238E27FC236}">
                <a16:creationId xmlns:a16="http://schemas.microsoft.com/office/drawing/2014/main" id="{7F11309B-8BD2-860F-297D-7491277E5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82" y="3095625"/>
            <a:ext cx="5043836" cy="336255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F794C4B-2CE0-93F6-C891-52D6331C6E63}"/>
              </a:ext>
            </a:extLst>
          </p:cNvPr>
          <p:cNvSpPr txBox="1"/>
          <p:nvPr/>
        </p:nvSpPr>
        <p:spPr>
          <a:xfrm>
            <a:off x="552450" y="3489549"/>
            <a:ext cx="560874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CN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「中國製造」隨中歐班列銷往國外市場，歐洲企業亦得以通過回</a:t>
            </a:r>
            <a:r>
              <a:rPr lang="zh-TW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  <a:r>
              <a:rPr lang="zh-CN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的中歐班列，將貨品運送至中國市場，</a:t>
            </a:r>
            <a:r>
              <a:rPr lang="zh-TW" altLang="en-US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為沿線國家進出口貿易創造</a:t>
            </a:r>
            <a:r>
              <a:rPr lang="zh-CN" altLang="en-US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</a:t>
            </a:r>
            <a:r>
              <a:rPr lang="zh-TW" altLang="en-US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新機遇</a:t>
            </a:r>
            <a:r>
              <a:rPr lang="zh-CN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23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促進全球市場一體化的發展</a:t>
            </a:r>
            <a:r>
              <a:rPr lang="zh-CN" altLang="en-US" sz="23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3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1902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BEC8E34-0638-DB1F-E861-474827CEA597}"/>
              </a:ext>
            </a:extLst>
          </p:cNvPr>
          <p:cNvSpPr/>
          <p:nvPr/>
        </p:nvSpPr>
        <p:spPr>
          <a:xfrm>
            <a:off x="212445" y="1060005"/>
            <a:ext cx="11150577" cy="381485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altLang="zh-TW" sz="2800" dirty="0">
                <a:solidFill>
                  <a:srgbClr val="3F50A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1. </a:t>
            </a:r>
            <a:r>
              <a:rPr lang="zh-CN" altLang="en-US" sz="2800" dirty="0">
                <a:solidFill>
                  <a:srgbClr val="3F50A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中國應對經濟全球化的態度如何</a:t>
            </a:r>
            <a:r>
              <a:rPr lang="zh-TW" altLang="en-US" sz="2800" dirty="0">
                <a:solidFill>
                  <a:srgbClr val="3F50A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？</a:t>
            </a:r>
            <a:endParaRPr lang="en-HK" sz="2800" dirty="0">
              <a:noFill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endParaRPr lang="en-HK" sz="2800" dirty="0">
              <a:noFill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en-US" altLang="zh-TW" sz="2800" dirty="0">
                <a:solidFill>
                  <a:srgbClr val="3F50A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2.</a:t>
            </a:r>
            <a:r>
              <a:rPr lang="zh-TW" altLang="en-US" sz="2800" dirty="0">
                <a:solidFill>
                  <a:srgbClr val="3F50A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2800" dirty="0">
                <a:solidFill>
                  <a:srgbClr val="3F50A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中國如何起到推動經濟全球化的作用？</a:t>
            </a:r>
            <a:endParaRPr lang="en-HK" sz="2800" dirty="0">
              <a:noFill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endParaRPr lang="en-HK" sz="2800" dirty="0">
              <a:noFill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endParaRPr lang="en-HK" dirty="0">
              <a:noFill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73427E49-527F-14CA-B744-1C3EB61B18D4}"/>
              </a:ext>
            </a:extLst>
          </p:cNvPr>
          <p:cNvSpPr/>
          <p:nvPr/>
        </p:nvSpPr>
        <p:spPr>
          <a:xfrm>
            <a:off x="6253478" y="3747419"/>
            <a:ext cx="2008740" cy="19670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lang="en-HK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課堂活動工作紙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en-HK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Google Shape;234;p22">
            <a:extLst>
              <a:ext uri="{FF2B5EF4-FFF2-40B4-BE49-F238E27FC236}">
                <a16:creationId xmlns:a16="http://schemas.microsoft.com/office/drawing/2014/main" id="{3BC513AA-EECE-3C49-F659-D9C1FAE0C71F}"/>
              </a:ext>
            </a:extLst>
          </p:cNvPr>
          <p:cNvSpPr/>
          <p:nvPr/>
        </p:nvSpPr>
        <p:spPr>
          <a:xfrm rot="-5400000">
            <a:off x="10946799" y="921181"/>
            <a:ext cx="1984495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Google Shape;235;p22">
            <a:extLst>
              <a:ext uri="{FF2B5EF4-FFF2-40B4-BE49-F238E27FC236}">
                <a16:creationId xmlns:a16="http://schemas.microsoft.com/office/drawing/2014/main" id="{FDE90B00-7E9F-C3F0-3B44-218F71E8C590}"/>
              </a:ext>
            </a:extLst>
          </p:cNvPr>
          <p:cNvSpPr txBox="1"/>
          <p:nvPr/>
        </p:nvSpPr>
        <p:spPr>
          <a:xfrm>
            <a:off x="11681026" y="232456"/>
            <a:ext cx="5109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</a:t>
            </a:r>
            <a:endParaRPr sz="24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2</a:t>
            </a:r>
            <a:endParaRPr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549880E-0BCE-E355-78FF-3ED461D14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842" y="4049846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6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1284016" y="279242"/>
            <a:ext cx="1575547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小結</a:t>
            </a:r>
            <a:endParaRPr sz="48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952668A-A09A-7BA4-3526-5EB04CD8C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091" y="477416"/>
            <a:ext cx="717026" cy="717026"/>
          </a:xfrm>
          <a:prstGeom prst="rect">
            <a:avLst/>
          </a:prstGeom>
        </p:spPr>
      </p:pic>
      <p:sp>
        <p:nvSpPr>
          <p:cNvPr id="5" name="Google Shape;200;p18">
            <a:extLst>
              <a:ext uri="{FF2B5EF4-FFF2-40B4-BE49-F238E27FC236}">
                <a16:creationId xmlns:a16="http://schemas.microsoft.com/office/drawing/2014/main" id="{7B39B849-81C2-FFD6-CBAC-AF03318A0D85}"/>
              </a:ext>
            </a:extLst>
          </p:cNvPr>
          <p:cNvSpPr/>
          <p:nvPr/>
        </p:nvSpPr>
        <p:spPr>
          <a:xfrm>
            <a:off x="364176" y="1208959"/>
            <a:ext cx="11463647" cy="4715591"/>
          </a:xfrm>
          <a:prstGeom prst="roundRect">
            <a:avLst>
              <a:gd name="adj" fmla="val 15959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</a:pPr>
            <a:r>
              <a:rPr lang="zh-CN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國家主席習近平於</a:t>
            </a:r>
            <a:r>
              <a:rPr lang="en-US" altLang="zh-CN" sz="26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2013</a:t>
            </a:r>
            <a:r>
              <a:rPr lang="zh-CN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年提出「一帶一路」倡議的國際合作新模式，旨在促進沿線各國在各領域合作、交流，共同打造開放、包容、均衡、普惠的區域經濟合作架構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。</a:t>
            </a:r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20000"/>
              <a:buFont typeface="Arial" panose="020B0604020202020204" pitchFamily="34" charset="0"/>
              <a:buChar char="•"/>
            </a:pPr>
            <a:r>
              <a:rPr lang="zh-CN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以往，經濟活動大多局限於一個國家或地區，而交通運輸的進步，令資源、貨物等能夠大規模地跨境流動，促進國際經貿發展。如中歐班列的鋪設、線路運輸能力持續提升</a:t>
            </a:r>
            <a:r>
              <a:rPr lang="zh-CN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CN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服務網絡不斷延伸，令沿線地區貨物流轉速度加快，有效促進各地區的跨國經貿往來的發展。</a:t>
            </a:r>
            <a:endParaRPr lang="zh-TW" altLang="en-US" sz="2600" dirty="0"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5566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8EE6A-B2D1-2146-8CCB-A306E828C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9" y="286740"/>
            <a:ext cx="2383730" cy="670773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探究問題</a:t>
            </a:r>
            <a:endParaRPr lang="en-US" sz="4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448B0-0DD6-468F-B3EB-FB5DFECB3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5E465B4-D929-44F8-9F17-0C907EC8CAE6}"/>
              </a:ext>
            </a:extLst>
          </p:cNvPr>
          <p:cNvSpPr txBox="1">
            <a:spLocks/>
          </p:cNvSpPr>
          <p:nvPr/>
        </p:nvSpPr>
        <p:spPr>
          <a:xfrm>
            <a:off x="654424" y="1660882"/>
            <a:ext cx="10229871" cy="3536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4000" indent="-5040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600" dirty="0">
                <a:solidFill>
                  <a:srgbClr val="C00000"/>
                </a:solidFill>
              </a:rPr>
              <a:t>經濟全球化與</a:t>
            </a:r>
            <a:r>
              <a:rPr lang="zh-TW" altLang="en-US" sz="3600" dirty="0">
                <a:solidFill>
                  <a:srgbClr val="C00000"/>
                </a:solidFill>
              </a:rPr>
              <a:t>各國經濟體系互相依存</a:t>
            </a:r>
            <a:r>
              <a:rPr lang="zh-TW" altLang="en-US" sz="3600" dirty="0">
                <a:solidFill>
                  <a:srgbClr val="C00000"/>
                </a:solidFill>
                <a:sym typeface="Wingdings" panose="05000000000000000000" pitchFamily="2" charset="2"/>
              </a:rPr>
              <a:t></a:t>
            </a:r>
            <a:endParaRPr lang="en-US" altLang="zh-TW" sz="3600" dirty="0">
              <a:solidFill>
                <a:srgbClr val="C00000"/>
              </a:solidFill>
            </a:endParaRPr>
          </a:p>
          <a:p>
            <a:pPr marL="504000" indent="-5040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世界主要的國際經濟組織</a:t>
            </a:r>
            <a:endParaRPr lang="en-US" altLang="zh-TW" sz="3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504000" indent="-504000">
              <a:lnSpc>
                <a:spcPct val="150000"/>
              </a:lnSpc>
              <a:buFont typeface="+mj-lt"/>
              <a:buAutoNum type="arabicPeriod"/>
            </a:pPr>
            <a:endParaRPr lang="en-US" altLang="zh-TW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05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"/>
          <p:cNvSpPr/>
          <p:nvPr/>
        </p:nvSpPr>
        <p:spPr>
          <a:xfrm>
            <a:off x="1343392" y="279242"/>
            <a:ext cx="3466733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本課總結</a:t>
            </a:r>
          </a:p>
        </p:txBody>
      </p:sp>
      <p:pic>
        <p:nvPicPr>
          <p:cNvPr id="4" name="Google Shape;299;p28">
            <a:extLst>
              <a:ext uri="{FF2B5EF4-FFF2-40B4-BE49-F238E27FC236}">
                <a16:creationId xmlns:a16="http://schemas.microsoft.com/office/drawing/2014/main" id="{D75F3AC1-5E9D-2FAB-6C53-244D3DC38CA3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4984061" y="188131"/>
            <a:ext cx="1111939" cy="11119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00;p18">
            <a:extLst>
              <a:ext uri="{FF2B5EF4-FFF2-40B4-BE49-F238E27FC236}">
                <a16:creationId xmlns:a16="http://schemas.microsoft.com/office/drawing/2014/main" id="{B9A53BE9-3BD0-EBA2-F8C1-9C2AFE3FA59A}"/>
              </a:ext>
            </a:extLst>
          </p:cNvPr>
          <p:cNvSpPr/>
          <p:nvPr/>
        </p:nvSpPr>
        <p:spPr>
          <a:xfrm>
            <a:off x="423552" y="1208959"/>
            <a:ext cx="11577948" cy="5099490"/>
          </a:xfrm>
          <a:prstGeom prst="roundRect">
            <a:avLst>
              <a:gd name="adj" fmla="val 1072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經濟全球化是商品、服務、資本、技術、資訊及勞工等在全球頻繁的跨境流動，各種經濟活動均以全球為基礎進行。</a:t>
            </a:r>
          </a:p>
          <a:p>
            <a:pPr marL="342900" indent="-3429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經濟全球化以商品市場一體化、資本市場一體化、國際分工，及國際經濟組織的出現為主要特徵。</a:t>
            </a:r>
          </a:p>
          <a:p>
            <a:pPr marL="342900" indent="-3429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的正面影響包括：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促進全球經濟發展、帶動不同地區產業發展、為消費者帶來更多選擇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負面影響包括：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全球性經濟危機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湧現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，全球貧富懸殊、跨國企業壟斷等問題。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中國積極推行多項措施，回應經濟全球化帶來的機遇與挑戰，積極推進經濟全球化的發展。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國家主席習近平於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年提出「一帶一路」倡議的國際合作新模式，旨在促進沿線各國在各領域合作、交流，共同打造開放、包容、均衡、普惠的區域經濟合作架構。</a:t>
            </a:r>
          </a:p>
          <a:p>
            <a:pPr marL="342900" indent="-342900" algn="just">
              <a:lnSpc>
                <a:spcPct val="150000"/>
              </a:lnSpc>
              <a:buClr>
                <a:schemeClr val="accent6"/>
              </a:buClr>
              <a:buSzPts val="3000"/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中歐班列的鋪設，運輸能力持續提升，以及服務網絡不斷延伸，令沿線地區貨物流轉速度加快，有效促進各地區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的跨國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經貿往來的發展。</a:t>
            </a:r>
          </a:p>
        </p:txBody>
      </p:sp>
    </p:spTree>
    <p:extLst>
      <p:ext uri="{BB962C8B-B14F-4D97-AF65-F5344CB8AC3E}">
        <p14:creationId xmlns:p14="http://schemas.microsoft.com/office/powerpoint/2010/main" val="2242077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/>
          <p:nvPr/>
        </p:nvSpPr>
        <p:spPr>
          <a:xfrm>
            <a:off x="382106" y="1402405"/>
            <a:ext cx="11627642" cy="4757869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5" name="Google Shape;85;p6"/>
          <p:cNvSpPr/>
          <p:nvPr/>
        </p:nvSpPr>
        <p:spPr>
          <a:xfrm>
            <a:off x="943087" y="484601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課後</a:t>
            </a: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99B3260-FBAE-D8F0-2056-12E65004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244" y="661911"/>
            <a:ext cx="3310114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服貿交易會</a:t>
            </a:r>
            <a:endParaRPr lang="zh-TW" altLang="en-US" sz="4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1" name="Google Shape;306;p29">
            <a:extLst>
              <a:ext uri="{FF2B5EF4-FFF2-40B4-BE49-F238E27FC236}">
                <a16:creationId xmlns:a16="http://schemas.microsoft.com/office/drawing/2014/main" id="{DDA543CE-5DAE-F44B-FA8B-0907969F7DE4}"/>
              </a:ext>
            </a:extLst>
          </p:cNvPr>
          <p:cNvPicPr preferRelativeResize="0"/>
          <p:nvPr/>
        </p:nvPicPr>
        <p:blipFill rotWithShape="1">
          <a:blip r:embed="rId3"/>
          <a:srcRect t="12234" b="5562"/>
          <a:stretch/>
        </p:blipFill>
        <p:spPr>
          <a:xfrm>
            <a:off x="1028812" y="1726442"/>
            <a:ext cx="6943613" cy="283983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E105F9-A096-DE09-A445-46D1CA358C34}"/>
              </a:ext>
            </a:extLst>
          </p:cNvPr>
          <p:cNvSpPr txBox="1"/>
          <p:nvPr/>
        </p:nvSpPr>
        <p:spPr>
          <a:xfrm>
            <a:off x="1028812" y="4615140"/>
            <a:ext cx="97938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閱讀文章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中國經濟｜攜手共促開放共享的服務經濟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，以中國</a:t>
            </a:r>
            <a:r>
              <a:rPr lang="zh-CN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創辦服貿交易會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CN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成果，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看看</a:t>
            </a:r>
            <a:r>
              <a:rPr lang="zh-CN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中國對經濟全球化作出的貢獻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，鞏固所學。</a:t>
            </a:r>
          </a:p>
        </p:txBody>
      </p:sp>
      <p:pic>
        <p:nvPicPr>
          <p:cNvPr id="14" name="Google Shape;309;p29">
            <a:hlinkClick r:id="rId4"/>
            <a:extLst>
              <a:ext uri="{FF2B5EF4-FFF2-40B4-BE49-F238E27FC236}">
                <a16:creationId xmlns:a16="http://schemas.microsoft.com/office/drawing/2014/main" id="{6CC5E690-CC05-A910-228B-6176EED2D1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798" y="2453642"/>
            <a:ext cx="1481456" cy="148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308;p29">
            <a:extLst>
              <a:ext uri="{FF2B5EF4-FFF2-40B4-BE49-F238E27FC236}">
                <a16:creationId xmlns:a16="http://schemas.microsoft.com/office/drawing/2014/main" id="{742360D1-236C-9D51-B8A1-6E3254D65706}"/>
              </a:ext>
            </a:extLst>
          </p:cNvPr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10388065" y="2533080"/>
            <a:ext cx="1322580" cy="13225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07;p29">
            <a:extLst>
              <a:ext uri="{FF2B5EF4-FFF2-40B4-BE49-F238E27FC236}">
                <a16:creationId xmlns:a16="http://schemas.microsoft.com/office/drawing/2014/main" id="{92A838EB-9A4C-7C68-3F99-F7728AE7BD50}"/>
              </a:ext>
            </a:extLst>
          </p:cNvPr>
          <p:cNvSpPr/>
          <p:nvPr/>
        </p:nvSpPr>
        <p:spPr>
          <a:xfrm>
            <a:off x="382106" y="6194177"/>
            <a:ext cx="6096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altLang="en-US" sz="10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資料來源：</a:t>
            </a:r>
            <a:r>
              <a:rPr lang="zh-TW" altLang="en-US" sz="100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中國文化研究院「當代中國」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</a:rPr>
              <a:t>〈</a:t>
            </a:r>
            <a:r>
              <a:rPr lang="zh-TW" altLang="en-US" sz="1000" dirty="0">
                <a:latin typeface="標楷體" panose="03000509000000000000" pitchFamily="65" charset="-120"/>
                <a:ea typeface="標楷體" panose="03000509000000000000" pitchFamily="65" charset="-120"/>
              </a:rPr>
              <a:t>中國經濟｜攜手共促開放共享的服務經濟</a:t>
            </a:r>
            <a:r>
              <a:rPr lang="en-US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</a:rPr>
              <a:t>〉</a:t>
            </a:r>
            <a:endParaRPr lang="zh-TW" altLang="en-US" sz="1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</a:rPr>
              <a:t>https://www.ourchinastory.com/zh/4834</a:t>
            </a:r>
            <a:endParaRPr sz="1000" dirty="0">
              <a:latin typeface="標楷體" panose="03000509000000000000" pitchFamily="65" charset="-120"/>
              <a:ea typeface="標楷體" panose="03000509000000000000" pitchFamily="65" charset="-120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3208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/>
          <p:nvPr/>
        </p:nvSpPr>
        <p:spPr>
          <a:xfrm>
            <a:off x="868629" y="923926"/>
            <a:ext cx="10440053" cy="4924424"/>
          </a:xfrm>
          <a:prstGeom prst="roundRect">
            <a:avLst>
              <a:gd name="adj" fmla="val 10736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latin typeface="微軟正黑體" panose="020B0604030504040204" pitchFamily="34" charset="-120"/>
              <a:ea typeface="微軟正黑體" panose="020B0604030504040204" pitchFamily="34" charset="-120"/>
              <a:cs typeface="Gill Sans"/>
              <a:sym typeface="Gill Sans"/>
            </a:endParaRPr>
          </a:p>
        </p:txBody>
      </p:sp>
      <p:sp>
        <p:nvSpPr>
          <p:cNvPr id="104" name="Google Shape;104;p8"/>
          <p:cNvSpPr txBox="1"/>
          <p:nvPr/>
        </p:nvSpPr>
        <p:spPr>
          <a:xfrm>
            <a:off x="1433471" y="1364544"/>
            <a:ext cx="8282029" cy="204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服務貿易交易會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是一個怎樣的活動</a:t>
            </a:r>
            <a:r>
              <a:rPr lang="zh-CN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CN" sz="2800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marR="0" lvl="0" indent="-5143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服務貿易交易會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zh-CN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創辦以來有何成果？</a:t>
            </a:r>
            <a:r>
              <a:rPr lang="zh-TW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它</a:t>
            </a:r>
            <a:r>
              <a:rPr lang="zh-CN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如何體現</a:t>
            </a:r>
            <a:r>
              <a:rPr lang="zh-TW" altLang="zh-TW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中國對推動經濟全球化</a:t>
            </a:r>
            <a:r>
              <a:rPr lang="zh-CN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所作出的</a:t>
            </a:r>
            <a:r>
              <a:rPr lang="zh-TW" altLang="zh-TW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貢獻</a:t>
            </a:r>
            <a:r>
              <a:rPr lang="zh-CN" altLang="en-US" sz="2800" dirty="0">
                <a:solidFill>
                  <a:srgbClr val="3F50A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TW" altLang="en-US" sz="2800" dirty="0">
              <a:solidFill>
                <a:srgbClr val="3F50A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73427E49-527F-14CA-B744-1C3EB61B18D4}"/>
              </a:ext>
            </a:extLst>
          </p:cNvPr>
          <p:cNvSpPr/>
          <p:nvPr/>
        </p:nvSpPr>
        <p:spPr>
          <a:xfrm>
            <a:off x="7250651" y="3572833"/>
            <a:ext cx="2008740" cy="19670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endParaRPr lang="en-HK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課後</a:t>
            </a: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工作紙</a:t>
            </a:r>
          </a:p>
        </p:txBody>
      </p:sp>
      <p:sp>
        <p:nvSpPr>
          <p:cNvPr id="10" name="Google Shape;141;p13">
            <a:extLst>
              <a:ext uri="{FF2B5EF4-FFF2-40B4-BE49-F238E27FC236}">
                <a16:creationId xmlns:a16="http://schemas.microsoft.com/office/drawing/2014/main" id="{734DE623-01E5-F80D-FD7F-5BF95FF6EBB5}"/>
              </a:ext>
            </a:extLst>
          </p:cNvPr>
          <p:cNvSpPr/>
          <p:nvPr/>
        </p:nvSpPr>
        <p:spPr>
          <a:xfrm rot="-5400000">
            <a:off x="11089548" y="778432"/>
            <a:ext cx="1698997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Google Shape;142;p13">
            <a:extLst>
              <a:ext uri="{FF2B5EF4-FFF2-40B4-BE49-F238E27FC236}">
                <a16:creationId xmlns:a16="http://schemas.microsoft.com/office/drawing/2014/main" id="{E25A9679-2012-5FBF-5E44-F1C599103C32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後</a:t>
            </a:r>
            <a:r>
              <a:rPr lang="zh-TW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16442704-1842-2E63-4F25-652B99D33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492" y="3852232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/>
          <p:nvPr/>
        </p:nvSpPr>
        <p:spPr>
          <a:xfrm>
            <a:off x="382106" y="1470211"/>
            <a:ext cx="11627642" cy="4757869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5" name="Google Shape;85;p6"/>
          <p:cNvSpPr/>
          <p:nvPr/>
        </p:nvSpPr>
        <p:spPr>
          <a:xfrm>
            <a:off x="943087" y="552407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延伸活動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99B3260-FBAE-D8F0-2056-12E65004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243" y="729717"/>
            <a:ext cx="4099181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sz="4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世界貿易</a:t>
            </a:r>
            <a:endParaRPr lang="zh-TW" altLang="en-US" sz="40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E105F9-A096-DE09-A445-46D1CA358C34}"/>
              </a:ext>
            </a:extLst>
          </p:cNvPr>
          <p:cNvSpPr txBox="1"/>
          <p:nvPr/>
        </p:nvSpPr>
        <p:spPr>
          <a:xfrm>
            <a:off x="1028812" y="4682946"/>
            <a:ext cx="89106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利用虛擬實境和</a:t>
            </a:r>
            <a:r>
              <a:rPr lang="en-US" altLang="zh-TW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360</a:t>
            </a:r>
            <a:r>
              <a:rPr lang="zh-TW" altLang="en-US" sz="30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全景圖，了解貿易的特徵、貿易保護與經濟安全。</a:t>
            </a:r>
          </a:p>
        </p:txBody>
      </p:sp>
      <p:pic>
        <p:nvPicPr>
          <p:cNvPr id="14" name="Google Shape;309;p29">
            <a:hlinkClick r:id="rId3"/>
            <a:extLst>
              <a:ext uri="{FF2B5EF4-FFF2-40B4-BE49-F238E27FC236}">
                <a16:creationId xmlns:a16="http://schemas.microsoft.com/office/drawing/2014/main" id="{6CC5E690-CC05-A910-228B-6176EED2D1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9491" y="1656355"/>
            <a:ext cx="1481456" cy="148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E28C7C5-CD96-11C6-25DE-58238262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29571" y="1916979"/>
            <a:ext cx="8720232" cy="244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9D8BA82-23E5-3011-3C4D-F5852548967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110761" y="3323955"/>
            <a:ext cx="1138914" cy="1138914"/>
          </a:xfrm>
          <a:prstGeom prst="rect">
            <a:avLst/>
          </a:prstGeom>
        </p:spPr>
      </p:pic>
      <p:sp>
        <p:nvSpPr>
          <p:cNvPr id="2" name="Google Shape;307;p29">
            <a:extLst>
              <a:ext uri="{FF2B5EF4-FFF2-40B4-BE49-F238E27FC236}">
                <a16:creationId xmlns:a16="http://schemas.microsoft.com/office/drawing/2014/main" id="{54F68624-C06B-EAC7-05CB-491EF97F8F11}"/>
              </a:ext>
            </a:extLst>
          </p:cNvPr>
          <p:cNvSpPr/>
          <p:nvPr/>
        </p:nvSpPr>
        <p:spPr>
          <a:xfrm>
            <a:off x="6375550" y="5698609"/>
            <a:ext cx="526876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zh-TW" altLang="en-US" sz="1000" dirty="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資料來源：</a:t>
            </a:r>
            <a:r>
              <a:rPr lang="zh-TW" altLang="en-US" sz="1000" dirty="0">
                <a:solidFill>
                  <a:schemeClr val="accent6"/>
                </a:solidFill>
                <a:latin typeface="DFKai-SB" panose="03000509000000000000" pitchFamily="65" charset="-120"/>
                <a:ea typeface="DFKai-SB" panose="03000509000000000000" pitchFamily="65" charset="-120"/>
                <a:cs typeface="Times New Roman"/>
                <a:sym typeface="Times New Roman"/>
              </a:rPr>
              <a:t>中國文化研究院「初中生活與社會科 虛擬學習旅程教材套 課題六：世界貿易」</a:t>
            </a:r>
            <a:endParaRPr lang="zh-TW" altLang="en-US" sz="1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  <a:hlinkClick r:id="rId3"/>
              </a:rPr>
              <a:t>https://chiculture.org.hk/tc/school-program/4290</a:t>
            </a:r>
            <a:r>
              <a:rPr lang="en-HK" altLang="zh-TW" sz="1000" dirty="0">
                <a:latin typeface="標楷體" panose="03000509000000000000" pitchFamily="65" charset="-120"/>
                <a:ea typeface="標楷體" panose="03000509000000000000" pitchFamily="65" charset="-120"/>
                <a:cs typeface="Gill Sans"/>
                <a:sym typeface="Gill Sans"/>
              </a:rPr>
              <a:t> </a:t>
            </a:r>
            <a:endParaRPr sz="1000" dirty="0">
              <a:latin typeface="標楷體" panose="03000509000000000000" pitchFamily="65" charset="-120"/>
              <a:ea typeface="標楷體" panose="03000509000000000000" pitchFamily="65" charset="-120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18390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Arrow Connector 8">
            <a:extLst>
              <a:ext uri="{FF2B5EF4-FFF2-40B4-BE49-F238E27FC236}">
                <a16:creationId xmlns:a16="http://schemas.microsoft.com/office/drawing/2014/main" id="{CE60B5C2-AFE7-0EBA-151F-C298907ACB1F}"/>
              </a:ext>
            </a:extLst>
          </p:cNvPr>
          <p:cNvCxnSpPr>
            <a:cxnSpLocks/>
            <a:stCxn id="35" idx="4"/>
            <a:endCxn id="28" idx="0"/>
          </p:cNvCxnSpPr>
          <p:nvPr/>
        </p:nvCxnSpPr>
        <p:spPr>
          <a:xfrm>
            <a:off x="2755810" y="4064050"/>
            <a:ext cx="9647" cy="191127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8">
            <a:extLst>
              <a:ext uri="{FF2B5EF4-FFF2-40B4-BE49-F238E27FC236}">
                <a16:creationId xmlns:a16="http://schemas.microsoft.com/office/drawing/2014/main" id="{345BBED9-0211-176D-864B-00D915F5BCD4}"/>
              </a:ext>
            </a:extLst>
          </p:cNvPr>
          <p:cNvCxnSpPr>
            <a:cxnSpLocks/>
            <a:stCxn id="35" idx="6"/>
            <a:endCxn id="15" idx="2"/>
          </p:cNvCxnSpPr>
          <p:nvPr/>
        </p:nvCxnSpPr>
        <p:spPr>
          <a:xfrm flipV="1">
            <a:off x="4010806" y="3470003"/>
            <a:ext cx="2817883" cy="2731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">
            <a:extLst>
              <a:ext uri="{FF2B5EF4-FFF2-40B4-BE49-F238E27FC236}">
                <a16:creationId xmlns:a16="http://schemas.microsoft.com/office/drawing/2014/main" id="{5F9C8C97-DC0F-E68E-8E3F-267B9599C4BF}"/>
              </a:ext>
            </a:extLst>
          </p:cNvPr>
          <p:cNvSpPr/>
          <p:nvPr/>
        </p:nvSpPr>
        <p:spPr>
          <a:xfrm>
            <a:off x="5257728" y="4165482"/>
            <a:ext cx="1641558" cy="67563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正面</a:t>
            </a:r>
            <a:r>
              <a: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  <a:endParaRPr lang="en-HK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93FEA2-6E6E-47E9-A2BE-D2BF590F4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299" y="45156"/>
            <a:ext cx="1270000" cy="1270000"/>
          </a:xfrm>
          <a:prstGeom prst="rect">
            <a:avLst/>
          </a:prstGeom>
        </p:spPr>
      </p:pic>
      <p:sp>
        <p:nvSpPr>
          <p:cNvPr id="13" name="Google Shape;318;p30">
            <a:extLst>
              <a:ext uri="{FF2B5EF4-FFF2-40B4-BE49-F238E27FC236}">
                <a16:creationId xmlns:a16="http://schemas.microsoft.com/office/drawing/2014/main" id="{2E6F0709-E883-B844-ED0D-ED327F5AA8C7}"/>
              </a:ext>
            </a:extLst>
          </p:cNvPr>
          <p:cNvSpPr/>
          <p:nvPr/>
        </p:nvSpPr>
        <p:spPr>
          <a:xfrm>
            <a:off x="144529" y="260931"/>
            <a:ext cx="2866750" cy="838450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課後温習</a:t>
            </a: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F9FD0A21-7190-DF0F-3EB4-3942464A1C23}"/>
              </a:ext>
            </a:extLst>
          </p:cNvPr>
          <p:cNvSpPr/>
          <p:nvPr/>
        </p:nvSpPr>
        <p:spPr>
          <a:xfrm>
            <a:off x="6048627" y="2148775"/>
            <a:ext cx="1145666" cy="64871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定義</a:t>
            </a:r>
            <a:endParaRPr lang="en-HK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Oval 1">
            <a:extLst>
              <a:ext uri="{FF2B5EF4-FFF2-40B4-BE49-F238E27FC236}">
                <a16:creationId xmlns:a16="http://schemas.microsoft.com/office/drawing/2014/main" id="{A4292746-8F1D-0028-3C04-7F9AB7DE4CCC}"/>
              </a:ext>
            </a:extLst>
          </p:cNvPr>
          <p:cNvSpPr/>
          <p:nvPr/>
        </p:nvSpPr>
        <p:spPr>
          <a:xfrm>
            <a:off x="8871380" y="2196869"/>
            <a:ext cx="1110471" cy="64362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特徵</a:t>
            </a:r>
            <a:endParaRPr lang="en-HK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Straight Arrow Connector 8">
            <a:extLst>
              <a:ext uri="{FF2B5EF4-FFF2-40B4-BE49-F238E27FC236}">
                <a16:creationId xmlns:a16="http://schemas.microsoft.com/office/drawing/2014/main" id="{BFEC3BED-4719-43E8-EE92-F928D1F743EE}"/>
              </a:ext>
            </a:extLst>
          </p:cNvPr>
          <p:cNvCxnSpPr>
            <a:cxnSpLocks/>
            <a:stCxn id="15" idx="1"/>
            <a:endCxn id="4" idx="4"/>
          </p:cNvCxnSpPr>
          <p:nvPr/>
        </p:nvCxnSpPr>
        <p:spPr>
          <a:xfrm flipH="1" flipV="1">
            <a:off x="6621460" y="2797488"/>
            <a:ext cx="574809" cy="271773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8">
            <a:extLst>
              <a:ext uri="{FF2B5EF4-FFF2-40B4-BE49-F238E27FC236}">
                <a16:creationId xmlns:a16="http://schemas.microsoft.com/office/drawing/2014/main" id="{85687F23-A071-9EE4-F4D7-46A5386EBED6}"/>
              </a:ext>
            </a:extLst>
          </p:cNvPr>
          <p:cNvCxnSpPr>
            <a:cxnSpLocks/>
            <a:stCxn id="15" idx="7"/>
            <a:endCxn id="5" idx="4"/>
          </p:cNvCxnSpPr>
          <p:nvPr/>
        </p:nvCxnSpPr>
        <p:spPr>
          <a:xfrm flipV="1">
            <a:off x="8971101" y="2840496"/>
            <a:ext cx="455515" cy="228765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8">
            <a:extLst>
              <a:ext uri="{FF2B5EF4-FFF2-40B4-BE49-F238E27FC236}">
                <a16:creationId xmlns:a16="http://schemas.microsoft.com/office/drawing/2014/main" id="{78A1E709-FD73-6634-326A-76FCE73C9EFB}"/>
              </a:ext>
            </a:extLst>
          </p:cNvPr>
          <p:cNvCxnSpPr>
            <a:cxnSpLocks/>
            <a:stCxn id="15" idx="3"/>
            <a:endCxn id="17" idx="0"/>
          </p:cNvCxnSpPr>
          <p:nvPr/>
        </p:nvCxnSpPr>
        <p:spPr>
          <a:xfrm flipH="1">
            <a:off x="6078507" y="3870745"/>
            <a:ext cx="1117762" cy="294737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4">
            <a:extLst>
              <a:ext uri="{FF2B5EF4-FFF2-40B4-BE49-F238E27FC236}">
                <a16:creationId xmlns:a16="http://schemas.microsoft.com/office/drawing/2014/main" id="{575C85F0-1C16-3E0A-8796-49612FDBDF7A}"/>
              </a:ext>
            </a:extLst>
          </p:cNvPr>
          <p:cNvSpPr/>
          <p:nvPr/>
        </p:nvSpPr>
        <p:spPr>
          <a:xfrm>
            <a:off x="6828689" y="2903268"/>
            <a:ext cx="2509992" cy="113347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Oval 1">
            <a:extLst>
              <a:ext uri="{FF2B5EF4-FFF2-40B4-BE49-F238E27FC236}">
                <a16:creationId xmlns:a16="http://schemas.microsoft.com/office/drawing/2014/main" id="{01116234-AA5B-0ED8-9C6D-9B790685B404}"/>
              </a:ext>
            </a:extLst>
          </p:cNvPr>
          <p:cNvSpPr/>
          <p:nvPr/>
        </p:nvSpPr>
        <p:spPr>
          <a:xfrm>
            <a:off x="1510461" y="4255177"/>
            <a:ext cx="2509991" cy="103751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創辦服務貿易交易會</a:t>
            </a:r>
            <a:endParaRPr lang="en-HK" sz="18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Oval 1">
            <a:extLst>
              <a:ext uri="{FF2B5EF4-FFF2-40B4-BE49-F238E27FC236}">
                <a16:creationId xmlns:a16="http://schemas.microsoft.com/office/drawing/2014/main" id="{44A1DD89-F2E4-EDF3-6A45-03F174C4412C}"/>
              </a:ext>
            </a:extLst>
          </p:cNvPr>
          <p:cNvSpPr/>
          <p:nvPr/>
        </p:nvSpPr>
        <p:spPr>
          <a:xfrm>
            <a:off x="274526" y="1568955"/>
            <a:ext cx="2606757" cy="1171612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推動「一帶一路」倡議</a:t>
            </a:r>
            <a:endParaRPr lang="en-HK" sz="18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Oval 1">
            <a:extLst>
              <a:ext uri="{FF2B5EF4-FFF2-40B4-BE49-F238E27FC236}">
                <a16:creationId xmlns:a16="http://schemas.microsoft.com/office/drawing/2014/main" id="{CF43E063-35AC-4559-743F-7916D4507838}"/>
              </a:ext>
            </a:extLst>
          </p:cNvPr>
          <p:cNvSpPr/>
          <p:nvPr/>
        </p:nvSpPr>
        <p:spPr>
          <a:xfrm>
            <a:off x="3101033" y="1581856"/>
            <a:ext cx="2030170" cy="1171613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鋪設中歐</a:t>
            </a:r>
            <a:endParaRPr lang="en-US" altLang="zh-CN" sz="18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CN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班列的建設</a:t>
            </a:r>
            <a:endParaRPr lang="en-HK" sz="18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1" name="Straight Arrow Connector 8">
            <a:extLst>
              <a:ext uri="{FF2B5EF4-FFF2-40B4-BE49-F238E27FC236}">
                <a16:creationId xmlns:a16="http://schemas.microsoft.com/office/drawing/2014/main" id="{4A13FFBD-D1AC-6917-5BB4-0396B20BF46F}"/>
              </a:ext>
            </a:extLst>
          </p:cNvPr>
          <p:cNvCxnSpPr>
            <a:cxnSpLocks/>
            <a:stCxn id="35" idx="1"/>
            <a:endCxn id="29" idx="4"/>
          </p:cNvCxnSpPr>
          <p:nvPr/>
        </p:nvCxnSpPr>
        <p:spPr>
          <a:xfrm flipH="1" flipV="1">
            <a:off x="1577905" y="2740567"/>
            <a:ext cx="290489" cy="356006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8">
            <a:extLst>
              <a:ext uri="{FF2B5EF4-FFF2-40B4-BE49-F238E27FC236}">
                <a16:creationId xmlns:a16="http://schemas.microsoft.com/office/drawing/2014/main" id="{F75A7496-81D1-8F48-877B-3C266FEAF215}"/>
              </a:ext>
            </a:extLst>
          </p:cNvPr>
          <p:cNvCxnSpPr>
            <a:cxnSpLocks/>
            <a:stCxn id="35" idx="7"/>
            <a:endCxn id="30" idx="4"/>
          </p:cNvCxnSpPr>
          <p:nvPr/>
        </p:nvCxnSpPr>
        <p:spPr>
          <a:xfrm flipV="1">
            <a:off x="3643226" y="2753469"/>
            <a:ext cx="472892" cy="343104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4">
            <a:extLst>
              <a:ext uri="{FF2B5EF4-FFF2-40B4-BE49-F238E27FC236}">
                <a16:creationId xmlns:a16="http://schemas.microsoft.com/office/drawing/2014/main" id="{22639831-5A2F-D48B-5FC1-1FB8F4947FCF}"/>
              </a:ext>
            </a:extLst>
          </p:cNvPr>
          <p:cNvSpPr/>
          <p:nvPr/>
        </p:nvSpPr>
        <p:spPr>
          <a:xfrm>
            <a:off x="1500814" y="2930580"/>
            <a:ext cx="2509992" cy="113347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中國回應</a:t>
            </a:r>
            <a:endParaRPr lang="en-US" altLang="zh-CN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Oval 1">
            <a:extLst>
              <a:ext uri="{FF2B5EF4-FFF2-40B4-BE49-F238E27FC236}">
                <a16:creationId xmlns:a16="http://schemas.microsoft.com/office/drawing/2014/main" id="{0EB9857B-C3FC-0B09-1530-F05F2BCEC195}"/>
              </a:ext>
            </a:extLst>
          </p:cNvPr>
          <p:cNvSpPr/>
          <p:nvPr/>
        </p:nvSpPr>
        <p:spPr>
          <a:xfrm>
            <a:off x="9330863" y="2988418"/>
            <a:ext cx="1880792" cy="994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各國經濟體系</a:t>
            </a:r>
            <a:endParaRPr lang="en-US" altLang="zh-CN" sz="18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CN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互相依賴、互相補足、互相依存</a:t>
            </a:r>
            <a:endParaRPr lang="en-HK" sz="18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Oval 1">
            <a:extLst>
              <a:ext uri="{FF2B5EF4-FFF2-40B4-BE49-F238E27FC236}">
                <a16:creationId xmlns:a16="http://schemas.microsoft.com/office/drawing/2014/main" id="{D9F79E93-A93A-4D0B-E69F-E1EA2D8F44E7}"/>
              </a:ext>
            </a:extLst>
          </p:cNvPr>
          <p:cNvSpPr/>
          <p:nvPr/>
        </p:nvSpPr>
        <p:spPr>
          <a:xfrm>
            <a:off x="4909894" y="312518"/>
            <a:ext cx="2578608" cy="1180870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經濟活動跨越</a:t>
            </a:r>
            <a:endParaRPr lang="en-US" altLang="zh-TW" sz="18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國界的全球現象</a:t>
            </a:r>
          </a:p>
        </p:txBody>
      </p:sp>
      <p:cxnSp>
        <p:nvCxnSpPr>
          <p:cNvPr id="46" name="Straight Arrow Connector 8">
            <a:extLst>
              <a:ext uri="{FF2B5EF4-FFF2-40B4-BE49-F238E27FC236}">
                <a16:creationId xmlns:a16="http://schemas.microsoft.com/office/drawing/2014/main" id="{77B98D07-7F6D-3277-B74F-8173E020DB05}"/>
              </a:ext>
            </a:extLst>
          </p:cNvPr>
          <p:cNvCxnSpPr>
            <a:cxnSpLocks/>
            <a:stCxn id="4" idx="0"/>
            <a:endCxn id="45" idx="4"/>
          </p:cNvCxnSpPr>
          <p:nvPr/>
        </p:nvCxnSpPr>
        <p:spPr>
          <a:xfrm flipH="1" flipV="1">
            <a:off x="6199198" y="1493388"/>
            <a:ext cx="422262" cy="655387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1">
            <a:extLst>
              <a:ext uri="{FF2B5EF4-FFF2-40B4-BE49-F238E27FC236}">
                <a16:creationId xmlns:a16="http://schemas.microsoft.com/office/drawing/2014/main" id="{22D31272-54E6-83F8-C6A8-C073CD3F983F}"/>
              </a:ext>
            </a:extLst>
          </p:cNvPr>
          <p:cNvSpPr/>
          <p:nvPr/>
        </p:nvSpPr>
        <p:spPr>
          <a:xfrm>
            <a:off x="7237684" y="1345385"/>
            <a:ext cx="1590504" cy="8093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商品市場一體化</a:t>
            </a:r>
          </a:p>
        </p:txBody>
      </p:sp>
      <p:cxnSp>
        <p:nvCxnSpPr>
          <p:cNvPr id="69" name="Straight Arrow Connector 8">
            <a:extLst>
              <a:ext uri="{FF2B5EF4-FFF2-40B4-BE49-F238E27FC236}">
                <a16:creationId xmlns:a16="http://schemas.microsoft.com/office/drawing/2014/main" id="{409E1F63-81B9-1E78-EAAD-8553A5B053CC}"/>
              </a:ext>
            </a:extLst>
          </p:cNvPr>
          <p:cNvCxnSpPr>
            <a:cxnSpLocks/>
            <a:stCxn id="5" idx="1"/>
            <a:endCxn id="68" idx="5"/>
          </p:cNvCxnSpPr>
          <p:nvPr/>
        </p:nvCxnSpPr>
        <p:spPr>
          <a:xfrm flipH="1" flipV="1">
            <a:off x="8595264" y="2036231"/>
            <a:ext cx="438741" cy="254895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1">
            <a:extLst>
              <a:ext uri="{FF2B5EF4-FFF2-40B4-BE49-F238E27FC236}">
                <a16:creationId xmlns:a16="http://schemas.microsoft.com/office/drawing/2014/main" id="{E1E72E40-6D83-CA72-60F4-5E170BB58D18}"/>
              </a:ext>
            </a:extLst>
          </p:cNvPr>
          <p:cNvSpPr/>
          <p:nvPr/>
        </p:nvSpPr>
        <p:spPr>
          <a:xfrm>
            <a:off x="8505782" y="513958"/>
            <a:ext cx="1590504" cy="8093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資本市場一體化</a:t>
            </a:r>
          </a:p>
        </p:txBody>
      </p:sp>
      <p:cxnSp>
        <p:nvCxnSpPr>
          <p:cNvPr id="77" name="Straight Arrow Connector 8">
            <a:extLst>
              <a:ext uri="{FF2B5EF4-FFF2-40B4-BE49-F238E27FC236}">
                <a16:creationId xmlns:a16="http://schemas.microsoft.com/office/drawing/2014/main" id="{D5280B96-9E85-8ED2-4B57-58332788FDB4}"/>
              </a:ext>
            </a:extLst>
          </p:cNvPr>
          <p:cNvCxnSpPr>
            <a:cxnSpLocks/>
            <a:stCxn id="5" idx="0"/>
            <a:endCxn id="76" idx="4"/>
          </p:cNvCxnSpPr>
          <p:nvPr/>
        </p:nvCxnSpPr>
        <p:spPr>
          <a:xfrm flipH="1" flipV="1">
            <a:off x="9301034" y="1323334"/>
            <a:ext cx="125582" cy="873535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1">
            <a:extLst>
              <a:ext uri="{FF2B5EF4-FFF2-40B4-BE49-F238E27FC236}">
                <a16:creationId xmlns:a16="http://schemas.microsoft.com/office/drawing/2014/main" id="{D2DC714D-DF82-5416-8B8A-213BD1B0BAE6}"/>
              </a:ext>
            </a:extLst>
          </p:cNvPr>
          <p:cNvSpPr/>
          <p:nvPr/>
        </p:nvSpPr>
        <p:spPr>
          <a:xfrm>
            <a:off x="9861950" y="1193331"/>
            <a:ext cx="1110471" cy="8093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國際分工</a:t>
            </a:r>
          </a:p>
        </p:txBody>
      </p:sp>
      <p:cxnSp>
        <p:nvCxnSpPr>
          <p:cNvPr id="83" name="Straight Arrow Connector 8">
            <a:extLst>
              <a:ext uri="{FF2B5EF4-FFF2-40B4-BE49-F238E27FC236}">
                <a16:creationId xmlns:a16="http://schemas.microsoft.com/office/drawing/2014/main" id="{5FBF2D66-A6C9-1B8B-6659-B0008C57E50E}"/>
              </a:ext>
            </a:extLst>
          </p:cNvPr>
          <p:cNvCxnSpPr>
            <a:cxnSpLocks/>
            <a:stCxn id="5" idx="7"/>
            <a:endCxn id="82" idx="4"/>
          </p:cNvCxnSpPr>
          <p:nvPr/>
        </p:nvCxnSpPr>
        <p:spPr>
          <a:xfrm flipV="1">
            <a:off x="9819226" y="2002707"/>
            <a:ext cx="597960" cy="288419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1">
            <a:extLst>
              <a:ext uri="{FF2B5EF4-FFF2-40B4-BE49-F238E27FC236}">
                <a16:creationId xmlns:a16="http://schemas.microsoft.com/office/drawing/2014/main" id="{E1C11F44-3A1F-B73F-AFE1-D3270EB6A03A}"/>
              </a:ext>
            </a:extLst>
          </p:cNvPr>
          <p:cNvSpPr/>
          <p:nvPr/>
        </p:nvSpPr>
        <p:spPr>
          <a:xfrm>
            <a:off x="10374461" y="2045282"/>
            <a:ext cx="1433164" cy="1053308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國際經濟組織的出現</a:t>
            </a:r>
          </a:p>
        </p:txBody>
      </p:sp>
      <p:cxnSp>
        <p:nvCxnSpPr>
          <p:cNvPr id="87" name="Straight Arrow Connector 8">
            <a:extLst>
              <a:ext uri="{FF2B5EF4-FFF2-40B4-BE49-F238E27FC236}">
                <a16:creationId xmlns:a16="http://schemas.microsoft.com/office/drawing/2014/main" id="{F8AD4CEF-583A-D333-643F-01E1D12B3625}"/>
              </a:ext>
            </a:extLst>
          </p:cNvPr>
          <p:cNvCxnSpPr>
            <a:cxnSpLocks/>
            <a:stCxn id="5" idx="6"/>
            <a:endCxn id="86" idx="2"/>
          </p:cNvCxnSpPr>
          <p:nvPr/>
        </p:nvCxnSpPr>
        <p:spPr>
          <a:xfrm>
            <a:off x="9981851" y="2518683"/>
            <a:ext cx="392610" cy="53253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">
            <a:extLst>
              <a:ext uri="{FF2B5EF4-FFF2-40B4-BE49-F238E27FC236}">
                <a16:creationId xmlns:a16="http://schemas.microsoft.com/office/drawing/2014/main" id="{026D24CA-26EE-41BB-8517-6ACC414D5334}"/>
              </a:ext>
            </a:extLst>
          </p:cNvPr>
          <p:cNvSpPr/>
          <p:nvPr/>
        </p:nvSpPr>
        <p:spPr>
          <a:xfrm>
            <a:off x="9330863" y="4212577"/>
            <a:ext cx="1641558" cy="67563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負面</a:t>
            </a:r>
            <a:r>
              <a: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影響</a:t>
            </a:r>
            <a:endParaRPr lang="en-HK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7" name="Straight Arrow Connector 8">
            <a:extLst>
              <a:ext uri="{FF2B5EF4-FFF2-40B4-BE49-F238E27FC236}">
                <a16:creationId xmlns:a16="http://schemas.microsoft.com/office/drawing/2014/main" id="{2758926A-3E23-286E-AEC1-22C42AB8EE44}"/>
              </a:ext>
            </a:extLst>
          </p:cNvPr>
          <p:cNvCxnSpPr>
            <a:cxnSpLocks/>
            <a:stCxn id="15" idx="5"/>
            <a:endCxn id="136" idx="0"/>
          </p:cNvCxnSpPr>
          <p:nvPr/>
        </p:nvCxnSpPr>
        <p:spPr>
          <a:xfrm>
            <a:off x="8971101" y="3870745"/>
            <a:ext cx="1180541" cy="34183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Oval 1">
            <a:extLst>
              <a:ext uri="{FF2B5EF4-FFF2-40B4-BE49-F238E27FC236}">
                <a16:creationId xmlns:a16="http://schemas.microsoft.com/office/drawing/2014/main" id="{B0305416-3688-F3F8-EE56-F6B7FCDA7B8F}"/>
              </a:ext>
            </a:extLst>
          </p:cNvPr>
          <p:cNvSpPr/>
          <p:nvPr/>
        </p:nvSpPr>
        <p:spPr>
          <a:xfrm>
            <a:off x="4015219" y="4952885"/>
            <a:ext cx="1590504" cy="8093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促進全球財富增長</a:t>
            </a:r>
          </a:p>
        </p:txBody>
      </p:sp>
      <p:cxnSp>
        <p:nvCxnSpPr>
          <p:cNvPr id="143" name="Straight Arrow Connector 8">
            <a:extLst>
              <a:ext uri="{FF2B5EF4-FFF2-40B4-BE49-F238E27FC236}">
                <a16:creationId xmlns:a16="http://schemas.microsoft.com/office/drawing/2014/main" id="{87E5AD7E-8B8F-3536-FE0E-A970A8373920}"/>
              </a:ext>
            </a:extLst>
          </p:cNvPr>
          <p:cNvCxnSpPr>
            <a:cxnSpLocks/>
            <a:stCxn id="17" idx="3"/>
            <a:endCxn id="142" idx="7"/>
          </p:cNvCxnSpPr>
          <p:nvPr/>
        </p:nvCxnSpPr>
        <p:spPr>
          <a:xfrm flipH="1">
            <a:off x="5372799" y="4742168"/>
            <a:ext cx="125330" cy="329247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8">
            <a:extLst>
              <a:ext uri="{FF2B5EF4-FFF2-40B4-BE49-F238E27FC236}">
                <a16:creationId xmlns:a16="http://schemas.microsoft.com/office/drawing/2014/main" id="{CB45D58F-7F0C-4BF8-28DE-601092EA3100}"/>
              </a:ext>
            </a:extLst>
          </p:cNvPr>
          <p:cNvCxnSpPr>
            <a:cxnSpLocks/>
            <a:stCxn id="17" idx="4"/>
            <a:endCxn id="150" idx="0"/>
          </p:cNvCxnSpPr>
          <p:nvPr/>
        </p:nvCxnSpPr>
        <p:spPr>
          <a:xfrm>
            <a:off x="6078507" y="4841112"/>
            <a:ext cx="9428" cy="922319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Oval 1">
            <a:extLst>
              <a:ext uri="{FF2B5EF4-FFF2-40B4-BE49-F238E27FC236}">
                <a16:creationId xmlns:a16="http://schemas.microsoft.com/office/drawing/2014/main" id="{5615385A-2C13-69AA-79A5-35A49ACF23EA}"/>
              </a:ext>
            </a:extLst>
          </p:cNvPr>
          <p:cNvSpPr/>
          <p:nvPr/>
        </p:nvSpPr>
        <p:spPr>
          <a:xfrm>
            <a:off x="5292683" y="5763431"/>
            <a:ext cx="1590504" cy="8093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帶動各地產業發展</a:t>
            </a:r>
          </a:p>
        </p:txBody>
      </p:sp>
      <p:cxnSp>
        <p:nvCxnSpPr>
          <p:cNvPr id="151" name="Straight Arrow Connector 8">
            <a:extLst>
              <a:ext uri="{FF2B5EF4-FFF2-40B4-BE49-F238E27FC236}">
                <a16:creationId xmlns:a16="http://schemas.microsoft.com/office/drawing/2014/main" id="{0A758090-E4DC-21D3-0235-DCC6E1FF0006}"/>
              </a:ext>
            </a:extLst>
          </p:cNvPr>
          <p:cNvCxnSpPr>
            <a:cxnSpLocks/>
            <a:stCxn id="17" idx="5"/>
            <a:endCxn id="152" idx="1"/>
          </p:cNvCxnSpPr>
          <p:nvPr/>
        </p:nvCxnSpPr>
        <p:spPr>
          <a:xfrm>
            <a:off x="6658885" y="4742168"/>
            <a:ext cx="27408" cy="30903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">
            <a:extLst>
              <a:ext uri="{FF2B5EF4-FFF2-40B4-BE49-F238E27FC236}">
                <a16:creationId xmlns:a16="http://schemas.microsoft.com/office/drawing/2014/main" id="{6792485A-4916-BAEA-3466-BC03EA826B2A}"/>
              </a:ext>
            </a:extLst>
          </p:cNvPr>
          <p:cNvSpPr/>
          <p:nvPr/>
        </p:nvSpPr>
        <p:spPr>
          <a:xfrm>
            <a:off x="6453369" y="4932668"/>
            <a:ext cx="1590504" cy="8093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增加消費者選擇</a:t>
            </a:r>
          </a:p>
        </p:txBody>
      </p:sp>
      <p:sp>
        <p:nvSpPr>
          <p:cNvPr id="179" name="Oval 1">
            <a:extLst>
              <a:ext uri="{FF2B5EF4-FFF2-40B4-BE49-F238E27FC236}">
                <a16:creationId xmlns:a16="http://schemas.microsoft.com/office/drawing/2014/main" id="{F818BE79-96AC-FA59-4949-9EA799FFD1A6}"/>
              </a:ext>
            </a:extLst>
          </p:cNvPr>
          <p:cNvSpPr/>
          <p:nvPr/>
        </p:nvSpPr>
        <p:spPr>
          <a:xfrm>
            <a:off x="8411570" y="4932668"/>
            <a:ext cx="1297364" cy="8093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貧富懸殊加劇</a:t>
            </a:r>
          </a:p>
        </p:txBody>
      </p:sp>
      <p:cxnSp>
        <p:nvCxnSpPr>
          <p:cNvPr id="180" name="Straight Arrow Connector 8">
            <a:extLst>
              <a:ext uri="{FF2B5EF4-FFF2-40B4-BE49-F238E27FC236}">
                <a16:creationId xmlns:a16="http://schemas.microsoft.com/office/drawing/2014/main" id="{9790F0DD-D80E-1F33-2BB4-0B074DAFA9C5}"/>
              </a:ext>
            </a:extLst>
          </p:cNvPr>
          <p:cNvCxnSpPr>
            <a:cxnSpLocks/>
            <a:stCxn id="136" idx="3"/>
            <a:endCxn id="179" idx="7"/>
          </p:cNvCxnSpPr>
          <p:nvPr/>
        </p:nvCxnSpPr>
        <p:spPr>
          <a:xfrm flipH="1">
            <a:off x="9518939" y="4789263"/>
            <a:ext cx="52325" cy="261935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8">
            <a:extLst>
              <a:ext uri="{FF2B5EF4-FFF2-40B4-BE49-F238E27FC236}">
                <a16:creationId xmlns:a16="http://schemas.microsoft.com/office/drawing/2014/main" id="{8A39781B-B1EE-D314-CD2B-F4FEE73EC9CB}"/>
              </a:ext>
            </a:extLst>
          </p:cNvPr>
          <p:cNvCxnSpPr>
            <a:cxnSpLocks/>
            <a:stCxn id="136" idx="4"/>
            <a:endCxn id="182" idx="0"/>
          </p:cNvCxnSpPr>
          <p:nvPr/>
        </p:nvCxnSpPr>
        <p:spPr>
          <a:xfrm>
            <a:off x="10151642" y="4888207"/>
            <a:ext cx="23748" cy="861207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Oval 1">
            <a:extLst>
              <a:ext uri="{FF2B5EF4-FFF2-40B4-BE49-F238E27FC236}">
                <a16:creationId xmlns:a16="http://schemas.microsoft.com/office/drawing/2014/main" id="{D73F91F6-609D-B201-5D9A-942DD36CE9E5}"/>
              </a:ext>
            </a:extLst>
          </p:cNvPr>
          <p:cNvSpPr/>
          <p:nvPr/>
        </p:nvSpPr>
        <p:spPr>
          <a:xfrm>
            <a:off x="9194722" y="5749414"/>
            <a:ext cx="1961336" cy="8093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全球性經濟危機湧現</a:t>
            </a:r>
          </a:p>
        </p:txBody>
      </p:sp>
      <p:cxnSp>
        <p:nvCxnSpPr>
          <p:cNvPr id="183" name="Straight Arrow Connector 8">
            <a:extLst>
              <a:ext uri="{FF2B5EF4-FFF2-40B4-BE49-F238E27FC236}">
                <a16:creationId xmlns:a16="http://schemas.microsoft.com/office/drawing/2014/main" id="{C0F8CB0A-C4EB-04BB-48FA-27926D18FA5E}"/>
              </a:ext>
            </a:extLst>
          </p:cNvPr>
          <p:cNvCxnSpPr>
            <a:cxnSpLocks/>
            <a:stCxn id="136" idx="5"/>
            <a:endCxn id="184" idx="1"/>
          </p:cNvCxnSpPr>
          <p:nvPr/>
        </p:nvCxnSpPr>
        <p:spPr>
          <a:xfrm>
            <a:off x="10732020" y="4789263"/>
            <a:ext cx="109740" cy="28215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Oval 1">
            <a:extLst>
              <a:ext uri="{FF2B5EF4-FFF2-40B4-BE49-F238E27FC236}">
                <a16:creationId xmlns:a16="http://schemas.microsoft.com/office/drawing/2014/main" id="{742C26CE-72CC-8A3A-7054-716F69BB6EEA}"/>
              </a:ext>
            </a:extLst>
          </p:cNvPr>
          <p:cNvSpPr/>
          <p:nvPr/>
        </p:nvSpPr>
        <p:spPr>
          <a:xfrm>
            <a:off x="10641845" y="4952885"/>
            <a:ext cx="1365106" cy="809376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跨國企業壟斷</a:t>
            </a:r>
          </a:p>
        </p:txBody>
      </p:sp>
    </p:spTree>
    <p:extLst>
      <p:ext uri="{BB962C8B-B14F-4D97-AF65-F5344CB8AC3E}">
        <p14:creationId xmlns:p14="http://schemas.microsoft.com/office/powerpoint/2010/main" val="2440264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8;p30">
            <a:extLst>
              <a:ext uri="{FF2B5EF4-FFF2-40B4-BE49-F238E27FC236}">
                <a16:creationId xmlns:a16="http://schemas.microsoft.com/office/drawing/2014/main" id="{023805C7-5869-BD85-2C6E-8D1A18741685}"/>
              </a:ext>
            </a:extLst>
          </p:cNvPr>
          <p:cNvSpPr/>
          <p:nvPr/>
        </p:nvSpPr>
        <p:spPr>
          <a:xfrm>
            <a:off x="546479" y="123765"/>
            <a:ext cx="2692021" cy="833159"/>
          </a:xfrm>
          <a:prstGeom prst="roundRect">
            <a:avLst>
              <a:gd name="adj" fmla="val 16667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參考資料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1447E44-6725-D8AB-9B54-B0C4269DA8E9}"/>
              </a:ext>
            </a:extLst>
          </p:cNvPr>
          <p:cNvSpPr txBox="1"/>
          <p:nvPr/>
        </p:nvSpPr>
        <p:spPr>
          <a:xfrm>
            <a:off x="115504" y="989923"/>
            <a:ext cx="12076495" cy="5615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中國文化研究院「公民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‧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好學」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CN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概念通通識</a:t>
            </a:r>
            <a:r>
              <a:rPr lang="en-US" altLang="zh-CN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lang="zh-CN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全球化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 </a:t>
            </a:r>
            <a:r>
              <a:rPr lang="en-HK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https://ls.chiculture.org.hk/concept/0073</a:t>
            </a: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endParaRPr lang="en-US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CN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團結香港基金</a:t>
            </a:r>
            <a:r>
              <a:rPr lang="en-US" altLang="zh-CN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CN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與時代共舞</a:t>
            </a:r>
            <a:r>
              <a:rPr lang="en-US" altLang="zh-CN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zh-CN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</a:t>
            </a:r>
            <a:r>
              <a:rPr lang="en-US" altLang="zh-CN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34</a:t>
            </a:r>
            <a:r>
              <a:rPr lang="zh-CN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集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CN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小商品王國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HK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https://youtu.be/l7phsTnNZO0?si=KYbSwNk9PvZHti7i</a:t>
            </a: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中國環球電視網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假如沒有經濟全球化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en-HK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https://news.cgtn.com/news/3d3d514d78676a4e78457a6333566d54/share_p.html</a:t>
            </a: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中國文化研究院「公民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‧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好學」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經濟全球化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HK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https://acsdevmini2.chiculture.org.hk/concept/0135</a:t>
            </a: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中國文化研究院「</a:t>
            </a:r>
            <a:r>
              <a:rPr lang="zh-CN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當代中國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中國罐頭熱銷海外 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2022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年出口額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500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億創新高 哪類罐頭最受歡迎？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HK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HK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https://www.ourchinastory.com/zh/5933</a:t>
            </a: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中國文化研究院「</a:t>
            </a:r>
            <a:r>
              <a:rPr lang="zh-CN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當代中國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香港之最股市篇｜港股史上最大升跌市幾時發生？哪隻新股最吸金？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 </a:t>
            </a:r>
            <a:r>
              <a:rPr lang="en-HK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https://www.ourchinastory.com/zh/6565</a:t>
            </a: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中國文化研究院「公民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‧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好學」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CN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國際分工</a:t>
            </a:r>
            <a:r>
              <a:rPr lang="en-US" altLang="zh-CN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HK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https://ls.chiculture.org.hk/tc/concept/0139</a:t>
            </a: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香港特區政府商務及經濟發展局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參與國際組織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en-HK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https://www.cedb.gov.hk/tc/trade-and-investment/participation-in-international-organisations.html</a:t>
            </a: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中國文化研究院「</a:t>
            </a:r>
            <a:r>
              <a:rPr lang="zh-CN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當代中國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一帶一路入門篇｜盤點八大里程碑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HK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https://youtu.be/ws55jRpgrS8?si=n2Bn0_NQhrKOwrzp</a:t>
            </a: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中國文化研究院「</a:t>
            </a:r>
            <a:r>
              <a:rPr lang="zh-CN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當代中國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中國鐵路｜中歐班列耀絲路 繪就藍圖創共贏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〉 </a:t>
            </a:r>
            <a:r>
              <a:rPr lang="en-HK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https://www.ourchinastory.com/zh/4987</a:t>
            </a: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endParaRPr lang="zh-TW" altLang="en-US" sz="1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中國文化研究院「</a:t>
            </a:r>
            <a:r>
              <a:rPr lang="zh-CN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當代中國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r>
              <a:rPr lang="en-US" altLang="zh-TW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〈</a:t>
            </a:r>
            <a:r>
              <a:rPr lang="zh-TW" altLang="en-US" sz="1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中國經濟｜攜手共促開放共享的服務經濟〉</a:t>
            </a:r>
            <a:r>
              <a:rPr lang="en-HK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https://www.ourchinastory.com/zh/4834</a:t>
            </a: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228600" indent="-228600">
              <a:lnSpc>
                <a:spcPts val="1800"/>
              </a:lnSpc>
              <a:buFont typeface="+mj-lt"/>
              <a:buAutoNum type="arabicPeriod"/>
            </a:pPr>
            <a:r>
              <a:rPr lang="zh-TW" altLang="en-US" sz="1400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中國文化研究院「虛擬學習旅程教材套 課題六：世界貿易」 </a:t>
            </a:r>
            <a:r>
              <a:rPr lang="en-US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https://chiculture.org.hk/tc/school-program/4290</a:t>
            </a:r>
            <a:r>
              <a:rPr lang="en-US" altLang="zh-TW" sz="1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HK" altLang="zh-TW" sz="140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1"/>
          <p:cNvSpPr txBox="1"/>
          <p:nvPr/>
        </p:nvSpPr>
        <p:spPr>
          <a:xfrm>
            <a:off x="5076026" y="2715880"/>
            <a:ext cx="158222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6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完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>
            <a:off x="382106" y="1173745"/>
            <a:ext cx="11185498" cy="5315955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3" name="Google Shape;53;p3"/>
          <p:cNvSpPr/>
          <p:nvPr/>
        </p:nvSpPr>
        <p:spPr>
          <a:xfrm>
            <a:off x="1156447" y="244028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學習重點</a:t>
            </a:r>
            <a:endParaRPr dirty="0"/>
          </a:p>
        </p:txBody>
      </p:sp>
      <p:pic>
        <p:nvPicPr>
          <p:cNvPr id="54" name="Google Shape;5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0912" y="0"/>
            <a:ext cx="2891088" cy="265176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"/>
          <p:cNvSpPr txBox="1"/>
          <p:nvPr/>
        </p:nvSpPr>
        <p:spPr>
          <a:xfrm>
            <a:off x="789922" y="1529818"/>
            <a:ext cx="10612155" cy="461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D1465"/>
              </a:buClr>
              <a:buSzPts val="2800"/>
              <a:buFont typeface="Gill Sans"/>
              <a:buNone/>
            </a:pP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知識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認識經濟全球化、國際經濟組織的含義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認識各國經濟體系互相依存及互動的關係</a:t>
            </a:r>
            <a:endParaRPr lang="zh-TW" altLang="en-US" sz="28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Gill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技能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客觀分析全球經濟互聯相依的現象，培養慎思明辨的能力</a:t>
            </a:r>
            <a:endParaRPr lang="zh-TW" altLang="en-US" sz="28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Gill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b="1" i="0" u="none" strike="noStrike" cap="none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ill Sans"/>
                <a:sym typeface="Gill Sans"/>
              </a:rPr>
              <a:t>態度</a:t>
            </a:r>
            <a:endParaRPr lang="zh-TW" altLang="en-US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拓寬國際視野，培養貢獻國家和香港經濟發展的個人及社會責任感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/>
          <p:nvPr/>
        </p:nvSpPr>
        <p:spPr>
          <a:xfrm>
            <a:off x="382106" y="1470211"/>
            <a:ext cx="11185498" cy="4948343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 b="0" i="0" u="none" strike="noStrike" cap="none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1156447" y="537882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探究問題</a:t>
            </a:r>
            <a:endParaRPr sz="46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2" name="Google Shape;6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5191" y="2135771"/>
            <a:ext cx="3217333" cy="321733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"/>
          <p:cNvSpPr txBox="1">
            <a:spLocks noGrp="1"/>
          </p:cNvSpPr>
          <p:nvPr>
            <p:ph type="body" idx="1"/>
          </p:nvPr>
        </p:nvSpPr>
        <p:spPr>
          <a:xfrm>
            <a:off x="953942" y="1652263"/>
            <a:ext cx="7275657" cy="418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+mj-lt"/>
              <a:buAutoNum type="arabicPeriod"/>
            </a:pPr>
            <a:r>
              <a:rPr lang="zh-TW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甚麼是「</a:t>
            </a:r>
            <a:r>
              <a:rPr lang="zh-CN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</a:t>
            </a:r>
            <a:r>
              <a:rPr lang="zh-TW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」？</a:t>
            </a:r>
            <a:endParaRPr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+mj-lt"/>
              <a:buAutoNum type="arabicPeriod"/>
            </a:pPr>
            <a:r>
              <a:rPr lang="zh-TW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</a:t>
            </a:r>
            <a:r>
              <a:rPr lang="zh-CN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全球化有哪些特徵</a:t>
            </a:r>
            <a:r>
              <a:rPr lang="zh-TW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+mj-lt"/>
              <a:buAutoNum type="arabicPeriod"/>
            </a:pPr>
            <a:r>
              <a:rPr lang="zh-TW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</a:t>
            </a:r>
            <a:r>
              <a:rPr lang="zh-CN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全球化帶來</a:t>
            </a:r>
            <a:r>
              <a:rPr lang="zh-TW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甚麼影響？</a:t>
            </a:r>
            <a:endParaRPr lang="en-HK" altLang="zh-TW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+mj-lt"/>
              <a:buAutoNum type="arabicPeriod"/>
            </a:pPr>
            <a:r>
              <a:rPr lang="zh-CN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經濟全球化如何令</a:t>
            </a:r>
            <a:r>
              <a:rPr lang="zh-TW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各國經濟體系互相依存及全球市場愈趨融合</a:t>
            </a:r>
            <a:r>
              <a:rPr lang="zh-CN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+mj-lt"/>
              <a:buAutoNum type="arabicPeriod"/>
            </a:pPr>
            <a:r>
              <a:rPr lang="zh-TW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CN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對經濟全球化有何回應</a:t>
            </a:r>
            <a:r>
              <a:rPr lang="zh-TW" altLang="en-US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dirty="0">
              <a:solidFill>
                <a:schemeClr val="accent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"/>
          <p:cNvSpPr/>
          <p:nvPr/>
        </p:nvSpPr>
        <p:spPr>
          <a:xfrm>
            <a:off x="364176" y="1047418"/>
            <a:ext cx="11185498" cy="5322318"/>
          </a:xfrm>
          <a:prstGeom prst="roundRect">
            <a:avLst>
              <a:gd name="adj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</a:pPr>
            <a:endParaRPr sz="3200" b="0" i="0" u="none" strike="noStrike" cap="none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7367240" y="1590994"/>
            <a:ext cx="1703294" cy="636494"/>
          </a:xfrm>
          <a:prstGeom prst="rect">
            <a:avLst/>
          </a:prstGeom>
          <a:solidFill>
            <a:srgbClr val="212C5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引入活動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0" name="Google Shape;70;p5"/>
          <p:cNvSpPr/>
          <p:nvPr/>
        </p:nvSpPr>
        <p:spPr>
          <a:xfrm rot="10800000">
            <a:off x="8014236" y="2227488"/>
            <a:ext cx="409303" cy="381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1" name="Google Shape;71;p5"/>
          <p:cNvSpPr/>
          <p:nvPr/>
        </p:nvSpPr>
        <p:spPr>
          <a:xfrm>
            <a:off x="5980757" y="2601252"/>
            <a:ext cx="4593937" cy="727874"/>
          </a:xfrm>
          <a:prstGeom prst="rect">
            <a:avLst/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 1：</a:t>
            </a:r>
            <a:r>
              <a:rPr lang="zh-TW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經濟全球化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2" name="Google Shape;72;p5"/>
          <p:cNvSpPr/>
          <p:nvPr/>
        </p:nvSpPr>
        <p:spPr>
          <a:xfrm rot="10800000">
            <a:off x="8014236" y="3343184"/>
            <a:ext cx="409303" cy="3810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3" name="Google Shape;73;p5"/>
          <p:cNvSpPr/>
          <p:nvPr/>
        </p:nvSpPr>
        <p:spPr>
          <a:xfrm>
            <a:off x="5725051" y="3779136"/>
            <a:ext cx="5245853" cy="1088851"/>
          </a:xfrm>
          <a:prstGeom prst="rect">
            <a:avLst/>
          </a:prstGeom>
          <a:solidFill>
            <a:srgbClr val="8897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課堂活動 2：</a:t>
            </a:r>
            <a:r>
              <a:rPr lang="zh-TW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中國積極推動各國經濟體系互相依存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1448588" y="193416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重要概念</a:t>
            </a:r>
            <a:endParaRPr sz="46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6847288" y="193416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教學流程</a:t>
            </a:r>
            <a:endParaRPr sz="46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823732" y="2071374"/>
            <a:ext cx="1971096" cy="63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經濟全球化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1566392" y="5038620"/>
            <a:ext cx="2507591" cy="637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國際經濟組織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823731" y="4287476"/>
            <a:ext cx="1971094" cy="63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國際分工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" name="Google Shape;78;p5">
            <a:extLst>
              <a:ext uri="{FF2B5EF4-FFF2-40B4-BE49-F238E27FC236}">
                <a16:creationId xmlns:a16="http://schemas.microsoft.com/office/drawing/2014/main" id="{3A23796F-EC50-3C89-4156-4228D2A325AE}"/>
              </a:ext>
            </a:extLst>
          </p:cNvPr>
          <p:cNvSpPr/>
          <p:nvPr/>
        </p:nvSpPr>
        <p:spPr>
          <a:xfrm>
            <a:off x="1362642" y="2791693"/>
            <a:ext cx="2904555" cy="63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商品市場一體化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" name="Google Shape;78;p5">
            <a:extLst>
              <a:ext uri="{FF2B5EF4-FFF2-40B4-BE49-F238E27FC236}">
                <a16:creationId xmlns:a16="http://schemas.microsoft.com/office/drawing/2014/main" id="{8EB96ACF-4DF8-FBE4-AE69-BFD68C39B65F}"/>
              </a:ext>
            </a:extLst>
          </p:cNvPr>
          <p:cNvSpPr/>
          <p:nvPr/>
        </p:nvSpPr>
        <p:spPr>
          <a:xfrm>
            <a:off x="1373552" y="3536332"/>
            <a:ext cx="2904555" cy="63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資本市場一體化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" name="Isosceles Triangle 13">
            <a:extLst>
              <a:ext uri="{FF2B5EF4-FFF2-40B4-BE49-F238E27FC236}">
                <a16:creationId xmlns:a16="http://schemas.microsoft.com/office/drawing/2014/main" id="{E41418AD-A5A7-46DD-BBBD-4767A7E62883}"/>
              </a:ext>
            </a:extLst>
          </p:cNvPr>
          <p:cNvSpPr/>
          <p:nvPr/>
        </p:nvSpPr>
        <p:spPr>
          <a:xfrm rot="10800000">
            <a:off x="8073075" y="4886005"/>
            <a:ext cx="409303" cy="3810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HK" dirty="0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5A3EE786-2D0D-4233-BB2C-684F4C283AFB}"/>
              </a:ext>
            </a:extLst>
          </p:cNvPr>
          <p:cNvSpPr/>
          <p:nvPr/>
        </p:nvSpPr>
        <p:spPr>
          <a:xfrm>
            <a:off x="6292631" y="5275832"/>
            <a:ext cx="3852512" cy="548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800" b="1" dirty="0">
                <a:solidFill>
                  <a:schemeClr val="accent6">
                    <a:lumMod val="75000"/>
                  </a:schemeClr>
                </a:solidFill>
              </a:rPr>
              <a:t>課後活動：服貿交易會</a:t>
            </a:r>
            <a:endParaRPr lang="en-HK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/>
          <p:nvPr/>
        </p:nvSpPr>
        <p:spPr>
          <a:xfrm>
            <a:off x="163992" y="1482124"/>
            <a:ext cx="11627642" cy="4757869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ill Sans"/>
              <a:buNone/>
            </a:pPr>
            <a:endParaRPr sz="2800" b="0" i="0" u="none" strike="noStrike" cap="none" dirty="0">
              <a:solidFill>
                <a:srgbClr val="3F50A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5" name="Google Shape;85;p6"/>
          <p:cNvSpPr/>
          <p:nvPr/>
        </p:nvSpPr>
        <p:spPr>
          <a:xfrm>
            <a:off x="943087" y="552407"/>
            <a:ext cx="2743200" cy="929717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引入活動</a:t>
            </a:r>
            <a:endParaRPr sz="4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" name="Google Shape;86;p6">
            <a:hlinkClick r:id="rId3"/>
          </p:cNvPr>
          <p:cNvSpPr/>
          <p:nvPr/>
        </p:nvSpPr>
        <p:spPr>
          <a:xfrm>
            <a:off x="8850422" y="4144334"/>
            <a:ext cx="1428750" cy="1428750"/>
          </a:xfrm>
          <a:prstGeom prst="ellipse">
            <a:avLst/>
          </a:prstGeom>
          <a:gradFill>
            <a:gsLst>
              <a:gs pos="0">
                <a:srgbClr val="CED1E8"/>
              </a:gs>
              <a:gs pos="46000">
                <a:srgbClr val="8E93C8"/>
              </a:gs>
              <a:gs pos="100000">
                <a:srgbClr val="414787"/>
              </a:gs>
            </a:gsLst>
            <a:path path="circle">
              <a:fillToRect l="50000" t="50000" r="50000" b="50000"/>
            </a:path>
            <a:tileRect/>
          </a:gradFill>
          <a:ln w="57150" cap="flat" cmpd="sng">
            <a:solidFill>
              <a:srgbClr val="32427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按此觀看</a:t>
            </a:r>
            <a:endParaRPr sz="28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8" name="Google Shape;88;p6" descr="C:\Users\tsoikaka\AppData\Local\Microsoft\Windows\INetCache\Content.MSO\52AC1AFE.tm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7112" y="4329629"/>
            <a:ext cx="985520" cy="10581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D4D512D3-693A-7517-7C1F-D8A9AD554467}"/>
              </a:ext>
            </a:extLst>
          </p:cNvPr>
          <p:cNvSpPr txBox="1"/>
          <p:nvPr/>
        </p:nvSpPr>
        <p:spPr>
          <a:xfrm>
            <a:off x="361751" y="1737400"/>
            <a:ext cx="822966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吃自助餐時，我們可以品嚐來自世界各地的美食，如日本天婦羅、美國龍蝦、澳洲牛扒、法國生蠔、蘇格蘭聖子、意大利薄餅、新疆蜜瓜</a:t>
            </a:r>
            <a:r>
              <a:rPr lang="zh-CN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，而在世界各地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</a:t>
            </a:r>
            <a:r>
              <a:rPr lang="zh-CN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品市場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CN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同樣隨處可見產自中國的貨品，這些其實都能反映出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各國間的相互依存關係！</a:t>
            </a: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觀看影片「</a:t>
            </a:r>
            <a:r>
              <a:rPr lang="zh-CN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概念通通識</a:t>
            </a:r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──全球化」，初步認識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各國在飲食乃至日常生活上怎樣相互依存，以及這關係為何稱為「</a:t>
            </a:r>
            <a:r>
              <a:rPr lang="zh-CN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全球化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D99B3260-FBAE-D8F0-2056-12E65004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244" y="729717"/>
            <a:ext cx="5673428" cy="703540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認識國際間的</a:t>
            </a:r>
            <a:r>
              <a:rPr lang="zh-CN" altLang="en-US" sz="40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經濟</a:t>
            </a:r>
            <a:r>
              <a:rPr lang="zh-TW" altLang="en-US" sz="4000" spc="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交流</a:t>
            </a:r>
          </a:p>
        </p:txBody>
      </p:sp>
      <p:pic>
        <p:nvPicPr>
          <p:cNvPr id="3" name="Picture 2" descr="A map of the world with people around it&#10;&#10;Description automatically generated">
            <a:extLst>
              <a:ext uri="{FF2B5EF4-FFF2-40B4-BE49-F238E27FC236}">
                <a16:creationId xmlns:a16="http://schemas.microsoft.com/office/drawing/2014/main" id="{6245F2C0-64D8-226F-F108-BBF1D380C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0422" y="1961785"/>
            <a:ext cx="2761714" cy="18411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6302CE-DCC2-9D8D-41CF-7C6E45184985}"/>
              </a:ext>
            </a:extLst>
          </p:cNvPr>
          <p:cNvSpPr txBox="1">
            <a:spLocks/>
          </p:cNvSpPr>
          <p:nvPr/>
        </p:nvSpPr>
        <p:spPr>
          <a:xfrm>
            <a:off x="0" y="1578600"/>
            <a:ext cx="12191999" cy="3700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F50A4"/>
                </a:solidFill>
                <a:latin typeface="MHEI-MEDIUM-HKSCS-U" panose="020B0604050101010104" pitchFamily="34" charset="-120"/>
                <a:ea typeface="MHEI-MEDIUM-HKSCS-U" panose="020B06040501010101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zh-TW" altLang="en-US" sz="1800" dirty="0">
              <a:latin typeface="Times New Roman" panose="02020603050405020304" pitchFamily="18" charset="0"/>
              <a:ea typeface="DFKai-SB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6D2D999-24A4-252A-56ED-3DE74692EF53}"/>
              </a:ext>
            </a:extLst>
          </p:cNvPr>
          <p:cNvSpPr txBox="1"/>
          <p:nvPr/>
        </p:nvSpPr>
        <p:spPr>
          <a:xfrm>
            <a:off x="353706" y="1901089"/>
            <a:ext cx="117609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觀看影片「</a:t>
            </a:r>
            <a:r>
              <a:rPr lang="en-US" altLang="zh-TW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與時代共舞</a:t>
            </a:r>
            <a:r>
              <a:rPr lang="en-US" altLang="zh-TW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HK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34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</a:t>
            </a:r>
            <a:r>
              <a:rPr lang="en-US" altLang="zh-TW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小商品王國</a:t>
            </a:r>
            <a:r>
              <a:rPr lang="en-US" altLang="zh-TW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〉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」，</a:t>
            </a:r>
            <a:r>
              <a:rPr lang="zh-CN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留意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義烏中國</a:t>
            </a:r>
            <a:r>
              <a:rPr lang="zh-CN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小商品市場與經濟全球化的關係</a:t>
            </a: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8" name="Oval 3">
            <a:hlinkClick r:id="rId2"/>
            <a:extLst>
              <a:ext uri="{FF2B5EF4-FFF2-40B4-BE49-F238E27FC236}">
                <a16:creationId xmlns:a16="http://schemas.microsoft.com/office/drawing/2014/main" id="{FD6C9951-1039-9581-97DB-24DEA9827847}"/>
              </a:ext>
            </a:extLst>
          </p:cNvPr>
          <p:cNvSpPr/>
          <p:nvPr/>
        </p:nvSpPr>
        <p:spPr>
          <a:xfrm>
            <a:off x="8406733" y="3163137"/>
            <a:ext cx="1428750" cy="142875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/>
              <a:t>按此觀看</a:t>
            </a:r>
            <a:endParaRPr lang="en-HK" sz="2800" b="1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DE2B88A-916A-62A3-6F85-A8298C2F0B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14023" y="3294748"/>
            <a:ext cx="1175768" cy="117576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3DD8A41-898C-3F7E-3E21-3E69ACDF3F44}"/>
              </a:ext>
            </a:extLst>
          </p:cNvPr>
          <p:cNvSpPr/>
          <p:nvPr/>
        </p:nvSpPr>
        <p:spPr>
          <a:xfrm>
            <a:off x="-1" y="5335497"/>
            <a:ext cx="45300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資料來源：</a:t>
            </a:r>
            <a:r>
              <a:rPr lang="zh-CN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團結香港基金</a:t>
            </a:r>
            <a:r>
              <a:rPr lang="en-US" altLang="zh-TW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CN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與時代共舞</a:t>
            </a:r>
            <a:r>
              <a:rPr lang="en-US" altLang="zh-TW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CN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HK" altLang="zh-CN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34</a:t>
            </a:r>
            <a:r>
              <a:rPr lang="zh-CN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集</a:t>
            </a:r>
            <a:r>
              <a:rPr lang="en-US" altLang="zh-TW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〈</a:t>
            </a:r>
            <a:r>
              <a:rPr lang="zh-CN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小商品王國</a:t>
            </a:r>
            <a:r>
              <a:rPr lang="en-US" altLang="zh-TW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〉</a:t>
            </a:r>
            <a:r>
              <a:rPr lang="zh-TW" altLang="en-US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影片</a:t>
            </a:r>
            <a:endParaRPr lang="en-HK" altLang="zh-CN" sz="1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HK" sz="1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https://youtu.be/l7phsTnNZO0?si=Ic0OEk_u4o9CZTjP</a:t>
            </a:r>
          </a:p>
        </p:txBody>
      </p:sp>
      <p:sp>
        <p:nvSpPr>
          <p:cNvPr id="11" name="Rectangle: Top Corners Rounded 9">
            <a:extLst>
              <a:ext uri="{FF2B5EF4-FFF2-40B4-BE49-F238E27FC236}">
                <a16:creationId xmlns:a16="http://schemas.microsoft.com/office/drawing/2014/main" id="{8442F17A-0C2E-9F50-1237-AB387D2897E6}"/>
              </a:ext>
            </a:extLst>
          </p:cNvPr>
          <p:cNvSpPr/>
          <p:nvPr/>
        </p:nvSpPr>
        <p:spPr>
          <a:xfrm rot="16200000">
            <a:off x="11108714" y="759266"/>
            <a:ext cx="1660665" cy="516038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4800" b="1" dirty="0"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1027ABAA-F30B-DC68-453A-DB94DE25863C}"/>
              </a:ext>
            </a:extLst>
          </p:cNvPr>
          <p:cNvSpPr txBox="1"/>
          <p:nvPr/>
        </p:nvSpPr>
        <p:spPr>
          <a:xfrm>
            <a:off x="11681026" y="232456"/>
            <a:ext cx="5109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引入活動</a:t>
            </a:r>
            <a:endParaRPr lang="en-HK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forklift in a warehouse&#10;&#10;Description automatically generated">
            <a:extLst>
              <a:ext uri="{FF2B5EF4-FFF2-40B4-BE49-F238E27FC236}">
                <a16:creationId xmlns:a16="http://schemas.microsoft.com/office/drawing/2014/main" id="{E02C5665-FB6E-B86F-4867-A811CE6C8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176" y="3097887"/>
            <a:ext cx="3460024" cy="193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00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;p6">
            <a:extLst>
              <a:ext uri="{FF2B5EF4-FFF2-40B4-BE49-F238E27FC236}">
                <a16:creationId xmlns:a16="http://schemas.microsoft.com/office/drawing/2014/main" id="{5207CE1C-8BB0-88F1-C212-7B54ED510F3D}"/>
              </a:ext>
            </a:extLst>
          </p:cNvPr>
          <p:cNvSpPr/>
          <p:nvPr/>
        </p:nvSpPr>
        <p:spPr>
          <a:xfrm>
            <a:off x="1364745" y="1802076"/>
            <a:ext cx="9462510" cy="2887431"/>
          </a:xfrm>
          <a:prstGeom prst="roundRect">
            <a:avLst>
              <a:gd name="adj" fmla="val 84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B330D45-043E-F2FE-1215-6DF6E66DFC0D}"/>
              </a:ext>
            </a:extLst>
          </p:cNvPr>
          <p:cNvSpPr txBox="1"/>
          <p:nvPr/>
        </p:nvSpPr>
        <p:spPr>
          <a:xfrm>
            <a:off x="1737591" y="2458770"/>
            <a:ext cx="857942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甚麼是經濟全球化？</a:t>
            </a:r>
            <a:endParaRPr lang="en-US" altLang="zh-TW" sz="32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algn="just">
              <a:buAutoNum type="arabicPeriod"/>
            </a:pPr>
            <a:endParaRPr lang="en-US" altLang="zh-TW" sz="32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 algn="just">
              <a:buAutoNum type="arabicPeriod"/>
            </a:pPr>
            <a:r>
              <a:rPr lang="zh-TW" altLang="en-US" sz="3200" dirty="0">
                <a:solidFill>
                  <a:schemeClr val="tx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除吃自助餐外，你有甚麼類似能感受經濟全球化的經驗？</a:t>
            </a:r>
            <a:endParaRPr lang="en-US" altLang="zh-TW" sz="3200" dirty="0">
              <a:solidFill>
                <a:schemeClr val="tx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Oval 6">
            <a:extLst>
              <a:ext uri="{FF2B5EF4-FFF2-40B4-BE49-F238E27FC236}">
                <a16:creationId xmlns:a16="http://schemas.microsoft.com/office/drawing/2014/main" id="{3E5D0BDE-011B-0676-C324-53CE3F55018C}"/>
              </a:ext>
            </a:extLst>
          </p:cNvPr>
          <p:cNvSpPr/>
          <p:nvPr/>
        </p:nvSpPr>
        <p:spPr>
          <a:xfrm rot="20934303">
            <a:off x="678354" y="1325195"/>
            <a:ext cx="1961461" cy="95376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想一想</a:t>
            </a:r>
            <a:endParaRPr lang="en-HK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Google Shape;105;p8">
            <a:extLst>
              <a:ext uri="{FF2B5EF4-FFF2-40B4-BE49-F238E27FC236}">
                <a16:creationId xmlns:a16="http://schemas.microsoft.com/office/drawing/2014/main" id="{417AD8EC-B706-A38E-A00B-9AB55BE541AE}"/>
              </a:ext>
            </a:extLst>
          </p:cNvPr>
          <p:cNvSpPr/>
          <p:nvPr/>
        </p:nvSpPr>
        <p:spPr>
          <a:xfrm rot="-5400000">
            <a:off x="11131485" y="736495"/>
            <a:ext cx="1615123" cy="51603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32427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" name="Google Shape;106;p8">
            <a:extLst>
              <a:ext uri="{FF2B5EF4-FFF2-40B4-BE49-F238E27FC236}">
                <a16:creationId xmlns:a16="http://schemas.microsoft.com/office/drawing/2014/main" id="{6F0FA7E2-0A07-514B-77D3-8510B96C97BB}"/>
              </a:ext>
            </a:extLst>
          </p:cNvPr>
          <p:cNvSpPr txBox="1"/>
          <p:nvPr/>
        </p:nvSpPr>
        <p:spPr>
          <a:xfrm>
            <a:off x="11681026" y="232456"/>
            <a:ext cx="51097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引入</a:t>
            </a:r>
            <a:r>
              <a:rPr lang="zh-TW" altLang="en-US" sz="24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活動</a:t>
            </a:r>
            <a:endParaRPr sz="2400" b="1" i="0" u="none" strike="noStrike" cap="none" dirty="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81806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Custom 2">
      <a:dk1>
        <a:srgbClr val="4459A8"/>
      </a:dk1>
      <a:lt1>
        <a:srgbClr val="FFFFFF"/>
      </a:lt1>
      <a:dk2>
        <a:srgbClr val="4459A8"/>
      </a:dk2>
      <a:lt2>
        <a:srgbClr val="00A2E8"/>
      </a:lt2>
      <a:accent1>
        <a:srgbClr val="EC418C"/>
      </a:accent1>
      <a:accent2>
        <a:srgbClr val="D6D5EA"/>
      </a:accent2>
      <a:accent3>
        <a:srgbClr val="51B94F"/>
      </a:accent3>
      <a:accent4>
        <a:srgbClr val="898EC6"/>
      </a:accent4>
      <a:accent5>
        <a:srgbClr val="F3DD57"/>
      </a:accent5>
      <a:accent6>
        <a:srgbClr val="4459A8"/>
      </a:accent6>
      <a:hlink>
        <a:srgbClr val="EC418C"/>
      </a:hlink>
      <a:folHlink>
        <a:srgbClr val="FAAB5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公社科ppt_主題2課題1_template" id="{03337E0E-B253-3543-A4C0-98BF7E6F728D}" vid="{E7A760AA-5B0F-9341-9B24-F1FFCF0CA1A9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888565-292f-4b60-a4c3-978be975df1a">
      <Terms xmlns="http://schemas.microsoft.com/office/infopath/2007/PartnerControls"/>
    </lcf76f155ced4ddcb4097134ff3c332f>
    <TaxCatchAll xmlns="a67ca032-99e1-499e-a335-21cedd256a5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6AED26EDD48549808C35B334771AFF" ma:contentTypeVersion="21" ma:contentTypeDescription="Create a new document." ma:contentTypeScope="" ma:versionID="c914308c1d945ec29da5fce4652c1d3b">
  <xsd:schema xmlns:xsd="http://www.w3.org/2001/XMLSchema" xmlns:xs="http://www.w3.org/2001/XMLSchema" xmlns:p="http://schemas.microsoft.com/office/2006/metadata/properties" xmlns:ns2="7c888565-292f-4b60-a4c3-978be975df1a" xmlns:ns3="a67ca032-99e1-499e-a335-21cedd256a52" targetNamespace="http://schemas.microsoft.com/office/2006/metadata/properties" ma:root="true" ma:fieldsID="1be47a1b36fe9067b22593e60d97e0b5" ns2:_="" ns3:_="">
    <xsd:import namespace="7c888565-292f-4b60-a4c3-978be975df1a"/>
    <xsd:import namespace="a67ca032-99e1-499e-a335-21cedd256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88565-292f-4b60-a4c3-978be975df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5d5784a-827d-4306-a51d-6f1b4b9e6b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ca032-99e1-499e-a335-21cedd256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934b552b-2268-4134-bd04-92e881359c7f}" ma:internalName="TaxCatchAll" ma:showField="CatchAllData" ma:web="a67ca032-99e1-499e-a335-21cedd256a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4E62FC-4EE1-49C7-925E-AD465CD04EF5}">
  <ds:schemaRefs>
    <ds:schemaRef ds:uri="http://schemas.microsoft.com/office/2006/metadata/properties"/>
    <ds:schemaRef ds:uri="http://schemas.microsoft.com/office/infopath/2007/PartnerControls"/>
    <ds:schemaRef ds:uri="7c888565-292f-4b60-a4c3-978be975df1a"/>
    <ds:schemaRef ds:uri="a67ca032-99e1-499e-a335-21cedd256a52"/>
  </ds:schemaRefs>
</ds:datastoreItem>
</file>

<file path=customXml/itemProps2.xml><?xml version="1.0" encoding="utf-8"?>
<ds:datastoreItem xmlns:ds="http://schemas.openxmlformats.org/officeDocument/2006/customXml" ds:itemID="{4AB9D722-BDDB-44CF-A55C-82E87551BF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9E61E0-7023-445C-A1E5-B33F11DE74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888565-292f-4b60-a4c3-978be975df1a"/>
    <ds:schemaRef ds:uri="a67ca032-99e1-499e-a335-21cedd256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公社科ppt_主題2課題1_template</Template>
  <TotalTime>727</TotalTime>
  <Words>3553</Words>
  <Application>Microsoft Office PowerPoint</Application>
  <PresentationFormat>寬螢幕</PresentationFormat>
  <Paragraphs>283</Paragraphs>
  <Slides>36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50" baseType="lpstr">
      <vt:lpstr>標楷體</vt:lpstr>
      <vt:lpstr>標楷體</vt:lpstr>
      <vt:lpstr>Gill Sans</vt:lpstr>
      <vt:lpstr>MHEI-MEDIUM-HKSCS-U</vt:lpstr>
      <vt:lpstr>Microsoft JhengHei</vt:lpstr>
      <vt:lpstr>Microsoft JhengHei</vt:lpstr>
      <vt:lpstr>open_sansregular</vt:lpstr>
      <vt:lpstr>PMingLiU</vt:lpstr>
      <vt:lpstr>Arial</vt:lpstr>
      <vt:lpstr>Calibri</vt:lpstr>
      <vt:lpstr>Gill Sans MT</vt:lpstr>
      <vt:lpstr>Times New Roman</vt:lpstr>
      <vt:lpstr>Wingdings</vt:lpstr>
      <vt:lpstr>Office 佈景主題</vt:lpstr>
      <vt:lpstr>PowerPoint 簡報</vt:lpstr>
      <vt:lpstr>PowerPoint 簡報</vt:lpstr>
      <vt:lpstr>探究問題</vt:lpstr>
      <vt:lpstr>PowerPoint 簡報</vt:lpstr>
      <vt:lpstr>PowerPoint 簡報</vt:lpstr>
      <vt:lpstr>PowerPoint 簡報</vt:lpstr>
      <vt:lpstr>認識國際間的經濟交流</vt:lpstr>
      <vt:lpstr>PowerPoint 簡報</vt:lpstr>
      <vt:lpstr>PowerPoint 簡報</vt:lpstr>
      <vt:lpstr>PowerPoint 簡報</vt:lpstr>
      <vt:lpstr>經濟全球化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中國積極推動各國經濟體系互相依存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服貿交易會</vt:lpstr>
      <vt:lpstr>PowerPoint 簡報</vt:lpstr>
      <vt:lpstr>世界貿易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Jackson Lam</dc:creator>
  <cp:lastModifiedBy>Jackson Lam</cp:lastModifiedBy>
  <cp:revision>2</cp:revision>
  <dcterms:created xsi:type="dcterms:W3CDTF">2023-09-07T06:48:50Z</dcterms:created>
  <dcterms:modified xsi:type="dcterms:W3CDTF">2023-09-18T09:40:05Z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0x010100B26AED26EDD48549808C35B334771AFF</vt:lpwstr>
  </property>
  <property fmtid="{D5CDD505-2E9C-101B-9397-08002B2CF9AE}" pid="3" name="MediaServiceImageTags">
    <vt:lpwstr/>
  </property>
</Properties>
</file>