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2" r:id="rId6"/>
    <p:sldId id="288" r:id="rId7"/>
    <p:sldId id="257" r:id="rId8"/>
    <p:sldId id="265" r:id="rId9"/>
    <p:sldId id="267" r:id="rId10"/>
    <p:sldId id="266" r:id="rId11"/>
    <p:sldId id="271" r:id="rId12"/>
    <p:sldId id="268" r:id="rId13"/>
    <p:sldId id="272" r:id="rId14"/>
    <p:sldId id="289" r:id="rId15"/>
    <p:sldId id="275" r:id="rId16"/>
    <p:sldId id="270" r:id="rId17"/>
    <p:sldId id="276" r:id="rId18"/>
    <p:sldId id="277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3C3B2C-37C5-DBAF-97A3-1D9EF99A0BC8}" name="Sally Chan" initials="SC" userId="S::Sally.Chan@acsohk.org.hk::9b7e803e-441a-4fbc-a964-ad0db1aca0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5F7"/>
    <a:srgbClr val="9F60CE"/>
    <a:srgbClr val="6E4E98"/>
    <a:srgbClr val="FAEBD5"/>
    <a:srgbClr val="FAF3E9"/>
    <a:srgbClr val="F6F1EA"/>
    <a:srgbClr val="5E4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CC7F0-55A0-463B-B0A6-EC50788BA0A2}" v="564" dt="2023-04-14T06:02:57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Cheung" userId="dacc916a-fe35-4a1b-aa48-9c131659e1e8" providerId="ADAL" clId="{38C36112-F768-4669-AFBF-05745E50433B}"/>
    <pc:docChg chg="undo custSel addSld modSld">
      <pc:chgData name="Steve Cheung" userId="dacc916a-fe35-4a1b-aa48-9c131659e1e8" providerId="ADAL" clId="{38C36112-F768-4669-AFBF-05745E50433B}" dt="2023-04-13T04:35:03.017" v="1083" actId="1076"/>
      <pc:docMkLst>
        <pc:docMk/>
      </pc:docMkLst>
      <pc:sldChg chg="modSp mod">
        <pc:chgData name="Steve Cheung" userId="dacc916a-fe35-4a1b-aa48-9c131659e1e8" providerId="ADAL" clId="{38C36112-F768-4669-AFBF-05745E50433B}" dt="2023-04-13T03:44:06.625" v="48"/>
        <pc:sldMkLst>
          <pc:docMk/>
          <pc:sldMk cId="3762381374" sldId="256"/>
        </pc:sldMkLst>
        <pc:spChg chg="mod">
          <ac:chgData name="Steve Cheung" userId="dacc916a-fe35-4a1b-aa48-9c131659e1e8" providerId="ADAL" clId="{38C36112-F768-4669-AFBF-05745E50433B}" dt="2023-04-13T03:44:06.625" v="48"/>
          <ac:spMkLst>
            <pc:docMk/>
            <pc:sldMk cId="3762381374" sldId="256"/>
            <ac:spMk id="5" creationId="{2B02E71F-4F8B-484D-B583-E0AFFBD4CE31}"/>
          </ac:spMkLst>
        </pc:spChg>
      </pc:sldChg>
      <pc:sldChg chg="addSp delSp modSp mod">
        <pc:chgData name="Steve Cheung" userId="dacc916a-fe35-4a1b-aa48-9c131659e1e8" providerId="ADAL" clId="{38C36112-F768-4669-AFBF-05745E50433B}" dt="2023-04-13T03:54:03.904" v="653" actId="1076"/>
        <pc:sldMkLst>
          <pc:docMk/>
          <pc:sldMk cId="2063046336" sldId="257"/>
        </pc:sldMkLst>
        <pc:graphicFrameChg chg="mod modGraphic">
          <ac:chgData name="Steve Cheung" userId="dacc916a-fe35-4a1b-aa48-9c131659e1e8" providerId="ADAL" clId="{38C36112-F768-4669-AFBF-05745E50433B}" dt="2023-04-13T03:53:09.733" v="640" actId="20577"/>
          <ac:graphicFrameMkLst>
            <pc:docMk/>
            <pc:sldMk cId="2063046336" sldId="257"/>
            <ac:graphicFrameMk id="5" creationId="{7F0C2E31-DE66-A58D-A3E9-83754E918D39}"/>
          </ac:graphicFrameMkLst>
        </pc:graphicFrameChg>
        <pc:picChg chg="del">
          <ac:chgData name="Steve Cheung" userId="dacc916a-fe35-4a1b-aa48-9c131659e1e8" providerId="ADAL" clId="{38C36112-F768-4669-AFBF-05745E50433B}" dt="2023-04-13T03:44:17.637" v="66" actId="478"/>
          <ac:picMkLst>
            <pc:docMk/>
            <pc:sldMk cId="2063046336" sldId="257"/>
            <ac:picMk id="2" creationId="{A7CD6927-A02F-1D51-86BB-746244696BEA}"/>
          </ac:picMkLst>
        </pc:picChg>
        <pc:picChg chg="add mod">
          <ac:chgData name="Steve Cheung" userId="dacc916a-fe35-4a1b-aa48-9c131659e1e8" providerId="ADAL" clId="{38C36112-F768-4669-AFBF-05745E50433B}" dt="2023-04-13T03:51:41.140" v="626" actId="1076"/>
          <ac:picMkLst>
            <pc:docMk/>
            <pc:sldMk cId="2063046336" sldId="257"/>
            <ac:picMk id="3" creationId="{4FF23F56-4444-F278-1864-ED8D641C98B8}"/>
          </ac:picMkLst>
        </pc:picChg>
        <pc:picChg chg="del">
          <ac:chgData name="Steve Cheung" userId="dacc916a-fe35-4a1b-aa48-9c131659e1e8" providerId="ADAL" clId="{38C36112-F768-4669-AFBF-05745E50433B}" dt="2023-04-13T03:44:18.528" v="67" actId="478"/>
          <ac:picMkLst>
            <pc:docMk/>
            <pc:sldMk cId="2063046336" sldId="257"/>
            <ac:picMk id="3" creationId="{E917C281-CBD9-3F12-5665-4414A39DC924}"/>
          </ac:picMkLst>
        </pc:picChg>
        <pc:picChg chg="del">
          <ac:chgData name="Steve Cheung" userId="dacc916a-fe35-4a1b-aa48-9c131659e1e8" providerId="ADAL" clId="{38C36112-F768-4669-AFBF-05745E50433B}" dt="2023-04-13T03:44:21.559" v="69" actId="478"/>
          <ac:picMkLst>
            <pc:docMk/>
            <pc:sldMk cId="2063046336" sldId="257"/>
            <ac:picMk id="4" creationId="{5FD76C9D-FA87-6BD0-A787-E6FB188A4614}"/>
          </ac:picMkLst>
        </pc:picChg>
        <pc:picChg chg="add mod">
          <ac:chgData name="Steve Cheung" userId="dacc916a-fe35-4a1b-aa48-9c131659e1e8" providerId="ADAL" clId="{38C36112-F768-4669-AFBF-05745E50433B}" dt="2023-04-13T03:52:02.255" v="629" actId="1076"/>
          <ac:picMkLst>
            <pc:docMk/>
            <pc:sldMk cId="2063046336" sldId="257"/>
            <ac:picMk id="6" creationId="{C2416FF4-FEDD-9515-902E-378E88A39BB8}"/>
          </ac:picMkLst>
        </pc:picChg>
        <pc:picChg chg="add mod">
          <ac:chgData name="Steve Cheung" userId="dacc916a-fe35-4a1b-aa48-9c131659e1e8" providerId="ADAL" clId="{38C36112-F768-4669-AFBF-05745E50433B}" dt="2023-04-13T03:53:24.943" v="643" actId="14100"/>
          <ac:picMkLst>
            <pc:docMk/>
            <pc:sldMk cId="2063046336" sldId="257"/>
            <ac:picMk id="7" creationId="{78B6FEDB-9A27-AE58-8793-4671D78AE43B}"/>
          </ac:picMkLst>
        </pc:picChg>
        <pc:picChg chg="add mod">
          <ac:chgData name="Steve Cheung" userId="dacc916a-fe35-4a1b-aa48-9c131659e1e8" providerId="ADAL" clId="{38C36112-F768-4669-AFBF-05745E50433B}" dt="2023-04-13T03:53:35.774" v="646" actId="14100"/>
          <ac:picMkLst>
            <pc:docMk/>
            <pc:sldMk cId="2063046336" sldId="257"/>
            <ac:picMk id="8" creationId="{3860B8C3-CB09-F63C-168E-B6DE0FCEA7A5}"/>
          </ac:picMkLst>
        </pc:picChg>
        <pc:picChg chg="del">
          <ac:chgData name="Steve Cheung" userId="dacc916a-fe35-4a1b-aa48-9c131659e1e8" providerId="ADAL" clId="{38C36112-F768-4669-AFBF-05745E50433B}" dt="2023-04-13T03:44:22.168" v="70" actId="478"/>
          <ac:picMkLst>
            <pc:docMk/>
            <pc:sldMk cId="2063046336" sldId="257"/>
            <ac:picMk id="8" creationId="{E6B74FE6-8FBA-430C-4720-277E1F15998F}"/>
          </ac:picMkLst>
        </pc:picChg>
        <pc:picChg chg="add mod">
          <ac:chgData name="Steve Cheung" userId="dacc916a-fe35-4a1b-aa48-9c131659e1e8" providerId="ADAL" clId="{38C36112-F768-4669-AFBF-05745E50433B}" dt="2023-04-13T03:53:52.562" v="650" actId="14100"/>
          <ac:picMkLst>
            <pc:docMk/>
            <pc:sldMk cId="2063046336" sldId="257"/>
            <ac:picMk id="9" creationId="{8B800465-19B5-41B3-5E34-46E4F35E2B51}"/>
          </ac:picMkLst>
        </pc:picChg>
        <pc:picChg chg="add mod">
          <ac:chgData name="Steve Cheung" userId="dacc916a-fe35-4a1b-aa48-9c131659e1e8" providerId="ADAL" clId="{38C36112-F768-4669-AFBF-05745E50433B}" dt="2023-04-13T03:54:03.904" v="653" actId="1076"/>
          <ac:picMkLst>
            <pc:docMk/>
            <pc:sldMk cId="2063046336" sldId="257"/>
            <ac:picMk id="10" creationId="{601B7A00-32E4-3411-0D61-982BE4FFB872}"/>
          </ac:picMkLst>
        </pc:picChg>
        <pc:picChg chg="del">
          <ac:chgData name="Steve Cheung" userId="dacc916a-fe35-4a1b-aa48-9c131659e1e8" providerId="ADAL" clId="{38C36112-F768-4669-AFBF-05745E50433B}" dt="2023-04-13T03:44:24.137" v="72" actId="478"/>
          <ac:picMkLst>
            <pc:docMk/>
            <pc:sldMk cId="2063046336" sldId="257"/>
            <ac:picMk id="12" creationId="{5596CA80-E116-1C1B-5A06-CB7425110CD4}"/>
          </ac:picMkLst>
        </pc:picChg>
        <pc:picChg chg="del">
          <ac:chgData name="Steve Cheung" userId="dacc916a-fe35-4a1b-aa48-9c131659e1e8" providerId="ADAL" clId="{38C36112-F768-4669-AFBF-05745E50433B}" dt="2023-04-13T03:44:24.887" v="73" actId="478"/>
          <ac:picMkLst>
            <pc:docMk/>
            <pc:sldMk cId="2063046336" sldId="257"/>
            <ac:picMk id="13" creationId="{4EF8EB22-39A8-0BA3-6FF7-8FA314ACDF77}"/>
          </ac:picMkLst>
        </pc:picChg>
      </pc:sldChg>
      <pc:sldChg chg="modSp mod">
        <pc:chgData name="Steve Cheung" userId="dacc916a-fe35-4a1b-aa48-9c131659e1e8" providerId="ADAL" clId="{38C36112-F768-4669-AFBF-05745E50433B}" dt="2023-04-13T03:44:13.116" v="64"/>
        <pc:sldMkLst>
          <pc:docMk/>
          <pc:sldMk cId="4049072311" sldId="262"/>
        </pc:sldMkLst>
        <pc:spChg chg="mod">
          <ac:chgData name="Steve Cheung" userId="dacc916a-fe35-4a1b-aa48-9c131659e1e8" providerId="ADAL" clId="{38C36112-F768-4669-AFBF-05745E50433B}" dt="2023-04-13T03:44:13.116" v="64"/>
          <ac:spMkLst>
            <pc:docMk/>
            <pc:sldMk cId="4049072311" sldId="262"/>
            <ac:spMk id="8" creationId="{09987FD5-C01B-4ECA-9AC5-21F2CAE289BC}"/>
          </ac:spMkLst>
        </pc:spChg>
      </pc:sldChg>
      <pc:sldChg chg="addSp delSp modSp mod">
        <pc:chgData name="Steve Cheung" userId="dacc916a-fe35-4a1b-aa48-9c131659e1e8" providerId="ADAL" clId="{38C36112-F768-4669-AFBF-05745E50433B}" dt="2023-04-13T03:57:59.205" v="689" actId="14100"/>
        <pc:sldMkLst>
          <pc:docMk/>
          <pc:sldMk cId="3080630184" sldId="265"/>
        </pc:sldMkLst>
        <pc:graphicFrameChg chg="add mod modGraphic">
          <ac:chgData name="Steve Cheung" userId="dacc916a-fe35-4a1b-aa48-9c131659e1e8" providerId="ADAL" clId="{38C36112-F768-4669-AFBF-05745E50433B}" dt="2023-04-13T03:56:48.427" v="670" actId="948"/>
          <ac:graphicFrameMkLst>
            <pc:docMk/>
            <pc:sldMk cId="3080630184" sldId="265"/>
            <ac:graphicFrameMk id="2" creationId="{976EA208-D857-738F-AA86-E2223245C7CD}"/>
          </ac:graphicFrameMkLst>
        </pc:graphicFrameChg>
        <pc:graphicFrameChg chg="del">
          <ac:chgData name="Steve Cheung" userId="dacc916a-fe35-4a1b-aa48-9c131659e1e8" providerId="ADAL" clId="{38C36112-F768-4669-AFBF-05745E50433B}" dt="2023-04-13T03:44:38.636" v="74" actId="478"/>
          <ac:graphicFrameMkLst>
            <pc:docMk/>
            <pc:sldMk cId="3080630184" sldId="265"/>
            <ac:graphicFrameMk id="6" creationId="{50E4036A-582A-E67A-C1EB-9900C9777EFB}"/>
          </ac:graphicFrameMkLst>
        </pc:graphicFrameChg>
        <pc:picChg chg="add mod">
          <ac:chgData name="Steve Cheung" userId="dacc916a-fe35-4a1b-aa48-9c131659e1e8" providerId="ADAL" clId="{38C36112-F768-4669-AFBF-05745E50433B}" dt="2023-04-13T03:57:03.178" v="674" actId="1076"/>
          <ac:picMkLst>
            <pc:docMk/>
            <pc:sldMk cId="3080630184" sldId="265"/>
            <ac:picMk id="3" creationId="{008B6719-D0FB-83A8-9227-7FE11981D0C7}"/>
          </ac:picMkLst>
        </pc:picChg>
        <pc:picChg chg="add mod">
          <ac:chgData name="Steve Cheung" userId="dacc916a-fe35-4a1b-aa48-9c131659e1e8" providerId="ADAL" clId="{38C36112-F768-4669-AFBF-05745E50433B}" dt="2023-04-13T03:57:11.942" v="677" actId="14100"/>
          <ac:picMkLst>
            <pc:docMk/>
            <pc:sldMk cId="3080630184" sldId="265"/>
            <ac:picMk id="4" creationId="{5033FA29-298F-FC41-A297-06C659750976}"/>
          </ac:picMkLst>
        </pc:picChg>
        <pc:picChg chg="add mod">
          <ac:chgData name="Steve Cheung" userId="dacc916a-fe35-4a1b-aa48-9c131659e1e8" providerId="ADAL" clId="{38C36112-F768-4669-AFBF-05745E50433B}" dt="2023-04-13T03:57:22.381" v="680" actId="14100"/>
          <ac:picMkLst>
            <pc:docMk/>
            <pc:sldMk cId="3080630184" sldId="265"/>
            <ac:picMk id="5" creationId="{1D3555B6-3C53-4E73-0118-0F49631D78AE}"/>
          </ac:picMkLst>
        </pc:picChg>
        <pc:picChg chg="add mod">
          <ac:chgData name="Steve Cheung" userId="dacc916a-fe35-4a1b-aa48-9c131659e1e8" providerId="ADAL" clId="{38C36112-F768-4669-AFBF-05745E50433B}" dt="2023-04-13T03:57:32.580" v="683" actId="14100"/>
          <ac:picMkLst>
            <pc:docMk/>
            <pc:sldMk cId="3080630184" sldId="265"/>
            <ac:picMk id="6" creationId="{E56FDE3F-C312-2045-C629-14CBE00D41F0}"/>
          </ac:picMkLst>
        </pc:picChg>
        <pc:picChg chg="add mod">
          <ac:chgData name="Steve Cheung" userId="dacc916a-fe35-4a1b-aa48-9c131659e1e8" providerId="ADAL" clId="{38C36112-F768-4669-AFBF-05745E50433B}" dt="2023-04-13T03:57:48.956" v="686" actId="14100"/>
          <ac:picMkLst>
            <pc:docMk/>
            <pc:sldMk cId="3080630184" sldId="265"/>
            <ac:picMk id="7" creationId="{BAE7B5F0-08A0-83E8-631D-8405A3CA6344}"/>
          </ac:picMkLst>
        </pc:picChg>
        <pc:picChg chg="add mod">
          <ac:chgData name="Steve Cheung" userId="dacc916a-fe35-4a1b-aa48-9c131659e1e8" providerId="ADAL" clId="{38C36112-F768-4669-AFBF-05745E50433B}" dt="2023-04-13T03:57:59.205" v="689" actId="14100"/>
          <ac:picMkLst>
            <pc:docMk/>
            <pc:sldMk cId="3080630184" sldId="265"/>
            <ac:picMk id="8" creationId="{A1778E25-3F00-9202-BD47-906C8F371007}"/>
          </ac:picMkLst>
        </pc:picChg>
        <pc:picChg chg="del">
          <ac:chgData name="Steve Cheung" userId="dacc916a-fe35-4a1b-aa48-9c131659e1e8" providerId="ADAL" clId="{38C36112-F768-4669-AFBF-05745E50433B}" dt="2023-04-13T03:44:38.636" v="74" actId="478"/>
          <ac:picMkLst>
            <pc:docMk/>
            <pc:sldMk cId="3080630184" sldId="265"/>
            <ac:picMk id="9" creationId="{6C996D66-353B-9188-83A3-757789BF5F4D}"/>
          </ac:picMkLst>
        </pc:picChg>
        <pc:picChg chg="del">
          <ac:chgData name="Steve Cheung" userId="dacc916a-fe35-4a1b-aa48-9c131659e1e8" providerId="ADAL" clId="{38C36112-F768-4669-AFBF-05745E50433B}" dt="2023-04-13T03:44:38.636" v="74" actId="478"/>
          <ac:picMkLst>
            <pc:docMk/>
            <pc:sldMk cId="3080630184" sldId="265"/>
            <ac:picMk id="10" creationId="{72D0078A-43AD-4E93-782C-D8E9757577E5}"/>
          </ac:picMkLst>
        </pc:picChg>
        <pc:picChg chg="del">
          <ac:chgData name="Steve Cheung" userId="dacc916a-fe35-4a1b-aa48-9c131659e1e8" providerId="ADAL" clId="{38C36112-F768-4669-AFBF-05745E50433B}" dt="2023-04-13T03:44:38.636" v="74" actId="478"/>
          <ac:picMkLst>
            <pc:docMk/>
            <pc:sldMk cId="3080630184" sldId="265"/>
            <ac:picMk id="11" creationId="{3BE8D537-5B53-268F-AC66-259A81A6F806}"/>
          </ac:picMkLst>
        </pc:picChg>
        <pc:picChg chg="del">
          <ac:chgData name="Steve Cheung" userId="dacc916a-fe35-4a1b-aa48-9c131659e1e8" providerId="ADAL" clId="{38C36112-F768-4669-AFBF-05745E50433B}" dt="2023-04-13T03:44:38.636" v="74" actId="478"/>
          <ac:picMkLst>
            <pc:docMk/>
            <pc:sldMk cId="3080630184" sldId="265"/>
            <ac:picMk id="14" creationId="{30A72DC0-2C88-787B-8052-A666C92DF642}"/>
          </ac:picMkLst>
        </pc:picChg>
        <pc:picChg chg="del">
          <ac:chgData name="Steve Cheung" userId="dacc916a-fe35-4a1b-aa48-9c131659e1e8" providerId="ADAL" clId="{38C36112-F768-4669-AFBF-05745E50433B}" dt="2023-04-13T03:44:38.636" v="74" actId="478"/>
          <ac:picMkLst>
            <pc:docMk/>
            <pc:sldMk cId="3080630184" sldId="265"/>
            <ac:picMk id="15" creationId="{C2518A3F-2EA7-79A6-414F-2AC111EF70A4}"/>
          </ac:picMkLst>
        </pc:picChg>
        <pc:picChg chg="del">
          <ac:chgData name="Steve Cheung" userId="dacc916a-fe35-4a1b-aa48-9c131659e1e8" providerId="ADAL" clId="{38C36112-F768-4669-AFBF-05745E50433B}" dt="2023-04-13T03:44:38.636" v="74" actId="478"/>
          <ac:picMkLst>
            <pc:docMk/>
            <pc:sldMk cId="3080630184" sldId="265"/>
            <ac:picMk id="16" creationId="{CE2587EB-6C2E-09A3-3A78-AF7B2084FCCB}"/>
          </ac:picMkLst>
        </pc:picChg>
      </pc:sldChg>
      <pc:sldChg chg="addSp delSp modSp mod">
        <pc:chgData name="Steve Cheung" userId="dacc916a-fe35-4a1b-aa48-9c131659e1e8" providerId="ADAL" clId="{38C36112-F768-4669-AFBF-05745E50433B}" dt="2023-04-13T04:04:37.219" v="770" actId="14100"/>
        <pc:sldMkLst>
          <pc:docMk/>
          <pc:sldMk cId="1084876822" sldId="266"/>
        </pc:sldMkLst>
        <pc:graphicFrameChg chg="del">
          <ac:chgData name="Steve Cheung" userId="dacc916a-fe35-4a1b-aa48-9c131659e1e8" providerId="ADAL" clId="{38C36112-F768-4669-AFBF-05745E50433B}" dt="2023-04-13T03:44:47.535" v="78" actId="478"/>
          <ac:graphicFrameMkLst>
            <pc:docMk/>
            <pc:sldMk cId="1084876822" sldId="266"/>
            <ac:graphicFrameMk id="2" creationId="{73DF7895-EBB8-8CA5-C525-6244F2A891AC}"/>
          </ac:graphicFrameMkLst>
        </pc:graphicFrameChg>
        <pc:graphicFrameChg chg="add mod modGraphic">
          <ac:chgData name="Steve Cheung" userId="dacc916a-fe35-4a1b-aa48-9c131659e1e8" providerId="ADAL" clId="{38C36112-F768-4669-AFBF-05745E50433B}" dt="2023-04-13T04:03:10.773" v="749" actId="948"/>
          <ac:graphicFrameMkLst>
            <pc:docMk/>
            <pc:sldMk cId="1084876822" sldId="266"/>
            <ac:graphicFrameMk id="3" creationId="{1856848D-FF7A-01D6-924A-77F75920B703}"/>
          </ac:graphicFrameMkLst>
        </pc:graphicFrameChg>
        <pc:picChg chg="add mod">
          <ac:chgData name="Steve Cheung" userId="dacc916a-fe35-4a1b-aa48-9c131659e1e8" providerId="ADAL" clId="{38C36112-F768-4669-AFBF-05745E50433B}" dt="2023-04-13T04:04:01.791" v="760" actId="14100"/>
          <ac:picMkLst>
            <pc:docMk/>
            <pc:sldMk cId="1084876822" sldId="266"/>
            <ac:picMk id="2" creationId="{06419CF1-3D82-A658-5034-9B42B66C7418}"/>
          </ac:picMkLst>
        </pc:picChg>
        <pc:picChg chg="add mod">
          <ac:chgData name="Steve Cheung" userId="dacc916a-fe35-4a1b-aa48-9c131659e1e8" providerId="ADAL" clId="{38C36112-F768-4669-AFBF-05745E50433B}" dt="2023-04-13T04:03:57.983" v="758" actId="14100"/>
          <ac:picMkLst>
            <pc:docMk/>
            <pc:sldMk cId="1084876822" sldId="266"/>
            <ac:picMk id="4" creationId="{BF069D99-81C1-18A7-85D0-A996C691303E}"/>
          </ac:picMkLst>
        </pc:picChg>
        <pc:picChg chg="add mod">
          <ac:chgData name="Steve Cheung" userId="dacc916a-fe35-4a1b-aa48-9c131659e1e8" providerId="ADAL" clId="{38C36112-F768-4669-AFBF-05745E50433B}" dt="2023-04-13T04:03:54.640" v="756" actId="1076"/>
          <ac:picMkLst>
            <pc:docMk/>
            <pc:sldMk cId="1084876822" sldId="266"/>
            <ac:picMk id="5" creationId="{2CE36CCD-DF90-705C-283B-E740DCCEBF0D}"/>
          </ac:picMkLst>
        </pc:picChg>
        <pc:picChg chg="add mod">
          <ac:chgData name="Steve Cheung" userId="dacc916a-fe35-4a1b-aa48-9c131659e1e8" providerId="ADAL" clId="{38C36112-F768-4669-AFBF-05745E50433B}" dt="2023-04-13T04:04:15.234" v="764" actId="1076"/>
          <ac:picMkLst>
            <pc:docMk/>
            <pc:sldMk cId="1084876822" sldId="266"/>
            <ac:picMk id="6" creationId="{D0633E45-1269-45DA-41A9-A0CE1F1CA523}"/>
          </ac:picMkLst>
        </pc:picChg>
        <pc:picChg chg="del">
          <ac:chgData name="Steve Cheung" userId="dacc916a-fe35-4a1b-aa48-9c131659e1e8" providerId="ADAL" clId="{38C36112-F768-4669-AFBF-05745E50433B}" dt="2023-04-13T03:44:47.535" v="78" actId="478"/>
          <ac:picMkLst>
            <pc:docMk/>
            <pc:sldMk cId="1084876822" sldId="266"/>
            <ac:picMk id="7" creationId="{0539946C-7568-5D93-3BFB-7F32B2B6B91E}"/>
          </ac:picMkLst>
        </pc:picChg>
        <pc:picChg chg="add mod">
          <ac:chgData name="Steve Cheung" userId="dacc916a-fe35-4a1b-aa48-9c131659e1e8" providerId="ADAL" clId="{38C36112-F768-4669-AFBF-05745E50433B}" dt="2023-04-13T04:04:23.755" v="767" actId="14100"/>
          <ac:picMkLst>
            <pc:docMk/>
            <pc:sldMk cId="1084876822" sldId="266"/>
            <ac:picMk id="7" creationId="{3AF67A9E-242C-6C6F-92EF-7819F28D2BE3}"/>
          </ac:picMkLst>
        </pc:picChg>
        <pc:picChg chg="add mod">
          <ac:chgData name="Steve Cheung" userId="dacc916a-fe35-4a1b-aa48-9c131659e1e8" providerId="ADAL" clId="{38C36112-F768-4669-AFBF-05745E50433B}" dt="2023-04-13T04:04:37.219" v="770" actId="14100"/>
          <ac:picMkLst>
            <pc:docMk/>
            <pc:sldMk cId="1084876822" sldId="266"/>
            <ac:picMk id="8" creationId="{929A6332-662B-5141-2D47-F9685DEFEA44}"/>
          </ac:picMkLst>
        </pc:picChg>
        <pc:picChg chg="del">
          <ac:chgData name="Steve Cheung" userId="dacc916a-fe35-4a1b-aa48-9c131659e1e8" providerId="ADAL" clId="{38C36112-F768-4669-AFBF-05745E50433B}" dt="2023-04-13T03:44:47.535" v="78" actId="478"/>
          <ac:picMkLst>
            <pc:docMk/>
            <pc:sldMk cId="1084876822" sldId="266"/>
            <ac:picMk id="9" creationId="{BBCF5531-F5EE-30DD-C2B4-4DCF712646C9}"/>
          </ac:picMkLst>
        </pc:picChg>
        <pc:picChg chg="del">
          <ac:chgData name="Steve Cheung" userId="dacc916a-fe35-4a1b-aa48-9c131659e1e8" providerId="ADAL" clId="{38C36112-F768-4669-AFBF-05745E50433B}" dt="2023-04-13T03:44:47.535" v="78" actId="478"/>
          <ac:picMkLst>
            <pc:docMk/>
            <pc:sldMk cId="1084876822" sldId="266"/>
            <ac:picMk id="11" creationId="{9C65EEDE-AE71-F5C3-2DFE-6FB5C7A66329}"/>
          </ac:picMkLst>
        </pc:picChg>
        <pc:picChg chg="del">
          <ac:chgData name="Steve Cheung" userId="dacc916a-fe35-4a1b-aa48-9c131659e1e8" providerId="ADAL" clId="{38C36112-F768-4669-AFBF-05745E50433B}" dt="2023-04-13T03:44:47.535" v="78" actId="478"/>
          <ac:picMkLst>
            <pc:docMk/>
            <pc:sldMk cId="1084876822" sldId="266"/>
            <ac:picMk id="12" creationId="{A2A846B7-71D1-FE5E-136B-DB2C0F87663E}"/>
          </ac:picMkLst>
        </pc:picChg>
        <pc:picChg chg="del">
          <ac:chgData name="Steve Cheung" userId="dacc916a-fe35-4a1b-aa48-9c131659e1e8" providerId="ADAL" clId="{38C36112-F768-4669-AFBF-05745E50433B}" dt="2023-04-13T03:44:47.535" v="78" actId="478"/>
          <ac:picMkLst>
            <pc:docMk/>
            <pc:sldMk cId="1084876822" sldId="266"/>
            <ac:picMk id="13" creationId="{6A8A5F9B-1407-E0D3-FA20-ABD42C646AAC}"/>
          </ac:picMkLst>
        </pc:picChg>
        <pc:picChg chg="del">
          <ac:chgData name="Steve Cheung" userId="dacc916a-fe35-4a1b-aa48-9c131659e1e8" providerId="ADAL" clId="{38C36112-F768-4669-AFBF-05745E50433B}" dt="2023-04-13T03:44:47.535" v="78" actId="478"/>
          <ac:picMkLst>
            <pc:docMk/>
            <pc:sldMk cId="1084876822" sldId="266"/>
            <ac:picMk id="15" creationId="{34B09DC0-3695-2BE9-60BE-384CCE30A4BB}"/>
          </ac:picMkLst>
        </pc:picChg>
      </pc:sldChg>
      <pc:sldChg chg="addSp delSp modSp mod">
        <pc:chgData name="Steve Cheung" userId="dacc916a-fe35-4a1b-aa48-9c131659e1e8" providerId="ADAL" clId="{38C36112-F768-4669-AFBF-05745E50433B}" dt="2023-04-13T04:01:35.083" v="732" actId="14100"/>
        <pc:sldMkLst>
          <pc:docMk/>
          <pc:sldMk cId="2054814032" sldId="267"/>
        </pc:sldMkLst>
        <pc:graphicFrameChg chg="add mod modGraphic">
          <ac:chgData name="Steve Cheung" userId="dacc916a-fe35-4a1b-aa48-9c131659e1e8" providerId="ADAL" clId="{38C36112-F768-4669-AFBF-05745E50433B}" dt="2023-04-13T03:59:33.740" v="706" actId="20577"/>
          <ac:graphicFrameMkLst>
            <pc:docMk/>
            <pc:sldMk cId="2054814032" sldId="267"/>
            <ac:graphicFrameMk id="2" creationId="{AA8EF1CE-9D44-BD82-8F28-69D1876F7CCC}"/>
          </ac:graphicFrameMkLst>
        </pc:graphicFrameChg>
        <pc:graphicFrameChg chg="del">
          <ac:chgData name="Steve Cheung" userId="dacc916a-fe35-4a1b-aa48-9c131659e1e8" providerId="ADAL" clId="{38C36112-F768-4669-AFBF-05745E50433B}" dt="2023-04-13T03:44:43.330" v="76" actId="478"/>
          <ac:graphicFrameMkLst>
            <pc:docMk/>
            <pc:sldMk cId="2054814032" sldId="267"/>
            <ac:graphicFrameMk id="11" creationId="{09C2C8E2-5442-F6F7-E63D-F01569E4D373}"/>
          </ac:graphicFrameMkLst>
        </pc:graphicFrameChg>
        <pc:picChg chg="add mod">
          <ac:chgData name="Steve Cheung" userId="dacc916a-fe35-4a1b-aa48-9c131659e1e8" providerId="ADAL" clId="{38C36112-F768-4669-AFBF-05745E50433B}" dt="2023-04-13T04:00:35.548" v="720" actId="14100"/>
          <ac:picMkLst>
            <pc:docMk/>
            <pc:sldMk cId="2054814032" sldId="267"/>
            <ac:picMk id="3" creationId="{CBBB6018-B657-A238-672D-746B77485D00}"/>
          </ac:picMkLst>
        </pc:picChg>
        <pc:picChg chg="add mod">
          <ac:chgData name="Steve Cheung" userId="dacc916a-fe35-4a1b-aa48-9c131659e1e8" providerId="ADAL" clId="{38C36112-F768-4669-AFBF-05745E50433B}" dt="2023-04-13T04:00:31.923" v="718" actId="14100"/>
          <ac:picMkLst>
            <pc:docMk/>
            <pc:sldMk cId="2054814032" sldId="267"/>
            <ac:picMk id="4" creationId="{7AA3B88D-8AC2-1EA8-68C6-8F4773750931}"/>
          </ac:picMkLst>
        </pc:picChg>
        <pc:picChg chg="add mod">
          <ac:chgData name="Steve Cheung" userId="dacc916a-fe35-4a1b-aa48-9c131659e1e8" providerId="ADAL" clId="{38C36112-F768-4669-AFBF-05745E50433B}" dt="2023-04-13T04:01:30.273" v="729" actId="1076"/>
          <ac:picMkLst>
            <pc:docMk/>
            <pc:sldMk cId="2054814032" sldId="267"/>
            <ac:picMk id="5" creationId="{0C6E3E69-2BE9-0A05-AA9B-D0282C6D18F3}"/>
          </ac:picMkLst>
        </pc:picChg>
        <pc:picChg chg="add mod">
          <ac:chgData name="Steve Cheung" userId="dacc916a-fe35-4a1b-aa48-9c131659e1e8" providerId="ADAL" clId="{38C36112-F768-4669-AFBF-05745E50433B}" dt="2023-04-13T04:00:55.865" v="724" actId="1076"/>
          <ac:picMkLst>
            <pc:docMk/>
            <pc:sldMk cId="2054814032" sldId="267"/>
            <ac:picMk id="6" creationId="{49FEA0ED-D588-92E0-B6ED-2478D8C323A5}"/>
          </ac:picMkLst>
        </pc:picChg>
        <pc:picChg chg="add mod">
          <ac:chgData name="Steve Cheung" userId="dacc916a-fe35-4a1b-aa48-9c131659e1e8" providerId="ADAL" clId="{38C36112-F768-4669-AFBF-05745E50433B}" dt="2023-04-13T04:01:08.176" v="728" actId="1076"/>
          <ac:picMkLst>
            <pc:docMk/>
            <pc:sldMk cId="2054814032" sldId="267"/>
            <ac:picMk id="7" creationId="{BFB32631-FF50-08E2-748E-4E28EC181B1E}"/>
          </ac:picMkLst>
        </pc:picChg>
        <pc:picChg chg="add mod">
          <ac:chgData name="Steve Cheung" userId="dacc916a-fe35-4a1b-aa48-9c131659e1e8" providerId="ADAL" clId="{38C36112-F768-4669-AFBF-05745E50433B}" dt="2023-04-13T04:01:35.083" v="732" actId="14100"/>
          <ac:picMkLst>
            <pc:docMk/>
            <pc:sldMk cId="2054814032" sldId="267"/>
            <ac:picMk id="8" creationId="{63DA843C-62C8-862C-0FAD-9676E2275426}"/>
          </ac:picMkLst>
        </pc:picChg>
        <pc:picChg chg="del">
          <ac:chgData name="Steve Cheung" userId="dacc916a-fe35-4a1b-aa48-9c131659e1e8" providerId="ADAL" clId="{38C36112-F768-4669-AFBF-05745E50433B}" dt="2023-04-13T03:44:43.330" v="76" actId="478"/>
          <ac:picMkLst>
            <pc:docMk/>
            <pc:sldMk cId="2054814032" sldId="267"/>
            <ac:picMk id="13" creationId="{0DB8E19A-3B02-C4B8-627E-F48F4A18E959}"/>
          </ac:picMkLst>
        </pc:picChg>
        <pc:picChg chg="del">
          <ac:chgData name="Steve Cheung" userId="dacc916a-fe35-4a1b-aa48-9c131659e1e8" providerId="ADAL" clId="{38C36112-F768-4669-AFBF-05745E50433B}" dt="2023-04-13T03:44:43.330" v="76" actId="478"/>
          <ac:picMkLst>
            <pc:docMk/>
            <pc:sldMk cId="2054814032" sldId="267"/>
            <ac:picMk id="14" creationId="{35A98B3C-CEFC-10CB-1539-B5A326E9F2D2}"/>
          </ac:picMkLst>
        </pc:picChg>
        <pc:picChg chg="del">
          <ac:chgData name="Steve Cheung" userId="dacc916a-fe35-4a1b-aa48-9c131659e1e8" providerId="ADAL" clId="{38C36112-F768-4669-AFBF-05745E50433B}" dt="2023-04-13T03:44:43.330" v="76" actId="478"/>
          <ac:picMkLst>
            <pc:docMk/>
            <pc:sldMk cId="2054814032" sldId="267"/>
            <ac:picMk id="15" creationId="{0301EC9F-4EE1-F0C1-1F86-9ADE0B4AFA12}"/>
          </ac:picMkLst>
        </pc:picChg>
        <pc:picChg chg="del">
          <ac:chgData name="Steve Cheung" userId="dacc916a-fe35-4a1b-aa48-9c131659e1e8" providerId="ADAL" clId="{38C36112-F768-4669-AFBF-05745E50433B}" dt="2023-04-13T03:44:43.330" v="76" actId="478"/>
          <ac:picMkLst>
            <pc:docMk/>
            <pc:sldMk cId="2054814032" sldId="267"/>
            <ac:picMk id="16" creationId="{CCD9493A-64AD-AA42-1BE2-F349AE3B981E}"/>
          </ac:picMkLst>
        </pc:picChg>
        <pc:picChg chg="del">
          <ac:chgData name="Steve Cheung" userId="dacc916a-fe35-4a1b-aa48-9c131659e1e8" providerId="ADAL" clId="{38C36112-F768-4669-AFBF-05745E50433B}" dt="2023-04-13T03:44:43.330" v="76" actId="478"/>
          <ac:picMkLst>
            <pc:docMk/>
            <pc:sldMk cId="2054814032" sldId="267"/>
            <ac:picMk id="17" creationId="{5888FB0E-0A5B-2535-459E-3D561E350A92}"/>
          </ac:picMkLst>
        </pc:picChg>
        <pc:picChg chg="del">
          <ac:chgData name="Steve Cheung" userId="dacc916a-fe35-4a1b-aa48-9c131659e1e8" providerId="ADAL" clId="{38C36112-F768-4669-AFBF-05745E50433B}" dt="2023-04-13T03:44:43.330" v="76" actId="478"/>
          <ac:picMkLst>
            <pc:docMk/>
            <pc:sldMk cId="2054814032" sldId="267"/>
            <ac:picMk id="18" creationId="{2DC5D17E-29F3-EFB4-8DC9-D1B01AB9237A}"/>
          </ac:picMkLst>
        </pc:picChg>
      </pc:sldChg>
      <pc:sldChg chg="addSp delSp modSp mod">
        <pc:chgData name="Steve Cheung" userId="dacc916a-fe35-4a1b-aa48-9c131659e1e8" providerId="ADAL" clId="{38C36112-F768-4669-AFBF-05745E50433B}" dt="2023-04-13T04:13:31.623" v="874" actId="1037"/>
        <pc:sldMkLst>
          <pc:docMk/>
          <pc:sldMk cId="4143565217" sldId="268"/>
        </pc:sldMkLst>
        <pc:graphicFrameChg chg="add mod modGraphic">
          <ac:chgData name="Steve Cheung" userId="dacc916a-fe35-4a1b-aa48-9c131659e1e8" providerId="ADAL" clId="{38C36112-F768-4669-AFBF-05745E50433B}" dt="2023-04-13T04:11:45.851" v="844" actId="20577"/>
          <ac:graphicFrameMkLst>
            <pc:docMk/>
            <pc:sldMk cId="4143565217" sldId="268"/>
            <ac:graphicFrameMk id="2" creationId="{07DE3DA3-8EA3-3D2D-53A9-CF9244031643}"/>
          </ac:graphicFrameMkLst>
        </pc:graphicFrameChg>
        <pc:graphicFrameChg chg="del">
          <ac:chgData name="Steve Cheung" userId="dacc916a-fe35-4a1b-aa48-9c131659e1e8" providerId="ADAL" clId="{38C36112-F768-4669-AFBF-05745E50433B}" dt="2023-04-13T03:44:55.144" v="82" actId="478"/>
          <ac:graphicFrameMkLst>
            <pc:docMk/>
            <pc:sldMk cId="4143565217" sldId="268"/>
            <ac:graphicFrameMk id="5" creationId="{35D0EE65-7525-A6DD-47E5-63F8772861D2}"/>
          </ac:graphicFrameMkLst>
        </pc:graphicFrameChg>
        <pc:picChg chg="add mod">
          <ac:chgData name="Steve Cheung" userId="dacc916a-fe35-4a1b-aa48-9c131659e1e8" providerId="ADAL" clId="{38C36112-F768-4669-AFBF-05745E50433B}" dt="2023-04-13T04:12:05.326" v="848" actId="1076"/>
          <ac:picMkLst>
            <pc:docMk/>
            <pc:sldMk cId="4143565217" sldId="268"/>
            <ac:picMk id="3" creationId="{9411044F-0A35-F98E-7A2F-F2629BE0C661}"/>
          </ac:picMkLst>
        </pc:picChg>
        <pc:picChg chg="add mod">
          <ac:chgData name="Steve Cheung" userId="dacc916a-fe35-4a1b-aa48-9c131659e1e8" providerId="ADAL" clId="{38C36112-F768-4669-AFBF-05745E50433B}" dt="2023-04-13T04:12:20.529" v="851" actId="14100"/>
          <ac:picMkLst>
            <pc:docMk/>
            <pc:sldMk cId="4143565217" sldId="268"/>
            <ac:picMk id="4" creationId="{BEAD42DC-A78B-60BC-A859-F7631C041BAD}"/>
          </ac:picMkLst>
        </pc:picChg>
        <pc:picChg chg="add mod">
          <ac:chgData name="Steve Cheung" userId="dacc916a-fe35-4a1b-aa48-9c131659e1e8" providerId="ADAL" clId="{38C36112-F768-4669-AFBF-05745E50433B}" dt="2023-04-13T04:12:40.331" v="857" actId="1036"/>
          <ac:picMkLst>
            <pc:docMk/>
            <pc:sldMk cId="4143565217" sldId="268"/>
            <ac:picMk id="5" creationId="{86403D9A-8DF5-EEF0-EDD3-3C5A14F58F49}"/>
          </ac:picMkLst>
        </pc:picChg>
        <pc:picChg chg="add mod">
          <ac:chgData name="Steve Cheung" userId="dacc916a-fe35-4a1b-aa48-9c131659e1e8" providerId="ADAL" clId="{38C36112-F768-4669-AFBF-05745E50433B}" dt="2023-04-13T04:12:55.025" v="861" actId="1076"/>
          <ac:picMkLst>
            <pc:docMk/>
            <pc:sldMk cId="4143565217" sldId="268"/>
            <ac:picMk id="6" creationId="{63B50CF3-F074-E3C9-119C-1FA421A19256}"/>
          </ac:picMkLst>
        </pc:picChg>
        <pc:picChg chg="del">
          <ac:chgData name="Steve Cheung" userId="dacc916a-fe35-4a1b-aa48-9c131659e1e8" providerId="ADAL" clId="{38C36112-F768-4669-AFBF-05745E50433B}" dt="2023-04-13T03:44:55.144" v="82" actId="478"/>
          <ac:picMkLst>
            <pc:docMk/>
            <pc:sldMk cId="4143565217" sldId="268"/>
            <ac:picMk id="7" creationId="{27943E5D-A2E5-7097-2342-005B8B714BAE}"/>
          </ac:picMkLst>
        </pc:picChg>
        <pc:picChg chg="add mod">
          <ac:chgData name="Steve Cheung" userId="dacc916a-fe35-4a1b-aa48-9c131659e1e8" providerId="ADAL" clId="{38C36112-F768-4669-AFBF-05745E50433B}" dt="2023-04-13T04:13:06.753" v="864" actId="14100"/>
          <ac:picMkLst>
            <pc:docMk/>
            <pc:sldMk cId="4143565217" sldId="268"/>
            <ac:picMk id="7" creationId="{B0394325-FCE6-4AED-A56D-828B50CB2546}"/>
          </ac:picMkLst>
        </pc:picChg>
        <pc:picChg chg="add mod">
          <ac:chgData name="Steve Cheung" userId="dacc916a-fe35-4a1b-aa48-9c131659e1e8" providerId="ADAL" clId="{38C36112-F768-4669-AFBF-05745E50433B}" dt="2023-04-13T04:13:31.623" v="874" actId="1037"/>
          <ac:picMkLst>
            <pc:docMk/>
            <pc:sldMk cId="4143565217" sldId="268"/>
            <ac:picMk id="8" creationId="{58E843D0-39DC-1227-B3A7-18F4005A94B2}"/>
          </ac:picMkLst>
        </pc:picChg>
        <pc:picChg chg="del">
          <ac:chgData name="Steve Cheung" userId="dacc916a-fe35-4a1b-aa48-9c131659e1e8" providerId="ADAL" clId="{38C36112-F768-4669-AFBF-05745E50433B}" dt="2023-04-13T03:44:55.144" v="82" actId="478"/>
          <ac:picMkLst>
            <pc:docMk/>
            <pc:sldMk cId="4143565217" sldId="268"/>
            <ac:picMk id="8" creationId="{A43598AE-7358-946E-477A-30C2B860D212}"/>
          </ac:picMkLst>
        </pc:picChg>
        <pc:picChg chg="del">
          <ac:chgData name="Steve Cheung" userId="dacc916a-fe35-4a1b-aa48-9c131659e1e8" providerId="ADAL" clId="{38C36112-F768-4669-AFBF-05745E50433B}" dt="2023-04-13T03:44:55.144" v="82" actId="478"/>
          <ac:picMkLst>
            <pc:docMk/>
            <pc:sldMk cId="4143565217" sldId="268"/>
            <ac:picMk id="9" creationId="{E45ECC5D-80F0-5254-5BB0-3476DBF8FA79}"/>
          </ac:picMkLst>
        </pc:picChg>
        <pc:picChg chg="del">
          <ac:chgData name="Steve Cheung" userId="dacc916a-fe35-4a1b-aa48-9c131659e1e8" providerId="ADAL" clId="{38C36112-F768-4669-AFBF-05745E50433B}" dt="2023-04-13T03:44:55.144" v="82" actId="478"/>
          <ac:picMkLst>
            <pc:docMk/>
            <pc:sldMk cId="4143565217" sldId="268"/>
            <ac:picMk id="10" creationId="{EDA8E31A-135B-9CA9-F688-E5456B218FBD}"/>
          </ac:picMkLst>
        </pc:picChg>
        <pc:picChg chg="del">
          <ac:chgData name="Steve Cheung" userId="dacc916a-fe35-4a1b-aa48-9c131659e1e8" providerId="ADAL" clId="{38C36112-F768-4669-AFBF-05745E50433B}" dt="2023-04-13T03:44:55.144" v="82" actId="478"/>
          <ac:picMkLst>
            <pc:docMk/>
            <pc:sldMk cId="4143565217" sldId="268"/>
            <ac:picMk id="17" creationId="{A3E784D7-4A3D-0C1D-87C2-443BAFEA4D7D}"/>
          </ac:picMkLst>
        </pc:picChg>
        <pc:picChg chg="del">
          <ac:chgData name="Steve Cheung" userId="dacc916a-fe35-4a1b-aa48-9c131659e1e8" providerId="ADAL" clId="{38C36112-F768-4669-AFBF-05745E50433B}" dt="2023-04-13T03:44:55.144" v="82" actId="478"/>
          <ac:picMkLst>
            <pc:docMk/>
            <pc:sldMk cId="4143565217" sldId="268"/>
            <ac:picMk id="18" creationId="{5FE1B060-900D-B55C-C4FE-2B65EA36F1AB}"/>
          </ac:picMkLst>
        </pc:picChg>
      </pc:sldChg>
      <pc:sldChg chg="addSp delSp modSp mod setBg">
        <pc:chgData name="Steve Cheung" userId="dacc916a-fe35-4a1b-aa48-9c131659e1e8" providerId="ADAL" clId="{38C36112-F768-4669-AFBF-05745E50433B}" dt="2023-04-13T04:16:20.633" v="912" actId="14100"/>
        <pc:sldMkLst>
          <pc:docMk/>
          <pc:sldMk cId="919816488" sldId="269"/>
        </pc:sldMkLst>
        <pc:graphicFrameChg chg="add mod modGraphic">
          <ac:chgData name="Steve Cheung" userId="dacc916a-fe35-4a1b-aa48-9c131659e1e8" providerId="ADAL" clId="{38C36112-F768-4669-AFBF-05745E50433B}" dt="2023-04-13T04:15:05.121" v="892" actId="20577"/>
          <ac:graphicFrameMkLst>
            <pc:docMk/>
            <pc:sldMk cId="919816488" sldId="269"/>
            <ac:graphicFrameMk id="2" creationId="{F31C652F-933F-1B9A-4178-8F7251F60CF8}"/>
          </ac:graphicFrameMkLst>
        </pc:graphicFrameChg>
        <pc:graphicFrameChg chg="del">
          <ac:chgData name="Steve Cheung" userId="dacc916a-fe35-4a1b-aa48-9c131659e1e8" providerId="ADAL" clId="{38C36112-F768-4669-AFBF-05745E50433B}" dt="2023-04-13T03:44:59.347" v="84" actId="478"/>
          <ac:graphicFrameMkLst>
            <pc:docMk/>
            <pc:sldMk cId="919816488" sldId="269"/>
            <ac:graphicFrameMk id="11" creationId="{96736FC0-D6E7-D78D-30E9-A6215792377A}"/>
          </ac:graphicFrameMkLst>
        </pc:graphicFrameChg>
        <pc:picChg chg="add mod">
          <ac:chgData name="Steve Cheung" userId="dacc916a-fe35-4a1b-aa48-9c131659e1e8" providerId="ADAL" clId="{38C36112-F768-4669-AFBF-05745E50433B}" dt="2023-04-13T04:15:23.265" v="896" actId="1076"/>
          <ac:picMkLst>
            <pc:docMk/>
            <pc:sldMk cId="919816488" sldId="269"/>
            <ac:picMk id="3" creationId="{F865E40C-C9E2-96E3-8163-19C3E4AA884C}"/>
          </ac:picMkLst>
        </pc:picChg>
        <pc:picChg chg="add mod">
          <ac:chgData name="Steve Cheung" userId="dacc916a-fe35-4a1b-aa48-9c131659e1e8" providerId="ADAL" clId="{38C36112-F768-4669-AFBF-05745E50433B}" dt="2023-04-13T04:15:31.894" v="899" actId="14100"/>
          <ac:picMkLst>
            <pc:docMk/>
            <pc:sldMk cId="919816488" sldId="269"/>
            <ac:picMk id="4" creationId="{A2FAADC2-BB7E-9A60-8FC3-3F3BE34E11C2}"/>
          </ac:picMkLst>
        </pc:picChg>
        <pc:picChg chg="add mod">
          <ac:chgData name="Steve Cheung" userId="dacc916a-fe35-4a1b-aa48-9c131659e1e8" providerId="ADAL" clId="{38C36112-F768-4669-AFBF-05745E50433B}" dt="2023-04-13T04:15:46.418" v="902" actId="14100"/>
          <ac:picMkLst>
            <pc:docMk/>
            <pc:sldMk cId="919816488" sldId="269"/>
            <ac:picMk id="5" creationId="{456F0C98-4D3A-F12C-92AA-0508EEFEC117}"/>
          </ac:picMkLst>
        </pc:picChg>
        <pc:picChg chg="add mod">
          <ac:chgData name="Steve Cheung" userId="dacc916a-fe35-4a1b-aa48-9c131659e1e8" providerId="ADAL" clId="{38C36112-F768-4669-AFBF-05745E50433B}" dt="2023-04-13T04:15:55.204" v="905" actId="14100"/>
          <ac:picMkLst>
            <pc:docMk/>
            <pc:sldMk cId="919816488" sldId="269"/>
            <ac:picMk id="6" creationId="{65FCB9B8-637B-A1C9-C73D-FD53D1D43B83}"/>
          </ac:picMkLst>
        </pc:picChg>
        <pc:picChg chg="add mod">
          <ac:chgData name="Steve Cheung" userId="dacc916a-fe35-4a1b-aa48-9c131659e1e8" providerId="ADAL" clId="{38C36112-F768-4669-AFBF-05745E50433B}" dt="2023-04-13T04:16:07.336" v="908" actId="14100"/>
          <ac:picMkLst>
            <pc:docMk/>
            <pc:sldMk cId="919816488" sldId="269"/>
            <ac:picMk id="7" creationId="{F03CA7F4-DA61-80AB-483F-8690DE51B330}"/>
          </ac:picMkLst>
        </pc:picChg>
        <pc:picChg chg="add mod">
          <ac:chgData name="Steve Cheung" userId="dacc916a-fe35-4a1b-aa48-9c131659e1e8" providerId="ADAL" clId="{38C36112-F768-4669-AFBF-05745E50433B}" dt="2023-04-13T04:16:20.633" v="912" actId="14100"/>
          <ac:picMkLst>
            <pc:docMk/>
            <pc:sldMk cId="919816488" sldId="269"/>
            <ac:picMk id="8" creationId="{C341A3D3-4DF0-4DF5-F4F4-0294B31D244C}"/>
          </ac:picMkLst>
        </pc:picChg>
        <pc:picChg chg="del">
          <ac:chgData name="Steve Cheung" userId="dacc916a-fe35-4a1b-aa48-9c131659e1e8" providerId="ADAL" clId="{38C36112-F768-4669-AFBF-05745E50433B}" dt="2023-04-13T03:44:59.347" v="84" actId="478"/>
          <ac:picMkLst>
            <pc:docMk/>
            <pc:sldMk cId="919816488" sldId="269"/>
            <ac:picMk id="13" creationId="{5D5135B4-2E6C-3C02-166D-5BF6CF7395D0}"/>
          </ac:picMkLst>
        </pc:picChg>
        <pc:picChg chg="del">
          <ac:chgData name="Steve Cheung" userId="dacc916a-fe35-4a1b-aa48-9c131659e1e8" providerId="ADAL" clId="{38C36112-F768-4669-AFBF-05745E50433B}" dt="2023-04-13T03:44:59.347" v="84" actId="478"/>
          <ac:picMkLst>
            <pc:docMk/>
            <pc:sldMk cId="919816488" sldId="269"/>
            <ac:picMk id="14" creationId="{C8CA6914-16DC-7269-AB60-C417D1788EE2}"/>
          </ac:picMkLst>
        </pc:picChg>
        <pc:picChg chg="del">
          <ac:chgData name="Steve Cheung" userId="dacc916a-fe35-4a1b-aa48-9c131659e1e8" providerId="ADAL" clId="{38C36112-F768-4669-AFBF-05745E50433B}" dt="2023-04-13T03:44:59.347" v="84" actId="478"/>
          <ac:picMkLst>
            <pc:docMk/>
            <pc:sldMk cId="919816488" sldId="269"/>
            <ac:picMk id="15" creationId="{E96F1FCC-C7FC-7C1F-C4D1-7B5C0DD39B01}"/>
          </ac:picMkLst>
        </pc:picChg>
        <pc:picChg chg="del">
          <ac:chgData name="Steve Cheung" userId="dacc916a-fe35-4a1b-aa48-9c131659e1e8" providerId="ADAL" clId="{38C36112-F768-4669-AFBF-05745E50433B}" dt="2023-04-13T03:44:59.347" v="84" actId="478"/>
          <ac:picMkLst>
            <pc:docMk/>
            <pc:sldMk cId="919816488" sldId="269"/>
            <ac:picMk id="16" creationId="{0564998A-9C12-B554-B168-AC138D7E145C}"/>
          </ac:picMkLst>
        </pc:picChg>
        <pc:picChg chg="del">
          <ac:chgData name="Steve Cheung" userId="dacc916a-fe35-4a1b-aa48-9c131659e1e8" providerId="ADAL" clId="{38C36112-F768-4669-AFBF-05745E50433B}" dt="2023-04-13T03:44:59.347" v="84" actId="478"/>
          <ac:picMkLst>
            <pc:docMk/>
            <pc:sldMk cId="919816488" sldId="269"/>
            <ac:picMk id="17" creationId="{646E971E-046E-79B5-F507-7F2852D49395}"/>
          </ac:picMkLst>
        </pc:picChg>
        <pc:picChg chg="del">
          <ac:chgData name="Steve Cheung" userId="dacc916a-fe35-4a1b-aa48-9c131659e1e8" providerId="ADAL" clId="{38C36112-F768-4669-AFBF-05745E50433B}" dt="2023-04-13T03:44:59.347" v="84" actId="478"/>
          <ac:picMkLst>
            <pc:docMk/>
            <pc:sldMk cId="919816488" sldId="269"/>
            <ac:picMk id="18" creationId="{AB9BB27E-391A-59BC-ED58-F48B81695D07}"/>
          </ac:picMkLst>
        </pc:picChg>
      </pc:sldChg>
      <pc:sldChg chg="addSp delSp modSp mod setBg">
        <pc:chgData name="Steve Cheung" userId="dacc916a-fe35-4a1b-aa48-9c131659e1e8" providerId="ADAL" clId="{38C36112-F768-4669-AFBF-05745E50433B}" dt="2023-04-13T04:29:45.833" v="1021" actId="14100"/>
        <pc:sldMkLst>
          <pc:docMk/>
          <pc:sldMk cId="2079963348" sldId="270"/>
        </pc:sldMkLst>
        <pc:graphicFrameChg chg="add mod modGraphic">
          <ac:chgData name="Steve Cheung" userId="dacc916a-fe35-4a1b-aa48-9c131659e1e8" providerId="ADAL" clId="{38C36112-F768-4669-AFBF-05745E50433B}" dt="2023-04-13T04:28:25.355" v="1001" actId="20577"/>
          <ac:graphicFrameMkLst>
            <pc:docMk/>
            <pc:sldMk cId="2079963348" sldId="270"/>
            <ac:graphicFrameMk id="2" creationId="{476ACFD0-F9DB-3BB5-DB6D-642FDD295900}"/>
          </ac:graphicFrameMkLst>
        </pc:graphicFrameChg>
        <pc:graphicFrameChg chg="del">
          <ac:chgData name="Steve Cheung" userId="dacc916a-fe35-4a1b-aa48-9c131659e1e8" providerId="ADAL" clId="{38C36112-F768-4669-AFBF-05745E50433B}" dt="2023-04-13T03:45:18.400" v="89" actId="478"/>
          <ac:graphicFrameMkLst>
            <pc:docMk/>
            <pc:sldMk cId="2079963348" sldId="270"/>
            <ac:graphicFrameMk id="11" creationId="{513B4397-DFAF-2BA1-0415-B72E5344D67A}"/>
          </ac:graphicFrameMkLst>
        </pc:graphicFrameChg>
        <pc:picChg chg="add mod">
          <ac:chgData name="Steve Cheung" userId="dacc916a-fe35-4a1b-aa48-9c131659e1e8" providerId="ADAL" clId="{38C36112-F768-4669-AFBF-05745E50433B}" dt="2023-04-13T04:28:46.958" v="1004" actId="14100"/>
          <ac:picMkLst>
            <pc:docMk/>
            <pc:sldMk cId="2079963348" sldId="270"/>
            <ac:picMk id="3" creationId="{442F75F1-FE0C-07E4-5D29-B24EEE393511}"/>
          </ac:picMkLst>
        </pc:picChg>
        <pc:picChg chg="add mod">
          <ac:chgData name="Steve Cheung" userId="dacc916a-fe35-4a1b-aa48-9c131659e1e8" providerId="ADAL" clId="{38C36112-F768-4669-AFBF-05745E50433B}" dt="2023-04-13T04:28:59.155" v="1008" actId="1076"/>
          <ac:picMkLst>
            <pc:docMk/>
            <pc:sldMk cId="2079963348" sldId="270"/>
            <ac:picMk id="4" creationId="{90C45B30-6DE4-819B-E6DD-65F48BAD0542}"/>
          </ac:picMkLst>
        </pc:picChg>
        <pc:picChg chg="add mod">
          <ac:chgData name="Steve Cheung" userId="dacc916a-fe35-4a1b-aa48-9c131659e1e8" providerId="ADAL" clId="{38C36112-F768-4669-AFBF-05745E50433B}" dt="2023-04-13T04:29:09.194" v="1011" actId="14100"/>
          <ac:picMkLst>
            <pc:docMk/>
            <pc:sldMk cId="2079963348" sldId="270"/>
            <ac:picMk id="5" creationId="{B1E3F67B-2690-A202-745D-3707421A152B}"/>
          </ac:picMkLst>
        </pc:picChg>
        <pc:picChg chg="add mod">
          <ac:chgData name="Steve Cheung" userId="dacc916a-fe35-4a1b-aa48-9c131659e1e8" providerId="ADAL" clId="{38C36112-F768-4669-AFBF-05745E50433B}" dt="2023-04-13T04:29:18.970" v="1014" actId="14100"/>
          <ac:picMkLst>
            <pc:docMk/>
            <pc:sldMk cId="2079963348" sldId="270"/>
            <ac:picMk id="6" creationId="{22280901-62A0-545C-A738-CFB511C02B7E}"/>
          </ac:picMkLst>
        </pc:picChg>
        <pc:picChg chg="add mod">
          <ac:chgData name="Steve Cheung" userId="dacc916a-fe35-4a1b-aa48-9c131659e1e8" providerId="ADAL" clId="{38C36112-F768-4669-AFBF-05745E50433B}" dt="2023-04-13T04:29:36.854" v="1018" actId="1076"/>
          <ac:picMkLst>
            <pc:docMk/>
            <pc:sldMk cId="2079963348" sldId="270"/>
            <ac:picMk id="7" creationId="{5D256D2D-6127-E2F1-ECC7-8F96ED8DB097}"/>
          </ac:picMkLst>
        </pc:picChg>
        <pc:picChg chg="add mod">
          <ac:chgData name="Steve Cheung" userId="dacc916a-fe35-4a1b-aa48-9c131659e1e8" providerId="ADAL" clId="{38C36112-F768-4669-AFBF-05745E50433B}" dt="2023-04-13T04:29:45.833" v="1021" actId="14100"/>
          <ac:picMkLst>
            <pc:docMk/>
            <pc:sldMk cId="2079963348" sldId="270"/>
            <ac:picMk id="8" creationId="{5229B903-E9CA-0C9E-6149-FC634B7CC996}"/>
          </ac:picMkLst>
        </pc:picChg>
        <pc:picChg chg="del">
          <ac:chgData name="Steve Cheung" userId="dacc916a-fe35-4a1b-aa48-9c131659e1e8" providerId="ADAL" clId="{38C36112-F768-4669-AFBF-05745E50433B}" dt="2023-04-13T03:45:18.400" v="89" actId="478"/>
          <ac:picMkLst>
            <pc:docMk/>
            <pc:sldMk cId="2079963348" sldId="270"/>
            <ac:picMk id="14" creationId="{8BC00F21-862B-038D-5345-E7ED5A0C2614}"/>
          </ac:picMkLst>
        </pc:picChg>
        <pc:picChg chg="del">
          <ac:chgData name="Steve Cheung" userId="dacc916a-fe35-4a1b-aa48-9c131659e1e8" providerId="ADAL" clId="{38C36112-F768-4669-AFBF-05745E50433B}" dt="2023-04-13T03:45:18.400" v="89" actId="478"/>
          <ac:picMkLst>
            <pc:docMk/>
            <pc:sldMk cId="2079963348" sldId="270"/>
            <ac:picMk id="15" creationId="{9EA8469B-0E4A-D254-CD86-11FB6267967C}"/>
          </ac:picMkLst>
        </pc:picChg>
        <pc:picChg chg="del">
          <ac:chgData name="Steve Cheung" userId="dacc916a-fe35-4a1b-aa48-9c131659e1e8" providerId="ADAL" clId="{38C36112-F768-4669-AFBF-05745E50433B}" dt="2023-04-13T03:45:18.400" v="89" actId="478"/>
          <ac:picMkLst>
            <pc:docMk/>
            <pc:sldMk cId="2079963348" sldId="270"/>
            <ac:picMk id="16" creationId="{CA591A2B-8067-A6FB-4526-7B3A1D6E3FC7}"/>
          </ac:picMkLst>
        </pc:picChg>
        <pc:picChg chg="del">
          <ac:chgData name="Steve Cheung" userId="dacc916a-fe35-4a1b-aa48-9c131659e1e8" providerId="ADAL" clId="{38C36112-F768-4669-AFBF-05745E50433B}" dt="2023-04-13T03:45:18.400" v="89" actId="478"/>
          <ac:picMkLst>
            <pc:docMk/>
            <pc:sldMk cId="2079963348" sldId="270"/>
            <ac:picMk id="17" creationId="{B91B2BE9-6C8A-C691-F729-3AD42A6EE690}"/>
          </ac:picMkLst>
        </pc:picChg>
        <pc:picChg chg="del">
          <ac:chgData name="Steve Cheung" userId="dacc916a-fe35-4a1b-aa48-9c131659e1e8" providerId="ADAL" clId="{38C36112-F768-4669-AFBF-05745E50433B}" dt="2023-04-13T03:45:18.400" v="89" actId="478"/>
          <ac:picMkLst>
            <pc:docMk/>
            <pc:sldMk cId="2079963348" sldId="270"/>
            <ac:picMk id="18" creationId="{B0A83FBD-0D0D-887B-4B16-FF4D9264CC3F}"/>
          </ac:picMkLst>
        </pc:picChg>
        <pc:picChg chg="del">
          <ac:chgData name="Steve Cheung" userId="dacc916a-fe35-4a1b-aa48-9c131659e1e8" providerId="ADAL" clId="{38C36112-F768-4669-AFBF-05745E50433B}" dt="2023-04-13T03:45:18.400" v="89" actId="478"/>
          <ac:picMkLst>
            <pc:docMk/>
            <pc:sldMk cId="2079963348" sldId="270"/>
            <ac:picMk id="2050" creationId="{7B4089D0-E46F-CC81-0C61-FAA32F00B4E4}"/>
          </ac:picMkLst>
        </pc:picChg>
      </pc:sldChg>
      <pc:sldChg chg="addSp delSp modSp mod">
        <pc:chgData name="Steve Cheung" userId="dacc916a-fe35-4a1b-aa48-9c131659e1e8" providerId="ADAL" clId="{38C36112-F768-4669-AFBF-05745E50433B}" dt="2023-04-13T04:09:04.211" v="823" actId="14100"/>
        <pc:sldMkLst>
          <pc:docMk/>
          <pc:sldMk cId="2391948855" sldId="271"/>
        </pc:sldMkLst>
        <pc:graphicFrameChg chg="add mod modGraphic">
          <ac:chgData name="Steve Cheung" userId="dacc916a-fe35-4a1b-aa48-9c131659e1e8" providerId="ADAL" clId="{38C36112-F768-4669-AFBF-05745E50433B}" dt="2023-04-13T04:06:50.788" v="797" actId="948"/>
          <ac:graphicFrameMkLst>
            <pc:docMk/>
            <pc:sldMk cId="2391948855" sldId="271"/>
            <ac:graphicFrameMk id="2" creationId="{17CBE610-12FC-744C-BB0D-E9562A31A71F}"/>
          </ac:graphicFrameMkLst>
        </pc:graphicFrameChg>
        <pc:graphicFrameChg chg="del">
          <ac:chgData name="Steve Cheung" userId="dacc916a-fe35-4a1b-aa48-9c131659e1e8" providerId="ADAL" clId="{38C36112-F768-4669-AFBF-05745E50433B}" dt="2023-04-13T03:44:51.254" v="80" actId="478"/>
          <ac:graphicFrameMkLst>
            <pc:docMk/>
            <pc:sldMk cId="2391948855" sldId="271"/>
            <ac:graphicFrameMk id="11" creationId="{F8DE901F-6321-0AEE-6ED3-2ADA225F98B6}"/>
          </ac:graphicFrameMkLst>
        </pc:graphicFrameChg>
        <pc:picChg chg="add mod">
          <ac:chgData name="Steve Cheung" userId="dacc916a-fe35-4a1b-aa48-9c131659e1e8" providerId="ADAL" clId="{38C36112-F768-4669-AFBF-05745E50433B}" dt="2023-04-13T04:07:57.436" v="811" actId="14100"/>
          <ac:picMkLst>
            <pc:docMk/>
            <pc:sldMk cId="2391948855" sldId="271"/>
            <ac:picMk id="3" creationId="{829304EC-1A41-D39E-D746-6DDD43065E58}"/>
          </ac:picMkLst>
        </pc:picChg>
        <pc:picChg chg="add mod">
          <ac:chgData name="Steve Cheung" userId="dacc916a-fe35-4a1b-aa48-9c131659e1e8" providerId="ADAL" clId="{38C36112-F768-4669-AFBF-05745E50433B}" dt="2023-04-13T04:07:51.655" v="808" actId="14100"/>
          <ac:picMkLst>
            <pc:docMk/>
            <pc:sldMk cId="2391948855" sldId="271"/>
            <ac:picMk id="4" creationId="{A0709A4F-6D9F-63E8-BDBC-015A9090E952}"/>
          </ac:picMkLst>
        </pc:picChg>
        <pc:picChg chg="add mod">
          <ac:chgData name="Steve Cheung" userId="dacc916a-fe35-4a1b-aa48-9c131659e1e8" providerId="ADAL" clId="{38C36112-F768-4669-AFBF-05745E50433B}" dt="2023-04-13T04:07:46.890" v="805" actId="1076"/>
          <ac:picMkLst>
            <pc:docMk/>
            <pc:sldMk cId="2391948855" sldId="271"/>
            <ac:picMk id="5" creationId="{596F296E-4AB4-319E-F74C-B5433BE1DB45}"/>
          </ac:picMkLst>
        </pc:picChg>
        <pc:picChg chg="add mod">
          <ac:chgData name="Steve Cheung" userId="dacc916a-fe35-4a1b-aa48-9c131659e1e8" providerId="ADAL" clId="{38C36112-F768-4669-AFBF-05745E50433B}" dt="2023-04-13T04:08:21.010" v="815" actId="1076"/>
          <ac:picMkLst>
            <pc:docMk/>
            <pc:sldMk cId="2391948855" sldId="271"/>
            <ac:picMk id="6" creationId="{B28AA037-8661-0635-12A6-811F0B538A40}"/>
          </ac:picMkLst>
        </pc:picChg>
        <pc:picChg chg="add mod">
          <ac:chgData name="Steve Cheung" userId="dacc916a-fe35-4a1b-aa48-9c131659e1e8" providerId="ADAL" clId="{38C36112-F768-4669-AFBF-05745E50433B}" dt="2023-04-13T04:08:37.411" v="820" actId="1076"/>
          <ac:picMkLst>
            <pc:docMk/>
            <pc:sldMk cId="2391948855" sldId="271"/>
            <ac:picMk id="7" creationId="{FBC31996-5341-4221-20E7-538DAB33435F}"/>
          </ac:picMkLst>
        </pc:picChg>
        <pc:picChg chg="add mod">
          <ac:chgData name="Steve Cheung" userId="dacc916a-fe35-4a1b-aa48-9c131659e1e8" providerId="ADAL" clId="{38C36112-F768-4669-AFBF-05745E50433B}" dt="2023-04-13T04:09:04.211" v="823" actId="14100"/>
          <ac:picMkLst>
            <pc:docMk/>
            <pc:sldMk cId="2391948855" sldId="271"/>
            <ac:picMk id="8" creationId="{E4B5B279-9052-9F3E-43CE-B6DAFA63DBF1}"/>
          </ac:picMkLst>
        </pc:picChg>
        <pc:picChg chg="del">
          <ac:chgData name="Steve Cheung" userId="dacc916a-fe35-4a1b-aa48-9c131659e1e8" providerId="ADAL" clId="{38C36112-F768-4669-AFBF-05745E50433B}" dt="2023-04-13T03:44:51.254" v="80" actId="478"/>
          <ac:picMkLst>
            <pc:docMk/>
            <pc:sldMk cId="2391948855" sldId="271"/>
            <ac:picMk id="13" creationId="{D908ECD6-45C0-A62E-310D-17C2BD6E7F53}"/>
          </ac:picMkLst>
        </pc:picChg>
        <pc:picChg chg="del">
          <ac:chgData name="Steve Cheung" userId="dacc916a-fe35-4a1b-aa48-9c131659e1e8" providerId="ADAL" clId="{38C36112-F768-4669-AFBF-05745E50433B}" dt="2023-04-13T03:44:51.254" v="80" actId="478"/>
          <ac:picMkLst>
            <pc:docMk/>
            <pc:sldMk cId="2391948855" sldId="271"/>
            <ac:picMk id="14" creationId="{9AE9E56C-0650-4C21-DA73-F98BC74CEF74}"/>
          </ac:picMkLst>
        </pc:picChg>
        <pc:picChg chg="del">
          <ac:chgData name="Steve Cheung" userId="dacc916a-fe35-4a1b-aa48-9c131659e1e8" providerId="ADAL" clId="{38C36112-F768-4669-AFBF-05745E50433B}" dt="2023-04-13T03:44:51.254" v="80" actId="478"/>
          <ac:picMkLst>
            <pc:docMk/>
            <pc:sldMk cId="2391948855" sldId="271"/>
            <ac:picMk id="15" creationId="{6E4848E0-0D7F-730A-B725-AA07F8A67646}"/>
          </ac:picMkLst>
        </pc:picChg>
        <pc:picChg chg="del">
          <ac:chgData name="Steve Cheung" userId="dacc916a-fe35-4a1b-aa48-9c131659e1e8" providerId="ADAL" clId="{38C36112-F768-4669-AFBF-05745E50433B}" dt="2023-04-13T03:44:51.254" v="80" actId="478"/>
          <ac:picMkLst>
            <pc:docMk/>
            <pc:sldMk cId="2391948855" sldId="271"/>
            <ac:picMk id="16" creationId="{BDB0F78B-6EA1-0ED6-2C7E-EE2B4EF8FCC8}"/>
          </ac:picMkLst>
        </pc:picChg>
        <pc:picChg chg="del">
          <ac:chgData name="Steve Cheung" userId="dacc916a-fe35-4a1b-aa48-9c131659e1e8" providerId="ADAL" clId="{38C36112-F768-4669-AFBF-05745E50433B}" dt="2023-04-13T03:44:51.254" v="80" actId="478"/>
          <ac:picMkLst>
            <pc:docMk/>
            <pc:sldMk cId="2391948855" sldId="271"/>
            <ac:picMk id="17" creationId="{C6450EA6-F887-54F8-9130-AF42486BF9BC}"/>
          </ac:picMkLst>
        </pc:picChg>
        <pc:picChg chg="del">
          <ac:chgData name="Steve Cheung" userId="dacc916a-fe35-4a1b-aa48-9c131659e1e8" providerId="ADAL" clId="{38C36112-F768-4669-AFBF-05745E50433B}" dt="2023-04-13T03:44:51.254" v="80" actId="478"/>
          <ac:picMkLst>
            <pc:docMk/>
            <pc:sldMk cId="2391948855" sldId="271"/>
            <ac:picMk id="18" creationId="{6E18CEFD-1D83-CFDD-94E9-BDB11E639733}"/>
          </ac:picMkLst>
        </pc:picChg>
      </pc:sldChg>
      <pc:sldChg chg="modSp mod">
        <pc:chgData name="Steve Cheung" userId="dacc916a-fe35-4a1b-aa48-9c131659e1e8" providerId="ADAL" clId="{38C36112-F768-4669-AFBF-05745E50433B}" dt="2023-04-13T04:16:29.485" v="939"/>
        <pc:sldMkLst>
          <pc:docMk/>
          <pc:sldMk cId="178180914" sldId="272"/>
        </pc:sldMkLst>
        <pc:spChg chg="mod">
          <ac:chgData name="Steve Cheung" userId="dacc916a-fe35-4a1b-aa48-9c131659e1e8" providerId="ADAL" clId="{38C36112-F768-4669-AFBF-05745E50433B}" dt="2023-04-13T04:16:29.485" v="939"/>
          <ac:spMkLst>
            <pc:docMk/>
            <pc:sldMk cId="178180914" sldId="272"/>
            <ac:spMk id="8" creationId="{09987FD5-C01B-4ECA-9AC5-21F2CAE289BC}"/>
          </ac:spMkLst>
        </pc:spChg>
      </pc:sldChg>
      <pc:sldChg chg="addSp delSp modSp mod setBg">
        <pc:chgData name="Steve Cheung" userId="dacc916a-fe35-4a1b-aa48-9c131659e1e8" providerId="ADAL" clId="{38C36112-F768-4669-AFBF-05745E50433B}" dt="2023-04-13T04:23:17.760" v="982" actId="14100"/>
        <pc:sldMkLst>
          <pc:docMk/>
          <pc:sldMk cId="2836708962" sldId="275"/>
        </pc:sldMkLst>
        <pc:graphicFrameChg chg="add mod modGraphic">
          <ac:chgData name="Steve Cheung" userId="dacc916a-fe35-4a1b-aa48-9c131659e1e8" providerId="ADAL" clId="{38C36112-F768-4669-AFBF-05745E50433B}" dt="2023-04-13T04:19:16.068" v="962" actId="20577"/>
          <ac:graphicFrameMkLst>
            <pc:docMk/>
            <pc:sldMk cId="2836708962" sldId="275"/>
            <ac:graphicFrameMk id="3" creationId="{A0B75280-9F93-C6A4-6854-635E88C3AF5C}"/>
          </ac:graphicFrameMkLst>
        </pc:graphicFrameChg>
        <pc:graphicFrameChg chg="del">
          <ac:chgData name="Steve Cheung" userId="dacc916a-fe35-4a1b-aa48-9c131659e1e8" providerId="ADAL" clId="{38C36112-F768-4669-AFBF-05745E50433B}" dt="2023-04-13T03:45:14.326" v="87" actId="478"/>
          <ac:graphicFrameMkLst>
            <pc:docMk/>
            <pc:sldMk cId="2836708962" sldId="275"/>
            <ac:graphicFrameMk id="11" creationId="{513B4397-DFAF-2BA1-0415-B72E5344D67A}"/>
          </ac:graphicFrameMkLst>
        </pc:graphicFrameChg>
        <pc:picChg chg="del">
          <ac:chgData name="Steve Cheung" userId="dacc916a-fe35-4a1b-aa48-9c131659e1e8" providerId="ADAL" clId="{38C36112-F768-4669-AFBF-05745E50433B}" dt="2023-04-13T03:45:14.326" v="87" actId="478"/>
          <ac:picMkLst>
            <pc:docMk/>
            <pc:sldMk cId="2836708962" sldId="275"/>
            <ac:picMk id="2" creationId="{5BF5CB5E-9AC7-28CF-3E4F-C836290CADAB}"/>
          </ac:picMkLst>
        </pc:picChg>
        <pc:picChg chg="add mod">
          <ac:chgData name="Steve Cheung" userId="dacc916a-fe35-4a1b-aa48-9c131659e1e8" providerId="ADAL" clId="{38C36112-F768-4669-AFBF-05745E50433B}" dt="2023-04-13T04:21:33.372" v="965" actId="14100"/>
          <ac:picMkLst>
            <pc:docMk/>
            <pc:sldMk cId="2836708962" sldId="275"/>
            <ac:picMk id="2" creationId="{6B52906E-6F7C-84B9-99E9-5969E74D18AB}"/>
          </ac:picMkLst>
        </pc:picChg>
        <pc:picChg chg="add mod">
          <ac:chgData name="Steve Cheung" userId="dacc916a-fe35-4a1b-aa48-9c131659e1e8" providerId="ADAL" clId="{38C36112-F768-4669-AFBF-05745E50433B}" dt="2023-04-13T04:21:52.380" v="969" actId="1076"/>
          <ac:picMkLst>
            <pc:docMk/>
            <pc:sldMk cId="2836708962" sldId="275"/>
            <ac:picMk id="4" creationId="{D75B7AD0-EFE0-2199-08A3-8634DC041E40}"/>
          </ac:picMkLst>
        </pc:picChg>
        <pc:picChg chg="add mod">
          <ac:chgData name="Steve Cheung" userId="dacc916a-fe35-4a1b-aa48-9c131659e1e8" providerId="ADAL" clId="{38C36112-F768-4669-AFBF-05745E50433B}" dt="2023-04-13T04:22:05.522" v="972" actId="14100"/>
          <ac:picMkLst>
            <pc:docMk/>
            <pc:sldMk cId="2836708962" sldId="275"/>
            <ac:picMk id="5" creationId="{28419AC1-3D90-FACB-7F1B-6210E3F83ABF}"/>
          </ac:picMkLst>
        </pc:picChg>
        <pc:picChg chg="del">
          <ac:chgData name="Steve Cheung" userId="dacc916a-fe35-4a1b-aa48-9c131659e1e8" providerId="ADAL" clId="{38C36112-F768-4669-AFBF-05745E50433B}" dt="2023-04-13T03:45:14.326" v="87" actId="478"/>
          <ac:picMkLst>
            <pc:docMk/>
            <pc:sldMk cId="2836708962" sldId="275"/>
            <ac:picMk id="5" creationId="{9A65E588-3C5E-B911-0154-F1E40D3773BC}"/>
          </ac:picMkLst>
        </pc:picChg>
        <pc:picChg chg="add mod">
          <ac:chgData name="Steve Cheung" userId="dacc916a-fe35-4a1b-aa48-9c131659e1e8" providerId="ADAL" clId="{38C36112-F768-4669-AFBF-05745E50433B}" dt="2023-04-13T04:22:38.003" v="976" actId="1076"/>
          <ac:picMkLst>
            <pc:docMk/>
            <pc:sldMk cId="2836708962" sldId="275"/>
            <ac:picMk id="6" creationId="{24150A19-0D6D-4D6E-819A-AF057F4F8D03}"/>
          </ac:picMkLst>
        </pc:picChg>
        <pc:picChg chg="add mod">
          <ac:chgData name="Steve Cheung" userId="dacc916a-fe35-4a1b-aa48-9c131659e1e8" providerId="ADAL" clId="{38C36112-F768-4669-AFBF-05745E50433B}" dt="2023-04-13T04:22:58.369" v="979" actId="14100"/>
          <ac:picMkLst>
            <pc:docMk/>
            <pc:sldMk cId="2836708962" sldId="275"/>
            <ac:picMk id="7" creationId="{99C43418-C6E9-11E3-1166-C61F345C965E}"/>
          </ac:picMkLst>
        </pc:picChg>
        <pc:picChg chg="del">
          <ac:chgData name="Steve Cheung" userId="dacc916a-fe35-4a1b-aa48-9c131659e1e8" providerId="ADAL" clId="{38C36112-F768-4669-AFBF-05745E50433B}" dt="2023-04-13T03:45:14.326" v="87" actId="478"/>
          <ac:picMkLst>
            <pc:docMk/>
            <pc:sldMk cId="2836708962" sldId="275"/>
            <ac:picMk id="7" creationId="{B0FFAFED-98A9-C656-B2D3-833FF7B6AA2D}"/>
          </ac:picMkLst>
        </pc:picChg>
        <pc:picChg chg="add mod">
          <ac:chgData name="Steve Cheung" userId="dacc916a-fe35-4a1b-aa48-9c131659e1e8" providerId="ADAL" clId="{38C36112-F768-4669-AFBF-05745E50433B}" dt="2023-04-13T04:23:17.760" v="982" actId="14100"/>
          <ac:picMkLst>
            <pc:docMk/>
            <pc:sldMk cId="2836708962" sldId="275"/>
            <ac:picMk id="8" creationId="{0F1ED40A-F1F5-70EB-3D3F-4DF2C656DA68}"/>
          </ac:picMkLst>
        </pc:picChg>
        <pc:picChg chg="del">
          <ac:chgData name="Steve Cheung" userId="dacc916a-fe35-4a1b-aa48-9c131659e1e8" providerId="ADAL" clId="{38C36112-F768-4669-AFBF-05745E50433B}" dt="2023-04-13T03:45:14.326" v="87" actId="478"/>
          <ac:picMkLst>
            <pc:docMk/>
            <pc:sldMk cId="2836708962" sldId="275"/>
            <ac:picMk id="1026" creationId="{0E8237DF-F44F-3C34-99E3-C394DEFA8E9F}"/>
          </ac:picMkLst>
        </pc:picChg>
        <pc:picChg chg="del">
          <ac:chgData name="Steve Cheung" userId="dacc916a-fe35-4a1b-aa48-9c131659e1e8" providerId="ADAL" clId="{38C36112-F768-4669-AFBF-05745E50433B}" dt="2023-04-13T03:45:14.326" v="87" actId="478"/>
          <ac:picMkLst>
            <pc:docMk/>
            <pc:sldMk cId="2836708962" sldId="275"/>
            <ac:picMk id="1028" creationId="{3F2182EA-879E-C640-D85C-FE3C91624371}"/>
          </ac:picMkLst>
        </pc:picChg>
        <pc:picChg chg="del">
          <ac:chgData name="Steve Cheung" userId="dacc916a-fe35-4a1b-aa48-9c131659e1e8" providerId="ADAL" clId="{38C36112-F768-4669-AFBF-05745E50433B}" dt="2023-04-13T03:45:14.326" v="87" actId="478"/>
          <ac:picMkLst>
            <pc:docMk/>
            <pc:sldMk cId="2836708962" sldId="275"/>
            <ac:picMk id="1030" creationId="{E4B3C10E-08CE-8645-B193-B40F0438917B}"/>
          </ac:picMkLst>
        </pc:picChg>
      </pc:sldChg>
      <pc:sldChg chg="addSp delSp modSp add mod setBg">
        <pc:chgData name="Steve Cheung" userId="dacc916a-fe35-4a1b-aa48-9c131659e1e8" providerId="ADAL" clId="{38C36112-F768-4669-AFBF-05745E50433B}" dt="2023-04-13T04:35:03.017" v="1083" actId="1076"/>
        <pc:sldMkLst>
          <pc:docMk/>
          <pc:sldMk cId="231597927" sldId="276"/>
        </pc:sldMkLst>
        <pc:graphicFrameChg chg="mod modGraphic">
          <ac:chgData name="Steve Cheung" userId="dacc916a-fe35-4a1b-aa48-9c131659e1e8" providerId="ADAL" clId="{38C36112-F768-4669-AFBF-05745E50433B}" dt="2023-04-13T04:31:38.849" v="1047" actId="948"/>
          <ac:graphicFrameMkLst>
            <pc:docMk/>
            <pc:sldMk cId="231597927" sldId="276"/>
            <ac:graphicFrameMk id="2" creationId="{476ACFD0-F9DB-3BB5-DB6D-642FDD295900}"/>
          </ac:graphicFrameMkLst>
        </pc:graphicFrameChg>
        <pc:picChg chg="del">
          <ac:chgData name="Steve Cheung" userId="dacc916a-fe35-4a1b-aa48-9c131659e1e8" providerId="ADAL" clId="{38C36112-F768-4669-AFBF-05745E50433B}" dt="2023-04-13T04:30:00.023" v="1028" actId="478"/>
          <ac:picMkLst>
            <pc:docMk/>
            <pc:sldMk cId="231597927" sldId="276"/>
            <ac:picMk id="3" creationId="{442F75F1-FE0C-07E4-5D29-B24EEE393511}"/>
          </ac:picMkLst>
        </pc:picChg>
        <pc:picChg chg="del">
          <ac:chgData name="Steve Cheung" userId="dacc916a-fe35-4a1b-aa48-9c131659e1e8" providerId="ADAL" clId="{38C36112-F768-4669-AFBF-05745E50433B}" dt="2023-04-13T04:30:00.632" v="1029" actId="478"/>
          <ac:picMkLst>
            <pc:docMk/>
            <pc:sldMk cId="231597927" sldId="276"/>
            <ac:picMk id="4" creationId="{90C45B30-6DE4-819B-E6DD-65F48BAD0542}"/>
          </ac:picMkLst>
        </pc:picChg>
        <pc:picChg chg="del">
          <ac:chgData name="Steve Cheung" userId="dacc916a-fe35-4a1b-aa48-9c131659e1e8" providerId="ADAL" clId="{38C36112-F768-4669-AFBF-05745E50433B}" dt="2023-04-13T04:29:59.603" v="1027" actId="478"/>
          <ac:picMkLst>
            <pc:docMk/>
            <pc:sldMk cId="231597927" sldId="276"/>
            <ac:picMk id="5" creationId="{B1E3F67B-2690-A202-745D-3707421A152B}"/>
          </ac:picMkLst>
        </pc:picChg>
        <pc:picChg chg="del">
          <ac:chgData name="Steve Cheung" userId="dacc916a-fe35-4a1b-aa48-9c131659e1e8" providerId="ADAL" clId="{38C36112-F768-4669-AFBF-05745E50433B}" dt="2023-04-13T04:30:01.115" v="1030" actId="478"/>
          <ac:picMkLst>
            <pc:docMk/>
            <pc:sldMk cId="231597927" sldId="276"/>
            <ac:picMk id="6" creationId="{22280901-62A0-545C-A738-CFB511C02B7E}"/>
          </ac:picMkLst>
        </pc:picChg>
        <pc:picChg chg="del">
          <ac:chgData name="Steve Cheung" userId="dacc916a-fe35-4a1b-aa48-9c131659e1e8" providerId="ADAL" clId="{38C36112-F768-4669-AFBF-05745E50433B}" dt="2023-04-13T04:29:59.253" v="1026" actId="478"/>
          <ac:picMkLst>
            <pc:docMk/>
            <pc:sldMk cId="231597927" sldId="276"/>
            <ac:picMk id="7" creationId="{5D256D2D-6127-E2F1-ECC7-8F96ED8DB097}"/>
          </ac:picMkLst>
        </pc:picChg>
        <pc:picChg chg="del mod">
          <ac:chgData name="Steve Cheung" userId="dacc916a-fe35-4a1b-aa48-9c131659e1e8" providerId="ADAL" clId="{38C36112-F768-4669-AFBF-05745E50433B}" dt="2023-04-13T04:30:01.852" v="1032" actId="478"/>
          <ac:picMkLst>
            <pc:docMk/>
            <pc:sldMk cId="231597927" sldId="276"/>
            <ac:picMk id="8" creationId="{5229B903-E9CA-0C9E-6149-FC634B7CC996}"/>
          </ac:picMkLst>
        </pc:picChg>
        <pc:picChg chg="add mod">
          <ac:chgData name="Steve Cheung" userId="dacc916a-fe35-4a1b-aa48-9c131659e1e8" providerId="ADAL" clId="{38C36112-F768-4669-AFBF-05745E50433B}" dt="2023-04-13T04:34:11.731" v="1064" actId="1076"/>
          <ac:picMkLst>
            <pc:docMk/>
            <pc:sldMk cId="231597927" sldId="276"/>
            <ac:picMk id="9" creationId="{4B0F3F3A-D28C-ADC1-E67B-51A93194924F}"/>
          </ac:picMkLst>
        </pc:picChg>
        <pc:picChg chg="add mod">
          <ac:chgData name="Steve Cheung" userId="dacc916a-fe35-4a1b-aa48-9c131659e1e8" providerId="ADAL" clId="{38C36112-F768-4669-AFBF-05745E50433B}" dt="2023-04-13T04:34:15.902" v="1067" actId="1076"/>
          <ac:picMkLst>
            <pc:docMk/>
            <pc:sldMk cId="231597927" sldId="276"/>
            <ac:picMk id="10" creationId="{8C6EB926-1777-260C-2AB9-154F6F904D62}"/>
          </ac:picMkLst>
        </pc:picChg>
        <pc:picChg chg="add mod">
          <ac:chgData name="Steve Cheung" userId="dacc916a-fe35-4a1b-aa48-9c131659e1e8" providerId="ADAL" clId="{38C36112-F768-4669-AFBF-05745E50433B}" dt="2023-04-13T04:34:19.373" v="1069" actId="14100"/>
          <ac:picMkLst>
            <pc:docMk/>
            <pc:sldMk cId="231597927" sldId="276"/>
            <ac:picMk id="11" creationId="{0E8191AC-8EF1-9C2E-FC38-600CA5343464}"/>
          </ac:picMkLst>
        </pc:picChg>
        <pc:picChg chg="add mod">
          <ac:chgData name="Steve Cheung" userId="dacc916a-fe35-4a1b-aa48-9c131659e1e8" providerId="ADAL" clId="{38C36112-F768-4669-AFBF-05745E50433B}" dt="2023-04-13T04:34:48.435" v="1079" actId="1076"/>
          <ac:picMkLst>
            <pc:docMk/>
            <pc:sldMk cId="231597927" sldId="276"/>
            <ac:picMk id="12" creationId="{6A294832-AD79-38C5-BF68-CFD9BCB4A92B}"/>
          </ac:picMkLst>
        </pc:picChg>
        <pc:picChg chg="add mod">
          <ac:chgData name="Steve Cheung" userId="dacc916a-fe35-4a1b-aa48-9c131659e1e8" providerId="ADAL" clId="{38C36112-F768-4669-AFBF-05745E50433B}" dt="2023-04-13T04:34:47.311" v="1078" actId="1076"/>
          <ac:picMkLst>
            <pc:docMk/>
            <pc:sldMk cId="231597927" sldId="276"/>
            <ac:picMk id="13" creationId="{9F89D59D-4E8C-11DC-7639-D8769323983D}"/>
          </ac:picMkLst>
        </pc:picChg>
        <pc:picChg chg="add mod">
          <ac:chgData name="Steve Cheung" userId="dacc916a-fe35-4a1b-aa48-9c131659e1e8" providerId="ADAL" clId="{38C36112-F768-4669-AFBF-05745E50433B}" dt="2023-04-13T04:35:03.017" v="1083" actId="1076"/>
          <ac:picMkLst>
            <pc:docMk/>
            <pc:sldMk cId="231597927" sldId="276"/>
            <ac:picMk id="14" creationId="{5D9B5FEC-C0AF-4400-58B1-6BE08510D786}"/>
          </ac:picMkLst>
        </pc:picChg>
      </pc:sldChg>
    </pc:docChg>
  </pc:docChgLst>
  <pc:docChgLst>
    <pc:chgData name="Sally Chan" userId="9b7e803e-441a-4fbc-a964-ad0db1aca0ab" providerId="ADAL" clId="{F24BC118-7950-492A-A08D-243F701D46C6}"/>
    <pc:docChg chg="modSld">
      <pc:chgData name="Sally Chan" userId="9b7e803e-441a-4fbc-a964-ad0db1aca0ab" providerId="ADAL" clId="{F24BC118-7950-492A-A08D-243F701D46C6}" dt="2023-04-14T02:42:04.036" v="2" actId="20577"/>
      <pc:docMkLst>
        <pc:docMk/>
      </pc:docMkLst>
      <pc:sldChg chg="modSp mod">
        <pc:chgData name="Sally Chan" userId="9b7e803e-441a-4fbc-a964-ad0db1aca0ab" providerId="ADAL" clId="{F24BC118-7950-492A-A08D-243F701D46C6}" dt="2023-04-14T02:42:04.036" v="2" actId="20577"/>
        <pc:sldMkLst>
          <pc:docMk/>
          <pc:sldMk cId="3762381374" sldId="256"/>
        </pc:sldMkLst>
        <pc:spChg chg="mod">
          <ac:chgData name="Sally Chan" userId="9b7e803e-441a-4fbc-a964-ad0db1aca0ab" providerId="ADAL" clId="{F24BC118-7950-492A-A08D-243F701D46C6}" dt="2023-04-14T02:42:04.036" v="2" actId="20577"/>
          <ac:spMkLst>
            <pc:docMk/>
            <pc:sldMk cId="3762381374" sldId="256"/>
            <ac:spMk id="5" creationId="{2B02E71F-4F8B-484D-B583-E0AFFBD4CE31}"/>
          </ac:spMkLst>
        </pc:spChg>
      </pc:sldChg>
      <pc:sldChg chg="modSp mod">
        <pc:chgData name="Sally Chan" userId="9b7e803e-441a-4fbc-a964-ad0db1aca0ab" providerId="ADAL" clId="{F24BC118-7950-492A-A08D-243F701D46C6}" dt="2023-04-14T01:52:17.632" v="0" actId="20577"/>
        <pc:sldMkLst>
          <pc:docMk/>
          <pc:sldMk cId="2836708962" sldId="275"/>
        </pc:sldMkLst>
        <pc:graphicFrameChg chg="modGraphic">
          <ac:chgData name="Sally Chan" userId="9b7e803e-441a-4fbc-a964-ad0db1aca0ab" providerId="ADAL" clId="{F24BC118-7950-492A-A08D-243F701D46C6}" dt="2023-04-14T01:52:17.632" v="0" actId="20577"/>
          <ac:graphicFrameMkLst>
            <pc:docMk/>
            <pc:sldMk cId="2836708962" sldId="275"/>
            <ac:graphicFrameMk id="3" creationId="{A0B75280-9F93-C6A4-6854-635E88C3AF5C}"/>
          </ac:graphicFrameMkLst>
        </pc:graphicFrameChg>
      </pc:sldChg>
    </pc:docChg>
  </pc:docChgLst>
  <pc:docChgLst>
    <pc:chgData name="Steve Cheung" userId="dacc916a-fe35-4a1b-aa48-9c131659e1e8" providerId="ADAL" clId="{7B11BE89-5538-4831-8DE4-0DE73A0FCE14}"/>
    <pc:docChg chg="undo custSel addSld delSld modSld sldOrd">
      <pc:chgData name="Steve Cheung" userId="dacc916a-fe35-4a1b-aa48-9c131659e1e8" providerId="ADAL" clId="{7B11BE89-5538-4831-8DE4-0DE73A0FCE14}" dt="2023-04-13T03:42:32.214" v="1603" actId="47"/>
      <pc:docMkLst>
        <pc:docMk/>
      </pc:docMkLst>
      <pc:sldChg chg="modSp mod">
        <pc:chgData name="Steve Cheung" userId="dacc916a-fe35-4a1b-aa48-9c131659e1e8" providerId="ADAL" clId="{7B11BE89-5538-4831-8DE4-0DE73A0FCE14}" dt="2023-04-13T02:46:33.604" v="106" actId="20577"/>
        <pc:sldMkLst>
          <pc:docMk/>
          <pc:sldMk cId="3762381374" sldId="256"/>
        </pc:sldMkLst>
        <pc:spChg chg="mod">
          <ac:chgData name="Steve Cheung" userId="dacc916a-fe35-4a1b-aa48-9c131659e1e8" providerId="ADAL" clId="{7B11BE89-5538-4831-8DE4-0DE73A0FCE14}" dt="2023-04-13T02:46:33.604" v="106" actId="20577"/>
          <ac:spMkLst>
            <pc:docMk/>
            <pc:sldMk cId="3762381374" sldId="256"/>
            <ac:spMk id="5" creationId="{2B02E71F-4F8B-484D-B583-E0AFFBD4CE31}"/>
          </ac:spMkLst>
        </pc:spChg>
      </pc:sldChg>
      <pc:sldChg chg="addSp delSp modSp mod">
        <pc:chgData name="Steve Cheung" userId="dacc916a-fe35-4a1b-aa48-9c131659e1e8" providerId="ADAL" clId="{7B11BE89-5538-4831-8DE4-0DE73A0FCE14}" dt="2023-04-13T02:55:37.461" v="245" actId="14100"/>
        <pc:sldMkLst>
          <pc:docMk/>
          <pc:sldMk cId="2063046336" sldId="257"/>
        </pc:sldMkLst>
        <pc:graphicFrameChg chg="mod modGraphic">
          <ac:chgData name="Steve Cheung" userId="dacc916a-fe35-4a1b-aa48-9c131659e1e8" providerId="ADAL" clId="{7B11BE89-5538-4831-8DE4-0DE73A0FCE14}" dt="2023-04-13T02:53:47.390" v="223" actId="948"/>
          <ac:graphicFrameMkLst>
            <pc:docMk/>
            <pc:sldMk cId="2063046336" sldId="257"/>
            <ac:graphicFrameMk id="5" creationId="{7F0C2E31-DE66-A58D-A3E9-83754E918D39}"/>
          </ac:graphicFrameMkLst>
        </pc:graphicFrameChg>
        <pc:picChg chg="add mod">
          <ac:chgData name="Steve Cheung" userId="dacc916a-fe35-4a1b-aa48-9c131659e1e8" providerId="ADAL" clId="{7B11BE89-5538-4831-8DE4-0DE73A0FCE14}" dt="2023-04-13T02:54:05.233" v="227" actId="1076"/>
          <ac:picMkLst>
            <pc:docMk/>
            <pc:sldMk cId="2063046336" sldId="257"/>
            <ac:picMk id="2" creationId="{A7CD6927-A02F-1D51-86BB-746244696BEA}"/>
          </ac:picMkLst>
        </pc:picChg>
        <pc:picChg chg="add mod">
          <ac:chgData name="Steve Cheung" userId="dacc916a-fe35-4a1b-aa48-9c131659e1e8" providerId="ADAL" clId="{7B11BE89-5538-4831-8DE4-0DE73A0FCE14}" dt="2023-04-13T02:54:18.108" v="231" actId="1076"/>
          <ac:picMkLst>
            <pc:docMk/>
            <pc:sldMk cId="2063046336" sldId="257"/>
            <ac:picMk id="3" creationId="{E917C281-CBD9-3F12-5665-4414A39DC924}"/>
          </ac:picMkLst>
        </pc:picChg>
        <pc:picChg chg="add mod">
          <ac:chgData name="Steve Cheung" userId="dacc916a-fe35-4a1b-aa48-9c131659e1e8" providerId="ADAL" clId="{7B11BE89-5538-4831-8DE4-0DE73A0FCE14}" dt="2023-04-13T02:54:58.911" v="235" actId="1076"/>
          <ac:picMkLst>
            <pc:docMk/>
            <pc:sldMk cId="2063046336" sldId="257"/>
            <ac:picMk id="4" creationId="{5FD76C9D-FA87-6BD0-A787-E6FB188A4614}"/>
          </ac:picMkLst>
        </pc:picChg>
        <pc:picChg chg="del">
          <ac:chgData name="Steve Cheung" userId="dacc916a-fe35-4a1b-aa48-9c131659e1e8" providerId="ADAL" clId="{7B11BE89-5538-4831-8DE4-0DE73A0FCE14}" dt="2023-04-13T02:49:52.447" v="179" actId="478"/>
          <ac:picMkLst>
            <pc:docMk/>
            <pc:sldMk cId="2063046336" sldId="257"/>
            <ac:picMk id="6" creationId="{82AF2DA1-D25B-E63B-F98E-89590AD985DE}"/>
          </ac:picMkLst>
        </pc:picChg>
        <pc:picChg chg="del">
          <ac:chgData name="Steve Cheung" userId="dacc916a-fe35-4a1b-aa48-9c131659e1e8" providerId="ADAL" clId="{7B11BE89-5538-4831-8DE4-0DE73A0FCE14}" dt="2023-04-13T02:49:51.979" v="178" actId="478"/>
          <ac:picMkLst>
            <pc:docMk/>
            <pc:sldMk cId="2063046336" sldId="257"/>
            <ac:picMk id="7" creationId="{03774871-648B-C5E2-4B81-2C589A109B25}"/>
          </ac:picMkLst>
        </pc:picChg>
        <pc:picChg chg="add mod">
          <ac:chgData name="Steve Cheung" userId="dacc916a-fe35-4a1b-aa48-9c131659e1e8" providerId="ADAL" clId="{7B11BE89-5538-4831-8DE4-0DE73A0FCE14}" dt="2023-04-13T02:55:08.764" v="238" actId="14100"/>
          <ac:picMkLst>
            <pc:docMk/>
            <pc:sldMk cId="2063046336" sldId="257"/>
            <ac:picMk id="8" creationId="{E6B74FE6-8FBA-430C-4720-277E1F15998F}"/>
          </ac:picMkLst>
        </pc:picChg>
        <pc:picChg chg="del">
          <ac:chgData name="Steve Cheung" userId="dacc916a-fe35-4a1b-aa48-9c131659e1e8" providerId="ADAL" clId="{7B11BE89-5538-4831-8DE4-0DE73A0FCE14}" dt="2023-04-13T02:49:52.979" v="180" actId="478"/>
          <ac:picMkLst>
            <pc:docMk/>
            <pc:sldMk cId="2063046336" sldId="257"/>
            <ac:picMk id="9" creationId="{7FAB2042-58C1-89CC-B6A8-3A275B337528}"/>
          </ac:picMkLst>
        </pc:picChg>
        <pc:picChg chg="del">
          <ac:chgData name="Steve Cheung" userId="dacc916a-fe35-4a1b-aa48-9c131659e1e8" providerId="ADAL" clId="{7B11BE89-5538-4831-8DE4-0DE73A0FCE14}" dt="2023-04-13T02:49:53.775" v="181" actId="478"/>
          <ac:picMkLst>
            <pc:docMk/>
            <pc:sldMk cId="2063046336" sldId="257"/>
            <ac:picMk id="10" creationId="{AF83E554-84E7-5279-98C6-45342F881858}"/>
          </ac:picMkLst>
        </pc:picChg>
        <pc:picChg chg="del">
          <ac:chgData name="Steve Cheung" userId="dacc916a-fe35-4a1b-aa48-9c131659e1e8" providerId="ADAL" clId="{7B11BE89-5538-4831-8DE4-0DE73A0FCE14}" dt="2023-04-13T02:51:54.279" v="198" actId="478"/>
          <ac:picMkLst>
            <pc:docMk/>
            <pc:sldMk cId="2063046336" sldId="257"/>
            <ac:picMk id="11" creationId="{6CDA6619-D14A-A8F2-995C-842B7D38D2A8}"/>
          </ac:picMkLst>
        </pc:picChg>
        <pc:picChg chg="add mod">
          <ac:chgData name="Steve Cheung" userId="dacc916a-fe35-4a1b-aa48-9c131659e1e8" providerId="ADAL" clId="{7B11BE89-5538-4831-8DE4-0DE73A0FCE14}" dt="2023-04-13T02:55:27.606" v="242" actId="1076"/>
          <ac:picMkLst>
            <pc:docMk/>
            <pc:sldMk cId="2063046336" sldId="257"/>
            <ac:picMk id="12" creationId="{5596CA80-E116-1C1B-5A06-CB7425110CD4}"/>
          </ac:picMkLst>
        </pc:picChg>
        <pc:picChg chg="add mod">
          <ac:chgData name="Steve Cheung" userId="dacc916a-fe35-4a1b-aa48-9c131659e1e8" providerId="ADAL" clId="{7B11BE89-5538-4831-8DE4-0DE73A0FCE14}" dt="2023-04-13T02:55:37.461" v="245" actId="14100"/>
          <ac:picMkLst>
            <pc:docMk/>
            <pc:sldMk cId="2063046336" sldId="257"/>
            <ac:picMk id="13" creationId="{4EF8EB22-39A8-0BA3-6FF7-8FA314ACDF77}"/>
          </ac:picMkLst>
        </pc:picChg>
        <pc:picChg chg="del">
          <ac:chgData name="Steve Cheung" userId="dacc916a-fe35-4a1b-aa48-9c131659e1e8" providerId="ADAL" clId="{7B11BE89-5538-4831-8DE4-0DE73A0FCE14}" dt="2023-04-13T02:49:54.244" v="182" actId="478"/>
          <ac:picMkLst>
            <pc:docMk/>
            <pc:sldMk cId="2063046336" sldId="257"/>
            <ac:picMk id="15" creationId="{00CFC4C5-BFF1-F70C-D234-66704FFB8859}"/>
          </ac:picMkLst>
        </pc:picChg>
      </pc:sldChg>
      <pc:sldChg chg="addSp modSp add mod setBg">
        <pc:chgData name="Steve Cheung" userId="dacc916a-fe35-4a1b-aa48-9c131659e1e8" providerId="ADAL" clId="{7B11BE89-5538-4831-8DE4-0DE73A0FCE14}" dt="2023-04-13T03:18:38.009" v="658" actId="207"/>
        <pc:sldMkLst>
          <pc:docMk/>
          <pc:sldMk cId="4049072311" sldId="262"/>
        </pc:sldMkLst>
        <pc:spChg chg="mod">
          <ac:chgData name="Steve Cheung" userId="dacc916a-fe35-4a1b-aa48-9c131659e1e8" providerId="ADAL" clId="{7B11BE89-5538-4831-8DE4-0DE73A0FCE14}" dt="2023-04-13T03:18:38.009" v="658" actId="207"/>
          <ac:spMkLst>
            <pc:docMk/>
            <pc:sldMk cId="4049072311" sldId="262"/>
            <ac:spMk id="8" creationId="{09987FD5-C01B-4ECA-9AC5-21F2CAE289BC}"/>
          </ac:spMkLst>
        </pc:spChg>
        <pc:picChg chg="add mod ord">
          <ac:chgData name="Steve Cheung" userId="dacc916a-fe35-4a1b-aa48-9c131659e1e8" providerId="ADAL" clId="{7B11BE89-5538-4831-8DE4-0DE73A0FCE14}" dt="2023-04-13T02:49:23.203" v="111" actId="167"/>
          <ac:picMkLst>
            <pc:docMk/>
            <pc:sldMk cId="4049072311" sldId="262"/>
            <ac:picMk id="3" creationId="{78325A93-C888-880C-E17C-CA89272B401E}"/>
          </ac:picMkLst>
        </pc:picChg>
      </pc:sldChg>
      <pc:sldChg chg="addSp delSp modSp mod">
        <pc:chgData name="Steve Cheung" userId="dacc916a-fe35-4a1b-aa48-9c131659e1e8" providerId="ADAL" clId="{7B11BE89-5538-4831-8DE4-0DE73A0FCE14}" dt="2023-04-13T03:00:50.531" v="300" actId="1035"/>
        <pc:sldMkLst>
          <pc:docMk/>
          <pc:sldMk cId="3080630184" sldId="265"/>
        </pc:sldMkLst>
        <pc:graphicFrameChg chg="del">
          <ac:chgData name="Steve Cheung" userId="dacc916a-fe35-4a1b-aa48-9c131659e1e8" providerId="ADAL" clId="{7B11BE89-5538-4831-8DE4-0DE73A0FCE14}" dt="2023-04-13T02:50:01.759" v="183" actId="478"/>
          <ac:graphicFrameMkLst>
            <pc:docMk/>
            <pc:sldMk cId="3080630184" sldId="265"/>
            <ac:graphicFrameMk id="5" creationId="{7F0C2E31-DE66-A58D-A3E9-83754E918D39}"/>
          </ac:graphicFrameMkLst>
        </pc:graphicFrameChg>
        <pc:graphicFrameChg chg="add mod modGraphic">
          <ac:chgData name="Steve Cheung" userId="dacc916a-fe35-4a1b-aa48-9c131659e1e8" providerId="ADAL" clId="{7B11BE89-5538-4831-8DE4-0DE73A0FCE14}" dt="2023-04-13T03:00:50.531" v="300" actId="1035"/>
          <ac:graphicFrameMkLst>
            <pc:docMk/>
            <pc:sldMk cId="3080630184" sldId="265"/>
            <ac:graphicFrameMk id="6" creationId="{50E4036A-582A-E67A-C1EB-9900C9777EFB}"/>
          </ac:graphicFrameMkLst>
        </pc:graphicFrameChg>
        <pc:picChg chg="del">
          <ac:chgData name="Steve Cheung" userId="dacc916a-fe35-4a1b-aa48-9c131659e1e8" providerId="ADAL" clId="{7B11BE89-5538-4831-8DE4-0DE73A0FCE14}" dt="2023-04-13T02:50:01.759" v="183" actId="478"/>
          <ac:picMkLst>
            <pc:docMk/>
            <pc:sldMk cId="3080630184" sldId="265"/>
            <ac:picMk id="2" creationId="{48518E30-157A-98AF-4EE7-A315063E68FC}"/>
          </ac:picMkLst>
        </pc:picChg>
        <pc:picChg chg="del">
          <ac:chgData name="Steve Cheung" userId="dacc916a-fe35-4a1b-aa48-9c131659e1e8" providerId="ADAL" clId="{7B11BE89-5538-4831-8DE4-0DE73A0FCE14}" dt="2023-04-13T02:50:01.759" v="183" actId="478"/>
          <ac:picMkLst>
            <pc:docMk/>
            <pc:sldMk cId="3080630184" sldId="265"/>
            <ac:picMk id="3" creationId="{4FCD620A-92A9-CC90-DAE7-D70ABCF50722}"/>
          </ac:picMkLst>
        </pc:picChg>
        <pc:picChg chg="del">
          <ac:chgData name="Steve Cheung" userId="dacc916a-fe35-4a1b-aa48-9c131659e1e8" providerId="ADAL" clId="{7B11BE89-5538-4831-8DE4-0DE73A0FCE14}" dt="2023-04-13T02:50:01.759" v="183" actId="478"/>
          <ac:picMkLst>
            <pc:docMk/>
            <pc:sldMk cId="3080630184" sldId="265"/>
            <ac:picMk id="4" creationId="{DE91E61A-C125-A69D-067A-F82BF5602CB4}"/>
          </ac:picMkLst>
        </pc:picChg>
        <pc:picChg chg="add del mod">
          <ac:chgData name="Steve Cheung" userId="dacc916a-fe35-4a1b-aa48-9c131659e1e8" providerId="ADAL" clId="{7B11BE89-5538-4831-8DE4-0DE73A0FCE14}" dt="2023-04-13T02:57:29.314" v="249" actId="478"/>
          <ac:picMkLst>
            <pc:docMk/>
            <pc:sldMk cId="3080630184" sldId="265"/>
            <ac:picMk id="7" creationId="{D5D15976-6633-228D-3BCD-2D662096694B}"/>
          </ac:picMkLst>
        </pc:picChg>
        <pc:picChg chg="del">
          <ac:chgData name="Steve Cheung" userId="dacc916a-fe35-4a1b-aa48-9c131659e1e8" providerId="ADAL" clId="{7B11BE89-5538-4831-8DE4-0DE73A0FCE14}" dt="2023-04-13T02:50:01.759" v="183" actId="478"/>
          <ac:picMkLst>
            <pc:docMk/>
            <pc:sldMk cId="3080630184" sldId="265"/>
            <ac:picMk id="8" creationId="{C4EFC03C-5633-8D8B-B4C5-B1D8508D1B03}"/>
          </ac:picMkLst>
        </pc:picChg>
        <pc:picChg chg="add mod">
          <ac:chgData name="Steve Cheung" userId="dacc916a-fe35-4a1b-aa48-9c131659e1e8" providerId="ADAL" clId="{7B11BE89-5538-4831-8DE4-0DE73A0FCE14}" dt="2023-04-13T03:00:50.531" v="300" actId="1035"/>
          <ac:picMkLst>
            <pc:docMk/>
            <pc:sldMk cId="3080630184" sldId="265"/>
            <ac:picMk id="9" creationId="{6C996D66-353B-9188-83A3-757789BF5F4D}"/>
          </ac:picMkLst>
        </pc:picChg>
        <pc:picChg chg="add mod">
          <ac:chgData name="Steve Cheung" userId="dacc916a-fe35-4a1b-aa48-9c131659e1e8" providerId="ADAL" clId="{7B11BE89-5538-4831-8DE4-0DE73A0FCE14}" dt="2023-04-13T03:00:50.531" v="300" actId="1035"/>
          <ac:picMkLst>
            <pc:docMk/>
            <pc:sldMk cId="3080630184" sldId="265"/>
            <ac:picMk id="10" creationId="{72D0078A-43AD-4E93-782C-D8E9757577E5}"/>
          </ac:picMkLst>
        </pc:picChg>
        <pc:picChg chg="add mod">
          <ac:chgData name="Steve Cheung" userId="dacc916a-fe35-4a1b-aa48-9c131659e1e8" providerId="ADAL" clId="{7B11BE89-5538-4831-8DE4-0DE73A0FCE14}" dt="2023-04-13T03:00:50.531" v="300" actId="1035"/>
          <ac:picMkLst>
            <pc:docMk/>
            <pc:sldMk cId="3080630184" sldId="265"/>
            <ac:picMk id="11" creationId="{3BE8D537-5B53-268F-AC66-259A81A6F806}"/>
          </ac:picMkLst>
        </pc:picChg>
        <pc:picChg chg="del">
          <ac:chgData name="Steve Cheung" userId="dacc916a-fe35-4a1b-aa48-9c131659e1e8" providerId="ADAL" clId="{7B11BE89-5538-4831-8DE4-0DE73A0FCE14}" dt="2023-04-13T02:50:01.759" v="183" actId="478"/>
          <ac:picMkLst>
            <pc:docMk/>
            <pc:sldMk cId="3080630184" sldId="265"/>
            <ac:picMk id="12" creationId="{BFF40D5F-AD46-D0A3-9B77-0763170BD2D7}"/>
          </ac:picMkLst>
        </pc:picChg>
        <pc:picChg chg="del">
          <ac:chgData name="Steve Cheung" userId="dacc916a-fe35-4a1b-aa48-9c131659e1e8" providerId="ADAL" clId="{7B11BE89-5538-4831-8DE4-0DE73A0FCE14}" dt="2023-04-13T02:50:01.759" v="183" actId="478"/>
          <ac:picMkLst>
            <pc:docMk/>
            <pc:sldMk cId="3080630184" sldId="265"/>
            <ac:picMk id="13" creationId="{D3B100CE-FEA8-6C77-C3FC-98655EF6ED47}"/>
          </ac:picMkLst>
        </pc:picChg>
        <pc:picChg chg="add mod">
          <ac:chgData name="Steve Cheung" userId="dacc916a-fe35-4a1b-aa48-9c131659e1e8" providerId="ADAL" clId="{7B11BE89-5538-4831-8DE4-0DE73A0FCE14}" dt="2023-04-13T03:00:50.531" v="300" actId="1035"/>
          <ac:picMkLst>
            <pc:docMk/>
            <pc:sldMk cId="3080630184" sldId="265"/>
            <ac:picMk id="14" creationId="{30A72DC0-2C88-787B-8052-A666C92DF642}"/>
          </ac:picMkLst>
        </pc:picChg>
        <pc:picChg chg="add mod">
          <ac:chgData name="Steve Cheung" userId="dacc916a-fe35-4a1b-aa48-9c131659e1e8" providerId="ADAL" clId="{7B11BE89-5538-4831-8DE4-0DE73A0FCE14}" dt="2023-04-13T03:00:50.531" v="300" actId="1035"/>
          <ac:picMkLst>
            <pc:docMk/>
            <pc:sldMk cId="3080630184" sldId="265"/>
            <ac:picMk id="15" creationId="{C2518A3F-2EA7-79A6-414F-2AC111EF70A4}"/>
          </ac:picMkLst>
        </pc:picChg>
        <pc:picChg chg="add mod">
          <ac:chgData name="Steve Cheung" userId="dacc916a-fe35-4a1b-aa48-9c131659e1e8" providerId="ADAL" clId="{7B11BE89-5538-4831-8DE4-0DE73A0FCE14}" dt="2023-04-13T03:00:50.531" v="300" actId="1035"/>
          <ac:picMkLst>
            <pc:docMk/>
            <pc:sldMk cId="3080630184" sldId="265"/>
            <ac:picMk id="16" creationId="{CE2587EB-6C2E-09A3-3A78-AF7B2084FCCB}"/>
          </ac:picMkLst>
        </pc:picChg>
      </pc:sldChg>
      <pc:sldChg chg="addSp delSp modSp mod">
        <pc:chgData name="Steve Cheung" userId="dacc916a-fe35-4a1b-aa48-9c131659e1e8" providerId="ADAL" clId="{7B11BE89-5538-4831-8DE4-0DE73A0FCE14}" dt="2023-04-13T03:10:33.082" v="429" actId="14100"/>
        <pc:sldMkLst>
          <pc:docMk/>
          <pc:sldMk cId="1084876822" sldId="266"/>
        </pc:sldMkLst>
        <pc:graphicFrameChg chg="add mod modGraphic">
          <ac:chgData name="Steve Cheung" userId="dacc916a-fe35-4a1b-aa48-9c131659e1e8" providerId="ADAL" clId="{7B11BE89-5538-4831-8DE4-0DE73A0FCE14}" dt="2023-04-13T03:09:37.281" v="414" actId="20577"/>
          <ac:graphicFrameMkLst>
            <pc:docMk/>
            <pc:sldMk cId="1084876822" sldId="266"/>
            <ac:graphicFrameMk id="2" creationId="{73DF7895-EBB8-8CA5-C525-6244F2A891AC}"/>
          </ac:graphicFrameMkLst>
        </pc:graphicFrameChg>
        <pc:graphicFrameChg chg="del">
          <ac:chgData name="Steve Cheung" userId="dacc916a-fe35-4a1b-aa48-9c131659e1e8" providerId="ADAL" clId="{7B11BE89-5538-4831-8DE4-0DE73A0FCE14}" dt="2023-04-13T02:50:14.477" v="187" actId="478"/>
          <ac:graphicFrameMkLst>
            <pc:docMk/>
            <pc:sldMk cId="1084876822" sldId="266"/>
            <ac:graphicFrameMk id="5" creationId="{7F0C2E31-DE66-A58D-A3E9-83754E918D39}"/>
          </ac:graphicFrameMkLst>
        </pc:graphicFrameChg>
        <pc:picChg chg="add del mod">
          <ac:chgData name="Steve Cheung" userId="dacc916a-fe35-4a1b-aa48-9c131659e1e8" providerId="ADAL" clId="{7B11BE89-5538-4831-8DE4-0DE73A0FCE14}" dt="2023-04-13T03:05:10.354" v="359" actId="478"/>
          <ac:picMkLst>
            <pc:docMk/>
            <pc:sldMk cId="1084876822" sldId="266"/>
            <ac:picMk id="3" creationId="{11AC3FE4-AA18-B696-0874-82F4735BD15B}"/>
          </ac:picMkLst>
        </pc:picChg>
        <pc:picChg chg="add del mod">
          <ac:chgData name="Steve Cheung" userId="dacc916a-fe35-4a1b-aa48-9c131659e1e8" providerId="ADAL" clId="{7B11BE89-5538-4831-8DE4-0DE73A0FCE14}" dt="2023-04-13T03:08:36.904" v="407" actId="478"/>
          <ac:picMkLst>
            <pc:docMk/>
            <pc:sldMk cId="1084876822" sldId="266"/>
            <ac:picMk id="4" creationId="{8A1FA2E6-2714-3C96-B607-67D520B0D0F4}"/>
          </ac:picMkLst>
        </pc:picChg>
        <pc:picChg chg="add del mod">
          <ac:chgData name="Steve Cheung" userId="dacc916a-fe35-4a1b-aa48-9c131659e1e8" providerId="ADAL" clId="{7B11BE89-5538-4831-8DE4-0DE73A0FCE14}" dt="2023-04-13T03:08:38.497" v="409" actId="478"/>
          <ac:picMkLst>
            <pc:docMk/>
            <pc:sldMk cId="1084876822" sldId="266"/>
            <ac:picMk id="6" creationId="{55642B24-5D64-F2DE-6D59-F5579B925E36}"/>
          </ac:picMkLst>
        </pc:picChg>
        <pc:picChg chg="add mod">
          <ac:chgData name="Steve Cheung" userId="dacc916a-fe35-4a1b-aa48-9c131659e1e8" providerId="ADAL" clId="{7B11BE89-5538-4831-8DE4-0DE73A0FCE14}" dt="2023-04-13T03:08:35.654" v="406" actId="1076"/>
          <ac:picMkLst>
            <pc:docMk/>
            <pc:sldMk cId="1084876822" sldId="266"/>
            <ac:picMk id="7" creationId="{0539946C-7568-5D93-3BFB-7F32B2B6B91E}"/>
          </ac:picMkLst>
        </pc:picChg>
        <pc:picChg chg="add del mod">
          <ac:chgData name="Steve Cheung" userId="dacc916a-fe35-4a1b-aa48-9c131659e1e8" providerId="ADAL" clId="{7B11BE89-5538-4831-8DE4-0DE73A0FCE14}" dt="2023-04-13T03:08:37.966" v="408" actId="478"/>
          <ac:picMkLst>
            <pc:docMk/>
            <pc:sldMk cId="1084876822" sldId="266"/>
            <ac:picMk id="8" creationId="{17F4516A-4419-B2BF-89C2-B5349FD19AC4}"/>
          </ac:picMkLst>
        </pc:picChg>
        <pc:picChg chg="add mod">
          <ac:chgData name="Steve Cheung" userId="dacc916a-fe35-4a1b-aa48-9c131659e1e8" providerId="ADAL" clId="{7B11BE89-5538-4831-8DE4-0DE73A0FCE14}" dt="2023-04-13T03:08:49.559" v="412" actId="14100"/>
          <ac:picMkLst>
            <pc:docMk/>
            <pc:sldMk cId="1084876822" sldId="266"/>
            <ac:picMk id="9" creationId="{BBCF5531-F5EE-30DD-C2B4-4DCF712646C9}"/>
          </ac:picMkLst>
        </pc:picChg>
        <pc:picChg chg="add mod">
          <ac:chgData name="Steve Cheung" userId="dacc916a-fe35-4a1b-aa48-9c131659e1e8" providerId="ADAL" clId="{7B11BE89-5538-4831-8DE4-0DE73A0FCE14}" dt="2023-04-13T03:09:46.864" v="418" actId="14100"/>
          <ac:picMkLst>
            <pc:docMk/>
            <pc:sldMk cId="1084876822" sldId="266"/>
            <ac:picMk id="11" creationId="{9C65EEDE-AE71-F5C3-2DFE-6FB5C7A66329}"/>
          </ac:picMkLst>
        </pc:picChg>
        <pc:picChg chg="add mod">
          <ac:chgData name="Steve Cheung" userId="dacc916a-fe35-4a1b-aa48-9c131659e1e8" providerId="ADAL" clId="{7B11BE89-5538-4831-8DE4-0DE73A0FCE14}" dt="2023-04-13T03:10:04.215" v="422" actId="14100"/>
          <ac:picMkLst>
            <pc:docMk/>
            <pc:sldMk cId="1084876822" sldId="266"/>
            <ac:picMk id="12" creationId="{A2A846B7-71D1-FE5E-136B-DB2C0F87663E}"/>
          </ac:picMkLst>
        </pc:picChg>
        <pc:picChg chg="add mod">
          <ac:chgData name="Steve Cheung" userId="dacc916a-fe35-4a1b-aa48-9c131659e1e8" providerId="ADAL" clId="{7B11BE89-5538-4831-8DE4-0DE73A0FCE14}" dt="2023-04-13T03:10:21.062" v="426" actId="1076"/>
          <ac:picMkLst>
            <pc:docMk/>
            <pc:sldMk cId="1084876822" sldId="266"/>
            <ac:picMk id="13" creationId="{6A8A5F9B-1407-E0D3-FA20-ABD42C646AAC}"/>
          </ac:picMkLst>
        </pc:picChg>
        <pc:picChg chg="del">
          <ac:chgData name="Steve Cheung" userId="dacc916a-fe35-4a1b-aa48-9c131659e1e8" providerId="ADAL" clId="{7B11BE89-5538-4831-8DE4-0DE73A0FCE14}" dt="2023-04-13T02:50:14.477" v="187" actId="478"/>
          <ac:picMkLst>
            <pc:docMk/>
            <pc:sldMk cId="1084876822" sldId="266"/>
            <ac:picMk id="14" creationId="{E40C24F6-5E1A-ABCA-76E9-E852F78498A7}"/>
          </ac:picMkLst>
        </pc:picChg>
        <pc:picChg chg="add mod">
          <ac:chgData name="Steve Cheung" userId="dacc916a-fe35-4a1b-aa48-9c131659e1e8" providerId="ADAL" clId="{7B11BE89-5538-4831-8DE4-0DE73A0FCE14}" dt="2023-04-13T03:10:33.082" v="429" actId="14100"/>
          <ac:picMkLst>
            <pc:docMk/>
            <pc:sldMk cId="1084876822" sldId="266"/>
            <ac:picMk id="15" creationId="{34B09DC0-3695-2BE9-60BE-384CCE30A4BB}"/>
          </ac:picMkLst>
        </pc:picChg>
        <pc:picChg chg="del">
          <ac:chgData name="Steve Cheung" userId="dacc916a-fe35-4a1b-aa48-9c131659e1e8" providerId="ADAL" clId="{7B11BE89-5538-4831-8DE4-0DE73A0FCE14}" dt="2023-04-13T02:50:14.477" v="187" actId="478"/>
          <ac:picMkLst>
            <pc:docMk/>
            <pc:sldMk cId="1084876822" sldId="266"/>
            <ac:picMk id="16" creationId="{FD155520-4391-6A79-C6BD-B15EF0545E97}"/>
          </ac:picMkLst>
        </pc:picChg>
        <pc:picChg chg="del">
          <ac:chgData name="Steve Cheung" userId="dacc916a-fe35-4a1b-aa48-9c131659e1e8" providerId="ADAL" clId="{7B11BE89-5538-4831-8DE4-0DE73A0FCE14}" dt="2023-04-13T02:50:14.477" v="187" actId="478"/>
          <ac:picMkLst>
            <pc:docMk/>
            <pc:sldMk cId="1084876822" sldId="266"/>
            <ac:picMk id="17" creationId="{2341EC39-787F-BE24-47C6-1CD3197C3DC6}"/>
          </ac:picMkLst>
        </pc:picChg>
        <pc:picChg chg="del">
          <ac:chgData name="Steve Cheung" userId="dacc916a-fe35-4a1b-aa48-9c131659e1e8" providerId="ADAL" clId="{7B11BE89-5538-4831-8DE4-0DE73A0FCE14}" dt="2023-04-13T02:50:14.477" v="187" actId="478"/>
          <ac:picMkLst>
            <pc:docMk/>
            <pc:sldMk cId="1084876822" sldId="266"/>
            <ac:picMk id="18" creationId="{E74419AC-51CC-B5B8-19FC-FA89CF29ED02}"/>
          </ac:picMkLst>
        </pc:picChg>
        <pc:picChg chg="del">
          <ac:chgData name="Steve Cheung" userId="dacc916a-fe35-4a1b-aa48-9c131659e1e8" providerId="ADAL" clId="{7B11BE89-5538-4831-8DE4-0DE73A0FCE14}" dt="2023-04-13T02:50:14.477" v="187" actId="478"/>
          <ac:picMkLst>
            <pc:docMk/>
            <pc:sldMk cId="1084876822" sldId="266"/>
            <ac:picMk id="19" creationId="{14863E90-8274-E975-A499-FFA921BEEAC2}"/>
          </ac:picMkLst>
        </pc:picChg>
        <pc:picChg chg="del">
          <ac:chgData name="Steve Cheung" userId="dacc916a-fe35-4a1b-aa48-9c131659e1e8" providerId="ADAL" clId="{7B11BE89-5538-4831-8DE4-0DE73A0FCE14}" dt="2023-04-13T02:50:14.477" v="187" actId="478"/>
          <ac:picMkLst>
            <pc:docMk/>
            <pc:sldMk cId="1084876822" sldId="266"/>
            <ac:picMk id="20" creationId="{90C4C668-5F9A-4F6E-D8AA-7C2F853D438C}"/>
          </ac:picMkLst>
        </pc:picChg>
      </pc:sldChg>
      <pc:sldChg chg="addSp delSp modSp mod">
        <pc:chgData name="Steve Cheung" userId="dacc916a-fe35-4a1b-aa48-9c131659e1e8" providerId="ADAL" clId="{7B11BE89-5538-4831-8DE4-0DE73A0FCE14}" dt="2023-04-13T03:05:07.245" v="358" actId="14100"/>
        <pc:sldMkLst>
          <pc:docMk/>
          <pc:sldMk cId="2054814032" sldId="267"/>
        </pc:sldMkLst>
        <pc:spChg chg="del">
          <ac:chgData name="Steve Cheung" userId="dacc916a-fe35-4a1b-aa48-9c131659e1e8" providerId="ADAL" clId="{7B11BE89-5538-4831-8DE4-0DE73A0FCE14}" dt="2023-04-13T02:50:09.228" v="185" actId="478"/>
          <ac:spMkLst>
            <pc:docMk/>
            <pc:sldMk cId="2054814032" sldId="267"/>
            <ac:spMk id="2" creationId="{17E99887-1C61-AE64-223C-3C8000D5A355}"/>
          </ac:spMkLst>
        </pc:spChg>
        <pc:spChg chg="del">
          <ac:chgData name="Steve Cheung" userId="dacc916a-fe35-4a1b-aa48-9c131659e1e8" providerId="ADAL" clId="{7B11BE89-5538-4831-8DE4-0DE73A0FCE14}" dt="2023-04-13T02:50:09.228" v="185" actId="478"/>
          <ac:spMkLst>
            <pc:docMk/>
            <pc:sldMk cId="2054814032" sldId="267"/>
            <ac:spMk id="3" creationId="{F1F25736-1FD0-D80B-7000-C39362270718}"/>
          </ac:spMkLst>
        </pc:spChg>
        <pc:graphicFrameChg chg="del">
          <ac:chgData name="Steve Cheung" userId="dacc916a-fe35-4a1b-aa48-9c131659e1e8" providerId="ADAL" clId="{7B11BE89-5538-4831-8DE4-0DE73A0FCE14}" dt="2023-04-13T02:50:09.228" v="185" actId="478"/>
          <ac:graphicFrameMkLst>
            <pc:docMk/>
            <pc:sldMk cId="2054814032" sldId="267"/>
            <ac:graphicFrameMk id="4" creationId="{78ECA81D-8F6A-0457-7441-B0ADB5AFE24A}"/>
          </ac:graphicFrameMkLst>
        </pc:graphicFrameChg>
        <pc:graphicFrameChg chg="add mod modGraphic">
          <ac:chgData name="Steve Cheung" userId="dacc916a-fe35-4a1b-aa48-9c131659e1e8" providerId="ADAL" clId="{7B11BE89-5538-4831-8DE4-0DE73A0FCE14}" dt="2023-04-13T03:04:47.730" v="352"/>
          <ac:graphicFrameMkLst>
            <pc:docMk/>
            <pc:sldMk cId="2054814032" sldId="267"/>
            <ac:graphicFrameMk id="11" creationId="{09C2C8E2-5442-F6F7-E63D-F01569E4D373}"/>
          </ac:graphicFrameMkLst>
        </pc:graphicFrameChg>
        <pc:picChg chg="del">
          <ac:chgData name="Steve Cheung" userId="dacc916a-fe35-4a1b-aa48-9c131659e1e8" providerId="ADAL" clId="{7B11BE89-5538-4831-8DE4-0DE73A0FCE14}" dt="2023-04-13T02:50:09.228" v="185" actId="478"/>
          <ac:picMkLst>
            <pc:docMk/>
            <pc:sldMk cId="2054814032" sldId="267"/>
            <ac:picMk id="5" creationId="{5EC589E9-4DAE-D692-324D-C1981CE33106}"/>
          </ac:picMkLst>
        </pc:picChg>
        <pc:picChg chg="del">
          <ac:chgData name="Steve Cheung" userId="dacc916a-fe35-4a1b-aa48-9c131659e1e8" providerId="ADAL" clId="{7B11BE89-5538-4831-8DE4-0DE73A0FCE14}" dt="2023-04-13T02:50:09.228" v="185" actId="478"/>
          <ac:picMkLst>
            <pc:docMk/>
            <pc:sldMk cId="2054814032" sldId="267"/>
            <ac:picMk id="6" creationId="{DE22ECDF-126A-C20F-89B2-D9D2DC5C0464}"/>
          </ac:picMkLst>
        </pc:picChg>
        <pc:picChg chg="del">
          <ac:chgData name="Steve Cheung" userId="dacc916a-fe35-4a1b-aa48-9c131659e1e8" providerId="ADAL" clId="{7B11BE89-5538-4831-8DE4-0DE73A0FCE14}" dt="2023-04-13T02:50:09.228" v="185" actId="478"/>
          <ac:picMkLst>
            <pc:docMk/>
            <pc:sldMk cId="2054814032" sldId="267"/>
            <ac:picMk id="7" creationId="{2AD95FD5-AB6A-92C3-E0E6-1940AC20ED78}"/>
          </ac:picMkLst>
        </pc:picChg>
        <pc:picChg chg="del">
          <ac:chgData name="Steve Cheung" userId="dacc916a-fe35-4a1b-aa48-9c131659e1e8" providerId="ADAL" clId="{7B11BE89-5538-4831-8DE4-0DE73A0FCE14}" dt="2023-04-13T02:50:09.228" v="185" actId="478"/>
          <ac:picMkLst>
            <pc:docMk/>
            <pc:sldMk cId="2054814032" sldId="267"/>
            <ac:picMk id="8" creationId="{7FEC1656-67ED-6F83-4678-156AEB3929B7}"/>
          </ac:picMkLst>
        </pc:picChg>
        <pc:picChg chg="del">
          <ac:chgData name="Steve Cheung" userId="dacc916a-fe35-4a1b-aa48-9c131659e1e8" providerId="ADAL" clId="{7B11BE89-5538-4831-8DE4-0DE73A0FCE14}" dt="2023-04-13T02:50:09.228" v="185" actId="478"/>
          <ac:picMkLst>
            <pc:docMk/>
            <pc:sldMk cId="2054814032" sldId="267"/>
            <ac:picMk id="9" creationId="{A5D5F605-1811-C681-8C06-36FB55D60D40}"/>
          </ac:picMkLst>
        </pc:picChg>
        <pc:picChg chg="del">
          <ac:chgData name="Steve Cheung" userId="dacc916a-fe35-4a1b-aa48-9c131659e1e8" providerId="ADAL" clId="{7B11BE89-5538-4831-8DE4-0DE73A0FCE14}" dt="2023-04-13T02:50:09.228" v="185" actId="478"/>
          <ac:picMkLst>
            <pc:docMk/>
            <pc:sldMk cId="2054814032" sldId="267"/>
            <ac:picMk id="10" creationId="{7A6E71B9-E18D-0E36-C889-0EF9006D45A9}"/>
          </ac:picMkLst>
        </pc:picChg>
        <pc:picChg chg="add del mod">
          <ac:chgData name="Steve Cheung" userId="dacc916a-fe35-4a1b-aa48-9c131659e1e8" providerId="ADAL" clId="{7B11BE89-5538-4831-8DE4-0DE73A0FCE14}" dt="2023-04-13T03:02:11.941" v="302" actId="478"/>
          <ac:picMkLst>
            <pc:docMk/>
            <pc:sldMk cId="2054814032" sldId="267"/>
            <ac:picMk id="12" creationId="{A00175DA-EDAE-7413-F3FB-8BF4EEBC6287}"/>
          </ac:picMkLst>
        </pc:picChg>
        <pc:picChg chg="add mod">
          <ac:chgData name="Steve Cheung" userId="dacc916a-fe35-4a1b-aa48-9c131659e1e8" providerId="ADAL" clId="{7B11BE89-5538-4831-8DE4-0DE73A0FCE14}" dt="2023-04-13T03:04:02.573" v="328" actId="14100"/>
          <ac:picMkLst>
            <pc:docMk/>
            <pc:sldMk cId="2054814032" sldId="267"/>
            <ac:picMk id="13" creationId="{0DB8E19A-3B02-C4B8-627E-F48F4A18E959}"/>
          </ac:picMkLst>
        </pc:picChg>
        <pc:picChg chg="add mod">
          <ac:chgData name="Steve Cheung" userId="dacc916a-fe35-4a1b-aa48-9c131659e1e8" providerId="ADAL" clId="{7B11BE89-5538-4831-8DE4-0DE73A0FCE14}" dt="2023-04-13T03:03:58.651" v="326" actId="1076"/>
          <ac:picMkLst>
            <pc:docMk/>
            <pc:sldMk cId="2054814032" sldId="267"/>
            <ac:picMk id="14" creationId="{35A98B3C-CEFC-10CB-1539-B5A326E9F2D2}"/>
          </ac:picMkLst>
        </pc:picChg>
        <pc:picChg chg="add mod">
          <ac:chgData name="Steve Cheung" userId="dacc916a-fe35-4a1b-aa48-9c131659e1e8" providerId="ADAL" clId="{7B11BE89-5538-4831-8DE4-0DE73A0FCE14}" dt="2023-04-13T03:04:17.249" v="331" actId="14100"/>
          <ac:picMkLst>
            <pc:docMk/>
            <pc:sldMk cId="2054814032" sldId="267"/>
            <ac:picMk id="15" creationId="{0301EC9F-4EE1-F0C1-1F86-9ADE0B4AFA12}"/>
          </ac:picMkLst>
        </pc:picChg>
        <pc:picChg chg="add mod">
          <ac:chgData name="Steve Cheung" userId="dacc916a-fe35-4a1b-aa48-9c131659e1e8" providerId="ADAL" clId="{7B11BE89-5538-4831-8DE4-0DE73A0FCE14}" dt="2023-04-13T03:04:30.615" v="336" actId="14100"/>
          <ac:picMkLst>
            <pc:docMk/>
            <pc:sldMk cId="2054814032" sldId="267"/>
            <ac:picMk id="16" creationId="{CCD9493A-64AD-AA42-1BE2-F349AE3B981E}"/>
          </ac:picMkLst>
        </pc:picChg>
        <pc:picChg chg="add mod">
          <ac:chgData name="Steve Cheung" userId="dacc916a-fe35-4a1b-aa48-9c131659e1e8" providerId="ADAL" clId="{7B11BE89-5538-4831-8DE4-0DE73A0FCE14}" dt="2023-04-13T03:04:52.511" v="355" actId="1076"/>
          <ac:picMkLst>
            <pc:docMk/>
            <pc:sldMk cId="2054814032" sldId="267"/>
            <ac:picMk id="17" creationId="{5888FB0E-0A5B-2535-459E-3D561E350A92}"/>
          </ac:picMkLst>
        </pc:picChg>
        <pc:picChg chg="add mod">
          <ac:chgData name="Steve Cheung" userId="dacc916a-fe35-4a1b-aa48-9c131659e1e8" providerId="ADAL" clId="{7B11BE89-5538-4831-8DE4-0DE73A0FCE14}" dt="2023-04-13T03:05:07.245" v="358" actId="14100"/>
          <ac:picMkLst>
            <pc:docMk/>
            <pc:sldMk cId="2054814032" sldId="267"/>
            <ac:picMk id="18" creationId="{2DC5D17E-29F3-EFB4-8DC9-D1B01AB9237A}"/>
          </ac:picMkLst>
        </pc:picChg>
      </pc:sldChg>
      <pc:sldChg chg="addSp delSp modSp mod">
        <pc:chgData name="Steve Cheung" userId="dacc916a-fe35-4a1b-aa48-9c131659e1e8" providerId="ADAL" clId="{7B11BE89-5538-4831-8DE4-0DE73A0FCE14}" dt="2023-04-13T03:15:41.304" v="534" actId="14100"/>
        <pc:sldMkLst>
          <pc:docMk/>
          <pc:sldMk cId="4143565217" sldId="268"/>
        </pc:sldMkLst>
        <pc:spChg chg="del">
          <ac:chgData name="Steve Cheung" userId="dacc916a-fe35-4a1b-aa48-9c131659e1e8" providerId="ADAL" clId="{7B11BE89-5538-4831-8DE4-0DE73A0FCE14}" dt="2023-04-13T02:50:25.241" v="191" actId="478"/>
          <ac:spMkLst>
            <pc:docMk/>
            <pc:sldMk cId="4143565217" sldId="268"/>
            <ac:spMk id="2" creationId="{8008B592-BE93-4424-5854-C7CB8DD693BA}"/>
          </ac:spMkLst>
        </pc:spChg>
        <pc:spChg chg="del">
          <ac:chgData name="Steve Cheung" userId="dacc916a-fe35-4a1b-aa48-9c131659e1e8" providerId="ADAL" clId="{7B11BE89-5538-4831-8DE4-0DE73A0FCE14}" dt="2023-04-13T02:50:25.241" v="191" actId="478"/>
          <ac:spMkLst>
            <pc:docMk/>
            <pc:sldMk cId="4143565217" sldId="268"/>
            <ac:spMk id="3" creationId="{6C2AF31C-BB00-A60F-898F-8B1FC96D05EF}"/>
          </ac:spMkLst>
        </pc:spChg>
        <pc:graphicFrameChg chg="del">
          <ac:chgData name="Steve Cheung" userId="dacc916a-fe35-4a1b-aa48-9c131659e1e8" providerId="ADAL" clId="{7B11BE89-5538-4831-8DE4-0DE73A0FCE14}" dt="2023-04-13T02:50:25.241" v="191" actId="478"/>
          <ac:graphicFrameMkLst>
            <pc:docMk/>
            <pc:sldMk cId="4143565217" sldId="268"/>
            <ac:graphicFrameMk id="4" creationId="{5C0E13D0-ED18-2CE6-203B-CBDF27513A46}"/>
          </ac:graphicFrameMkLst>
        </pc:graphicFrameChg>
        <pc:graphicFrameChg chg="add mod modGraphic">
          <ac:chgData name="Steve Cheung" userId="dacc916a-fe35-4a1b-aa48-9c131659e1e8" providerId="ADAL" clId="{7B11BE89-5538-4831-8DE4-0DE73A0FCE14}" dt="2023-04-13T03:14:25.581" v="514" actId="20577"/>
          <ac:graphicFrameMkLst>
            <pc:docMk/>
            <pc:sldMk cId="4143565217" sldId="268"/>
            <ac:graphicFrameMk id="5" creationId="{35D0EE65-7525-A6DD-47E5-63F8772861D2}"/>
          </ac:graphicFrameMkLst>
        </pc:graphicFrameChg>
        <pc:picChg chg="add del mod">
          <ac:chgData name="Steve Cheung" userId="dacc916a-fe35-4a1b-aa48-9c131659e1e8" providerId="ADAL" clId="{7B11BE89-5538-4831-8DE4-0DE73A0FCE14}" dt="2023-04-13T03:13:14.115" v="485" actId="478"/>
          <ac:picMkLst>
            <pc:docMk/>
            <pc:sldMk cId="4143565217" sldId="268"/>
            <ac:picMk id="6" creationId="{F7F56E23-29F9-AD30-5C93-4EC637AD3D87}"/>
          </ac:picMkLst>
        </pc:picChg>
        <pc:picChg chg="add mod">
          <ac:chgData name="Steve Cheung" userId="dacc916a-fe35-4a1b-aa48-9c131659e1e8" providerId="ADAL" clId="{7B11BE89-5538-4831-8DE4-0DE73A0FCE14}" dt="2023-04-13T03:14:46.968" v="518" actId="1076"/>
          <ac:picMkLst>
            <pc:docMk/>
            <pc:sldMk cId="4143565217" sldId="268"/>
            <ac:picMk id="7" creationId="{27943E5D-A2E5-7097-2342-005B8B714BAE}"/>
          </ac:picMkLst>
        </pc:picChg>
        <pc:picChg chg="add mod">
          <ac:chgData name="Steve Cheung" userId="dacc916a-fe35-4a1b-aa48-9c131659e1e8" providerId="ADAL" clId="{7B11BE89-5538-4831-8DE4-0DE73A0FCE14}" dt="2023-04-13T03:14:59.388" v="522" actId="1076"/>
          <ac:picMkLst>
            <pc:docMk/>
            <pc:sldMk cId="4143565217" sldId="268"/>
            <ac:picMk id="8" creationId="{A43598AE-7358-946E-477A-30C2B860D212}"/>
          </ac:picMkLst>
        </pc:picChg>
        <pc:picChg chg="add mod">
          <ac:chgData name="Steve Cheung" userId="dacc916a-fe35-4a1b-aa48-9c131659e1e8" providerId="ADAL" clId="{7B11BE89-5538-4831-8DE4-0DE73A0FCE14}" dt="2023-04-13T03:15:07.211" v="525" actId="14100"/>
          <ac:picMkLst>
            <pc:docMk/>
            <pc:sldMk cId="4143565217" sldId="268"/>
            <ac:picMk id="9" creationId="{E45ECC5D-80F0-5254-5BB0-3476DBF8FA79}"/>
          </ac:picMkLst>
        </pc:picChg>
        <pc:picChg chg="add mod">
          <ac:chgData name="Steve Cheung" userId="dacc916a-fe35-4a1b-aa48-9c131659e1e8" providerId="ADAL" clId="{7B11BE89-5538-4831-8DE4-0DE73A0FCE14}" dt="2023-04-13T03:15:16.201" v="528" actId="14100"/>
          <ac:picMkLst>
            <pc:docMk/>
            <pc:sldMk cId="4143565217" sldId="268"/>
            <ac:picMk id="10" creationId="{EDA8E31A-135B-9CA9-F688-E5456B218FBD}"/>
          </ac:picMkLst>
        </pc:picChg>
        <pc:picChg chg="del">
          <ac:chgData name="Steve Cheung" userId="dacc916a-fe35-4a1b-aa48-9c131659e1e8" providerId="ADAL" clId="{7B11BE89-5538-4831-8DE4-0DE73A0FCE14}" dt="2023-04-13T02:50:25.241" v="191" actId="478"/>
          <ac:picMkLst>
            <pc:docMk/>
            <pc:sldMk cId="4143565217" sldId="268"/>
            <ac:picMk id="11" creationId="{CDDFA972-5FB9-6003-610C-968ABDAD7D6A}"/>
          </ac:picMkLst>
        </pc:picChg>
        <pc:picChg chg="del">
          <ac:chgData name="Steve Cheung" userId="dacc916a-fe35-4a1b-aa48-9c131659e1e8" providerId="ADAL" clId="{7B11BE89-5538-4831-8DE4-0DE73A0FCE14}" dt="2023-04-13T02:50:25.241" v="191" actId="478"/>
          <ac:picMkLst>
            <pc:docMk/>
            <pc:sldMk cId="4143565217" sldId="268"/>
            <ac:picMk id="12" creationId="{6393B5A5-2E00-8513-C46B-AF6AB2461DAB}"/>
          </ac:picMkLst>
        </pc:picChg>
        <pc:picChg chg="del">
          <ac:chgData name="Steve Cheung" userId="dacc916a-fe35-4a1b-aa48-9c131659e1e8" providerId="ADAL" clId="{7B11BE89-5538-4831-8DE4-0DE73A0FCE14}" dt="2023-04-13T02:50:25.241" v="191" actId="478"/>
          <ac:picMkLst>
            <pc:docMk/>
            <pc:sldMk cId="4143565217" sldId="268"/>
            <ac:picMk id="13" creationId="{A0833A25-6F97-546B-6AE0-FD84560C1795}"/>
          </ac:picMkLst>
        </pc:picChg>
        <pc:picChg chg="del">
          <ac:chgData name="Steve Cheung" userId="dacc916a-fe35-4a1b-aa48-9c131659e1e8" providerId="ADAL" clId="{7B11BE89-5538-4831-8DE4-0DE73A0FCE14}" dt="2023-04-13T02:50:25.241" v="191" actId="478"/>
          <ac:picMkLst>
            <pc:docMk/>
            <pc:sldMk cId="4143565217" sldId="268"/>
            <ac:picMk id="14" creationId="{E6DCF6BA-E251-7DE0-D6B2-4FAD729F7738}"/>
          </ac:picMkLst>
        </pc:picChg>
        <pc:picChg chg="del">
          <ac:chgData name="Steve Cheung" userId="dacc916a-fe35-4a1b-aa48-9c131659e1e8" providerId="ADAL" clId="{7B11BE89-5538-4831-8DE4-0DE73A0FCE14}" dt="2023-04-13T02:50:25.241" v="191" actId="478"/>
          <ac:picMkLst>
            <pc:docMk/>
            <pc:sldMk cId="4143565217" sldId="268"/>
            <ac:picMk id="15" creationId="{E0A64AA3-6B85-0AD8-9D3A-419BB5040390}"/>
          </ac:picMkLst>
        </pc:picChg>
        <pc:picChg chg="del">
          <ac:chgData name="Steve Cheung" userId="dacc916a-fe35-4a1b-aa48-9c131659e1e8" providerId="ADAL" clId="{7B11BE89-5538-4831-8DE4-0DE73A0FCE14}" dt="2023-04-13T02:50:25.241" v="191" actId="478"/>
          <ac:picMkLst>
            <pc:docMk/>
            <pc:sldMk cId="4143565217" sldId="268"/>
            <ac:picMk id="16" creationId="{6E997699-4244-5205-6322-E2411D4791D0}"/>
          </ac:picMkLst>
        </pc:picChg>
        <pc:picChg chg="add mod">
          <ac:chgData name="Steve Cheung" userId="dacc916a-fe35-4a1b-aa48-9c131659e1e8" providerId="ADAL" clId="{7B11BE89-5538-4831-8DE4-0DE73A0FCE14}" dt="2023-04-13T03:15:26.826" v="531" actId="14100"/>
          <ac:picMkLst>
            <pc:docMk/>
            <pc:sldMk cId="4143565217" sldId="268"/>
            <ac:picMk id="17" creationId="{A3E784D7-4A3D-0C1D-87C2-443BAFEA4D7D}"/>
          </ac:picMkLst>
        </pc:picChg>
        <pc:picChg chg="add mod">
          <ac:chgData name="Steve Cheung" userId="dacc916a-fe35-4a1b-aa48-9c131659e1e8" providerId="ADAL" clId="{7B11BE89-5538-4831-8DE4-0DE73A0FCE14}" dt="2023-04-13T03:15:41.304" v="534" actId="14100"/>
          <ac:picMkLst>
            <pc:docMk/>
            <pc:sldMk cId="4143565217" sldId="268"/>
            <ac:picMk id="18" creationId="{5FE1B060-900D-B55C-C4FE-2B65EA36F1AB}"/>
          </ac:picMkLst>
        </pc:picChg>
      </pc:sldChg>
      <pc:sldChg chg="addSp delSp modSp mod">
        <pc:chgData name="Steve Cheung" userId="dacc916a-fe35-4a1b-aa48-9c131659e1e8" providerId="ADAL" clId="{7B11BE89-5538-4831-8DE4-0DE73A0FCE14}" dt="2023-04-13T03:18:07.388" v="589" actId="14100"/>
        <pc:sldMkLst>
          <pc:docMk/>
          <pc:sldMk cId="919816488" sldId="269"/>
        </pc:sldMkLst>
        <pc:spChg chg="del">
          <ac:chgData name="Steve Cheung" userId="dacc916a-fe35-4a1b-aa48-9c131659e1e8" providerId="ADAL" clId="{7B11BE89-5538-4831-8DE4-0DE73A0FCE14}" dt="2023-04-13T02:50:29.733" v="193" actId="478"/>
          <ac:spMkLst>
            <pc:docMk/>
            <pc:sldMk cId="919816488" sldId="269"/>
            <ac:spMk id="2" creationId="{E2F93E9F-A2ED-9917-9DDF-E5A825EF6DAC}"/>
          </ac:spMkLst>
        </pc:spChg>
        <pc:spChg chg="del">
          <ac:chgData name="Steve Cheung" userId="dacc916a-fe35-4a1b-aa48-9c131659e1e8" providerId="ADAL" clId="{7B11BE89-5538-4831-8DE4-0DE73A0FCE14}" dt="2023-04-13T02:50:29.733" v="193" actId="478"/>
          <ac:spMkLst>
            <pc:docMk/>
            <pc:sldMk cId="919816488" sldId="269"/>
            <ac:spMk id="3" creationId="{C75C9C74-C843-A429-D0DD-4C03B84F89E4}"/>
          </ac:spMkLst>
        </pc:spChg>
        <pc:graphicFrameChg chg="del">
          <ac:chgData name="Steve Cheung" userId="dacc916a-fe35-4a1b-aa48-9c131659e1e8" providerId="ADAL" clId="{7B11BE89-5538-4831-8DE4-0DE73A0FCE14}" dt="2023-04-13T02:50:29.733" v="193" actId="478"/>
          <ac:graphicFrameMkLst>
            <pc:docMk/>
            <pc:sldMk cId="919816488" sldId="269"/>
            <ac:graphicFrameMk id="4" creationId="{595B8F6B-7089-0322-97DF-F941D841217B}"/>
          </ac:graphicFrameMkLst>
        </pc:graphicFrameChg>
        <pc:graphicFrameChg chg="add mod modGraphic">
          <ac:chgData name="Steve Cheung" userId="dacc916a-fe35-4a1b-aa48-9c131659e1e8" providerId="ADAL" clId="{7B11BE89-5538-4831-8DE4-0DE73A0FCE14}" dt="2023-04-13T03:17:16.213" v="576" actId="1076"/>
          <ac:graphicFrameMkLst>
            <pc:docMk/>
            <pc:sldMk cId="919816488" sldId="269"/>
            <ac:graphicFrameMk id="11" creationId="{96736FC0-D6E7-D78D-30E9-A6215792377A}"/>
          </ac:graphicFrameMkLst>
        </pc:graphicFrameChg>
        <pc:picChg chg="del">
          <ac:chgData name="Steve Cheung" userId="dacc916a-fe35-4a1b-aa48-9c131659e1e8" providerId="ADAL" clId="{7B11BE89-5538-4831-8DE4-0DE73A0FCE14}" dt="2023-04-13T02:50:29.733" v="193" actId="478"/>
          <ac:picMkLst>
            <pc:docMk/>
            <pc:sldMk cId="919816488" sldId="269"/>
            <ac:picMk id="5" creationId="{103D8A4F-9181-0846-D388-ED64030903E6}"/>
          </ac:picMkLst>
        </pc:picChg>
        <pc:picChg chg="del">
          <ac:chgData name="Steve Cheung" userId="dacc916a-fe35-4a1b-aa48-9c131659e1e8" providerId="ADAL" clId="{7B11BE89-5538-4831-8DE4-0DE73A0FCE14}" dt="2023-04-13T02:50:29.733" v="193" actId="478"/>
          <ac:picMkLst>
            <pc:docMk/>
            <pc:sldMk cId="919816488" sldId="269"/>
            <ac:picMk id="6" creationId="{93538A48-4F5B-411E-DE14-33303F10279A}"/>
          </ac:picMkLst>
        </pc:picChg>
        <pc:picChg chg="del">
          <ac:chgData name="Steve Cheung" userId="dacc916a-fe35-4a1b-aa48-9c131659e1e8" providerId="ADAL" clId="{7B11BE89-5538-4831-8DE4-0DE73A0FCE14}" dt="2023-04-13T02:50:29.733" v="193" actId="478"/>
          <ac:picMkLst>
            <pc:docMk/>
            <pc:sldMk cId="919816488" sldId="269"/>
            <ac:picMk id="7" creationId="{E4FE767B-E228-374D-F4FB-9E9F887E8F91}"/>
          </ac:picMkLst>
        </pc:picChg>
        <pc:picChg chg="del">
          <ac:chgData name="Steve Cheung" userId="dacc916a-fe35-4a1b-aa48-9c131659e1e8" providerId="ADAL" clId="{7B11BE89-5538-4831-8DE4-0DE73A0FCE14}" dt="2023-04-13T02:50:29.733" v="193" actId="478"/>
          <ac:picMkLst>
            <pc:docMk/>
            <pc:sldMk cId="919816488" sldId="269"/>
            <ac:picMk id="8" creationId="{A5958B71-675A-7C02-66D0-D0F3347F7D81}"/>
          </ac:picMkLst>
        </pc:picChg>
        <pc:picChg chg="del">
          <ac:chgData name="Steve Cheung" userId="dacc916a-fe35-4a1b-aa48-9c131659e1e8" providerId="ADAL" clId="{7B11BE89-5538-4831-8DE4-0DE73A0FCE14}" dt="2023-04-13T02:50:29.733" v="193" actId="478"/>
          <ac:picMkLst>
            <pc:docMk/>
            <pc:sldMk cId="919816488" sldId="269"/>
            <ac:picMk id="9" creationId="{D998F4EE-AF46-933A-55F8-0093E3A59293}"/>
          </ac:picMkLst>
        </pc:picChg>
        <pc:picChg chg="del">
          <ac:chgData name="Steve Cheung" userId="dacc916a-fe35-4a1b-aa48-9c131659e1e8" providerId="ADAL" clId="{7B11BE89-5538-4831-8DE4-0DE73A0FCE14}" dt="2023-04-13T02:50:29.733" v="193" actId="478"/>
          <ac:picMkLst>
            <pc:docMk/>
            <pc:sldMk cId="919816488" sldId="269"/>
            <ac:picMk id="10" creationId="{AEBEA498-A280-9ADD-63D4-2D975ECA6C94}"/>
          </ac:picMkLst>
        </pc:picChg>
        <pc:picChg chg="add del mod">
          <ac:chgData name="Steve Cheung" userId="dacc916a-fe35-4a1b-aa48-9c131659e1e8" providerId="ADAL" clId="{7B11BE89-5538-4831-8DE4-0DE73A0FCE14}" dt="2023-04-13T03:13:15.724" v="486" actId="478"/>
          <ac:picMkLst>
            <pc:docMk/>
            <pc:sldMk cId="919816488" sldId="269"/>
            <ac:picMk id="12" creationId="{55586DA5-7DDA-060B-ED32-8650BC2F0AD7}"/>
          </ac:picMkLst>
        </pc:picChg>
        <pc:picChg chg="add mod">
          <ac:chgData name="Steve Cheung" userId="dacc916a-fe35-4a1b-aa48-9c131659e1e8" providerId="ADAL" clId="{7B11BE89-5538-4831-8DE4-0DE73A0FCE14}" dt="2023-04-13T03:16:54.893" v="566" actId="14100"/>
          <ac:picMkLst>
            <pc:docMk/>
            <pc:sldMk cId="919816488" sldId="269"/>
            <ac:picMk id="13" creationId="{5D5135B4-2E6C-3C02-166D-5BF6CF7395D0}"/>
          </ac:picMkLst>
        </pc:picChg>
        <pc:picChg chg="add mod">
          <ac:chgData name="Steve Cheung" userId="dacc916a-fe35-4a1b-aa48-9c131659e1e8" providerId="ADAL" clId="{7B11BE89-5538-4831-8DE4-0DE73A0FCE14}" dt="2023-04-13T03:17:02.191" v="569" actId="1076"/>
          <ac:picMkLst>
            <pc:docMk/>
            <pc:sldMk cId="919816488" sldId="269"/>
            <ac:picMk id="14" creationId="{C8CA6914-16DC-7269-AB60-C417D1788EE2}"/>
          </ac:picMkLst>
        </pc:picChg>
        <pc:picChg chg="add mod">
          <ac:chgData name="Steve Cheung" userId="dacc916a-fe35-4a1b-aa48-9c131659e1e8" providerId="ADAL" clId="{7B11BE89-5538-4831-8DE4-0DE73A0FCE14}" dt="2023-04-13T03:17:20.065" v="578" actId="1076"/>
          <ac:picMkLst>
            <pc:docMk/>
            <pc:sldMk cId="919816488" sldId="269"/>
            <ac:picMk id="15" creationId="{E96F1FCC-C7FC-7C1F-C4D1-7B5C0DD39B01}"/>
          </ac:picMkLst>
        </pc:picChg>
        <pc:picChg chg="add mod">
          <ac:chgData name="Steve Cheung" userId="dacc916a-fe35-4a1b-aa48-9c131659e1e8" providerId="ADAL" clId="{7B11BE89-5538-4831-8DE4-0DE73A0FCE14}" dt="2023-04-13T03:17:44.774" v="581" actId="14100"/>
          <ac:picMkLst>
            <pc:docMk/>
            <pc:sldMk cId="919816488" sldId="269"/>
            <ac:picMk id="16" creationId="{0564998A-9C12-B554-B168-AC138D7E145C}"/>
          </ac:picMkLst>
        </pc:picChg>
        <pc:picChg chg="add mod">
          <ac:chgData name="Steve Cheung" userId="dacc916a-fe35-4a1b-aa48-9c131659e1e8" providerId="ADAL" clId="{7B11BE89-5538-4831-8DE4-0DE73A0FCE14}" dt="2023-04-13T03:17:53.948" v="584" actId="14100"/>
          <ac:picMkLst>
            <pc:docMk/>
            <pc:sldMk cId="919816488" sldId="269"/>
            <ac:picMk id="17" creationId="{646E971E-046E-79B5-F507-7F2852D49395}"/>
          </ac:picMkLst>
        </pc:picChg>
        <pc:picChg chg="add mod">
          <ac:chgData name="Steve Cheung" userId="dacc916a-fe35-4a1b-aa48-9c131659e1e8" providerId="ADAL" clId="{7B11BE89-5538-4831-8DE4-0DE73A0FCE14}" dt="2023-04-13T03:18:07.388" v="589" actId="14100"/>
          <ac:picMkLst>
            <pc:docMk/>
            <pc:sldMk cId="919816488" sldId="269"/>
            <ac:picMk id="18" creationId="{AB9BB27E-391A-59BC-ED58-F48B81695D07}"/>
          </ac:picMkLst>
        </pc:picChg>
      </pc:sldChg>
      <pc:sldChg chg="addSp delSp modSp mod">
        <pc:chgData name="Steve Cheung" userId="dacc916a-fe35-4a1b-aa48-9c131659e1e8" providerId="ADAL" clId="{7B11BE89-5538-4831-8DE4-0DE73A0FCE14}" dt="2023-04-13T03:38:33.354" v="1601" actId="14100"/>
        <pc:sldMkLst>
          <pc:docMk/>
          <pc:sldMk cId="2079963348" sldId="270"/>
        </pc:sldMkLst>
        <pc:spChg chg="del">
          <ac:chgData name="Steve Cheung" userId="dacc916a-fe35-4a1b-aa48-9c131659e1e8" providerId="ADAL" clId="{7B11BE89-5538-4831-8DE4-0DE73A0FCE14}" dt="2023-04-13T02:50:35.526" v="195" actId="478"/>
          <ac:spMkLst>
            <pc:docMk/>
            <pc:sldMk cId="2079963348" sldId="270"/>
            <ac:spMk id="2" creationId="{6FAB01D8-9CF1-AC8D-40CF-D09543F30F7E}"/>
          </ac:spMkLst>
        </pc:spChg>
        <pc:spChg chg="del">
          <ac:chgData name="Steve Cheung" userId="dacc916a-fe35-4a1b-aa48-9c131659e1e8" providerId="ADAL" clId="{7B11BE89-5538-4831-8DE4-0DE73A0FCE14}" dt="2023-04-13T02:50:35.526" v="195" actId="478"/>
          <ac:spMkLst>
            <pc:docMk/>
            <pc:sldMk cId="2079963348" sldId="270"/>
            <ac:spMk id="3" creationId="{A723A52A-6097-195F-9F8D-C6636C400CFC}"/>
          </ac:spMkLst>
        </pc:spChg>
        <pc:graphicFrameChg chg="del">
          <ac:chgData name="Steve Cheung" userId="dacc916a-fe35-4a1b-aa48-9c131659e1e8" providerId="ADAL" clId="{7B11BE89-5538-4831-8DE4-0DE73A0FCE14}" dt="2023-04-13T02:50:39.494" v="196" actId="478"/>
          <ac:graphicFrameMkLst>
            <pc:docMk/>
            <pc:sldMk cId="2079963348" sldId="270"/>
            <ac:graphicFrameMk id="4" creationId="{20D51949-87F7-2CE4-8DB7-F569B209D08A}"/>
          </ac:graphicFrameMkLst>
        </pc:graphicFrameChg>
        <pc:graphicFrameChg chg="add mod modGraphic">
          <ac:chgData name="Steve Cheung" userId="dacc916a-fe35-4a1b-aa48-9c131659e1e8" providerId="ADAL" clId="{7B11BE89-5538-4831-8DE4-0DE73A0FCE14}" dt="2023-04-13T03:37:41.204" v="1581" actId="1076"/>
          <ac:graphicFrameMkLst>
            <pc:docMk/>
            <pc:sldMk cId="2079963348" sldId="270"/>
            <ac:graphicFrameMk id="11" creationId="{513B4397-DFAF-2BA1-0415-B72E5344D67A}"/>
          </ac:graphicFrameMkLst>
        </pc:graphicFrameChg>
        <pc:picChg chg="del">
          <ac:chgData name="Steve Cheung" userId="dacc916a-fe35-4a1b-aa48-9c131659e1e8" providerId="ADAL" clId="{7B11BE89-5538-4831-8DE4-0DE73A0FCE14}" dt="2023-04-13T02:50:35.526" v="195" actId="478"/>
          <ac:picMkLst>
            <pc:docMk/>
            <pc:sldMk cId="2079963348" sldId="270"/>
            <ac:picMk id="5" creationId="{D4811FCE-9241-3D93-2E0D-BDF728A4B0A8}"/>
          </ac:picMkLst>
        </pc:picChg>
        <pc:picChg chg="del">
          <ac:chgData name="Steve Cheung" userId="dacc916a-fe35-4a1b-aa48-9c131659e1e8" providerId="ADAL" clId="{7B11BE89-5538-4831-8DE4-0DE73A0FCE14}" dt="2023-04-13T02:50:35.526" v="195" actId="478"/>
          <ac:picMkLst>
            <pc:docMk/>
            <pc:sldMk cId="2079963348" sldId="270"/>
            <ac:picMk id="6" creationId="{74917967-AF5A-C16B-58FC-E9FF960428FB}"/>
          </ac:picMkLst>
        </pc:picChg>
        <pc:picChg chg="del">
          <ac:chgData name="Steve Cheung" userId="dacc916a-fe35-4a1b-aa48-9c131659e1e8" providerId="ADAL" clId="{7B11BE89-5538-4831-8DE4-0DE73A0FCE14}" dt="2023-04-13T02:50:35.526" v="195" actId="478"/>
          <ac:picMkLst>
            <pc:docMk/>
            <pc:sldMk cId="2079963348" sldId="270"/>
            <ac:picMk id="7" creationId="{7B74CF58-82CF-0099-229D-788E4674AB2E}"/>
          </ac:picMkLst>
        </pc:picChg>
        <pc:picChg chg="del">
          <ac:chgData name="Steve Cheung" userId="dacc916a-fe35-4a1b-aa48-9c131659e1e8" providerId="ADAL" clId="{7B11BE89-5538-4831-8DE4-0DE73A0FCE14}" dt="2023-04-13T02:50:35.526" v="195" actId="478"/>
          <ac:picMkLst>
            <pc:docMk/>
            <pc:sldMk cId="2079963348" sldId="270"/>
            <ac:picMk id="8" creationId="{776B4FBD-0E19-89B1-551F-D5C1429F2E13}"/>
          </ac:picMkLst>
        </pc:picChg>
        <pc:picChg chg="del">
          <ac:chgData name="Steve Cheung" userId="dacc916a-fe35-4a1b-aa48-9c131659e1e8" providerId="ADAL" clId="{7B11BE89-5538-4831-8DE4-0DE73A0FCE14}" dt="2023-04-13T02:50:35.526" v="195" actId="478"/>
          <ac:picMkLst>
            <pc:docMk/>
            <pc:sldMk cId="2079963348" sldId="270"/>
            <ac:picMk id="9" creationId="{DC354C6A-7AA4-AFFA-39D9-1F6CFB795B44}"/>
          </ac:picMkLst>
        </pc:picChg>
        <pc:picChg chg="del">
          <ac:chgData name="Steve Cheung" userId="dacc916a-fe35-4a1b-aa48-9c131659e1e8" providerId="ADAL" clId="{7B11BE89-5538-4831-8DE4-0DE73A0FCE14}" dt="2023-04-13T02:50:35.526" v="195" actId="478"/>
          <ac:picMkLst>
            <pc:docMk/>
            <pc:sldMk cId="2079963348" sldId="270"/>
            <ac:picMk id="10" creationId="{54471A21-9D94-7D23-90A9-8C3584D0A70B}"/>
          </ac:picMkLst>
        </pc:picChg>
        <pc:picChg chg="add del mod">
          <ac:chgData name="Steve Cheung" userId="dacc916a-fe35-4a1b-aa48-9c131659e1e8" providerId="ADAL" clId="{7B11BE89-5538-4831-8DE4-0DE73A0FCE14}" dt="2023-04-13T03:13:17.599" v="487" actId="478"/>
          <ac:picMkLst>
            <pc:docMk/>
            <pc:sldMk cId="2079963348" sldId="270"/>
            <ac:picMk id="12" creationId="{438474AA-11D7-8112-B42D-E42B2307C1F1}"/>
          </ac:picMkLst>
        </pc:picChg>
        <pc:picChg chg="add mod">
          <ac:chgData name="Steve Cheung" userId="dacc916a-fe35-4a1b-aa48-9c131659e1e8" providerId="ADAL" clId="{7B11BE89-5538-4831-8DE4-0DE73A0FCE14}" dt="2023-04-13T03:38:21.014" v="1598" actId="1076"/>
          <ac:picMkLst>
            <pc:docMk/>
            <pc:sldMk cId="2079963348" sldId="270"/>
            <ac:picMk id="14" creationId="{8BC00F21-862B-038D-5345-E7ED5A0C2614}"/>
          </ac:picMkLst>
        </pc:picChg>
        <pc:picChg chg="add mod">
          <ac:chgData name="Steve Cheung" userId="dacc916a-fe35-4a1b-aa48-9c131659e1e8" providerId="ADAL" clId="{7B11BE89-5538-4831-8DE4-0DE73A0FCE14}" dt="2023-04-13T03:37:59.188" v="1590" actId="14100"/>
          <ac:picMkLst>
            <pc:docMk/>
            <pc:sldMk cId="2079963348" sldId="270"/>
            <ac:picMk id="15" creationId="{9EA8469B-0E4A-D254-CD86-11FB6267967C}"/>
          </ac:picMkLst>
        </pc:picChg>
        <pc:picChg chg="add mod">
          <ac:chgData name="Steve Cheung" userId="dacc916a-fe35-4a1b-aa48-9c131659e1e8" providerId="ADAL" clId="{7B11BE89-5538-4831-8DE4-0DE73A0FCE14}" dt="2023-04-13T03:38:08.423" v="1593" actId="14100"/>
          <ac:picMkLst>
            <pc:docMk/>
            <pc:sldMk cId="2079963348" sldId="270"/>
            <ac:picMk id="16" creationId="{CA591A2B-8067-A6FB-4526-7B3A1D6E3FC7}"/>
          </ac:picMkLst>
        </pc:picChg>
        <pc:picChg chg="add mod">
          <ac:chgData name="Steve Cheung" userId="dacc916a-fe35-4a1b-aa48-9c131659e1e8" providerId="ADAL" clId="{7B11BE89-5538-4831-8DE4-0DE73A0FCE14}" dt="2023-04-13T03:38:19.780" v="1597" actId="1076"/>
          <ac:picMkLst>
            <pc:docMk/>
            <pc:sldMk cId="2079963348" sldId="270"/>
            <ac:picMk id="17" creationId="{B91B2BE9-6C8A-C691-F729-3AD42A6EE690}"/>
          </ac:picMkLst>
        </pc:picChg>
        <pc:picChg chg="add mod">
          <ac:chgData name="Steve Cheung" userId="dacc916a-fe35-4a1b-aa48-9c131659e1e8" providerId="ADAL" clId="{7B11BE89-5538-4831-8DE4-0DE73A0FCE14}" dt="2023-04-13T03:38:33.354" v="1601" actId="14100"/>
          <ac:picMkLst>
            <pc:docMk/>
            <pc:sldMk cId="2079963348" sldId="270"/>
            <ac:picMk id="18" creationId="{B0A83FBD-0D0D-887B-4B16-FF4D9264CC3F}"/>
          </ac:picMkLst>
        </pc:picChg>
        <pc:picChg chg="add mod">
          <ac:chgData name="Steve Cheung" userId="dacc916a-fe35-4a1b-aa48-9c131659e1e8" providerId="ADAL" clId="{7B11BE89-5538-4831-8DE4-0DE73A0FCE14}" dt="2023-04-13T03:37:45.892" v="1586" actId="1036"/>
          <ac:picMkLst>
            <pc:docMk/>
            <pc:sldMk cId="2079963348" sldId="270"/>
            <ac:picMk id="2050" creationId="{7B4089D0-E46F-CC81-0C61-FAA32F00B4E4}"/>
          </ac:picMkLst>
        </pc:picChg>
      </pc:sldChg>
      <pc:sldChg chg="addSp delSp modSp mod">
        <pc:chgData name="Steve Cheung" userId="dacc916a-fe35-4a1b-aa48-9c131659e1e8" providerId="ADAL" clId="{7B11BE89-5538-4831-8DE4-0DE73A0FCE14}" dt="2023-04-13T03:13:09.084" v="484" actId="14100"/>
        <pc:sldMkLst>
          <pc:docMk/>
          <pc:sldMk cId="2391948855" sldId="271"/>
        </pc:sldMkLst>
        <pc:spChg chg="del">
          <ac:chgData name="Steve Cheung" userId="dacc916a-fe35-4a1b-aa48-9c131659e1e8" providerId="ADAL" clId="{7B11BE89-5538-4831-8DE4-0DE73A0FCE14}" dt="2023-04-13T02:50:20.678" v="189" actId="478"/>
          <ac:spMkLst>
            <pc:docMk/>
            <pc:sldMk cId="2391948855" sldId="271"/>
            <ac:spMk id="2" creationId="{D4EECC73-151A-4ECA-10E6-C01ECA0D354A}"/>
          </ac:spMkLst>
        </pc:spChg>
        <pc:spChg chg="del">
          <ac:chgData name="Steve Cheung" userId="dacc916a-fe35-4a1b-aa48-9c131659e1e8" providerId="ADAL" clId="{7B11BE89-5538-4831-8DE4-0DE73A0FCE14}" dt="2023-04-13T02:50:20.678" v="189" actId="478"/>
          <ac:spMkLst>
            <pc:docMk/>
            <pc:sldMk cId="2391948855" sldId="271"/>
            <ac:spMk id="3" creationId="{23E38282-8EA7-3F70-451E-A76DD49E45EF}"/>
          </ac:spMkLst>
        </pc:spChg>
        <pc:graphicFrameChg chg="del">
          <ac:chgData name="Steve Cheung" userId="dacc916a-fe35-4a1b-aa48-9c131659e1e8" providerId="ADAL" clId="{7B11BE89-5538-4831-8DE4-0DE73A0FCE14}" dt="2023-04-13T02:50:20.678" v="189" actId="478"/>
          <ac:graphicFrameMkLst>
            <pc:docMk/>
            <pc:sldMk cId="2391948855" sldId="271"/>
            <ac:graphicFrameMk id="4" creationId="{A59F4873-4A19-9E49-AE34-B4265203AEA0}"/>
          </ac:graphicFrameMkLst>
        </pc:graphicFrameChg>
        <pc:graphicFrameChg chg="add mod modGraphic">
          <ac:chgData name="Steve Cheung" userId="dacc916a-fe35-4a1b-aa48-9c131659e1e8" providerId="ADAL" clId="{7B11BE89-5538-4831-8DE4-0DE73A0FCE14}" dt="2023-04-13T03:11:46.615" v="457" actId="2711"/>
          <ac:graphicFrameMkLst>
            <pc:docMk/>
            <pc:sldMk cId="2391948855" sldId="271"/>
            <ac:graphicFrameMk id="11" creationId="{F8DE901F-6321-0AEE-6ED3-2ADA225F98B6}"/>
          </ac:graphicFrameMkLst>
        </pc:graphicFrameChg>
        <pc:picChg chg="del">
          <ac:chgData name="Steve Cheung" userId="dacc916a-fe35-4a1b-aa48-9c131659e1e8" providerId="ADAL" clId="{7B11BE89-5538-4831-8DE4-0DE73A0FCE14}" dt="2023-04-13T02:50:20.678" v="189" actId="478"/>
          <ac:picMkLst>
            <pc:docMk/>
            <pc:sldMk cId="2391948855" sldId="271"/>
            <ac:picMk id="5" creationId="{30D52170-B695-D62D-2C71-791703CF9208}"/>
          </ac:picMkLst>
        </pc:picChg>
        <pc:picChg chg="del">
          <ac:chgData name="Steve Cheung" userId="dacc916a-fe35-4a1b-aa48-9c131659e1e8" providerId="ADAL" clId="{7B11BE89-5538-4831-8DE4-0DE73A0FCE14}" dt="2023-04-13T02:50:20.678" v="189" actId="478"/>
          <ac:picMkLst>
            <pc:docMk/>
            <pc:sldMk cId="2391948855" sldId="271"/>
            <ac:picMk id="6" creationId="{B6943F06-CB34-5D5F-EA82-DF81B9AEB0FE}"/>
          </ac:picMkLst>
        </pc:picChg>
        <pc:picChg chg="del">
          <ac:chgData name="Steve Cheung" userId="dacc916a-fe35-4a1b-aa48-9c131659e1e8" providerId="ADAL" clId="{7B11BE89-5538-4831-8DE4-0DE73A0FCE14}" dt="2023-04-13T02:50:20.678" v="189" actId="478"/>
          <ac:picMkLst>
            <pc:docMk/>
            <pc:sldMk cId="2391948855" sldId="271"/>
            <ac:picMk id="7" creationId="{1750BA2F-52A4-6701-5A4A-1A63F5CA629B}"/>
          </ac:picMkLst>
        </pc:picChg>
        <pc:picChg chg="del">
          <ac:chgData name="Steve Cheung" userId="dacc916a-fe35-4a1b-aa48-9c131659e1e8" providerId="ADAL" clId="{7B11BE89-5538-4831-8DE4-0DE73A0FCE14}" dt="2023-04-13T02:50:20.678" v="189" actId="478"/>
          <ac:picMkLst>
            <pc:docMk/>
            <pc:sldMk cId="2391948855" sldId="271"/>
            <ac:picMk id="8" creationId="{8E67C422-98BC-635C-492A-312E3C9F7790}"/>
          </ac:picMkLst>
        </pc:picChg>
        <pc:picChg chg="del">
          <ac:chgData name="Steve Cheung" userId="dacc916a-fe35-4a1b-aa48-9c131659e1e8" providerId="ADAL" clId="{7B11BE89-5538-4831-8DE4-0DE73A0FCE14}" dt="2023-04-13T02:50:20.678" v="189" actId="478"/>
          <ac:picMkLst>
            <pc:docMk/>
            <pc:sldMk cId="2391948855" sldId="271"/>
            <ac:picMk id="9" creationId="{FFB10974-93FD-1981-4004-18F0EA7D8486}"/>
          </ac:picMkLst>
        </pc:picChg>
        <pc:picChg chg="del">
          <ac:chgData name="Steve Cheung" userId="dacc916a-fe35-4a1b-aa48-9c131659e1e8" providerId="ADAL" clId="{7B11BE89-5538-4831-8DE4-0DE73A0FCE14}" dt="2023-04-13T02:50:20.678" v="189" actId="478"/>
          <ac:picMkLst>
            <pc:docMk/>
            <pc:sldMk cId="2391948855" sldId="271"/>
            <ac:picMk id="10" creationId="{22E576EB-6010-06D6-0A70-8F5F7D416CF2}"/>
          </ac:picMkLst>
        </pc:picChg>
        <pc:picChg chg="add del mod">
          <ac:chgData name="Steve Cheung" userId="dacc916a-fe35-4a1b-aa48-9c131659e1e8" providerId="ADAL" clId="{7B11BE89-5538-4831-8DE4-0DE73A0FCE14}" dt="2023-04-13T03:10:35.941" v="430" actId="478"/>
          <ac:picMkLst>
            <pc:docMk/>
            <pc:sldMk cId="2391948855" sldId="271"/>
            <ac:picMk id="12" creationId="{2FDDF459-FC5D-5CA7-4407-A6AEA1E72785}"/>
          </ac:picMkLst>
        </pc:picChg>
        <pc:picChg chg="add mod">
          <ac:chgData name="Steve Cheung" userId="dacc916a-fe35-4a1b-aa48-9c131659e1e8" providerId="ADAL" clId="{7B11BE89-5538-4831-8DE4-0DE73A0FCE14}" dt="2023-04-13T03:12:07.890" v="463" actId="1076"/>
          <ac:picMkLst>
            <pc:docMk/>
            <pc:sldMk cId="2391948855" sldId="271"/>
            <ac:picMk id="13" creationId="{D908ECD6-45C0-A62E-310D-17C2BD6E7F53}"/>
          </ac:picMkLst>
        </pc:picChg>
        <pc:picChg chg="add mod">
          <ac:chgData name="Steve Cheung" userId="dacc916a-fe35-4a1b-aa48-9c131659e1e8" providerId="ADAL" clId="{7B11BE89-5538-4831-8DE4-0DE73A0FCE14}" dt="2023-04-13T03:12:25.626" v="467" actId="1076"/>
          <ac:picMkLst>
            <pc:docMk/>
            <pc:sldMk cId="2391948855" sldId="271"/>
            <ac:picMk id="14" creationId="{9AE9E56C-0650-4C21-DA73-F98BC74CEF74}"/>
          </ac:picMkLst>
        </pc:picChg>
        <pc:picChg chg="add mod">
          <ac:chgData name="Steve Cheung" userId="dacc916a-fe35-4a1b-aa48-9c131659e1e8" providerId="ADAL" clId="{7B11BE89-5538-4831-8DE4-0DE73A0FCE14}" dt="2023-04-13T03:12:37.571" v="471" actId="1076"/>
          <ac:picMkLst>
            <pc:docMk/>
            <pc:sldMk cId="2391948855" sldId="271"/>
            <ac:picMk id="15" creationId="{6E4848E0-0D7F-730A-B725-AA07F8A67646}"/>
          </ac:picMkLst>
        </pc:picChg>
        <pc:picChg chg="add mod">
          <ac:chgData name="Steve Cheung" userId="dacc916a-fe35-4a1b-aa48-9c131659e1e8" providerId="ADAL" clId="{7B11BE89-5538-4831-8DE4-0DE73A0FCE14}" dt="2023-04-13T03:12:49.981" v="478" actId="1037"/>
          <ac:picMkLst>
            <pc:docMk/>
            <pc:sldMk cId="2391948855" sldId="271"/>
            <ac:picMk id="16" creationId="{BDB0F78B-6EA1-0ED6-2C7E-EE2B4EF8FCC8}"/>
          </ac:picMkLst>
        </pc:picChg>
        <pc:picChg chg="add mod">
          <ac:chgData name="Steve Cheung" userId="dacc916a-fe35-4a1b-aa48-9c131659e1e8" providerId="ADAL" clId="{7B11BE89-5538-4831-8DE4-0DE73A0FCE14}" dt="2023-04-13T03:12:58.969" v="481" actId="14100"/>
          <ac:picMkLst>
            <pc:docMk/>
            <pc:sldMk cId="2391948855" sldId="271"/>
            <ac:picMk id="17" creationId="{C6450EA6-F887-54F8-9130-AF42486BF9BC}"/>
          </ac:picMkLst>
        </pc:picChg>
        <pc:picChg chg="add mod">
          <ac:chgData name="Steve Cheung" userId="dacc916a-fe35-4a1b-aa48-9c131659e1e8" providerId="ADAL" clId="{7B11BE89-5538-4831-8DE4-0DE73A0FCE14}" dt="2023-04-13T03:13:09.084" v="484" actId="14100"/>
          <ac:picMkLst>
            <pc:docMk/>
            <pc:sldMk cId="2391948855" sldId="271"/>
            <ac:picMk id="18" creationId="{6E18CEFD-1D83-CFDD-94E9-BDB11E639733}"/>
          </ac:picMkLst>
        </pc:picChg>
      </pc:sldChg>
      <pc:sldChg chg="modSp add mod">
        <pc:chgData name="Steve Cheung" userId="dacc916a-fe35-4a1b-aa48-9c131659e1e8" providerId="ADAL" clId="{7B11BE89-5538-4831-8DE4-0DE73A0FCE14}" dt="2023-04-13T03:18:32.087" v="657" actId="207"/>
        <pc:sldMkLst>
          <pc:docMk/>
          <pc:sldMk cId="178180914" sldId="272"/>
        </pc:sldMkLst>
        <pc:spChg chg="mod">
          <ac:chgData name="Steve Cheung" userId="dacc916a-fe35-4a1b-aa48-9c131659e1e8" providerId="ADAL" clId="{7B11BE89-5538-4831-8DE4-0DE73A0FCE14}" dt="2023-04-13T03:18:32.087" v="657" actId="207"/>
          <ac:spMkLst>
            <pc:docMk/>
            <pc:sldMk cId="178180914" sldId="272"/>
            <ac:spMk id="8" creationId="{09987FD5-C01B-4ECA-9AC5-21F2CAE289BC}"/>
          </ac:spMkLst>
        </pc:spChg>
      </pc:sldChg>
      <pc:sldChg chg="add del setBg">
        <pc:chgData name="Steve Cheung" userId="dacc916a-fe35-4a1b-aa48-9c131659e1e8" providerId="ADAL" clId="{7B11BE89-5538-4831-8DE4-0DE73A0FCE14}" dt="2023-04-13T02:46:43.729" v="108" actId="47"/>
        <pc:sldMkLst>
          <pc:docMk/>
          <pc:sldMk cId="2335934210" sldId="272"/>
        </pc:sldMkLst>
      </pc:sldChg>
      <pc:sldChg chg="add del">
        <pc:chgData name="Steve Cheung" userId="dacc916a-fe35-4a1b-aa48-9c131659e1e8" providerId="ADAL" clId="{7B11BE89-5538-4831-8DE4-0DE73A0FCE14}" dt="2023-04-13T03:42:30.839" v="1602" actId="47"/>
        <pc:sldMkLst>
          <pc:docMk/>
          <pc:sldMk cId="329431944" sldId="273"/>
        </pc:sldMkLst>
      </pc:sldChg>
      <pc:sldChg chg="add del">
        <pc:chgData name="Steve Cheung" userId="dacc916a-fe35-4a1b-aa48-9c131659e1e8" providerId="ADAL" clId="{7B11BE89-5538-4831-8DE4-0DE73A0FCE14}" dt="2023-04-13T03:42:32.214" v="1603" actId="47"/>
        <pc:sldMkLst>
          <pc:docMk/>
          <pc:sldMk cId="3894428157" sldId="274"/>
        </pc:sldMkLst>
      </pc:sldChg>
      <pc:sldChg chg="addSp delSp modSp add mod ord">
        <pc:chgData name="Steve Cheung" userId="dacc916a-fe35-4a1b-aa48-9c131659e1e8" providerId="ADAL" clId="{7B11BE89-5538-4831-8DE4-0DE73A0FCE14}" dt="2023-04-13T03:33:58.411" v="1373"/>
        <pc:sldMkLst>
          <pc:docMk/>
          <pc:sldMk cId="2836708962" sldId="275"/>
        </pc:sldMkLst>
        <pc:graphicFrameChg chg="mod modGraphic">
          <ac:chgData name="Steve Cheung" userId="dacc916a-fe35-4a1b-aa48-9c131659e1e8" providerId="ADAL" clId="{7B11BE89-5538-4831-8DE4-0DE73A0FCE14}" dt="2023-04-13T03:33:14.861" v="1359"/>
          <ac:graphicFrameMkLst>
            <pc:docMk/>
            <pc:sldMk cId="2836708962" sldId="275"/>
            <ac:graphicFrameMk id="11" creationId="{513B4397-DFAF-2BA1-0415-B72E5344D67A}"/>
          </ac:graphicFrameMkLst>
        </pc:graphicFrameChg>
        <pc:picChg chg="add mod">
          <ac:chgData name="Steve Cheung" userId="dacc916a-fe35-4a1b-aa48-9c131659e1e8" providerId="ADAL" clId="{7B11BE89-5538-4831-8DE4-0DE73A0FCE14}" dt="2023-04-13T03:27:03.625" v="885" actId="14100"/>
          <ac:picMkLst>
            <pc:docMk/>
            <pc:sldMk cId="2836708962" sldId="275"/>
            <ac:picMk id="2" creationId="{5BF5CB5E-9AC7-28CF-3E4F-C836290CADAB}"/>
          </ac:picMkLst>
        </pc:picChg>
        <pc:picChg chg="add del mod">
          <ac:chgData name="Steve Cheung" userId="dacc916a-fe35-4a1b-aa48-9c131659e1e8" providerId="ADAL" clId="{7B11BE89-5538-4831-8DE4-0DE73A0FCE14}" dt="2023-04-13T03:27:38.836" v="890" actId="478"/>
          <ac:picMkLst>
            <pc:docMk/>
            <pc:sldMk cId="2836708962" sldId="275"/>
            <ac:picMk id="3" creationId="{4FC7C51B-0D01-FD24-84AD-F9D08B8BC141}"/>
          </ac:picMkLst>
        </pc:picChg>
        <pc:picChg chg="add mod">
          <ac:chgData name="Steve Cheung" userId="dacc916a-fe35-4a1b-aa48-9c131659e1e8" providerId="ADAL" clId="{7B11BE89-5538-4831-8DE4-0DE73A0FCE14}" dt="2023-04-13T03:29:36.424" v="1065" actId="1076"/>
          <ac:picMkLst>
            <pc:docMk/>
            <pc:sldMk cId="2836708962" sldId="275"/>
            <ac:picMk id="5" creationId="{9A65E588-3C5E-B911-0154-F1E40D3773BC}"/>
          </ac:picMkLst>
        </pc:picChg>
        <pc:picChg chg="add mod">
          <ac:chgData name="Steve Cheung" userId="dacc916a-fe35-4a1b-aa48-9c131659e1e8" providerId="ADAL" clId="{7B11BE89-5538-4831-8DE4-0DE73A0FCE14}" dt="2023-04-13T03:33:52.208" v="1370" actId="1076"/>
          <ac:picMkLst>
            <pc:docMk/>
            <pc:sldMk cId="2836708962" sldId="275"/>
            <ac:picMk id="7" creationId="{B0FFAFED-98A9-C656-B2D3-833FF7B6AA2D}"/>
          </ac:picMkLst>
        </pc:picChg>
        <pc:picChg chg="add mod">
          <ac:chgData name="Steve Cheung" userId="dacc916a-fe35-4a1b-aa48-9c131659e1e8" providerId="ADAL" clId="{7B11BE89-5538-4831-8DE4-0DE73A0FCE14}" dt="2023-04-13T03:33:23.899" v="1364" actId="1076"/>
          <ac:picMkLst>
            <pc:docMk/>
            <pc:sldMk cId="2836708962" sldId="275"/>
            <ac:picMk id="1026" creationId="{0E8237DF-F44F-3C34-99E3-C394DEFA8E9F}"/>
          </ac:picMkLst>
        </pc:picChg>
        <pc:picChg chg="add mod">
          <ac:chgData name="Steve Cheung" userId="dacc916a-fe35-4a1b-aa48-9c131659e1e8" providerId="ADAL" clId="{7B11BE89-5538-4831-8DE4-0DE73A0FCE14}" dt="2023-04-13T03:33:22.680" v="1363" actId="1076"/>
          <ac:picMkLst>
            <pc:docMk/>
            <pc:sldMk cId="2836708962" sldId="275"/>
            <ac:picMk id="1028" creationId="{3F2182EA-879E-C640-D85C-FE3C91624371}"/>
          </ac:picMkLst>
        </pc:picChg>
        <pc:picChg chg="add mod">
          <ac:chgData name="Steve Cheung" userId="dacc916a-fe35-4a1b-aa48-9c131659e1e8" providerId="ADAL" clId="{7B11BE89-5538-4831-8DE4-0DE73A0FCE14}" dt="2023-04-13T03:33:53.130" v="1371" actId="1076"/>
          <ac:picMkLst>
            <pc:docMk/>
            <pc:sldMk cId="2836708962" sldId="275"/>
            <ac:picMk id="1030" creationId="{E4B3C10E-08CE-8645-B193-B40F0438917B}"/>
          </ac:picMkLst>
        </pc:picChg>
      </pc:sldChg>
    </pc:docChg>
  </pc:docChgLst>
  <pc:docChgLst>
    <pc:chgData name="Steve Cheung" userId="dacc916a-fe35-4a1b-aa48-9c131659e1e8" providerId="ADAL" clId="{326B306B-082F-4FD0-83FF-2CCF737D39C2}"/>
    <pc:docChg chg="undo custSel addSld delSld modSld sldOrd">
      <pc:chgData name="Steve Cheung" userId="dacc916a-fe35-4a1b-aa48-9c131659e1e8" providerId="ADAL" clId="{326B306B-082F-4FD0-83FF-2CCF737D39C2}" dt="2023-04-13T02:44:00.216" v="547" actId="14100"/>
      <pc:docMkLst>
        <pc:docMk/>
      </pc:docMkLst>
      <pc:sldChg chg="modSp mod">
        <pc:chgData name="Steve Cheung" userId="dacc916a-fe35-4a1b-aa48-9c131659e1e8" providerId="ADAL" clId="{326B306B-082F-4FD0-83FF-2CCF737D39C2}" dt="2023-04-13T01:24:00.848" v="39"/>
        <pc:sldMkLst>
          <pc:docMk/>
          <pc:sldMk cId="3762381374" sldId="256"/>
        </pc:sldMkLst>
        <pc:spChg chg="mod">
          <ac:chgData name="Steve Cheung" userId="dacc916a-fe35-4a1b-aa48-9c131659e1e8" providerId="ADAL" clId="{326B306B-082F-4FD0-83FF-2CCF737D39C2}" dt="2023-04-13T01:24:00.848" v="39"/>
          <ac:spMkLst>
            <pc:docMk/>
            <pc:sldMk cId="3762381374" sldId="256"/>
            <ac:spMk id="5" creationId="{2B02E71F-4F8B-484D-B583-E0AFFBD4CE31}"/>
          </ac:spMkLst>
        </pc:spChg>
      </pc:sldChg>
      <pc:sldChg chg="addSp delSp modSp mod">
        <pc:chgData name="Steve Cheung" userId="dacc916a-fe35-4a1b-aa48-9c131659e1e8" providerId="ADAL" clId="{326B306B-082F-4FD0-83FF-2CCF737D39C2}" dt="2023-04-13T01:46:17.747" v="156" actId="478"/>
        <pc:sldMkLst>
          <pc:docMk/>
          <pc:sldMk cId="2063046336" sldId="257"/>
        </pc:sldMkLst>
        <pc:graphicFrameChg chg="mod modGraphic">
          <ac:chgData name="Steve Cheung" userId="dacc916a-fe35-4a1b-aa48-9c131659e1e8" providerId="ADAL" clId="{326B306B-082F-4FD0-83FF-2CCF737D39C2}" dt="2023-04-13T01:44:56.748" v="135" actId="948"/>
          <ac:graphicFrameMkLst>
            <pc:docMk/>
            <pc:sldMk cId="2063046336" sldId="257"/>
            <ac:graphicFrameMk id="5" creationId="{7F0C2E31-DE66-A58D-A3E9-83754E918D39}"/>
          </ac:graphicFrameMkLst>
        </pc:graphicFrameChg>
        <pc:picChg chg="del">
          <ac:chgData name="Steve Cheung" userId="dacc916a-fe35-4a1b-aa48-9c131659e1e8" providerId="ADAL" clId="{326B306B-082F-4FD0-83FF-2CCF737D39C2}" dt="2023-04-13T01:26:13.547" v="56" actId="478"/>
          <ac:picMkLst>
            <pc:docMk/>
            <pc:sldMk cId="2063046336" sldId="257"/>
            <ac:picMk id="2" creationId="{4EBAFE52-9770-5D10-12F2-48C6AD682B7D}"/>
          </ac:picMkLst>
        </pc:picChg>
        <pc:picChg chg="del">
          <ac:chgData name="Steve Cheung" userId="dacc916a-fe35-4a1b-aa48-9c131659e1e8" providerId="ADAL" clId="{326B306B-082F-4FD0-83FF-2CCF737D39C2}" dt="2023-04-13T01:26:14.062" v="57" actId="478"/>
          <ac:picMkLst>
            <pc:docMk/>
            <pc:sldMk cId="2063046336" sldId="257"/>
            <ac:picMk id="3" creationId="{1957179D-A96F-DA26-C9D1-3EB2A3ED6D8E}"/>
          </ac:picMkLst>
        </pc:picChg>
        <pc:picChg chg="del">
          <ac:chgData name="Steve Cheung" userId="dacc916a-fe35-4a1b-aa48-9c131659e1e8" providerId="ADAL" clId="{326B306B-082F-4FD0-83FF-2CCF737D39C2}" dt="2023-04-13T01:26:14.453" v="58" actId="478"/>
          <ac:picMkLst>
            <pc:docMk/>
            <pc:sldMk cId="2063046336" sldId="257"/>
            <ac:picMk id="4" creationId="{79BD75CD-7CEF-C20B-4F29-596C3DC6F41C}"/>
          </ac:picMkLst>
        </pc:picChg>
        <pc:picChg chg="add mod">
          <ac:chgData name="Steve Cheung" userId="dacc916a-fe35-4a1b-aa48-9c131659e1e8" providerId="ADAL" clId="{326B306B-082F-4FD0-83FF-2CCF737D39C2}" dt="2023-04-13T01:42:45.125" v="112" actId="1076"/>
          <ac:picMkLst>
            <pc:docMk/>
            <pc:sldMk cId="2063046336" sldId="257"/>
            <ac:picMk id="6" creationId="{82AF2DA1-D25B-E63B-F98E-89590AD985DE}"/>
          </ac:picMkLst>
        </pc:picChg>
        <pc:picChg chg="add mod">
          <ac:chgData name="Steve Cheung" userId="dacc916a-fe35-4a1b-aa48-9c131659e1e8" providerId="ADAL" clId="{326B306B-082F-4FD0-83FF-2CCF737D39C2}" dt="2023-04-13T01:43:06.629" v="115" actId="14100"/>
          <ac:picMkLst>
            <pc:docMk/>
            <pc:sldMk cId="2063046336" sldId="257"/>
            <ac:picMk id="7" creationId="{03774871-648B-C5E2-4B81-2C589A109B25}"/>
          </ac:picMkLst>
        </pc:picChg>
        <pc:picChg chg="add del mod">
          <ac:chgData name="Steve Cheung" userId="dacc916a-fe35-4a1b-aa48-9c131659e1e8" providerId="ADAL" clId="{326B306B-082F-4FD0-83FF-2CCF737D39C2}" dt="2023-04-13T01:45:06.385" v="136" actId="478"/>
          <ac:picMkLst>
            <pc:docMk/>
            <pc:sldMk cId="2063046336" sldId="257"/>
            <ac:picMk id="8" creationId="{C797D812-511E-9FEC-5DAF-BD11F71D5CAE}"/>
          </ac:picMkLst>
        </pc:picChg>
        <pc:picChg chg="add mod">
          <ac:chgData name="Steve Cheung" userId="dacc916a-fe35-4a1b-aa48-9c131659e1e8" providerId="ADAL" clId="{326B306B-082F-4FD0-83FF-2CCF737D39C2}" dt="2023-04-13T01:45:17.348" v="143" actId="14100"/>
          <ac:picMkLst>
            <pc:docMk/>
            <pc:sldMk cId="2063046336" sldId="257"/>
            <ac:picMk id="9" creationId="{7FAB2042-58C1-89CC-B6A8-3A275B337528}"/>
          </ac:picMkLst>
        </pc:picChg>
        <pc:picChg chg="add mod">
          <ac:chgData name="Steve Cheung" userId="dacc916a-fe35-4a1b-aa48-9c131659e1e8" providerId="ADAL" clId="{326B306B-082F-4FD0-83FF-2CCF737D39C2}" dt="2023-04-13T01:45:32.479" v="146" actId="14100"/>
          <ac:picMkLst>
            <pc:docMk/>
            <pc:sldMk cId="2063046336" sldId="257"/>
            <ac:picMk id="10" creationId="{AF83E554-84E7-5279-98C6-45342F881858}"/>
          </ac:picMkLst>
        </pc:picChg>
        <pc:picChg chg="add mod">
          <ac:chgData name="Steve Cheung" userId="dacc916a-fe35-4a1b-aa48-9c131659e1e8" providerId="ADAL" clId="{326B306B-082F-4FD0-83FF-2CCF737D39C2}" dt="2023-04-13T01:45:58.741" v="151" actId="1076"/>
          <ac:picMkLst>
            <pc:docMk/>
            <pc:sldMk cId="2063046336" sldId="257"/>
            <ac:picMk id="11" creationId="{6CDA6619-D14A-A8F2-995C-842B7D38D2A8}"/>
          </ac:picMkLst>
        </pc:picChg>
        <pc:picChg chg="del">
          <ac:chgData name="Steve Cheung" userId="dacc916a-fe35-4a1b-aa48-9c131659e1e8" providerId="ADAL" clId="{326B306B-082F-4FD0-83FF-2CCF737D39C2}" dt="2023-04-13T01:26:15.953" v="61" actId="478"/>
          <ac:picMkLst>
            <pc:docMk/>
            <pc:sldMk cId="2063046336" sldId="257"/>
            <ac:picMk id="12" creationId="{FF956978-3ED6-2167-E9C3-3FD6E5D26B3C}"/>
          </ac:picMkLst>
        </pc:picChg>
        <pc:picChg chg="del">
          <ac:chgData name="Steve Cheung" userId="dacc916a-fe35-4a1b-aa48-9c131659e1e8" providerId="ADAL" clId="{326B306B-082F-4FD0-83FF-2CCF737D39C2}" dt="2023-04-13T01:26:15.453" v="60" actId="478"/>
          <ac:picMkLst>
            <pc:docMk/>
            <pc:sldMk cId="2063046336" sldId="257"/>
            <ac:picMk id="13" creationId="{C40A7357-2253-B699-9DA5-8FE49508E75C}"/>
          </ac:picMkLst>
        </pc:picChg>
        <pc:picChg chg="del">
          <ac:chgData name="Steve Cheung" userId="dacc916a-fe35-4a1b-aa48-9c131659e1e8" providerId="ADAL" clId="{326B306B-082F-4FD0-83FF-2CCF737D39C2}" dt="2023-04-13T01:26:15.078" v="59" actId="478"/>
          <ac:picMkLst>
            <pc:docMk/>
            <pc:sldMk cId="2063046336" sldId="257"/>
            <ac:picMk id="14" creationId="{CC504371-1576-37D6-9618-2136D5295065}"/>
          </ac:picMkLst>
        </pc:picChg>
        <pc:picChg chg="add mod">
          <ac:chgData name="Steve Cheung" userId="dacc916a-fe35-4a1b-aa48-9c131659e1e8" providerId="ADAL" clId="{326B306B-082F-4FD0-83FF-2CCF737D39C2}" dt="2023-04-13T01:46:13.263" v="154" actId="14100"/>
          <ac:picMkLst>
            <pc:docMk/>
            <pc:sldMk cId="2063046336" sldId="257"/>
            <ac:picMk id="15" creationId="{00CFC4C5-BFF1-F70C-D234-66704FFB8859}"/>
          </ac:picMkLst>
        </pc:picChg>
        <pc:picChg chg="add del mod">
          <ac:chgData name="Steve Cheung" userId="dacc916a-fe35-4a1b-aa48-9c131659e1e8" providerId="ADAL" clId="{326B306B-082F-4FD0-83FF-2CCF737D39C2}" dt="2023-04-13T01:46:17.747" v="156" actId="478"/>
          <ac:picMkLst>
            <pc:docMk/>
            <pc:sldMk cId="2063046336" sldId="257"/>
            <ac:picMk id="16" creationId="{E836ABE0-3AF1-EB93-03C7-1CE4B3532801}"/>
          </ac:picMkLst>
        </pc:picChg>
      </pc:sldChg>
      <pc:sldChg chg="del">
        <pc:chgData name="Steve Cheung" userId="dacc916a-fe35-4a1b-aa48-9c131659e1e8" providerId="ADAL" clId="{326B306B-082F-4FD0-83FF-2CCF737D39C2}" dt="2023-04-13T01:24:10.999" v="40" actId="47"/>
        <pc:sldMkLst>
          <pc:docMk/>
          <pc:sldMk cId="1039333106" sldId="258"/>
        </pc:sldMkLst>
      </pc:sldChg>
      <pc:sldChg chg="del">
        <pc:chgData name="Steve Cheung" userId="dacc916a-fe35-4a1b-aa48-9c131659e1e8" providerId="ADAL" clId="{326B306B-082F-4FD0-83FF-2CCF737D39C2}" dt="2023-04-13T01:24:11.795" v="41" actId="47"/>
        <pc:sldMkLst>
          <pc:docMk/>
          <pc:sldMk cId="1387024401" sldId="259"/>
        </pc:sldMkLst>
      </pc:sldChg>
      <pc:sldChg chg="del">
        <pc:chgData name="Steve Cheung" userId="dacc916a-fe35-4a1b-aa48-9c131659e1e8" providerId="ADAL" clId="{326B306B-082F-4FD0-83FF-2CCF737D39C2}" dt="2023-04-13T01:24:12.202" v="42" actId="47"/>
        <pc:sldMkLst>
          <pc:docMk/>
          <pc:sldMk cId="1121733112" sldId="260"/>
        </pc:sldMkLst>
      </pc:sldChg>
      <pc:sldChg chg="del">
        <pc:chgData name="Steve Cheung" userId="dacc916a-fe35-4a1b-aa48-9c131659e1e8" providerId="ADAL" clId="{326B306B-082F-4FD0-83FF-2CCF737D39C2}" dt="2023-04-13T01:24:12.452" v="43" actId="47"/>
        <pc:sldMkLst>
          <pc:docMk/>
          <pc:sldMk cId="615118626" sldId="261"/>
        </pc:sldMkLst>
      </pc:sldChg>
      <pc:sldChg chg="del">
        <pc:chgData name="Steve Cheung" userId="dacc916a-fe35-4a1b-aa48-9c131659e1e8" providerId="ADAL" clId="{326B306B-082F-4FD0-83FF-2CCF737D39C2}" dt="2023-04-13T01:24:12.686" v="44" actId="47"/>
        <pc:sldMkLst>
          <pc:docMk/>
          <pc:sldMk cId="2916199151" sldId="262"/>
        </pc:sldMkLst>
      </pc:sldChg>
      <pc:sldChg chg="addSp delSp modSp add mod setBg">
        <pc:chgData name="Steve Cheung" userId="dacc916a-fe35-4a1b-aa48-9c131659e1e8" providerId="ADAL" clId="{326B306B-082F-4FD0-83FF-2CCF737D39C2}" dt="2023-04-13T02:34:20.212" v="452"/>
        <pc:sldMkLst>
          <pc:docMk/>
          <pc:sldMk cId="3080630184" sldId="265"/>
        </pc:sldMkLst>
        <pc:graphicFrameChg chg="mod modGraphic">
          <ac:chgData name="Steve Cheung" userId="dacc916a-fe35-4a1b-aa48-9c131659e1e8" providerId="ADAL" clId="{326B306B-082F-4FD0-83FF-2CCF737D39C2}" dt="2023-04-13T01:49:21.439" v="187" actId="948"/>
          <ac:graphicFrameMkLst>
            <pc:docMk/>
            <pc:sldMk cId="3080630184" sldId="265"/>
            <ac:graphicFrameMk id="5" creationId="{7F0C2E31-DE66-A58D-A3E9-83754E918D39}"/>
          </ac:graphicFrameMkLst>
        </pc:graphicFrameChg>
        <pc:picChg chg="add mod">
          <ac:chgData name="Steve Cheung" userId="dacc916a-fe35-4a1b-aa48-9c131659e1e8" providerId="ADAL" clId="{326B306B-082F-4FD0-83FF-2CCF737D39C2}" dt="2023-04-13T01:51:37.887" v="191" actId="1076"/>
          <ac:picMkLst>
            <pc:docMk/>
            <pc:sldMk cId="3080630184" sldId="265"/>
            <ac:picMk id="2" creationId="{48518E30-157A-98AF-4EE7-A315063E68FC}"/>
          </ac:picMkLst>
        </pc:picChg>
        <pc:picChg chg="add mod">
          <ac:chgData name="Steve Cheung" userId="dacc916a-fe35-4a1b-aa48-9c131659e1e8" providerId="ADAL" clId="{326B306B-082F-4FD0-83FF-2CCF737D39C2}" dt="2023-04-13T01:51:56.851" v="194" actId="14100"/>
          <ac:picMkLst>
            <pc:docMk/>
            <pc:sldMk cId="3080630184" sldId="265"/>
            <ac:picMk id="3" creationId="{4FCD620A-92A9-CC90-DAE7-D70ABCF50722}"/>
          </ac:picMkLst>
        </pc:picChg>
        <pc:picChg chg="add mod">
          <ac:chgData name="Steve Cheung" userId="dacc916a-fe35-4a1b-aa48-9c131659e1e8" providerId="ADAL" clId="{326B306B-082F-4FD0-83FF-2CCF737D39C2}" dt="2023-04-13T01:52:14.179" v="197" actId="14100"/>
          <ac:picMkLst>
            <pc:docMk/>
            <pc:sldMk cId="3080630184" sldId="265"/>
            <ac:picMk id="4" creationId="{DE91E61A-C125-A69D-067A-F82BF5602CB4}"/>
          </ac:picMkLst>
        </pc:picChg>
        <pc:picChg chg="del">
          <ac:chgData name="Steve Cheung" userId="dacc916a-fe35-4a1b-aa48-9c131659e1e8" providerId="ADAL" clId="{326B306B-082F-4FD0-83FF-2CCF737D39C2}" dt="2023-04-13T01:46:52.405" v="164" actId="478"/>
          <ac:picMkLst>
            <pc:docMk/>
            <pc:sldMk cId="3080630184" sldId="265"/>
            <ac:picMk id="6" creationId="{82AF2DA1-D25B-E63B-F98E-89590AD985DE}"/>
          </ac:picMkLst>
        </pc:picChg>
        <pc:picChg chg="del">
          <ac:chgData name="Steve Cheung" userId="dacc916a-fe35-4a1b-aa48-9c131659e1e8" providerId="ADAL" clId="{326B306B-082F-4FD0-83FF-2CCF737D39C2}" dt="2023-04-13T01:46:51.921" v="163" actId="478"/>
          <ac:picMkLst>
            <pc:docMk/>
            <pc:sldMk cId="3080630184" sldId="265"/>
            <ac:picMk id="7" creationId="{03774871-648B-C5E2-4B81-2C589A109B25}"/>
          </ac:picMkLst>
        </pc:picChg>
        <pc:picChg chg="add mod">
          <ac:chgData name="Steve Cheung" userId="dacc916a-fe35-4a1b-aa48-9c131659e1e8" providerId="ADAL" clId="{326B306B-082F-4FD0-83FF-2CCF737D39C2}" dt="2023-04-13T01:52:26.642" v="200" actId="14100"/>
          <ac:picMkLst>
            <pc:docMk/>
            <pc:sldMk cId="3080630184" sldId="265"/>
            <ac:picMk id="8" creationId="{C4EFC03C-5633-8D8B-B4C5-B1D8508D1B03}"/>
          </ac:picMkLst>
        </pc:picChg>
        <pc:picChg chg="del">
          <ac:chgData name="Steve Cheung" userId="dacc916a-fe35-4a1b-aa48-9c131659e1e8" providerId="ADAL" clId="{326B306B-082F-4FD0-83FF-2CCF737D39C2}" dt="2023-04-13T01:46:51.593" v="162" actId="478"/>
          <ac:picMkLst>
            <pc:docMk/>
            <pc:sldMk cId="3080630184" sldId="265"/>
            <ac:picMk id="9" creationId="{7FAB2042-58C1-89CC-B6A8-3A275B337528}"/>
          </ac:picMkLst>
        </pc:picChg>
        <pc:picChg chg="del">
          <ac:chgData name="Steve Cheung" userId="dacc916a-fe35-4a1b-aa48-9c131659e1e8" providerId="ADAL" clId="{326B306B-082F-4FD0-83FF-2CCF737D39C2}" dt="2023-04-13T01:46:54.233" v="167" actId="478"/>
          <ac:picMkLst>
            <pc:docMk/>
            <pc:sldMk cId="3080630184" sldId="265"/>
            <ac:picMk id="10" creationId="{AF83E554-84E7-5279-98C6-45342F881858}"/>
          </ac:picMkLst>
        </pc:picChg>
        <pc:picChg chg="del">
          <ac:chgData name="Steve Cheung" userId="dacc916a-fe35-4a1b-aa48-9c131659e1e8" providerId="ADAL" clId="{326B306B-082F-4FD0-83FF-2CCF737D39C2}" dt="2023-04-13T01:46:53.061" v="165" actId="478"/>
          <ac:picMkLst>
            <pc:docMk/>
            <pc:sldMk cId="3080630184" sldId="265"/>
            <ac:picMk id="11" creationId="{6CDA6619-D14A-A8F2-995C-842B7D38D2A8}"/>
          </ac:picMkLst>
        </pc:picChg>
        <pc:picChg chg="add mod">
          <ac:chgData name="Steve Cheung" userId="dacc916a-fe35-4a1b-aa48-9c131659e1e8" providerId="ADAL" clId="{326B306B-082F-4FD0-83FF-2CCF737D39C2}" dt="2023-04-13T01:53:20.622" v="203" actId="14100"/>
          <ac:picMkLst>
            <pc:docMk/>
            <pc:sldMk cId="3080630184" sldId="265"/>
            <ac:picMk id="12" creationId="{BFF40D5F-AD46-D0A3-9B77-0763170BD2D7}"/>
          </ac:picMkLst>
        </pc:picChg>
        <pc:picChg chg="add mod">
          <ac:chgData name="Steve Cheung" userId="dacc916a-fe35-4a1b-aa48-9c131659e1e8" providerId="ADAL" clId="{326B306B-082F-4FD0-83FF-2CCF737D39C2}" dt="2023-04-13T01:53:33.362" v="206" actId="14100"/>
          <ac:picMkLst>
            <pc:docMk/>
            <pc:sldMk cId="3080630184" sldId="265"/>
            <ac:picMk id="13" creationId="{D3B100CE-FEA8-6C77-C3FC-98655EF6ED47}"/>
          </ac:picMkLst>
        </pc:picChg>
        <pc:picChg chg="del">
          <ac:chgData name="Steve Cheung" userId="dacc916a-fe35-4a1b-aa48-9c131659e1e8" providerId="ADAL" clId="{326B306B-082F-4FD0-83FF-2CCF737D39C2}" dt="2023-04-13T01:46:53.577" v="166" actId="478"/>
          <ac:picMkLst>
            <pc:docMk/>
            <pc:sldMk cId="3080630184" sldId="265"/>
            <ac:picMk id="15" creationId="{00CFC4C5-BFF1-F70C-D234-66704FFB8859}"/>
          </ac:picMkLst>
        </pc:picChg>
      </pc:sldChg>
      <pc:sldChg chg="addSp delSp modSp add mod ord setBg">
        <pc:chgData name="Steve Cheung" userId="dacc916a-fe35-4a1b-aa48-9c131659e1e8" providerId="ADAL" clId="{326B306B-082F-4FD0-83FF-2CCF737D39C2}" dt="2023-04-13T02:34:40.600" v="454"/>
        <pc:sldMkLst>
          <pc:docMk/>
          <pc:sldMk cId="1084876822" sldId="266"/>
        </pc:sldMkLst>
        <pc:graphicFrameChg chg="mod modGraphic">
          <ac:chgData name="Steve Cheung" userId="dacc916a-fe35-4a1b-aa48-9c131659e1e8" providerId="ADAL" clId="{326B306B-082F-4FD0-83FF-2CCF737D39C2}" dt="2023-04-13T02:21:04.166" v="315" actId="20577"/>
          <ac:graphicFrameMkLst>
            <pc:docMk/>
            <pc:sldMk cId="1084876822" sldId="266"/>
            <ac:graphicFrameMk id="5" creationId="{7F0C2E31-DE66-A58D-A3E9-83754E918D39}"/>
          </ac:graphicFrameMkLst>
        </pc:graphicFrameChg>
        <pc:picChg chg="add del mod">
          <ac:chgData name="Steve Cheung" userId="dacc916a-fe35-4a1b-aa48-9c131659e1e8" providerId="ADAL" clId="{326B306B-082F-4FD0-83FF-2CCF737D39C2}" dt="2023-04-13T02:18:46.473" v="274" actId="478"/>
          <ac:picMkLst>
            <pc:docMk/>
            <pc:sldMk cId="1084876822" sldId="266"/>
            <ac:picMk id="2" creationId="{12785ED9-19C2-B82A-9B25-03E8AD2D38E6}"/>
          </ac:picMkLst>
        </pc:picChg>
        <pc:picChg chg="add del mod">
          <ac:chgData name="Steve Cheung" userId="dacc916a-fe35-4a1b-aa48-9c131659e1e8" providerId="ADAL" clId="{326B306B-082F-4FD0-83FF-2CCF737D39C2}" dt="2023-04-13T02:18:47.057" v="275" actId="478"/>
          <ac:picMkLst>
            <pc:docMk/>
            <pc:sldMk cId="1084876822" sldId="266"/>
            <ac:picMk id="3" creationId="{671039B1-407A-ADD0-76ED-67F257B9ECBF}"/>
          </ac:picMkLst>
        </pc:picChg>
        <pc:picChg chg="add del mod">
          <ac:chgData name="Steve Cheung" userId="dacc916a-fe35-4a1b-aa48-9c131659e1e8" providerId="ADAL" clId="{326B306B-082F-4FD0-83FF-2CCF737D39C2}" dt="2023-04-13T02:18:46.010" v="273" actId="478"/>
          <ac:picMkLst>
            <pc:docMk/>
            <pc:sldMk cId="1084876822" sldId="266"/>
            <ac:picMk id="4" creationId="{80A112F5-9CB5-4303-1555-0F3EFD8361DB}"/>
          </ac:picMkLst>
        </pc:picChg>
        <pc:picChg chg="del">
          <ac:chgData name="Steve Cheung" userId="dacc916a-fe35-4a1b-aa48-9c131659e1e8" providerId="ADAL" clId="{326B306B-082F-4FD0-83FF-2CCF737D39C2}" dt="2023-04-13T01:53:43.029" v="214" actId="478"/>
          <ac:picMkLst>
            <pc:docMk/>
            <pc:sldMk cId="1084876822" sldId="266"/>
            <ac:picMk id="6" creationId="{82AF2DA1-D25B-E63B-F98E-89590AD985DE}"/>
          </ac:picMkLst>
        </pc:picChg>
        <pc:picChg chg="del">
          <ac:chgData name="Steve Cheung" userId="dacc916a-fe35-4a1b-aa48-9c131659e1e8" providerId="ADAL" clId="{326B306B-082F-4FD0-83FF-2CCF737D39C2}" dt="2023-04-13T01:53:42.669" v="213" actId="478"/>
          <ac:picMkLst>
            <pc:docMk/>
            <pc:sldMk cId="1084876822" sldId="266"/>
            <ac:picMk id="7" creationId="{03774871-648B-C5E2-4B81-2C589A109B25}"/>
          </ac:picMkLst>
        </pc:picChg>
        <pc:picChg chg="add del mod">
          <ac:chgData name="Steve Cheung" userId="dacc916a-fe35-4a1b-aa48-9c131659e1e8" providerId="ADAL" clId="{326B306B-082F-4FD0-83FF-2CCF737D39C2}" dt="2023-04-13T02:18:47.543" v="276" actId="478"/>
          <ac:picMkLst>
            <pc:docMk/>
            <pc:sldMk cId="1084876822" sldId="266"/>
            <ac:picMk id="8" creationId="{6C9A8546-4190-FF49-FA65-D6137D8F7B34}"/>
          </ac:picMkLst>
        </pc:picChg>
        <pc:picChg chg="del">
          <ac:chgData name="Steve Cheung" userId="dacc916a-fe35-4a1b-aa48-9c131659e1e8" providerId="ADAL" clId="{326B306B-082F-4FD0-83FF-2CCF737D39C2}" dt="2023-04-13T01:53:42.279" v="212" actId="478"/>
          <ac:picMkLst>
            <pc:docMk/>
            <pc:sldMk cId="1084876822" sldId="266"/>
            <ac:picMk id="9" creationId="{7FAB2042-58C1-89CC-B6A8-3A275B337528}"/>
          </ac:picMkLst>
        </pc:picChg>
        <pc:picChg chg="del">
          <ac:chgData name="Steve Cheung" userId="dacc916a-fe35-4a1b-aa48-9c131659e1e8" providerId="ADAL" clId="{326B306B-082F-4FD0-83FF-2CCF737D39C2}" dt="2023-04-13T01:53:45.122" v="217" actId="478"/>
          <ac:picMkLst>
            <pc:docMk/>
            <pc:sldMk cId="1084876822" sldId="266"/>
            <ac:picMk id="10" creationId="{AF83E554-84E7-5279-98C6-45342F881858}"/>
          </ac:picMkLst>
        </pc:picChg>
        <pc:picChg chg="del">
          <ac:chgData name="Steve Cheung" userId="dacc916a-fe35-4a1b-aa48-9c131659e1e8" providerId="ADAL" clId="{326B306B-082F-4FD0-83FF-2CCF737D39C2}" dt="2023-04-13T01:53:43.904" v="215" actId="478"/>
          <ac:picMkLst>
            <pc:docMk/>
            <pc:sldMk cId="1084876822" sldId="266"/>
            <ac:picMk id="11" creationId="{6CDA6619-D14A-A8F2-995C-842B7D38D2A8}"/>
          </ac:picMkLst>
        </pc:picChg>
        <pc:picChg chg="add del mod">
          <ac:chgData name="Steve Cheung" userId="dacc916a-fe35-4a1b-aa48-9c131659e1e8" providerId="ADAL" clId="{326B306B-082F-4FD0-83FF-2CCF737D39C2}" dt="2023-04-13T02:18:45.666" v="272" actId="478"/>
          <ac:picMkLst>
            <pc:docMk/>
            <pc:sldMk cId="1084876822" sldId="266"/>
            <ac:picMk id="12" creationId="{103BAF02-0B0F-AAEC-6D46-58678E3C6E18}"/>
          </ac:picMkLst>
        </pc:picChg>
        <pc:picChg chg="add del mod">
          <ac:chgData name="Steve Cheung" userId="dacc916a-fe35-4a1b-aa48-9c131659e1e8" providerId="ADAL" clId="{326B306B-082F-4FD0-83FF-2CCF737D39C2}" dt="2023-04-13T02:18:48.400" v="277" actId="478"/>
          <ac:picMkLst>
            <pc:docMk/>
            <pc:sldMk cId="1084876822" sldId="266"/>
            <ac:picMk id="13" creationId="{2F10DF04-B05C-94B6-4F8C-9CE56E65B4B5}"/>
          </ac:picMkLst>
        </pc:picChg>
        <pc:picChg chg="add mod">
          <ac:chgData name="Steve Cheung" userId="dacc916a-fe35-4a1b-aa48-9c131659e1e8" providerId="ADAL" clId="{326B306B-082F-4FD0-83FF-2CCF737D39C2}" dt="2023-04-13T02:20:20.251" v="299" actId="14100"/>
          <ac:picMkLst>
            <pc:docMk/>
            <pc:sldMk cId="1084876822" sldId="266"/>
            <ac:picMk id="14" creationId="{E40C24F6-5E1A-ABCA-76E9-E852F78498A7}"/>
          </ac:picMkLst>
        </pc:picChg>
        <pc:picChg chg="del">
          <ac:chgData name="Steve Cheung" userId="dacc916a-fe35-4a1b-aa48-9c131659e1e8" providerId="ADAL" clId="{326B306B-082F-4FD0-83FF-2CCF737D39C2}" dt="2023-04-13T01:53:44.669" v="216" actId="478"/>
          <ac:picMkLst>
            <pc:docMk/>
            <pc:sldMk cId="1084876822" sldId="266"/>
            <ac:picMk id="15" creationId="{00CFC4C5-BFF1-F70C-D234-66704FFB8859}"/>
          </ac:picMkLst>
        </pc:picChg>
        <pc:picChg chg="add mod">
          <ac:chgData name="Steve Cheung" userId="dacc916a-fe35-4a1b-aa48-9c131659e1e8" providerId="ADAL" clId="{326B306B-082F-4FD0-83FF-2CCF737D39C2}" dt="2023-04-13T02:20:31.715" v="303" actId="1076"/>
          <ac:picMkLst>
            <pc:docMk/>
            <pc:sldMk cId="1084876822" sldId="266"/>
            <ac:picMk id="16" creationId="{FD155520-4391-6A79-C6BD-B15EF0545E97}"/>
          </ac:picMkLst>
        </pc:picChg>
        <pc:picChg chg="add mod">
          <ac:chgData name="Steve Cheung" userId="dacc916a-fe35-4a1b-aa48-9c131659e1e8" providerId="ADAL" clId="{326B306B-082F-4FD0-83FF-2CCF737D39C2}" dt="2023-04-13T02:20:44.594" v="306" actId="14100"/>
          <ac:picMkLst>
            <pc:docMk/>
            <pc:sldMk cId="1084876822" sldId="266"/>
            <ac:picMk id="17" creationId="{2341EC39-787F-BE24-47C6-1CD3197C3DC6}"/>
          </ac:picMkLst>
        </pc:picChg>
        <pc:picChg chg="add mod">
          <ac:chgData name="Steve Cheung" userId="dacc916a-fe35-4a1b-aa48-9c131659e1e8" providerId="ADAL" clId="{326B306B-082F-4FD0-83FF-2CCF737D39C2}" dt="2023-04-13T02:21:22.972" v="319" actId="1076"/>
          <ac:picMkLst>
            <pc:docMk/>
            <pc:sldMk cId="1084876822" sldId="266"/>
            <ac:picMk id="18" creationId="{E74419AC-51CC-B5B8-19FC-FA89CF29ED02}"/>
          </ac:picMkLst>
        </pc:picChg>
        <pc:picChg chg="add mod">
          <ac:chgData name="Steve Cheung" userId="dacc916a-fe35-4a1b-aa48-9c131659e1e8" providerId="ADAL" clId="{326B306B-082F-4FD0-83FF-2CCF737D39C2}" dt="2023-04-13T02:21:34.435" v="322" actId="14100"/>
          <ac:picMkLst>
            <pc:docMk/>
            <pc:sldMk cId="1084876822" sldId="266"/>
            <ac:picMk id="19" creationId="{14863E90-8274-E975-A499-FFA921BEEAC2}"/>
          </ac:picMkLst>
        </pc:picChg>
        <pc:picChg chg="add mod">
          <ac:chgData name="Steve Cheung" userId="dacc916a-fe35-4a1b-aa48-9c131659e1e8" providerId="ADAL" clId="{326B306B-082F-4FD0-83FF-2CCF737D39C2}" dt="2023-04-13T02:22:03.939" v="325" actId="14100"/>
          <ac:picMkLst>
            <pc:docMk/>
            <pc:sldMk cId="1084876822" sldId="266"/>
            <ac:picMk id="20" creationId="{90C4C668-5F9A-4F6E-D8AA-7C2F853D438C}"/>
          </ac:picMkLst>
        </pc:picChg>
      </pc:sldChg>
      <pc:sldChg chg="addSp modSp new setBg">
        <pc:chgData name="Steve Cheung" userId="dacc916a-fe35-4a1b-aa48-9c131659e1e8" providerId="ADAL" clId="{326B306B-082F-4FD0-83FF-2CCF737D39C2}" dt="2023-04-13T02:34:36.556" v="453"/>
        <pc:sldMkLst>
          <pc:docMk/>
          <pc:sldMk cId="2054814032" sldId="267"/>
        </pc:sldMkLst>
        <pc:graphicFrameChg chg="add mod">
          <ac:chgData name="Steve Cheung" userId="dacc916a-fe35-4a1b-aa48-9c131659e1e8" providerId="ADAL" clId="{326B306B-082F-4FD0-83FF-2CCF737D39C2}" dt="2023-04-13T02:10:25.638" v="268"/>
          <ac:graphicFrameMkLst>
            <pc:docMk/>
            <pc:sldMk cId="2054814032" sldId="267"/>
            <ac:graphicFrameMk id="4" creationId="{78ECA81D-8F6A-0457-7441-B0ADB5AFE24A}"/>
          </ac:graphicFrameMkLst>
        </pc:graphicFrameChg>
        <pc:picChg chg="add mod">
          <ac:chgData name="Steve Cheung" userId="dacc916a-fe35-4a1b-aa48-9c131659e1e8" providerId="ADAL" clId="{326B306B-082F-4FD0-83FF-2CCF737D39C2}" dt="2023-04-13T02:10:25.638" v="268"/>
          <ac:picMkLst>
            <pc:docMk/>
            <pc:sldMk cId="2054814032" sldId="267"/>
            <ac:picMk id="5" creationId="{5EC589E9-4DAE-D692-324D-C1981CE33106}"/>
          </ac:picMkLst>
        </pc:picChg>
        <pc:picChg chg="add mod">
          <ac:chgData name="Steve Cheung" userId="dacc916a-fe35-4a1b-aa48-9c131659e1e8" providerId="ADAL" clId="{326B306B-082F-4FD0-83FF-2CCF737D39C2}" dt="2023-04-13T02:10:25.638" v="268"/>
          <ac:picMkLst>
            <pc:docMk/>
            <pc:sldMk cId="2054814032" sldId="267"/>
            <ac:picMk id="6" creationId="{DE22ECDF-126A-C20F-89B2-D9D2DC5C0464}"/>
          </ac:picMkLst>
        </pc:picChg>
        <pc:picChg chg="add mod">
          <ac:chgData name="Steve Cheung" userId="dacc916a-fe35-4a1b-aa48-9c131659e1e8" providerId="ADAL" clId="{326B306B-082F-4FD0-83FF-2CCF737D39C2}" dt="2023-04-13T02:10:25.638" v="268"/>
          <ac:picMkLst>
            <pc:docMk/>
            <pc:sldMk cId="2054814032" sldId="267"/>
            <ac:picMk id="7" creationId="{2AD95FD5-AB6A-92C3-E0E6-1940AC20ED78}"/>
          </ac:picMkLst>
        </pc:picChg>
        <pc:picChg chg="add mod">
          <ac:chgData name="Steve Cheung" userId="dacc916a-fe35-4a1b-aa48-9c131659e1e8" providerId="ADAL" clId="{326B306B-082F-4FD0-83FF-2CCF737D39C2}" dt="2023-04-13T02:10:25.638" v="268"/>
          <ac:picMkLst>
            <pc:docMk/>
            <pc:sldMk cId="2054814032" sldId="267"/>
            <ac:picMk id="8" creationId="{7FEC1656-67ED-6F83-4678-156AEB3929B7}"/>
          </ac:picMkLst>
        </pc:picChg>
        <pc:picChg chg="add mod">
          <ac:chgData name="Steve Cheung" userId="dacc916a-fe35-4a1b-aa48-9c131659e1e8" providerId="ADAL" clId="{326B306B-082F-4FD0-83FF-2CCF737D39C2}" dt="2023-04-13T02:10:25.638" v="268"/>
          <ac:picMkLst>
            <pc:docMk/>
            <pc:sldMk cId="2054814032" sldId="267"/>
            <ac:picMk id="9" creationId="{A5D5F605-1811-C681-8C06-36FB55D60D40}"/>
          </ac:picMkLst>
        </pc:picChg>
        <pc:picChg chg="add mod">
          <ac:chgData name="Steve Cheung" userId="dacc916a-fe35-4a1b-aa48-9c131659e1e8" providerId="ADAL" clId="{326B306B-082F-4FD0-83FF-2CCF737D39C2}" dt="2023-04-13T02:10:25.638" v="268"/>
          <ac:picMkLst>
            <pc:docMk/>
            <pc:sldMk cId="2054814032" sldId="267"/>
            <ac:picMk id="10" creationId="{7A6E71B9-E18D-0E36-C889-0EF9006D45A9}"/>
          </ac:picMkLst>
        </pc:picChg>
      </pc:sldChg>
      <pc:sldChg chg="addSp delSp modSp new mod setBg">
        <pc:chgData name="Steve Cheung" userId="dacc916a-fe35-4a1b-aa48-9c131659e1e8" providerId="ADAL" clId="{326B306B-082F-4FD0-83FF-2CCF737D39C2}" dt="2023-04-13T02:34:47.998" v="456"/>
        <pc:sldMkLst>
          <pc:docMk/>
          <pc:sldMk cId="4143565217" sldId="268"/>
        </pc:sldMkLst>
        <pc:graphicFrameChg chg="add mod modGraphic">
          <ac:chgData name="Steve Cheung" userId="dacc916a-fe35-4a1b-aa48-9c131659e1e8" providerId="ADAL" clId="{326B306B-082F-4FD0-83FF-2CCF737D39C2}" dt="2023-04-13T02:32:38.649" v="421" actId="20577"/>
          <ac:graphicFrameMkLst>
            <pc:docMk/>
            <pc:sldMk cId="4143565217" sldId="268"/>
            <ac:graphicFrameMk id="4" creationId="{5C0E13D0-ED18-2CE6-203B-CBDF27513A46}"/>
          </ac:graphicFrameMkLst>
        </pc:graphicFrameChg>
        <pc:picChg chg="add del mod">
          <ac:chgData name="Steve Cheung" userId="dacc916a-fe35-4a1b-aa48-9c131659e1e8" providerId="ADAL" clId="{326B306B-082F-4FD0-83FF-2CCF737D39C2}" dt="2023-04-13T02:24:45.546" v="334" actId="478"/>
          <ac:picMkLst>
            <pc:docMk/>
            <pc:sldMk cId="4143565217" sldId="268"/>
            <ac:picMk id="5" creationId="{5BDD10A8-518F-BE00-CDB2-168C0B0A87D9}"/>
          </ac:picMkLst>
        </pc:picChg>
        <pc:picChg chg="add del mod">
          <ac:chgData name="Steve Cheung" userId="dacc916a-fe35-4a1b-aa48-9c131659e1e8" providerId="ADAL" clId="{326B306B-082F-4FD0-83FF-2CCF737D39C2}" dt="2023-04-13T02:24:45.106" v="333" actId="478"/>
          <ac:picMkLst>
            <pc:docMk/>
            <pc:sldMk cId="4143565217" sldId="268"/>
            <ac:picMk id="6" creationId="{D609AC86-7F98-6329-953B-6756E7F10380}"/>
          </ac:picMkLst>
        </pc:picChg>
        <pc:picChg chg="add del mod">
          <ac:chgData name="Steve Cheung" userId="dacc916a-fe35-4a1b-aa48-9c131659e1e8" providerId="ADAL" clId="{326B306B-082F-4FD0-83FF-2CCF737D39C2}" dt="2023-04-13T02:24:44.792" v="332" actId="478"/>
          <ac:picMkLst>
            <pc:docMk/>
            <pc:sldMk cId="4143565217" sldId="268"/>
            <ac:picMk id="7" creationId="{B15E5C40-809E-BEC9-2E3B-AF6410D08ED0}"/>
          </ac:picMkLst>
        </pc:picChg>
        <pc:picChg chg="add del mod">
          <ac:chgData name="Steve Cheung" userId="dacc916a-fe35-4a1b-aa48-9c131659e1e8" providerId="ADAL" clId="{326B306B-082F-4FD0-83FF-2CCF737D39C2}" dt="2023-04-13T02:24:46.193" v="335" actId="478"/>
          <ac:picMkLst>
            <pc:docMk/>
            <pc:sldMk cId="4143565217" sldId="268"/>
            <ac:picMk id="8" creationId="{9E79A821-D819-BFEC-669A-11DD80DC633A}"/>
          </ac:picMkLst>
        </pc:picChg>
        <pc:picChg chg="add del mod">
          <ac:chgData name="Steve Cheung" userId="dacc916a-fe35-4a1b-aa48-9c131659e1e8" providerId="ADAL" clId="{326B306B-082F-4FD0-83FF-2CCF737D39C2}" dt="2023-04-13T02:24:46.786" v="336" actId="478"/>
          <ac:picMkLst>
            <pc:docMk/>
            <pc:sldMk cId="4143565217" sldId="268"/>
            <ac:picMk id="9" creationId="{C8E3199D-992F-3100-91FE-CA2B6A503B2A}"/>
          </ac:picMkLst>
        </pc:picChg>
        <pc:picChg chg="add del mod">
          <ac:chgData name="Steve Cheung" userId="dacc916a-fe35-4a1b-aa48-9c131659e1e8" providerId="ADAL" clId="{326B306B-082F-4FD0-83FF-2CCF737D39C2}" dt="2023-04-13T02:24:47.476" v="337" actId="478"/>
          <ac:picMkLst>
            <pc:docMk/>
            <pc:sldMk cId="4143565217" sldId="268"/>
            <ac:picMk id="10" creationId="{E867F05F-F657-BBA9-035D-4B086B74D4ED}"/>
          </ac:picMkLst>
        </pc:picChg>
        <pc:picChg chg="add mod">
          <ac:chgData name="Steve Cheung" userId="dacc916a-fe35-4a1b-aa48-9c131659e1e8" providerId="ADAL" clId="{326B306B-082F-4FD0-83FF-2CCF737D39C2}" dt="2023-04-13T02:32:58.040" v="425" actId="1076"/>
          <ac:picMkLst>
            <pc:docMk/>
            <pc:sldMk cId="4143565217" sldId="268"/>
            <ac:picMk id="11" creationId="{CDDFA972-5FB9-6003-610C-968ABDAD7D6A}"/>
          </ac:picMkLst>
        </pc:picChg>
        <pc:picChg chg="add mod">
          <ac:chgData name="Steve Cheung" userId="dacc916a-fe35-4a1b-aa48-9c131659e1e8" providerId="ADAL" clId="{326B306B-082F-4FD0-83FF-2CCF737D39C2}" dt="2023-04-13T02:33:09.171" v="429" actId="1076"/>
          <ac:picMkLst>
            <pc:docMk/>
            <pc:sldMk cId="4143565217" sldId="268"/>
            <ac:picMk id="12" creationId="{6393B5A5-2E00-8513-C46B-AF6AB2461DAB}"/>
          </ac:picMkLst>
        </pc:picChg>
        <pc:picChg chg="add mod">
          <ac:chgData name="Steve Cheung" userId="dacc916a-fe35-4a1b-aa48-9c131659e1e8" providerId="ADAL" clId="{326B306B-082F-4FD0-83FF-2CCF737D39C2}" dt="2023-04-13T02:33:23.756" v="433" actId="14100"/>
          <ac:picMkLst>
            <pc:docMk/>
            <pc:sldMk cId="4143565217" sldId="268"/>
            <ac:picMk id="13" creationId="{A0833A25-6F97-546B-6AE0-FD84560C1795}"/>
          </ac:picMkLst>
        </pc:picChg>
        <pc:picChg chg="add mod">
          <ac:chgData name="Steve Cheung" userId="dacc916a-fe35-4a1b-aa48-9c131659e1e8" providerId="ADAL" clId="{326B306B-082F-4FD0-83FF-2CCF737D39C2}" dt="2023-04-13T02:33:35.035" v="437" actId="1076"/>
          <ac:picMkLst>
            <pc:docMk/>
            <pc:sldMk cId="4143565217" sldId="268"/>
            <ac:picMk id="14" creationId="{E6DCF6BA-E251-7DE0-D6B2-4FAD729F7738}"/>
          </ac:picMkLst>
        </pc:picChg>
        <pc:picChg chg="add mod">
          <ac:chgData name="Steve Cheung" userId="dacc916a-fe35-4a1b-aa48-9c131659e1e8" providerId="ADAL" clId="{326B306B-082F-4FD0-83FF-2CCF737D39C2}" dt="2023-04-13T02:33:56.060" v="448" actId="1036"/>
          <ac:picMkLst>
            <pc:docMk/>
            <pc:sldMk cId="4143565217" sldId="268"/>
            <ac:picMk id="15" creationId="{E0A64AA3-6B85-0AD8-9D3A-419BB5040390}"/>
          </ac:picMkLst>
        </pc:picChg>
        <pc:picChg chg="add mod">
          <ac:chgData name="Steve Cheung" userId="dacc916a-fe35-4a1b-aa48-9c131659e1e8" providerId="ADAL" clId="{326B306B-082F-4FD0-83FF-2CCF737D39C2}" dt="2023-04-13T02:34:07.697" v="451" actId="14100"/>
          <ac:picMkLst>
            <pc:docMk/>
            <pc:sldMk cId="4143565217" sldId="268"/>
            <ac:picMk id="16" creationId="{6E997699-4244-5205-6322-E2411D4791D0}"/>
          </ac:picMkLst>
        </pc:picChg>
      </pc:sldChg>
      <pc:sldChg chg="addSp modSp new mod">
        <pc:chgData name="Steve Cheung" userId="dacc916a-fe35-4a1b-aa48-9c131659e1e8" providerId="ADAL" clId="{326B306B-082F-4FD0-83FF-2CCF737D39C2}" dt="2023-04-13T02:39:26.672" v="506" actId="14100"/>
        <pc:sldMkLst>
          <pc:docMk/>
          <pc:sldMk cId="919816488" sldId="269"/>
        </pc:sldMkLst>
        <pc:graphicFrameChg chg="add mod modGraphic">
          <ac:chgData name="Steve Cheung" userId="dacc916a-fe35-4a1b-aa48-9c131659e1e8" providerId="ADAL" clId="{326B306B-082F-4FD0-83FF-2CCF737D39C2}" dt="2023-04-13T02:38:58.221" v="494" actId="20577"/>
          <ac:graphicFrameMkLst>
            <pc:docMk/>
            <pc:sldMk cId="919816488" sldId="269"/>
            <ac:graphicFrameMk id="4" creationId="{595B8F6B-7089-0322-97DF-F941D841217B}"/>
          </ac:graphicFrameMkLst>
        </pc:graphicFrameChg>
        <pc:picChg chg="add mod">
          <ac:chgData name="Steve Cheung" userId="dacc916a-fe35-4a1b-aa48-9c131659e1e8" providerId="ADAL" clId="{326B306B-082F-4FD0-83FF-2CCF737D39C2}" dt="2023-04-13T02:36:13.062" v="461" actId="1076"/>
          <ac:picMkLst>
            <pc:docMk/>
            <pc:sldMk cId="919816488" sldId="269"/>
            <ac:picMk id="5" creationId="{103D8A4F-9181-0846-D388-ED64030903E6}"/>
          </ac:picMkLst>
        </pc:picChg>
        <pc:picChg chg="add mod">
          <ac:chgData name="Steve Cheung" userId="dacc916a-fe35-4a1b-aa48-9c131659e1e8" providerId="ADAL" clId="{326B306B-082F-4FD0-83FF-2CCF737D39C2}" dt="2023-04-13T02:36:26.628" v="465" actId="1076"/>
          <ac:picMkLst>
            <pc:docMk/>
            <pc:sldMk cId="919816488" sldId="269"/>
            <ac:picMk id="6" creationId="{93538A48-4F5B-411E-DE14-33303F10279A}"/>
          </ac:picMkLst>
        </pc:picChg>
        <pc:picChg chg="add mod">
          <ac:chgData name="Steve Cheung" userId="dacc916a-fe35-4a1b-aa48-9c131659e1e8" providerId="ADAL" clId="{326B306B-082F-4FD0-83FF-2CCF737D39C2}" dt="2023-04-13T02:39:10.470" v="498" actId="14100"/>
          <ac:picMkLst>
            <pc:docMk/>
            <pc:sldMk cId="919816488" sldId="269"/>
            <ac:picMk id="7" creationId="{E4FE767B-E228-374D-F4FB-9E9F887E8F91}"/>
          </ac:picMkLst>
        </pc:picChg>
        <pc:picChg chg="add mod">
          <ac:chgData name="Steve Cheung" userId="dacc916a-fe35-4a1b-aa48-9c131659e1e8" providerId="ADAL" clId="{326B306B-082F-4FD0-83FF-2CCF737D39C2}" dt="2023-04-13T02:39:20.126" v="504" actId="1076"/>
          <ac:picMkLst>
            <pc:docMk/>
            <pc:sldMk cId="919816488" sldId="269"/>
            <ac:picMk id="8" creationId="{A5958B71-675A-7C02-66D0-D0F3347F7D81}"/>
          </ac:picMkLst>
        </pc:picChg>
        <pc:picChg chg="add mod">
          <ac:chgData name="Steve Cheung" userId="dacc916a-fe35-4a1b-aa48-9c131659e1e8" providerId="ADAL" clId="{326B306B-082F-4FD0-83FF-2CCF737D39C2}" dt="2023-04-13T02:39:14.064" v="500" actId="14100"/>
          <ac:picMkLst>
            <pc:docMk/>
            <pc:sldMk cId="919816488" sldId="269"/>
            <ac:picMk id="9" creationId="{D998F4EE-AF46-933A-55F8-0093E3A59293}"/>
          </ac:picMkLst>
        </pc:picChg>
        <pc:picChg chg="add mod">
          <ac:chgData name="Steve Cheung" userId="dacc916a-fe35-4a1b-aa48-9c131659e1e8" providerId="ADAL" clId="{326B306B-082F-4FD0-83FF-2CCF737D39C2}" dt="2023-04-13T02:39:26.672" v="506" actId="14100"/>
          <ac:picMkLst>
            <pc:docMk/>
            <pc:sldMk cId="919816488" sldId="269"/>
            <ac:picMk id="10" creationId="{AEBEA498-A280-9ADD-63D4-2D975ECA6C94}"/>
          </ac:picMkLst>
        </pc:picChg>
      </pc:sldChg>
      <pc:sldChg chg="addSp modSp new mod">
        <pc:chgData name="Steve Cheung" userId="dacc916a-fe35-4a1b-aa48-9c131659e1e8" providerId="ADAL" clId="{326B306B-082F-4FD0-83FF-2CCF737D39C2}" dt="2023-04-13T02:44:00.216" v="547" actId="14100"/>
        <pc:sldMkLst>
          <pc:docMk/>
          <pc:sldMk cId="2079963348" sldId="270"/>
        </pc:sldMkLst>
        <pc:graphicFrameChg chg="add mod modGraphic">
          <ac:chgData name="Steve Cheung" userId="dacc916a-fe35-4a1b-aa48-9c131659e1e8" providerId="ADAL" clId="{326B306B-082F-4FD0-83FF-2CCF737D39C2}" dt="2023-04-13T02:42:43.062" v="527" actId="20577"/>
          <ac:graphicFrameMkLst>
            <pc:docMk/>
            <pc:sldMk cId="2079963348" sldId="270"/>
            <ac:graphicFrameMk id="4" creationId="{20D51949-87F7-2CE4-8DB7-F569B209D08A}"/>
          </ac:graphicFrameMkLst>
        </pc:graphicFrameChg>
        <pc:picChg chg="add mod">
          <ac:chgData name="Steve Cheung" userId="dacc916a-fe35-4a1b-aa48-9c131659e1e8" providerId="ADAL" clId="{326B306B-082F-4FD0-83FF-2CCF737D39C2}" dt="2023-04-13T02:42:55.105" v="530" actId="14100"/>
          <ac:picMkLst>
            <pc:docMk/>
            <pc:sldMk cId="2079963348" sldId="270"/>
            <ac:picMk id="5" creationId="{D4811FCE-9241-3D93-2E0D-BDF728A4B0A8}"/>
          </ac:picMkLst>
        </pc:picChg>
        <pc:picChg chg="add mod">
          <ac:chgData name="Steve Cheung" userId="dacc916a-fe35-4a1b-aa48-9c131659e1e8" providerId="ADAL" clId="{326B306B-082F-4FD0-83FF-2CCF737D39C2}" dt="2023-04-13T02:43:04.487" v="533" actId="14100"/>
          <ac:picMkLst>
            <pc:docMk/>
            <pc:sldMk cId="2079963348" sldId="270"/>
            <ac:picMk id="6" creationId="{74917967-AF5A-C16B-58FC-E9FF960428FB}"/>
          </ac:picMkLst>
        </pc:picChg>
        <pc:picChg chg="add mod">
          <ac:chgData name="Steve Cheung" userId="dacc916a-fe35-4a1b-aa48-9c131659e1e8" providerId="ADAL" clId="{326B306B-082F-4FD0-83FF-2CCF737D39C2}" dt="2023-04-13T02:43:22.009" v="536" actId="14100"/>
          <ac:picMkLst>
            <pc:docMk/>
            <pc:sldMk cId="2079963348" sldId="270"/>
            <ac:picMk id="7" creationId="{7B74CF58-82CF-0099-229D-788E4674AB2E}"/>
          </ac:picMkLst>
        </pc:picChg>
        <pc:picChg chg="add mod">
          <ac:chgData name="Steve Cheung" userId="dacc916a-fe35-4a1b-aa48-9c131659e1e8" providerId="ADAL" clId="{326B306B-082F-4FD0-83FF-2CCF737D39C2}" dt="2023-04-13T02:43:34.164" v="541" actId="14100"/>
          <ac:picMkLst>
            <pc:docMk/>
            <pc:sldMk cId="2079963348" sldId="270"/>
            <ac:picMk id="8" creationId="{776B4FBD-0E19-89B1-551F-D5C1429F2E13}"/>
          </ac:picMkLst>
        </pc:picChg>
        <pc:picChg chg="add mod">
          <ac:chgData name="Steve Cheung" userId="dacc916a-fe35-4a1b-aa48-9c131659e1e8" providerId="ADAL" clId="{326B306B-082F-4FD0-83FF-2CCF737D39C2}" dt="2023-04-13T02:43:48.642" v="544" actId="14100"/>
          <ac:picMkLst>
            <pc:docMk/>
            <pc:sldMk cId="2079963348" sldId="270"/>
            <ac:picMk id="9" creationId="{DC354C6A-7AA4-AFFA-39D9-1F6CFB795B44}"/>
          </ac:picMkLst>
        </pc:picChg>
        <pc:picChg chg="add mod">
          <ac:chgData name="Steve Cheung" userId="dacc916a-fe35-4a1b-aa48-9c131659e1e8" providerId="ADAL" clId="{326B306B-082F-4FD0-83FF-2CCF737D39C2}" dt="2023-04-13T02:44:00.216" v="547" actId="14100"/>
          <ac:picMkLst>
            <pc:docMk/>
            <pc:sldMk cId="2079963348" sldId="270"/>
            <ac:picMk id="10" creationId="{54471A21-9D94-7D23-90A9-8C3584D0A70B}"/>
          </ac:picMkLst>
        </pc:picChg>
      </pc:sldChg>
      <pc:sldChg chg="addSp modSp new mod ord setBg">
        <pc:chgData name="Steve Cheung" userId="dacc916a-fe35-4a1b-aa48-9c131659e1e8" providerId="ADAL" clId="{326B306B-082F-4FD0-83FF-2CCF737D39C2}" dt="2023-04-13T02:34:43.958" v="455"/>
        <pc:sldMkLst>
          <pc:docMk/>
          <pc:sldMk cId="2391948855" sldId="271"/>
        </pc:sldMkLst>
        <pc:graphicFrameChg chg="add mod modGraphic">
          <ac:chgData name="Steve Cheung" userId="dacc916a-fe35-4a1b-aa48-9c131659e1e8" providerId="ADAL" clId="{326B306B-082F-4FD0-83FF-2CCF737D39C2}" dt="2023-04-13T02:27:14.275" v="367" actId="948"/>
          <ac:graphicFrameMkLst>
            <pc:docMk/>
            <pc:sldMk cId="2391948855" sldId="271"/>
            <ac:graphicFrameMk id="4" creationId="{A59F4873-4A19-9E49-AE34-B4265203AEA0}"/>
          </ac:graphicFrameMkLst>
        </pc:graphicFrameChg>
        <pc:picChg chg="add mod">
          <ac:chgData name="Steve Cheung" userId="dacc916a-fe35-4a1b-aa48-9c131659e1e8" providerId="ADAL" clId="{326B306B-082F-4FD0-83FF-2CCF737D39C2}" dt="2023-04-13T02:27:51.611" v="373" actId="1076"/>
          <ac:picMkLst>
            <pc:docMk/>
            <pc:sldMk cId="2391948855" sldId="271"/>
            <ac:picMk id="5" creationId="{30D52170-B695-D62D-2C71-791703CF9208}"/>
          </ac:picMkLst>
        </pc:picChg>
        <pc:picChg chg="add mod">
          <ac:chgData name="Steve Cheung" userId="dacc916a-fe35-4a1b-aa48-9c131659e1e8" providerId="ADAL" clId="{326B306B-082F-4FD0-83FF-2CCF737D39C2}" dt="2023-04-13T02:28:14.077" v="380" actId="14100"/>
          <ac:picMkLst>
            <pc:docMk/>
            <pc:sldMk cId="2391948855" sldId="271"/>
            <ac:picMk id="6" creationId="{B6943F06-CB34-5D5F-EA82-DF81B9AEB0FE}"/>
          </ac:picMkLst>
        </pc:picChg>
        <pc:picChg chg="add mod">
          <ac:chgData name="Steve Cheung" userId="dacc916a-fe35-4a1b-aa48-9c131659e1e8" providerId="ADAL" clId="{326B306B-082F-4FD0-83FF-2CCF737D39C2}" dt="2023-04-13T02:28:36.082" v="384" actId="1076"/>
          <ac:picMkLst>
            <pc:docMk/>
            <pc:sldMk cId="2391948855" sldId="271"/>
            <ac:picMk id="7" creationId="{1750BA2F-52A4-6701-5A4A-1A63F5CA629B}"/>
          </ac:picMkLst>
        </pc:picChg>
        <pc:picChg chg="add mod">
          <ac:chgData name="Steve Cheung" userId="dacc916a-fe35-4a1b-aa48-9c131659e1e8" providerId="ADAL" clId="{326B306B-082F-4FD0-83FF-2CCF737D39C2}" dt="2023-04-13T02:28:47.303" v="388" actId="14100"/>
          <ac:picMkLst>
            <pc:docMk/>
            <pc:sldMk cId="2391948855" sldId="271"/>
            <ac:picMk id="8" creationId="{8E67C422-98BC-635C-492A-312E3C9F7790}"/>
          </ac:picMkLst>
        </pc:picChg>
        <pc:picChg chg="add mod">
          <ac:chgData name="Steve Cheung" userId="dacc916a-fe35-4a1b-aa48-9c131659e1e8" providerId="ADAL" clId="{326B306B-082F-4FD0-83FF-2CCF737D39C2}" dt="2023-04-13T02:29:12.270" v="392" actId="1076"/>
          <ac:picMkLst>
            <pc:docMk/>
            <pc:sldMk cId="2391948855" sldId="271"/>
            <ac:picMk id="9" creationId="{FFB10974-93FD-1981-4004-18F0EA7D8486}"/>
          </ac:picMkLst>
        </pc:picChg>
        <pc:picChg chg="add mod">
          <ac:chgData name="Steve Cheung" userId="dacc916a-fe35-4a1b-aa48-9c131659e1e8" providerId="ADAL" clId="{326B306B-082F-4FD0-83FF-2CCF737D39C2}" dt="2023-04-13T02:29:25.106" v="396" actId="14100"/>
          <ac:picMkLst>
            <pc:docMk/>
            <pc:sldMk cId="2391948855" sldId="271"/>
            <ac:picMk id="10" creationId="{22E576EB-6010-06D6-0A70-8F5F7D416CF2}"/>
          </ac:picMkLst>
        </pc:picChg>
      </pc:sldChg>
      <pc:sldChg chg="del">
        <pc:chgData name="Steve Cheung" userId="dacc916a-fe35-4a1b-aa48-9c131659e1e8" providerId="ADAL" clId="{326B306B-082F-4FD0-83FF-2CCF737D39C2}" dt="2023-04-13T01:24:12.889" v="45" actId="47"/>
        <pc:sldMkLst>
          <pc:docMk/>
          <pc:sldMk cId="4000542201" sldId="284"/>
        </pc:sldMkLst>
      </pc:sldChg>
      <pc:sldChg chg="del">
        <pc:chgData name="Steve Cheung" userId="dacc916a-fe35-4a1b-aa48-9c131659e1e8" providerId="ADAL" clId="{326B306B-082F-4FD0-83FF-2CCF737D39C2}" dt="2023-04-13T01:24:13.108" v="46" actId="47"/>
        <pc:sldMkLst>
          <pc:docMk/>
          <pc:sldMk cId="1364511469" sldId="285"/>
        </pc:sldMkLst>
      </pc:sldChg>
      <pc:sldChg chg="del">
        <pc:chgData name="Steve Cheung" userId="dacc916a-fe35-4a1b-aa48-9c131659e1e8" providerId="ADAL" clId="{326B306B-082F-4FD0-83FF-2CCF737D39C2}" dt="2023-04-13T01:24:13.389" v="47" actId="47"/>
        <pc:sldMkLst>
          <pc:docMk/>
          <pc:sldMk cId="4107370580" sldId="286"/>
        </pc:sldMkLst>
      </pc:sldChg>
      <pc:sldChg chg="del">
        <pc:chgData name="Steve Cheung" userId="dacc916a-fe35-4a1b-aa48-9c131659e1e8" providerId="ADAL" clId="{326B306B-082F-4FD0-83FF-2CCF737D39C2}" dt="2023-04-13T01:24:13.623" v="48" actId="47"/>
        <pc:sldMkLst>
          <pc:docMk/>
          <pc:sldMk cId="813303727" sldId="287"/>
        </pc:sldMkLst>
      </pc:sldChg>
      <pc:sldChg chg="del">
        <pc:chgData name="Steve Cheung" userId="dacc916a-fe35-4a1b-aa48-9c131659e1e8" providerId="ADAL" clId="{326B306B-082F-4FD0-83FF-2CCF737D39C2}" dt="2023-04-13T01:24:13.873" v="49" actId="47"/>
        <pc:sldMkLst>
          <pc:docMk/>
          <pc:sldMk cId="294917623" sldId="288"/>
        </pc:sldMkLst>
      </pc:sldChg>
      <pc:sldChg chg="del">
        <pc:chgData name="Steve Cheung" userId="dacc916a-fe35-4a1b-aa48-9c131659e1e8" providerId="ADAL" clId="{326B306B-082F-4FD0-83FF-2CCF737D39C2}" dt="2023-04-13T01:24:14.405" v="51" actId="47"/>
        <pc:sldMkLst>
          <pc:docMk/>
          <pc:sldMk cId="3013350318" sldId="289"/>
        </pc:sldMkLst>
      </pc:sldChg>
      <pc:sldChg chg="del">
        <pc:chgData name="Steve Cheung" userId="dacc916a-fe35-4a1b-aa48-9c131659e1e8" providerId="ADAL" clId="{326B306B-082F-4FD0-83FF-2CCF737D39C2}" dt="2023-04-13T01:24:15.326" v="52" actId="47"/>
        <pc:sldMkLst>
          <pc:docMk/>
          <pc:sldMk cId="2095551994" sldId="290"/>
        </pc:sldMkLst>
      </pc:sldChg>
      <pc:sldChg chg="del">
        <pc:chgData name="Steve Cheung" userId="dacc916a-fe35-4a1b-aa48-9c131659e1e8" providerId="ADAL" clId="{326B306B-082F-4FD0-83FF-2CCF737D39C2}" dt="2023-04-13T01:24:14.139" v="50" actId="47"/>
        <pc:sldMkLst>
          <pc:docMk/>
          <pc:sldMk cId="884654775" sldId="292"/>
        </pc:sldMkLst>
      </pc:sldChg>
    </pc:docChg>
  </pc:docChgLst>
  <pc:docChgLst>
    <pc:chgData name="Steve Cheung" userId="dacc916a-fe35-4a1b-aa48-9c131659e1e8" providerId="ADAL" clId="{B5136006-8996-4812-A8C1-926C3039B40C}"/>
    <pc:docChg chg="undo redo custSel addSld delSld modSld sldOrd">
      <pc:chgData name="Steve Cheung" userId="dacc916a-fe35-4a1b-aa48-9c131659e1e8" providerId="ADAL" clId="{B5136006-8996-4812-A8C1-926C3039B40C}" dt="2023-04-13T01:20:20.504" v="839"/>
      <pc:docMkLst>
        <pc:docMk/>
      </pc:docMkLst>
      <pc:sldChg chg="modSp mod">
        <pc:chgData name="Steve Cheung" userId="dacc916a-fe35-4a1b-aa48-9c131659e1e8" providerId="ADAL" clId="{B5136006-8996-4812-A8C1-926C3039B40C}" dt="2023-04-13T00:41:48.362" v="199" actId="948"/>
        <pc:sldMkLst>
          <pc:docMk/>
          <pc:sldMk cId="2063046336" sldId="257"/>
        </pc:sldMkLst>
        <pc:graphicFrameChg chg="mod modGraphic">
          <ac:chgData name="Steve Cheung" userId="dacc916a-fe35-4a1b-aa48-9c131659e1e8" providerId="ADAL" clId="{B5136006-8996-4812-A8C1-926C3039B40C}" dt="2023-04-13T00:41:48.362" v="199" actId="948"/>
          <ac:graphicFrameMkLst>
            <pc:docMk/>
            <pc:sldMk cId="2063046336" sldId="257"/>
            <ac:graphicFrameMk id="5" creationId="{7F0C2E31-DE66-A58D-A3E9-83754E918D39}"/>
          </ac:graphicFrameMkLst>
        </pc:graphicFrameChg>
      </pc:sldChg>
      <pc:sldChg chg="addSp delSp modSp mod">
        <pc:chgData name="Steve Cheung" userId="dacc916a-fe35-4a1b-aa48-9c131659e1e8" providerId="ADAL" clId="{B5136006-8996-4812-A8C1-926C3039B40C}" dt="2023-04-13T00:42:12.330" v="207" actId="948"/>
        <pc:sldMkLst>
          <pc:docMk/>
          <pc:sldMk cId="1039333106" sldId="258"/>
        </pc:sldMkLst>
        <pc:graphicFrameChg chg="mod modGraphic">
          <ac:chgData name="Steve Cheung" userId="dacc916a-fe35-4a1b-aa48-9c131659e1e8" providerId="ADAL" clId="{B5136006-8996-4812-A8C1-926C3039B40C}" dt="2023-04-13T00:42:12.330" v="207" actId="948"/>
          <ac:graphicFrameMkLst>
            <pc:docMk/>
            <pc:sldMk cId="1039333106" sldId="258"/>
            <ac:graphicFrameMk id="4" creationId="{60E82FBA-06AC-85FB-7D26-C2CB4FAF0240}"/>
          </ac:graphicFrameMkLst>
        </pc:graphicFrameChg>
        <pc:picChg chg="add mod">
          <ac:chgData name="Steve Cheung" userId="dacc916a-fe35-4a1b-aa48-9c131659e1e8" providerId="ADAL" clId="{B5136006-8996-4812-A8C1-926C3039B40C}" dt="2023-04-13T00:28:07.328" v="23" actId="1076"/>
          <ac:picMkLst>
            <pc:docMk/>
            <pc:sldMk cId="1039333106" sldId="258"/>
            <ac:picMk id="5" creationId="{EBED7D62-EEF5-67C9-2059-ECE59A257FA0}"/>
          </ac:picMkLst>
        </pc:picChg>
        <pc:picChg chg="add mod">
          <ac:chgData name="Steve Cheung" userId="dacc916a-fe35-4a1b-aa48-9c131659e1e8" providerId="ADAL" clId="{B5136006-8996-4812-A8C1-926C3039B40C}" dt="2023-04-13T00:28:29.481" v="49" actId="14100"/>
          <ac:picMkLst>
            <pc:docMk/>
            <pc:sldMk cId="1039333106" sldId="258"/>
            <ac:picMk id="6" creationId="{39EFB9F6-7CE2-9871-6EB9-AD1E6C12906D}"/>
          </ac:picMkLst>
        </pc:picChg>
        <pc:picChg chg="add mod">
          <ac:chgData name="Steve Cheung" userId="dacc916a-fe35-4a1b-aa48-9c131659e1e8" providerId="ADAL" clId="{B5136006-8996-4812-A8C1-926C3039B40C}" dt="2023-04-13T00:28:46.920" v="61" actId="1036"/>
          <ac:picMkLst>
            <pc:docMk/>
            <pc:sldMk cId="1039333106" sldId="258"/>
            <ac:picMk id="7" creationId="{47D89A7A-71FC-710A-8B1E-2304D12B07F0}"/>
          </ac:picMkLst>
        </pc:picChg>
        <pc:picChg chg="add del mod">
          <ac:chgData name="Steve Cheung" userId="dacc916a-fe35-4a1b-aa48-9c131659e1e8" providerId="ADAL" clId="{B5136006-8996-4812-A8C1-926C3039B40C}" dt="2023-04-13T00:29:42.757" v="63" actId="478"/>
          <ac:picMkLst>
            <pc:docMk/>
            <pc:sldMk cId="1039333106" sldId="258"/>
            <ac:picMk id="8" creationId="{AE70EAD4-7258-2F4A-1ED5-A24F47D36391}"/>
          </ac:picMkLst>
        </pc:picChg>
        <pc:picChg chg="add mod">
          <ac:chgData name="Steve Cheung" userId="dacc916a-fe35-4a1b-aa48-9c131659e1e8" providerId="ADAL" clId="{B5136006-8996-4812-A8C1-926C3039B40C}" dt="2023-04-13T00:30:41.391" v="74" actId="1037"/>
          <ac:picMkLst>
            <pc:docMk/>
            <pc:sldMk cId="1039333106" sldId="258"/>
            <ac:picMk id="9" creationId="{D590667E-8BB2-9DC6-BF5E-4EAA2F6D0C30}"/>
          </ac:picMkLst>
        </pc:picChg>
        <pc:picChg chg="add mod">
          <ac:chgData name="Steve Cheung" userId="dacc916a-fe35-4a1b-aa48-9c131659e1e8" providerId="ADAL" clId="{B5136006-8996-4812-A8C1-926C3039B40C}" dt="2023-04-13T00:31:06.265" v="77" actId="14100"/>
          <ac:picMkLst>
            <pc:docMk/>
            <pc:sldMk cId="1039333106" sldId="258"/>
            <ac:picMk id="10" creationId="{9D0EE7E4-89C2-1C3C-42DB-047DF12CD10B}"/>
          </ac:picMkLst>
        </pc:picChg>
        <pc:picChg chg="add mod">
          <ac:chgData name="Steve Cheung" userId="dacc916a-fe35-4a1b-aa48-9c131659e1e8" providerId="ADAL" clId="{B5136006-8996-4812-A8C1-926C3039B40C}" dt="2023-04-13T00:31:21.873" v="80" actId="14100"/>
          <ac:picMkLst>
            <pc:docMk/>
            <pc:sldMk cId="1039333106" sldId="258"/>
            <ac:picMk id="11" creationId="{E0A960AC-3671-AC34-8807-41BBB479DB41}"/>
          </ac:picMkLst>
        </pc:picChg>
      </pc:sldChg>
      <pc:sldChg chg="addSp modSp mod">
        <pc:chgData name="Steve Cheung" userId="dacc916a-fe35-4a1b-aa48-9c131659e1e8" providerId="ADAL" clId="{B5136006-8996-4812-A8C1-926C3039B40C}" dt="2023-04-13T00:42:22.708" v="210" actId="948"/>
        <pc:sldMkLst>
          <pc:docMk/>
          <pc:sldMk cId="1387024401" sldId="259"/>
        </pc:sldMkLst>
        <pc:graphicFrameChg chg="mod modGraphic">
          <ac:chgData name="Steve Cheung" userId="dacc916a-fe35-4a1b-aa48-9c131659e1e8" providerId="ADAL" clId="{B5136006-8996-4812-A8C1-926C3039B40C}" dt="2023-04-13T00:42:22.708" v="210" actId="948"/>
          <ac:graphicFrameMkLst>
            <pc:docMk/>
            <pc:sldMk cId="1387024401" sldId="259"/>
            <ac:graphicFrameMk id="4" creationId="{940A7DB8-68F5-4805-883D-66A08D0C169B}"/>
          </ac:graphicFrameMkLst>
        </pc:graphicFrameChg>
        <pc:picChg chg="add mod">
          <ac:chgData name="Steve Cheung" userId="dacc916a-fe35-4a1b-aa48-9c131659e1e8" providerId="ADAL" clId="{B5136006-8996-4812-A8C1-926C3039B40C}" dt="2023-04-13T00:36:21.800" v="90" actId="14100"/>
          <ac:picMkLst>
            <pc:docMk/>
            <pc:sldMk cId="1387024401" sldId="259"/>
            <ac:picMk id="5" creationId="{E85AD968-2C47-ABD3-BBC1-1D7CEE1D269E}"/>
          </ac:picMkLst>
        </pc:picChg>
        <pc:picChg chg="add mod">
          <ac:chgData name="Steve Cheung" userId="dacc916a-fe35-4a1b-aa48-9c131659e1e8" providerId="ADAL" clId="{B5136006-8996-4812-A8C1-926C3039B40C}" dt="2023-04-13T00:36:33.721" v="99" actId="1035"/>
          <ac:picMkLst>
            <pc:docMk/>
            <pc:sldMk cId="1387024401" sldId="259"/>
            <ac:picMk id="6" creationId="{0A89082F-3124-E135-B9BB-3E88EC91EDE8}"/>
          </ac:picMkLst>
        </pc:picChg>
        <pc:picChg chg="add mod">
          <ac:chgData name="Steve Cheung" userId="dacc916a-fe35-4a1b-aa48-9c131659e1e8" providerId="ADAL" clId="{B5136006-8996-4812-A8C1-926C3039B40C}" dt="2023-04-13T00:36:45.441" v="102" actId="14100"/>
          <ac:picMkLst>
            <pc:docMk/>
            <pc:sldMk cId="1387024401" sldId="259"/>
            <ac:picMk id="7" creationId="{DEDD4547-6821-2F05-8DD5-A7B2C378B4A6}"/>
          </ac:picMkLst>
        </pc:picChg>
        <pc:picChg chg="add mod">
          <ac:chgData name="Steve Cheung" userId="dacc916a-fe35-4a1b-aa48-9c131659e1e8" providerId="ADAL" clId="{B5136006-8996-4812-A8C1-926C3039B40C}" dt="2023-04-13T00:36:56.911" v="106" actId="1076"/>
          <ac:picMkLst>
            <pc:docMk/>
            <pc:sldMk cId="1387024401" sldId="259"/>
            <ac:picMk id="8" creationId="{0DA53FEF-CD64-3956-25C9-EB2CEE8ECF7B}"/>
          </ac:picMkLst>
        </pc:picChg>
        <pc:picChg chg="add mod">
          <ac:chgData name="Steve Cheung" userId="dacc916a-fe35-4a1b-aa48-9c131659e1e8" providerId="ADAL" clId="{B5136006-8996-4812-A8C1-926C3039B40C}" dt="2023-04-13T00:37:06.732" v="109" actId="14100"/>
          <ac:picMkLst>
            <pc:docMk/>
            <pc:sldMk cId="1387024401" sldId="259"/>
            <ac:picMk id="9" creationId="{A50017C9-319A-D5BA-6674-E8CC4076B8F1}"/>
          </ac:picMkLst>
        </pc:picChg>
        <pc:picChg chg="add mod">
          <ac:chgData name="Steve Cheung" userId="dacc916a-fe35-4a1b-aa48-9c131659e1e8" providerId="ADAL" clId="{B5136006-8996-4812-A8C1-926C3039B40C}" dt="2023-04-13T00:37:17.700" v="112" actId="14100"/>
          <ac:picMkLst>
            <pc:docMk/>
            <pc:sldMk cId="1387024401" sldId="259"/>
            <ac:picMk id="10" creationId="{2F9DF903-DB0C-0B18-A2C8-633B6274174D}"/>
          </ac:picMkLst>
        </pc:picChg>
      </pc:sldChg>
      <pc:sldChg chg="addSp delSp modSp mod">
        <pc:chgData name="Steve Cheung" userId="dacc916a-fe35-4a1b-aa48-9c131659e1e8" providerId="ADAL" clId="{B5136006-8996-4812-A8C1-926C3039B40C}" dt="2023-04-13T00:43:52.481" v="236" actId="14100"/>
        <pc:sldMkLst>
          <pc:docMk/>
          <pc:sldMk cId="1121733112" sldId="260"/>
        </pc:sldMkLst>
        <pc:graphicFrameChg chg="mod modGraphic">
          <ac:chgData name="Steve Cheung" userId="dacc916a-fe35-4a1b-aa48-9c131659e1e8" providerId="ADAL" clId="{B5136006-8996-4812-A8C1-926C3039B40C}" dt="2023-04-13T00:42:32.441" v="214" actId="948"/>
          <ac:graphicFrameMkLst>
            <pc:docMk/>
            <pc:sldMk cId="1121733112" sldId="260"/>
            <ac:graphicFrameMk id="4" creationId="{C2A248D2-A481-29E1-834E-9E77AEE941B1}"/>
          </ac:graphicFrameMkLst>
        </pc:graphicFrameChg>
        <pc:picChg chg="add del mod">
          <ac:chgData name="Steve Cheung" userId="dacc916a-fe35-4a1b-aa48-9c131659e1e8" providerId="ADAL" clId="{B5136006-8996-4812-A8C1-926C3039B40C}" dt="2023-04-13T00:42:45.226" v="216" actId="478"/>
          <ac:picMkLst>
            <pc:docMk/>
            <pc:sldMk cId="1121733112" sldId="260"/>
            <ac:picMk id="5" creationId="{79F47D4B-D0A7-8F42-B18C-EBFC66B67EAE}"/>
          </ac:picMkLst>
        </pc:picChg>
        <pc:picChg chg="add mod">
          <ac:chgData name="Steve Cheung" userId="dacc916a-fe35-4a1b-aa48-9c131659e1e8" providerId="ADAL" clId="{B5136006-8996-4812-A8C1-926C3039B40C}" dt="2023-04-13T00:42:55.834" v="219" actId="14100"/>
          <ac:picMkLst>
            <pc:docMk/>
            <pc:sldMk cId="1121733112" sldId="260"/>
            <ac:picMk id="6" creationId="{F513F20F-DBC2-81B6-57E6-E39C4C0FCC15}"/>
          </ac:picMkLst>
        </pc:picChg>
        <pc:picChg chg="add mod">
          <ac:chgData name="Steve Cheung" userId="dacc916a-fe35-4a1b-aa48-9c131659e1e8" providerId="ADAL" clId="{B5136006-8996-4812-A8C1-926C3039B40C}" dt="2023-04-13T00:43:03.862" v="222" actId="14100"/>
          <ac:picMkLst>
            <pc:docMk/>
            <pc:sldMk cId="1121733112" sldId="260"/>
            <ac:picMk id="7" creationId="{DB6AB11A-D39D-973D-0D28-11EA59B817D9}"/>
          </ac:picMkLst>
        </pc:picChg>
        <pc:picChg chg="add mod">
          <ac:chgData name="Steve Cheung" userId="dacc916a-fe35-4a1b-aa48-9c131659e1e8" providerId="ADAL" clId="{B5136006-8996-4812-A8C1-926C3039B40C}" dt="2023-04-13T00:43:12.678" v="225" actId="14100"/>
          <ac:picMkLst>
            <pc:docMk/>
            <pc:sldMk cId="1121733112" sldId="260"/>
            <ac:picMk id="8" creationId="{3BE5953E-564F-18E0-1115-1CCF82CD723E}"/>
          </ac:picMkLst>
        </pc:picChg>
        <pc:picChg chg="add mod">
          <ac:chgData name="Steve Cheung" userId="dacc916a-fe35-4a1b-aa48-9c131659e1e8" providerId="ADAL" clId="{B5136006-8996-4812-A8C1-926C3039B40C}" dt="2023-04-13T00:43:26.589" v="229" actId="1076"/>
          <ac:picMkLst>
            <pc:docMk/>
            <pc:sldMk cId="1121733112" sldId="260"/>
            <ac:picMk id="9" creationId="{0C7F273F-0F21-A0B8-6D6E-04B54E8B0C63}"/>
          </ac:picMkLst>
        </pc:picChg>
        <pc:picChg chg="add mod">
          <ac:chgData name="Steve Cheung" userId="dacc916a-fe35-4a1b-aa48-9c131659e1e8" providerId="ADAL" clId="{B5136006-8996-4812-A8C1-926C3039B40C}" dt="2023-04-13T00:43:37.458" v="233" actId="1076"/>
          <ac:picMkLst>
            <pc:docMk/>
            <pc:sldMk cId="1121733112" sldId="260"/>
            <ac:picMk id="10" creationId="{87F515F8-FB42-668E-E390-65E3688169A9}"/>
          </ac:picMkLst>
        </pc:picChg>
        <pc:picChg chg="add mod">
          <ac:chgData name="Steve Cheung" userId="dacc916a-fe35-4a1b-aa48-9c131659e1e8" providerId="ADAL" clId="{B5136006-8996-4812-A8C1-926C3039B40C}" dt="2023-04-13T00:43:52.481" v="236" actId="14100"/>
          <ac:picMkLst>
            <pc:docMk/>
            <pc:sldMk cId="1121733112" sldId="260"/>
            <ac:picMk id="11" creationId="{394F987A-3770-11F2-FA2E-48E8C41CFCF4}"/>
          </ac:picMkLst>
        </pc:picChg>
      </pc:sldChg>
      <pc:sldChg chg="addSp modSp mod">
        <pc:chgData name="Steve Cheung" userId="dacc916a-fe35-4a1b-aa48-9c131659e1e8" providerId="ADAL" clId="{B5136006-8996-4812-A8C1-926C3039B40C}" dt="2023-04-13T00:48:16.904" v="278" actId="1076"/>
        <pc:sldMkLst>
          <pc:docMk/>
          <pc:sldMk cId="615118626" sldId="261"/>
        </pc:sldMkLst>
        <pc:graphicFrameChg chg="mod modGraphic">
          <ac:chgData name="Steve Cheung" userId="dacc916a-fe35-4a1b-aa48-9c131659e1e8" providerId="ADAL" clId="{B5136006-8996-4812-A8C1-926C3039B40C}" dt="2023-04-13T00:47:08.201" v="253" actId="20577"/>
          <ac:graphicFrameMkLst>
            <pc:docMk/>
            <pc:sldMk cId="615118626" sldId="261"/>
            <ac:graphicFrameMk id="4" creationId="{2DC009DC-161D-3756-B2F1-E12FC879865A}"/>
          </ac:graphicFrameMkLst>
        </pc:graphicFrameChg>
        <pc:picChg chg="add mod">
          <ac:chgData name="Steve Cheung" userId="dacc916a-fe35-4a1b-aa48-9c131659e1e8" providerId="ADAL" clId="{B5136006-8996-4812-A8C1-926C3039B40C}" dt="2023-04-13T00:47:38.521" v="264" actId="14100"/>
          <ac:picMkLst>
            <pc:docMk/>
            <pc:sldMk cId="615118626" sldId="261"/>
            <ac:picMk id="5" creationId="{A1D6E681-9411-5C17-8523-30114F12366C}"/>
          </ac:picMkLst>
        </pc:picChg>
        <pc:picChg chg="add mod">
          <ac:chgData name="Steve Cheung" userId="dacc916a-fe35-4a1b-aa48-9c131659e1e8" providerId="ADAL" clId="{B5136006-8996-4812-A8C1-926C3039B40C}" dt="2023-04-13T00:47:34.012" v="262" actId="1076"/>
          <ac:picMkLst>
            <pc:docMk/>
            <pc:sldMk cId="615118626" sldId="261"/>
            <ac:picMk id="6" creationId="{BB7FCF54-A2AF-9776-C23E-3C982CCD821F}"/>
          </ac:picMkLst>
        </pc:picChg>
        <pc:picChg chg="add mod">
          <ac:chgData name="Steve Cheung" userId="dacc916a-fe35-4a1b-aa48-9c131659e1e8" providerId="ADAL" clId="{B5136006-8996-4812-A8C1-926C3039B40C}" dt="2023-04-13T00:47:42.218" v="266" actId="14100"/>
          <ac:picMkLst>
            <pc:docMk/>
            <pc:sldMk cId="615118626" sldId="261"/>
            <ac:picMk id="7" creationId="{9F023B34-75D7-A741-7683-BD7FB18EB960}"/>
          </ac:picMkLst>
        </pc:picChg>
        <pc:picChg chg="add mod">
          <ac:chgData name="Steve Cheung" userId="dacc916a-fe35-4a1b-aa48-9c131659e1e8" providerId="ADAL" clId="{B5136006-8996-4812-A8C1-926C3039B40C}" dt="2023-04-13T00:47:53.231" v="270" actId="1076"/>
          <ac:picMkLst>
            <pc:docMk/>
            <pc:sldMk cId="615118626" sldId="261"/>
            <ac:picMk id="8" creationId="{5389F805-DB30-5342-7D18-67F907031DE6}"/>
          </ac:picMkLst>
        </pc:picChg>
        <pc:picChg chg="add mod">
          <ac:chgData name="Steve Cheung" userId="dacc916a-fe35-4a1b-aa48-9c131659e1e8" providerId="ADAL" clId="{B5136006-8996-4812-A8C1-926C3039B40C}" dt="2023-04-13T00:48:05.513" v="274" actId="1076"/>
          <ac:picMkLst>
            <pc:docMk/>
            <pc:sldMk cId="615118626" sldId="261"/>
            <ac:picMk id="9" creationId="{7D021474-4F61-1606-8AD7-B9E4BBEA5B01}"/>
          </ac:picMkLst>
        </pc:picChg>
        <pc:picChg chg="add mod">
          <ac:chgData name="Steve Cheung" userId="dacc916a-fe35-4a1b-aa48-9c131659e1e8" providerId="ADAL" clId="{B5136006-8996-4812-A8C1-926C3039B40C}" dt="2023-04-13T00:48:16.904" v="278" actId="1076"/>
          <ac:picMkLst>
            <pc:docMk/>
            <pc:sldMk cId="615118626" sldId="261"/>
            <ac:picMk id="10" creationId="{6D228180-FFCA-E329-6D3C-DE137844E0A2}"/>
          </ac:picMkLst>
        </pc:picChg>
      </pc:sldChg>
      <pc:sldChg chg="addSp modSp mod">
        <pc:chgData name="Steve Cheung" userId="dacc916a-fe35-4a1b-aa48-9c131659e1e8" providerId="ADAL" clId="{B5136006-8996-4812-A8C1-926C3039B40C}" dt="2023-04-13T00:53:42.011" v="428" actId="1076"/>
        <pc:sldMkLst>
          <pc:docMk/>
          <pc:sldMk cId="2916199151" sldId="262"/>
        </pc:sldMkLst>
        <pc:graphicFrameChg chg="mod modGraphic">
          <ac:chgData name="Steve Cheung" userId="dacc916a-fe35-4a1b-aa48-9c131659e1e8" providerId="ADAL" clId="{B5136006-8996-4812-A8C1-926C3039B40C}" dt="2023-04-13T00:52:30.017" v="407" actId="14100"/>
          <ac:graphicFrameMkLst>
            <pc:docMk/>
            <pc:sldMk cId="2916199151" sldId="262"/>
            <ac:graphicFrameMk id="6" creationId="{780E4AC9-2D4D-DA22-9873-D65D433068D3}"/>
          </ac:graphicFrameMkLst>
        </pc:graphicFrameChg>
        <pc:picChg chg="add mod">
          <ac:chgData name="Steve Cheung" userId="dacc916a-fe35-4a1b-aa48-9c131659e1e8" providerId="ADAL" clId="{B5136006-8996-4812-A8C1-926C3039B40C}" dt="2023-04-13T00:52:44.368" v="410" actId="14100"/>
          <ac:picMkLst>
            <pc:docMk/>
            <pc:sldMk cId="2916199151" sldId="262"/>
            <ac:picMk id="2" creationId="{165C0FC0-99EA-E9D1-144D-70E1B11164E2}"/>
          </ac:picMkLst>
        </pc:picChg>
        <pc:picChg chg="add mod">
          <ac:chgData name="Steve Cheung" userId="dacc916a-fe35-4a1b-aa48-9c131659e1e8" providerId="ADAL" clId="{B5136006-8996-4812-A8C1-926C3039B40C}" dt="2023-04-13T00:52:52.304" v="413" actId="14100"/>
          <ac:picMkLst>
            <pc:docMk/>
            <pc:sldMk cId="2916199151" sldId="262"/>
            <ac:picMk id="3" creationId="{95AE47E8-73BA-9C1E-D21D-5005B3293717}"/>
          </ac:picMkLst>
        </pc:picChg>
        <pc:picChg chg="add mod">
          <ac:chgData name="Steve Cheung" userId="dacc916a-fe35-4a1b-aa48-9c131659e1e8" providerId="ADAL" clId="{B5136006-8996-4812-A8C1-926C3039B40C}" dt="2023-04-13T00:53:02.529" v="416" actId="14100"/>
          <ac:picMkLst>
            <pc:docMk/>
            <pc:sldMk cId="2916199151" sldId="262"/>
            <ac:picMk id="7" creationId="{06B56811-14C3-E74B-6087-1C476ABFC866}"/>
          </ac:picMkLst>
        </pc:picChg>
        <pc:picChg chg="add mod">
          <ac:chgData name="Steve Cheung" userId="dacc916a-fe35-4a1b-aa48-9c131659e1e8" providerId="ADAL" clId="{B5136006-8996-4812-A8C1-926C3039B40C}" dt="2023-04-13T00:53:13.969" v="419" actId="14100"/>
          <ac:picMkLst>
            <pc:docMk/>
            <pc:sldMk cId="2916199151" sldId="262"/>
            <ac:picMk id="8" creationId="{73229FDE-8A55-7AFB-C220-8C6FD318579B}"/>
          </ac:picMkLst>
        </pc:picChg>
        <pc:picChg chg="add mod">
          <ac:chgData name="Steve Cheung" userId="dacc916a-fe35-4a1b-aa48-9c131659e1e8" providerId="ADAL" clId="{B5136006-8996-4812-A8C1-926C3039B40C}" dt="2023-04-13T00:53:39.984" v="427" actId="1076"/>
          <ac:picMkLst>
            <pc:docMk/>
            <pc:sldMk cId="2916199151" sldId="262"/>
            <ac:picMk id="9" creationId="{9B9E0FA2-89CE-D284-5AF1-9832EEE2A85D}"/>
          </ac:picMkLst>
        </pc:picChg>
        <pc:picChg chg="add mod">
          <ac:chgData name="Steve Cheung" userId="dacc916a-fe35-4a1b-aa48-9c131659e1e8" providerId="ADAL" clId="{B5136006-8996-4812-A8C1-926C3039B40C}" dt="2023-04-13T00:53:42.011" v="428" actId="1076"/>
          <ac:picMkLst>
            <pc:docMk/>
            <pc:sldMk cId="2916199151" sldId="262"/>
            <ac:picMk id="10" creationId="{A6C9B607-3941-BC57-E8BD-C80DFB6587D8}"/>
          </ac:picMkLst>
        </pc:picChg>
      </pc:sldChg>
      <pc:sldChg chg="addSp delSp modSp mod">
        <pc:chgData name="Steve Cheung" userId="dacc916a-fe35-4a1b-aa48-9c131659e1e8" providerId="ADAL" clId="{B5136006-8996-4812-A8C1-926C3039B40C}" dt="2023-04-13T00:57:45.501" v="481" actId="1076"/>
        <pc:sldMkLst>
          <pc:docMk/>
          <pc:sldMk cId="4000542201" sldId="284"/>
        </pc:sldMkLst>
        <pc:graphicFrameChg chg="mod modGraphic">
          <ac:chgData name="Steve Cheung" userId="dacc916a-fe35-4a1b-aa48-9c131659e1e8" providerId="ADAL" clId="{B5136006-8996-4812-A8C1-926C3039B40C}" dt="2023-04-13T00:55:28.225" v="456" actId="20577"/>
          <ac:graphicFrameMkLst>
            <pc:docMk/>
            <pc:sldMk cId="4000542201" sldId="284"/>
            <ac:graphicFrameMk id="6" creationId="{780E4AC9-2D4D-DA22-9873-D65D433068D3}"/>
          </ac:graphicFrameMkLst>
        </pc:graphicFrameChg>
        <pc:picChg chg="add mod">
          <ac:chgData name="Steve Cheung" userId="dacc916a-fe35-4a1b-aa48-9c131659e1e8" providerId="ADAL" clId="{B5136006-8996-4812-A8C1-926C3039B40C}" dt="2023-04-13T00:56:21.781" v="460" actId="1076"/>
          <ac:picMkLst>
            <pc:docMk/>
            <pc:sldMk cId="4000542201" sldId="284"/>
            <ac:picMk id="2" creationId="{DCECC540-3D23-ADEA-14BE-4A93E7C24016}"/>
          </ac:picMkLst>
        </pc:picChg>
        <pc:picChg chg="add mod">
          <ac:chgData name="Steve Cheung" userId="dacc916a-fe35-4a1b-aa48-9c131659e1e8" providerId="ADAL" clId="{B5136006-8996-4812-A8C1-926C3039B40C}" dt="2023-04-13T00:56:30.926" v="464" actId="1076"/>
          <ac:picMkLst>
            <pc:docMk/>
            <pc:sldMk cId="4000542201" sldId="284"/>
            <ac:picMk id="3" creationId="{3F0F68D0-69FB-DFCE-54DD-4AB69C96DD64}"/>
          </ac:picMkLst>
        </pc:picChg>
        <pc:picChg chg="add del mod">
          <ac:chgData name="Steve Cheung" userId="dacc916a-fe35-4a1b-aa48-9c131659e1e8" providerId="ADAL" clId="{B5136006-8996-4812-A8C1-926C3039B40C}" dt="2023-04-13T00:56:41.928" v="466" actId="478"/>
          <ac:picMkLst>
            <pc:docMk/>
            <pc:sldMk cId="4000542201" sldId="284"/>
            <ac:picMk id="7" creationId="{E86F246A-0707-1DB0-3F04-1A10E07D77D7}"/>
          </ac:picMkLst>
        </pc:picChg>
        <pc:picChg chg="add mod">
          <ac:chgData name="Steve Cheung" userId="dacc916a-fe35-4a1b-aa48-9c131659e1e8" providerId="ADAL" clId="{B5136006-8996-4812-A8C1-926C3039B40C}" dt="2023-04-13T00:56:53.956" v="470" actId="14100"/>
          <ac:picMkLst>
            <pc:docMk/>
            <pc:sldMk cId="4000542201" sldId="284"/>
            <ac:picMk id="8" creationId="{C417862F-C404-0A75-A446-AD1665073253}"/>
          </ac:picMkLst>
        </pc:picChg>
        <pc:picChg chg="add mod">
          <ac:chgData name="Steve Cheung" userId="dacc916a-fe35-4a1b-aa48-9c131659e1e8" providerId="ADAL" clId="{B5136006-8996-4812-A8C1-926C3039B40C}" dt="2023-04-13T00:57:16.991" v="473" actId="14100"/>
          <ac:picMkLst>
            <pc:docMk/>
            <pc:sldMk cId="4000542201" sldId="284"/>
            <ac:picMk id="9" creationId="{5E4A9BEB-8343-EF87-F2A8-9351E38F49A0}"/>
          </ac:picMkLst>
        </pc:picChg>
        <pc:picChg chg="add mod">
          <ac:chgData name="Steve Cheung" userId="dacc916a-fe35-4a1b-aa48-9c131659e1e8" providerId="ADAL" clId="{B5136006-8996-4812-A8C1-926C3039B40C}" dt="2023-04-13T00:57:28.623" v="477" actId="1076"/>
          <ac:picMkLst>
            <pc:docMk/>
            <pc:sldMk cId="4000542201" sldId="284"/>
            <ac:picMk id="10" creationId="{0C14F7EB-8875-3D54-5DB9-BF0325ACA5D8}"/>
          </ac:picMkLst>
        </pc:picChg>
        <pc:picChg chg="add mod">
          <ac:chgData name="Steve Cheung" userId="dacc916a-fe35-4a1b-aa48-9c131659e1e8" providerId="ADAL" clId="{B5136006-8996-4812-A8C1-926C3039B40C}" dt="2023-04-13T00:57:45.501" v="481" actId="1076"/>
          <ac:picMkLst>
            <pc:docMk/>
            <pc:sldMk cId="4000542201" sldId="284"/>
            <ac:picMk id="11" creationId="{90BC4739-8587-7D26-DD21-329A338857AC}"/>
          </ac:picMkLst>
        </pc:picChg>
      </pc:sldChg>
      <pc:sldChg chg="addSp modSp new mod setBg">
        <pc:chgData name="Steve Cheung" userId="dacc916a-fe35-4a1b-aa48-9c131659e1e8" providerId="ADAL" clId="{B5136006-8996-4812-A8C1-926C3039B40C}" dt="2023-04-13T01:10:38.494" v="686"/>
        <pc:sldMkLst>
          <pc:docMk/>
          <pc:sldMk cId="1364511469" sldId="285"/>
        </pc:sldMkLst>
        <pc:graphicFrameChg chg="add mod modGraphic">
          <ac:chgData name="Steve Cheung" userId="dacc916a-fe35-4a1b-aa48-9c131659e1e8" providerId="ADAL" clId="{B5136006-8996-4812-A8C1-926C3039B40C}" dt="2023-04-13T00:59:22.616" v="497" actId="2062"/>
          <ac:graphicFrameMkLst>
            <pc:docMk/>
            <pc:sldMk cId="1364511469" sldId="285"/>
            <ac:graphicFrameMk id="4" creationId="{253F2A52-C1A8-F0EC-BF75-62DD9F63CD2D}"/>
          </ac:graphicFrameMkLst>
        </pc:graphicFrameChg>
        <pc:picChg chg="add mod">
          <ac:chgData name="Steve Cheung" userId="dacc916a-fe35-4a1b-aa48-9c131659e1e8" providerId="ADAL" clId="{B5136006-8996-4812-A8C1-926C3039B40C}" dt="2023-04-13T00:59:41.642" v="501" actId="1076"/>
          <ac:picMkLst>
            <pc:docMk/>
            <pc:sldMk cId="1364511469" sldId="285"/>
            <ac:picMk id="5" creationId="{DEF1C1E0-E8A2-B8C5-C1CD-EB4CE8744D3C}"/>
          </ac:picMkLst>
        </pc:picChg>
        <pc:picChg chg="add mod">
          <ac:chgData name="Steve Cheung" userId="dacc916a-fe35-4a1b-aa48-9c131659e1e8" providerId="ADAL" clId="{B5136006-8996-4812-A8C1-926C3039B40C}" dt="2023-04-13T00:59:53.206" v="505" actId="1076"/>
          <ac:picMkLst>
            <pc:docMk/>
            <pc:sldMk cId="1364511469" sldId="285"/>
            <ac:picMk id="6" creationId="{8AF96768-CDE7-CE7D-4D3A-1EF79828E037}"/>
          </ac:picMkLst>
        </pc:picChg>
        <pc:picChg chg="add mod">
          <ac:chgData name="Steve Cheung" userId="dacc916a-fe35-4a1b-aa48-9c131659e1e8" providerId="ADAL" clId="{B5136006-8996-4812-A8C1-926C3039B40C}" dt="2023-04-13T01:00:06.307" v="509" actId="1076"/>
          <ac:picMkLst>
            <pc:docMk/>
            <pc:sldMk cId="1364511469" sldId="285"/>
            <ac:picMk id="7" creationId="{F1DCD11A-9DDD-56E4-69B8-FE30E1CB3CD0}"/>
          </ac:picMkLst>
        </pc:picChg>
        <pc:picChg chg="add mod">
          <ac:chgData name="Steve Cheung" userId="dacc916a-fe35-4a1b-aa48-9c131659e1e8" providerId="ADAL" clId="{B5136006-8996-4812-A8C1-926C3039B40C}" dt="2023-04-13T01:00:50.320" v="521" actId="1076"/>
          <ac:picMkLst>
            <pc:docMk/>
            <pc:sldMk cId="1364511469" sldId="285"/>
            <ac:picMk id="8" creationId="{67A978A5-43E8-0537-2321-E22790485FAF}"/>
          </ac:picMkLst>
        </pc:picChg>
        <pc:picChg chg="add mod">
          <ac:chgData name="Steve Cheung" userId="dacc916a-fe35-4a1b-aa48-9c131659e1e8" providerId="ADAL" clId="{B5136006-8996-4812-A8C1-926C3039B40C}" dt="2023-04-13T01:00:47.350" v="520" actId="1076"/>
          <ac:picMkLst>
            <pc:docMk/>
            <pc:sldMk cId="1364511469" sldId="285"/>
            <ac:picMk id="9" creationId="{2059F0E4-9CC5-C6B8-BA60-CBDEE0B27593}"/>
          </ac:picMkLst>
        </pc:picChg>
        <pc:picChg chg="add mod">
          <ac:chgData name="Steve Cheung" userId="dacc916a-fe35-4a1b-aa48-9c131659e1e8" providerId="ADAL" clId="{B5136006-8996-4812-A8C1-926C3039B40C}" dt="2023-04-13T01:00:52.320" v="522" actId="1076"/>
          <ac:picMkLst>
            <pc:docMk/>
            <pc:sldMk cId="1364511469" sldId="285"/>
            <ac:picMk id="10" creationId="{0CED41D5-3758-685B-53FB-B32E4A9D43F6}"/>
          </ac:picMkLst>
        </pc:picChg>
      </pc:sldChg>
      <pc:sldChg chg="addSp modSp new mod setBg">
        <pc:chgData name="Steve Cheung" userId="dacc916a-fe35-4a1b-aa48-9c131659e1e8" providerId="ADAL" clId="{B5136006-8996-4812-A8C1-926C3039B40C}" dt="2023-04-13T01:10:47.057" v="687"/>
        <pc:sldMkLst>
          <pc:docMk/>
          <pc:sldMk cId="4107370580" sldId="286"/>
        </pc:sldMkLst>
        <pc:graphicFrameChg chg="add mod modGraphic">
          <ac:chgData name="Steve Cheung" userId="dacc916a-fe35-4a1b-aa48-9c131659e1e8" providerId="ADAL" clId="{B5136006-8996-4812-A8C1-926C3039B40C}" dt="2023-04-13T01:02:23.139" v="540" actId="20577"/>
          <ac:graphicFrameMkLst>
            <pc:docMk/>
            <pc:sldMk cId="4107370580" sldId="286"/>
            <ac:graphicFrameMk id="4" creationId="{36BD53ED-6D46-533D-0E49-EA130F509D5E}"/>
          </ac:graphicFrameMkLst>
        </pc:graphicFrameChg>
        <pc:picChg chg="add mod">
          <ac:chgData name="Steve Cheung" userId="dacc916a-fe35-4a1b-aa48-9c131659e1e8" providerId="ADAL" clId="{B5136006-8996-4812-A8C1-926C3039B40C}" dt="2023-04-13T01:02:46.060" v="544" actId="1076"/>
          <ac:picMkLst>
            <pc:docMk/>
            <pc:sldMk cId="4107370580" sldId="286"/>
            <ac:picMk id="5" creationId="{A2D9FE57-1640-225B-52DC-8261FB045980}"/>
          </ac:picMkLst>
        </pc:picChg>
        <pc:picChg chg="add mod">
          <ac:chgData name="Steve Cheung" userId="dacc916a-fe35-4a1b-aa48-9c131659e1e8" providerId="ADAL" clId="{B5136006-8996-4812-A8C1-926C3039B40C}" dt="2023-04-13T01:03:00.995" v="548" actId="1076"/>
          <ac:picMkLst>
            <pc:docMk/>
            <pc:sldMk cId="4107370580" sldId="286"/>
            <ac:picMk id="6" creationId="{93820458-ECEA-CF86-F3A5-56863CBFAC14}"/>
          </ac:picMkLst>
        </pc:picChg>
        <pc:picChg chg="add mod">
          <ac:chgData name="Steve Cheung" userId="dacc916a-fe35-4a1b-aa48-9c131659e1e8" providerId="ADAL" clId="{B5136006-8996-4812-A8C1-926C3039B40C}" dt="2023-04-13T01:03:15.446" v="551" actId="14100"/>
          <ac:picMkLst>
            <pc:docMk/>
            <pc:sldMk cId="4107370580" sldId="286"/>
            <ac:picMk id="7" creationId="{C4948769-7680-9C4A-A5A8-9DCC3D6E6013}"/>
          </ac:picMkLst>
        </pc:picChg>
        <pc:picChg chg="add mod">
          <ac:chgData name="Steve Cheung" userId="dacc916a-fe35-4a1b-aa48-9c131659e1e8" providerId="ADAL" clId="{B5136006-8996-4812-A8C1-926C3039B40C}" dt="2023-04-13T01:03:26.877" v="555" actId="1076"/>
          <ac:picMkLst>
            <pc:docMk/>
            <pc:sldMk cId="4107370580" sldId="286"/>
            <ac:picMk id="8" creationId="{109B8DA2-502C-BF6E-B012-6B43A17CBB8E}"/>
          </ac:picMkLst>
        </pc:picChg>
        <pc:picChg chg="add mod">
          <ac:chgData name="Steve Cheung" userId="dacc916a-fe35-4a1b-aa48-9c131659e1e8" providerId="ADAL" clId="{B5136006-8996-4812-A8C1-926C3039B40C}" dt="2023-04-13T01:03:38.153" v="558" actId="14100"/>
          <ac:picMkLst>
            <pc:docMk/>
            <pc:sldMk cId="4107370580" sldId="286"/>
            <ac:picMk id="9" creationId="{B46C0EC0-DE89-41E9-84EC-87A5E728E41D}"/>
          </ac:picMkLst>
        </pc:picChg>
        <pc:picChg chg="add mod">
          <ac:chgData name="Steve Cheung" userId="dacc916a-fe35-4a1b-aa48-9c131659e1e8" providerId="ADAL" clId="{B5136006-8996-4812-A8C1-926C3039B40C}" dt="2023-04-13T01:03:51.093" v="561" actId="14100"/>
          <ac:picMkLst>
            <pc:docMk/>
            <pc:sldMk cId="4107370580" sldId="286"/>
            <ac:picMk id="10" creationId="{356F1E9E-FF9E-7EA2-3160-25AC996D7EBA}"/>
          </ac:picMkLst>
        </pc:picChg>
      </pc:sldChg>
      <pc:sldChg chg="addSp modSp new mod setBg">
        <pc:chgData name="Steve Cheung" userId="dacc916a-fe35-4a1b-aa48-9c131659e1e8" providerId="ADAL" clId="{B5136006-8996-4812-A8C1-926C3039B40C}" dt="2023-04-13T01:10:51.934" v="688"/>
        <pc:sldMkLst>
          <pc:docMk/>
          <pc:sldMk cId="813303727" sldId="287"/>
        </pc:sldMkLst>
        <pc:spChg chg="mod">
          <ac:chgData name="Steve Cheung" userId="dacc916a-fe35-4a1b-aa48-9c131659e1e8" providerId="ADAL" clId="{B5136006-8996-4812-A8C1-926C3039B40C}" dt="2023-04-13T01:06:35.176" v="615" actId="1035"/>
          <ac:spMkLst>
            <pc:docMk/>
            <pc:sldMk cId="813303727" sldId="287"/>
            <ac:spMk id="2" creationId="{7DD53ECC-1072-F1A4-098D-94664EB4EAE1}"/>
          </ac:spMkLst>
        </pc:spChg>
        <pc:spChg chg="mod">
          <ac:chgData name="Steve Cheung" userId="dacc916a-fe35-4a1b-aa48-9c131659e1e8" providerId="ADAL" clId="{B5136006-8996-4812-A8C1-926C3039B40C}" dt="2023-04-13T01:06:35.176" v="615" actId="1035"/>
          <ac:spMkLst>
            <pc:docMk/>
            <pc:sldMk cId="813303727" sldId="287"/>
            <ac:spMk id="3" creationId="{A110FD36-DBB8-EF6E-0DBD-BB24D0386EBF}"/>
          </ac:spMkLst>
        </pc:spChg>
        <pc:graphicFrameChg chg="add mod modGraphic">
          <ac:chgData name="Steve Cheung" userId="dacc916a-fe35-4a1b-aa48-9c131659e1e8" providerId="ADAL" clId="{B5136006-8996-4812-A8C1-926C3039B40C}" dt="2023-04-13T01:06:35.176" v="615" actId="1035"/>
          <ac:graphicFrameMkLst>
            <pc:docMk/>
            <pc:sldMk cId="813303727" sldId="287"/>
            <ac:graphicFrameMk id="4" creationId="{C13AC7BF-1990-6635-0062-297654B6DCCF}"/>
          </ac:graphicFrameMkLst>
        </pc:graphicFrameChg>
        <pc:picChg chg="add mod">
          <ac:chgData name="Steve Cheung" userId="dacc916a-fe35-4a1b-aa48-9c131659e1e8" providerId="ADAL" clId="{B5136006-8996-4812-A8C1-926C3039B40C}" dt="2023-04-13T01:06:35.176" v="615" actId="1035"/>
          <ac:picMkLst>
            <pc:docMk/>
            <pc:sldMk cId="813303727" sldId="287"/>
            <ac:picMk id="5" creationId="{084892AD-573B-3BC0-1F6D-A3072FFCB7DD}"/>
          </ac:picMkLst>
        </pc:picChg>
        <pc:picChg chg="add mod">
          <ac:chgData name="Steve Cheung" userId="dacc916a-fe35-4a1b-aa48-9c131659e1e8" providerId="ADAL" clId="{B5136006-8996-4812-A8C1-926C3039B40C}" dt="2023-04-13T01:06:35.176" v="615" actId="1035"/>
          <ac:picMkLst>
            <pc:docMk/>
            <pc:sldMk cId="813303727" sldId="287"/>
            <ac:picMk id="6" creationId="{FA221504-043B-E55F-9460-9DD7846F44DC}"/>
          </ac:picMkLst>
        </pc:picChg>
        <pc:picChg chg="add mod">
          <ac:chgData name="Steve Cheung" userId="dacc916a-fe35-4a1b-aa48-9c131659e1e8" providerId="ADAL" clId="{B5136006-8996-4812-A8C1-926C3039B40C}" dt="2023-04-13T01:06:35.176" v="615" actId="1035"/>
          <ac:picMkLst>
            <pc:docMk/>
            <pc:sldMk cId="813303727" sldId="287"/>
            <ac:picMk id="7" creationId="{12240E7D-308A-8210-F0AA-36F8C8376E90}"/>
          </ac:picMkLst>
        </pc:picChg>
        <pc:picChg chg="add mod">
          <ac:chgData name="Steve Cheung" userId="dacc916a-fe35-4a1b-aa48-9c131659e1e8" providerId="ADAL" clId="{B5136006-8996-4812-A8C1-926C3039B40C}" dt="2023-04-13T01:06:44.083" v="617" actId="1076"/>
          <ac:picMkLst>
            <pc:docMk/>
            <pc:sldMk cId="813303727" sldId="287"/>
            <ac:picMk id="8" creationId="{E2E191AA-B47F-A90F-1FF3-515A54036171}"/>
          </ac:picMkLst>
        </pc:picChg>
        <pc:picChg chg="add mod">
          <ac:chgData name="Steve Cheung" userId="dacc916a-fe35-4a1b-aa48-9c131659e1e8" providerId="ADAL" clId="{B5136006-8996-4812-A8C1-926C3039B40C}" dt="2023-04-13T01:06:54.020" v="620" actId="1076"/>
          <ac:picMkLst>
            <pc:docMk/>
            <pc:sldMk cId="813303727" sldId="287"/>
            <ac:picMk id="9" creationId="{F9B320EB-A6DC-C4C9-E590-4C42E87AF6E0}"/>
          </ac:picMkLst>
        </pc:picChg>
        <pc:picChg chg="add mod">
          <ac:chgData name="Steve Cheung" userId="dacc916a-fe35-4a1b-aa48-9c131659e1e8" providerId="ADAL" clId="{B5136006-8996-4812-A8C1-926C3039B40C}" dt="2023-04-13T01:07:05.129" v="624" actId="1076"/>
          <ac:picMkLst>
            <pc:docMk/>
            <pc:sldMk cId="813303727" sldId="287"/>
            <ac:picMk id="10" creationId="{B26C4D70-8393-D8DE-565F-89849F066CD6}"/>
          </ac:picMkLst>
        </pc:picChg>
      </pc:sldChg>
      <pc:sldChg chg="addSp modSp new mod setBg">
        <pc:chgData name="Steve Cheung" userId="dacc916a-fe35-4a1b-aa48-9c131659e1e8" providerId="ADAL" clId="{B5136006-8996-4812-A8C1-926C3039B40C}" dt="2023-04-13T01:10:56.980" v="689"/>
        <pc:sldMkLst>
          <pc:docMk/>
          <pc:sldMk cId="294917623" sldId="288"/>
        </pc:sldMkLst>
        <pc:spChg chg="mod">
          <ac:chgData name="Steve Cheung" userId="dacc916a-fe35-4a1b-aa48-9c131659e1e8" providerId="ADAL" clId="{B5136006-8996-4812-A8C1-926C3039B40C}" dt="2023-04-13T01:09:43.254" v="673" actId="1035"/>
          <ac:spMkLst>
            <pc:docMk/>
            <pc:sldMk cId="294917623" sldId="288"/>
            <ac:spMk id="2" creationId="{07E89DD0-FCDC-607A-CAB5-366F636C7A26}"/>
          </ac:spMkLst>
        </pc:spChg>
        <pc:spChg chg="mod">
          <ac:chgData name="Steve Cheung" userId="dacc916a-fe35-4a1b-aa48-9c131659e1e8" providerId="ADAL" clId="{B5136006-8996-4812-A8C1-926C3039B40C}" dt="2023-04-13T01:09:43.254" v="673" actId="1035"/>
          <ac:spMkLst>
            <pc:docMk/>
            <pc:sldMk cId="294917623" sldId="288"/>
            <ac:spMk id="3" creationId="{21DF7969-8F27-EC57-AECD-5A0CE493861F}"/>
          </ac:spMkLst>
        </pc:spChg>
        <pc:graphicFrameChg chg="add mod modGraphic">
          <ac:chgData name="Steve Cheung" userId="dacc916a-fe35-4a1b-aa48-9c131659e1e8" providerId="ADAL" clId="{B5136006-8996-4812-A8C1-926C3039B40C}" dt="2023-04-13T01:09:43.254" v="673" actId="1035"/>
          <ac:graphicFrameMkLst>
            <pc:docMk/>
            <pc:sldMk cId="294917623" sldId="288"/>
            <ac:graphicFrameMk id="4" creationId="{2E207CC9-339C-DA05-574F-04547B29469E}"/>
          </ac:graphicFrameMkLst>
        </pc:graphicFrameChg>
        <pc:picChg chg="add mod">
          <ac:chgData name="Steve Cheung" userId="dacc916a-fe35-4a1b-aa48-9c131659e1e8" providerId="ADAL" clId="{B5136006-8996-4812-A8C1-926C3039B40C}" dt="2023-04-13T01:09:43.254" v="673" actId="1035"/>
          <ac:picMkLst>
            <pc:docMk/>
            <pc:sldMk cId="294917623" sldId="288"/>
            <ac:picMk id="5" creationId="{57BEA2D2-6C10-5414-1897-FB234299E770}"/>
          </ac:picMkLst>
        </pc:picChg>
        <pc:picChg chg="add mod">
          <ac:chgData name="Steve Cheung" userId="dacc916a-fe35-4a1b-aa48-9c131659e1e8" providerId="ADAL" clId="{B5136006-8996-4812-A8C1-926C3039B40C}" dt="2023-04-13T01:09:43.254" v="673" actId="1035"/>
          <ac:picMkLst>
            <pc:docMk/>
            <pc:sldMk cId="294917623" sldId="288"/>
            <ac:picMk id="6" creationId="{50305D49-E053-AB89-6C89-9D129D1F140C}"/>
          </ac:picMkLst>
        </pc:picChg>
        <pc:picChg chg="add mod">
          <ac:chgData name="Steve Cheung" userId="dacc916a-fe35-4a1b-aa48-9c131659e1e8" providerId="ADAL" clId="{B5136006-8996-4812-A8C1-926C3039B40C}" dt="2023-04-13T01:09:48.239" v="675" actId="14100"/>
          <ac:picMkLst>
            <pc:docMk/>
            <pc:sldMk cId="294917623" sldId="288"/>
            <ac:picMk id="7" creationId="{227111BD-ED01-FD93-CE2B-2055C88FDC04}"/>
          </ac:picMkLst>
        </pc:picChg>
        <pc:picChg chg="add mod">
          <ac:chgData name="Steve Cheung" userId="dacc916a-fe35-4a1b-aa48-9c131659e1e8" providerId="ADAL" clId="{B5136006-8996-4812-A8C1-926C3039B40C}" dt="2023-04-13T01:10:02.030" v="678" actId="14100"/>
          <ac:picMkLst>
            <pc:docMk/>
            <pc:sldMk cId="294917623" sldId="288"/>
            <ac:picMk id="8" creationId="{21CA3B37-559F-FE27-F632-AF543B84DE7A}"/>
          </ac:picMkLst>
        </pc:picChg>
        <pc:picChg chg="add mod">
          <ac:chgData name="Steve Cheung" userId="dacc916a-fe35-4a1b-aa48-9c131659e1e8" providerId="ADAL" clId="{B5136006-8996-4812-A8C1-926C3039B40C}" dt="2023-04-13T01:10:14.646" v="681" actId="14100"/>
          <ac:picMkLst>
            <pc:docMk/>
            <pc:sldMk cId="294917623" sldId="288"/>
            <ac:picMk id="9" creationId="{F0A8BB3B-F4EE-8ACF-5885-67C329BBEE51}"/>
          </ac:picMkLst>
        </pc:picChg>
        <pc:picChg chg="add mod">
          <ac:chgData name="Steve Cheung" userId="dacc916a-fe35-4a1b-aa48-9c131659e1e8" providerId="ADAL" clId="{B5136006-8996-4812-A8C1-926C3039B40C}" dt="2023-04-13T01:10:25.434" v="685" actId="1076"/>
          <ac:picMkLst>
            <pc:docMk/>
            <pc:sldMk cId="294917623" sldId="288"/>
            <ac:picMk id="10" creationId="{99627305-FA38-AAEF-AA10-714D39630151}"/>
          </ac:picMkLst>
        </pc:picChg>
      </pc:sldChg>
      <pc:sldChg chg="addSp modSp new mod setBg">
        <pc:chgData name="Steve Cheung" userId="dacc916a-fe35-4a1b-aa48-9c131659e1e8" providerId="ADAL" clId="{B5136006-8996-4812-A8C1-926C3039B40C}" dt="2023-04-13T01:20:16.418" v="838"/>
        <pc:sldMkLst>
          <pc:docMk/>
          <pc:sldMk cId="3013350318" sldId="289"/>
        </pc:sldMkLst>
        <pc:spChg chg="mod">
          <ac:chgData name="Steve Cheung" userId="dacc916a-fe35-4a1b-aa48-9c131659e1e8" providerId="ADAL" clId="{B5136006-8996-4812-A8C1-926C3039B40C}" dt="2023-04-13T01:15:45.862" v="766" actId="1036"/>
          <ac:spMkLst>
            <pc:docMk/>
            <pc:sldMk cId="3013350318" sldId="289"/>
            <ac:spMk id="2" creationId="{FC849293-2F00-EE53-209F-19F2CD65CC42}"/>
          </ac:spMkLst>
        </pc:spChg>
        <pc:spChg chg="mod">
          <ac:chgData name="Steve Cheung" userId="dacc916a-fe35-4a1b-aa48-9c131659e1e8" providerId="ADAL" clId="{B5136006-8996-4812-A8C1-926C3039B40C}" dt="2023-04-13T01:15:45.862" v="766" actId="1036"/>
          <ac:spMkLst>
            <pc:docMk/>
            <pc:sldMk cId="3013350318" sldId="289"/>
            <ac:spMk id="3" creationId="{5E5D80A2-5E04-63F7-45BC-85C36A4EC4C7}"/>
          </ac:spMkLst>
        </pc:spChg>
        <pc:graphicFrameChg chg="add mod modGraphic">
          <ac:chgData name="Steve Cheung" userId="dacc916a-fe35-4a1b-aa48-9c131659e1e8" providerId="ADAL" clId="{B5136006-8996-4812-A8C1-926C3039B40C}" dt="2023-04-13T01:16:26.023" v="778" actId="948"/>
          <ac:graphicFrameMkLst>
            <pc:docMk/>
            <pc:sldMk cId="3013350318" sldId="289"/>
            <ac:graphicFrameMk id="4" creationId="{53132B23-0A62-FA15-7C8C-533E16601A8A}"/>
          </ac:graphicFrameMkLst>
        </pc:graphicFrameChg>
        <pc:picChg chg="add mod">
          <ac:chgData name="Steve Cheung" userId="dacc916a-fe35-4a1b-aa48-9c131659e1e8" providerId="ADAL" clId="{B5136006-8996-4812-A8C1-926C3039B40C}" dt="2023-04-13T01:16:54.397" v="788" actId="1076"/>
          <ac:picMkLst>
            <pc:docMk/>
            <pc:sldMk cId="3013350318" sldId="289"/>
            <ac:picMk id="5" creationId="{D5C3A504-6E81-55B1-21B8-ED98B8F2544F}"/>
          </ac:picMkLst>
        </pc:picChg>
        <pc:picChg chg="add mod">
          <ac:chgData name="Steve Cheung" userId="dacc916a-fe35-4a1b-aa48-9c131659e1e8" providerId="ADAL" clId="{B5136006-8996-4812-A8C1-926C3039B40C}" dt="2023-04-13T01:16:57.443" v="790" actId="14100"/>
          <ac:picMkLst>
            <pc:docMk/>
            <pc:sldMk cId="3013350318" sldId="289"/>
            <ac:picMk id="6" creationId="{3874629C-BB06-0635-ADA5-07F962DA9993}"/>
          </ac:picMkLst>
        </pc:picChg>
        <pc:picChg chg="add mod">
          <ac:chgData name="Steve Cheung" userId="dacc916a-fe35-4a1b-aa48-9c131659e1e8" providerId="ADAL" clId="{B5136006-8996-4812-A8C1-926C3039B40C}" dt="2023-04-13T01:17:10.602" v="793" actId="14100"/>
          <ac:picMkLst>
            <pc:docMk/>
            <pc:sldMk cId="3013350318" sldId="289"/>
            <ac:picMk id="7" creationId="{AAC8CF6E-FD25-BC5B-1B91-CA01BD2E0279}"/>
          </ac:picMkLst>
        </pc:picChg>
        <pc:picChg chg="add mod">
          <ac:chgData name="Steve Cheung" userId="dacc916a-fe35-4a1b-aa48-9c131659e1e8" providerId="ADAL" clId="{B5136006-8996-4812-A8C1-926C3039B40C}" dt="2023-04-13T01:17:46.747" v="798" actId="1076"/>
          <ac:picMkLst>
            <pc:docMk/>
            <pc:sldMk cId="3013350318" sldId="289"/>
            <ac:picMk id="8" creationId="{6FB2A19F-6D53-466A-7C71-7338A50A20C1}"/>
          </ac:picMkLst>
        </pc:picChg>
        <pc:picChg chg="add mod">
          <ac:chgData name="Steve Cheung" userId="dacc916a-fe35-4a1b-aa48-9c131659e1e8" providerId="ADAL" clId="{B5136006-8996-4812-A8C1-926C3039B40C}" dt="2023-04-13T01:17:56.445" v="801" actId="14100"/>
          <ac:picMkLst>
            <pc:docMk/>
            <pc:sldMk cId="3013350318" sldId="289"/>
            <ac:picMk id="9" creationId="{49CA74D0-D3F2-4B9E-D69C-AA795294D983}"/>
          </ac:picMkLst>
        </pc:picChg>
        <pc:picChg chg="add mod">
          <ac:chgData name="Steve Cheung" userId="dacc916a-fe35-4a1b-aa48-9c131659e1e8" providerId="ADAL" clId="{B5136006-8996-4812-A8C1-926C3039B40C}" dt="2023-04-13T01:18:09.750" v="811" actId="1036"/>
          <ac:picMkLst>
            <pc:docMk/>
            <pc:sldMk cId="3013350318" sldId="289"/>
            <ac:picMk id="10" creationId="{F721939C-61E6-D668-93F2-1C6F12619456}"/>
          </ac:picMkLst>
        </pc:picChg>
      </pc:sldChg>
      <pc:sldChg chg="addSp delSp modSp add mod setBg">
        <pc:chgData name="Steve Cheung" userId="dacc916a-fe35-4a1b-aa48-9c131659e1e8" providerId="ADAL" clId="{B5136006-8996-4812-A8C1-926C3039B40C}" dt="2023-04-13T01:20:20.504" v="839"/>
        <pc:sldMkLst>
          <pc:docMk/>
          <pc:sldMk cId="2095551994" sldId="290"/>
        </pc:sldMkLst>
        <pc:spChg chg="del">
          <ac:chgData name="Steve Cheung" userId="dacc916a-fe35-4a1b-aa48-9c131659e1e8" providerId="ADAL" clId="{B5136006-8996-4812-A8C1-926C3039B40C}" dt="2023-04-13T01:18:39.674" v="815" actId="478"/>
          <ac:spMkLst>
            <pc:docMk/>
            <pc:sldMk cId="2095551994" sldId="290"/>
            <ac:spMk id="2" creationId="{FC849293-2F00-EE53-209F-19F2CD65CC42}"/>
          </ac:spMkLst>
        </pc:spChg>
        <pc:spChg chg="del">
          <ac:chgData name="Steve Cheung" userId="dacc916a-fe35-4a1b-aa48-9c131659e1e8" providerId="ADAL" clId="{B5136006-8996-4812-A8C1-926C3039B40C}" dt="2023-04-13T01:18:38.330" v="814" actId="478"/>
          <ac:spMkLst>
            <pc:docMk/>
            <pc:sldMk cId="2095551994" sldId="290"/>
            <ac:spMk id="3" creationId="{5E5D80A2-5E04-63F7-45BC-85C36A4EC4C7}"/>
          </ac:spMkLst>
        </pc:spChg>
        <pc:spChg chg="add del">
          <ac:chgData name="Steve Cheung" userId="dacc916a-fe35-4a1b-aa48-9c131659e1e8" providerId="ADAL" clId="{B5136006-8996-4812-A8C1-926C3039B40C}" dt="2023-04-13T01:19:06.484" v="822" actId="22"/>
          <ac:spMkLst>
            <pc:docMk/>
            <pc:sldMk cId="2095551994" sldId="290"/>
            <ac:spMk id="7" creationId="{372CF246-B081-4320-A94B-1A89877DADBD}"/>
          </ac:spMkLst>
        </pc:spChg>
        <pc:graphicFrameChg chg="mod modGraphic">
          <ac:chgData name="Steve Cheung" userId="dacc916a-fe35-4a1b-aa48-9c131659e1e8" providerId="ADAL" clId="{B5136006-8996-4812-A8C1-926C3039B40C}" dt="2023-04-13T01:19:40.908" v="832" actId="948"/>
          <ac:graphicFrameMkLst>
            <pc:docMk/>
            <pc:sldMk cId="2095551994" sldId="290"/>
            <ac:graphicFrameMk id="4" creationId="{53132B23-0A62-FA15-7C8C-533E16601A8A}"/>
          </ac:graphicFrameMkLst>
        </pc:graphicFrameChg>
        <pc:picChg chg="add mod">
          <ac:chgData name="Steve Cheung" userId="dacc916a-fe35-4a1b-aa48-9c131659e1e8" providerId="ADAL" clId="{B5136006-8996-4812-A8C1-926C3039B40C}" dt="2023-04-13T01:18:57.445" v="820" actId="1076"/>
          <ac:picMkLst>
            <pc:docMk/>
            <pc:sldMk cId="2095551994" sldId="290"/>
            <ac:picMk id="5" creationId="{F9E1F36E-15E3-B83D-A198-D8B5B9FD6D85}"/>
          </ac:picMkLst>
        </pc:picChg>
        <pc:picChg chg="add mod">
          <ac:chgData name="Steve Cheung" userId="dacc916a-fe35-4a1b-aa48-9c131659e1e8" providerId="ADAL" clId="{B5136006-8996-4812-A8C1-926C3039B40C}" dt="2023-04-13T01:19:54.781" v="836" actId="1076"/>
          <ac:picMkLst>
            <pc:docMk/>
            <pc:sldMk cId="2095551994" sldId="290"/>
            <ac:picMk id="8" creationId="{22EFE3E2-0367-28F7-BA49-CCB9F8203814}"/>
          </ac:picMkLst>
        </pc:picChg>
      </pc:sldChg>
      <pc:sldChg chg="add del">
        <pc:chgData name="Steve Cheung" userId="dacc916a-fe35-4a1b-aa48-9c131659e1e8" providerId="ADAL" clId="{B5136006-8996-4812-A8C1-926C3039B40C}" dt="2023-04-13T01:18:44.486" v="816" actId="47"/>
        <pc:sldMkLst>
          <pc:docMk/>
          <pc:sldMk cId="3414692856" sldId="291"/>
        </pc:sldMkLst>
      </pc:sldChg>
      <pc:sldChg chg="addSp modSp add mod ord setBg">
        <pc:chgData name="Steve Cheung" userId="dacc916a-fe35-4a1b-aa48-9c131659e1e8" providerId="ADAL" clId="{B5136006-8996-4812-A8C1-926C3039B40C}" dt="2023-04-13T01:20:10.762" v="837"/>
        <pc:sldMkLst>
          <pc:docMk/>
          <pc:sldMk cId="884654775" sldId="292"/>
        </pc:sldMkLst>
        <pc:spChg chg="mod">
          <ac:chgData name="Steve Cheung" userId="dacc916a-fe35-4a1b-aa48-9c131659e1e8" providerId="ADAL" clId="{B5136006-8996-4812-A8C1-926C3039B40C}" dt="2023-04-13T01:12:59.904" v="726" actId="1036"/>
          <ac:spMkLst>
            <pc:docMk/>
            <pc:sldMk cId="884654775" sldId="292"/>
            <ac:spMk id="2" creationId="{FC849293-2F00-EE53-209F-19F2CD65CC42}"/>
          </ac:spMkLst>
        </pc:spChg>
        <pc:spChg chg="mod">
          <ac:chgData name="Steve Cheung" userId="dacc916a-fe35-4a1b-aa48-9c131659e1e8" providerId="ADAL" clId="{B5136006-8996-4812-A8C1-926C3039B40C}" dt="2023-04-13T01:12:59.904" v="726" actId="1036"/>
          <ac:spMkLst>
            <pc:docMk/>
            <pc:sldMk cId="884654775" sldId="292"/>
            <ac:spMk id="3" creationId="{5E5D80A2-5E04-63F7-45BC-85C36A4EC4C7}"/>
          </ac:spMkLst>
        </pc:spChg>
        <pc:graphicFrameChg chg="mod modGraphic">
          <ac:chgData name="Steve Cheung" userId="dacc916a-fe35-4a1b-aa48-9c131659e1e8" providerId="ADAL" clId="{B5136006-8996-4812-A8C1-926C3039B40C}" dt="2023-04-13T01:12:59.904" v="726" actId="1036"/>
          <ac:graphicFrameMkLst>
            <pc:docMk/>
            <pc:sldMk cId="884654775" sldId="292"/>
            <ac:graphicFrameMk id="4" creationId="{53132B23-0A62-FA15-7C8C-533E16601A8A}"/>
          </ac:graphicFrameMkLst>
        </pc:graphicFrameChg>
        <pc:picChg chg="add mod">
          <ac:chgData name="Steve Cheung" userId="dacc916a-fe35-4a1b-aa48-9c131659e1e8" providerId="ADAL" clId="{B5136006-8996-4812-A8C1-926C3039B40C}" dt="2023-04-13T01:13:24.146" v="731" actId="1076"/>
          <ac:picMkLst>
            <pc:docMk/>
            <pc:sldMk cId="884654775" sldId="292"/>
            <ac:picMk id="5" creationId="{ECCDEA26-745B-E87D-5FAC-A32F7D520420}"/>
          </ac:picMkLst>
        </pc:picChg>
        <pc:picChg chg="add mod">
          <ac:chgData name="Steve Cheung" userId="dacc916a-fe35-4a1b-aa48-9c131659e1e8" providerId="ADAL" clId="{B5136006-8996-4812-A8C1-926C3039B40C}" dt="2023-04-13T01:13:33.726" v="735" actId="1076"/>
          <ac:picMkLst>
            <pc:docMk/>
            <pc:sldMk cId="884654775" sldId="292"/>
            <ac:picMk id="6" creationId="{DBC4631E-0F4B-37D9-9F67-80DCE823FEF5}"/>
          </ac:picMkLst>
        </pc:picChg>
        <pc:picChg chg="add mod">
          <ac:chgData name="Steve Cheung" userId="dacc916a-fe35-4a1b-aa48-9c131659e1e8" providerId="ADAL" clId="{B5136006-8996-4812-A8C1-926C3039B40C}" dt="2023-04-13T01:13:43.124" v="738" actId="14100"/>
          <ac:picMkLst>
            <pc:docMk/>
            <pc:sldMk cId="884654775" sldId="292"/>
            <ac:picMk id="7" creationId="{C923617A-AE2C-2F3E-363B-36915DA527B9}"/>
          </ac:picMkLst>
        </pc:picChg>
        <pc:picChg chg="add mod">
          <ac:chgData name="Steve Cheung" userId="dacc916a-fe35-4a1b-aa48-9c131659e1e8" providerId="ADAL" clId="{B5136006-8996-4812-A8C1-926C3039B40C}" dt="2023-04-13T01:13:57.808" v="742" actId="1076"/>
          <ac:picMkLst>
            <pc:docMk/>
            <pc:sldMk cId="884654775" sldId="292"/>
            <ac:picMk id="8" creationId="{D65C7EB5-4CD5-BABD-9451-1293483C5726}"/>
          </ac:picMkLst>
        </pc:picChg>
        <pc:picChg chg="add mod">
          <ac:chgData name="Steve Cheung" userId="dacc916a-fe35-4a1b-aa48-9c131659e1e8" providerId="ADAL" clId="{B5136006-8996-4812-A8C1-926C3039B40C}" dt="2023-04-13T01:14:06.092" v="745" actId="14100"/>
          <ac:picMkLst>
            <pc:docMk/>
            <pc:sldMk cId="884654775" sldId="292"/>
            <ac:picMk id="9" creationId="{5F050B21-B112-F3A6-C1BC-F46A12444F52}"/>
          </ac:picMkLst>
        </pc:picChg>
        <pc:picChg chg="add mod">
          <ac:chgData name="Steve Cheung" userId="dacc916a-fe35-4a1b-aa48-9c131659e1e8" providerId="ADAL" clId="{B5136006-8996-4812-A8C1-926C3039B40C}" dt="2023-04-13T01:14:19.002" v="748" actId="14100"/>
          <ac:picMkLst>
            <pc:docMk/>
            <pc:sldMk cId="884654775" sldId="292"/>
            <ac:picMk id="10" creationId="{0315E0A2-F323-8576-E846-020E592270D9}"/>
          </ac:picMkLst>
        </pc:picChg>
      </pc:sldChg>
    </pc:docChg>
  </pc:docChgLst>
  <pc:docChgLst>
    <pc:chgData name="Steve Cheung" userId="dacc916a-fe35-4a1b-aa48-9c131659e1e8" providerId="ADAL" clId="{805CC7F0-55A0-463B-B0A6-EC50788BA0A2}"/>
    <pc:docChg chg="undo custSel addSld delSld modSld">
      <pc:chgData name="Steve Cheung" userId="dacc916a-fe35-4a1b-aa48-9c131659e1e8" providerId="ADAL" clId="{805CC7F0-55A0-463B-B0A6-EC50788BA0A2}" dt="2023-04-14T06:58:40.643" v="1295" actId="20577"/>
      <pc:docMkLst>
        <pc:docMk/>
      </pc:docMkLst>
      <pc:sldChg chg="addSp modSp mod">
        <pc:chgData name="Steve Cheung" userId="dacc916a-fe35-4a1b-aa48-9c131659e1e8" providerId="ADAL" clId="{805CC7F0-55A0-463B-B0A6-EC50788BA0A2}" dt="2023-04-14T06:02:57.842" v="1293"/>
        <pc:sldMkLst>
          <pc:docMk/>
          <pc:sldMk cId="3762381374" sldId="256"/>
        </pc:sldMkLst>
        <pc:spChg chg="mod">
          <ac:chgData name="Steve Cheung" userId="dacc916a-fe35-4a1b-aa48-9c131659e1e8" providerId="ADAL" clId="{805CC7F0-55A0-463B-B0A6-EC50788BA0A2}" dt="2023-04-14T06:02:56.280" v="1292" actId="948"/>
          <ac:spMkLst>
            <pc:docMk/>
            <pc:sldMk cId="3762381374" sldId="256"/>
            <ac:spMk id="5" creationId="{2B02E71F-4F8B-484D-B583-E0AFFBD4CE31}"/>
          </ac:spMkLst>
        </pc:spChg>
        <pc:picChg chg="add mod">
          <ac:chgData name="Steve Cheung" userId="dacc916a-fe35-4a1b-aa48-9c131659e1e8" providerId="ADAL" clId="{805CC7F0-55A0-463B-B0A6-EC50788BA0A2}" dt="2023-04-14T02:06:47.675" v="827"/>
          <ac:picMkLst>
            <pc:docMk/>
            <pc:sldMk cId="3762381374" sldId="256"/>
            <ac:picMk id="2" creationId="{12B42123-96D1-CB91-4AA0-59C89889B383}"/>
          </ac:picMkLst>
        </pc:picChg>
        <pc:picChg chg="add mod">
          <ac:chgData name="Steve Cheung" userId="dacc916a-fe35-4a1b-aa48-9c131659e1e8" providerId="ADAL" clId="{805CC7F0-55A0-463B-B0A6-EC50788BA0A2}" dt="2023-04-14T06:02:57.842" v="1293"/>
          <ac:picMkLst>
            <pc:docMk/>
            <pc:sldMk cId="3762381374" sldId="256"/>
            <ac:picMk id="3" creationId="{FBE4D2DF-8F92-7FB1-C1BB-BAD38B66C0BF}"/>
          </ac:picMkLst>
        </pc:picChg>
        <pc:picChg chg="add mod">
          <ac:chgData name="Steve Cheung" userId="dacc916a-fe35-4a1b-aa48-9c131659e1e8" providerId="ADAL" clId="{805CC7F0-55A0-463B-B0A6-EC50788BA0A2}" dt="2023-04-14T06:02:57.842" v="1293"/>
          <ac:picMkLst>
            <pc:docMk/>
            <pc:sldMk cId="3762381374" sldId="256"/>
            <ac:picMk id="4" creationId="{D71D6A62-EC5D-4B8D-89E2-09896F0BF306}"/>
          </ac:picMkLst>
        </pc:picChg>
      </pc:sldChg>
      <pc:sldChg chg="addSp delSp modSp mod">
        <pc:chgData name="Steve Cheung" userId="dacc916a-fe35-4a1b-aa48-9c131659e1e8" providerId="ADAL" clId="{805CC7F0-55A0-463B-B0A6-EC50788BA0A2}" dt="2023-04-14T04:21:22.970" v="1263" actId="1076"/>
        <pc:sldMkLst>
          <pc:docMk/>
          <pc:sldMk cId="2063046336" sldId="257"/>
        </pc:sldMkLst>
        <pc:graphicFrameChg chg="mod modGraphic">
          <ac:chgData name="Steve Cheung" userId="dacc916a-fe35-4a1b-aa48-9c131659e1e8" providerId="ADAL" clId="{805CC7F0-55A0-463B-B0A6-EC50788BA0A2}" dt="2023-04-13T06:03:23.936" v="164"/>
          <ac:graphicFrameMkLst>
            <pc:docMk/>
            <pc:sldMk cId="2063046336" sldId="257"/>
            <ac:graphicFrameMk id="5" creationId="{7F0C2E31-DE66-A58D-A3E9-83754E918D39}"/>
          </ac:graphicFrameMkLst>
        </pc:graphicFrameChg>
        <pc:picChg chg="add mod">
          <ac:chgData name="Steve Cheung" userId="dacc916a-fe35-4a1b-aa48-9c131659e1e8" providerId="ADAL" clId="{805CC7F0-55A0-463B-B0A6-EC50788BA0A2}" dt="2023-04-13T06:03:38.945" v="168" actId="1076"/>
          <ac:picMkLst>
            <pc:docMk/>
            <pc:sldMk cId="2063046336" sldId="257"/>
            <ac:picMk id="2" creationId="{539A29F9-6686-0F67-D153-D3D37BA2AD39}"/>
          </ac:picMkLst>
        </pc:picChg>
        <pc:picChg chg="del">
          <ac:chgData name="Steve Cheung" userId="dacc916a-fe35-4a1b-aa48-9c131659e1e8" providerId="ADAL" clId="{805CC7F0-55A0-463B-B0A6-EC50788BA0A2}" dt="2023-04-13T06:00:15.481" v="56" actId="478"/>
          <ac:picMkLst>
            <pc:docMk/>
            <pc:sldMk cId="2063046336" sldId="257"/>
            <ac:picMk id="3" creationId="{4FF23F56-4444-F278-1864-ED8D641C98B8}"/>
          </ac:picMkLst>
        </pc:picChg>
        <pc:picChg chg="add mod">
          <ac:chgData name="Steve Cheung" userId="dacc916a-fe35-4a1b-aa48-9c131659e1e8" providerId="ADAL" clId="{805CC7F0-55A0-463B-B0A6-EC50788BA0A2}" dt="2023-04-13T06:03:52.415" v="171" actId="14100"/>
          <ac:picMkLst>
            <pc:docMk/>
            <pc:sldMk cId="2063046336" sldId="257"/>
            <ac:picMk id="4" creationId="{C2E6674F-C78A-069F-A4D7-764E485CDAF7}"/>
          </ac:picMkLst>
        </pc:picChg>
        <pc:picChg chg="del">
          <ac:chgData name="Steve Cheung" userId="dacc916a-fe35-4a1b-aa48-9c131659e1e8" providerId="ADAL" clId="{805CC7F0-55A0-463B-B0A6-EC50788BA0A2}" dt="2023-04-13T06:00:17.101" v="57" actId="478"/>
          <ac:picMkLst>
            <pc:docMk/>
            <pc:sldMk cId="2063046336" sldId="257"/>
            <ac:picMk id="6" creationId="{C2416FF4-FEDD-9515-902E-378E88A39BB8}"/>
          </ac:picMkLst>
        </pc:picChg>
        <pc:picChg chg="del">
          <ac:chgData name="Steve Cheung" userId="dacc916a-fe35-4a1b-aa48-9c131659e1e8" providerId="ADAL" clId="{805CC7F0-55A0-463B-B0A6-EC50788BA0A2}" dt="2023-04-13T06:00:14.261" v="55" actId="478"/>
          <ac:picMkLst>
            <pc:docMk/>
            <pc:sldMk cId="2063046336" sldId="257"/>
            <ac:picMk id="7" creationId="{78B6FEDB-9A27-AE58-8793-4671D78AE43B}"/>
          </ac:picMkLst>
        </pc:picChg>
        <pc:picChg chg="del">
          <ac:chgData name="Steve Cheung" userId="dacc916a-fe35-4a1b-aa48-9c131659e1e8" providerId="ADAL" clId="{805CC7F0-55A0-463B-B0A6-EC50788BA0A2}" dt="2023-04-13T06:00:13.701" v="54" actId="478"/>
          <ac:picMkLst>
            <pc:docMk/>
            <pc:sldMk cId="2063046336" sldId="257"/>
            <ac:picMk id="8" creationId="{3860B8C3-CB09-F63C-168E-B6DE0FCEA7A5}"/>
          </ac:picMkLst>
        </pc:picChg>
        <pc:picChg chg="del">
          <ac:chgData name="Steve Cheung" userId="dacc916a-fe35-4a1b-aa48-9c131659e1e8" providerId="ADAL" clId="{805CC7F0-55A0-463B-B0A6-EC50788BA0A2}" dt="2023-04-13T06:00:18.141" v="58" actId="478"/>
          <ac:picMkLst>
            <pc:docMk/>
            <pc:sldMk cId="2063046336" sldId="257"/>
            <ac:picMk id="9" creationId="{8B800465-19B5-41B3-5E34-46E4F35E2B51}"/>
          </ac:picMkLst>
        </pc:picChg>
        <pc:picChg chg="del">
          <ac:chgData name="Steve Cheung" userId="dacc916a-fe35-4a1b-aa48-9c131659e1e8" providerId="ADAL" clId="{805CC7F0-55A0-463B-B0A6-EC50788BA0A2}" dt="2023-04-13T06:00:18.701" v="59" actId="478"/>
          <ac:picMkLst>
            <pc:docMk/>
            <pc:sldMk cId="2063046336" sldId="257"/>
            <ac:picMk id="10" creationId="{601B7A00-32E4-3411-0D61-982BE4FFB872}"/>
          </ac:picMkLst>
        </pc:picChg>
        <pc:picChg chg="add mod">
          <ac:chgData name="Steve Cheung" userId="dacc916a-fe35-4a1b-aa48-9c131659e1e8" providerId="ADAL" clId="{805CC7F0-55A0-463B-B0A6-EC50788BA0A2}" dt="2023-04-13T06:04:02.030" v="174" actId="14100"/>
          <ac:picMkLst>
            <pc:docMk/>
            <pc:sldMk cId="2063046336" sldId="257"/>
            <ac:picMk id="11" creationId="{EB8F6187-928F-6CDB-E25E-0AA71CB080F9}"/>
          </ac:picMkLst>
        </pc:picChg>
        <pc:picChg chg="add mod">
          <ac:chgData name="Steve Cheung" userId="dacc916a-fe35-4a1b-aa48-9c131659e1e8" providerId="ADAL" clId="{805CC7F0-55A0-463B-B0A6-EC50788BA0A2}" dt="2023-04-14T04:21:22.970" v="1263" actId="1076"/>
          <ac:picMkLst>
            <pc:docMk/>
            <pc:sldMk cId="2063046336" sldId="257"/>
            <ac:picMk id="12" creationId="{6003119C-FC8C-7A60-B1C6-63F2BF78318F}"/>
          </ac:picMkLst>
        </pc:picChg>
        <pc:picChg chg="add mod">
          <ac:chgData name="Steve Cheung" userId="dacc916a-fe35-4a1b-aa48-9c131659e1e8" providerId="ADAL" clId="{805CC7F0-55A0-463B-B0A6-EC50788BA0A2}" dt="2023-04-14T04:21:22.970" v="1263" actId="1076"/>
          <ac:picMkLst>
            <pc:docMk/>
            <pc:sldMk cId="2063046336" sldId="257"/>
            <ac:picMk id="13" creationId="{9214F618-BBBE-E6D4-8183-91EB5F755CC3}"/>
          </ac:picMkLst>
        </pc:picChg>
        <pc:picChg chg="add mod">
          <ac:chgData name="Steve Cheung" userId="dacc916a-fe35-4a1b-aa48-9c131659e1e8" providerId="ADAL" clId="{805CC7F0-55A0-463B-B0A6-EC50788BA0A2}" dt="2023-04-14T04:21:22.970" v="1263" actId="1076"/>
          <ac:picMkLst>
            <pc:docMk/>
            <pc:sldMk cId="2063046336" sldId="257"/>
            <ac:picMk id="14" creationId="{4EC9E301-AF53-DA70-B2CF-23C869CAA130}"/>
          </ac:picMkLst>
        </pc:picChg>
      </pc:sldChg>
      <pc:sldChg chg="modSp mod">
        <pc:chgData name="Steve Cheung" userId="dacc916a-fe35-4a1b-aa48-9c131659e1e8" providerId="ADAL" clId="{805CC7F0-55A0-463B-B0A6-EC50788BA0A2}" dt="2023-04-13T06:01:49.967" v="146"/>
        <pc:sldMkLst>
          <pc:docMk/>
          <pc:sldMk cId="4049072311" sldId="262"/>
        </pc:sldMkLst>
        <pc:spChg chg="mod">
          <ac:chgData name="Steve Cheung" userId="dacc916a-fe35-4a1b-aa48-9c131659e1e8" providerId="ADAL" clId="{805CC7F0-55A0-463B-B0A6-EC50788BA0A2}" dt="2023-04-13T06:01:49.967" v="146"/>
          <ac:spMkLst>
            <pc:docMk/>
            <pc:sldMk cId="4049072311" sldId="262"/>
            <ac:spMk id="8" creationId="{09987FD5-C01B-4ECA-9AC5-21F2CAE289BC}"/>
          </ac:spMkLst>
        </pc:spChg>
      </pc:sldChg>
      <pc:sldChg chg="addSp delSp modSp mod">
        <pc:chgData name="Steve Cheung" userId="dacc916a-fe35-4a1b-aa48-9c131659e1e8" providerId="ADAL" clId="{805CC7F0-55A0-463B-B0A6-EC50788BA0A2}" dt="2023-04-14T04:21:34.563" v="1266" actId="1076"/>
        <pc:sldMkLst>
          <pc:docMk/>
          <pc:sldMk cId="3080630184" sldId="265"/>
        </pc:sldMkLst>
        <pc:graphicFrameChg chg="add del mod modGraphic">
          <ac:chgData name="Steve Cheung" userId="dacc916a-fe35-4a1b-aa48-9c131659e1e8" providerId="ADAL" clId="{805CC7F0-55A0-463B-B0A6-EC50788BA0A2}" dt="2023-04-13T06:05:49.527" v="201"/>
          <ac:graphicFrameMkLst>
            <pc:docMk/>
            <pc:sldMk cId="3080630184" sldId="265"/>
            <ac:graphicFrameMk id="2" creationId="{976EA208-D857-738F-AA86-E2223245C7CD}"/>
          </ac:graphicFrameMkLst>
        </pc:graphicFrameChg>
        <pc:picChg chg="del">
          <ac:chgData name="Steve Cheung" userId="dacc916a-fe35-4a1b-aa48-9c131659e1e8" providerId="ADAL" clId="{805CC7F0-55A0-463B-B0A6-EC50788BA0A2}" dt="2023-04-13T06:00:40.335" v="68" actId="478"/>
          <ac:picMkLst>
            <pc:docMk/>
            <pc:sldMk cId="3080630184" sldId="265"/>
            <ac:picMk id="3" creationId="{008B6719-D0FB-83A8-9227-7FE11981D0C7}"/>
          </ac:picMkLst>
        </pc:picChg>
        <pc:picChg chg="del">
          <ac:chgData name="Steve Cheung" userId="dacc916a-fe35-4a1b-aa48-9c131659e1e8" providerId="ADAL" clId="{805CC7F0-55A0-463B-B0A6-EC50788BA0A2}" dt="2023-04-13T06:00:41.599" v="69" actId="478"/>
          <ac:picMkLst>
            <pc:docMk/>
            <pc:sldMk cId="3080630184" sldId="265"/>
            <ac:picMk id="4" creationId="{5033FA29-298F-FC41-A297-06C659750976}"/>
          </ac:picMkLst>
        </pc:picChg>
        <pc:picChg chg="del">
          <ac:chgData name="Steve Cheung" userId="dacc916a-fe35-4a1b-aa48-9c131659e1e8" providerId="ADAL" clId="{805CC7F0-55A0-463B-B0A6-EC50788BA0A2}" dt="2023-04-13T06:00:35.928" v="65" actId="478"/>
          <ac:picMkLst>
            <pc:docMk/>
            <pc:sldMk cId="3080630184" sldId="265"/>
            <ac:picMk id="5" creationId="{1D3555B6-3C53-4E73-0118-0F49631D78AE}"/>
          </ac:picMkLst>
        </pc:picChg>
        <pc:picChg chg="del">
          <ac:chgData name="Steve Cheung" userId="dacc916a-fe35-4a1b-aa48-9c131659e1e8" providerId="ADAL" clId="{805CC7F0-55A0-463B-B0A6-EC50788BA0A2}" dt="2023-04-13T06:00:42.183" v="70" actId="478"/>
          <ac:picMkLst>
            <pc:docMk/>
            <pc:sldMk cId="3080630184" sldId="265"/>
            <ac:picMk id="6" creationId="{E56FDE3F-C312-2045-C629-14CBE00D41F0}"/>
          </ac:picMkLst>
        </pc:picChg>
        <pc:picChg chg="del">
          <ac:chgData name="Steve Cheung" userId="dacc916a-fe35-4a1b-aa48-9c131659e1e8" providerId="ADAL" clId="{805CC7F0-55A0-463B-B0A6-EC50788BA0A2}" dt="2023-04-13T06:00:35.482" v="64" actId="478"/>
          <ac:picMkLst>
            <pc:docMk/>
            <pc:sldMk cId="3080630184" sldId="265"/>
            <ac:picMk id="7" creationId="{BAE7B5F0-08A0-83E8-631D-8405A3CA6344}"/>
          </ac:picMkLst>
        </pc:picChg>
        <pc:picChg chg="del">
          <ac:chgData name="Steve Cheung" userId="dacc916a-fe35-4a1b-aa48-9c131659e1e8" providerId="ADAL" clId="{805CC7F0-55A0-463B-B0A6-EC50788BA0A2}" dt="2023-04-13T06:00:42.766" v="71" actId="478"/>
          <ac:picMkLst>
            <pc:docMk/>
            <pc:sldMk cId="3080630184" sldId="265"/>
            <ac:picMk id="8" creationId="{A1778E25-3F00-9202-BD47-906C8F371007}"/>
          </ac:picMkLst>
        </pc:picChg>
        <pc:picChg chg="add mod">
          <ac:chgData name="Steve Cheung" userId="dacc916a-fe35-4a1b-aa48-9c131659e1e8" providerId="ADAL" clId="{805CC7F0-55A0-463B-B0A6-EC50788BA0A2}" dt="2023-04-13T06:06:03.218" v="204" actId="14100"/>
          <ac:picMkLst>
            <pc:docMk/>
            <pc:sldMk cId="3080630184" sldId="265"/>
            <ac:picMk id="9" creationId="{B5FAF3D1-C6CD-28EC-E216-3A9AD72413FA}"/>
          </ac:picMkLst>
        </pc:picChg>
        <pc:picChg chg="add mod">
          <ac:chgData name="Steve Cheung" userId="dacc916a-fe35-4a1b-aa48-9c131659e1e8" providerId="ADAL" clId="{805CC7F0-55A0-463B-B0A6-EC50788BA0A2}" dt="2023-04-13T06:06:10.702" v="207" actId="14100"/>
          <ac:picMkLst>
            <pc:docMk/>
            <pc:sldMk cId="3080630184" sldId="265"/>
            <ac:picMk id="10" creationId="{177D3614-31E7-9FCF-7C96-B0B29EC32013}"/>
          </ac:picMkLst>
        </pc:picChg>
        <pc:picChg chg="add mod">
          <ac:chgData name="Steve Cheung" userId="dacc916a-fe35-4a1b-aa48-9c131659e1e8" providerId="ADAL" clId="{805CC7F0-55A0-463B-B0A6-EC50788BA0A2}" dt="2023-04-13T06:06:19.153" v="210" actId="14100"/>
          <ac:picMkLst>
            <pc:docMk/>
            <pc:sldMk cId="3080630184" sldId="265"/>
            <ac:picMk id="11" creationId="{7B37F398-F2B9-9F87-DB48-7E5A50F02CF3}"/>
          </ac:picMkLst>
        </pc:picChg>
        <pc:picChg chg="add mod">
          <ac:chgData name="Steve Cheung" userId="dacc916a-fe35-4a1b-aa48-9c131659e1e8" providerId="ADAL" clId="{805CC7F0-55A0-463B-B0A6-EC50788BA0A2}" dt="2023-04-14T04:21:32.688" v="1265" actId="1076"/>
          <ac:picMkLst>
            <pc:docMk/>
            <pc:sldMk cId="3080630184" sldId="265"/>
            <ac:picMk id="12" creationId="{D0425C8B-EC33-D838-E18F-47EB5C07D94D}"/>
          </ac:picMkLst>
        </pc:picChg>
        <pc:picChg chg="add mod">
          <ac:chgData name="Steve Cheung" userId="dacc916a-fe35-4a1b-aa48-9c131659e1e8" providerId="ADAL" clId="{805CC7F0-55A0-463B-B0A6-EC50788BA0A2}" dt="2023-04-14T04:21:32.688" v="1265" actId="1076"/>
          <ac:picMkLst>
            <pc:docMk/>
            <pc:sldMk cId="3080630184" sldId="265"/>
            <ac:picMk id="13" creationId="{B0B8555E-5865-212A-F9DA-18C4F807A76C}"/>
          </ac:picMkLst>
        </pc:picChg>
        <pc:picChg chg="add mod">
          <ac:chgData name="Steve Cheung" userId="dacc916a-fe35-4a1b-aa48-9c131659e1e8" providerId="ADAL" clId="{805CC7F0-55A0-463B-B0A6-EC50788BA0A2}" dt="2023-04-14T04:21:34.563" v="1266" actId="1076"/>
          <ac:picMkLst>
            <pc:docMk/>
            <pc:sldMk cId="3080630184" sldId="265"/>
            <ac:picMk id="14" creationId="{01C8F2B7-B6EC-17E5-A9FD-D27617AE09D3}"/>
          </ac:picMkLst>
        </pc:picChg>
      </pc:sldChg>
      <pc:sldChg chg="addSp delSp modSp mod">
        <pc:chgData name="Steve Cheung" userId="dacc916a-fe35-4a1b-aa48-9c131659e1e8" providerId="ADAL" clId="{805CC7F0-55A0-463B-B0A6-EC50788BA0A2}" dt="2023-04-14T04:21:59.367" v="1273" actId="1076"/>
        <pc:sldMkLst>
          <pc:docMk/>
          <pc:sldMk cId="1084876822" sldId="266"/>
        </pc:sldMkLst>
        <pc:graphicFrameChg chg="mod modGraphic">
          <ac:chgData name="Steve Cheung" userId="dacc916a-fe35-4a1b-aa48-9c131659e1e8" providerId="ADAL" clId="{805CC7F0-55A0-463B-B0A6-EC50788BA0A2}" dt="2023-04-13T06:26:03.258" v="300" actId="20577"/>
          <ac:graphicFrameMkLst>
            <pc:docMk/>
            <pc:sldMk cId="1084876822" sldId="266"/>
            <ac:graphicFrameMk id="3" creationId="{1856848D-FF7A-01D6-924A-77F75920B703}"/>
          </ac:graphicFrameMkLst>
        </pc:graphicFrameChg>
        <pc:picChg chg="del">
          <ac:chgData name="Steve Cheung" userId="dacc916a-fe35-4a1b-aa48-9c131659e1e8" providerId="ADAL" clId="{805CC7F0-55A0-463B-B0A6-EC50788BA0A2}" dt="2023-04-13T06:01:05.505" v="87" actId="478"/>
          <ac:picMkLst>
            <pc:docMk/>
            <pc:sldMk cId="1084876822" sldId="266"/>
            <ac:picMk id="2" creationId="{06419CF1-3D82-A658-5034-9B42B66C7418}"/>
          </ac:picMkLst>
        </pc:picChg>
        <pc:picChg chg="del">
          <ac:chgData name="Steve Cheung" userId="dacc916a-fe35-4a1b-aa48-9c131659e1e8" providerId="ADAL" clId="{805CC7F0-55A0-463B-B0A6-EC50788BA0A2}" dt="2023-04-13T06:01:06.104" v="88" actId="478"/>
          <ac:picMkLst>
            <pc:docMk/>
            <pc:sldMk cId="1084876822" sldId="266"/>
            <ac:picMk id="4" creationId="{BF069D99-81C1-18A7-85D0-A996C691303E}"/>
          </ac:picMkLst>
        </pc:picChg>
        <pc:picChg chg="del">
          <ac:chgData name="Steve Cheung" userId="dacc916a-fe35-4a1b-aa48-9c131659e1e8" providerId="ADAL" clId="{805CC7F0-55A0-463B-B0A6-EC50788BA0A2}" dt="2023-04-13T06:01:06.656" v="89" actId="478"/>
          <ac:picMkLst>
            <pc:docMk/>
            <pc:sldMk cId="1084876822" sldId="266"/>
            <ac:picMk id="5" creationId="{2CE36CCD-DF90-705C-283B-E740DCCEBF0D}"/>
          </ac:picMkLst>
        </pc:picChg>
        <pc:picChg chg="del">
          <ac:chgData name="Steve Cheung" userId="dacc916a-fe35-4a1b-aa48-9c131659e1e8" providerId="ADAL" clId="{805CC7F0-55A0-463B-B0A6-EC50788BA0A2}" dt="2023-04-13T06:01:08.392" v="92" actId="478"/>
          <ac:picMkLst>
            <pc:docMk/>
            <pc:sldMk cId="1084876822" sldId="266"/>
            <ac:picMk id="6" creationId="{D0633E45-1269-45DA-41A9-A0CE1F1CA523}"/>
          </ac:picMkLst>
        </pc:picChg>
        <pc:picChg chg="del">
          <ac:chgData name="Steve Cheung" userId="dacc916a-fe35-4a1b-aa48-9c131659e1e8" providerId="ADAL" clId="{805CC7F0-55A0-463B-B0A6-EC50788BA0A2}" dt="2023-04-13T06:01:07.729" v="91" actId="478"/>
          <ac:picMkLst>
            <pc:docMk/>
            <pc:sldMk cId="1084876822" sldId="266"/>
            <ac:picMk id="7" creationId="{3AF67A9E-242C-6C6F-92EF-7819F28D2BE3}"/>
          </ac:picMkLst>
        </pc:picChg>
        <pc:picChg chg="del">
          <ac:chgData name="Steve Cheung" userId="dacc916a-fe35-4a1b-aa48-9c131659e1e8" providerId="ADAL" clId="{805CC7F0-55A0-463B-B0A6-EC50788BA0A2}" dt="2023-04-13T06:01:07.281" v="90" actId="478"/>
          <ac:picMkLst>
            <pc:docMk/>
            <pc:sldMk cId="1084876822" sldId="266"/>
            <ac:picMk id="8" creationId="{929A6332-662B-5141-2D47-F9685DEFEA44}"/>
          </ac:picMkLst>
        </pc:picChg>
        <pc:picChg chg="add mod">
          <ac:chgData name="Steve Cheung" userId="dacc916a-fe35-4a1b-aa48-9c131659e1e8" providerId="ADAL" clId="{805CC7F0-55A0-463B-B0A6-EC50788BA0A2}" dt="2023-04-13T06:26:37.636" v="304" actId="1076"/>
          <ac:picMkLst>
            <pc:docMk/>
            <pc:sldMk cId="1084876822" sldId="266"/>
            <ac:picMk id="9" creationId="{74D4EDFC-F2DD-D3D6-7786-E00532D4647C}"/>
          </ac:picMkLst>
        </pc:picChg>
        <pc:picChg chg="add mod">
          <ac:chgData name="Steve Cheung" userId="dacc916a-fe35-4a1b-aa48-9c131659e1e8" providerId="ADAL" clId="{805CC7F0-55A0-463B-B0A6-EC50788BA0A2}" dt="2023-04-14T04:21:57.743" v="1272" actId="1076"/>
          <ac:picMkLst>
            <pc:docMk/>
            <pc:sldMk cId="1084876822" sldId="266"/>
            <ac:picMk id="10" creationId="{64A0200C-B7AD-05AD-F7AE-81C645D17426}"/>
          </ac:picMkLst>
        </pc:picChg>
        <pc:picChg chg="add mod">
          <ac:chgData name="Steve Cheung" userId="dacc916a-fe35-4a1b-aa48-9c131659e1e8" providerId="ADAL" clId="{805CC7F0-55A0-463B-B0A6-EC50788BA0A2}" dt="2023-04-13T06:27:05.041" v="324" actId="14100"/>
          <ac:picMkLst>
            <pc:docMk/>
            <pc:sldMk cId="1084876822" sldId="266"/>
            <ac:picMk id="11" creationId="{C957091B-CCA4-2ECF-BB14-71F1DE7DCEEA}"/>
          </ac:picMkLst>
        </pc:picChg>
        <pc:picChg chg="add mod">
          <ac:chgData name="Steve Cheung" userId="dacc916a-fe35-4a1b-aa48-9c131659e1e8" providerId="ADAL" clId="{805CC7F0-55A0-463B-B0A6-EC50788BA0A2}" dt="2023-04-14T04:21:59.367" v="1273" actId="1076"/>
          <ac:picMkLst>
            <pc:docMk/>
            <pc:sldMk cId="1084876822" sldId="266"/>
            <ac:picMk id="12" creationId="{62732BAC-C7A2-2528-B599-468A87AFB3EE}"/>
          </ac:picMkLst>
        </pc:picChg>
        <pc:picChg chg="add mod">
          <ac:chgData name="Steve Cheung" userId="dacc916a-fe35-4a1b-aa48-9c131659e1e8" providerId="ADAL" clId="{805CC7F0-55A0-463B-B0A6-EC50788BA0A2}" dt="2023-04-13T06:27:39.701" v="373" actId="14100"/>
          <ac:picMkLst>
            <pc:docMk/>
            <pc:sldMk cId="1084876822" sldId="266"/>
            <ac:picMk id="13" creationId="{C75549E2-E7EC-96E8-2EDD-E977FA220179}"/>
          </ac:picMkLst>
        </pc:picChg>
        <pc:picChg chg="add mod">
          <ac:chgData name="Steve Cheung" userId="dacc916a-fe35-4a1b-aa48-9c131659e1e8" providerId="ADAL" clId="{805CC7F0-55A0-463B-B0A6-EC50788BA0A2}" dt="2023-04-14T04:21:57.743" v="1272" actId="1076"/>
          <ac:picMkLst>
            <pc:docMk/>
            <pc:sldMk cId="1084876822" sldId="266"/>
            <ac:picMk id="14" creationId="{E72A1D3C-1042-E9E2-6B0D-4106BA658209}"/>
          </ac:picMkLst>
        </pc:picChg>
      </pc:sldChg>
      <pc:sldChg chg="addSp delSp modSp mod">
        <pc:chgData name="Steve Cheung" userId="dacc916a-fe35-4a1b-aa48-9c131659e1e8" providerId="ADAL" clId="{805CC7F0-55A0-463B-B0A6-EC50788BA0A2}" dt="2023-04-14T04:21:47.774" v="1270" actId="1076"/>
        <pc:sldMkLst>
          <pc:docMk/>
          <pc:sldMk cId="2054814032" sldId="267"/>
        </pc:sldMkLst>
        <pc:graphicFrameChg chg="mod modGraphic">
          <ac:chgData name="Steve Cheung" userId="dacc916a-fe35-4a1b-aa48-9c131659e1e8" providerId="ADAL" clId="{805CC7F0-55A0-463B-B0A6-EC50788BA0A2}" dt="2023-04-13T06:20:36.758" v="237" actId="113"/>
          <ac:graphicFrameMkLst>
            <pc:docMk/>
            <pc:sldMk cId="2054814032" sldId="267"/>
            <ac:graphicFrameMk id="2" creationId="{AA8EF1CE-9D44-BD82-8F28-69D1876F7CCC}"/>
          </ac:graphicFrameMkLst>
        </pc:graphicFrameChg>
        <pc:picChg chg="del">
          <ac:chgData name="Steve Cheung" userId="dacc916a-fe35-4a1b-aa48-9c131659e1e8" providerId="ADAL" clId="{805CC7F0-55A0-463B-B0A6-EC50788BA0A2}" dt="2023-04-13T06:00:51.978" v="79" actId="478"/>
          <ac:picMkLst>
            <pc:docMk/>
            <pc:sldMk cId="2054814032" sldId="267"/>
            <ac:picMk id="3" creationId="{CBBB6018-B657-A238-672D-746B77485D00}"/>
          </ac:picMkLst>
        </pc:picChg>
        <pc:picChg chg="del">
          <ac:chgData name="Steve Cheung" userId="dacc916a-fe35-4a1b-aa48-9c131659e1e8" providerId="ADAL" clId="{805CC7F0-55A0-463B-B0A6-EC50788BA0A2}" dt="2023-04-13T06:00:51.490" v="78" actId="478"/>
          <ac:picMkLst>
            <pc:docMk/>
            <pc:sldMk cId="2054814032" sldId="267"/>
            <ac:picMk id="4" creationId="{7AA3B88D-8AC2-1EA8-68C6-8F4773750931}"/>
          </ac:picMkLst>
        </pc:picChg>
        <pc:picChg chg="del">
          <ac:chgData name="Steve Cheung" userId="dacc916a-fe35-4a1b-aa48-9c131659e1e8" providerId="ADAL" clId="{805CC7F0-55A0-463B-B0A6-EC50788BA0A2}" dt="2023-04-13T06:00:51.137" v="77" actId="478"/>
          <ac:picMkLst>
            <pc:docMk/>
            <pc:sldMk cId="2054814032" sldId="267"/>
            <ac:picMk id="5" creationId="{0C6E3E69-2BE9-0A05-AA9B-D0282C6D18F3}"/>
          </ac:picMkLst>
        </pc:picChg>
        <pc:picChg chg="del">
          <ac:chgData name="Steve Cheung" userId="dacc916a-fe35-4a1b-aa48-9c131659e1e8" providerId="ADAL" clId="{805CC7F0-55A0-463B-B0A6-EC50788BA0A2}" dt="2023-04-13T06:00:52.912" v="80" actId="478"/>
          <ac:picMkLst>
            <pc:docMk/>
            <pc:sldMk cId="2054814032" sldId="267"/>
            <ac:picMk id="6" creationId="{49FEA0ED-D588-92E0-B6ED-2478D8C323A5}"/>
          </ac:picMkLst>
        </pc:picChg>
        <pc:picChg chg="del">
          <ac:chgData name="Steve Cheung" userId="dacc916a-fe35-4a1b-aa48-9c131659e1e8" providerId="ADAL" clId="{805CC7F0-55A0-463B-B0A6-EC50788BA0A2}" dt="2023-04-13T06:00:53.368" v="81" actId="478"/>
          <ac:picMkLst>
            <pc:docMk/>
            <pc:sldMk cId="2054814032" sldId="267"/>
            <ac:picMk id="7" creationId="{BFB32631-FF50-08E2-748E-4E28EC181B1E}"/>
          </ac:picMkLst>
        </pc:picChg>
        <pc:picChg chg="del">
          <ac:chgData name="Steve Cheung" userId="dacc916a-fe35-4a1b-aa48-9c131659e1e8" providerId="ADAL" clId="{805CC7F0-55A0-463B-B0A6-EC50788BA0A2}" dt="2023-04-13T06:00:53.840" v="82" actId="478"/>
          <ac:picMkLst>
            <pc:docMk/>
            <pc:sldMk cId="2054814032" sldId="267"/>
            <ac:picMk id="8" creationId="{63DA843C-62C8-862C-0FAD-9676E2275426}"/>
          </ac:picMkLst>
        </pc:picChg>
        <pc:picChg chg="add mod">
          <ac:chgData name="Steve Cheung" userId="dacc916a-fe35-4a1b-aa48-9c131659e1e8" providerId="ADAL" clId="{805CC7F0-55A0-463B-B0A6-EC50788BA0A2}" dt="2023-04-13T06:20:40.289" v="240" actId="14100"/>
          <ac:picMkLst>
            <pc:docMk/>
            <pc:sldMk cId="2054814032" sldId="267"/>
            <ac:picMk id="9" creationId="{AB2BD4EA-9D42-55EC-DF10-D1866A9E0683}"/>
          </ac:picMkLst>
        </pc:picChg>
        <pc:picChg chg="add mod">
          <ac:chgData name="Steve Cheung" userId="dacc916a-fe35-4a1b-aa48-9c131659e1e8" providerId="ADAL" clId="{805CC7F0-55A0-463B-B0A6-EC50788BA0A2}" dt="2023-04-14T04:21:44.453" v="1268" actId="1076"/>
          <ac:picMkLst>
            <pc:docMk/>
            <pc:sldMk cId="2054814032" sldId="267"/>
            <ac:picMk id="10" creationId="{3ADE2392-8C02-74FD-701F-F5BA64338A76}"/>
          </ac:picMkLst>
        </pc:picChg>
        <pc:picChg chg="add mod">
          <ac:chgData name="Steve Cheung" userId="dacc916a-fe35-4a1b-aa48-9c131659e1e8" providerId="ADAL" clId="{805CC7F0-55A0-463B-B0A6-EC50788BA0A2}" dt="2023-04-13T06:21:20.527" v="248" actId="14100"/>
          <ac:picMkLst>
            <pc:docMk/>
            <pc:sldMk cId="2054814032" sldId="267"/>
            <ac:picMk id="11" creationId="{21909D13-6C00-981C-F8C3-A4B6459AD9D2}"/>
          </ac:picMkLst>
        </pc:picChg>
        <pc:picChg chg="add mod">
          <ac:chgData name="Steve Cheung" userId="dacc916a-fe35-4a1b-aa48-9c131659e1e8" providerId="ADAL" clId="{805CC7F0-55A0-463B-B0A6-EC50788BA0A2}" dt="2023-04-14T04:21:47.774" v="1270" actId="1076"/>
          <ac:picMkLst>
            <pc:docMk/>
            <pc:sldMk cId="2054814032" sldId="267"/>
            <ac:picMk id="12" creationId="{83B42190-ECD5-B18E-6896-A03D3C810049}"/>
          </ac:picMkLst>
        </pc:picChg>
        <pc:picChg chg="add mod">
          <ac:chgData name="Steve Cheung" userId="dacc916a-fe35-4a1b-aa48-9c131659e1e8" providerId="ADAL" clId="{805CC7F0-55A0-463B-B0A6-EC50788BA0A2}" dt="2023-04-14T04:21:46.636" v="1269" actId="1076"/>
          <ac:picMkLst>
            <pc:docMk/>
            <pc:sldMk cId="2054814032" sldId="267"/>
            <ac:picMk id="13" creationId="{94CF9B7F-1C30-CEA9-C142-C8B7CBB849C6}"/>
          </ac:picMkLst>
        </pc:picChg>
        <pc:picChg chg="add mod">
          <ac:chgData name="Steve Cheung" userId="dacc916a-fe35-4a1b-aa48-9c131659e1e8" providerId="ADAL" clId="{805CC7F0-55A0-463B-B0A6-EC50788BA0A2}" dt="2023-04-13T06:24:00.987" v="282" actId="14100"/>
          <ac:picMkLst>
            <pc:docMk/>
            <pc:sldMk cId="2054814032" sldId="267"/>
            <ac:picMk id="14" creationId="{1570A0BA-B6CA-D680-B655-0D71DC85B47F}"/>
          </ac:picMkLst>
        </pc:picChg>
      </pc:sldChg>
      <pc:sldChg chg="addSp delSp modSp mod">
        <pc:chgData name="Steve Cheung" userId="dacc916a-fe35-4a1b-aa48-9c131659e1e8" providerId="ADAL" clId="{805CC7F0-55A0-463B-B0A6-EC50788BA0A2}" dt="2023-04-14T04:22:19.226" v="1278" actId="1076"/>
        <pc:sldMkLst>
          <pc:docMk/>
          <pc:sldMk cId="4143565217" sldId="268"/>
        </pc:sldMkLst>
        <pc:graphicFrameChg chg="mod modGraphic">
          <ac:chgData name="Steve Cheung" userId="dacc916a-fe35-4a1b-aa48-9c131659e1e8" providerId="ADAL" clId="{805CC7F0-55A0-463B-B0A6-EC50788BA0A2}" dt="2023-04-13T06:36:44.697" v="471" actId="20577"/>
          <ac:graphicFrameMkLst>
            <pc:docMk/>
            <pc:sldMk cId="4143565217" sldId="268"/>
            <ac:graphicFrameMk id="2" creationId="{07DE3DA3-8EA3-3D2D-53A9-CF9244031643}"/>
          </ac:graphicFrameMkLst>
        </pc:graphicFrameChg>
        <pc:picChg chg="del">
          <ac:chgData name="Steve Cheung" userId="dacc916a-fe35-4a1b-aa48-9c131659e1e8" providerId="ADAL" clId="{805CC7F0-55A0-463B-B0A6-EC50788BA0A2}" dt="2023-04-13T06:01:28.109" v="106" actId="478"/>
          <ac:picMkLst>
            <pc:docMk/>
            <pc:sldMk cId="4143565217" sldId="268"/>
            <ac:picMk id="3" creationId="{9411044F-0A35-F98E-7A2F-F2629BE0C661}"/>
          </ac:picMkLst>
        </pc:picChg>
        <pc:picChg chg="del">
          <ac:chgData name="Steve Cheung" userId="dacc916a-fe35-4a1b-aa48-9c131659e1e8" providerId="ADAL" clId="{805CC7F0-55A0-463B-B0A6-EC50788BA0A2}" dt="2023-04-13T06:01:28.456" v="107" actId="478"/>
          <ac:picMkLst>
            <pc:docMk/>
            <pc:sldMk cId="4143565217" sldId="268"/>
            <ac:picMk id="4" creationId="{BEAD42DC-A78B-60BC-A859-F7631C041BAD}"/>
          </ac:picMkLst>
        </pc:picChg>
        <pc:picChg chg="del">
          <ac:chgData name="Steve Cheung" userId="dacc916a-fe35-4a1b-aa48-9c131659e1e8" providerId="ADAL" clId="{805CC7F0-55A0-463B-B0A6-EC50788BA0A2}" dt="2023-04-13T06:01:28.832" v="108" actId="478"/>
          <ac:picMkLst>
            <pc:docMk/>
            <pc:sldMk cId="4143565217" sldId="268"/>
            <ac:picMk id="5" creationId="{86403D9A-8DF5-EEF0-EDD3-3C5A14F58F49}"/>
          </ac:picMkLst>
        </pc:picChg>
        <pc:picChg chg="del">
          <ac:chgData name="Steve Cheung" userId="dacc916a-fe35-4a1b-aa48-9c131659e1e8" providerId="ADAL" clId="{805CC7F0-55A0-463B-B0A6-EC50788BA0A2}" dt="2023-04-13T06:01:33.184" v="111" actId="478"/>
          <ac:picMkLst>
            <pc:docMk/>
            <pc:sldMk cId="4143565217" sldId="268"/>
            <ac:picMk id="6" creationId="{63B50CF3-F074-E3C9-119C-1FA421A19256}"/>
          </ac:picMkLst>
        </pc:picChg>
        <pc:picChg chg="del">
          <ac:chgData name="Steve Cheung" userId="dacc916a-fe35-4a1b-aa48-9c131659e1e8" providerId="ADAL" clId="{805CC7F0-55A0-463B-B0A6-EC50788BA0A2}" dt="2023-04-13T06:01:30.440" v="110" actId="478"/>
          <ac:picMkLst>
            <pc:docMk/>
            <pc:sldMk cId="4143565217" sldId="268"/>
            <ac:picMk id="7" creationId="{B0394325-FCE6-4AED-A56D-828B50CB2546}"/>
          </ac:picMkLst>
        </pc:picChg>
        <pc:picChg chg="del">
          <ac:chgData name="Steve Cheung" userId="dacc916a-fe35-4a1b-aa48-9c131659e1e8" providerId="ADAL" clId="{805CC7F0-55A0-463B-B0A6-EC50788BA0A2}" dt="2023-04-13T06:01:29.559" v="109" actId="478"/>
          <ac:picMkLst>
            <pc:docMk/>
            <pc:sldMk cId="4143565217" sldId="268"/>
            <ac:picMk id="8" creationId="{58E843D0-39DC-1227-B3A7-18F4005A94B2}"/>
          </ac:picMkLst>
        </pc:picChg>
        <pc:picChg chg="add mod">
          <ac:chgData name="Steve Cheung" userId="dacc916a-fe35-4a1b-aa48-9c131659e1e8" providerId="ADAL" clId="{805CC7F0-55A0-463B-B0A6-EC50788BA0A2}" dt="2023-04-13T06:35:27.506" v="440" actId="1076"/>
          <ac:picMkLst>
            <pc:docMk/>
            <pc:sldMk cId="4143565217" sldId="268"/>
            <ac:picMk id="9" creationId="{8C23D54D-27C7-756D-E73C-3536C66C146B}"/>
          </ac:picMkLst>
        </pc:picChg>
        <pc:picChg chg="add mod">
          <ac:chgData name="Steve Cheung" userId="dacc916a-fe35-4a1b-aa48-9c131659e1e8" providerId="ADAL" clId="{805CC7F0-55A0-463B-B0A6-EC50788BA0A2}" dt="2023-04-14T04:22:17.491" v="1277" actId="1076"/>
          <ac:picMkLst>
            <pc:docMk/>
            <pc:sldMk cId="4143565217" sldId="268"/>
            <ac:picMk id="10" creationId="{86D19E62-F13D-FE7D-6C48-90E0F37BB2AD}"/>
          </ac:picMkLst>
        </pc:picChg>
        <pc:picChg chg="add mod">
          <ac:chgData name="Steve Cheung" userId="dacc916a-fe35-4a1b-aa48-9c131659e1e8" providerId="ADAL" clId="{805CC7F0-55A0-463B-B0A6-EC50788BA0A2}" dt="2023-04-13T06:35:54.806" v="448" actId="14100"/>
          <ac:picMkLst>
            <pc:docMk/>
            <pc:sldMk cId="4143565217" sldId="268"/>
            <ac:picMk id="11" creationId="{C49FC4FB-D2E2-CCB6-C809-D8F26BD7E517}"/>
          </ac:picMkLst>
        </pc:picChg>
        <pc:picChg chg="add mod">
          <ac:chgData name="Steve Cheung" userId="dacc916a-fe35-4a1b-aa48-9c131659e1e8" providerId="ADAL" clId="{805CC7F0-55A0-463B-B0A6-EC50788BA0A2}" dt="2023-04-14T04:22:19.226" v="1278" actId="1076"/>
          <ac:picMkLst>
            <pc:docMk/>
            <pc:sldMk cId="4143565217" sldId="268"/>
            <ac:picMk id="12" creationId="{BAFBF6A3-8C4F-097D-2019-976C9B326273}"/>
          </ac:picMkLst>
        </pc:picChg>
        <pc:picChg chg="add mod">
          <ac:chgData name="Steve Cheung" userId="dacc916a-fe35-4a1b-aa48-9c131659e1e8" providerId="ADAL" clId="{805CC7F0-55A0-463B-B0A6-EC50788BA0A2}" dt="2023-04-13T06:36:13.780" v="455" actId="1076"/>
          <ac:picMkLst>
            <pc:docMk/>
            <pc:sldMk cId="4143565217" sldId="268"/>
            <ac:picMk id="13" creationId="{A7D2E3C9-F204-D9CA-584F-B85E162A79A8}"/>
          </ac:picMkLst>
        </pc:picChg>
        <pc:picChg chg="add mod">
          <ac:chgData name="Steve Cheung" userId="dacc916a-fe35-4a1b-aa48-9c131659e1e8" providerId="ADAL" clId="{805CC7F0-55A0-463B-B0A6-EC50788BA0A2}" dt="2023-04-14T04:22:17.491" v="1277" actId="1076"/>
          <ac:picMkLst>
            <pc:docMk/>
            <pc:sldMk cId="4143565217" sldId="268"/>
            <ac:picMk id="14" creationId="{6203E9FE-B71A-D948-DBA5-368BD2E24242}"/>
          </ac:picMkLst>
        </pc:picChg>
      </pc:sldChg>
      <pc:sldChg chg="delSp modSp del mod">
        <pc:chgData name="Steve Cheung" userId="dacc916a-fe35-4a1b-aa48-9c131659e1e8" providerId="ADAL" clId="{805CC7F0-55A0-463B-B0A6-EC50788BA0A2}" dt="2023-04-13T06:36:47.228" v="472" actId="47"/>
        <pc:sldMkLst>
          <pc:docMk/>
          <pc:sldMk cId="919816488" sldId="269"/>
        </pc:sldMkLst>
        <pc:graphicFrameChg chg="modGraphic">
          <ac:chgData name="Steve Cheung" userId="dacc916a-fe35-4a1b-aa48-9c131659e1e8" providerId="ADAL" clId="{805CC7F0-55A0-463B-B0A6-EC50788BA0A2}" dt="2023-04-13T06:01:38.739" v="114" actId="6549"/>
          <ac:graphicFrameMkLst>
            <pc:docMk/>
            <pc:sldMk cId="919816488" sldId="269"/>
            <ac:graphicFrameMk id="2" creationId="{F31C652F-933F-1B9A-4178-8F7251F60CF8}"/>
          </ac:graphicFrameMkLst>
        </pc:graphicFrameChg>
        <pc:picChg chg="del">
          <ac:chgData name="Steve Cheung" userId="dacc916a-fe35-4a1b-aa48-9c131659e1e8" providerId="ADAL" clId="{805CC7F0-55A0-463B-B0A6-EC50788BA0A2}" dt="2023-04-13T06:01:40.336" v="117" actId="478"/>
          <ac:picMkLst>
            <pc:docMk/>
            <pc:sldMk cId="919816488" sldId="269"/>
            <ac:picMk id="3" creationId="{F865E40C-C9E2-96E3-8163-19C3E4AA884C}"/>
          </ac:picMkLst>
        </pc:picChg>
        <pc:picChg chg="del">
          <ac:chgData name="Steve Cheung" userId="dacc916a-fe35-4a1b-aa48-9c131659e1e8" providerId="ADAL" clId="{805CC7F0-55A0-463B-B0A6-EC50788BA0A2}" dt="2023-04-13T06:01:41.125" v="118" actId="478"/>
          <ac:picMkLst>
            <pc:docMk/>
            <pc:sldMk cId="919816488" sldId="269"/>
            <ac:picMk id="4" creationId="{A2FAADC2-BB7E-9A60-8FC3-3F3BE34E11C2}"/>
          </ac:picMkLst>
        </pc:picChg>
        <pc:picChg chg="del">
          <ac:chgData name="Steve Cheung" userId="dacc916a-fe35-4a1b-aa48-9c131659e1e8" providerId="ADAL" clId="{805CC7F0-55A0-463B-B0A6-EC50788BA0A2}" dt="2023-04-13T06:01:39.792" v="116" actId="478"/>
          <ac:picMkLst>
            <pc:docMk/>
            <pc:sldMk cId="919816488" sldId="269"/>
            <ac:picMk id="5" creationId="{456F0C98-4D3A-F12C-92AA-0508EEFEC117}"/>
          </ac:picMkLst>
        </pc:picChg>
        <pc:picChg chg="del">
          <ac:chgData name="Steve Cheung" userId="dacc916a-fe35-4a1b-aa48-9c131659e1e8" providerId="ADAL" clId="{805CC7F0-55A0-463B-B0A6-EC50788BA0A2}" dt="2023-04-13T06:01:41.599" v="119" actId="478"/>
          <ac:picMkLst>
            <pc:docMk/>
            <pc:sldMk cId="919816488" sldId="269"/>
            <ac:picMk id="6" creationId="{65FCB9B8-637B-A1C9-C73D-FD53D1D43B83}"/>
          </ac:picMkLst>
        </pc:picChg>
        <pc:picChg chg="del">
          <ac:chgData name="Steve Cheung" userId="dacc916a-fe35-4a1b-aa48-9c131659e1e8" providerId="ADAL" clId="{805CC7F0-55A0-463B-B0A6-EC50788BA0A2}" dt="2023-04-13T06:01:39.383" v="115" actId="478"/>
          <ac:picMkLst>
            <pc:docMk/>
            <pc:sldMk cId="919816488" sldId="269"/>
            <ac:picMk id="7" creationId="{F03CA7F4-DA61-80AB-483F-8690DE51B330}"/>
          </ac:picMkLst>
        </pc:picChg>
        <pc:picChg chg="del">
          <ac:chgData name="Steve Cheung" userId="dacc916a-fe35-4a1b-aa48-9c131659e1e8" providerId="ADAL" clId="{805CC7F0-55A0-463B-B0A6-EC50788BA0A2}" dt="2023-04-13T06:01:42.158" v="120" actId="478"/>
          <ac:picMkLst>
            <pc:docMk/>
            <pc:sldMk cId="919816488" sldId="269"/>
            <ac:picMk id="8" creationId="{C341A3D3-4DF0-4DF5-F4F4-0294B31D244C}"/>
          </ac:picMkLst>
        </pc:picChg>
      </pc:sldChg>
      <pc:sldChg chg="addSp delSp modSp mod">
        <pc:chgData name="Steve Cheung" userId="dacc916a-fe35-4a1b-aa48-9c131659e1e8" providerId="ADAL" clId="{805CC7F0-55A0-463B-B0A6-EC50788BA0A2}" dt="2023-04-14T04:22:44.614" v="1285" actId="1076"/>
        <pc:sldMkLst>
          <pc:docMk/>
          <pc:sldMk cId="2079963348" sldId="270"/>
        </pc:sldMkLst>
        <pc:spChg chg="add del">
          <ac:chgData name="Steve Cheung" userId="dacc916a-fe35-4a1b-aa48-9c131659e1e8" providerId="ADAL" clId="{805CC7F0-55A0-463B-B0A6-EC50788BA0A2}" dt="2023-04-13T06:46:39.619" v="685" actId="22"/>
          <ac:spMkLst>
            <pc:docMk/>
            <pc:sldMk cId="2079963348" sldId="270"/>
            <ac:spMk id="16" creationId="{49DC77CB-9BF9-FDF2-BD2C-E862378ECE26}"/>
          </ac:spMkLst>
        </pc:spChg>
        <pc:graphicFrameChg chg="mod modGraphic">
          <ac:chgData name="Steve Cheung" userId="dacc916a-fe35-4a1b-aa48-9c131659e1e8" providerId="ADAL" clId="{805CC7F0-55A0-463B-B0A6-EC50788BA0A2}" dt="2023-04-14T02:21:10.580" v="1256"/>
          <ac:graphicFrameMkLst>
            <pc:docMk/>
            <pc:sldMk cId="2079963348" sldId="270"/>
            <ac:graphicFrameMk id="2" creationId="{476ACFD0-F9DB-3BB5-DB6D-642FDD295900}"/>
          </ac:graphicFrameMkLst>
        </pc:graphicFrameChg>
        <pc:picChg chg="del">
          <ac:chgData name="Steve Cheung" userId="dacc916a-fe35-4a1b-aa48-9c131659e1e8" providerId="ADAL" clId="{805CC7F0-55A0-463B-B0A6-EC50788BA0A2}" dt="2023-04-13T06:37:42.312" v="543" actId="478"/>
          <ac:picMkLst>
            <pc:docMk/>
            <pc:sldMk cId="2079963348" sldId="270"/>
            <ac:picMk id="3" creationId="{442F75F1-FE0C-07E4-5D29-B24EEE393511}"/>
          </ac:picMkLst>
        </pc:picChg>
        <pc:picChg chg="del">
          <ac:chgData name="Steve Cheung" userId="dacc916a-fe35-4a1b-aa48-9c131659e1e8" providerId="ADAL" clId="{805CC7F0-55A0-463B-B0A6-EC50788BA0A2}" dt="2023-04-13T06:37:43.265" v="544" actId="478"/>
          <ac:picMkLst>
            <pc:docMk/>
            <pc:sldMk cId="2079963348" sldId="270"/>
            <ac:picMk id="4" creationId="{90C45B30-6DE4-819B-E6DD-65F48BAD0542}"/>
          </ac:picMkLst>
        </pc:picChg>
        <pc:picChg chg="del">
          <ac:chgData name="Steve Cheung" userId="dacc916a-fe35-4a1b-aa48-9c131659e1e8" providerId="ADAL" clId="{805CC7F0-55A0-463B-B0A6-EC50788BA0A2}" dt="2023-04-13T06:37:41.750" v="542" actId="478"/>
          <ac:picMkLst>
            <pc:docMk/>
            <pc:sldMk cId="2079963348" sldId="270"/>
            <ac:picMk id="5" creationId="{B1E3F67B-2690-A202-745D-3707421A152B}"/>
          </ac:picMkLst>
        </pc:picChg>
        <pc:picChg chg="del">
          <ac:chgData name="Steve Cheung" userId="dacc916a-fe35-4a1b-aa48-9c131659e1e8" providerId="ADAL" clId="{805CC7F0-55A0-463B-B0A6-EC50788BA0A2}" dt="2023-04-13T06:37:43.781" v="545" actId="478"/>
          <ac:picMkLst>
            <pc:docMk/>
            <pc:sldMk cId="2079963348" sldId="270"/>
            <ac:picMk id="6" creationId="{22280901-62A0-545C-A738-CFB511C02B7E}"/>
          </ac:picMkLst>
        </pc:picChg>
        <pc:picChg chg="del">
          <ac:chgData name="Steve Cheung" userId="dacc916a-fe35-4a1b-aa48-9c131659e1e8" providerId="ADAL" clId="{805CC7F0-55A0-463B-B0A6-EC50788BA0A2}" dt="2023-04-13T06:37:41.375" v="541" actId="478"/>
          <ac:picMkLst>
            <pc:docMk/>
            <pc:sldMk cId="2079963348" sldId="270"/>
            <ac:picMk id="7" creationId="{5D256D2D-6127-E2F1-ECC7-8F96ED8DB097}"/>
          </ac:picMkLst>
        </pc:picChg>
        <pc:picChg chg="del">
          <ac:chgData name="Steve Cheung" userId="dacc916a-fe35-4a1b-aa48-9c131659e1e8" providerId="ADAL" clId="{805CC7F0-55A0-463B-B0A6-EC50788BA0A2}" dt="2023-04-13T06:37:44.250" v="546" actId="478"/>
          <ac:picMkLst>
            <pc:docMk/>
            <pc:sldMk cId="2079963348" sldId="270"/>
            <ac:picMk id="8" creationId="{5229B903-E9CA-0C9E-6149-FC634B7CC996}"/>
          </ac:picMkLst>
        </pc:picChg>
        <pc:picChg chg="add del mod">
          <ac:chgData name="Steve Cheung" userId="dacc916a-fe35-4a1b-aa48-9c131659e1e8" providerId="ADAL" clId="{805CC7F0-55A0-463B-B0A6-EC50788BA0A2}" dt="2023-04-13T06:46:31.170" v="682" actId="478"/>
          <ac:picMkLst>
            <pc:docMk/>
            <pc:sldMk cId="2079963348" sldId="270"/>
            <ac:picMk id="9" creationId="{49707630-1C74-E076-74E8-1B7C2C7F2737}"/>
          </ac:picMkLst>
        </pc:picChg>
        <pc:picChg chg="add del mod">
          <ac:chgData name="Steve Cheung" userId="dacc916a-fe35-4a1b-aa48-9c131659e1e8" providerId="ADAL" clId="{805CC7F0-55A0-463B-B0A6-EC50788BA0A2}" dt="2023-04-13T06:46:32.373" v="683" actId="478"/>
          <ac:picMkLst>
            <pc:docMk/>
            <pc:sldMk cId="2079963348" sldId="270"/>
            <ac:picMk id="10" creationId="{89EFE63F-49FD-8914-E23F-D9DB8081BAA3}"/>
          </ac:picMkLst>
        </pc:picChg>
        <pc:picChg chg="add mod">
          <ac:chgData name="Steve Cheung" userId="dacc916a-fe35-4a1b-aa48-9c131659e1e8" providerId="ADAL" clId="{805CC7F0-55A0-463B-B0A6-EC50788BA0A2}" dt="2023-04-13T06:43:48.731" v="641" actId="14100"/>
          <ac:picMkLst>
            <pc:docMk/>
            <pc:sldMk cId="2079963348" sldId="270"/>
            <ac:picMk id="11" creationId="{3027D132-2B0E-CDC9-BD45-F85F62539730}"/>
          </ac:picMkLst>
        </pc:picChg>
        <pc:picChg chg="add mod">
          <ac:chgData name="Steve Cheung" userId="dacc916a-fe35-4a1b-aa48-9c131659e1e8" providerId="ADAL" clId="{805CC7F0-55A0-463B-B0A6-EC50788BA0A2}" dt="2023-04-14T04:22:42.552" v="1284" actId="1076"/>
          <ac:picMkLst>
            <pc:docMk/>
            <pc:sldMk cId="2079963348" sldId="270"/>
            <ac:picMk id="12" creationId="{BB8430AB-6672-8AAD-519C-DA9F7EF07E8E}"/>
          </ac:picMkLst>
        </pc:picChg>
        <pc:picChg chg="add mod">
          <ac:chgData name="Steve Cheung" userId="dacc916a-fe35-4a1b-aa48-9c131659e1e8" providerId="ADAL" clId="{805CC7F0-55A0-463B-B0A6-EC50788BA0A2}" dt="2023-04-13T06:44:19.699" v="657" actId="1076"/>
          <ac:picMkLst>
            <pc:docMk/>
            <pc:sldMk cId="2079963348" sldId="270"/>
            <ac:picMk id="13" creationId="{3B0CACF0-7F0B-B88D-7DE1-130D88541C1B}"/>
          </ac:picMkLst>
        </pc:picChg>
        <pc:picChg chg="add mod">
          <ac:chgData name="Steve Cheung" userId="dacc916a-fe35-4a1b-aa48-9c131659e1e8" providerId="ADAL" clId="{805CC7F0-55A0-463B-B0A6-EC50788BA0A2}" dt="2023-04-14T04:22:44.614" v="1285" actId="1076"/>
          <ac:picMkLst>
            <pc:docMk/>
            <pc:sldMk cId="2079963348" sldId="270"/>
            <ac:picMk id="14" creationId="{CF877977-D9F2-D687-05A9-C6EF9028FFD2}"/>
          </ac:picMkLst>
        </pc:picChg>
        <pc:picChg chg="add mod">
          <ac:chgData name="Steve Cheung" userId="dacc916a-fe35-4a1b-aa48-9c131659e1e8" providerId="ADAL" clId="{805CC7F0-55A0-463B-B0A6-EC50788BA0A2}" dt="2023-04-13T06:47:02.254" v="692" actId="1076"/>
          <ac:picMkLst>
            <pc:docMk/>
            <pc:sldMk cId="2079963348" sldId="270"/>
            <ac:picMk id="17" creationId="{191CB7E5-FD95-AF8B-FE27-8FC008720B7E}"/>
          </ac:picMkLst>
        </pc:picChg>
        <pc:picChg chg="add mod">
          <ac:chgData name="Steve Cheung" userId="dacc916a-fe35-4a1b-aa48-9c131659e1e8" providerId="ADAL" clId="{805CC7F0-55A0-463B-B0A6-EC50788BA0A2}" dt="2023-04-14T04:22:42.552" v="1284" actId="1076"/>
          <ac:picMkLst>
            <pc:docMk/>
            <pc:sldMk cId="2079963348" sldId="270"/>
            <ac:picMk id="18" creationId="{B67947A2-B232-F46B-9569-E5CAFEF3E0D4}"/>
          </ac:picMkLst>
        </pc:picChg>
      </pc:sldChg>
      <pc:sldChg chg="addSp delSp modSp mod">
        <pc:chgData name="Steve Cheung" userId="dacc916a-fe35-4a1b-aa48-9c131659e1e8" providerId="ADAL" clId="{805CC7F0-55A0-463B-B0A6-EC50788BA0A2}" dt="2023-04-14T04:22:08.414" v="1275" actId="1076"/>
        <pc:sldMkLst>
          <pc:docMk/>
          <pc:sldMk cId="2391948855" sldId="271"/>
        </pc:sldMkLst>
        <pc:graphicFrameChg chg="mod modGraphic">
          <ac:chgData name="Steve Cheung" userId="dacc916a-fe35-4a1b-aa48-9c131659e1e8" providerId="ADAL" clId="{805CC7F0-55A0-463B-B0A6-EC50788BA0A2}" dt="2023-04-13T06:33:40.236" v="419" actId="948"/>
          <ac:graphicFrameMkLst>
            <pc:docMk/>
            <pc:sldMk cId="2391948855" sldId="271"/>
            <ac:graphicFrameMk id="2" creationId="{17CBE610-12FC-744C-BB0D-E9562A31A71F}"/>
          </ac:graphicFrameMkLst>
        </pc:graphicFrameChg>
        <pc:picChg chg="del">
          <ac:chgData name="Steve Cheung" userId="dacc916a-fe35-4a1b-aa48-9c131659e1e8" providerId="ADAL" clId="{805CC7F0-55A0-463B-B0A6-EC50788BA0A2}" dt="2023-04-13T06:01:16.738" v="96" actId="478"/>
          <ac:picMkLst>
            <pc:docMk/>
            <pc:sldMk cId="2391948855" sldId="271"/>
            <ac:picMk id="3" creationId="{829304EC-1A41-D39E-D746-6DDD43065E58}"/>
          </ac:picMkLst>
        </pc:picChg>
        <pc:picChg chg="del">
          <ac:chgData name="Steve Cheung" userId="dacc916a-fe35-4a1b-aa48-9c131659e1e8" providerId="ADAL" clId="{805CC7F0-55A0-463B-B0A6-EC50788BA0A2}" dt="2023-04-13T06:01:17.161" v="97" actId="478"/>
          <ac:picMkLst>
            <pc:docMk/>
            <pc:sldMk cId="2391948855" sldId="271"/>
            <ac:picMk id="4" creationId="{A0709A4F-6D9F-63E8-BDBC-015A9090E952}"/>
          </ac:picMkLst>
        </pc:picChg>
        <pc:picChg chg="del">
          <ac:chgData name="Steve Cheung" userId="dacc916a-fe35-4a1b-aa48-9c131659e1e8" providerId="ADAL" clId="{805CC7F0-55A0-463B-B0A6-EC50788BA0A2}" dt="2023-04-13T06:01:17.658" v="98" actId="478"/>
          <ac:picMkLst>
            <pc:docMk/>
            <pc:sldMk cId="2391948855" sldId="271"/>
            <ac:picMk id="5" creationId="{596F296E-4AB4-319E-F74C-B5433BE1DB45}"/>
          </ac:picMkLst>
        </pc:picChg>
        <pc:picChg chg="del">
          <ac:chgData name="Steve Cheung" userId="dacc916a-fe35-4a1b-aa48-9c131659e1e8" providerId="ADAL" clId="{805CC7F0-55A0-463B-B0A6-EC50788BA0A2}" dt="2023-04-13T06:01:18.178" v="99" actId="478"/>
          <ac:picMkLst>
            <pc:docMk/>
            <pc:sldMk cId="2391948855" sldId="271"/>
            <ac:picMk id="6" creationId="{B28AA037-8661-0635-12A6-811F0B538A40}"/>
          </ac:picMkLst>
        </pc:picChg>
        <pc:picChg chg="del mod">
          <ac:chgData name="Steve Cheung" userId="dacc916a-fe35-4a1b-aa48-9c131659e1e8" providerId="ADAL" clId="{805CC7F0-55A0-463B-B0A6-EC50788BA0A2}" dt="2023-04-13T06:01:18.698" v="101" actId="478"/>
          <ac:picMkLst>
            <pc:docMk/>
            <pc:sldMk cId="2391948855" sldId="271"/>
            <ac:picMk id="7" creationId="{FBC31996-5341-4221-20E7-538DAB33435F}"/>
          </ac:picMkLst>
        </pc:picChg>
        <pc:picChg chg="del">
          <ac:chgData name="Steve Cheung" userId="dacc916a-fe35-4a1b-aa48-9c131659e1e8" providerId="ADAL" clId="{805CC7F0-55A0-463B-B0A6-EC50788BA0A2}" dt="2023-04-13T06:01:19.228" v="102" actId="478"/>
          <ac:picMkLst>
            <pc:docMk/>
            <pc:sldMk cId="2391948855" sldId="271"/>
            <ac:picMk id="8" creationId="{E4B5B279-9052-9F3E-43CE-B6DAFA63DBF1}"/>
          </ac:picMkLst>
        </pc:picChg>
        <pc:picChg chg="add mod">
          <ac:chgData name="Steve Cheung" userId="dacc916a-fe35-4a1b-aa48-9c131659e1e8" providerId="ADAL" clId="{805CC7F0-55A0-463B-B0A6-EC50788BA0A2}" dt="2023-04-13T06:31:43.482" v="400" actId="14100"/>
          <ac:picMkLst>
            <pc:docMk/>
            <pc:sldMk cId="2391948855" sldId="271"/>
            <ac:picMk id="9" creationId="{1E81A898-471E-465F-4CE1-C6F9AA34A21E}"/>
          </ac:picMkLst>
        </pc:picChg>
        <pc:picChg chg="add mod">
          <ac:chgData name="Steve Cheung" userId="dacc916a-fe35-4a1b-aa48-9c131659e1e8" providerId="ADAL" clId="{805CC7F0-55A0-463B-B0A6-EC50788BA0A2}" dt="2023-04-14T04:22:08.414" v="1275" actId="1076"/>
          <ac:picMkLst>
            <pc:docMk/>
            <pc:sldMk cId="2391948855" sldId="271"/>
            <ac:picMk id="10" creationId="{3724AECC-99F1-17F9-6A85-1FC9EFBB27D3}"/>
          </ac:picMkLst>
        </pc:picChg>
        <pc:picChg chg="add mod">
          <ac:chgData name="Steve Cheung" userId="dacc916a-fe35-4a1b-aa48-9c131659e1e8" providerId="ADAL" clId="{805CC7F0-55A0-463B-B0A6-EC50788BA0A2}" dt="2023-04-13T06:32:05.726" v="407" actId="14100"/>
          <ac:picMkLst>
            <pc:docMk/>
            <pc:sldMk cId="2391948855" sldId="271"/>
            <ac:picMk id="11" creationId="{305CAE5C-2C14-C3C7-9E77-0826A0F6C71D}"/>
          </ac:picMkLst>
        </pc:picChg>
        <pc:picChg chg="add mod">
          <ac:chgData name="Steve Cheung" userId="dacc916a-fe35-4a1b-aa48-9c131659e1e8" providerId="ADAL" clId="{805CC7F0-55A0-463B-B0A6-EC50788BA0A2}" dt="2023-04-14T04:22:08.414" v="1275" actId="1076"/>
          <ac:picMkLst>
            <pc:docMk/>
            <pc:sldMk cId="2391948855" sldId="271"/>
            <ac:picMk id="12" creationId="{B43ACB4A-40E6-36EC-937D-05EDCA37F78B}"/>
          </ac:picMkLst>
        </pc:picChg>
        <pc:picChg chg="add mod">
          <ac:chgData name="Steve Cheung" userId="dacc916a-fe35-4a1b-aa48-9c131659e1e8" providerId="ADAL" clId="{805CC7F0-55A0-463B-B0A6-EC50788BA0A2}" dt="2023-04-13T06:33:48.160" v="422" actId="14100"/>
          <ac:picMkLst>
            <pc:docMk/>
            <pc:sldMk cId="2391948855" sldId="271"/>
            <ac:picMk id="13" creationId="{498D7B1F-B3DA-9FCF-5020-2F9CF3510D8A}"/>
          </ac:picMkLst>
        </pc:picChg>
        <pc:picChg chg="add mod">
          <ac:chgData name="Steve Cheung" userId="dacc916a-fe35-4a1b-aa48-9c131659e1e8" providerId="ADAL" clId="{805CC7F0-55A0-463B-B0A6-EC50788BA0A2}" dt="2023-04-14T04:22:08.414" v="1275" actId="1076"/>
          <ac:picMkLst>
            <pc:docMk/>
            <pc:sldMk cId="2391948855" sldId="271"/>
            <ac:picMk id="14" creationId="{92E8EBD3-5C98-D5CB-9DEC-7EFFCB8819D1}"/>
          </ac:picMkLst>
        </pc:picChg>
      </pc:sldChg>
      <pc:sldChg chg="modSp mod">
        <pc:chgData name="Steve Cheung" userId="dacc916a-fe35-4a1b-aa48-9c131659e1e8" providerId="ADAL" clId="{805CC7F0-55A0-463B-B0A6-EC50788BA0A2}" dt="2023-04-13T06:36:57.602" v="528"/>
        <pc:sldMkLst>
          <pc:docMk/>
          <pc:sldMk cId="178180914" sldId="272"/>
        </pc:sldMkLst>
        <pc:spChg chg="mod">
          <ac:chgData name="Steve Cheung" userId="dacc916a-fe35-4a1b-aa48-9c131659e1e8" providerId="ADAL" clId="{805CC7F0-55A0-463B-B0A6-EC50788BA0A2}" dt="2023-04-13T06:36:57.602" v="528"/>
          <ac:spMkLst>
            <pc:docMk/>
            <pc:sldMk cId="178180914" sldId="272"/>
            <ac:spMk id="8" creationId="{09987FD5-C01B-4ECA-9AC5-21F2CAE289BC}"/>
          </ac:spMkLst>
        </pc:spChg>
      </pc:sldChg>
      <pc:sldChg chg="addSp delSp modSp mod">
        <pc:chgData name="Steve Cheung" userId="dacc916a-fe35-4a1b-aa48-9c131659e1e8" providerId="ADAL" clId="{805CC7F0-55A0-463B-B0A6-EC50788BA0A2}" dt="2023-04-14T04:22:33.209" v="1282" actId="1076"/>
        <pc:sldMkLst>
          <pc:docMk/>
          <pc:sldMk cId="2836708962" sldId="275"/>
        </pc:sldMkLst>
        <pc:graphicFrameChg chg="mod modGraphic">
          <ac:chgData name="Steve Cheung" userId="dacc916a-fe35-4a1b-aa48-9c131659e1e8" providerId="ADAL" clId="{805CC7F0-55A0-463B-B0A6-EC50788BA0A2}" dt="2023-04-13T06:45:50.112" v="668"/>
          <ac:graphicFrameMkLst>
            <pc:docMk/>
            <pc:sldMk cId="2836708962" sldId="275"/>
            <ac:graphicFrameMk id="3" creationId="{A0B75280-9F93-C6A4-6854-635E88C3AF5C}"/>
          </ac:graphicFrameMkLst>
        </pc:graphicFrameChg>
        <pc:picChg chg="del">
          <ac:chgData name="Steve Cheung" userId="dacc916a-fe35-4a1b-aa48-9c131659e1e8" providerId="ADAL" clId="{805CC7F0-55A0-463B-B0A6-EC50788BA0A2}" dt="2023-04-13T06:37:31.906" v="533" actId="478"/>
          <ac:picMkLst>
            <pc:docMk/>
            <pc:sldMk cId="2836708962" sldId="275"/>
            <ac:picMk id="2" creationId="{6B52906E-6F7C-84B9-99E9-5969E74D18AB}"/>
          </ac:picMkLst>
        </pc:picChg>
        <pc:picChg chg="del">
          <ac:chgData name="Steve Cheung" userId="dacc916a-fe35-4a1b-aa48-9c131659e1e8" providerId="ADAL" clId="{805CC7F0-55A0-463B-B0A6-EC50788BA0A2}" dt="2023-04-13T06:37:32.531" v="534" actId="478"/>
          <ac:picMkLst>
            <pc:docMk/>
            <pc:sldMk cId="2836708962" sldId="275"/>
            <ac:picMk id="4" creationId="{D75B7AD0-EFE0-2199-08A3-8634DC041E40}"/>
          </ac:picMkLst>
        </pc:picChg>
        <pc:picChg chg="del">
          <ac:chgData name="Steve Cheung" userId="dacc916a-fe35-4a1b-aa48-9c131659e1e8" providerId="ADAL" clId="{805CC7F0-55A0-463B-B0A6-EC50788BA0A2}" dt="2023-04-13T06:37:31.156" v="532" actId="478"/>
          <ac:picMkLst>
            <pc:docMk/>
            <pc:sldMk cId="2836708962" sldId="275"/>
            <ac:picMk id="5" creationId="{28419AC1-3D90-FACB-7F1B-6210E3F83ABF}"/>
          </ac:picMkLst>
        </pc:picChg>
        <pc:picChg chg="del">
          <ac:chgData name="Steve Cheung" userId="dacc916a-fe35-4a1b-aa48-9c131659e1e8" providerId="ADAL" clId="{805CC7F0-55A0-463B-B0A6-EC50788BA0A2}" dt="2023-04-13T06:37:34" v="535" actId="478"/>
          <ac:picMkLst>
            <pc:docMk/>
            <pc:sldMk cId="2836708962" sldId="275"/>
            <ac:picMk id="6" creationId="{24150A19-0D6D-4D6E-819A-AF057F4F8D03}"/>
          </ac:picMkLst>
        </pc:picChg>
        <pc:picChg chg="del">
          <ac:chgData name="Steve Cheung" userId="dacc916a-fe35-4a1b-aa48-9c131659e1e8" providerId="ADAL" clId="{805CC7F0-55A0-463B-B0A6-EC50788BA0A2}" dt="2023-04-13T06:37:34.500" v="536" actId="478"/>
          <ac:picMkLst>
            <pc:docMk/>
            <pc:sldMk cId="2836708962" sldId="275"/>
            <ac:picMk id="7" creationId="{99C43418-C6E9-11E3-1166-C61F345C965E}"/>
          </ac:picMkLst>
        </pc:picChg>
        <pc:picChg chg="del">
          <ac:chgData name="Steve Cheung" userId="dacc916a-fe35-4a1b-aa48-9c131659e1e8" providerId="ADAL" clId="{805CC7F0-55A0-463B-B0A6-EC50788BA0A2}" dt="2023-04-13T06:37:35.140" v="537" actId="478"/>
          <ac:picMkLst>
            <pc:docMk/>
            <pc:sldMk cId="2836708962" sldId="275"/>
            <ac:picMk id="8" creationId="{0F1ED40A-F1F5-70EB-3D3F-4DF2C656DA68}"/>
          </ac:picMkLst>
        </pc:picChg>
        <pc:picChg chg="add del mod">
          <ac:chgData name="Steve Cheung" userId="dacc916a-fe35-4a1b-aa48-9c131659e1e8" providerId="ADAL" clId="{805CC7F0-55A0-463B-B0A6-EC50788BA0A2}" dt="2023-04-13T06:37:58.968" v="557" actId="478"/>
          <ac:picMkLst>
            <pc:docMk/>
            <pc:sldMk cId="2836708962" sldId="275"/>
            <ac:picMk id="9" creationId="{90E7942B-AA47-FB49-D556-0B9A18E4D0F0}"/>
          </ac:picMkLst>
        </pc:picChg>
        <pc:picChg chg="add del mod">
          <ac:chgData name="Steve Cheung" userId="dacc916a-fe35-4a1b-aa48-9c131659e1e8" providerId="ADAL" clId="{805CC7F0-55A0-463B-B0A6-EC50788BA0A2}" dt="2023-04-13T06:46:10.259" v="676" actId="478"/>
          <ac:picMkLst>
            <pc:docMk/>
            <pc:sldMk cId="2836708962" sldId="275"/>
            <ac:picMk id="10" creationId="{BCADE418-9CCB-B96F-3C15-8EA986262D9A}"/>
          </ac:picMkLst>
        </pc:picChg>
        <pc:picChg chg="add del mod">
          <ac:chgData name="Steve Cheung" userId="dacc916a-fe35-4a1b-aa48-9c131659e1e8" providerId="ADAL" clId="{805CC7F0-55A0-463B-B0A6-EC50788BA0A2}" dt="2023-04-13T06:46:11.321" v="677" actId="478"/>
          <ac:picMkLst>
            <pc:docMk/>
            <pc:sldMk cId="2836708962" sldId="275"/>
            <ac:picMk id="11" creationId="{A7EBE6F7-510A-3C63-5FD5-02923389CFC0}"/>
          </ac:picMkLst>
        </pc:picChg>
        <pc:picChg chg="add mod">
          <ac:chgData name="Steve Cheung" userId="dacc916a-fe35-4a1b-aa48-9c131659e1e8" providerId="ADAL" clId="{805CC7F0-55A0-463B-B0A6-EC50788BA0A2}" dt="2023-04-13T06:46:09.446" v="675" actId="1076"/>
          <ac:picMkLst>
            <pc:docMk/>
            <pc:sldMk cId="2836708962" sldId="275"/>
            <ac:picMk id="12" creationId="{52043E11-3786-5D62-02A2-DCAB637F64E4}"/>
          </ac:picMkLst>
        </pc:picChg>
        <pc:picChg chg="add mod">
          <ac:chgData name="Steve Cheung" userId="dacc916a-fe35-4a1b-aa48-9c131659e1e8" providerId="ADAL" clId="{805CC7F0-55A0-463B-B0A6-EC50788BA0A2}" dt="2023-04-14T04:22:31.365" v="1281" actId="1076"/>
          <ac:picMkLst>
            <pc:docMk/>
            <pc:sldMk cId="2836708962" sldId="275"/>
            <ac:picMk id="13" creationId="{B940DB98-8BCD-45B6-298F-534DB153B84A}"/>
          </ac:picMkLst>
        </pc:picChg>
        <pc:picChg chg="add mod">
          <ac:chgData name="Steve Cheung" userId="dacc916a-fe35-4a1b-aa48-9c131659e1e8" providerId="ADAL" clId="{805CC7F0-55A0-463B-B0A6-EC50788BA0A2}" dt="2023-04-13T06:40:27.588" v="605" actId="1076"/>
          <ac:picMkLst>
            <pc:docMk/>
            <pc:sldMk cId="2836708962" sldId="275"/>
            <ac:picMk id="14" creationId="{39718DAE-1533-E8AC-62CB-088F595C304C}"/>
          </ac:picMkLst>
        </pc:picChg>
        <pc:picChg chg="add mod">
          <ac:chgData name="Steve Cheung" userId="dacc916a-fe35-4a1b-aa48-9c131659e1e8" providerId="ADAL" clId="{805CC7F0-55A0-463B-B0A6-EC50788BA0A2}" dt="2023-04-14T04:22:33.209" v="1282" actId="1076"/>
          <ac:picMkLst>
            <pc:docMk/>
            <pc:sldMk cId="2836708962" sldId="275"/>
            <ac:picMk id="15" creationId="{C974E80C-5F2D-51A3-2619-5C9A601536BB}"/>
          </ac:picMkLst>
        </pc:picChg>
        <pc:picChg chg="add mod">
          <ac:chgData name="Steve Cheung" userId="dacc916a-fe35-4a1b-aa48-9c131659e1e8" providerId="ADAL" clId="{805CC7F0-55A0-463B-B0A6-EC50788BA0A2}" dt="2023-04-13T06:46:02.358" v="671"/>
          <ac:picMkLst>
            <pc:docMk/>
            <pc:sldMk cId="2836708962" sldId="275"/>
            <ac:picMk id="16" creationId="{A3977EED-D776-477B-85F5-58BBB0CDB7F5}"/>
          </ac:picMkLst>
        </pc:picChg>
        <pc:picChg chg="add mod">
          <ac:chgData name="Steve Cheung" userId="dacc916a-fe35-4a1b-aa48-9c131659e1e8" providerId="ADAL" clId="{805CC7F0-55A0-463B-B0A6-EC50788BA0A2}" dt="2023-04-14T04:22:30.022" v="1280" actId="1076"/>
          <ac:picMkLst>
            <pc:docMk/>
            <pc:sldMk cId="2836708962" sldId="275"/>
            <ac:picMk id="17" creationId="{DCC964FD-74EE-CF2B-79AE-E0D6C4E58D7B}"/>
          </ac:picMkLst>
        </pc:picChg>
      </pc:sldChg>
      <pc:sldChg chg="addSp delSp modSp mod setBg">
        <pc:chgData name="Steve Cheung" userId="dacc916a-fe35-4a1b-aa48-9c131659e1e8" providerId="ADAL" clId="{805CC7F0-55A0-463B-B0A6-EC50788BA0A2}" dt="2023-04-14T04:22:54.506" v="1287" actId="1076"/>
        <pc:sldMkLst>
          <pc:docMk/>
          <pc:sldMk cId="231597927" sldId="276"/>
        </pc:sldMkLst>
        <pc:graphicFrameChg chg="mod modGraphic">
          <ac:chgData name="Steve Cheung" userId="dacc916a-fe35-4a1b-aa48-9c131659e1e8" providerId="ADAL" clId="{805CC7F0-55A0-463B-B0A6-EC50788BA0A2}" dt="2023-04-13T06:51:07.337" v="716" actId="14734"/>
          <ac:graphicFrameMkLst>
            <pc:docMk/>
            <pc:sldMk cId="231597927" sldId="276"/>
            <ac:graphicFrameMk id="2" creationId="{476ACFD0-F9DB-3BB5-DB6D-642FDD295900}"/>
          </ac:graphicFrameMkLst>
        </pc:graphicFrameChg>
        <pc:picChg chg="add mod">
          <ac:chgData name="Steve Cheung" userId="dacc916a-fe35-4a1b-aa48-9c131659e1e8" providerId="ADAL" clId="{805CC7F0-55A0-463B-B0A6-EC50788BA0A2}" dt="2023-04-13T06:51:14.935" v="719" actId="14100"/>
          <ac:picMkLst>
            <pc:docMk/>
            <pc:sldMk cId="231597927" sldId="276"/>
            <ac:picMk id="3" creationId="{8C17C2A1-FF7B-E32D-CDFC-B9A313E8D9D2}"/>
          </ac:picMkLst>
        </pc:picChg>
        <pc:picChg chg="add mod">
          <ac:chgData name="Steve Cheung" userId="dacc916a-fe35-4a1b-aa48-9c131659e1e8" providerId="ADAL" clId="{805CC7F0-55A0-463B-B0A6-EC50788BA0A2}" dt="2023-04-14T04:22:54.506" v="1287" actId="1076"/>
          <ac:picMkLst>
            <pc:docMk/>
            <pc:sldMk cId="231597927" sldId="276"/>
            <ac:picMk id="4" creationId="{2FAE229C-2A9F-04DF-2A5E-8D7A1178DD12}"/>
          </ac:picMkLst>
        </pc:picChg>
        <pc:picChg chg="add mod">
          <ac:chgData name="Steve Cheung" userId="dacc916a-fe35-4a1b-aa48-9c131659e1e8" providerId="ADAL" clId="{805CC7F0-55A0-463B-B0A6-EC50788BA0A2}" dt="2023-04-13T06:51:59.017" v="731" actId="1036"/>
          <ac:picMkLst>
            <pc:docMk/>
            <pc:sldMk cId="231597927" sldId="276"/>
            <ac:picMk id="5" creationId="{442EEB5D-4446-97AD-979A-083F54096672}"/>
          </ac:picMkLst>
        </pc:picChg>
        <pc:picChg chg="add mod">
          <ac:chgData name="Steve Cheung" userId="dacc916a-fe35-4a1b-aa48-9c131659e1e8" providerId="ADAL" clId="{805CC7F0-55A0-463B-B0A6-EC50788BA0A2}" dt="2023-04-14T04:22:54.506" v="1287" actId="1076"/>
          <ac:picMkLst>
            <pc:docMk/>
            <pc:sldMk cId="231597927" sldId="276"/>
            <ac:picMk id="6" creationId="{02147760-5807-0A12-A1BB-0EB8C069941C}"/>
          </ac:picMkLst>
        </pc:picChg>
        <pc:picChg chg="add mod">
          <ac:chgData name="Steve Cheung" userId="dacc916a-fe35-4a1b-aa48-9c131659e1e8" providerId="ADAL" clId="{805CC7F0-55A0-463B-B0A6-EC50788BA0A2}" dt="2023-04-13T06:52:22.403" v="738" actId="1076"/>
          <ac:picMkLst>
            <pc:docMk/>
            <pc:sldMk cId="231597927" sldId="276"/>
            <ac:picMk id="7" creationId="{25DAFB32-A90B-6A08-3C63-9FB6B08A4A04}"/>
          </ac:picMkLst>
        </pc:picChg>
        <pc:picChg chg="add mod">
          <ac:chgData name="Steve Cheung" userId="dacc916a-fe35-4a1b-aa48-9c131659e1e8" providerId="ADAL" clId="{805CC7F0-55A0-463B-B0A6-EC50788BA0A2}" dt="2023-04-14T04:22:54.506" v="1287" actId="1076"/>
          <ac:picMkLst>
            <pc:docMk/>
            <pc:sldMk cId="231597927" sldId="276"/>
            <ac:picMk id="8" creationId="{FB77CC33-1480-AAC0-C8DE-812F6EA8977B}"/>
          </ac:picMkLst>
        </pc:picChg>
        <pc:picChg chg="del">
          <ac:chgData name="Steve Cheung" userId="dacc916a-fe35-4a1b-aa48-9c131659e1e8" providerId="ADAL" clId="{805CC7F0-55A0-463B-B0A6-EC50788BA0A2}" dt="2023-04-13T06:37:53.562" v="552" actId="478"/>
          <ac:picMkLst>
            <pc:docMk/>
            <pc:sldMk cId="231597927" sldId="276"/>
            <ac:picMk id="9" creationId="{4B0F3F3A-D28C-ADC1-E67B-51A93194924F}"/>
          </ac:picMkLst>
        </pc:picChg>
        <pc:picChg chg="del">
          <ac:chgData name="Steve Cheung" userId="dacc916a-fe35-4a1b-aa48-9c131659e1e8" providerId="ADAL" clId="{805CC7F0-55A0-463B-B0A6-EC50788BA0A2}" dt="2023-04-13T06:37:53.202" v="551" actId="478"/>
          <ac:picMkLst>
            <pc:docMk/>
            <pc:sldMk cId="231597927" sldId="276"/>
            <ac:picMk id="10" creationId="{8C6EB926-1777-260C-2AB9-154F6F904D62}"/>
          </ac:picMkLst>
        </pc:picChg>
        <pc:picChg chg="del">
          <ac:chgData name="Steve Cheung" userId="dacc916a-fe35-4a1b-aa48-9c131659e1e8" providerId="ADAL" clId="{805CC7F0-55A0-463B-B0A6-EC50788BA0A2}" dt="2023-04-13T06:37:52.874" v="550" actId="478"/>
          <ac:picMkLst>
            <pc:docMk/>
            <pc:sldMk cId="231597927" sldId="276"/>
            <ac:picMk id="11" creationId="{0E8191AC-8EF1-9C2E-FC38-600CA5343464}"/>
          </ac:picMkLst>
        </pc:picChg>
        <pc:picChg chg="del">
          <ac:chgData name="Steve Cheung" userId="dacc916a-fe35-4a1b-aa48-9c131659e1e8" providerId="ADAL" clId="{805CC7F0-55A0-463B-B0A6-EC50788BA0A2}" dt="2023-04-13T06:37:54.265" v="553" actId="478"/>
          <ac:picMkLst>
            <pc:docMk/>
            <pc:sldMk cId="231597927" sldId="276"/>
            <ac:picMk id="12" creationId="{6A294832-AD79-38C5-BF68-CFD9BCB4A92B}"/>
          </ac:picMkLst>
        </pc:picChg>
        <pc:picChg chg="del">
          <ac:chgData name="Steve Cheung" userId="dacc916a-fe35-4a1b-aa48-9c131659e1e8" providerId="ADAL" clId="{805CC7F0-55A0-463B-B0A6-EC50788BA0A2}" dt="2023-04-13T06:37:54.718" v="554" actId="478"/>
          <ac:picMkLst>
            <pc:docMk/>
            <pc:sldMk cId="231597927" sldId="276"/>
            <ac:picMk id="13" creationId="{9F89D59D-4E8C-11DC-7639-D8769323983D}"/>
          </ac:picMkLst>
        </pc:picChg>
        <pc:picChg chg="del">
          <ac:chgData name="Steve Cheung" userId="dacc916a-fe35-4a1b-aa48-9c131659e1e8" providerId="ADAL" clId="{805CC7F0-55A0-463B-B0A6-EC50788BA0A2}" dt="2023-04-13T06:37:55.609" v="555" actId="478"/>
          <ac:picMkLst>
            <pc:docMk/>
            <pc:sldMk cId="231597927" sldId="276"/>
            <ac:picMk id="14" creationId="{5D9B5FEC-C0AF-4400-58B1-6BE08510D786}"/>
          </ac:picMkLst>
        </pc:picChg>
      </pc:sldChg>
      <pc:sldChg chg="addSp delSp modSp new mod setBg">
        <pc:chgData name="Steve Cheung" userId="dacc916a-fe35-4a1b-aa48-9c131659e1e8" providerId="ADAL" clId="{805CC7F0-55A0-463B-B0A6-EC50788BA0A2}" dt="2023-04-14T04:23:07.491" v="1290" actId="1076"/>
        <pc:sldMkLst>
          <pc:docMk/>
          <pc:sldMk cId="2083337163" sldId="277"/>
        </pc:sldMkLst>
        <pc:graphicFrameChg chg="add mod modGraphic">
          <ac:chgData name="Steve Cheung" userId="dacc916a-fe35-4a1b-aa48-9c131659e1e8" providerId="ADAL" clId="{805CC7F0-55A0-463B-B0A6-EC50788BA0A2}" dt="2023-04-13T06:55:25.012" v="793" actId="20577"/>
          <ac:graphicFrameMkLst>
            <pc:docMk/>
            <pc:sldMk cId="2083337163" sldId="277"/>
            <ac:graphicFrameMk id="4" creationId="{A9CBC276-C0D6-2B37-A3DF-6157313AD786}"/>
          </ac:graphicFrameMkLst>
        </pc:graphicFrameChg>
        <pc:picChg chg="add del mod">
          <ac:chgData name="Steve Cheung" userId="dacc916a-fe35-4a1b-aa48-9c131659e1e8" providerId="ADAL" clId="{805CC7F0-55A0-463B-B0A6-EC50788BA0A2}" dt="2023-04-13T06:53:40.833" v="753" actId="478"/>
          <ac:picMkLst>
            <pc:docMk/>
            <pc:sldMk cId="2083337163" sldId="277"/>
            <ac:picMk id="5" creationId="{7854E964-8604-750D-9812-705556774111}"/>
          </ac:picMkLst>
        </pc:picChg>
        <pc:picChg chg="add del mod">
          <ac:chgData name="Steve Cheung" userId="dacc916a-fe35-4a1b-aa48-9c131659e1e8" providerId="ADAL" clId="{805CC7F0-55A0-463B-B0A6-EC50788BA0A2}" dt="2023-04-13T06:53:41.505" v="754" actId="478"/>
          <ac:picMkLst>
            <pc:docMk/>
            <pc:sldMk cId="2083337163" sldId="277"/>
            <ac:picMk id="6" creationId="{9894D3A5-ADE3-E265-7960-A3AEF5AB2375}"/>
          </ac:picMkLst>
        </pc:picChg>
        <pc:picChg chg="add del mod">
          <ac:chgData name="Steve Cheung" userId="dacc916a-fe35-4a1b-aa48-9c131659e1e8" providerId="ADAL" clId="{805CC7F0-55A0-463B-B0A6-EC50788BA0A2}" dt="2023-04-13T06:53:39.599" v="751" actId="478"/>
          <ac:picMkLst>
            <pc:docMk/>
            <pc:sldMk cId="2083337163" sldId="277"/>
            <ac:picMk id="7" creationId="{4D52F459-97AA-7ED1-585E-C87DF050C1F1}"/>
          </ac:picMkLst>
        </pc:picChg>
        <pc:picChg chg="add del mod">
          <ac:chgData name="Steve Cheung" userId="dacc916a-fe35-4a1b-aa48-9c131659e1e8" providerId="ADAL" clId="{805CC7F0-55A0-463B-B0A6-EC50788BA0A2}" dt="2023-04-13T06:53:41.973" v="755" actId="478"/>
          <ac:picMkLst>
            <pc:docMk/>
            <pc:sldMk cId="2083337163" sldId="277"/>
            <ac:picMk id="8" creationId="{7C943CD5-C187-7840-23E1-1B089FA806E8}"/>
          </ac:picMkLst>
        </pc:picChg>
        <pc:picChg chg="add del mod">
          <ac:chgData name="Steve Cheung" userId="dacc916a-fe35-4a1b-aa48-9c131659e1e8" providerId="ADAL" clId="{805CC7F0-55A0-463B-B0A6-EC50788BA0A2}" dt="2023-04-13T06:53:40.317" v="752" actId="478"/>
          <ac:picMkLst>
            <pc:docMk/>
            <pc:sldMk cId="2083337163" sldId="277"/>
            <ac:picMk id="9" creationId="{4DEB932D-AC98-1971-762D-025A8C955B95}"/>
          </ac:picMkLst>
        </pc:picChg>
        <pc:picChg chg="add del mod">
          <ac:chgData name="Steve Cheung" userId="dacc916a-fe35-4a1b-aa48-9c131659e1e8" providerId="ADAL" clId="{805CC7F0-55A0-463B-B0A6-EC50788BA0A2}" dt="2023-04-13T06:53:42.520" v="756" actId="478"/>
          <ac:picMkLst>
            <pc:docMk/>
            <pc:sldMk cId="2083337163" sldId="277"/>
            <ac:picMk id="10" creationId="{01A94875-281B-250C-3FEE-AE2034D1DBCF}"/>
          </ac:picMkLst>
        </pc:picChg>
        <pc:picChg chg="add mod">
          <ac:chgData name="Steve Cheung" userId="dacc916a-fe35-4a1b-aa48-9c131659e1e8" providerId="ADAL" clId="{805CC7F0-55A0-463B-B0A6-EC50788BA0A2}" dt="2023-04-13T06:55:40.378" v="798" actId="1076"/>
          <ac:picMkLst>
            <pc:docMk/>
            <pc:sldMk cId="2083337163" sldId="277"/>
            <ac:picMk id="11" creationId="{34927844-0490-AEEB-9FD6-837D15999AAE}"/>
          </ac:picMkLst>
        </pc:picChg>
        <pc:picChg chg="add mod">
          <ac:chgData name="Steve Cheung" userId="dacc916a-fe35-4a1b-aa48-9c131659e1e8" providerId="ADAL" clId="{805CC7F0-55A0-463B-B0A6-EC50788BA0A2}" dt="2023-04-13T06:55:55.176" v="810" actId="1037"/>
          <ac:picMkLst>
            <pc:docMk/>
            <pc:sldMk cId="2083337163" sldId="277"/>
            <ac:picMk id="12" creationId="{81009ED8-2DD2-4CEE-82B2-5441F44C1D5E}"/>
          </ac:picMkLst>
        </pc:picChg>
        <pc:picChg chg="add mod">
          <ac:chgData name="Steve Cheung" userId="dacc916a-fe35-4a1b-aa48-9c131659e1e8" providerId="ADAL" clId="{805CC7F0-55A0-463B-B0A6-EC50788BA0A2}" dt="2023-04-13T06:56:05.322" v="813" actId="14100"/>
          <ac:picMkLst>
            <pc:docMk/>
            <pc:sldMk cId="2083337163" sldId="277"/>
            <ac:picMk id="13" creationId="{5EC6533B-F5D9-5431-544D-A457EE6CF955}"/>
          </ac:picMkLst>
        </pc:picChg>
        <pc:picChg chg="add mod">
          <ac:chgData name="Steve Cheung" userId="dacc916a-fe35-4a1b-aa48-9c131659e1e8" providerId="ADAL" clId="{805CC7F0-55A0-463B-B0A6-EC50788BA0A2}" dt="2023-04-14T04:23:04.069" v="1289" actId="1076"/>
          <ac:picMkLst>
            <pc:docMk/>
            <pc:sldMk cId="2083337163" sldId="277"/>
            <ac:picMk id="14" creationId="{C462F808-64D7-9996-5193-4F0207A4A10B}"/>
          </ac:picMkLst>
        </pc:picChg>
        <pc:picChg chg="add mod">
          <ac:chgData name="Steve Cheung" userId="dacc916a-fe35-4a1b-aa48-9c131659e1e8" providerId="ADAL" clId="{805CC7F0-55A0-463B-B0A6-EC50788BA0A2}" dt="2023-04-14T04:23:04.069" v="1289" actId="1076"/>
          <ac:picMkLst>
            <pc:docMk/>
            <pc:sldMk cId="2083337163" sldId="277"/>
            <ac:picMk id="15" creationId="{10686D11-A388-34C5-221F-B84BCB683C4C}"/>
          </ac:picMkLst>
        </pc:picChg>
        <pc:picChg chg="add mod">
          <ac:chgData name="Steve Cheung" userId="dacc916a-fe35-4a1b-aa48-9c131659e1e8" providerId="ADAL" clId="{805CC7F0-55A0-463B-B0A6-EC50788BA0A2}" dt="2023-04-14T04:23:07.491" v="1290" actId="1076"/>
          <ac:picMkLst>
            <pc:docMk/>
            <pc:sldMk cId="2083337163" sldId="277"/>
            <ac:picMk id="16" creationId="{ABF51A53-CB0C-0B7A-C206-F985DD1D4123}"/>
          </ac:picMkLst>
        </pc:picChg>
      </pc:sldChg>
      <pc:sldChg chg="modSp add mod modAnim">
        <pc:chgData name="Steve Cheung" userId="dacc916a-fe35-4a1b-aa48-9c131659e1e8" providerId="ADAL" clId="{805CC7F0-55A0-463B-B0A6-EC50788BA0A2}" dt="2023-04-14T06:58:37.408" v="1294" actId="20577"/>
        <pc:sldMkLst>
          <pc:docMk/>
          <pc:sldMk cId="1322605428" sldId="288"/>
        </pc:sldMkLst>
        <pc:spChg chg="mod">
          <ac:chgData name="Steve Cheung" userId="dacc916a-fe35-4a1b-aa48-9c131659e1e8" providerId="ADAL" clId="{805CC7F0-55A0-463B-B0A6-EC50788BA0A2}" dt="2023-04-14T06:58:37.408" v="1294" actId="20577"/>
          <ac:spMkLst>
            <pc:docMk/>
            <pc:sldMk cId="1322605428" sldId="288"/>
            <ac:spMk id="8" creationId="{0019FC0C-7BE1-D5F6-6D91-C7015D712C80}"/>
          </ac:spMkLst>
        </pc:spChg>
        <pc:spChg chg="mod">
          <ac:chgData name="Steve Cheung" userId="dacc916a-fe35-4a1b-aa48-9c131659e1e8" providerId="ADAL" clId="{805CC7F0-55A0-463B-B0A6-EC50788BA0A2}" dt="2023-04-14T02:13:35.402" v="1210" actId="1076"/>
          <ac:spMkLst>
            <pc:docMk/>
            <pc:sldMk cId="1322605428" sldId="288"/>
            <ac:spMk id="9" creationId="{7DF77409-28AC-57A9-B4B5-3543545FD776}"/>
          </ac:spMkLst>
        </pc:spChg>
      </pc:sldChg>
      <pc:sldChg chg="modSp add mod">
        <pc:chgData name="Steve Cheung" userId="dacc916a-fe35-4a1b-aa48-9c131659e1e8" providerId="ADAL" clId="{805CC7F0-55A0-463B-B0A6-EC50788BA0A2}" dt="2023-04-14T06:58:40.643" v="1295" actId="20577"/>
        <pc:sldMkLst>
          <pc:docMk/>
          <pc:sldMk cId="582144532" sldId="289"/>
        </pc:sldMkLst>
        <pc:spChg chg="mod">
          <ac:chgData name="Steve Cheung" userId="dacc916a-fe35-4a1b-aa48-9c131659e1e8" providerId="ADAL" clId="{805CC7F0-55A0-463B-B0A6-EC50788BA0A2}" dt="2023-04-14T06:58:40.643" v="1295" actId="20577"/>
          <ac:spMkLst>
            <pc:docMk/>
            <pc:sldMk cId="582144532" sldId="289"/>
            <ac:spMk id="8" creationId="{0019FC0C-7BE1-D5F6-6D91-C7015D712C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27E9-A609-439A-A9A4-37C36CF61208}" type="datetimeFigureOut">
              <a:rPr lang="en-HK" smtClean="0"/>
              <a:t>14/4/2023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605A-3ED6-4395-BD61-F05FCA10887D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843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904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1387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3039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2080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4605A-3ED6-4395-BD61-F05FCA10887D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549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59A-91FC-DB4C-A49B-983B0DD7B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5A14-C90C-C143-9E42-5E7696A46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BC56F-738E-234A-A2D3-ED9EC3C2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50B7-D947-FE4C-823A-B0CA9835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4A9C-BFF7-744D-97EF-54AFA7E8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8E37-E737-7C4B-805A-764AEF8B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D3472-AB27-5A40-B289-301472DB1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3D8E-12AA-F94B-84B2-3935777D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74025-9F34-E542-A439-A55C23B8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9BF1-DD57-6F46-962E-E4D7178B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BA18B-D00D-7E45-8D88-5D96926F3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3E8C3-C122-2F46-AE5E-6B192E1F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3469-5559-CA43-BDF1-302D9FFB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6378-1306-D549-A195-E6B01A25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77EDA-1BFB-364C-95F5-FE506B4B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B45F-6648-9943-AAF9-6383750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EE244-A8AF-DA44-B447-335C7D25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9A681-D2CA-BE4F-A502-9F1FDFC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51FEC-E49D-A848-BB75-6F9EEDEB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7D44-FE3E-C04E-98AD-5A637A8E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AE9C-523D-6043-95A1-1C62DA14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36C1-DB6C-174D-82B1-6FC8938D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26AC0-6BEB-024E-9B5A-B2FABD47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BF0-6DA7-BB44-AF38-2739FF1D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50376-C327-424A-80B7-15EC372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E4DC-5A3D-8C45-94D5-C2A3D2A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D98D-1D70-9A47-B37C-80E02FC3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F6E7F-803C-A842-AD0B-A16680513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16E99-ECFB-2B4C-9E28-35599FF9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7131F-601C-E940-A83D-0411C8F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744B4-D2C4-624B-8AF4-CFC11AE1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3385-C707-C946-A274-4710EA3B2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A8D2B-8B1F-1A4F-93FB-0DFD76C55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134B-2348-B94C-A487-53530B82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9114-036B-3946-B0A4-FD6909932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99147-3CEA-1F43-97E8-4D6782344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B7880-7D9C-DB48-B2CD-A9A2883E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0D20B-4430-734B-8999-151BED59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6A61F-B4A8-A54A-8F42-E4FAC2C2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07B2-CDCE-6F42-8863-E887AB84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5DC4-5584-DE4B-BA25-1466650C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6672F-E145-5A4D-8262-59C858FC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22601-F5A3-184C-9BEA-BB10FDA4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B928C-F04F-8D4F-A931-E71BD76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2BCD4-1CC4-4D4F-9299-FCB2726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968F-2743-194D-8349-CEA7872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6598-3C96-0743-958A-5A81E673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8F44-F405-2B41-8EAC-9961FA0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D5D7F-22D8-CC47-BF9C-B2C6BE472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36750-7E0A-9C46-8653-EFD39576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FBCB9-276C-6A49-8A9B-2F85235D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5CB9-A140-544B-927C-B0E04B91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F137-5EF0-9941-B103-5717B003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1D71F-A02F-2E44-8907-744D424A1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659EF-2708-1646-8029-A582BD0C1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03B5E-87E7-CA4A-9B60-0EE5F418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76143-88C5-244B-9603-56D89E77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14DD5-842A-9B47-B25F-EED0D6E8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753AB-AB19-724B-9416-9AB0EEBD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5AE6-7DAC-704A-97AA-128006DD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E732-81FF-E14A-8749-9B23B8250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5555-E9CF-E34D-A7D0-04A7B47E2B2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F611-E352-7E49-BE3F-7AEF29557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264D-3025-6448-9951-F1BBA73F3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0B5A-3CAE-294F-A641-9B0DFAD5F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www.ourchinastory.com/zh/451" TargetMode="External"/><Relationship Id="rId7" Type="http://schemas.openxmlformats.org/officeDocument/2006/relationships/image" Target="../media/image44.jpeg"/><Relationship Id="rId2" Type="http://schemas.openxmlformats.org/officeDocument/2006/relationships/hyperlink" Target="https://www.ourchinastory.com/zh/224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hyperlink" Target="https://www.ourchinastory.com/zh/62" TargetMode="External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www.ourchinastory.com/zh/858" TargetMode="External"/><Relationship Id="rId7" Type="http://schemas.openxmlformats.org/officeDocument/2006/relationships/image" Target="../media/image50.jpeg"/><Relationship Id="rId2" Type="http://schemas.openxmlformats.org/officeDocument/2006/relationships/hyperlink" Target="https://www.youtube.com/watch?v=XPjfyBsbl4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hyperlink" Target="https://www.youtube.com/watch?v=vwxstBHN3YY" TargetMode="External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s://www.youtube.com/watch?v=SkSyLHZOdQA" TargetMode="External"/><Relationship Id="rId7" Type="http://schemas.openxmlformats.org/officeDocument/2006/relationships/image" Target="../media/image56.jpeg"/><Relationship Id="rId2" Type="http://schemas.openxmlformats.org/officeDocument/2006/relationships/hyperlink" Target="https://www.youtube.com/watch?v=cJqrofc5pn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hyperlink" Target="https://www.youtube.com/watch?v=ahyteyZEfuI" TargetMode="External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https://www.ourchinastory.com/zh/721" TargetMode="External"/><Relationship Id="rId7" Type="http://schemas.openxmlformats.org/officeDocument/2006/relationships/image" Target="../media/image62.jpeg"/><Relationship Id="rId2" Type="http://schemas.openxmlformats.org/officeDocument/2006/relationships/hyperlink" Target="https://www.ourchinastory.com/zh/48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hyperlink" Target="https://www.youtube.com/watch?v=ZWVAb5X223k" TargetMode="External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youtube.com/watch?v=s-PFJJ7JIyc&amp;t=26s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s://www.youtube.com/watch?v=FjeG86YmKVY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watch?v=5VEorL5npdY&amp;t=120s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youtube.com/watch?v=FjeG86YmKVY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https://www.youtube.com/watch?v=cvlPVdiwV0I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youtube.com/watch?v=t0lQYdnIBJA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youtube.com/watch?v=LYsuDGtMU5w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hyperlink" Target="https://www.youtube.com/watch?v=QdUV43IXYTA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www.youtube.com/watch?v=UAh32G22vM4" TargetMode="Externa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www.youtube.com/watch?v=AGUuyOuVarM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hyperlink" Target="https://www.youtube.com/watch?v=Lv-nWAk8Ev0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s://www.youtube.com/watch?v=tauMo01zhdI" TargetMode="Externa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youtube.com/watch?v=4yMhwFjhotc&amp;t=2s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s://www.youtube.com/watch?v=FnQyikR0hP4&amp;t=2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hyperlink" Target="https://www.youtube.com/watch?v=qcsQmMYQsq0&amp;t=8s" TargetMode="Externa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s://www.youtube.com/watch?v=wF-Xl862bE0&amp;t=9s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hyperlink" Target="https://www.youtube.com/watch?v=XVjUsMUH_u4&amp;t=63s" TargetMode="External"/><Relationship Id="rId10" Type="http://schemas.openxmlformats.org/officeDocument/2006/relationships/image" Target="../media/image40.jpeg"/><Relationship Id="rId4" Type="http://schemas.openxmlformats.org/officeDocument/2006/relationships/hyperlink" Target="https://www.youtube.com/watch?v=0EgYENVJCOY&amp;t=20s" TargetMode="Externa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02E71F-4F8B-484D-B583-E0AFFBD4CE31}"/>
              </a:ext>
            </a:extLst>
          </p:cNvPr>
          <p:cNvSpPr>
            <a:spLocks noGrp="1"/>
          </p:cNvSpPr>
          <p:nvPr/>
        </p:nvSpPr>
        <p:spPr>
          <a:xfrm>
            <a:off x="1524000" y="1697711"/>
            <a:ext cx="9144000" cy="2696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rgbClr val="6E4E9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國家安全教育   資源列表​</a:t>
            </a:r>
            <a:endParaRPr lang="en-US" altLang="zh-TW" sz="4800" b="1" dirty="0">
              <a:solidFill>
                <a:srgbClr val="6E4E98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en-US" altLang="zh-TW" sz="5000" b="1" dirty="0">
                <a:solidFill>
                  <a:srgbClr val="00B05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(</a:t>
            </a:r>
            <a:r>
              <a:rPr lang="zh-TW" altLang="en-US" sz="5000" b="1" dirty="0">
                <a:solidFill>
                  <a:srgbClr val="00B05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六</a:t>
            </a:r>
            <a:r>
              <a:rPr lang="en-US" altLang="zh-TW" sz="5000" b="1" dirty="0">
                <a:solidFill>
                  <a:srgbClr val="00B05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) </a:t>
            </a:r>
            <a:r>
              <a:rPr lang="zh-TW" altLang="en-US" sz="5000" b="1" dirty="0">
                <a:solidFill>
                  <a:srgbClr val="00B05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科技安全</a:t>
            </a:r>
            <a:endParaRPr lang="en-HK" altLang="zh-TW" sz="5000" b="1" dirty="0">
              <a:solidFill>
                <a:srgbClr val="00B050"/>
              </a:solidFill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5000" b="1" dirty="0">
                <a:solidFill>
                  <a:srgbClr val="00B05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及網絡安全</a:t>
            </a:r>
            <a:endParaRPr lang="en-US" sz="5000" b="1" dirty="0">
              <a:solidFill>
                <a:srgbClr val="00B05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2B42123-96D1-CB91-4AA0-59C89889B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595" y="5795024"/>
            <a:ext cx="2222810" cy="605063"/>
          </a:xfrm>
          <a:prstGeom prst="rect">
            <a:avLst/>
          </a:prstGeom>
        </p:spPr>
      </p:pic>
      <p:pic>
        <p:nvPicPr>
          <p:cNvPr id="3" name="圖片 2" descr="一張含有 文字, 玩具, 洋娃娃 的圖片&#10;&#10;自動產生的描述">
            <a:extLst>
              <a:ext uri="{FF2B5EF4-FFF2-40B4-BE49-F238E27FC236}">
                <a16:creationId xmlns:a16="http://schemas.microsoft.com/office/drawing/2014/main" id="{FBE4D2DF-8F92-7FB1-C1BB-BAD38B66C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000" t="15330" r="44696" b="20757"/>
          <a:stretch/>
        </p:blipFill>
        <p:spPr>
          <a:xfrm>
            <a:off x="9374819" y="2521259"/>
            <a:ext cx="1551890" cy="2290438"/>
          </a:xfrm>
          <a:prstGeom prst="rect">
            <a:avLst/>
          </a:prstGeom>
        </p:spPr>
      </p:pic>
      <p:pic>
        <p:nvPicPr>
          <p:cNvPr id="4" name="圖片 3" descr="一張含有 文字, 玩具, 洋娃娃 的圖片&#10;&#10;自動產生的描述">
            <a:extLst>
              <a:ext uri="{FF2B5EF4-FFF2-40B4-BE49-F238E27FC236}">
                <a16:creationId xmlns:a16="http://schemas.microsoft.com/office/drawing/2014/main" id="{D71D6A62-EC5D-4B8D-89E2-09896F0BF3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00" b="77680" l="53600" r="82540">
                        <a14:foregroundMark x1="59360" y1="33580" x2="61540" y2="20500"/>
                        <a14:foregroundMark x1="61540" y1="20500" x2="77020" y2="21500"/>
                        <a14:foregroundMark x1="77020" y1="21500" x2="79620" y2="33760"/>
                        <a14:foregroundMark x1="79620" y1="33760" x2="60020" y2="32260"/>
                      </a14:backgroundRemoval>
                    </a14:imgEffect>
                  </a14:imgLayer>
                </a14:imgProps>
              </a:ext>
            </a:extLst>
          </a:blip>
          <a:srcRect l="50000" t="17218" r="13840" b="15598"/>
          <a:stretch/>
        </p:blipFill>
        <p:spPr>
          <a:xfrm>
            <a:off x="1488488" y="2627790"/>
            <a:ext cx="1275378" cy="23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8325A93-C888-880C-E17C-CA89272B4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altLang="zh-TW" sz="8800" b="1" dirty="0">
                <a:solidFill>
                  <a:srgbClr val="00B050"/>
                </a:solidFill>
                <a:ea typeface="DFPYuanBold-B5" panose="020F0700000000000000" pitchFamily="34" charset="-120"/>
              </a:rPr>
              <a:t>2. </a:t>
            </a:r>
            <a:r>
              <a:rPr lang="zh-TW" altLang="en-US" sz="8800" b="1" dirty="0">
                <a:solidFill>
                  <a:srgbClr val="00B050"/>
                </a:solidFill>
                <a:ea typeface="DFPYuanBold-B5" panose="020F0700000000000000" pitchFamily="34" charset="-120"/>
              </a:rPr>
              <a:t>網絡安全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CBBBB6-3759-A662-F64E-166EA358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C523B44-B6B8-8EC4-93B7-B24FDDC01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19FC0C-7BE1-D5F6-6D91-C7015D712C80}"/>
              </a:ext>
            </a:extLst>
          </p:cNvPr>
          <p:cNvSpPr>
            <a:spLocks noGrp="1"/>
          </p:cNvSpPr>
          <p:nvPr/>
        </p:nvSpPr>
        <p:spPr>
          <a:xfrm>
            <a:off x="-1274618" y="436913"/>
            <a:ext cx="9144000" cy="1216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甚麼是</a:t>
            </a:r>
            <a:r>
              <a:rPr lang="zh-TW" altLang="en-US" b="1">
                <a:solidFill>
                  <a:srgbClr val="FFFF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網</a:t>
            </a:r>
            <a:r>
              <a:rPr lang="zh-TW" altLang="en-US" b="1" dirty="0">
                <a:solidFill>
                  <a:srgbClr val="FFFF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絡</a:t>
            </a:r>
            <a:r>
              <a:rPr lang="zh-TW" b="1" dirty="0">
                <a:solidFill>
                  <a:srgbClr val="FFFF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安全</a:t>
            </a:r>
            <a:r>
              <a:rPr lang="zh-TW" altLang="en-US" b="1" dirty="0">
                <a:solidFill>
                  <a:srgbClr val="FFFF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？</a:t>
            </a:r>
            <a:endParaRPr lang="en-US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F77409-28AC-57A9-B4B5-3543545FD776}"/>
              </a:ext>
            </a:extLst>
          </p:cNvPr>
          <p:cNvSpPr>
            <a:spLocks noGrp="1"/>
          </p:cNvSpPr>
          <p:nvPr/>
        </p:nvSpPr>
        <p:spPr>
          <a:xfrm>
            <a:off x="458066" y="1695631"/>
            <a:ext cx="11275868" cy="5162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網絡安全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包括網絡基礎設施、網絡運行、網絡服務、信息安全等方面，是保障和促進信息社會健康發展的基礎。</a:t>
            </a:r>
            <a:endParaRPr lang="en-HK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面臨網絡基礎設施安全隱患和網絡犯罪等威脅，</a:t>
            </a:r>
            <a:r>
              <a:rPr lang="zh-TW" altLang="en-US" sz="32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維護網絡安全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必須踐行「沒有網絡安全就沒有國家安全，沒有信息化就沒有現代化」的理念，強化依法治網、技術創新、國際合作 等，樹立網絡空間主權意識。</a:t>
            </a:r>
            <a:endParaRPr lang="en-HK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zh-TW" altLang="en-US" sz="2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資料來源：</a:t>
            </a:r>
            <a:r>
              <a:rPr lang="en-US" altLang="zh-TW" sz="2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2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全民國家安全日</a:t>
            </a:r>
            <a:r>
              <a:rPr lang="en-US" altLang="zh-TW" sz="2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2023》</a:t>
            </a:r>
            <a:r>
              <a:rPr lang="zh-TW" altLang="en-US" sz="2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網站</a:t>
            </a:r>
            <a:endParaRPr lang="en-US" sz="2000" b="1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21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5">
            <a:extLst>
              <a:ext uri="{FF2B5EF4-FFF2-40B4-BE49-F238E27FC236}">
                <a16:creationId xmlns:a16="http://schemas.microsoft.com/office/drawing/2014/main" id="{A0B75280-9F93-C6A4-6854-635E88C3A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40393"/>
              </p:ext>
            </p:extLst>
          </p:nvPr>
        </p:nvGraphicFramePr>
        <p:xfrm>
          <a:off x="423970" y="241301"/>
          <a:ext cx="11394859" cy="63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5189430">
                  <a:extLst>
                    <a:ext uri="{9D8B030D-6E8A-4147-A177-3AD203B41FA5}">
                      <a16:colId xmlns:a16="http://schemas.microsoft.com/office/drawing/2014/main" val="947742382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609343946"/>
                    </a:ext>
                  </a:extLst>
                </a:gridCol>
                <a:gridCol w="1836629">
                  <a:extLst>
                    <a:ext uri="{9D8B030D-6E8A-4147-A177-3AD203B41FA5}">
                      <a16:colId xmlns:a16="http://schemas.microsoft.com/office/drawing/2014/main" val="238018964"/>
                    </a:ext>
                  </a:extLst>
                </a:gridCol>
              </a:tblGrid>
              <a:tr h="52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資源名稱及介紹</a:t>
                      </a:r>
                      <a:endParaRPr lang="en-HK" sz="28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800" dirty="0">
                          <a:solidFill>
                            <a:srgbClr val="00B05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畫面截圖</a:t>
                      </a:r>
                      <a:endParaRPr lang="en-HK" sz="2800" dirty="0">
                        <a:solidFill>
                          <a:srgbClr val="00B05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二維碼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826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r>
                        <a:rPr lang="en-HK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1.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中國擬立法保護個人信息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  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監管企業濫用客戶數據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algn="just"/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個人信息如何保護是近年內地熱烈討論的話題，普遍出現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APP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過度收集個人信息，企業不合理運用大數據等等問題，完成相關法律法規已是迫在眉睫。</a:t>
                      </a:r>
                      <a:endParaRPr lang="en-HK" sz="2000" b="1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3688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2. 5G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結合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AR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技術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  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個人化購物體驗成中國</a:t>
                      </a:r>
                      <a:r>
                        <a:rPr lang="zh-HK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經濟主流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自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2016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年起，電商更逐漸成為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AR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技術的主要應用場景，不少彩妝品牌都受惠於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AR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技術，成為中國經濟的全新消費主流。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20201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HK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3.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政府支援  企業合作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   5G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建設推升中國經濟效益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全球正在如火如荼地建設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5G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網絡，中國是其中一個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5G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基礎建設發展得較快的國家。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86439"/>
                  </a:ext>
                </a:extLst>
              </a:tr>
            </a:tbl>
          </a:graphicData>
        </a:graphic>
      </p:graphicFrame>
      <p:pic>
        <p:nvPicPr>
          <p:cNvPr id="12" name="圖片 11" descr="當代中國 中國經濟 5G AR試妝 ">
            <a:extLst>
              <a:ext uri="{FF2B5EF4-FFF2-40B4-BE49-F238E27FC236}">
                <a16:creationId xmlns:a16="http://schemas.microsoft.com/office/drawing/2014/main" id="{52043E11-3786-5D62-02A2-DCAB637F64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97" y="2843097"/>
            <a:ext cx="3209032" cy="168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940DB98-8BCD-45B6-298F-534DB153B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586" y="3019643"/>
            <a:ext cx="1134000" cy="1134000"/>
          </a:xfrm>
          <a:prstGeom prst="rect">
            <a:avLst/>
          </a:prstGeom>
        </p:spPr>
      </p:pic>
      <p:pic>
        <p:nvPicPr>
          <p:cNvPr id="14" name="圖片 13" descr="當代中國-中國經濟-5G-建設">
            <a:extLst>
              <a:ext uri="{FF2B5EF4-FFF2-40B4-BE49-F238E27FC236}">
                <a16:creationId xmlns:a16="http://schemas.microsoft.com/office/drawing/2014/main" id="{39718DAE-1533-E8AC-62CB-088F595C30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99" y="4771329"/>
            <a:ext cx="3209031" cy="168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C974E80C-5F2D-51A3-2619-5C9A601536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4586" y="4970299"/>
            <a:ext cx="1134000" cy="11340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3977EED-D776-477B-85F5-58BBB0CDB7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54" y="903668"/>
            <a:ext cx="3241475" cy="169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CC964FD-74EE-CF2B-79AE-E0D6C4E58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0252" y="1112192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0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476ACFD0-F9DB-3BB5-DB6D-642FDD295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52678"/>
              </p:ext>
            </p:extLst>
          </p:nvPr>
        </p:nvGraphicFramePr>
        <p:xfrm>
          <a:off x="398570" y="254000"/>
          <a:ext cx="11394859" cy="63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5189430">
                  <a:extLst>
                    <a:ext uri="{9D8B030D-6E8A-4147-A177-3AD203B41FA5}">
                      <a16:colId xmlns:a16="http://schemas.microsoft.com/office/drawing/2014/main" val="947742382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609343946"/>
                    </a:ext>
                  </a:extLst>
                </a:gridCol>
                <a:gridCol w="1836629">
                  <a:extLst>
                    <a:ext uri="{9D8B030D-6E8A-4147-A177-3AD203B41FA5}">
                      <a16:colId xmlns:a16="http://schemas.microsoft.com/office/drawing/2014/main" val="238018964"/>
                    </a:ext>
                  </a:extLst>
                </a:gridCol>
              </a:tblGrid>
              <a:tr h="52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資源名稱及介紹</a:t>
                      </a:r>
                      <a:endParaRPr lang="en-HK" sz="28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800" dirty="0">
                          <a:solidFill>
                            <a:srgbClr val="00B05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畫面截圖</a:t>
                      </a:r>
                      <a:endParaRPr lang="en-HK" sz="2800" dirty="0">
                        <a:solidFill>
                          <a:srgbClr val="00B05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二維碼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826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HK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4.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中國網民破十億 數碼新基建成經濟動力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中國正積極發展數碼新基建（內地稱「數字新基建」），而數量龐大的網民將為中國經濟的發展提供動力。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3688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HK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5.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中國科技發力建全球最大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5G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網絡 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  5G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裝置連接數超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2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億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中國工信部在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26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日就發布最新數字，顯示中國的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5G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終端連接數量已經突破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億，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5G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應用水平領先全球。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20201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HK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6.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大灣區首個「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5G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智慧碼頭」　深圳「媽灣智慧港」雲集高科技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中國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5G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技術愈來愈成熟，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5G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應用亦愈來愈廣泛同全面，而國內傳統嘅貨櫃碼頭都陸續「升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LV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」，進化為「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5G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智慧碼頭」！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86439"/>
                  </a:ext>
                </a:extLst>
              </a:tr>
            </a:tbl>
          </a:graphicData>
        </a:graphic>
      </p:graphicFrame>
      <p:pic>
        <p:nvPicPr>
          <p:cNvPr id="11" name="圖片 10">
            <a:extLst>
              <a:ext uri="{FF2B5EF4-FFF2-40B4-BE49-F238E27FC236}">
                <a16:creationId xmlns:a16="http://schemas.microsoft.com/office/drawing/2014/main" id="{3027D132-2B0E-CDC9-BD45-F85F625397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00" y="2829502"/>
            <a:ext cx="3241475" cy="169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B8430AB-6672-8AAD-519C-DA9F7EF07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5467" y="3099904"/>
            <a:ext cx="1134000" cy="1134000"/>
          </a:xfrm>
          <a:prstGeom prst="rect">
            <a:avLst/>
          </a:prstGeom>
        </p:spPr>
      </p:pic>
      <p:pic>
        <p:nvPicPr>
          <p:cNvPr id="13" name="圖片 12" descr="當代中國-粵港澳大灣區-樂活灣區-深圳速度">
            <a:extLst>
              <a:ext uri="{FF2B5EF4-FFF2-40B4-BE49-F238E27FC236}">
                <a16:creationId xmlns:a16="http://schemas.microsoft.com/office/drawing/2014/main" id="{3B0CACF0-7F0B-B88D-7DE1-130D88541C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05" y="4755336"/>
            <a:ext cx="2313941" cy="173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F877977-D9F2-D687-05A9-C6EF9028F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5467" y="5130507"/>
            <a:ext cx="1134000" cy="1134000"/>
          </a:xfrm>
          <a:prstGeom prst="rect">
            <a:avLst/>
          </a:prstGeom>
        </p:spPr>
      </p:pic>
      <p:pic>
        <p:nvPicPr>
          <p:cNvPr id="17" name="圖片 16" descr="中國網民數碼新基建01">
            <a:extLst>
              <a:ext uri="{FF2B5EF4-FFF2-40B4-BE49-F238E27FC236}">
                <a16:creationId xmlns:a16="http://schemas.microsoft.com/office/drawing/2014/main" id="{191CB7E5-FD95-AF8B-FE27-8FC008720B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29" y="872179"/>
            <a:ext cx="2654060" cy="172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67947A2-B232-F46B-9569-E5CAFEF3E0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5467" y="1160493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476ACFD0-F9DB-3BB5-DB6D-642FDD295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72050"/>
              </p:ext>
            </p:extLst>
          </p:nvPr>
        </p:nvGraphicFramePr>
        <p:xfrm>
          <a:off x="398570" y="254000"/>
          <a:ext cx="11394859" cy="63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5216619">
                  <a:extLst>
                    <a:ext uri="{9D8B030D-6E8A-4147-A177-3AD203B41FA5}">
                      <a16:colId xmlns:a16="http://schemas.microsoft.com/office/drawing/2014/main" val="947742382"/>
                    </a:ext>
                  </a:extLst>
                </a:gridCol>
                <a:gridCol w="4341611">
                  <a:extLst>
                    <a:ext uri="{9D8B030D-6E8A-4147-A177-3AD203B41FA5}">
                      <a16:colId xmlns:a16="http://schemas.microsoft.com/office/drawing/2014/main" val="1609343946"/>
                    </a:ext>
                  </a:extLst>
                </a:gridCol>
                <a:gridCol w="1836629">
                  <a:extLst>
                    <a:ext uri="{9D8B030D-6E8A-4147-A177-3AD203B41FA5}">
                      <a16:colId xmlns:a16="http://schemas.microsoft.com/office/drawing/2014/main" val="238018964"/>
                    </a:ext>
                  </a:extLst>
                </a:gridCol>
              </a:tblGrid>
              <a:tr h="52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資源名稱及介紹</a:t>
                      </a:r>
                      <a:endParaRPr lang="en-HK" sz="28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800" dirty="0">
                          <a:solidFill>
                            <a:srgbClr val="00B05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畫面截圖</a:t>
                      </a:r>
                      <a:endParaRPr lang="en-HK" sz="2800" dirty="0">
                        <a:solidFill>
                          <a:srgbClr val="00B05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二維碼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826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HK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7.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中國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5G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實現遙距手術 千里動刀不延時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中國作為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5G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發展最快的國家，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5G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時代已經來臨。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3688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HK" alt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8.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高至「珠峰」低至「地下煤礦」　中國建成近百萬個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3"/>
                        </a:rPr>
                        <a:t>5G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基站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5G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時代降臨，中國領先全球！全球已建成的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5G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基站之中，約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成均在中國，數目已經超過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萬個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</a:rPr>
                        <a:t>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20201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HK" alt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9.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中國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5G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網絡規模全球最大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基站突破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160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萬個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現時大數據、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5G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的時代已經來臨，中國的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5G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網絡建設得怎樣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</a:rPr>
                        <a:t>？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86439"/>
                  </a:ext>
                </a:extLst>
              </a:tr>
            </a:tbl>
          </a:graphicData>
        </a:graphic>
      </p:graphicFrame>
      <p:pic>
        <p:nvPicPr>
          <p:cNvPr id="3" name="圖片 2" descr="5G遙距醫療02">
            <a:extLst>
              <a:ext uri="{FF2B5EF4-FFF2-40B4-BE49-F238E27FC236}">
                <a16:creationId xmlns:a16="http://schemas.microsoft.com/office/drawing/2014/main" id="{8C17C2A1-FF7B-E32D-CDFC-B9A313E8D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02" y="852580"/>
            <a:ext cx="2809356" cy="17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FAE229C-2A9F-04DF-2A5E-8D7A1178D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912" y="1104953"/>
            <a:ext cx="1134000" cy="1134000"/>
          </a:xfrm>
          <a:prstGeom prst="rect">
            <a:avLst/>
          </a:prstGeom>
        </p:spPr>
      </p:pic>
      <p:pic>
        <p:nvPicPr>
          <p:cNvPr id="5" name="圖片 4" descr="當代中國-數字中國-5G基站">
            <a:extLst>
              <a:ext uri="{FF2B5EF4-FFF2-40B4-BE49-F238E27FC236}">
                <a16:creationId xmlns:a16="http://schemas.microsoft.com/office/drawing/2014/main" id="{442EEB5D-4446-97AD-979A-083F540966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12" y="2778138"/>
            <a:ext cx="2693446" cy="1833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2147760-5807-0A12-A1BB-0EB8C0699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6912" y="3091914"/>
            <a:ext cx="1134000" cy="1134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5DAFB32-A90B-6A08-3C63-9FB6B08A4A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58" y="4781113"/>
            <a:ext cx="2538900" cy="168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B77CC33-1480-AAC0-C8DE-812F6EA897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6910" y="5000052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95854F-9741-77E5-71D8-6343C59E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B2812A-9A3E-8DF0-8011-95CBCBDF8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A9CBC276-C0D6-2B37-A3DF-6157313AD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19408"/>
              </p:ext>
            </p:extLst>
          </p:nvPr>
        </p:nvGraphicFramePr>
        <p:xfrm>
          <a:off x="398570" y="254000"/>
          <a:ext cx="11394859" cy="64432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5216619">
                  <a:extLst>
                    <a:ext uri="{9D8B030D-6E8A-4147-A177-3AD203B41FA5}">
                      <a16:colId xmlns:a16="http://schemas.microsoft.com/office/drawing/2014/main" val="947742382"/>
                    </a:ext>
                  </a:extLst>
                </a:gridCol>
                <a:gridCol w="4341611">
                  <a:extLst>
                    <a:ext uri="{9D8B030D-6E8A-4147-A177-3AD203B41FA5}">
                      <a16:colId xmlns:a16="http://schemas.microsoft.com/office/drawing/2014/main" val="1609343946"/>
                    </a:ext>
                  </a:extLst>
                </a:gridCol>
                <a:gridCol w="1836629">
                  <a:extLst>
                    <a:ext uri="{9D8B030D-6E8A-4147-A177-3AD203B41FA5}">
                      <a16:colId xmlns:a16="http://schemas.microsoft.com/office/drawing/2014/main" val="238018964"/>
                    </a:ext>
                  </a:extLst>
                </a:gridCol>
              </a:tblGrid>
              <a:tr h="52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資源名稱及介紹</a:t>
                      </a:r>
                      <a:endParaRPr lang="en-HK" sz="28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800" dirty="0">
                          <a:solidFill>
                            <a:srgbClr val="00B05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畫面截圖</a:t>
                      </a:r>
                      <a:endParaRPr lang="en-HK" sz="2800" dirty="0">
                        <a:solidFill>
                          <a:srgbClr val="00B05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二維碼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826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alt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2"/>
                        </a:rPr>
                        <a:t>10.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2"/>
                        </a:rPr>
                        <a:t>成美國網絡攻擊目標 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2"/>
                        </a:rPr>
                        <a:t>   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2"/>
                        </a:rPr>
                        <a:t>西北工業大學是甚麼來頭</a:t>
                      </a:r>
                      <a:r>
                        <a:rPr lang="zh-TW" sz="2000" b="1" u="sng" kern="1800" dirty="0">
                          <a:solidFill>
                            <a:srgbClr val="0070C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</a:rPr>
                        <a:t>？</a:t>
                      </a:r>
                      <a:endParaRPr lang="en-HK" sz="2000" u="sng" dirty="0">
                        <a:solidFill>
                          <a:srgbClr val="0070C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000" spc="15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中國的西北工業大學</a:t>
                      </a:r>
                      <a:r>
                        <a:rPr lang="en-HK" sz="2000" spc="15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TW" sz="2000" spc="15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年遭美國國家安全局以網絡武器入侵，令這間外界並不熟悉的高校成為焦點</a:t>
                      </a:r>
                      <a:r>
                        <a:rPr lang="zh-TW" sz="2000" spc="15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</a:rPr>
                        <a:t>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3688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alt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3"/>
                        </a:rPr>
                        <a:t>11.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3"/>
                        </a:rPr>
                        <a:t>成功構建首個星地量子通信網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3"/>
                        </a:rPr>
                        <a:t>  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3"/>
                        </a:rPr>
                        <a:t>中國科技再領先世界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000" spc="15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在量子通信領域，中國已經處於全球領先地位，具備頂尖的科技實力和創新能力。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20201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alt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12.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中國申請加入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DEPA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推動全球數碼經濟合作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中國正式向《數字經濟夥伴關係協定》（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Digital Economy Partnership Agreement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，簡稱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DEPA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）的保存方紐西蘭提出加入申請，促進中國與各個成員之間的數碼經濟合作。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86439"/>
                  </a:ext>
                </a:extLst>
              </a:tr>
            </a:tbl>
          </a:graphicData>
        </a:graphic>
      </p:graphicFrame>
      <p:pic>
        <p:nvPicPr>
          <p:cNvPr id="11" name="圖片 10">
            <a:extLst>
              <a:ext uri="{FF2B5EF4-FFF2-40B4-BE49-F238E27FC236}">
                <a16:creationId xmlns:a16="http://schemas.microsoft.com/office/drawing/2014/main" id="{34927844-0490-AEEB-9FD6-837D15999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91" y="928025"/>
            <a:ext cx="3170391" cy="166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 descr="當代中國-中國科技-量子通信">
            <a:extLst>
              <a:ext uri="{FF2B5EF4-FFF2-40B4-BE49-F238E27FC236}">
                <a16:creationId xmlns:a16="http://schemas.microsoft.com/office/drawing/2014/main" id="{81009ED8-2DD2-4CEE-82B2-5441F44C1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47" y="2787621"/>
            <a:ext cx="2680568" cy="178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 descr="數碼經濟-DEPA01">
            <a:extLst>
              <a:ext uri="{FF2B5EF4-FFF2-40B4-BE49-F238E27FC236}">
                <a16:creationId xmlns:a16="http://schemas.microsoft.com/office/drawing/2014/main" id="{5EC6533B-F5D9-5431-544D-A457EE6CF9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46" y="4772588"/>
            <a:ext cx="2680567" cy="182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C462F808-64D7-9996-5193-4F0207A4A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2244" y="1088405"/>
            <a:ext cx="1134000" cy="1134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0686D11-A388-34C5-221F-B84BCB683C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12244" y="3065684"/>
            <a:ext cx="1134000" cy="11340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BF51A53-CB0C-0B7A-C206-F985DD1D41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2244" y="5063745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3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5830C0-14CC-61C6-58D1-6F2D8F70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0" y="2638425"/>
            <a:ext cx="3378200" cy="1325563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9F60C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本節完</a:t>
            </a:r>
            <a:endParaRPr lang="en-HK" sz="8000" b="1" dirty="0">
              <a:solidFill>
                <a:srgbClr val="9F60C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0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8325A93-C888-880C-E17C-CA89272B4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9987FD5-C01B-4ECA-9AC5-21F2CAE2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24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altLang="zh-TW" sz="8800" b="1" dirty="0">
                <a:solidFill>
                  <a:srgbClr val="00B050"/>
                </a:solidFill>
                <a:ea typeface="DFPYuanBold-B5" panose="020F0700000000000000" pitchFamily="34" charset="-120"/>
              </a:rPr>
              <a:t>1. </a:t>
            </a:r>
            <a:r>
              <a:rPr lang="zh-TW" altLang="en-US" sz="8800" b="1" dirty="0">
                <a:solidFill>
                  <a:srgbClr val="00B050"/>
                </a:solidFill>
                <a:ea typeface="DFPYuanBold-B5" panose="020F0700000000000000" pitchFamily="34" charset="-120"/>
              </a:rPr>
              <a:t>科技安全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CBBBB6-3759-A662-F64E-166EA358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C523B44-B6B8-8EC4-93B7-B24FDDC01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19FC0C-7BE1-D5F6-6D91-C7015D712C80}"/>
              </a:ext>
            </a:extLst>
          </p:cNvPr>
          <p:cNvSpPr>
            <a:spLocks noGrp="1"/>
          </p:cNvSpPr>
          <p:nvPr/>
        </p:nvSpPr>
        <p:spPr>
          <a:xfrm>
            <a:off x="-1274618" y="436913"/>
            <a:ext cx="9144000" cy="1216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甚麼是</a:t>
            </a:r>
            <a:r>
              <a:rPr lang="zh-TW" altLang="en-US" b="1" dirty="0">
                <a:solidFill>
                  <a:srgbClr val="FFFF00"/>
                </a:solidFill>
                <a:ea typeface="Microsoft JhengHei" panose="020B0604030504040204" pitchFamily="34" charset="-120"/>
                <a:cs typeface="Microsoft JhengHei" panose="020B0604030504040204" pitchFamily="34" charset="-120"/>
              </a:rPr>
              <a:t>科技</a:t>
            </a:r>
            <a:r>
              <a:rPr lang="zh-TW" b="1" dirty="0">
                <a:solidFill>
                  <a:srgbClr val="FFFF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安全</a:t>
            </a:r>
            <a:r>
              <a:rPr lang="zh-TW" altLang="en-US" b="1" dirty="0">
                <a:solidFill>
                  <a:srgbClr val="FFFF00"/>
                </a:solidFill>
                <a:effectLst/>
                <a:ea typeface="Microsoft JhengHei" panose="020B0604030504040204" pitchFamily="34" charset="-120"/>
                <a:cs typeface="Microsoft JhengHei" panose="020B0604030504040204" pitchFamily="34" charset="-120"/>
              </a:rPr>
              <a:t>？</a:t>
            </a:r>
            <a:endParaRPr lang="en-US" b="1" dirty="0">
              <a:solidFill>
                <a:srgbClr val="FFFF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F77409-28AC-57A9-B4B5-3543545FD776}"/>
              </a:ext>
            </a:extLst>
          </p:cNvPr>
          <p:cNvSpPr>
            <a:spLocks noGrp="1"/>
          </p:cNvSpPr>
          <p:nvPr/>
        </p:nvSpPr>
        <p:spPr>
          <a:xfrm>
            <a:off x="458066" y="1526955"/>
            <a:ext cx="11275868" cy="5162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zh-TW" altLang="en-US" sz="33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科技安全</a:t>
            </a: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包括科技自身安全和科技支撐保障相關領域安全，涵蓋科技人才、設施設備、科技活動、科技成果、成果應用等多個方面，是支撐國家安全的重要力量和技術基礎。</a:t>
            </a:r>
            <a:endParaRPr lang="en-HK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為避免重點領域核心技術受制於人、原始創新能力不足等問題，</a:t>
            </a:r>
            <a:r>
              <a:rPr lang="zh-TW" altLang="en-US" sz="33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維護科技安全</a:t>
            </a:r>
            <a:r>
              <a:rPr lang="zh-TW" altLang="en-U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必須重視人才培養、突破關鍵技術。</a:t>
            </a:r>
            <a:endParaRPr lang="en-HK" altLang="zh-TW" sz="3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zh-TW" altLang="en-US" sz="2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資料來源：</a:t>
            </a:r>
            <a:r>
              <a:rPr lang="en-US" altLang="zh-TW" sz="2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2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全民國家安全日</a:t>
            </a:r>
            <a:r>
              <a:rPr lang="en-US" altLang="zh-TW" sz="2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2023》</a:t>
            </a:r>
            <a:r>
              <a:rPr lang="zh-TW" altLang="en-US" sz="20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網站</a:t>
            </a:r>
            <a:endParaRPr lang="en-US" sz="2000" b="1" dirty="0">
              <a:solidFill>
                <a:srgbClr val="7030A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26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F0C2E31-DE66-A58D-A3E9-83754E918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7139"/>
              </p:ext>
            </p:extLst>
          </p:nvPr>
        </p:nvGraphicFramePr>
        <p:xfrm>
          <a:off x="423970" y="241301"/>
          <a:ext cx="11394859" cy="63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5189430">
                  <a:extLst>
                    <a:ext uri="{9D8B030D-6E8A-4147-A177-3AD203B41FA5}">
                      <a16:colId xmlns:a16="http://schemas.microsoft.com/office/drawing/2014/main" val="947742382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609343946"/>
                    </a:ext>
                  </a:extLst>
                </a:gridCol>
                <a:gridCol w="1836629">
                  <a:extLst>
                    <a:ext uri="{9D8B030D-6E8A-4147-A177-3AD203B41FA5}">
                      <a16:colId xmlns:a16="http://schemas.microsoft.com/office/drawing/2014/main" val="238018964"/>
                    </a:ext>
                  </a:extLst>
                </a:gridCol>
              </a:tblGrid>
              <a:tr h="52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資源名稱及介紹</a:t>
                      </a:r>
                      <a:endParaRPr lang="en-HK" sz="28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800" dirty="0">
                          <a:solidFill>
                            <a:srgbClr val="00B05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畫面截圖</a:t>
                      </a:r>
                      <a:endParaRPr lang="en-HK" sz="2800" dirty="0">
                        <a:solidFill>
                          <a:srgbClr val="00B05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二維碼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826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TW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3"/>
                        </a:rPr>
                        <a:t>1.</a:t>
                      </a:r>
                      <a:r>
                        <a:rPr lang="zh-TW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3"/>
                        </a:rPr>
                        <a:t>《江山多驕》第</a:t>
                      </a:r>
                      <a:r>
                        <a:rPr lang="en-HK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3"/>
                        </a:rPr>
                        <a:t>1</a:t>
                      </a:r>
                      <a:r>
                        <a:rPr lang="zh-TW" sz="2000" b="1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3"/>
                        </a:rPr>
                        <a:t>集：火箭造橋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000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說起火箭，會想到甚麼？衛星發射？軍事用途？不只是這樣，中國建設者還用來建造大橋。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3688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2.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《神州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40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年》 第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31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集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   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4"/>
                        </a:rPr>
                        <a:t>第一條自主研發的高鐵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2008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年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日，京津城際鐵路正式通行，中國進入高速鐵路的時代。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20201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5"/>
                        </a:rPr>
                        <a:t>3.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5"/>
                        </a:rPr>
                        <a:t>《神州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5"/>
                        </a:rPr>
                        <a:t>40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5"/>
                        </a:rPr>
                        <a:t>年》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5"/>
                        </a:rPr>
                        <a:t> 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5"/>
                        </a:rPr>
                        <a:t>第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5"/>
                        </a:rPr>
                        <a:t>32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5"/>
                        </a:rPr>
                        <a:t>集  第一次成功開採頁岩氣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2012</a:t>
                      </a:r>
                      <a:r>
                        <a:rPr lang="zh-TW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年涪陵的頁岩氣井試氣成功，中國成為第三個商業開採頁岩氣的國家</a:t>
                      </a:r>
                      <a:r>
                        <a:rPr lang="zh-TW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</a:rPr>
                        <a:t>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86439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539A29F9-6686-0F67-D153-D3D37BA2A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330" y="905854"/>
            <a:ext cx="2982306" cy="1677547"/>
          </a:xfrm>
          <a:prstGeom prst="rect">
            <a:avLst/>
          </a:prstGeom>
        </p:spPr>
      </p:pic>
      <p:pic>
        <p:nvPicPr>
          <p:cNvPr id="4" name="圖片 3" descr="神州40年 第一條自主研發的高鐵">
            <a:extLst>
              <a:ext uri="{FF2B5EF4-FFF2-40B4-BE49-F238E27FC236}">
                <a16:creationId xmlns:a16="http://schemas.microsoft.com/office/drawing/2014/main" id="{C2E6674F-C78A-069F-A4D7-764E485CDA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29" y="2795198"/>
            <a:ext cx="2980999" cy="167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神州40年 第一次成功開採頁巖氣">
            <a:extLst>
              <a:ext uri="{FF2B5EF4-FFF2-40B4-BE49-F238E27FC236}">
                <a16:creationId xmlns:a16="http://schemas.microsoft.com/office/drawing/2014/main" id="{EB8F6187-928F-6CDB-E25E-0AA71CB080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28" y="4760656"/>
            <a:ext cx="2980999" cy="167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003119C-FC8C-7A60-B1C6-63F2BF7831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9790" y="1099305"/>
            <a:ext cx="1134000" cy="1134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214F618-BBBE-E6D4-8183-91EB5F755C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9789" y="3044128"/>
            <a:ext cx="1134000" cy="1134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EC9E301-AF53-DA70-B2CF-23C869CAA1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5708" y="4988952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4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976EA208-D857-738F-AA86-E2223245C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8999"/>
              </p:ext>
            </p:extLst>
          </p:nvPr>
        </p:nvGraphicFramePr>
        <p:xfrm>
          <a:off x="423970" y="241301"/>
          <a:ext cx="11394859" cy="63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5189430">
                  <a:extLst>
                    <a:ext uri="{9D8B030D-6E8A-4147-A177-3AD203B41FA5}">
                      <a16:colId xmlns:a16="http://schemas.microsoft.com/office/drawing/2014/main" val="947742382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609343946"/>
                    </a:ext>
                  </a:extLst>
                </a:gridCol>
                <a:gridCol w="1836629">
                  <a:extLst>
                    <a:ext uri="{9D8B030D-6E8A-4147-A177-3AD203B41FA5}">
                      <a16:colId xmlns:a16="http://schemas.microsoft.com/office/drawing/2014/main" val="238018964"/>
                    </a:ext>
                  </a:extLst>
                </a:gridCol>
              </a:tblGrid>
              <a:tr h="52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資源名稱及介紹</a:t>
                      </a:r>
                      <a:endParaRPr lang="en-HK" sz="28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800" dirty="0">
                          <a:solidFill>
                            <a:srgbClr val="00B05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畫面截圖</a:t>
                      </a:r>
                      <a:endParaRPr lang="en-HK" sz="2800" dirty="0">
                        <a:solidFill>
                          <a:srgbClr val="00B05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二維碼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826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4.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《神州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3"/>
                        </a:rPr>
                        <a:t>40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年》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第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33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集 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 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3"/>
                        </a:rPr>
                        <a:t>第一批新能源汽車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年中國生產第一代新能源汽車，標誌著汽車產業邁出新一步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</a:rPr>
                        <a:t>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3688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5.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《神州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40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年》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第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35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集 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  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第一架國産大飛機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C919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中國自行研發的第一架大型客機</a:t>
                      </a:r>
                      <a:r>
                        <a:rPr lang="en-HK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C919</a:t>
                      </a:r>
                      <a:r>
                        <a:rPr lang="zh-TW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HK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TW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HK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月在上海首次試飛</a:t>
                      </a:r>
                      <a:r>
                        <a:rPr lang="zh-TW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</a:rPr>
                        <a:t>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20201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5"/>
                        </a:rPr>
                        <a:t>6.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5"/>
                        </a:rPr>
                        <a:t>《創科新領域》第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5"/>
                        </a:rPr>
                        <a:t>1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5"/>
                        </a:rPr>
                        <a:t>集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5"/>
                        </a:rPr>
                        <a:t>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5"/>
                        </a:rPr>
                        <a:t>世界首條沙漠鐵路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中國最終建成長達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2700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公里、世界首條的沙漠鐵路環線，並於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月通車，為當地民眾出入帶來更大方便。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86439"/>
                  </a:ext>
                </a:extLst>
              </a:tr>
            </a:tbl>
          </a:graphicData>
        </a:graphic>
      </p:graphicFrame>
      <p:pic>
        <p:nvPicPr>
          <p:cNvPr id="9" name="圖片 8" descr="神州40年 第一批新能源汽車">
            <a:extLst>
              <a:ext uri="{FF2B5EF4-FFF2-40B4-BE49-F238E27FC236}">
                <a16:creationId xmlns:a16="http://schemas.microsoft.com/office/drawing/2014/main" id="{B5FAF3D1-C6CD-28EC-E216-3A9AD7241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52" y="898870"/>
            <a:ext cx="2898757" cy="163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神州40年 第一架國産大飛機C919">
            <a:extLst>
              <a:ext uri="{FF2B5EF4-FFF2-40B4-BE49-F238E27FC236}">
                <a16:creationId xmlns:a16="http://schemas.microsoft.com/office/drawing/2014/main" id="{177D3614-31E7-9FCF-7C96-B0B29EC320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52" y="2878589"/>
            <a:ext cx="2898756" cy="163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B37F398-F2B9-9F87-DB48-7E5A50F02C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52" y="4778411"/>
            <a:ext cx="2898756" cy="1631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0425C8B-EC33-D838-E18F-47EB5C07D9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6423" y="1085558"/>
            <a:ext cx="1134000" cy="1134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0B8555E-5865-212A-F9DA-18C4F807A7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6423" y="3072551"/>
            <a:ext cx="1134000" cy="1134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1C8F2B7-B6EC-17E5-A9FD-D27617AE0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6423" y="5059544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3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AA8EF1CE-9D44-BD82-8F28-69D1876F7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042"/>
              </p:ext>
            </p:extLst>
          </p:nvPr>
        </p:nvGraphicFramePr>
        <p:xfrm>
          <a:off x="423970" y="241301"/>
          <a:ext cx="11394859" cy="63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5189430">
                  <a:extLst>
                    <a:ext uri="{9D8B030D-6E8A-4147-A177-3AD203B41FA5}">
                      <a16:colId xmlns:a16="http://schemas.microsoft.com/office/drawing/2014/main" val="947742382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609343946"/>
                    </a:ext>
                  </a:extLst>
                </a:gridCol>
                <a:gridCol w="1836629">
                  <a:extLst>
                    <a:ext uri="{9D8B030D-6E8A-4147-A177-3AD203B41FA5}">
                      <a16:colId xmlns:a16="http://schemas.microsoft.com/office/drawing/2014/main" val="238018964"/>
                    </a:ext>
                  </a:extLst>
                </a:gridCol>
              </a:tblGrid>
              <a:tr h="52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資源名稱及介紹</a:t>
                      </a:r>
                      <a:endParaRPr lang="en-HK" sz="28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800" dirty="0">
                          <a:solidFill>
                            <a:srgbClr val="00B05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畫面截圖</a:t>
                      </a:r>
                      <a:endParaRPr lang="en-HK" sz="2800" dirty="0">
                        <a:solidFill>
                          <a:srgbClr val="00B05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二維碼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826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7.《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創科新領域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第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6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集 中國高鐵跨海時代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全長約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277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公里，設計時速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350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公里的福廈高鐵是中國第一條真正意義上的跨海高鐵，也是全球行車速度最快的跨海鐵路。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3688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HK" alt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8.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《創科新領域》第</a:t>
                      </a:r>
                      <a:r>
                        <a:rPr lang="en-HK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10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集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zh-TW" sz="2000" b="1" kern="18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智能化時代的中國燈塔工廠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燈塔工廠有智能製造「奧斯卡」之稱。世界經濟論壇最新的名單上，全球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間燈塔工廠中，中國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間企業佔超過三分一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</a:rPr>
                        <a:t>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20201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9.《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創科新領域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第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12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集 全球最薄 中國超薄玻璃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作為關鍵材料的超薄玻璃，中國由一直依賴進口，經過多年探索，研製出全球最薄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0.12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毫米超薄玻璃。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86439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AB2BD4EA-9D42-55EC-DF10-D1866A9E06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64" y="916625"/>
            <a:ext cx="2947022" cy="165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ADE2392-8C02-74FD-701F-F5BA64338A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4179" y="1147704"/>
            <a:ext cx="1134000" cy="1134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1909D13-6C00-981C-F8C3-A4B6459AD9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64" y="2887467"/>
            <a:ext cx="2947022" cy="165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3B42190-ECD5-B18E-6896-A03D3C8100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4179" y="3188107"/>
            <a:ext cx="1134000" cy="1134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4CF9B7F-1C30-CEA9-C142-C8B7CBB84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4179" y="5048548"/>
            <a:ext cx="1134000" cy="1134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570A0BA-B6CA-D680-B655-0D71DC85B4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64" y="4728383"/>
            <a:ext cx="2947022" cy="1658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81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5">
            <a:extLst>
              <a:ext uri="{FF2B5EF4-FFF2-40B4-BE49-F238E27FC236}">
                <a16:creationId xmlns:a16="http://schemas.microsoft.com/office/drawing/2014/main" id="{1856848D-FF7A-01D6-924A-77F75920B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18173"/>
              </p:ext>
            </p:extLst>
          </p:nvPr>
        </p:nvGraphicFramePr>
        <p:xfrm>
          <a:off x="423970" y="241301"/>
          <a:ext cx="11394859" cy="63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5189430">
                  <a:extLst>
                    <a:ext uri="{9D8B030D-6E8A-4147-A177-3AD203B41FA5}">
                      <a16:colId xmlns:a16="http://schemas.microsoft.com/office/drawing/2014/main" val="947742382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609343946"/>
                    </a:ext>
                  </a:extLst>
                </a:gridCol>
                <a:gridCol w="1836629">
                  <a:extLst>
                    <a:ext uri="{9D8B030D-6E8A-4147-A177-3AD203B41FA5}">
                      <a16:colId xmlns:a16="http://schemas.microsoft.com/office/drawing/2014/main" val="238018964"/>
                    </a:ext>
                  </a:extLst>
                </a:gridCol>
              </a:tblGrid>
              <a:tr h="52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資源名稱及介紹</a:t>
                      </a:r>
                      <a:endParaRPr lang="en-HK" sz="28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800" dirty="0">
                          <a:solidFill>
                            <a:srgbClr val="00B05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畫面截圖</a:t>
                      </a:r>
                      <a:endParaRPr lang="en-HK" sz="2800" dirty="0">
                        <a:solidFill>
                          <a:srgbClr val="00B05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二維碼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826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10.《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創科新領域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第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13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集 永磁懸浮空軌列車「興國號」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中國是繼德國、日本後第三個掌握空軌列車技術的國家。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3688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11.《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創科新領域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第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16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集 北京豐台站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120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年蛻變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從「北京最老」到「亞洲最大」，豐台站的蛻變是中國現代化交通發展的縮影，見證中國鐵路 從落後走向世界領先的百年巨變。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20201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12.《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創科新領域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第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20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5"/>
                        </a:rPr>
                        <a:t>集 中華文化瑰寶數碼化 文物永續傳承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中華五千年文明，留下無數瑰寶，如何將它們永久保存？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86439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74D4EDFC-F2DD-D3D6-7786-E00532D464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77" y="863360"/>
            <a:ext cx="3056512" cy="172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4A0200C-B7AD-05AD-F7AE-81C645D174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670" y="1191252"/>
            <a:ext cx="1134000" cy="1134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957091B-CCA4-2ECF-BB14-71F1DE7DCE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76" y="2834201"/>
            <a:ext cx="3056511" cy="172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2732BAC-C7A2-2528-B599-468A87AFB3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8670" y="3154323"/>
            <a:ext cx="1134000" cy="1134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75549E2-E7EC-96E8-2EDD-E977FA2201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75" y="4805040"/>
            <a:ext cx="3056511" cy="172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72A1D3C-1042-E9E2-6B0D-4106BA6582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8670" y="5117395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7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17CBE610-12FC-744C-BB0D-E9562A31A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473574"/>
              </p:ext>
            </p:extLst>
          </p:nvPr>
        </p:nvGraphicFramePr>
        <p:xfrm>
          <a:off x="423970" y="241301"/>
          <a:ext cx="11394859" cy="63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5189430">
                  <a:extLst>
                    <a:ext uri="{9D8B030D-6E8A-4147-A177-3AD203B41FA5}">
                      <a16:colId xmlns:a16="http://schemas.microsoft.com/office/drawing/2014/main" val="947742382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609343946"/>
                    </a:ext>
                  </a:extLst>
                </a:gridCol>
                <a:gridCol w="1836629">
                  <a:extLst>
                    <a:ext uri="{9D8B030D-6E8A-4147-A177-3AD203B41FA5}">
                      <a16:colId xmlns:a16="http://schemas.microsoft.com/office/drawing/2014/main" val="238018964"/>
                    </a:ext>
                  </a:extLst>
                </a:gridCol>
              </a:tblGrid>
              <a:tr h="52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資源名稱及介紹</a:t>
                      </a:r>
                      <a:endParaRPr lang="en-HK" sz="28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800" dirty="0">
                          <a:solidFill>
                            <a:srgbClr val="00B05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畫面截圖</a:t>
                      </a:r>
                      <a:endParaRPr lang="en-HK" sz="2800" dirty="0">
                        <a:solidFill>
                          <a:srgbClr val="00B05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二維碼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826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13. 《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創科新領域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第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22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集 國產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C919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2"/>
                        </a:rPr>
                        <a:t>自立自強翱翔藍天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2017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年，第一架中國自主研發和製造的民用飛機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C919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試飛成功。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3688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14. 《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創科新領域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第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23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集 自主創新 中國自動化碼頭冠全球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知不足而奮進，中國用極致的「工匠精神」，將科技結合智慧，讓中國與世界接軌。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20201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15.《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創科新領域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第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28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4"/>
                        </a:rPr>
                        <a:t>集  國產「鯤龍」 世界最大兩棲飛機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神話中，龍可以上天入海，呼風喚雨；現實中，由中國自主研發的，「鯤龍」大飛機也能做到。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86439"/>
                  </a:ext>
                </a:extLst>
              </a:tr>
            </a:tbl>
          </a:graphicData>
        </a:graphic>
      </p:graphicFrame>
      <p:pic>
        <p:nvPicPr>
          <p:cNvPr id="9" name="圖片 8" descr="一張含有 文字, 草, 飛機, 戶外 的圖片&#10;&#10;自動產生的描述">
            <a:extLst>
              <a:ext uri="{FF2B5EF4-FFF2-40B4-BE49-F238E27FC236}">
                <a16:creationId xmlns:a16="http://schemas.microsoft.com/office/drawing/2014/main" id="{1E81A898-471E-465F-4CE1-C6F9AA34A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3" y="885864"/>
            <a:ext cx="3087808" cy="173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724AECC-99F1-17F9-6A85-1FC9EFBB2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4689" y="1127764"/>
            <a:ext cx="1134000" cy="1134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05CAE5C-2C14-C3C7-9E77-0826A0F6C7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3" y="2810587"/>
            <a:ext cx="3087808" cy="173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43ACB4A-40E6-36EC-937D-05EDCA37F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4689" y="3085099"/>
            <a:ext cx="1134000" cy="1134000"/>
          </a:xfrm>
          <a:prstGeom prst="rect">
            <a:avLst/>
          </a:prstGeom>
        </p:spPr>
      </p:pic>
      <p:pic>
        <p:nvPicPr>
          <p:cNvPr id="13" name="圖片 12" descr="一張含有 文字, 飛機, 戶外, 運輸 的圖片&#10;&#10;自動產生的描述">
            <a:extLst>
              <a:ext uri="{FF2B5EF4-FFF2-40B4-BE49-F238E27FC236}">
                <a16:creationId xmlns:a16="http://schemas.microsoft.com/office/drawing/2014/main" id="{498D7B1F-B3DA-9FCF-5020-2F9CF3510D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22" y="4735310"/>
            <a:ext cx="3087807" cy="173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2E8EBD3-5C98-D5CB-9DEC-7EFFCB8819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7075" y="5015936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4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07DE3DA3-8EA3-3D2D-53A9-CF9244031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37719"/>
              </p:ext>
            </p:extLst>
          </p:nvPr>
        </p:nvGraphicFramePr>
        <p:xfrm>
          <a:off x="423970" y="241301"/>
          <a:ext cx="11394859" cy="63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5189430">
                  <a:extLst>
                    <a:ext uri="{9D8B030D-6E8A-4147-A177-3AD203B41FA5}">
                      <a16:colId xmlns:a16="http://schemas.microsoft.com/office/drawing/2014/main" val="947742382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1609343946"/>
                    </a:ext>
                  </a:extLst>
                </a:gridCol>
                <a:gridCol w="1836629">
                  <a:extLst>
                    <a:ext uri="{9D8B030D-6E8A-4147-A177-3AD203B41FA5}">
                      <a16:colId xmlns:a16="http://schemas.microsoft.com/office/drawing/2014/main" val="238018964"/>
                    </a:ext>
                  </a:extLst>
                </a:gridCol>
              </a:tblGrid>
              <a:tr h="524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資源名稱及介紹</a:t>
                      </a:r>
                      <a:endParaRPr lang="en-HK" sz="2800" b="1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800" dirty="0">
                          <a:solidFill>
                            <a:srgbClr val="00B05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畫面截圖</a:t>
                      </a:r>
                      <a:endParaRPr lang="en-HK" sz="2800" dirty="0">
                        <a:solidFill>
                          <a:srgbClr val="00B05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二維碼</a:t>
                      </a:r>
                      <a:endParaRPr lang="en-HK" sz="2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9826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16.《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創科新領域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》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第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30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集 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  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時速</a:t>
                      </a:r>
                      <a:r>
                        <a:rPr lang="en-HK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600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  <a:hlinkClick r:id="rId3"/>
                        </a:rPr>
                        <a:t>公里磁浮列車 如「地面飛行」</a:t>
                      </a:r>
                      <a:endParaRPr lang="en-HK" sz="2000" kern="1200" dirty="0">
                        <a:solidFill>
                          <a:schemeClr val="tx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最快的地面交通可以有幾快？答案是時速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600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公里，從香港到廣州只需</a:t>
                      </a:r>
                      <a:r>
                        <a:rPr lang="en-HK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分鐘，講的是中國高速磁浮列車。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HK" dirty="0"/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HK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83688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HK" alt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17.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《創科新領域》第</a:t>
                      </a:r>
                      <a:r>
                        <a:rPr lang="en-HK" alt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37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集：「鯤鵬」展翅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運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-20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  <a:hlinkClick r:id="rId4"/>
                        </a:rPr>
                        <a:t>空中運輸機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代號「鯤鵬」的運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-20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飛機，是中國自主研製的首款</a:t>
                      </a:r>
                      <a:r>
                        <a:rPr lang="en-HK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噸級大型運輸機，可在複雜氣象條件下執行長距離空中運輸任務</a:t>
                      </a:r>
                      <a:r>
                        <a:rPr lang="zh-TW" sz="2000" dirty="0">
                          <a:solidFill>
                            <a:srgbClr val="0F0F0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PMingLiU" panose="02020500000000000000" pitchFamily="18" charset="-120"/>
                        </a:rPr>
                        <a:t>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320201"/>
                  </a:ext>
                </a:extLst>
              </a:tr>
              <a:tr h="1941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HK" alt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5"/>
                        </a:rPr>
                        <a:t>18.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5"/>
                        </a:rPr>
                        <a:t>《創科新領域》第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5"/>
                        </a:rPr>
                        <a:t>40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5"/>
                        </a:rPr>
                        <a:t>集</a:t>
                      </a:r>
                      <a:r>
                        <a:rPr lang="en-HK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5"/>
                        </a:rPr>
                        <a:t>    </a:t>
                      </a:r>
                      <a:r>
                        <a:rPr lang="zh-TW" sz="2000" b="1" kern="18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  <a:hlinkClick r:id="rId5"/>
                        </a:rPr>
                        <a:t>「八縱八橫」 坐高鐵看中國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zh-TW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今年</a:t>
                      </a:r>
                      <a:r>
                        <a:rPr lang="en-HK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zh-TW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月，總規模約</a:t>
                      </a:r>
                      <a:r>
                        <a:rPr lang="en-HK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4.5</a:t>
                      </a:r>
                      <a:r>
                        <a:rPr lang="zh-TW" sz="2000" dirty="0">
                          <a:solidFill>
                            <a:srgbClr val="1F1F1F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Calibri" panose="020F0502020204030204" pitchFamily="34" charset="0"/>
                        </a:rPr>
                        <a:t>萬公里的「八縱八橫」主通道已完成近八成，可見國家科創實力日益提升，見證繁榮昌盛。</a:t>
                      </a:r>
                      <a:endParaRPr lang="en-HK" sz="20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HK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86439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8C23D54D-27C7-756D-E73C-3536C66C1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09" y="965764"/>
            <a:ext cx="2843989" cy="159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6D19E62-F13D-FE7D-6C48-90E0F37BB2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0198" y="1156838"/>
            <a:ext cx="1134000" cy="11340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49FC4FB-D2E2-CCB6-C809-D8F26BD7E5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59" y="2833227"/>
            <a:ext cx="2843989" cy="159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AFBF6A3-8C4F-097D-2019-976C9B3262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0198" y="3078117"/>
            <a:ext cx="1134000" cy="1134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7D2E3C9-F204-D9CA-584F-B85E162A79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58" y="4824977"/>
            <a:ext cx="2822039" cy="158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203E9FE-B71A-D948-DBA5-368BD2E242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0198" y="4999397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65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B26AED26EDD48549808C35B334771AFF" ma:contentTypeVersion="19" ma:contentTypeDescription="建立新的文件。" ma:contentTypeScope="" ma:versionID="13a79a682ff1d3335edc642764bad662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66c958731ac895a3eec1719cb4c1a7e5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影像標籤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用對象: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用詳細資料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內容類型"/>
        <xsd:element ref="dc:title" minOccurs="0" maxOccurs="1" ma:index="1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6D6463-9794-4D59-A7D4-05D165CEA1F7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a67ca032-99e1-499e-a335-21cedd256a52"/>
    <ds:schemaRef ds:uri="7c888565-292f-4b60-a4c3-978be975df1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54491D-5C35-409F-9FC6-B983FCDE35DF}"/>
</file>

<file path=customXml/itemProps3.xml><?xml version="1.0" encoding="utf-8"?>
<ds:datastoreItem xmlns:ds="http://schemas.openxmlformats.org/officeDocument/2006/customXml" ds:itemID="{5BC58EF9-4542-4D89-8812-3B47EA881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1646</Words>
  <Application>Microsoft Office PowerPoint</Application>
  <PresentationFormat>寬螢幕</PresentationFormat>
  <Paragraphs>109</Paragraphs>
  <Slides>16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Microsoft JhengHei</vt:lpstr>
      <vt:lpstr>Arial</vt:lpstr>
      <vt:lpstr>Calibri</vt:lpstr>
      <vt:lpstr>Calibri Light</vt:lpstr>
      <vt:lpstr>Wingdings</vt:lpstr>
      <vt:lpstr>Office Theme</vt:lpstr>
      <vt:lpstr>PowerPoint 簡報</vt:lpstr>
      <vt:lpstr>1. 科技安全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 網絡安全</vt:lpstr>
      <vt:lpstr>PowerPoint 簡報</vt:lpstr>
      <vt:lpstr>PowerPoint 簡報</vt:lpstr>
      <vt:lpstr>PowerPoint 簡報</vt:lpstr>
      <vt:lpstr>PowerPoint 簡報</vt:lpstr>
      <vt:lpstr>PowerPoint 簡報</vt:lpstr>
      <vt:lpstr>本節完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傳統美德與正面價值觀</dc:title>
  <dc:creator>Anthony Chan</dc:creator>
  <cp:lastModifiedBy>Steve Cheung</cp:lastModifiedBy>
  <cp:revision>8</cp:revision>
  <dcterms:created xsi:type="dcterms:W3CDTF">2021-12-09T09:54:35Z</dcterms:created>
  <dcterms:modified xsi:type="dcterms:W3CDTF">2023-04-14T07:18:07Z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  <property fmtid="{D5CDD505-2E9C-101B-9397-08002B2CF9AE}" pid="3" name="MediaServiceImageTags">
    <vt:lpwstr/>
  </property>
</Properties>
</file>