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sldIdLst>
    <p:sldId id="256" r:id="rId5"/>
    <p:sldId id="288" r:id="rId6"/>
    <p:sldId id="257" r:id="rId7"/>
    <p:sldId id="259" r:id="rId8"/>
    <p:sldId id="260" r:id="rId9"/>
    <p:sldId id="284" r:id="rId10"/>
    <p:sldId id="285" r:id="rId11"/>
    <p:sldId id="287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23C3B2C-37C5-DBAF-97A3-1D9EF99A0BC8}" name="Sally Chan" initials="SC" userId="S::Sally.Chan@acsohk.org.hk::9b7e803e-441a-4fbc-a964-ad0db1aca0a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5F7"/>
    <a:srgbClr val="9F60CE"/>
    <a:srgbClr val="6E4E98"/>
    <a:srgbClr val="FAEBD5"/>
    <a:srgbClr val="FAF3E9"/>
    <a:srgbClr val="F6F1EA"/>
    <a:srgbClr val="5E47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136006-8996-4812-A8C1-926C3039B40C}" v="633" dt="2023-04-14T05:50:29.3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lly Chan" userId="9b7e803e-441a-4fbc-a964-ad0db1aca0ab" providerId="ADAL" clId="{67A03364-43EF-4DDC-BC31-16FE093F8308}"/>
    <pc:docChg chg="undo redo custSel modSld">
      <pc:chgData name="Sally Chan" userId="9b7e803e-441a-4fbc-a964-ad0db1aca0ab" providerId="ADAL" clId="{67A03364-43EF-4DDC-BC31-16FE093F8308}" dt="2023-04-14T02:34:58.049" v="14"/>
      <pc:docMkLst>
        <pc:docMk/>
      </pc:docMkLst>
      <pc:sldChg chg="modSp mod">
        <pc:chgData name="Sally Chan" userId="9b7e803e-441a-4fbc-a964-ad0db1aca0ab" providerId="ADAL" clId="{67A03364-43EF-4DDC-BC31-16FE093F8308}" dt="2023-04-14T02:33:11.956" v="5" actId="20577"/>
        <pc:sldMkLst>
          <pc:docMk/>
          <pc:sldMk cId="3762381374" sldId="256"/>
        </pc:sldMkLst>
        <pc:spChg chg="mod">
          <ac:chgData name="Sally Chan" userId="9b7e803e-441a-4fbc-a964-ad0db1aca0ab" providerId="ADAL" clId="{67A03364-43EF-4DDC-BC31-16FE093F8308}" dt="2023-04-14T02:33:11.956" v="5" actId="20577"/>
          <ac:spMkLst>
            <pc:docMk/>
            <pc:sldMk cId="3762381374" sldId="256"/>
            <ac:spMk id="5" creationId="{2B02E71F-4F8B-484D-B583-E0AFFBD4CE31}"/>
          </ac:spMkLst>
        </pc:spChg>
      </pc:sldChg>
      <pc:sldChg chg="addCm">
        <pc:chgData name="Sally Chan" userId="9b7e803e-441a-4fbc-a964-ad0db1aca0ab" providerId="ADAL" clId="{67A03364-43EF-4DDC-BC31-16FE093F8308}" dt="2023-04-14T02:33:55.458" v="6"/>
        <pc:sldMkLst>
          <pc:docMk/>
          <pc:sldMk cId="2063046336" sldId="25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ally Chan" userId="9b7e803e-441a-4fbc-a964-ad0db1aca0ab" providerId="ADAL" clId="{67A03364-43EF-4DDC-BC31-16FE093F8308}" dt="2023-04-14T02:33:55.458" v="6"/>
              <pc2:cmMkLst xmlns:pc2="http://schemas.microsoft.com/office/powerpoint/2019/9/main/command">
                <pc:docMk/>
                <pc:sldMk cId="2063046336" sldId="257"/>
                <pc2:cmMk id="{AEAB3ADB-3052-4ECF-AEDC-7C1566B6E55C}"/>
              </pc2:cmMkLst>
            </pc226:cmChg>
          </p:ext>
        </pc:extLst>
      </pc:sldChg>
      <pc:sldChg chg="addCm">
        <pc:chgData name="Sally Chan" userId="9b7e803e-441a-4fbc-a964-ad0db1aca0ab" providerId="ADAL" clId="{67A03364-43EF-4DDC-BC31-16FE093F8308}" dt="2023-04-14T02:34:06.408" v="7"/>
        <pc:sldMkLst>
          <pc:docMk/>
          <pc:sldMk cId="1039333106" sldId="25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ally Chan" userId="9b7e803e-441a-4fbc-a964-ad0db1aca0ab" providerId="ADAL" clId="{67A03364-43EF-4DDC-BC31-16FE093F8308}" dt="2023-04-14T02:34:06.408" v="7"/>
              <pc2:cmMkLst xmlns:pc2="http://schemas.microsoft.com/office/powerpoint/2019/9/main/command">
                <pc:docMk/>
                <pc:sldMk cId="1039333106" sldId="258"/>
                <pc2:cmMk id="{389E8D6A-F855-4981-B20A-A94A92ECDBB2}"/>
              </pc2:cmMkLst>
            </pc226:cmChg>
          </p:ext>
        </pc:extLst>
      </pc:sldChg>
      <pc:sldChg chg="addCm">
        <pc:chgData name="Sally Chan" userId="9b7e803e-441a-4fbc-a964-ad0db1aca0ab" providerId="ADAL" clId="{67A03364-43EF-4DDC-BC31-16FE093F8308}" dt="2023-04-14T02:34:32.103" v="8"/>
        <pc:sldMkLst>
          <pc:docMk/>
          <pc:sldMk cId="615118626" sldId="26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ally Chan" userId="9b7e803e-441a-4fbc-a964-ad0db1aca0ab" providerId="ADAL" clId="{67A03364-43EF-4DDC-BC31-16FE093F8308}" dt="2023-04-14T02:34:32.103" v="8"/>
              <pc2:cmMkLst xmlns:pc2="http://schemas.microsoft.com/office/powerpoint/2019/9/main/command">
                <pc:docMk/>
                <pc:sldMk cId="615118626" sldId="261"/>
                <pc2:cmMk id="{0844CACF-ADCB-4D85-AE04-D949CFD23391}"/>
              </pc2:cmMkLst>
            </pc226:cmChg>
          </p:ext>
        </pc:extLst>
      </pc:sldChg>
      <pc:sldChg chg="modSp mod addCm">
        <pc:chgData name="Sally Chan" userId="9b7e803e-441a-4fbc-a964-ad0db1aca0ab" providerId="ADAL" clId="{67A03364-43EF-4DDC-BC31-16FE093F8308}" dt="2023-04-14T02:34:58.049" v="14"/>
        <pc:sldMkLst>
          <pc:docMk/>
          <pc:sldMk cId="2916199151" sldId="262"/>
        </pc:sldMkLst>
        <pc:graphicFrameChg chg="mod">
          <ac:chgData name="Sally Chan" userId="9b7e803e-441a-4fbc-a964-ad0db1aca0ab" providerId="ADAL" clId="{67A03364-43EF-4DDC-BC31-16FE093F8308}" dt="2023-04-14T02:34:43.053" v="13" actId="1076"/>
          <ac:graphicFrameMkLst>
            <pc:docMk/>
            <pc:sldMk cId="2916199151" sldId="262"/>
            <ac:graphicFrameMk id="6" creationId="{780E4AC9-2D4D-DA22-9873-D65D433068D3}"/>
          </ac:graphicFrameMkLst>
        </pc:graphicFrameChg>
        <pc:picChg chg="mod">
          <ac:chgData name="Sally Chan" userId="9b7e803e-441a-4fbc-a964-ad0db1aca0ab" providerId="ADAL" clId="{67A03364-43EF-4DDC-BC31-16FE093F8308}" dt="2023-04-14T02:34:43.053" v="13" actId="1076"/>
          <ac:picMkLst>
            <pc:docMk/>
            <pc:sldMk cId="2916199151" sldId="262"/>
            <ac:picMk id="10" creationId="{A6C9B607-3941-BC57-E8BD-C80DFB6587D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ally Chan" userId="9b7e803e-441a-4fbc-a964-ad0db1aca0ab" providerId="ADAL" clId="{67A03364-43EF-4DDC-BC31-16FE093F8308}" dt="2023-04-14T02:34:58.049" v="14"/>
              <pc2:cmMkLst xmlns:pc2="http://schemas.microsoft.com/office/powerpoint/2019/9/main/command">
                <pc:docMk/>
                <pc:sldMk cId="2916199151" sldId="262"/>
                <pc2:cmMk id="{9859708D-F523-4E78-B54D-85D2840D1271}"/>
              </pc2:cmMkLst>
            </pc226:cmChg>
          </p:ext>
        </pc:extLst>
      </pc:sldChg>
    </pc:docChg>
  </pc:docChgLst>
  <pc:docChgLst>
    <pc:chgData name="Steve Cheung" userId="dacc916a-fe35-4a1b-aa48-9c131659e1e8" providerId="ADAL" clId="{B5136006-8996-4812-A8C1-926C3039B40C}"/>
    <pc:docChg chg="undo redo custSel addSld delSld modSld sldOrd">
      <pc:chgData name="Steve Cheung" userId="dacc916a-fe35-4a1b-aa48-9c131659e1e8" providerId="ADAL" clId="{B5136006-8996-4812-A8C1-926C3039B40C}" dt="2023-04-14T05:50:29.324" v="1484"/>
      <pc:docMkLst>
        <pc:docMk/>
      </pc:docMkLst>
      <pc:sldChg chg="addSp delSp modSp mod">
        <pc:chgData name="Steve Cheung" userId="dacc916a-fe35-4a1b-aa48-9c131659e1e8" providerId="ADAL" clId="{B5136006-8996-4812-A8C1-926C3039B40C}" dt="2023-04-14T05:50:29.324" v="1484"/>
        <pc:sldMkLst>
          <pc:docMk/>
          <pc:sldMk cId="3762381374" sldId="256"/>
        </pc:sldMkLst>
        <pc:spChg chg="mod">
          <ac:chgData name="Steve Cheung" userId="dacc916a-fe35-4a1b-aa48-9c131659e1e8" providerId="ADAL" clId="{B5136006-8996-4812-A8C1-926C3039B40C}" dt="2023-04-14T02:53:20.475" v="1352" actId="948"/>
          <ac:spMkLst>
            <pc:docMk/>
            <pc:sldMk cId="3762381374" sldId="256"/>
            <ac:spMk id="5" creationId="{2B02E71F-4F8B-484D-B583-E0AFFBD4CE31}"/>
          </ac:spMkLst>
        </pc:spChg>
        <pc:picChg chg="add del mod">
          <ac:chgData name="Steve Cheung" userId="dacc916a-fe35-4a1b-aa48-9c131659e1e8" providerId="ADAL" clId="{B5136006-8996-4812-A8C1-926C3039B40C}" dt="2023-04-14T01:35:13.277" v="1350" actId="478"/>
          <ac:picMkLst>
            <pc:docMk/>
            <pc:sldMk cId="3762381374" sldId="256"/>
            <ac:picMk id="2" creationId="{402E4803-8A07-415E-BA34-A252F92ED0D1}"/>
          </ac:picMkLst>
        </pc:picChg>
        <pc:picChg chg="add mod">
          <ac:chgData name="Steve Cheung" userId="dacc916a-fe35-4a1b-aa48-9c131659e1e8" providerId="ADAL" clId="{B5136006-8996-4812-A8C1-926C3039B40C}" dt="2023-04-14T05:50:29.324" v="1484"/>
          <ac:picMkLst>
            <pc:docMk/>
            <pc:sldMk cId="3762381374" sldId="256"/>
            <ac:picMk id="2" creationId="{419D31A0-0713-CC75-9D7A-3CD0D2672259}"/>
          </ac:picMkLst>
        </pc:picChg>
        <pc:picChg chg="add mod">
          <ac:chgData name="Steve Cheung" userId="dacc916a-fe35-4a1b-aa48-9c131659e1e8" providerId="ADAL" clId="{B5136006-8996-4812-A8C1-926C3039B40C}" dt="2023-04-14T01:35:23.425" v="1351"/>
          <ac:picMkLst>
            <pc:docMk/>
            <pc:sldMk cId="3762381374" sldId="256"/>
            <ac:picMk id="3" creationId="{A17CD5F0-713F-E89E-96DF-84533E863069}"/>
          </ac:picMkLst>
        </pc:picChg>
        <pc:picChg chg="add mod">
          <ac:chgData name="Steve Cheung" userId="dacc916a-fe35-4a1b-aa48-9c131659e1e8" providerId="ADAL" clId="{B5136006-8996-4812-A8C1-926C3039B40C}" dt="2023-04-14T05:50:29.324" v="1484"/>
          <ac:picMkLst>
            <pc:docMk/>
            <pc:sldMk cId="3762381374" sldId="256"/>
            <ac:picMk id="4" creationId="{E197407E-FC7F-90C5-248A-33653D077525}"/>
          </ac:picMkLst>
        </pc:picChg>
      </pc:sldChg>
      <pc:sldChg chg="addSp delSp modSp mod delCm">
        <pc:chgData name="Steve Cheung" userId="dacc916a-fe35-4a1b-aa48-9c131659e1e8" providerId="ADAL" clId="{B5136006-8996-4812-A8C1-926C3039B40C}" dt="2023-04-14T03:46:33.457" v="1450" actId="1036"/>
        <pc:sldMkLst>
          <pc:docMk/>
          <pc:sldMk cId="2063046336" sldId="257"/>
        </pc:sldMkLst>
        <pc:graphicFrameChg chg="mod modGraphic">
          <ac:chgData name="Steve Cheung" userId="dacc916a-fe35-4a1b-aa48-9c131659e1e8" providerId="ADAL" clId="{B5136006-8996-4812-A8C1-926C3039B40C}" dt="2023-04-14T03:45:57.817" v="1426" actId="2711"/>
          <ac:graphicFrameMkLst>
            <pc:docMk/>
            <pc:sldMk cId="2063046336" sldId="257"/>
            <ac:graphicFrameMk id="5" creationId="{7F0C2E31-DE66-A58D-A3E9-83754E918D39}"/>
          </ac:graphicFrameMkLst>
        </pc:graphicFrameChg>
        <pc:picChg chg="del">
          <ac:chgData name="Steve Cheung" userId="dacc916a-fe35-4a1b-aa48-9c131659e1e8" providerId="ADAL" clId="{B5136006-8996-4812-A8C1-926C3039B40C}" dt="2023-04-14T03:41:19.784" v="1376" actId="478"/>
          <ac:picMkLst>
            <pc:docMk/>
            <pc:sldMk cId="2063046336" sldId="257"/>
            <ac:picMk id="2" creationId="{4EBAFE52-9770-5D10-12F2-48C6AD682B7D}"/>
          </ac:picMkLst>
        </pc:picChg>
        <pc:picChg chg="del">
          <ac:chgData name="Steve Cheung" userId="dacc916a-fe35-4a1b-aa48-9c131659e1e8" providerId="ADAL" clId="{B5136006-8996-4812-A8C1-926C3039B40C}" dt="2023-04-14T03:41:22.081" v="1381" actId="478"/>
          <ac:picMkLst>
            <pc:docMk/>
            <pc:sldMk cId="2063046336" sldId="257"/>
            <ac:picMk id="3" creationId="{1957179D-A96F-DA26-C9D1-3EB2A3ED6D8E}"/>
          </ac:picMkLst>
        </pc:picChg>
        <pc:picChg chg="del">
          <ac:chgData name="Steve Cheung" userId="dacc916a-fe35-4a1b-aa48-9c131659e1e8" providerId="ADAL" clId="{B5136006-8996-4812-A8C1-926C3039B40C}" dt="2023-04-14T03:41:21.737" v="1380" actId="478"/>
          <ac:picMkLst>
            <pc:docMk/>
            <pc:sldMk cId="2063046336" sldId="257"/>
            <ac:picMk id="4" creationId="{79BD75CD-7CEF-C20B-4F29-596C3DC6F41C}"/>
          </ac:picMkLst>
        </pc:picChg>
        <pc:picChg chg="add mod">
          <ac:chgData name="Steve Cheung" userId="dacc916a-fe35-4a1b-aa48-9c131659e1e8" providerId="ADAL" clId="{B5136006-8996-4812-A8C1-926C3039B40C}" dt="2023-04-14T03:42:12.889" v="1394" actId="1076"/>
          <ac:picMkLst>
            <pc:docMk/>
            <pc:sldMk cId="2063046336" sldId="257"/>
            <ac:picMk id="7" creationId="{989B1EB3-494F-9225-8BB0-C6824B7D7D45}"/>
          </ac:picMkLst>
        </pc:picChg>
        <pc:picChg chg="add mod">
          <ac:chgData name="Steve Cheung" userId="dacc916a-fe35-4a1b-aa48-9c131659e1e8" providerId="ADAL" clId="{B5136006-8996-4812-A8C1-926C3039B40C}" dt="2023-04-14T03:44:31.675" v="1416" actId="1076"/>
          <ac:picMkLst>
            <pc:docMk/>
            <pc:sldMk cId="2063046336" sldId="257"/>
            <ac:picMk id="9" creationId="{4A028363-41F7-C887-D8FE-84BAED563A68}"/>
          </ac:picMkLst>
        </pc:picChg>
        <pc:picChg chg="add mod">
          <ac:chgData name="Steve Cheung" userId="dacc916a-fe35-4a1b-aa48-9c131659e1e8" providerId="ADAL" clId="{B5136006-8996-4812-A8C1-926C3039B40C}" dt="2023-04-14T03:46:33.457" v="1450" actId="1036"/>
          <ac:picMkLst>
            <pc:docMk/>
            <pc:sldMk cId="2063046336" sldId="257"/>
            <ac:picMk id="11" creationId="{E5607A74-5A2F-317B-A9CD-7B941AFCE7F6}"/>
          </ac:picMkLst>
        </pc:picChg>
        <pc:picChg chg="del mod">
          <ac:chgData name="Steve Cheung" userId="dacc916a-fe35-4a1b-aa48-9c131659e1e8" providerId="ADAL" clId="{B5136006-8996-4812-A8C1-926C3039B40C}" dt="2023-04-14T03:41:20.424" v="1377" actId="478"/>
          <ac:picMkLst>
            <pc:docMk/>
            <pc:sldMk cId="2063046336" sldId="257"/>
            <ac:picMk id="12" creationId="{FF956978-3ED6-2167-E9C3-3FD6E5D26B3C}"/>
          </ac:picMkLst>
        </pc:picChg>
        <pc:picChg chg="del mod">
          <ac:chgData name="Steve Cheung" userId="dacc916a-fe35-4a1b-aa48-9c131659e1e8" providerId="ADAL" clId="{B5136006-8996-4812-A8C1-926C3039B40C}" dt="2023-04-14T03:41:20.815" v="1378" actId="478"/>
          <ac:picMkLst>
            <pc:docMk/>
            <pc:sldMk cId="2063046336" sldId="257"/>
            <ac:picMk id="13" creationId="{C40A7357-2253-B699-9DA5-8FE49508E75C}"/>
          </ac:picMkLst>
        </pc:picChg>
        <pc:picChg chg="del mod">
          <ac:chgData name="Steve Cheung" userId="dacc916a-fe35-4a1b-aa48-9c131659e1e8" providerId="ADAL" clId="{B5136006-8996-4812-A8C1-926C3039B40C}" dt="2023-04-14T03:41:21.331" v="1379" actId="478"/>
          <ac:picMkLst>
            <pc:docMk/>
            <pc:sldMk cId="2063046336" sldId="257"/>
            <ac:picMk id="14" creationId="{CC504371-1576-37D6-9618-2136D5295065}"/>
          </ac:picMkLst>
        </pc:picChg>
        <pc:picChg chg="add mod">
          <ac:chgData name="Steve Cheung" userId="dacc916a-fe35-4a1b-aa48-9c131659e1e8" providerId="ADAL" clId="{B5136006-8996-4812-A8C1-926C3039B40C}" dt="2023-04-14T03:41:44.534" v="1389" actId="1076"/>
          <ac:picMkLst>
            <pc:docMk/>
            <pc:sldMk cId="2063046336" sldId="257"/>
            <ac:picMk id="1026" creationId="{841A9746-171B-5CAD-516C-482CA02FFB51}"/>
          </ac:picMkLst>
        </pc:picChg>
        <pc:picChg chg="add mod">
          <ac:chgData name="Steve Cheung" userId="dacc916a-fe35-4a1b-aa48-9c131659e1e8" providerId="ADAL" clId="{B5136006-8996-4812-A8C1-926C3039B40C}" dt="2023-04-14T03:44:07.940" v="1413" actId="1076"/>
          <ac:picMkLst>
            <pc:docMk/>
            <pc:sldMk cId="2063046336" sldId="257"/>
            <ac:picMk id="1028" creationId="{9CF6C892-8210-4E2C-32C8-9BCB32D8BE10}"/>
          </ac:picMkLst>
        </pc:picChg>
        <pc:picChg chg="add mod">
          <ac:chgData name="Steve Cheung" userId="dacc916a-fe35-4a1b-aa48-9c131659e1e8" providerId="ADAL" clId="{B5136006-8996-4812-A8C1-926C3039B40C}" dt="2023-04-14T03:46:12.284" v="1430" actId="14100"/>
          <ac:picMkLst>
            <pc:docMk/>
            <pc:sldMk cId="2063046336" sldId="257"/>
            <ac:picMk id="1030" creationId="{FCD06768-449C-DCC9-FCBD-D694644B13D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teve Cheung" userId="dacc916a-fe35-4a1b-aa48-9c131659e1e8" providerId="ADAL" clId="{B5136006-8996-4812-A8C1-926C3039B40C}" dt="2023-04-14T03:40:01.950" v="1357"/>
              <pc2:cmMkLst xmlns:pc2="http://schemas.microsoft.com/office/powerpoint/2019/9/main/command">
                <pc:docMk/>
                <pc:sldMk cId="2063046336" sldId="257"/>
                <pc2:cmMk id="{AEAB3ADB-3052-4ECF-AEDC-7C1566B6E55C}"/>
              </pc2:cmMkLst>
            </pc226:cmChg>
          </p:ext>
        </pc:extLst>
      </pc:sldChg>
      <pc:sldChg chg="addSp delSp modSp del mod">
        <pc:chgData name="Steve Cheung" userId="dacc916a-fe35-4a1b-aa48-9c131659e1e8" providerId="ADAL" clId="{B5136006-8996-4812-A8C1-926C3039B40C}" dt="2023-04-14T03:38:49.234" v="1353" actId="47"/>
        <pc:sldMkLst>
          <pc:docMk/>
          <pc:sldMk cId="1039333106" sldId="258"/>
        </pc:sldMkLst>
        <pc:graphicFrameChg chg="mod modGraphic">
          <ac:chgData name="Steve Cheung" userId="dacc916a-fe35-4a1b-aa48-9c131659e1e8" providerId="ADAL" clId="{B5136006-8996-4812-A8C1-926C3039B40C}" dt="2023-04-13T00:42:12.330" v="207" actId="948"/>
          <ac:graphicFrameMkLst>
            <pc:docMk/>
            <pc:sldMk cId="1039333106" sldId="258"/>
            <ac:graphicFrameMk id="4" creationId="{60E82FBA-06AC-85FB-7D26-C2CB4FAF0240}"/>
          </ac:graphicFrameMkLst>
        </pc:graphicFrameChg>
        <pc:picChg chg="add mod">
          <ac:chgData name="Steve Cheung" userId="dacc916a-fe35-4a1b-aa48-9c131659e1e8" providerId="ADAL" clId="{B5136006-8996-4812-A8C1-926C3039B40C}" dt="2023-04-13T00:28:07.328" v="23" actId="1076"/>
          <ac:picMkLst>
            <pc:docMk/>
            <pc:sldMk cId="1039333106" sldId="258"/>
            <ac:picMk id="5" creationId="{EBED7D62-EEF5-67C9-2059-ECE59A257FA0}"/>
          </ac:picMkLst>
        </pc:picChg>
        <pc:picChg chg="add mod">
          <ac:chgData name="Steve Cheung" userId="dacc916a-fe35-4a1b-aa48-9c131659e1e8" providerId="ADAL" clId="{B5136006-8996-4812-A8C1-926C3039B40C}" dt="2023-04-13T00:28:29.481" v="49" actId="14100"/>
          <ac:picMkLst>
            <pc:docMk/>
            <pc:sldMk cId="1039333106" sldId="258"/>
            <ac:picMk id="6" creationId="{39EFB9F6-7CE2-9871-6EB9-AD1E6C12906D}"/>
          </ac:picMkLst>
        </pc:picChg>
        <pc:picChg chg="add mod">
          <ac:chgData name="Steve Cheung" userId="dacc916a-fe35-4a1b-aa48-9c131659e1e8" providerId="ADAL" clId="{B5136006-8996-4812-A8C1-926C3039B40C}" dt="2023-04-13T00:28:46.920" v="61" actId="1036"/>
          <ac:picMkLst>
            <pc:docMk/>
            <pc:sldMk cId="1039333106" sldId="258"/>
            <ac:picMk id="7" creationId="{47D89A7A-71FC-710A-8B1E-2304D12B07F0}"/>
          </ac:picMkLst>
        </pc:picChg>
        <pc:picChg chg="add del mod">
          <ac:chgData name="Steve Cheung" userId="dacc916a-fe35-4a1b-aa48-9c131659e1e8" providerId="ADAL" clId="{B5136006-8996-4812-A8C1-926C3039B40C}" dt="2023-04-13T00:29:42.757" v="63" actId="478"/>
          <ac:picMkLst>
            <pc:docMk/>
            <pc:sldMk cId="1039333106" sldId="258"/>
            <ac:picMk id="8" creationId="{AE70EAD4-7258-2F4A-1ED5-A24F47D36391}"/>
          </ac:picMkLst>
        </pc:picChg>
        <pc:picChg chg="add mod">
          <ac:chgData name="Steve Cheung" userId="dacc916a-fe35-4a1b-aa48-9c131659e1e8" providerId="ADAL" clId="{B5136006-8996-4812-A8C1-926C3039B40C}" dt="2023-04-13T09:04:20.183" v="914" actId="1076"/>
          <ac:picMkLst>
            <pc:docMk/>
            <pc:sldMk cId="1039333106" sldId="258"/>
            <ac:picMk id="9" creationId="{D590667E-8BB2-9DC6-BF5E-4EAA2F6D0C30}"/>
          </ac:picMkLst>
        </pc:picChg>
        <pc:picChg chg="add mod">
          <ac:chgData name="Steve Cheung" userId="dacc916a-fe35-4a1b-aa48-9c131659e1e8" providerId="ADAL" clId="{B5136006-8996-4812-A8C1-926C3039B40C}" dt="2023-04-13T09:04:26.946" v="916" actId="1076"/>
          <ac:picMkLst>
            <pc:docMk/>
            <pc:sldMk cId="1039333106" sldId="258"/>
            <ac:picMk id="10" creationId="{9D0EE7E4-89C2-1C3C-42DB-047DF12CD10B}"/>
          </ac:picMkLst>
        </pc:picChg>
        <pc:picChg chg="add mod">
          <ac:chgData name="Steve Cheung" userId="dacc916a-fe35-4a1b-aa48-9c131659e1e8" providerId="ADAL" clId="{B5136006-8996-4812-A8C1-926C3039B40C}" dt="2023-04-13T09:04:32.900" v="918" actId="1076"/>
          <ac:picMkLst>
            <pc:docMk/>
            <pc:sldMk cId="1039333106" sldId="258"/>
            <ac:picMk id="11" creationId="{E0A960AC-3671-AC34-8807-41BBB479DB41}"/>
          </ac:picMkLst>
        </pc:picChg>
      </pc:sldChg>
      <pc:sldChg chg="addSp modSp mod">
        <pc:chgData name="Steve Cheung" userId="dacc916a-fe35-4a1b-aa48-9c131659e1e8" providerId="ADAL" clId="{B5136006-8996-4812-A8C1-926C3039B40C}" dt="2023-04-14T04:18:52.802" v="1482" actId="20577"/>
        <pc:sldMkLst>
          <pc:docMk/>
          <pc:sldMk cId="1387024401" sldId="259"/>
        </pc:sldMkLst>
        <pc:graphicFrameChg chg="mod modGraphic">
          <ac:chgData name="Steve Cheung" userId="dacc916a-fe35-4a1b-aa48-9c131659e1e8" providerId="ADAL" clId="{B5136006-8996-4812-A8C1-926C3039B40C}" dt="2023-04-14T04:18:52.802" v="1482" actId="20577"/>
          <ac:graphicFrameMkLst>
            <pc:docMk/>
            <pc:sldMk cId="1387024401" sldId="259"/>
            <ac:graphicFrameMk id="4" creationId="{940A7DB8-68F5-4805-883D-66A08D0C169B}"/>
          </ac:graphicFrameMkLst>
        </pc:graphicFrameChg>
        <pc:picChg chg="add mod">
          <ac:chgData name="Steve Cheung" userId="dacc916a-fe35-4a1b-aa48-9c131659e1e8" providerId="ADAL" clId="{B5136006-8996-4812-A8C1-926C3039B40C}" dt="2023-04-13T00:36:21.800" v="90" actId="14100"/>
          <ac:picMkLst>
            <pc:docMk/>
            <pc:sldMk cId="1387024401" sldId="259"/>
            <ac:picMk id="5" creationId="{E85AD968-2C47-ABD3-BBC1-1D7CEE1D269E}"/>
          </ac:picMkLst>
        </pc:picChg>
        <pc:picChg chg="add mod">
          <ac:chgData name="Steve Cheung" userId="dacc916a-fe35-4a1b-aa48-9c131659e1e8" providerId="ADAL" clId="{B5136006-8996-4812-A8C1-926C3039B40C}" dt="2023-04-13T00:36:33.721" v="99" actId="1035"/>
          <ac:picMkLst>
            <pc:docMk/>
            <pc:sldMk cId="1387024401" sldId="259"/>
            <ac:picMk id="6" creationId="{0A89082F-3124-E135-B9BB-3E88EC91EDE8}"/>
          </ac:picMkLst>
        </pc:picChg>
        <pc:picChg chg="add mod">
          <ac:chgData name="Steve Cheung" userId="dacc916a-fe35-4a1b-aa48-9c131659e1e8" providerId="ADAL" clId="{B5136006-8996-4812-A8C1-926C3039B40C}" dt="2023-04-13T00:36:45.441" v="102" actId="14100"/>
          <ac:picMkLst>
            <pc:docMk/>
            <pc:sldMk cId="1387024401" sldId="259"/>
            <ac:picMk id="7" creationId="{DEDD4547-6821-2F05-8DD5-A7B2C378B4A6}"/>
          </ac:picMkLst>
        </pc:picChg>
        <pc:picChg chg="add mod">
          <ac:chgData name="Steve Cheung" userId="dacc916a-fe35-4a1b-aa48-9c131659e1e8" providerId="ADAL" clId="{B5136006-8996-4812-A8C1-926C3039B40C}" dt="2023-04-13T09:04:43.009" v="920" actId="1076"/>
          <ac:picMkLst>
            <pc:docMk/>
            <pc:sldMk cId="1387024401" sldId="259"/>
            <ac:picMk id="8" creationId="{0DA53FEF-CD64-3956-25C9-EB2CEE8ECF7B}"/>
          </ac:picMkLst>
        </pc:picChg>
        <pc:picChg chg="add mod">
          <ac:chgData name="Steve Cheung" userId="dacc916a-fe35-4a1b-aa48-9c131659e1e8" providerId="ADAL" clId="{B5136006-8996-4812-A8C1-926C3039B40C}" dt="2023-04-13T09:04:48.133" v="922" actId="1076"/>
          <ac:picMkLst>
            <pc:docMk/>
            <pc:sldMk cId="1387024401" sldId="259"/>
            <ac:picMk id="9" creationId="{A50017C9-319A-D5BA-6674-E8CC4076B8F1}"/>
          </ac:picMkLst>
        </pc:picChg>
        <pc:picChg chg="add mod">
          <ac:chgData name="Steve Cheung" userId="dacc916a-fe35-4a1b-aa48-9c131659e1e8" providerId="ADAL" clId="{B5136006-8996-4812-A8C1-926C3039B40C}" dt="2023-04-13T09:05:24.058" v="928" actId="1036"/>
          <ac:picMkLst>
            <pc:docMk/>
            <pc:sldMk cId="1387024401" sldId="259"/>
            <ac:picMk id="10" creationId="{2F9DF903-DB0C-0B18-A2C8-633B6274174D}"/>
          </ac:picMkLst>
        </pc:picChg>
      </pc:sldChg>
      <pc:sldChg chg="addSp delSp modSp mod">
        <pc:chgData name="Steve Cheung" userId="dacc916a-fe35-4a1b-aa48-9c131659e1e8" providerId="ADAL" clId="{B5136006-8996-4812-A8C1-926C3039B40C}" dt="2023-04-14T03:46:50.057" v="1456" actId="20577"/>
        <pc:sldMkLst>
          <pc:docMk/>
          <pc:sldMk cId="1121733112" sldId="260"/>
        </pc:sldMkLst>
        <pc:graphicFrameChg chg="mod modGraphic">
          <ac:chgData name="Steve Cheung" userId="dacc916a-fe35-4a1b-aa48-9c131659e1e8" providerId="ADAL" clId="{B5136006-8996-4812-A8C1-926C3039B40C}" dt="2023-04-14T03:46:50.057" v="1456" actId="20577"/>
          <ac:graphicFrameMkLst>
            <pc:docMk/>
            <pc:sldMk cId="1121733112" sldId="260"/>
            <ac:graphicFrameMk id="4" creationId="{C2A248D2-A481-29E1-834E-9E77AEE941B1}"/>
          </ac:graphicFrameMkLst>
        </pc:graphicFrameChg>
        <pc:picChg chg="add del mod">
          <ac:chgData name="Steve Cheung" userId="dacc916a-fe35-4a1b-aa48-9c131659e1e8" providerId="ADAL" clId="{B5136006-8996-4812-A8C1-926C3039B40C}" dt="2023-04-13T00:42:45.226" v="216" actId="478"/>
          <ac:picMkLst>
            <pc:docMk/>
            <pc:sldMk cId="1121733112" sldId="260"/>
            <ac:picMk id="5" creationId="{79F47D4B-D0A7-8F42-B18C-EBFC66B67EAE}"/>
          </ac:picMkLst>
        </pc:picChg>
        <pc:picChg chg="add mod">
          <ac:chgData name="Steve Cheung" userId="dacc916a-fe35-4a1b-aa48-9c131659e1e8" providerId="ADAL" clId="{B5136006-8996-4812-A8C1-926C3039B40C}" dt="2023-04-13T00:42:55.834" v="219" actId="14100"/>
          <ac:picMkLst>
            <pc:docMk/>
            <pc:sldMk cId="1121733112" sldId="260"/>
            <ac:picMk id="6" creationId="{F513F20F-DBC2-81B6-57E6-E39C4C0FCC15}"/>
          </ac:picMkLst>
        </pc:picChg>
        <pc:picChg chg="add mod">
          <ac:chgData name="Steve Cheung" userId="dacc916a-fe35-4a1b-aa48-9c131659e1e8" providerId="ADAL" clId="{B5136006-8996-4812-A8C1-926C3039B40C}" dt="2023-04-13T00:43:03.862" v="222" actId="14100"/>
          <ac:picMkLst>
            <pc:docMk/>
            <pc:sldMk cId="1121733112" sldId="260"/>
            <ac:picMk id="7" creationId="{DB6AB11A-D39D-973D-0D28-11EA59B817D9}"/>
          </ac:picMkLst>
        </pc:picChg>
        <pc:picChg chg="add mod">
          <ac:chgData name="Steve Cheung" userId="dacc916a-fe35-4a1b-aa48-9c131659e1e8" providerId="ADAL" clId="{B5136006-8996-4812-A8C1-926C3039B40C}" dt="2023-04-13T00:43:12.678" v="225" actId="14100"/>
          <ac:picMkLst>
            <pc:docMk/>
            <pc:sldMk cId="1121733112" sldId="260"/>
            <ac:picMk id="8" creationId="{3BE5953E-564F-18E0-1115-1CCF82CD723E}"/>
          </ac:picMkLst>
        </pc:picChg>
        <pc:picChg chg="add mod">
          <ac:chgData name="Steve Cheung" userId="dacc916a-fe35-4a1b-aa48-9c131659e1e8" providerId="ADAL" clId="{B5136006-8996-4812-A8C1-926C3039B40C}" dt="2023-04-13T09:05:31.978" v="930" actId="1076"/>
          <ac:picMkLst>
            <pc:docMk/>
            <pc:sldMk cId="1121733112" sldId="260"/>
            <ac:picMk id="9" creationId="{0C7F273F-0F21-A0B8-6D6E-04B54E8B0C63}"/>
          </ac:picMkLst>
        </pc:picChg>
        <pc:picChg chg="add mod">
          <ac:chgData name="Steve Cheung" userId="dacc916a-fe35-4a1b-aa48-9c131659e1e8" providerId="ADAL" clId="{B5136006-8996-4812-A8C1-926C3039B40C}" dt="2023-04-13T09:05:41.130" v="933" actId="1076"/>
          <ac:picMkLst>
            <pc:docMk/>
            <pc:sldMk cId="1121733112" sldId="260"/>
            <ac:picMk id="10" creationId="{87F515F8-FB42-668E-E390-65E3688169A9}"/>
          </ac:picMkLst>
        </pc:picChg>
        <pc:picChg chg="add mod">
          <ac:chgData name="Steve Cheung" userId="dacc916a-fe35-4a1b-aa48-9c131659e1e8" providerId="ADAL" clId="{B5136006-8996-4812-A8C1-926C3039B40C}" dt="2023-04-13T09:05:42.418" v="934" actId="1076"/>
          <ac:picMkLst>
            <pc:docMk/>
            <pc:sldMk cId="1121733112" sldId="260"/>
            <ac:picMk id="11" creationId="{394F987A-3770-11F2-FA2E-48E8C41CFCF4}"/>
          </ac:picMkLst>
        </pc:picChg>
      </pc:sldChg>
      <pc:sldChg chg="addSp modSp del mod">
        <pc:chgData name="Steve Cheung" userId="dacc916a-fe35-4a1b-aa48-9c131659e1e8" providerId="ADAL" clId="{B5136006-8996-4812-A8C1-926C3039B40C}" dt="2023-04-14T03:38:53.076" v="1354" actId="47"/>
        <pc:sldMkLst>
          <pc:docMk/>
          <pc:sldMk cId="615118626" sldId="261"/>
        </pc:sldMkLst>
        <pc:graphicFrameChg chg="mod modGraphic">
          <ac:chgData name="Steve Cheung" userId="dacc916a-fe35-4a1b-aa48-9c131659e1e8" providerId="ADAL" clId="{B5136006-8996-4812-A8C1-926C3039B40C}" dt="2023-04-13T00:47:08.201" v="253" actId="20577"/>
          <ac:graphicFrameMkLst>
            <pc:docMk/>
            <pc:sldMk cId="615118626" sldId="261"/>
            <ac:graphicFrameMk id="4" creationId="{2DC009DC-161D-3756-B2F1-E12FC879865A}"/>
          </ac:graphicFrameMkLst>
        </pc:graphicFrameChg>
        <pc:picChg chg="add mod">
          <ac:chgData name="Steve Cheung" userId="dacc916a-fe35-4a1b-aa48-9c131659e1e8" providerId="ADAL" clId="{B5136006-8996-4812-A8C1-926C3039B40C}" dt="2023-04-13T00:47:38.521" v="264" actId="14100"/>
          <ac:picMkLst>
            <pc:docMk/>
            <pc:sldMk cId="615118626" sldId="261"/>
            <ac:picMk id="5" creationId="{A1D6E681-9411-5C17-8523-30114F12366C}"/>
          </ac:picMkLst>
        </pc:picChg>
        <pc:picChg chg="add mod">
          <ac:chgData name="Steve Cheung" userId="dacc916a-fe35-4a1b-aa48-9c131659e1e8" providerId="ADAL" clId="{B5136006-8996-4812-A8C1-926C3039B40C}" dt="2023-04-13T00:47:34.012" v="262" actId="1076"/>
          <ac:picMkLst>
            <pc:docMk/>
            <pc:sldMk cId="615118626" sldId="261"/>
            <ac:picMk id="6" creationId="{BB7FCF54-A2AF-9776-C23E-3C982CCD821F}"/>
          </ac:picMkLst>
        </pc:picChg>
        <pc:picChg chg="add mod">
          <ac:chgData name="Steve Cheung" userId="dacc916a-fe35-4a1b-aa48-9c131659e1e8" providerId="ADAL" clId="{B5136006-8996-4812-A8C1-926C3039B40C}" dt="2023-04-13T00:47:42.218" v="266" actId="14100"/>
          <ac:picMkLst>
            <pc:docMk/>
            <pc:sldMk cId="615118626" sldId="261"/>
            <ac:picMk id="7" creationId="{9F023B34-75D7-A741-7683-BD7FB18EB960}"/>
          </ac:picMkLst>
        </pc:picChg>
        <pc:picChg chg="add mod">
          <ac:chgData name="Steve Cheung" userId="dacc916a-fe35-4a1b-aa48-9c131659e1e8" providerId="ADAL" clId="{B5136006-8996-4812-A8C1-926C3039B40C}" dt="2023-04-13T09:05:51.914" v="936" actId="1076"/>
          <ac:picMkLst>
            <pc:docMk/>
            <pc:sldMk cId="615118626" sldId="261"/>
            <ac:picMk id="8" creationId="{5389F805-DB30-5342-7D18-67F907031DE6}"/>
          </ac:picMkLst>
        </pc:picChg>
        <pc:picChg chg="add mod">
          <ac:chgData name="Steve Cheung" userId="dacc916a-fe35-4a1b-aa48-9c131659e1e8" providerId="ADAL" clId="{B5136006-8996-4812-A8C1-926C3039B40C}" dt="2023-04-13T09:06:05.242" v="939" actId="1076"/>
          <ac:picMkLst>
            <pc:docMk/>
            <pc:sldMk cId="615118626" sldId="261"/>
            <ac:picMk id="9" creationId="{7D021474-4F61-1606-8AD7-B9E4BBEA5B01}"/>
          </ac:picMkLst>
        </pc:picChg>
        <pc:picChg chg="add mod">
          <ac:chgData name="Steve Cheung" userId="dacc916a-fe35-4a1b-aa48-9c131659e1e8" providerId="ADAL" clId="{B5136006-8996-4812-A8C1-926C3039B40C}" dt="2023-04-13T09:06:11.370" v="941" actId="1076"/>
          <ac:picMkLst>
            <pc:docMk/>
            <pc:sldMk cId="615118626" sldId="261"/>
            <ac:picMk id="10" creationId="{6D228180-FFCA-E329-6D3C-DE137844E0A2}"/>
          </ac:picMkLst>
        </pc:picChg>
      </pc:sldChg>
      <pc:sldChg chg="addSp modSp del mod">
        <pc:chgData name="Steve Cheung" userId="dacc916a-fe35-4a1b-aa48-9c131659e1e8" providerId="ADAL" clId="{B5136006-8996-4812-A8C1-926C3039B40C}" dt="2023-04-14T03:38:55.177" v="1355" actId="47"/>
        <pc:sldMkLst>
          <pc:docMk/>
          <pc:sldMk cId="2916199151" sldId="262"/>
        </pc:sldMkLst>
        <pc:graphicFrameChg chg="mod modGraphic">
          <ac:chgData name="Steve Cheung" userId="dacc916a-fe35-4a1b-aa48-9c131659e1e8" providerId="ADAL" clId="{B5136006-8996-4812-A8C1-926C3039B40C}" dt="2023-04-13T00:52:30.017" v="407" actId="14100"/>
          <ac:graphicFrameMkLst>
            <pc:docMk/>
            <pc:sldMk cId="2916199151" sldId="262"/>
            <ac:graphicFrameMk id="6" creationId="{780E4AC9-2D4D-DA22-9873-D65D433068D3}"/>
          </ac:graphicFrameMkLst>
        </pc:graphicFrameChg>
        <pc:picChg chg="add mod">
          <ac:chgData name="Steve Cheung" userId="dacc916a-fe35-4a1b-aa48-9c131659e1e8" providerId="ADAL" clId="{B5136006-8996-4812-A8C1-926C3039B40C}" dt="2023-04-13T00:52:44.368" v="410" actId="14100"/>
          <ac:picMkLst>
            <pc:docMk/>
            <pc:sldMk cId="2916199151" sldId="262"/>
            <ac:picMk id="2" creationId="{165C0FC0-99EA-E9D1-144D-70E1B11164E2}"/>
          </ac:picMkLst>
        </pc:picChg>
        <pc:picChg chg="add mod">
          <ac:chgData name="Steve Cheung" userId="dacc916a-fe35-4a1b-aa48-9c131659e1e8" providerId="ADAL" clId="{B5136006-8996-4812-A8C1-926C3039B40C}" dt="2023-04-13T00:52:52.304" v="413" actId="14100"/>
          <ac:picMkLst>
            <pc:docMk/>
            <pc:sldMk cId="2916199151" sldId="262"/>
            <ac:picMk id="3" creationId="{95AE47E8-73BA-9C1E-D21D-5005B3293717}"/>
          </ac:picMkLst>
        </pc:picChg>
        <pc:picChg chg="add mod">
          <ac:chgData name="Steve Cheung" userId="dacc916a-fe35-4a1b-aa48-9c131659e1e8" providerId="ADAL" clId="{B5136006-8996-4812-A8C1-926C3039B40C}" dt="2023-04-13T00:53:02.529" v="416" actId="14100"/>
          <ac:picMkLst>
            <pc:docMk/>
            <pc:sldMk cId="2916199151" sldId="262"/>
            <ac:picMk id="7" creationId="{06B56811-14C3-E74B-6087-1C476ABFC866}"/>
          </ac:picMkLst>
        </pc:picChg>
        <pc:picChg chg="add mod">
          <ac:chgData name="Steve Cheung" userId="dacc916a-fe35-4a1b-aa48-9c131659e1e8" providerId="ADAL" clId="{B5136006-8996-4812-A8C1-926C3039B40C}" dt="2023-04-13T09:06:29.458" v="946" actId="1076"/>
          <ac:picMkLst>
            <pc:docMk/>
            <pc:sldMk cId="2916199151" sldId="262"/>
            <ac:picMk id="8" creationId="{73229FDE-8A55-7AFB-C220-8C6FD318579B}"/>
          </ac:picMkLst>
        </pc:picChg>
        <pc:picChg chg="add mod">
          <ac:chgData name="Steve Cheung" userId="dacc916a-fe35-4a1b-aa48-9c131659e1e8" providerId="ADAL" clId="{B5136006-8996-4812-A8C1-926C3039B40C}" dt="2023-04-13T09:06:30.722" v="947" actId="1076"/>
          <ac:picMkLst>
            <pc:docMk/>
            <pc:sldMk cId="2916199151" sldId="262"/>
            <ac:picMk id="9" creationId="{9B9E0FA2-89CE-D284-5AF1-9832EEE2A85D}"/>
          </ac:picMkLst>
        </pc:picChg>
        <pc:picChg chg="add mod">
          <ac:chgData name="Steve Cheung" userId="dacc916a-fe35-4a1b-aa48-9c131659e1e8" providerId="ADAL" clId="{B5136006-8996-4812-A8C1-926C3039B40C}" dt="2023-04-13T09:06:35.850" v="949" actId="1076"/>
          <ac:picMkLst>
            <pc:docMk/>
            <pc:sldMk cId="2916199151" sldId="262"/>
            <ac:picMk id="10" creationId="{A6C9B607-3941-BC57-E8BD-C80DFB6587D8}"/>
          </ac:picMkLst>
        </pc:picChg>
      </pc:sldChg>
      <pc:sldChg chg="addSp delSp modSp mod">
        <pc:chgData name="Steve Cheung" userId="dacc916a-fe35-4a1b-aa48-9c131659e1e8" providerId="ADAL" clId="{B5136006-8996-4812-A8C1-926C3039B40C}" dt="2023-04-14T03:47:03.075" v="1462" actId="20577"/>
        <pc:sldMkLst>
          <pc:docMk/>
          <pc:sldMk cId="4000542201" sldId="284"/>
        </pc:sldMkLst>
        <pc:graphicFrameChg chg="mod modGraphic">
          <ac:chgData name="Steve Cheung" userId="dacc916a-fe35-4a1b-aa48-9c131659e1e8" providerId="ADAL" clId="{B5136006-8996-4812-A8C1-926C3039B40C}" dt="2023-04-14T03:47:03.075" v="1462" actId="20577"/>
          <ac:graphicFrameMkLst>
            <pc:docMk/>
            <pc:sldMk cId="4000542201" sldId="284"/>
            <ac:graphicFrameMk id="6" creationId="{780E4AC9-2D4D-DA22-9873-D65D433068D3}"/>
          </ac:graphicFrameMkLst>
        </pc:graphicFrameChg>
        <pc:picChg chg="add mod">
          <ac:chgData name="Steve Cheung" userId="dacc916a-fe35-4a1b-aa48-9c131659e1e8" providerId="ADAL" clId="{B5136006-8996-4812-A8C1-926C3039B40C}" dt="2023-04-13T00:56:21.781" v="460" actId="1076"/>
          <ac:picMkLst>
            <pc:docMk/>
            <pc:sldMk cId="4000542201" sldId="284"/>
            <ac:picMk id="2" creationId="{DCECC540-3D23-ADEA-14BE-4A93E7C24016}"/>
          </ac:picMkLst>
        </pc:picChg>
        <pc:picChg chg="add mod">
          <ac:chgData name="Steve Cheung" userId="dacc916a-fe35-4a1b-aa48-9c131659e1e8" providerId="ADAL" clId="{B5136006-8996-4812-A8C1-926C3039B40C}" dt="2023-04-13T00:56:30.926" v="464" actId="1076"/>
          <ac:picMkLst>
            <pc:docMk/>
            <pc:sldMk cId="4000542201" sldId="284"/>
            <ac:picMk id="3" creationId="{3F0F68D0-69FB-DFCE-54DD-4AB69C96DD64}"/>
          </ac:picMkLst>
        </pc:picChg>
        <pc:picChg chg="add del mod">
          <ac:chgData name="Steve Cheung" userId="dacc916a-fe35-4a1b-aa48-9c131659e1e8" providerId="ADAL" clId="{B5136006-8996-4812-A8C1-926C3039B40C}" dt="2023-04-13T00:56:41.928" v="466" actId="478"/>
          <ac:picMkLst>
            <pc:docMk/>
            <pc:sldMk cId="4000542201" sldId="284"/>
            <ac:picMk id="7" creationId="{E86F246A-0707-1DB0-3F04-1A10E07D77D7}"/>
          </ac:picMkLst>
        </pc:picChg>
        <pc:picChg chg="add mod">
          <ac:chgData name="Steve Cheung" userId="dacc916a-fe35-4a1b-aa48-9c131659e1e8" providerId="ADAL" clId="{B5136006-8996-4812-A8C1-926C3039B40C}" dt="2023-04-13T00:56:53.956" v="470" actId="14100"/>
          <ac:picMkLst>
            <pc:docMk/>
            <pc:sldMk cId="4000542201" sldId="284"/>
            <ac:picMk id="8" creationId="{C417862F-C404-0A75-A446-AD1665073253}"/>
          </ac:picMkLst>
        </pc:picChg>
        <pc:picChg chg="add mod">
          <ac:chgData name="Steve Cheung" userId="dacc916a-fe35-4a1b-aa48-9c131659e1e8" providerId="ADAL" clId="{B5136006-8996-4812-A8C1-926C3039B40C}" dt="2023-04-13T09:06:50.874" v="962" actId="1037"/>
          <ac:picMkLst>
            <pc:docMk/>
            <pc:sldMk cId="4000542201" sldId="284"/>
            <ac:picMk id="9" creationId="{5E4A9BEB-8343-EF87-F2A8-9351E38F49A0}"/>
          </ac:picMkLst>
        </pc:picChg>
        <pc:picChg chg="add mod">
          <ac:chgData name="Steve Cheung" userId="dacc916a-fe35-4a1b-aa48-9c131659e1e8" providerId="ADAL" clId="{B5136006-8996-4812-A8C1-926C3039B40C}" dt="2023-04-13T09:06:50.874" v="962" actId="1037"/>
          <ac:picMkLst>
            <pc:docMk/>
            <pc:sldMk cId="4000542201" sldId="284"/>
            <ac:picMk id="10" creationId="{0C14F7EB-8875-3D54-5DB9-BF0325ACA5D8}"/>
          </ac:picMkLst>
        </pc:picChg>
        <pc:picChg chg="add mod">
          <ac:chgData name="Steve Cheung" userId="dacc916a-fe35-4a1b-aa48-9c131659e1e8" providerId="ADAL" clId="{B5136006-8996-4812-A8C1-926C3039B40C}" dt="2023-04-13T09:06:50.874" v="962" actId="1037"/>
          <ac:picMkLst>
            <pc:docMk/>
            <pc:sldMk cId="4000542201" sldId="284"/>
            <ac:picMk id="11" creationId="{90BC4739-8587-7D26-DD21-329A338857AC}"/>
          </ac:picMkLst>
        </pc:picChg>
      </pc:sldChg>
      <pc:sldChg chg="addSp modSp new mod setBg">
        <pc:chgData name="Steve Cheung" userId="dacc916a-fe35-4a1b-aa48-9c131659e1e8" providerId="ADAL" clId="{B5136006-8996-4812-A8C1-926C3039B40C}" dt="2023-04-14T03:47:09.925" v="1468" actId="20577"/>
        <pc:sldMkLst>
          <pc:docMk/>
          <pc:sldMk cId="1364511469" sldId="285"/>
        </pc:sldMkLst>
        <pc:graphicFrameChg chg="add mod modGraphic">
          <ac:chgData name="Steve Cheung" userId="dacc916a-fe35-4a1b-aa48-9c131659e1e8" providerId="ADAL" clId="{B5136006-8996-4812-A8C1-926C3039B40C}" dt="2023-04-14T03:47:09.925" v="1468" actId="20577"/>
          <ac:graphicFrameMkLst>
            <pc:docMk/>
            <pc:sldMk cId="1364511469" sldId="285"/>
            <ac:graphicFrameMk id="4" creationId="{253F2A52-C1A8-F0EC-BF75-62DD9F63CD2D}"/>
          </ac:graphicFrameMkLst>
        </pc:graphicFrameChg>
        <pc:picChg chg="add mod">
          <ac:chgData name="Steve Cheung" userId="dacc916a-fe35-4a1b-aa48-9c131659e1e8" providerId="ADAL" clId="{B5136006-8996-4812-A8C1-926C3039B40C}" dt="2023-04-13T00:59:41.642" v="501" actId="1076"/>
          <ac:picMkLst>
            <pc:docMk/>
            <pc:sldMk cId="1364511469" sldId="285"/>
            <ac:picMk id="5" creationId="{DEF1C1E0-E8A2-B8C5-C1CD-EB4CE8744D3C}"/>
          </ac:picMkLst>
        </pc:picChg>
        <pc:picChg chg="add mod">
          <ac:chgData name="Steve Cheung" userId="dacc916a-fe35-4a1b-aa48-9c131659e1e8" providerId="ADAL" clId="{B5136006-8996-4812-A8C1-926C3039B40C}" dt="2023-04-13T00:59:53.206" v="505" actId="1076"/>
          <ac:picMkLst>
            <pc:docMk/>
            <pc:sldMk cId="1364511469" sldId="285"/>
            <ac:picMk id="6" creationId="{8AF96768-CDE7-CE7D-4D3A-1EF79828E037}"/>
          </ac:picMkLst>
        </pc:picChg>
        <pc:picChg chg="add mod">
          <ac:chgData name="Steve Cheung" userId="dacc916a-fe35-4a1b-aa48-9c131659e1e8" providerId="ADAL" clId="{B5136006-8996-4812-A8C1-926C3039B40C}" dt="2023-04-13T01:00:06.307" v="509" actId="1076"/>
          <ac:picMkLst>
            <pc:docMk/>
            <pc:sldMk cId="1364511469" sldId="285"/>
            <ac:picMk id="7" creationId="{F1DCD11A-9DDD-56E4-69B8-FE30E1CB3CD0}"/>
          </ac:picMkLst>
        </pc:picChg>
        <pc:picChg chg="add mod">
          <ac:chgData name="Steve Cheung" userId="dacc916a-fe35-4a1b-aa48-9c131659e1e8" providerId="ADAL" clId="{B5136006-8996-4812-A8C1-926C3039B40C}" dt="2023-04-13T09:07:08.266" v="966" actId="1076"/>
          <ac:picMkLst>
            <pc:docMk/>
            <pc:sldMk cId="1364511469" sldId="285"/>
            <ac:picMk id="8" creationId="{67A978A5-43E8-0537-2321-E22790485FAF}"/>
          </ac:picMkLst>
        </pc:picChg>
        <pc:picChg chg="add mod">
          <ac:chgData name="Steve Cheung" userId="dacc916a-fe35-4a1b-aa48-9c131659e1e8" providerId="ADAL" clId="{B5136006-8996-4812-A8C1-926C3039B40C}" dt="2023-04-13T09:07:08.266" v="966" actId="1076"/>
          <ac:picMkLst>
            <pc:docMk/>
            <pc:sldMk cId="1364511469" sldId="285"/>
            <ac:picMk id="9" creationId="{2059F0E4-9CC5-C6B8-BA60-CBDEE0B27593}"/>
          </ac:picMkLst>
        </pc:picChg>
        <pc:picChg chg="add mod">
          <ac:chgData name="Steve Cheung" userId="dacc916a-fe35-4a1b-aa48-9c131659e1e8" providerId="ADAL" clId="{B5136006-8996-4812-A8C1-926C3039B40C}" dt="2023-04-13T09:07:08.266" v="966" actId="1076"/>
          <ac:picMkLst>
            <pc:docMk/>
            <pc:sldMk cId="1364511469" sldId="285"/>
            <ac:picMk id="10" creationId="{0CED41D5-3758-685B-53FB-B32E4A9D43F6}"/>
          </ac:picMkLst>
        </pc:picChg>
      </pc:sldChg>
      <pc:sldChg chg="addSp modSp new del mod setBg">
        <pc:chgData name="Steve Cheung" userId="dacc916a-fe35-4a1b-aa48-9c131659e1e8" providerId="ADAL" clId="{B5136006-8996-4812-A8C1-926C3039B40C}" dt="2023-04-13T01:28:17.680" v="840" actId="47"/>
        <pc:sldMkLst>
          <pc:docMk/>
          <pc:sldMk cId="4107370580" sldId="286"/>
        </pc:sldMkLst>
        <pc:graphicFrameChg chg="add mod modGraphic">
          <ac:chgData name="Steve Cheung" userId="dacc916a-fe35-4a1b-aa48-9c131659e1e8" providerId="ADAL" clId="{B5136006-8996-4812-A8C1-926C3039B40C}" dt="2023-04-13T01:02:23.139" v="540" actId="20577"/>
          <ac:graphicFrameMkLst>
            <pc:docMk/>
            <pc:sldMk cId="4107370580" sldId="286"/>
            <ac:graphicFrameMk id="4" creationId="{36BD53ED-6D46-533D-0E49-EA130F509D5E}"/>
          </ac:graphicFrameMkLst>
        </pc:graphicFrameChg>
        <pc:picChg chg="add mod">
          <ac:chgData name="Steve Cheung" userId="dacc916a-fe35-4a1b-aa48-9c131659e1e8" providerId="ADAL" clId="{B5136006-8996-4812-A8C1-926C3039B40C}" dt="2023-04-13T01:02:46.060" v="544" actId="1076"/>
          <ac:picMkLst>
            <pc:docMk/>
            <pc:sldMk cId="4107370580" sldId="286"/>
            <ac:picMk id="5" creationId="{A2D9FE57-1640-225B-52DC-8261FB045980}"/>
          </ac:picMkLst>
        </pc:picChg>
        <pc:picChg chg="add mod">
          <ac:chgData name="Steve Cheung" userId="dacc916a-fe35-4a1b-aa48-9c131659e1e8" providerId="ADAL" clId="{B5136006-8996-4812-A8C1-926C3039B40C}" dt="2023-04-13T01:03:00.995" v="548" actId="1076"/>
          <ac:picMkLst>
            <pc:docMk/>
            <pc:sldMk cId="4107370580" sldId="286"/>
            <ac:picMk id="6" creationId="{93820458-ECEA-CF86-F3A5-56863CBFAC14}"/>
          </ac:picMkLst>
        </pc:picChg>
        <pc:picChg chg="add mod">
          <ac:chgData name="Steve Cheung" userId="dacc916a-fe35-4a1b-aa48-9c131659e1e8" providerId="ADAL" clId="{B5136006-8996-4812-A8C1-926C3039B40C}" dt="2023-04-13T01:03:15.446" v="551" actId="14100"/>
          <ac:picMkLst>
            <pc:docMk/>
            <pc:sldMk cId="4107370580" sldId="286"/>
            <ac:picMk id="7" creationId="{C4948769-7680-9C4A-A5A8-9DCC3D6E6013}"/>
          </ac:picMkLst>
        </pc:picChg>
        <pc:picChg chg="add mod">
          <ac:chgData name="Steve Cheung" userId="dacc916a-fe35-4a1b-aa48-9c131659e1e8" providerId="ADAL" clId="{B5136006-8996-4812-A8C1-926C3039B40C}" dt="2023-04-13T01:03:26.877" v="555" actId="1076"/>
          <ac:picMkLst>
            <pc:docMk/>
            <pc:sldMk cId="4107370580" sldId="286"/>
            <ac:picMk id="8" creationId="{109B8DA2-502C-BF6E-B012-6B43A17CBB8E}"/>
          </ac:picMkLst>
        </pc:picChg>
        <pc:picChg chg="add mod">
          <ac:chgData name="Steve Cheung" userId="dacc916a-fe35-4a1b-aa48-9c131659e1e8" providerId="ADAL" clId="{B5136006-8996-4812-A8C1-926C3039B40C}" dt="2023-04-13T01:03:38.153" v="558" actId="14100"/>
          <ac:picMkLst>
            <pc:docMk/>
            <pc:sldMk cId="4107370580" sldId="286"/>
            <ac:picMk id="9" creationId="{B46C0EC0-DE89-41E9-84EC-87A5E728E41D}"/>
          </ac:picMkLst>
        </pc:picChg>
        <pc:picChg chg="add mod">
          <ac:chgData name="Steve Cheung" userId="dacc916a-fe35-4a1b-aa48-9c131659e1e8" providerId="ADAL" clId="{B5136006-8996-4812-A8C1-926C3039B40C}" dt="2023-04-13T01:03:51.093" v="561" actId="14100"/>
          <ac:picMkLst>
            <pc:docMk/>
            <pc:sldMk cId="4107370580" sldId="286"/>
            <ac:picMk id="10" creationId="{356F1E9E-FF9E-7EA2-3160-25AC996D7EBA}"/>
          </ac:picMkLst>
        </pc:picChg>
      </pc:sldChg>
      <pc:sldChg chg="addSp delSp modSp new mod setBg">
        <pc:chgData name="Steve Cheung" userId="dacc916a-fe35-4a1b-aa48-9c131659e1e8" providerId="ADAL" clId="{B5136006-8996-4812-A8C1-926C3039B40C}" dt="2023-04-14T03:47:24.360" v="1476" actId="20577"/>
        <pc:sldMkLst>
          <pc:docMk/>
          <pc:sldMk cId="813303727" sldId="287"/>
        </pc:sldMkLst>
        <pc:spChg chg="mod">
          <ac:chgData name="Steve Cheung" userId="dacc916a-fe35-4a1b-aa48-9c131659e1e8" providerId="ADAL" clId="{B5136006-8996-4812-A8C1-926C3039B40C}" dt="2023-04-13T01:06:35.176" v="615" actId="1035"/>
          <ac:spMkLst>
            <pc:docMk/>
            <pc:sldMk cId="813303727" sldId="287"/>
            <ac:spMk id="2" creationId="{7DD53ECC-1072-F1A4-098D-94664EB4EAE1}"/>
          </ac:spMkLst>
        </pc:spChg>
        <pc:spChg chg="mod">
          <ac:chgData name="Steve Cheung" userId="dacc916a-fe35-4a1b-aa48-9c131659e1e8" providerId="ADAL" clId="{B5136006-8996-4812-A8C1-926C3039B40C}" dt="2023-04-13T01:06:35.176" v="615" actId="1035"/>
          <ac:spMkLst>
            <pc:docMk/>
            <pc:sldMk cId="813303727" sldId="287"/>
            <ac:spMk id="3" creationId="{A110FD36-DBB8-EF6E-0DBD-BB24D0386EBF}"/>
          </ac:spMkLst>
        </pc:spChg>
        <pc:graphicFrameChg chg="add mod modGraphic">
          <ac:chgData name="Steve Cheung" userId="dacc916a-fe35-4a1b-aa48-9c131659e1e8" providerId="ADAL" clId="{B5136006-8996-4812-A8C1-926C3039B40C}" dt="2023-04-14T03:47:24.360" v="1476" actId="20577"/>
          <ac:graphicFrameMkLst>
            <pc:docMk/>
            <pc:sldMk cId="813303727" sldId="287"/>
            <ac:graphicFrameMk id="4" creationId="{C13AC7BF-1990-6635-0062-297654B6DCCF}"/>
          </ac:graphicFrameMkLst>
        </pc:graphicFrameChg>
        <pc:picChg chg="add del mod">
          <ac:chgData name="Steve Cheung" userId="dacc916a-fe35-4a1b-aa48-9c131659e1e8" providerId="ADAL" clId="{B5136006-8996-4812-A8C1-926C3039B40C}" dt="2023-04-13T02:23:32.361" v="859" actId="478"/>
          <ac:picMkLst>
            <pc:docMk/>
            <pc:sldMk cId="813303727" sldId="287"/>
            <ac:picMk id="5" creationId="{084892AD-573B-3BC0-1F6D-A3072FFCB7DD}"/>
          </ac:picMkLst>
        </pc:picChg>
        <pc:picChg chg="add mod">
          <ac:chgData name="Steve Cheung" userId="dacc916a-fe35-4a1b-aa48-9c131659e1e8" providerId="ADAL" clId="{B5136006-8996-4812-A8C1-926C3039B40C}" dt="2023-04-13T02:23:34.587" v="861" actId="1076"/>
          <ac:picMkLst>
            <pc:docMk/>
            <pc:sldMk cId="813303727" sldId="287"/>
            <ac:picMk id="6" creationId="{FA221504-043B-E55F-9460-9DD7846F44DC}"/>
          </ac:picMkLst>
        </pc:picChg>
        <pc:picChg chg="add mod">
          <ac:chgData name="Steve Cheung" userId="dacc916a-fe35-4a1b-aa48-9c131659e1e8" providerId="ADAL" clId="{B5136006-8996-4812-A8C1-926C3039B40C}" dt="2023-04-13T02:23:37.491" v="862" actId="1076"/>
          <ac:picMkLst>
            <pc:docMk/>
            <pc:sldMk cId="813303727" sldId="287"/>
            <ac:picMk id="7" creationId="{12240E7D-308A-8210-F0AA-36F8C8376E90}"/>
          </ac:picMkLst>
        </pc:picChg>
        <pc:picChg chg="add del mod">
          <ac:chgData name="Steve Cheung" userId="dacc916a-fe35-4a1b-aa48-9c131659e1e8" providerId="ADAL" clId="{B5136006-8996-4812-A8C1-926C3039B40C}" dt="2023-04-13T02:23:33.218" v="860" actId="478"/>
          <ac:picMkLst>
            <pc:docMk/>
            <pc:sldMk cId="813303727" sldId="287"/>
            <ac:picMk id="8" creationId="{E2E191AA-B47F-A90F-1FF3-515A54036171}"/>
          </ac:picMkLst>
        </pc:picChg>
        <pc:picChg chg="add mod">
          <ac:chgData name="Steve Cheung" userId="dacc916a-fe35-4a1b-aa48-9c131659e1e8" providerId="ADAL" clId="{B5136006-8996-4812-A8C1-926C3039B40C}" dt="2023-04-13T09:07:19.850" v="977" actId="1037"/>
          <ac:picMkLst>
            <pc:docMk/>
            <pc:sldMk cId="813303727" sldId="287"/>
            <ac:picMk id="9" creationId="{F9B320EB-A6DC-C4C9-E590-4C42E87AF6E0}"/>
          </ac:picMkLst>
        </pc:picChg>
        <pc:picChg chg="add mod">
          <ac:chgData name="Steve Cheung" userId="dacc916a-fe35-4a1b-aa48-9c131659e1e8" providerId="ADAL" clId="{B5136006-8996-4812-A8C1-926C3039B40C}" dt="2023-04-13T09:07:19.850" v="977" actId="1037"/>
          <ac:picMkLst>
            <pc:docMk/>
            <pc:sldMk cId="813303727" sldId="287"/>
            <ac:picMk id="10" creationId="{B26C4D70-8393-D8DE-565F-89849F066CD6}"/>
          </ac:picMkLst>
        </pc:picChg>
        <pc:picChg chg="add mod">
          <ac:chgData name="Steve Cheung" userId="dacc916a-fe35-4a1b-aa48-9c131659e1e8" providerId="ADAL" clId="{B5136006-8996-4812-A8C1-926C3039B40C}" dt="2023-04-13T02:24:10.116" v="872" actId="1076"/>
          <ac:picMkLst>
            <pc:docMk/>
            <pc:sldMk cId="813303727" sldId="287"/>
            <ac:picMk id="11" creationId="{0CEE6EFE-CEFF-997A-F875-12F5E06E8038}"/>
          </ac:picMkLst>
        </pc:picChg>
        <pc:picChg chg="add mod">
          <ac:chgData name="Steve Cheung" userId="dacc916a-fe35-4a1b-aa48-9c131659e1e8" providerId="ADAL" clId="{B5136006-8996-4812-A8C1-926C3039B40C}" dt="2023-04-13T09:07:19.850" v="977" actId="1037"/>
          <ac:picMkLst>
            <pc:docMk/>
            <pc:sldMk cId="813303727" sldId="287"/>
            <ac:picMk id="12" creationId="{15BDF1C4-5B10-D2C9-CD30-09011AE8B226}"/>
          </ac:picMkLst>
        </pc:picChg>
      </pc:sldChg>
      <pc:sldChg chg="addSp modSp new del mod setBg">
        <pc:chgData name="Steve Cheung" userId="dacc916a-fe35-4a1b-aa48-9c131659e1e8" providerId="ADAL" clId="{B5136006-8996-4812-A8C1-926C3039B40C}" dt="2023-04-13T01:28:25.554" v="841" actId="47"/>
        <pc:sldMkLst>
          <pc:docMk/>
          <pc:sldMk cId="294917623" sldId="288"/>
        </pc:sldMkLst>
        <pc:spChg chg="mod">
          <ac:chgData name="Steve Cheung" userId="dacc916a-fe35-4a1b-aa48-9c131659e1e8" providerId="ADAL" clId="{B5136006-8996-4812-A8C1-926C3039B40C}" dt="2023-04-13T01:09:43.254" v="673" actId="1035"/>
          <ac:spMkLst>
            <pc:docMk/>
            <pc:sldMk cId="294917623" sldId="288"/>
            <ac:spMk id="2" creationId="{07E89DD0-FCDC-607A-CAB5-366F636C7A26}"/>
          </ac:spMkLst>
        </pc:spChg>
        <pc:spChg chg="mod">
          <ac:chgData name="Steve Cheung" userId="dacc916a-fe35-4a1b-aa48-9c131659e1e8" providerId="ADAL" clId="{B5136006-8996-4812-A8C1-926C3039B40C}" dt="2023-04-13T01:09:43.254" v="673" actId="1035"/>
          <ac:spMkLst>
            <pc:docMk/>
            <pc:sldMk cId="294917623" sldId="288"/>
            <ac:spMk id="3" creationId="{21DF7969-8F27-EC57-AECD-5A0CE493861F}"/>
          </ac:spMkLst>
        </pc:spChg>
        <pc:graphicFrameChg chg="add mod modGraphic">
          <ac:chgData name="Steve Cheung" userId="dacc916a-fe35-4a1b-aa48-9c131659e1e8" providerId="ADAL" clId="{B5136006-8996-4812-A8C1-926C3039B40C}" dt="2023-04-13T01:09:43.254" v="673" actId="1035"/>
          <ac:graphicFrameMkLst>
            <pc:docMk/>
            <pc:sldMk cId="294917623" sldId="288"/>
            <ac:graphicFrameMk id="4" creationId="{2E207CC9-339C-DA05-574F-04547B29469E}"/>
          </ac:graphicFrameMkLst>
        </pc:graphicFrameChg>
        <pc:picChg chg="add mod">
          <ac:chgData name="Steve Cheung" userId="dacc916a-fe35-4a1b-aa48-9c131659e1e8" providerId="ADAL" clId="{B5136006-8996-4812-A8C1-926C3039B40C}" dt="2023-04-13T01:09:43.254" v="673" actId="1035"/>
          <ac:picMkLst>
            <pc:docMk/>
            <pc:sldMk cId="294917623" sldId="288"/>
            <ac:picMk id="5" creationId="{57BEA2D2-6C10-5414-1897-FB234299E770}"/>
          </ac:picMkLst>
        </pc:picChg>
        <pc:picChg chg="add mod">
          <ac:chgData name="Steve Cheung" userId="dacc916a-fe35-4a1b-aa48-9c131659e1e8" providerId="ADAL" clId="{B5136006-8996-4812-A8C1-926C3039B40C}" dt="2023-04-13T01:09:43.254" v="673" actId="1035"/>
          <ac:picMkLst>
            <pc:docMk/>
            <pc:sldMk cId="294917623" sldId="288"/>
            <ac:picMk id="6" creationId="{50305D49-E053-AB89-6C89-9D129D1F140C}"/>
          </ac:picMkLst>
        </pc:picChg>
        <pc:picChg chg="add mod">
          <ac:chgData name="Steve Cheung" userId="dacc916a-fe35-4a1b-aa48-9c131659e1e8" providerId="ADAL" clId="{B5136006-8996-4812-A8C1-926C3039B40C}" dt="2023-04-13T01:09:48.239" v="675" actId="14100"/>
          <ac:picMkLst>
            <pc:docMk/>
            <pc:sldMk cId="294917623" sldId="288"/>
            <ac:picMk id="7" creationId="{227111BD-ED01-FD93-CE2B-2055C88FDC04}"/>
          </ac:picMkLst>
        </pc:picChg>
        <pc:picChg chg="add mod">
          <ac:chgData name="Steve Cheung" userId="dacc916a-fe35-4a1b-aa48-9c131659e1e8" providerId="ADAL" clId="{B5136006-8996-4812-A8C1-926C3039B40C}" dt="2023-04-13T01:10:02.030" v="678" actId="14100"/>
          <ac:picMkLst>
            <pc:docMk/>
            <pc:sldMk cId="294917623" sldId="288"/>
            <ac:picMk id="8" creationId="{21CA3B37-559F-FE27-F632-AF543B84DE7A}"/>
          </ac:picMkLst>
        </pc:picChg>
        <pc:picChg chg="add mod">
          <ac:chgData name="Steve Cheung" userId="dacc916a-fe35-4a1b-aa48-9c131659e1e8" providerId="ADAL" clId="{B5136006-8996-4812-A8C1-926C3039B40C}" dt="2023-04-13T01:10:14.646" v="681" actId="14100"/>
          <ac:picMkLst>
            <pc:docMk/>
            <pc:sldMk cId="294917623" sldId="288"/>
            <ac:picMk id="9" creationId="{F0A8BB3B-F4EE-8ACF-5885-67C329BBEE51}"/>
          </ac:picMkLst>
        </pc:picChg>
        <pc:picChg chg="add mod">
          <ac:chgData name="Steve Cheung" userId="dacc916a-fe35-4a1b-aa48-9c131659e1e8" providerId="ADAL" clId="{B5136006-8996-4812-A8C1-926C3039B40C}" dt="2023-04-13T01:10:25.434" v="685" actId="1076"/>
          <ac:picMkLst>
            <pc:docMk/>
            <pc:sldMk cId="294917623" sldId="288"/>
            <ac:picMk id="10" creationId="{99627305-FA38-AAEF-AA10-714D39630151}"/>
          </ac:picMkLst>
        </pc:picChg>
      </pc:sldChg>
      <pc:sldChg chg="modSp add mod">
        <pc:chgData name="Steve Cheung" userId="dacc916a-fe35-4a1b-aa48-9c131659e1e8" providerId="ADAL" clId="{B5136006-8996-4812-A8C1-926C3039B40C}" dt="2023-04-14T04:18:59.966" v="1483" actId="20577"/>
        <pc:sldMkLst>
          <pc:docMk/>
          <pc:sldMk cId="1322605428" sldId="288"/>
        </pc:sldMkLst>
        <pc:spChg chg="mod">
          <ac:chgData name="Steve Cheung" userId="dacc916a-fe35-4a1b-aa48-9c131659e1e8" providerId="ADAL" clId="{B5136006-8996-4812-A8C1-926C3039B40C}" dt="2023-04-14T04:18:59.966" v="1483" actId="20577"/>
          <ac:spMkLst>
            <pc:docMk/>
            <pc:sldMk cId="1322605428" sldId="288"/>
            <ac:spMk id="8" creationId="{0019FC0C-7BE1-D5F6-6D91-C7015D712C80}"/>
          </ac:spMkLst>
        </pc:spChg>
        <pc:spChg chg="mod">
          <ac:chgData name="Steve Cheung" userId="dacc916a-fe35-4a1b-aa48-9c131659e1e8" providerId="ADAL" clId="{B5136006-8996-4812-A8C1-926C3039B40C}" dt="2023-04-14T03:47:42.031" v="1480" actId="207"/>
          <ac:spMkLst>
            <pc:docMk/>
            <pc:sldMk cId="1322605428" sldId="288"/>
            <ac:spMk id="9" creationId="{7DF77409-28AC-57A9-B4B5-3543545FD776}"/>
          </ac:spMkLst>
        </pc:spChg>
      </pc:sldChg>
      <pc:sldChg chg="addSp modSp new del mod setBg">
        <pc:chgData name="Steve Cheung" userId="dacc916a-fe35-4a1b-aa48-9c131659e1e8" providerId="ADAL" clId="{B5136006-8996-4812-A8C1-926C3039B40C}" dt="2023-04-13T01:28:32.069" v="843" actId="47"/>
        <pc:sldMkLst>
          <pc:docMk/>
          <pc:sldMk cId="3013350318" sldId="289"/>
        </pc:sldMkLst>
        <pc:spChg chg="mod">
          <ac:chgData name="Steve Cheung" userId="dacc916a-fe35-4a1b-aa48-9c131659e1e8" providerId="ADAL" clId="{B5136006-8996-4812-A8C1-926C3039B40C}" dt="2023-04-13T01:15:45.862" v="766" actId="1036"/>
          <ac:spMkLst>
            <pc:docMk/>
            <pc:sldMk cId="3013350318" sldId="289"/>
            <ac:spMk id="2" creationId="{FC849293-2F00-EE53-209F-19F2CD65CC42}"/>
          </ac:spMkLst>
        </pc:spChg>
        <pc:spChg chg="mod">
          <ac:chgData name="Steve Cheung" userId="dacc916a-fe35-4a1b-aa48-9c131659e1e8" providerId="ADAL" clId="{B5136006-8996-4812-A8C1-926C3039B40C}" dt="2023-04-13T01:15:45.862" v="766" actId="1036"/>
          <ac:spMkLst>
            <pc:docMk/>
            <pc:sldMk cId="3013350318" sldId="289"/>
            <ac:spMk id="3" creationId="{5E5D80A2-5E04-63F7-45BC-85C36A4EC4C7}"/>
          </ac:spMkLst>
        </pc:spChg>
        <pc:graphicFrameChg chg="add mod modGraphic">
          <ac:chgData name="Steve Cheung" userId="dacc916a-fe35-4a1b-aa48-9c131659e1e8" providerId="ADAL" clId="{B5136006-8996-4812-A8C1-926C3039B40C}" dt="2023-04-13T01:16:26.023" v="778" actId="948"/>
          <ac:graphicFrameMkLst>
            <pc:docMk/>
            <pc:sldMk cId="3013350318" sldId="289"/>
            <ac:graphicFrameMk id="4" creationId="{53132B23-0A62-FA15-7C8C-533E16601A8A}"/>
          </ac:graphicFrameMkLst>
        </pc:graphicFrameChg>
        <pc:picChg chg="add mod">
          <ac:chgData name="Steve Cheung" userId="dacc916a-fe35-4a1b-aa48-9c131659e1e8" providerId="ADAL" clId="{B5136006-8996-4812-A8C1-926C3039B40C}" dt="2023-04-13T01:16:54.397" v="788" actId="1076"/>
          <ac:picMkLst>
            <pc:docMk/>
            <pc:sldMk cId="3013350318" sldId="289"/>
            <ac:picMk id="5" creationId="{D5C3A504-6E81-55B1-21B8-ED98B8F2544F}"/>
          </ac:picMkLst>
        </pc:picChg>
        <pc:picChg chg="add mod">
          <ac:chgData name="Steve Cheung" userId="dacc916a-fe35-4a1b-aa48-9c131659e1e8" providerId="ADAL" clId="{B5136006-8996-4812-A8C1-926C3039B40C}" dt="2023-04-13T01:16:57.443" v="790" actId="14100"/>
          <ac:picMkLst>
            <pc:docMk/>
            <pc:sldMk cId="3013350318" sldId="289"/>
            <ac:picMk id="6" creationId="{3874629C-BB06-0635-ADA5-07F962DA9993}"/>
          </ac:picMkLst>
        </pc:picChg>
        <pc:picChg chg="add mod">
          <ac:chgData name="Steve Cheung" userId="dacc916a-fe35-4a1b-aa48-9c131659e1e8" providerId="ADAL" clId="{B5136006-8996-4812-A8C1-926C3039B40C}" dt="2023-04-13T01:17:10.602" v="793" actId="14100"/>
          <ac:picMkLst>
            <pc:docMk/>
            <pc:sldMk cId="3013350318" sldId="289"/>
            <ac:picMk id="7" creationId="{AAC8CF6E-FD25-BC5B-1B91-CA01BD2E0279}"/>
          </ac:picMkLst>
        </pc:picChg>
        <pc:picChg chg="add mod">
          <ac:chgData name="Steve Cheung" userId="dacc916a-fe35-4a1b-aa48-9c131659e1e8" providerId="ADAL" clId="{B5136006-8996-4812-A8C1-926C3039B40C}" dt="2023-04-13T01:17:46.747" v="798" actId="1076"/>
          <ac:picMkLst>
            <pc:docMk/>
            <pc:sldMk cId="3013350318" sldId="289"/>
            <ac:picMk id="8" creationId="{6FB2A19F-6D53-466A-7C71-7338A50A20C1}"/>
          </ac:picMkLst>
        </pc:picChg>
        <pc:picChg chg="add mod">
          <ac:chgData name="Steve Cheung" userId="dacc916a-fe35-4a1b-aa48-9c131659e1e8" providerId="ADAL" clId="{B5136006-8996-4812-A8C1-926C3039B40C}" dt="2023-04-13T01:17:56.445" v="801" actId="14100"/>
          <ac:picMkLst>
            <pc:docMk/>
            <pc:sldMk cId="3013350318" sldId="289"/>
            <ac:picMk id="9" creationId="{49CA74D0-D3F2-4B9E-D69C-AA795294D983}"/>
          </ac:picMkLst>
        </pc:picChg>
        <pc:picChg chg="add mod">
          <ac:chgData name="Steve Cheung" userId="dacc916a-fe35-4a1b-aa48-9c131659e1e8" providerId="ADAL" clId="{B5136006-8996-4812-A8C1-926C3039B40C}" dt="2023-04-13T01:18:09.750" v="811" actId="1036"/>
          <ac:picMkLst>
            <pc:docMk/>
            <pc:sldMk cId="3013350318" sldId="289"/>
            <ac:picMk id="10" creationId="{F721939C-61E6-D668-93F2-1C6F12619456}"/>
          </ac:picMkLst>
        </pc:picChg>
      </pc:sldChg>
      <pc:sldChg chg="addSp delSp modSp add del mod setBg">
        <pc:chgData name="Steve Cheung" userId="dacc916a-fe35-4a1b-aa48-9c131659e1e8" providerId="ADAL" clId="{B5136006-8996-4812-A8C1-926C3039B40C}" dt="2023-04-13T02:24:17.383" v="874" actId="47"/>
        <pc:sldMkLst>
          <pc:docMk/>
          <pc:sldMk cId="2095551994" sldId="290"/>
        </pc:sldMkLst>
        <pc:spChg chg="del">
          <ac:chgData name="Steve Cheung" userId="dacc916a-fe35-4a1b-aa48-9c131659e1e8" providerId="ADAL" clId="{B5136006-8996-4812-A8C1-926C3039B40C}" dt="2023-04-13T01:18:39.674" v="815" actId="478"/>
          <ac:spMkLst>
            <pc:docMk/>
            <pc:sldMk cId="2095551994" sldId="290"/>
            <ac:spMk id="2" creationId="{FC849293-2F00-EE53-209F-19F2CD65CC42}"/>
          </ac:spMkLst>
        </pc:spChg>
        <pc:spChg chg="del">
          <ac:chgData name="Steve Cheung" userId="dacc916a-fe35-4a1b-aa48-9c131659e1e8" providerId="ADAL" clId="{B5136006-8996-4812-A8C1-926C3039B40C}" dt="2023-04-13T01:18:38.330" v="814" actId="478"/>
          <ac:spMkLst>
            <pc:docMk/>
            <pc:sldMk cId="2095551994" sldId="290"/>
            <ac:spMk id="3" creationId="{5E5D80A2-5E04-63F7-45BC-85C36A4EC4C7}"/>
          </ac:spMkLst>
        </pc:spChg>
        <pc:spChg chg="add del">
          <ac:chgData name="Steve Cheung" userId="dacc916a-fe35-4a1b-aa48-9c131659e1e8" providerId="ADAL" clId="{B5136006-8996-4812-A8C1-926C3039B40C}" dt="2023-04-13T01:19:06.484" v="822" actId="22"/>
          <ac:spMkLst>
            <pc:docMk/>
            <pc:sldMk cId="2095551994" sldId="290"/>
            <ac:spMk id="7" creationId="{372CF246-B081-4320-A94B-1A89877DADBD}"/>
          </ac:spMkLst>
        </pc:spChg>
        <pc:graphicFrameChg chg="mod modGraphic">
          <ac:chgData name="Steve Cheung" userId="dacc916a-fe35-4a1b-aa48-9c131659e1e8" providerId="ADAL" clId="{B5136006-8996-4812-A8C1-926C3039B40C}" dt="2023-04-13T01:28:53.490" v="855"/>
          <ac:graphicFrameMkLst>
            <pc:docMk/>
            <pc:sldMk cId="2095551994" sldId="290"/>
            <ac:graphicFrameMk id="4" creationId="{53132B23-0A62-FA15-7C8C-533E16601A8A}"/>
          </ac:graphicFrameMkLst>
        </pc:graphicFrameChg>
        <pc:picChg chg="add mod">
          <ac:chgData name="Steve Cheung" userId="dacc916a-fe35-4a1b-aa48-9c131659e1e8" providerId="ADAL" clId="{B5136006-8996-4812-A8C1-926C3039B40C}" dt="2023-04-13T01:18:57.445" v="820" actId="1076"/>
          <ac:picMkLst>
            <pc:docMk/>
            <pc:sldMk cId="2095551994" sldId="290"/>
            <ac:picMk id="5" creationId="{F9E1F36E-15E3-B83D-A198-D8B5B9FD6D85}"/>
          </ac:picMkLst>
        </pc:picChg>
        <pc:picChg chg="add mod">
          <ac:chgData name="Steve Cheung" userId="dacc916a-fe35-4a1b-aa48-9c131659e1e8" providerId="ADAL" clId="{B5136006-8996-4812-A8C1-926C3039B40C}" dt="2023-04-13T01:19:54.781" v="836" actId="1076"/>
          <ac:picMkLst>
            <pc:docMk/>
            <pc:sldMk cId="2095551994" sldId="290"/>
            <ac:picMk id="8" creationId="{22EFE3E2-0367-28F7-BA49-CCB9F8203814}"/>
          </ac:picMkLst>
        </pc:picChg>
      </pc:sldChg>
      <pc:sldChg chg="add del">
        <pc:chgData name="Steve Cheung" userId="dacc916a-fe35-4a1b-aa48-9c131659e1e8" providerId="ADAL" clId="{B5136006-8996-4812-A8C1-926C3039B40C}" dt="2023-04-13T01:18:44.486" v="816" actId="47"/>
        <pc:sldMkLst>
          <pc:docMk/>
          <pc:sldMk cId="3414692856" sldId="291"/>
        </pc:sldMkLst>
      </pc:sldChg>
      <pc:sldChg chg="addSp modSp add del mod ord setBg">
        <pc:chgData name="Steve Cheung" userId="dacc916a-fe35-4a1b-aa48-9c131659e1e8" providerId="ADAL" clId="{B5136006-8996-4812-A8C1-926C3039B40C}" dt="2023-04-13T01:28:29.695" v="842" actId="47"/>
        <pc:sldMkLst>
          <pc:docMk/>
          <pc:sldMk cId="884654775" sldId="292"/>
        </pc:sldMkLst>
        <pc:spChg chg="mod">
          <ac:chgData name="Steve Cheung" userId="dacc916a-fe35-4a1b-aa48-9c131659e1e8" providerId="ADAL" clId="{B5136006-8996-4812-A8C1-926C3039B40C}" dt="2023-04-13T01:12:59.904" v="726" actId="1036"/>
          <ac:spMkLst>
            <pc:docMk/>
            <pc:sldMk cId="884654775" sldId="292"/>
            <ac:spMk id="2" creationId="{FC849293-2F00-EE53-209F-19F2CD65CC42}"/>
          </ac:spMkLst>
        </pc:spChg>
        <pc:spChg chg="mod">
          <ac:chgData name="Steve Cheung" userId="dacc916a-fe35-4a1b-aa48-9c131659e1e8" providerId="ADAL" clId="{B5136006-8996-4812-A8C1-926C3039B40C}" dt="2023-04-13T01:12:59.904" v="726" actId="1036"/>
          <ac:spMkLst>
            <pc:docMk/>
            <pc:sldMk cId="884654775" sldId="292"/>
            <ac:spMk id="3" creationId="{5E5D80A2-5E04-63F7-45BC-85C36A4EC4C7}"/>
          </ac:spMkLst>
        </pc:spChg>
        <pc:graphicFrameChg chg="mod modGraphic">
          <ac:chgData name="Steve Cheung" userId="dacc916a-fe35-4a1b-aa48-9c131659e1e8" providerId="ADAL" clId="{B5136006-8996-4812-A8C1-926C3039B40C}" dt="2023-04-13T01:12:59.904" v="726" actId="1036"/>
          <ac:graphicFrameMkLst>
            <pc:docMk/>
            <pc:sldMk cId="884654775" sldId="292"/>
            <ac:graphicFrameMk id="4" creationId="{53132B23-0A62-FA15-7C8C-533E16601A8A}"/>
          </ac:graphicFrameMkLst>
        </pc:graphicFrameChg>
        <pc:picChg chg="add mod">
          <ac:chgData name="Steve Cheung" userId="dacc916a-fe35-4a1b-aa48-9c131659e1e8" providerId="ADAL" clId="{B5136006-8996-4812-A8C1-926C3039B40C}" dt="2023-04-13T01:13:24.146" v="731" actId="1076"/>
          <ac:picMkLst>
            <pc:docMk/>
            <pc:sldMk cId="884654775" sldId="292"/>
            <ac:picMk id="5" creationId="{ECCDEA26-745B-E87D-5FAC-A32F7D520420}"/>
          </ac:picMkLst>
        </pc:picChg>
        <pc:picChg chg="add mod">
          <ac:chgData name="Steve Cheung" userId="dacc916a-fe35-4a1b-aa48-9c131659e1e8" providerId="ADAL" clId="{B5136006-8996-4812-A8C1-926C3039B40C}" dt="2023-04-13T01:13:33.726" v="735" actId="1076"/>
          <ac:picMkLst>
            <pc:docMk/>
            <pc:sldMk cId="884654775" sldId="292"/>
            <ac:picMk id="6" creationId="{DBC4631E-0F4B-37D9-9F67-80DCE823FEF5}"/>
          </ac:picMkLst>
        </pc:picChg>
        <pc:picChg chg="add mod">
          <ac:chgData name="Steve Cheung" userId="dacc916a-fe35-4a1b-aa48-9c131659e1e8" providerId="ADAL" clId="{B5136006-8996-4812-A8C1-926C3039B40C}" dt="2023-04-13T01:13:43.124" v="738" actId="14100"/>
          <ac:picMkLst>
            <pc:docMk/>
            <pc:sldMk cId="884654775" sldId="292"/>
            <ac:picMk id="7" creationId="{C923617A-AE2C-2F3E-363B-36915DA527B9}"/>
          </ac:picMkLst>
        </pc:picChg>
        <pc:picChg chg="add mod">
          <ac:chgData name="Steve Cheung" userId="dacc916a-fe35-4a1b-aa48-9c131659e1e8" providerId="ADAL" clId="{B5136006-8996-4812-A8C1-926C3039B40C}" dt="2023-04-13T01:13:57.808" v="742" actId="1076"/>
          <ac:picMkLst>
            <pc:docMk/>
            <pc:sldMk cId="884654775" sldId="292"/>
            <ac:picMk id="8" creationId="{D65C7EB5-4CD5-BABD-9451-1293483C5726}"/>
          </ac:picMkLst>
        </pc:picChg>
        <pc:picChg chg="add mod">
          <ac:chgData name="Steve Cheung" userId="dacc916a-fe35-4a1b-aa48-9c131659e1e8" providerId="ADAL" clId="{B5136006-8996-4812-A8C1-926C3039B40C}" dt="2023-04-13T01:14:06.092" v="745" actId="14100"/>
          <ac:picMkLst>
            <pc:docMk/>
            <pc:sldMk cId="884654775" sldId="292"/>
            <ac:picMk id="9" creationId="{5F050B21-B112-F3A6-C1BC-F46A12444F52}"/>
          </ac:picMkLst>
        </pc:picChg>
        <pc:picChg chg="add mod">
          <ac:chgData name="Steve Cheung" userId="dacc916a-fe35-4a1b-aa48-9c131659e1e8" providerId="ADAL" clId="{B5136006-8996-4812-A8C1-926C3039B40C}" dt="2023-04-13T01:14:19.002" v="748" actId="14100"/>
          <ac:picMkLst>
            <pc:docMk/>
            <pc:sldMk cId="884654775" sldId="292"/>
            <ac:picMk id="10" creationId="{0315E0A2-F323-8576-E846-020E592270D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7927E9-A609-439A-A9A4-37C36CF61208}" type="datetimeFigureOut">
              <a:rPr lang="en-HK" smtClean="0"/>
              <a:t>14/4/2023</a:t>
            </a:fld>
            <a:endParaRPr lang="en-H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4605A-3ED6-4395-BD61-F05FCA10887D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38432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4605A-3ED6-4395-BD61-F05FCA10887D}" type="slidenum">
              <a:rPr lang="en-HK" smtClean="0"/>
              <a:t>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249040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4605A-3ED6-4395-BD61-F05FCA10887D}" type="slidenum">
              <a:rPr lang="en-HK" smtClean="0"/>
              <a:t>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710028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4605A-3ED6-4395-BD61-F05FCA10887D}" type="slidenum">
              <a:rPr lang="en-HK" smtClean="0"/>
              <a:t>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078624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3459A-91FC-DB4C-A49B-983B0DD7BD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DB5A14-C90C-C143-9E42-5E7696A46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BC56F-738E-234A-A2D3-ED9EC3C2B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5555-E9CF-E34D-A7D0-04A7B47E2B2B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A50B7-D947-FE4C-823A-B0CA9835A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54A9C-BFF7-744D-97EF-54AFA7E87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A0B5A-3CAE-294F-A641-9B0DFAD5F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86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78E37-E737-7C4B-805A-764AEF8B0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5D3472-AB27-5A40-B289-301472DB15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8C3D8E-12AA-F94B-84B2-3935777DF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5555-E9CF-E34D-A7D0-04A7B47E2B2B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74025-9F34-E542-A439-A55C23B8D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39BF1-DD57-6F46-962E-E4D7178BB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A0B5A-3CAE-294F-A641-9B0DFAD5F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608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BA18B-D00D-7E45-8D88-5D96926F37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13E8C3-C122-2F46-AE5E-6B192E1F46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83469-5559-CA43-BDF1-302D9FFBA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5555-E9CF-E34D-A7D0-04A7B47E2B2B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36378-1306-D549-A195-E6B01A25E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77EDA-1BFB-364C-95F5-FE506B4B2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A0B5A-3CAE-294F-A641-9B0DFAD5F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86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AB45F-6648-9943-AAF9-6383750A4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EE244-A8AF-DA44-B447-335C7D258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9A681-D2CA-BE4F-A502-9F1FDFC47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5555-E9CF-E34D-A7D0-04A7B47E2B2B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51FEC-E49D-A848-BB75-6F9EEDEB9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F7D44-FE3E-C04E-98AD-5A637A8E6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A0B5A-3CAE-294F-A641-9B0DFAD5F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35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8AE9C-523D-6043-95A1-1C62DA141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F36C1-DB6C-174D-82B1-6FC8938D8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26AC0-6BEB-024E-9B5A-B2FABD47B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5555-E9CF-E34D-A7D0-04A7B47E2B2B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AABF0-6DA7-BB44-AF38-2739FF1DE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50376-C327-424A-80B7-15EC37283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A0B5A-3CAE-294F-A641-9B0DFAD5F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04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7E4DC-5A3D-8C45-94D5-C2A3D2A37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AD98D-1D70-9A47-B37C-80E02FC3F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0F6E7F-803C-A842-AD0B-A16680513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16E99-ECFB-2B4C-9E28-35599FF97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5555-E9CF-E34D-A7D0-04A7B47E2B2B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E7131F-601C-E940-A83D-0411C8F8C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744B4-D2C4-624B-8AF4-CFC11AE1F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A0B5A-3CAE-294F-A641-9B0DFAD5F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70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53385-C707-C946-A274-4710EA3B2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AA8D2B-8B1F-1A4F-93FB-0DFD76C55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5134B-2348-B94C-A487-53530B82E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6B9114-036B-3946-B0A4-FD69099328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A99147-3CEA-1F43-97E8-4D67823443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7B7880-7D9C-DB48-B2CD-A9A2883EB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5555-E9CF-E34D-A7D0-04A7B47E2B2B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A0D20B-4430-734B-8999-151BED59A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16A61F-B4A8-A54A-8F42-E4FAC2C20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A0B5A-3CAE-294F-A641-9B0DFAD5F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83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307B2-CDCE-6F42-8863-E887AB84E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055DC4-5584-DE4B-BA25-1466650CD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5555-E9CF-E34D-A7D0-04A7B47E2B2B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A6672F-E145-5A4D-8262-59C858FC8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822601-F5A3-184C-9BEA-BB10FDA45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A0B5A-3CAE-294F-A641-9B0DFAD5F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62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AB928C-F04F-8D4F-A931-E71BD7673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5555-E9CF-E34D-A7D0-04A7B47E2B2B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22BCD4-1CC4-4D4F-9299-FCB272697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2968F-2743-194D-8349-CEA787267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A0B5A-3CAE-294F-A641-9B0DFAD5F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34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D6598-3C96-0743-958A-5A81E673C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28F44-F405-2B41-8EAC-9961FA09A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D5D7F-22D8-CC47-BF9C-B2C6BE472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636750-7E0A-9C46-8653-EFD395765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5555-E9CF-E34D-A7D0-04A7B47E2B2B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4FBCB9-276C-6A49-8A9B-2F85235D2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3E5CB9-A140-544B-927C-B0E04B91D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A0B5A-3CAE-294F-A641-9B0DFAD5F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70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3F137-5EF0-9941-B103-5717B0032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E1D71F-A02F-2E44-8907-744D424A1B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4659EF-2708-1646-8029-A582BD0C1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703B5E-87E7-CA4A-9B60-0EE5F4185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5555-E9CF-E34D-A7D0-04A7B47E2B2B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E76143-88C5-244B-9603-56D89E77C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A14DD5-842A-9B47-B25F-EED0D6E8D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A0B5A-3CAE-294F-A641-9B0DFAD5F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94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F753AB-AB19-724B-9416-9AB0EEBD9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705AE6-7DAC-704A-97AA-128006DD5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2E732-81FF-E14A-8749-9B23B8250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D5555-E9CF-E34D-A7D0-04A7B47E2B2B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2F611-E352-7E49-BE3F-7AEF29557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0264D-3025-6448-9951-F1BBA73F3D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A0B5A-3CAE-294F-A641-9B0DFAD5F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59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hyperlink" Target="https://www.ourchinastory.com/zh/4531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hyperlink" Target="https://ls.chiculture.org.hk/tc/idea-aspect/740" TargetMode="External"/><Relationship Id="rId10" Type="http://schemas.openxmlformats.org/officeDocument/2006/relationships/image" Target="../media/image10.jpeg"/><Relationship Id="rId4" Type="http://schemas.openxmlformats.org/officeDocument/2006/relationships/hyperlink" Target="https://www.ourchinastory.com/zh/4457" TargetMode="Externa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www.youtube.com/watch?v=Lgt7swDfTqQ&amp;t=1s" TargetMode="External"/><Relationship Id="rId7" Type="http://schemas.openxmlformats.org/officeDocument/2006/relationships/image" Target="../media/image14.jpeg"/><Relationship Id="rId2" Type="http://schemas.openxmlformats.org/officeDocument/2006/relationships/hyperlink" Target="https://www.youtube.com/watch?v=77cWCmPZ9l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hyperlink" Target="https://www.youtube.com/watch?v=r20dZaD253M" TargetMode="External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www.youtube.com/watch?v=Z5NgbUlqYqc&amp;t=1s" TargetMode="External"/><Relationship Id="rId7" Type="http://schemas.openxmlformats.org/officeDocument/2006/relationships/image" Target="../media/image20.jpeg"/><Relationship Id="rId2" Type="http://schemas.openxmlformats.org/officeDocument/2006/relationships/hyperlink" Target="https://www.youtube.com/watch?v=inl4Xjyb4J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hyperlink" Target="https://www.youtube.com/watch?v=vmkVSl6O_9M" TargetMode="External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hyperlink" Target="https://www.youtube.com/watch?v=r4LXfo1SQkE" TargetMode="External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hyperlink" Target="https://www.youtube.com/watch?v=DaQnTvzrs3Y&amp;t=1s" TargetMode="External"/><Relationship Id="rId10" Type="http://schemas.openxmlformats.org/officeDocument/2006/relationships/image" Target="../media/image28.png"/><Relationship Id="rId4" Type="http://schemas.openxmlformats.org/officeDocument/2006/relationships/hyperlink" Target="https://www.youtube.com/watch?v=mnNNoW_Mq5E" TargetMode="External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www.youtube.com/watch?v=_I1Xn1JPoKE" TargetMode="External"/><Relationship Id="rId7" Type="http://schemas.openxmlformats.org/officeDocument/2006/relationships/image" Target="../media/image32.png"/><Relationship Id="rId2" Type="http://schemas.openxmlformats.org/officeDocument/2006/relationships/hyperlink" Target="https://www.youtube.com/watch?v=UwnkkujnGGs&amp;t=1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hyperlink" Target="https://www.youtube.com/watch?v=PUL5GemmKWE&amp;t=1s" TargetMode="External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s://www.youtube.com/watch?v=kBvXY9YENhQ" TargetMode="External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hyperlink" Target="https://www.youtube.com/watch?v=G2Wyw6Fn7Vw" TargetMode="External"/><Relationship Id="rId10" Type="http://schemas.openxmlformats.org/officeDocument/2006/relationships/image" Target="../media/image40.jpeg"/><Relationship Id="rId4" Type="http://schemas.openxmlformats.org/officeDocument/2006/relationships/hyperlink" Target="https://www.youtube.com/watch?v=p1WECmEkZvQ&amp;t=23s" TargetMode="External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B02E71F-4F8B-484D-B583-E0AFFBD4CE31}"/>
              </a:ext>
            </a:extLst>
          </p:cNvPr>
          <p:cNvSpPr>
            <a:spLocks noGrp="1"/>
          </p:cNvSpPr>
          <p:nvPr/>
        </p:nvSpPr>
        <p:spPr>
          <a:xfrm>
            <a:off x="1524000" y="1697711"/>
            <a:ext cx="9144000" cy="2696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i="0" u="none" strike="noStrike" dirty="0">
                <a:solidFill>
                  <a:srgbClr val="6E4E98"/>
                </a:solidFill>
                <a:effectLst/>
                <a:ea typeface="Microsoft JhengHei" panose="020B0604030504040204" pitchFamily="34" charset="-120"/>
              </a:rPr>
              <a:t>國家安全教育   資源列表</a:t>
            </a:r>
            <a:r>
              <a:rPr lang="zh-TW" altLang="en-US" sz="4800" b="0" i="0" dirty="0">
                <a:solidFill>
                  <a:srgbClr val="6E4E98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​</a:t>
            </a:r>
            <a:endParaRPr lang="en-US" altLang="zh-TW" sz="4800" b="0" i="0" dirty="0">
              <a:solidFill>
                <a:srgbClr val="6E4E98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spcBef>
                <a:spcPts val="2400"/>
              </a:spcBef>
            </a:pPr>
            <a:r>
              <a:rPr lang="en-US" altLang="zh-TW" b="1" dirty="0">
                <a:solidFill>
                  <a:srgbClr val="00B050"/>
                </a:solidFill>
                <a:ea typeface="Microsoft JhengHei" panose="020B0604030504040204" pitchFamily="34" charset="-120"/>
                <a:cs typeface="Microsoft JhengHei" panose="020B0604030504040204" pitchFamily="34" charset="-120"/>
              </a:rPr>
              <a:t>(</a:t>
            </a:r>
            <a:r>
              <a:rPr lang="zh-TW" altLang="en-US" b="1" dirty="0">
                <a:solidFill>
                  <a:srgbClr val="00B050"/>
                </a:solidFill>
                <a:ea typeface="Microsoft JhengHei" panose="020B0604030504040204" pitchFamily="34" charset="-120"/>
                <a:cs typeface="Microsoft JhengHei" panose="020B0604030504040204" pitchFamily="34" charset="-120"/>
              </a:rPr>
              <a:t>二</a:t>
            </a:r>
            <a:r>
              <a:rPr lang="en-US" altLang="zh-TW" b="1" dirty="0">
                <a:solidFill>
                  <a:srgbClr val="00B050"/>
                </a:solidFill>
                <a:ea typeface="Microsoft JhengHei" panose="020B0604030504040204" pitchFamily="34" charset="-120"/>
                <a:cs typeface="Microsoft JhengHei" panose="020B0604030504040204" pitchFamily="34" charset="-120"/>
              </a:rPr>
              <a:t>) </a:t>
            </a:r>
            <a:r>
              <a:rPr lang="zh-TW" altLang="en-US" b="1" dirty="0">
                <a:solidFill>
                  <a:srgbClr val="00B050"/>
                </a:solidFill>
                <a:effectLst/>
                <a:ea typeface="Microsoft JhengHei" panose="020B0604030504040204" pitchFamily="34" charset="-120"/>
                <a:cs typeface="Microsoft JhengHei" panose="020B0604030504040204" pitchFamily="34" charset="-120"/>
              </a:rPr>
              <a:t>國土</a:t>
            </a:r>
            <a:r>
              <a:rPr lang="zh-TW" b="1" dirty="0">
                <a:solidFill>
                  <a:srgbClr val="00B050"/>
                </a:solidFill>
                <a:effectLst/>
                <a:ea typeface="Microsoft JhengHei" panose="020B0604030504040204" pitchFamily="34" charset="-120"/>
                <a:cs typeface="Microsoft JhengHei" panose="020B0604030504040204" pitchFamily="34" charset="-120"/>
              </a:rPr>
              <a:t>安全</a:t>
            </a:r>
            <a:endParaRPr lang="en-US" b="1" dirty="0">
              <a:solidFill>
                <a:srgbClr val="00B05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17CD5F0-713F-E89E-96DF-84533E863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595" y="5600428"/>
            <a:ext cx="2222810" cy="605063"/>
          </a:xfrm>
          <a:prstGeom prst="rect">
            <a:avLst/>
          </a:prstGeom>
        </p:spPr>
      </p:pic>
      <p:pic>
        <p:nvPicPr>
          <p:cNvPr id="2" name="圖片 1" descr="一張含有 文字, 玩具, 洋娃娃 的圖片&#10;&#10;自動產生的描述">
            <a:extLst>
              <a:ext uri="{FF2B5EF4-FFF2-40B4-BE49-F238E27FC236}">
                <a16:creationId xmlns:a16="http://schemas.microsoft.com/office/drawing/2014/main" id="{419D31A0-0713-CC75-9D7A-3CD0D26722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2000" t="15330" r="44696" b="20757"/>
          <a:stretch/>
        </p:blipFill>
        <p:spPr>
          <a:xfrm>
            <a:off x="9374819" y="2521259"/>
            <a:ext cx="1551890" cy="2290438"/>
          </a:xfrm>
          <a:prstGeom prst="rect">
            <a:avLst/>
          </a:prstGeom>
        </p:spPr>
      </p:pic>
      <p:pic>
        <p:nvPicPr>
          <p:cNvPr id="4" name="圖片 3" descr="一張含有 文字, 玩具, 洋娃娃 的圖片&#10;&#10;自動產生的描述">
            <a:extLst>
              <a:ext uri="{FF2B5EF4-FFF2-40B4-BE49-F238E27FC236}">
                <a16:creationId xmlns:a16="http://schemas.microsoft.com/office/drawing/2014/main" id="{E197407E-FC7F-90C5-248A-33653D0775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500" b="77680" l="53600" r="82540">
                        <a14:foregroundMark x1="59360" y1="33580" x2="61540" y2="20500"/>
                        <a14:foregroundMark x1="61540" y1="20500" x2="77020" y2="21500"/>
                        <a14:foregroundMark x1="77020" y1="21500" x2="79620" y2="33760"/>
                        <a14:foregroundMark x1="79620" y1="33760" x2="60020" y2="32260"/>
                      </a14:backgroundRemoval>
                    </a14:imgEffect>
                  </a14:imgLayer>
                </a14:imgProps>
              </a:ext>
            </a:extLst>
          </a:blip>
          <a:srcRect l="50000" t="17218" r="13840" b="15598"/>
          <a:stretch/>
        </p:blipFill>
        <p:spPr>
          <a:xfrm>
            <a:off x="1488488" y="2627790"/>
            <a:ext cx="1275378" cy="236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81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CBBBB6-3759-A662-F64E-166EA358C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K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EC523B44-B6B8-8EC4-93B7-B24FDDC014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019FC0C-7BE1-D5F6-6D91-C7015D712C80}"/>
              </a:ext>
            </a:extLst>
          </p:cNvPr>
          <p:cNvSpPr>
            <a:spLocks noGrp="1"/>
          </p:cNvSpPr>
          <p:nvPr/>
        </p:nvSpPr>
        <p:spPr>
          <a:xfrm>
            <a:off x="-1274618" y="436913"/>
            <a:ext cx="9144000" cy="12163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甚麼是</a:t>
            </a:r>
            <a:r>
              <a:rPr lang="zh-TW" altLang="en-US" b="1" dirty="0">
                <a:solidFill>
                  <a:srgbClr val="FFFF00"/>
                </a:solidFill>
                <a:ea typeface="Microsoft JhengHei" panose="020B0604030504040204" pitchFamily="34" charset="-120"/>
                <a:cs typeface="Microsoft JhengHei" panose="020B0604030504040204" pitchFamily="34" charset="-120"/>
              </a:rPr>
              <a:t>國土</a:t>
            </a:r>
            <a:r>
              <a:rPr lang="zh-TW" b="1" dirty="0">
                <a:solidFill>
                  <a:srgbClr val="FFFF00"/>
                </a:solidFill>
                <a:effectLst/>
                <a:ea typeface="Microsoft JhengHei" panose="020B0604030504040204" pitchFamily="34" charset="-120"/>
                <a:cs typeface="Microsoft JhengHei" panose="020B0604030504040204" pitchFamily="34" charset="-120"/>
              </a:rPr>
              <a:t>安全</a:t>
            </a:r>
            <a:r>
              <a:rPr lang="zh-TW" altLang="en-US" b="1" dirty="0">
                <a:solidFill>
                  <a:srgbClr val="FFFF00"/>
                </a:solidFill>
                <a:effectLst/>
                <a:ea typeface="Microsoft JhengHei" panose="020B0604030504040204" pitchFamily="34" charset="-120"/>
                <a:cs typeface="Microsoft JhengHei" panose="020B0604030504040204" pitchFamily="34" charset="-120"/>
              </a:rPr>
              <a:t>？</a:t>
            </a:r>
            <a:endParaRPr lang="en-US" b="1" dirty="0">
              <a:solidFill>
                <a:srgbClr val="FFFF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DF77409-28AC-57A9-B4B5-3543545FD776}"/>
              </a:ext>
            </a:extLst>
          </p:cNvPr>
          <p:cNvSpPr>
            <a:spLocks noGrp="1"/>
          </p:cNvSpPr>
          <p:nvPr/>
        </p:nvSpPr>
        <p:spPr>
          <a:xfrm>
            <a:off x="458066" y="1695631"/>
            <a:ext cx="11275868" cy="51623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zh-TW" altLang="en-US" sz="28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國土安全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包括領土以及自然資源、基礎設施安全等方面，核心是指領土完整、國家統一，邊疆邊境、領空、海洋權益等不受侵犯或免於威脅的狀態，是國家生存和發展的基本條件。面臨境內外分裂勢力的挑釁，維護國土安全必須加強國防和外交能力建設。</a:t>
            </a:r>
            <a:endParaRPr lang="en-HK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indent="-457200"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zh-TW" altLang="en-US" sz="28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國土安全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與其他領域的安全息息相關。國土不安，輕則民不聊生，重則山河破碎，國家的政治、經濟、文化等其他安全亦無從談起。</a:t>
            </a:r>
            <a:endParaRPr lang="en-HK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r">
              <a:lnSpc>
                <a:spcPct val="100000"/>
              </a:lnSpc>
              <a:spcBef>
                <a:spcPts val="1200"/>
              </a:spcBef>
            </a:pPr>
            <a:r>
              <a:rPr lang="zh-TW" altLang="en-US" sz="20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資料取自</a:t>
            </a:r>
            <a:r>
              <a:rPr lang="en-US" altLang="zh-TW" sz="20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《</a:t>
            </a:r>
            <a:r>
              <a:rPr lang="zh-TW" altLang="en-US" sz="20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全民國家安全日</a:t>
            </a:r>
            <a:r>
              <a:rPr lang="en-US" altLang="zh-TW" sz="20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2023》</a:t>
            </a:r>
            <a:r>
              <a:rPr lang="zh-TW" altLang="en-US" sz="20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網站</a:t>
            </a:r>
            <a:endParaRPr lang="en-US" sz="2000" b="1" dirty="0">
              <a:solidFill>
                <a:srgbClr val="7030A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260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7F0C2E31-DE66-A58D-A3E9-83754E918D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37713"/>
              </p:ext>
            </p:extLst>
          </p:nvPr>
        </p:nvGraphicFramePr>
        <p:xfrm>
          <a:off x="423970" y="241301"/>
          <a:ext cx="11394859" cy="638117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{912C8C85-51F0-491E-9774-3900AFEF0FD7}</a:tableStyleId>
              </a:tblPr>
              <a:tblGrid>
                <a:gridCol w="5189430">
                  <a:extLst>
                    <a:ext uri="{9D8B030D-6E8A-4147-A177-3AD203B41FA5}">
                      <a16:colId xmlns:a16="http://schemas.microsoft.com/office/drawing/2014/main" val="947742382"/>
                    </a:ext>
                  </a:extLst>
                </a:gridCol>
                <a:gridCol w="4368800">
                  <a:extLst>
                    <a:ext uri="{9D8B030D-6E8A-4147-A177-3AD203B41FA5}">
                      <a16:colId xmlns:a16="http://schemas.microsoft.com/office/drawing/2014/main" val="1609343946"/>
                    </a:ext>
                  </a:extLst>
                </a:gridCol>
                <a:gridCol w="1836629">
                  <a:extLst>
                    <a:ext uri="{9D8B030D-6E8A-4147-A177-3AD203B41FA5}">
                      <a16:colId xmlns:a16="http://schemas.microsoft.com/office/drawing/2014/main" val="238018964"/>
                    </a:ext>
                  </a:extLst>
                </a:gridCol>
              </a:tblGrid>
              <a:tr h="5243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資源名稱及介紹</a:t>
                      </a:r>
                      <a:endParaRPr lang="en-HK" sz="2800" b="1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TW" altLang="en-US" sz="2800" dirty="0">
                          <a:solidFill>
                            <a:srgbClr val="00B05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畫面截圖</a:t>
                      </a:r>
                      <a:endParaRPr lang="en-HK" sz="2800" dirty="0">
                        <a:solidFill>
                          <a:srgbClr val="00B05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TW" sz="28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二維碼</a:t>
                      </a:r>
                      <a:endParaRPr lang="en-HK" sz="28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69826"/>
                  </a:ext>
                </a:extLst>
              </a:tr>
              <a:tr h="1941899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HK" altLang="zh-TW" sz="2000" b="1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  <a:hlinkClick r:id="rId3"/>
                        </a:rPr>
                        <a:t>1. </a:t>
                      </a:r>
                      <a:r>
                        <a:rPr lang="zh-TW" altLang="en-US" sz="2000" b="1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  <a:hlinkClick r:id="rId3"/>
                        </a:rPr>
                        <a:t>陳萬雄看秦始皇建萬里長城 抵禦外族匈奴屢屢入侵</a:t>
                      </a:r>
                      <a:endParaRPr lang="en-HK" altLang="zh-TW" sz="2000" b="1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2000" b="0" i="0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為了抗拒日益強大、屢屢入侵的匈奴，秦名將蒙恬，克復已被匈奴佔有的黃河南北河套等地，將其驅逐出漠南。繼而連接起趙、燕、秦之舊城塞，建築了「萬里長城」。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HK" dirty="0"/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783688"/>
                  </a:ext>
                </a:extLst>
              </a:tr>
              <a:tr h="19418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altLang="zh-TW" sz="2000" b="1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  <a:hlinkClick r:id="rId4"/>
                        </a:rPr>
                        <a:t>2. </a:t>
                      </a:r>
                      <a:r>
                        <a:rPr lang="zh-TW" altLang="en-US" sz="2000" b="1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  <a:hlinkClick r:id="rId4"/>
                        </a:rPr>
                        <a:t>陳萬雄看中國修築長城</a:t>
                      </a:r>
                      <a:r>
                        <a:rPr lang="en-US" altLang="zh-TW" sz="20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  <a:hlinkClick r:id="rId4"/>
                        </a:rPr>
                        <a:t> </a:t>
                      </a:r>
                      <a:r>
                        <a:rPr lang="zh-TW" altLang="en-US" sz="20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  <a:hlinkClick r:id="rId4"/>
                        </a:rPr>
                        <a:t>反映自保非侵略的國防觀念</a:t>
                      </a:r>
                      <a:endParaRPr lang="en-HK" altLang="zh-TW" sz="2000" b="1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TW" altLang="en-US" sz="2000" b="0" i="0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長城作為南北的攻防線，自戰國時期已啟其端。「戰國七雄」為逐鹿中原，相互攻伐兼併。</a:t>
                      </a:r>
                      <a:endParaRPr lang="en-HK" sz="2000" b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320201"/>
                  </a:ext>
                </a:extLst>
              </a:tr>
              <a:tr h="19418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altLang="zh-TW" sz="2000" b="1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  <a:hlinkClick r:id="rId5"/>
                        </a:rPr>
                        <a:t>3. </a:t>
                      </a:r>
                      <a:r>
                        <a:rPr lang="zh-TW" altLang="en-US" sz="2000" b="1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  <a:hlinkClick r:id="rId5"/>
                        </a:rPr>
                        <a:t>人民軍隊──中國人民解放軍 </a:t>
                      </a:r>
                      <a:endParaRPr lang="en-HK" altLang="zh-TW" sz="2000" b="1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TW" altLang="en-US" sz="2000" b="0" i="0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中國人民解放軍，簡稱「解放軍」，是中華人民共和國最主要的武裝力量。</a:t>
                      </a:r>
                      <a:endParaRPr lang="en-HK" sz="20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b="0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b="0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886439"/>
                  </a:ext>
                </a:extLst>
              </a:tr>
            </a:tbl>
          </a:graphicData>
        </a:graphic>
      </p:graphicFrame>
      <p:pic>
        <p:nvPicPr>
          <p:cNvPr id="1026" name="Picture 2" descr="匈奴攻打中國長城">
            <a:extLst>
              <a:ext uri="{FF2B5EF4-FFF2-40B4-BE49-F238E27FC236}">
                <a16:creationId xmlns:a16="http://schemas.microsoft.com/office/drawing/2014/main" id="{841A9746-171B-5CAD-516C-482CA02FF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940148"/>
            <a:ext cx="3209926" cy="167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89B1EB3-494F-9225-8BB0-C6824B7D7D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4150" y="1213078"/>
            <a:ext cx="1134000" cy="1134000"/>
          </a:xfrm>
          <a:prstGeom prst="rect">
            <a:avLst/>
          </a:prstGeom>
        </p:spPr>
      </p:pic>
      <p:pic>
        <p:nvPicPr>
          <p:cNvPr id="1028" name="Picture 4" descr="當代中國-名家-陳萬雄看中國修築長城 反映自保非侵略的國防觀念">
            <a:extLst>
              <a:ext uri="{FF2B5EF4-FFF2-40B4-BE49-F238E27FC236}">
                <a16:creationId xmlns:a16="http://schemas.microsoft.com/office/drawing/2014/main" id="{9CF6C892-8210-4E2C-32C8-9BCB32D8B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88" y="2851417"/>
            <a:ext cx="2633662" cy="164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A028363-41F7-C887-D8FE-84BAED563A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44150" y="3108568"/>
            <a:ext cx="1134000" cy="1134000"/>
          </a:xfrm>
          <a:prstGeom prst="rect">
            <a:avLst/>
          </a:prstGeom>
        </p:spPr>
      </p:pic>
      <p:pic>
        <p:nvPicPr>
          <p:cNvPr id="1030" name="Picture 6" descr="20191001699929ta_s">
            <a:extLst>
              <a:ext uri="{FF2B5EF4-FFF2-40B4-BE49-F238E27FC236}">
                <a16:creationId xmlns:a16="http://schemas.microsoft.com/office/drawing/2014/main" id="{FCD06768-449C-DCC9-FCBD-D694644B1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88" y="4757884"/>
            <a:ext cx="2633662" cy="175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5607A74-5A2F-317B-A9CD-7B941AFCE7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23404" y="5031544"/>
            <a:ext cx="1134000" cy="11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46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878D42-BBA4-37AC-64DB-EF5C3EB33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C9E67E3-B0AB-1055-F4B6-729652001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HK" dirty="0"/>
          </a:p>
        </p:txBody>
      </p:sp>
      <p:graphicFrame>
        <p:nvGraphicFramePr>
          <p:cNvPr id="4" name="表格 5">
            <a:extLst>
              <a:ext uri="{FF2B5EF4-FFF2-40B4-BE49-F238E27FC236}">
                <a16:creationId xmlns:a16="http://schemas.microsoft.com/office/drawing/2014/main" id="{940A7DB8-68F5-4805-883D-66A08D0C16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357253"/>
              </p:ext>
            </p:extLst>
          </p:nvPr>
        </p:nvGraphicFramePr>
        <p:xfrm>
          <a:off x="423970" y="241301"/>
          <a:ext cx="11394859" cy="6350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{912C8C85-51F0-491E-9774-3900AFEF0FD7}</a:tableStyleId>
              </a:tblPr>
              <a:tblGrid>
                <a:gridCol w="5189430">
                  <a:extLst>
                    <a:ext uri="{9D8B030D-6E8A-4147-A177-3AD203B41FA5}">
                      <a16:colId xmlns:a16="http://schemas.microsoft.com/office/drawing/2014/main" val="947742382"/>
                    </a:ext>
                  </a:extLst>
                </a:gridCol>
                <a:gridCol w="4368800">
                  <a:extLst>
                    <a:ext uri="{9D8B030D-6E8A-4147-A177-3AD203B41FA5}">
                      <a16:colId xmlns:a16="http://schemas.microsoft.com/office/drawing/2014/main" val="1609343946"/>
                    </a:ext>
                  </a:extLst>
                </a:gridCol>
                <a:gridCol w="1836629">
                  <a:extLst>
                    <a:ext uri="{9D8B030D-6E8A-4147-A177-3AD203B41FA5}">
                      <a16:colId xmlns:a16="http://schemas.microsoft.com/office/drawing/2014/main" val="238018964"/>
                    </a:ext>
                  </a:extLst>
                </a:gridCol>
              </a:tblGrid>
              <a:tr h="5243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資源名稱及介紹</a:t>
                      </a:r>
                      <a:endParaRPr lang="en-HK" sz="2800" b="1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TW" altLang="en-US" sz="2800" dirty="0">
                          <a:solidFill>
                            <a:srgbClr val="00B05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畫面截圖</a:t>
                      </a:r>
                      <a:endParaRPr lang="en-HK" sz="2800" dirty="0">
                        <a:solidFill>
                          <a:srgbClr val="00B05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TW" sz="28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二維碼</a:t>
                      </a:r>
                      <a:endParaRPr lang="en-HK" sz="28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69826"/>
                  </a:ext>
                </a:extLst>
              </a:tr>
              <a:tr h="19418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zh-TW" sz="2000" b="1" kern="18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2"/>
                        </a:rPr>
                        <a:t>4.</a:t>
                      </a:r>
                      <a:r>
                        <a:rPr lang="zh-TW" sz="2000" b="1" kern="18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2"/>
                        </a:rPr>
                        <a:t>《歷史有話說》</a:t>
                      </a:r>
                      <a:r>
                        <a:rPr lang="zh-TW" sz="2000" b="1" kern="18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  <a:hlinkClick r:id="rId2"/>
                        </a:rPr>
                        <a:t> </a:t>
                      </a:r>
                      <a:r>
                        <a:rPr lang="zh-TW" sz="2000" b="1" kern="18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2"/>
                        </a:rPr>
                        <a:t>第</a:t>
                      </a:r>
                      <a:r>
                        <a:rPr lang="en-US" altLang="zh-TW" sz="2000" b="1" kern="18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2"/>
                        </a:rPr>
                        <a:t>7</a:t>
                      </a:r>
                      <a:r>
                        <a:rPr lang="zh-TW" sz="2000" b="1" kern="18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2"/>
                        </a:rPr>
                        <a:t>集：林則徐禁煙</a:t>
                      </a:r>
                      <a:endParaRPr lang="en-HK" sz="2000" b="1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zh-TW" sz="2000" b="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鴉片荼毒無數中國人的身心，早在雍正時期就有《興販鴉片及開設煙館之條例》查禁鴉片，到了嘉慶、道光年間，鴉片始終禁之不絕</a:t>
                      </a:r>
                      <a:r>
                        <a:rPr lang="zh-TW" sz="2000" b="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</a:rPr>
                        <a:t>。</a:t>
                      </a:r>
                      <a:endParaRPr lang="en-HK" sz="2000" b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HK" dirty="0"/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783688"/>
                  </a:ext>
                </a:extLst>
              </a:tr>
              <a:tr h="19418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3"/>
                        </a:rPr>
                        <a:t>5.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3"/>
                        </a:rPr>
                        <a:t>《歷史有話說》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  <a:hlinkClick r:id="rId3"/>
                        </a:rPr>
                        <a:t> 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3"/>
                        </a:rPr>
                        <a:t>第</a:t>
                      </a:r>
                      <a:r>
                        <a:rPr lang="en-US" alt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3"/>
                        </a:rPr>
                        <a:t>8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3"/>
                        </a:rPr>
                        <a:t>集：虎門銷煙</a:t>
                      </a:r>
                      <a:endParaRPr lang="en-HK" sz="2000" b="1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zh-TW" sz="2000" b="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林則徐在虎門海灘，將鴉片全數銷</a:t>
                      </a:r>
                      <a:r>
                        <a:rPr lang="zh-TW" sz="2000" b="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</a:rPr>
                        <a:t>毀。</a:t>
                      </a:r>
                      <a:endParaRPr lang="en-HK" sz="2000" b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320201"/>
                  </a:ext>
                </a:extLst>
              </a:tr>
              <a:tr h="19418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4"/>
                        </a:rPr>
                        <a:t>6.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4"/>
                        </a:rPr>
                        <a:t>《歷史有話說》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  <a:hlinkClick r:id="rId4"/>
                        </a:rPr>
                        <a:t> 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4"/>
                        </a:rPr>
                        <a:t>第</a:t>
                      </a:r>
                      <a:r>
                        <a:rPr lang="en-US" alt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4"/>
                        </a:rPr>
                        <a:t>9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4"/>
                        </a:rPr>
                        <a:t>集：英國為何宣戰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  <a:hlinkClick r:id="rId4"/>
                        </a:rPr>
                        <a:t> </a:t>
                      </a:r>
                      <a:r>
                        <a:rPr lang="en-HK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Roboto Condensed" panose="02000000000000000000" pitchFamily="2" charset="0"/>
                          <a:hlinkClick r:id="rId4"/>
                        </a:rPr>
                        <a:t>–</a:t>
                      </a:r>
                      <a:r>
                        <a:rPr lang="en-HK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  <a:hlinkClick r:id="rId4"/>
                        </a:rPr>
                        <a:t> 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4"/>
                        </a:rPr>
                        <a:t>鴉片惹的禍</a:t>
                      </a:r>
                      <a:endParaRPr lang="en-HK" sz="2000" b="1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HK" sz="2000" b="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1839</a:t>
                      </a:r>
                      <a:r>
                        <a:rPr lang="zh-TW" sz="2000" b="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年林則徐在虎門銷毀二萬幾箱鴉片，清朝和英國的衝突加劇</a:t>
                      </a:r>
                      <a:r>
                        <a:rPr lang="zh-TW" sz="2000" b="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</a:rPr>
                        <a:t>。</a:t>
                      </a:r>
                      <a:endParaRPr lang="en-HK" sz="2000" b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b="0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b="0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886439"/>
                  </a:ext>
                </a:extLst>
              </a:tr>
            </a:tbl>
          </a:graphicData>
        </a:graphic>
      </p:graphicFrame>
      <p:pic>
        <p:nvPicPr>
          <p:cNvPr id="5" name="圖片 4">
            <a:extLst>
              <a:ext uri="{FF2B5EF4-FFF2-40B4-BE49-F238E27FC236}">
                <a16:creationId xmlns:a16="http://schemas.microsoft.com/office/drawing/2014/main" id="{E85AD968-2C47-ABD3-BBC1-1D7CEE1D2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7795" y="920750"/>
            <a:ext cx="2949469" cy="1658640"/>
          </a:xfrm>
          <a:prstGeom prst="rect">
            <a:avLst/>
          </a:prstGeom>
        </p:spPr>
      </p:pic>
      <p:pic>
        <p:nvPicPr>
          <p:cNvPr id="6" name="圖片 5" descr="《歷史有話說》 第八集：虎門銷煙">
            <a:extLst>
              <a:ext uri="{FF2B5EF4-FFF2-40B4-BE49-F238E27FC236}">
                <a16:creationId xmlns:a16="http://schemas.microsoft.com/office/drawing/2014/main" id="{0A89082F-3124-E135-B9BB-3E88EC91ED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125" y="2845932"/>
            <a:ext cx="2949468" cy="1658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 descr="歷史有話說">
            <a:extLst>
              <a:ext uri="{FF2B5EF4-FFF2-40B4-BE49-F238E27FC236}">
                <a16:creationId xmlns:a16="http://schemas.microsoft.com/office/drawing/2014/main" id="{DEDD4547-6821-2F05-8DD5-A7B2C378B4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125" y="4771113"/>
            <a:ext cx="2949468" cy="1658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DA53FEF-CD64-3956-25C9-EB2CEE8ECF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0344" y="1111926"/>
            <a:ext cx="1134000" cy="1134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50017C9-319A-D5BA-6674-E8CC4076B8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0344" y="3116551"/>
            <a:ext cx="1134000" cy="1134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F9DF903-DB0C-0B18-A2C8-633B627417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32588" y="5034452"/>
            <a:ext cx="1134000" cy="11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24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20D8985-F05F-3A09-9964-318F8D72B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9D0AD0C-5450-B88E-EA56-97D224825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HK"/>
          </a:p>
        </p:txBody>
      </p:sp>
      <p:graphicFrame>
        <p:nvGraphicFramePr>
          <p:cNvPr id="4" name="表格 5">
            <a:extLst>
              <a:ext uri="{FF2B5EF4-FFF2-40B4-BE49-F238E27FC236}">
                <a16:creationId xmlns:a16="http://schemas.microsoft.com/office/drawing/2014/main" id="{C2A248D2-A481-29E1-834E-9E77AEE941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273559"/>
              </p:ext>
            </p:extLst>
          </p:nvPr>
        </p:nvGraphicFramePr>
        <p:xfrm>
          <a:off x="423970" y="165101"/>
          <a:ext cx="11394859" cy="6350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{912C8C85-51F0-491E-9774-3900AFEF0FD7}</a:tableStyleId>
              </a:tblPr>
              <a:tblGrid>
                <a:gridCol w="5189430">
                  <a:extLst>
                    <a:ext uri="{9D8B030D-6E8A-4147-A177-3AD203B41FA5}">
                      <a16:colId xmlns:a16="http://schemas.microsoft.com/office/drawing/2014/main" val="947742382"/>
                    </a:ext>
                  </a:extLst>
                </a:gridCol>
                <a:gridCol w="4368800">
                  <a:extLst>
                    <a:ext uri="{9D8B030D-6E8A-4147-A177-3AD203B41FA5}">
                      <a16:colId xmlns:a16="http://schemas.microsoft.com/office/drawing/2014/main" val="1609343946"/>
                    </a:ext>
                  </a:extLst>
                </a:gridCol>
                <a:gridCol w="1836629">
                  <a:extLst>
                    <a:ext uri="{9D8B030D-6E8A-4147-A177-3AD203B41FA5}">
                      <a16:colId xmlns:a16="http://schemas.microsoft.com/office/drawing/2014/main" val="238018964"/>
                    </a:ext>
                  </a:extLst>
                </a:gridCol>
              </a:tblGrid>
              <a:tr h="5243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資源名稱及介紹</a:t>
                      </a:r>
                      <a:endParaRPr lang="en-HK" sz="2800" b="1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TW" altLang="en-US" sz="2800" dirty="0">
                          <a:solidFill>
                            <a:srgbClr val="00B05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畫面截圖</a:t>
                      </a:r>
                      <a:endParaRPr lang="en-HK" sz="2800" dirty="0">
                        <a:solidFill>
                          <a:srgbClr val="00B05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TW" sz="28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二維碼</a:t>
                      </a:r>
                      <a:endParaRPr lang="en-HK" sz="28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69826"/>
                  </a:ext>
                </a:extLst>
              </a:tr>
              <a:tr h="19418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zh-TW" sz="2000" b="1" kern="18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2"/>
                        </a:rPr>
                        <a:t>7.</a:t>
                      </a:r>
                      <a:r>
                        <a:rPr lang="zh-TW" sz="2000" b="1" kern="18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2"/>
                        </a:rPr>
                        <a:t>《歷史有話說》第</a:t>
                      </a:r>
                      <a:r>
                        <a:rPr lang="en-US" altLang="zh-TW" sz="2000" b="1" kern="18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2"/>
                        </a:rPr>
                        <a:t>10</a:t>
                      </a:r>
                      <a:r>
                        <a:rPr lang="zh-TW" sz="2000" b="1" kern="18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2"/>
                        </a:rPr>
                        <a:t>集</a:t>
                      </a:r>
                      <a:r>
                        <a:rPr lang="en-HK" sz="2000" b="1" kern="18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  <a:hlinkClick r:id="rId2"/>
                        </a:rPr>
                        <a:t> - </a:t>
                      </a:r>
                      <a:r>
                        <a:rPr lang="zh-TW" sz="2000" b="1" kern="18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2"/>
                        </a:rPr>
                        <a:t>鴉片戰爭結束</a:t>
                      </a:r>
                      <a:endParaRPr lang="en-HK" sz="20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zh-TW" sz="20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在鴉片戰爭中清朝實際動員的部隊大約十萬人，相反英國遠征軍最高兵力時只有二萬人，但英國船堅炮利，清軍人數雖然佔優勢，但裝備不如人，調兵速度又慢，難與英國匹敵</a:t>
                      </a:r>
                      <a:r>
                        <a:rPr lang="zh-TW" sz="20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</a:rPr>
                        <a:t>。</a:t>
                      </a:r>
                      <a:endParaRPr lang="en-HK" sz="20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HK" dirty="0"/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783688"/>
                  </a:ext>
                </a:extLst>
              </a:tr>
              <a:tr h="19418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3"/>
                        </a:rPr>
                        <a:t>8.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3"/>
                        </a:rPr>
                        <a:t>《歷史有話說》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  <a:hlinkClick r:id="rId3"/>
                        </a:rPr>
                        <a:t> 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3"/>
                        </a:rPr>
                        <a:t>第</a:t>
                      </a:r>
                      <a:r>
                        <a:rPr lang="en-US" alt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3"/>
                        </a:rPr>
                        <a:t>11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3"/>
                        </a:rPr>
                        <a:t>集：南京條約</a:t>
                      </a:r>
                      <a:endParaRPr lang="en-HK" sz="20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zh-TW" sz="20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《南京條約》簽定之後香港島正式成為英國殖民地</a:t>
                      </a:r>
                      <a:r>
                        <a:rPr lang="zh-TW" sz="20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</a:rPr>
                        <a:t>。</a:t>
                      </a:r>
                      <a:endParaRPr lang="en-HK" sz="20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320201"/>
                  </a:ext>
                </a:extLst>
              </a:tr>
              <a:tr h="1941899">
                <a:tc>
                  <a:txBody>
                    <a:bodyPr/>
                    <a:lstStyle/>
                    <a:p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  <a:hlinkClick r:id="rId4"/>
                        </a:rPr>
                        <a:t>9. 《</a:t>
                      </a: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  <a:hlinkClick r:id="rId4"/>
                        </a:rPr>
                        <a:t>歷史有話說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  <a:hlinkClick r:id="rId4"/>
                        </a:rPr>
                        <a:t>》 </a:t>
                      </a: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  <a:hlinkClick r:id="rId4"/>
                        </a:rPr>
                        <a:t>第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  <a:hlinkClick r:id="rId4"/>
                        </a:rPr>
                        <a:t>12</a:t>
                      </a: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  <a:hlinkClick r:id="rId4"/>
                        </a:rPr>
                        <a:t>集</a:t>
                      </a:r>
                      <a:r>
                        <a:rPr lang="en-HK" sz="2000" b="1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  <a:hlinkClick r:id="rId4"/>
                        </a:rPr>
                        <a:t> - </a:t>
                      </a: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  <a:hlinkClick r:id="rId4"/>
                        </a:rPr>
                        <a:t>香港與英法聯軍之役</a:t>
                      </a:r>
                      <a:endParaRPr lang="en-HK" sz="2000" kern="1200" dirty="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zh-TW" altLang="en-US" sz="2000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這場以香港商船為藉口發動的戰爭，結果進一步影響了香港的命運。</a:t>
                      </a:r>
                      <a:endParaRPr lang="en-HK" sz="2000" b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b="0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b="0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886439"/>
                  </a:ext>
                </a:extLst>
              </a:tr>
            </a:tbl>
          </a:graphicData>
        </a:graphic>
      </p:graphicFrame>
      <p:pic>
        <p:nvPicPr>
          <p:cNvPr id="6" name="圖片 5" descr="歷史有話說">
            <a:extLst>
              <a:ext uri="{FF2B5EF4-FFF2-40B4-BE49-F238E27FC236}">
                <a16:creationId xmlns:a16="http://schemas.microsoft.com/office/drawing/2014/main" id="{F513F20F-DBC2-81B6-57E6-E39C4C0FCC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459" y="853281"/>
            <a:ext cx="2796608" cy="1572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 descr="歷史有話說">
            <a:extLst>
              <a:ext uri="{FF2B5EF4-FFF2-40B4-BE49-F238E27FC236}">
                <a16:creationId xmlns:a16="http://schemas.microsoft.com/office/drawing/2014/main" id="{DB6AB11A-D39D-973D-0D28-11EA59B817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459" y="2780619"/>
            <a:ext cx="2796608" cy="1572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 descr="歷史有話說">
            <a:extLst>
              <a:ext uri="{FF2B5EF4-FFF2-40B4-BE49-F238E27FC236}">
                <a16:creationId xmlns:a16="http://schemas.microsoft.com/office/drawing/2014/main" id="{3BE5953E-564F-18E0-1115-1CCF82CD72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459" y="4707957"/>
            <a:ext cx="2796608" cy="1572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C7F273F-0F21-A0B8-6D6E-04B54E8B0C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18936" y="1072620"/>
            <a:ext cx="1134000" cy="1134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7F515F8-FB42-668E-E390-65E3688169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06202" y="3017393"/>
            <a:ext cx="1134000" cy="11340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94F987A-3770-11F2-FA2E-48E8C41CFC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06202" y="4962166"/>
            <a:ext cx="1134000" cy="11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33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3A2D4A86-22FC-3D19-BA33-E2D2710BE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HK"/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5D7DDA28-91CD-B126-6433-8F34A4660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HK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780E4AC9-2D4D-DA22-9873-D65D433068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658258"/>
              </p:ext>
            </p:extLst>
          </p:nvPr>
        </p:nvGraphicFramePr>
        <p:xfrm>
          <a:off x="398570" y="28575"/>
          <a:ext cx="11394859" cy="6350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{912C8C85-51F0-491E-9774-3900AFEF0FD7}</a:tableStyleId>
              </a:tblPr>
              <a:tblGrid>
                <a:gridCol w="5189430">
                  <a:extLst>
                    <a:ext uri="{9D8B030D-6E8A-4147-A177-3AD203B41FA5}">
                      <a16:colId xmlns:a16="http://schemas.microsoft.com/office/drawing/2014/main" val="947742382"/>
                    </a:ext>
                  </a:extLst>
                </a:gridCol>
                <a:gridCol w="4368800">
                  <a:extLst>
                    <a:ext uri="{9D8B030D-6E8A-4147-A177-3AD203B41FA5}">
                      <a16:colId xmlns:a16="http://schemas.microsoft.com/office/drawing/2014/main" val="1609343946"/>
                    </a:ext>
                  </a:extLst>
                </a:gridCol>
                <a:gridCol w="1836629">
                  <a:extLst>
                    <a:ext uri="{9D8B030D-6E8A-4147-A177-3AD203B41FA5}">
                      <a16:colId xmlns:a16="http://schemas.microsoft.com/office/drawing/2014/main" val="238018964"/>
                    </a:ext>
                  </a:extLst>
                </a:gridCol>
              </a:tblGrid>
              <a:tr h="5243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資源名稱及介紹</a:t>
                      </a:r>
                      <a:endParaRPr lang="en-HK" sz="2800" b="1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TW" altLang="en-US" sz="2800" dirty="0">
                          <a:solidFill>
                            <a:srgbClr val="00B05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畫面截圖</a:t>
                      </a:r>
                      <a:endParaRPr lang="en-HK" sz="2800" dirty="0">
                        <a:solidFill>
                          <a:srgbClr val="00B05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TW" sz="28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二維碼</a:t>
                      </a:r>
                      <a:endParaRPr lang="en-HK" sz="28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69826"/>
                  </a:ext>
                </a:extLst>
              </a:tr>
              <a:tr h="19418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alt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3"/>
                        </a:rPr>
                        <a:t>10.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3"/>
                        </a:rPr>
                        <a:t>《歷史有話說》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  <a:hlinkClick r:id="rId3"/>
                        </a:rPr>
                        <a:t> 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3"/>
                        </a:rPr>
                        <a:t>第</a:t>
                      </a:r>
                      <a:r>
                        <a:rPr lang="en-HK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3"/>
                        </a:rPr>
                        <a:t>19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3"/>
                        </a:rPr>
                        <a:t>集 </a:t>
                      </a:r>
                      <a:r>
                        <a:rPr lang="en-HK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3"/>
                        </a:rPr>
                        <a:t>    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3"/>
                        </a:rPr>
                        <a:t>孫中山先生在香港</a:t>
                      </a:r>
                      <a:endParaRPr lang="en-HK" sz="20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TW" sz="20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生於香山縣的孫中山於</a:t>
                      </a:r>
                      <a:r>
                        <a:rPr lang="en-HK" sz="20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1883</a:t>
                      </a:r>
                      <a:r>
                        <a:rPr lang="zh-TW" sz="20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年來到香港讀書，和香港結下不解之緣</a:t>
                      </a:r>
                      <a:r>
                        <a:rPr lang="zh-TW" sz="20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</a:rPr>
                        <a:t>。</a:t>
                      </a:r>
                      <a:endParaRPr lang="en-HK" sz="20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HK" dirty="0"/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783688"/>
                  </a:ext>
                </a:extLst>
              </a:tr>
              <a:tr h="19418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alt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4"/>
                        </a:rPr>
                        <a:t>11.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4"/>
                        </a:rPr>
                        <a:t>《歷史有話說》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  <a:hlinkClick r:id="rId4"/>
                        </a:rPr>
                        <a:t> 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4"/>
                        </a:rPr>
                        <a:t>第</a:t>
                      </a:r>
                      <a:r>
                        <a:rPr lang="en-HK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4"/>
                        </a:rPr>
                        <a:t>20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4"/>
                        </a:rPr>
                        <a:t>集 </a:t>
                      </a:r>
                      <a:r>
                        <a:rPr lang="en-HK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4"/>
                        </a:rPr>
                        <a:t>   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4"/>
                        </a:rPr>
                        <a:t>省港大罷工</a:t>
                      </a:r>
                      <a:endParaRPr lang="en-HK" sz="20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TW" sz="20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據估計，香港罷工的人數超過二十萬人，大約佔總人口的四分之一，社會充斥著反帝國主義的氣氛</a:t>
                      </a:r>
                      <a:r>
                        <a:rPr lang="zh-TW" sz="20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</a:rPr>
                        <a:t>。</a:t>
                      </a:r>
                      <a:endParaRPr lang="en-HK" sz="20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320201"/>
                  </a:ext>
                </a:extLst>
              </a:tr>
              <a:tr h="19418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alt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5"/>
                        </a:rPr>
                        <a:t>12.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5"/>
                        </a:rPr>
                        <a:t>《歷史有話說》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  <a:hlinkClick r:id="rId5"/>
                        </a:rPr>
                        <a:t> 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5"/>
                        </a:rPr>
                        <a:t>第</a:t>
                      </a:r>
                      <a:r>
                        <a:rPr lang="en-HK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5"/>
                        </a:rPr>
                        <a:t>21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5"/>
                        </a:rPr>
                        <a:t>集 </a:t>
                      </a:r>
                      <a:r>
                        <a:rPr lang="en-HK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5"/>
                        </a:rPr>
                        <a:t>   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5"/>
                        </a:rPr>
                        <a:t>香港抗日浪潮</a:t>
                      </a:r>
                      <a:endParaRPr lang="en-HK" sz="20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TW" sz="20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「九一八事變」日軍誣稱瀋陽的鐵路被中國破壞，在</a:t>
                      </a:r>
                      <a:r>
                        <a:rPr lang="en-HK" sz="20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1931</a:t>
                      </a:r>
                      <a:r>
                        <a:rPr lang="zh-TW" sz="20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年向中國發動侵華戰爭，雖然香港位處中國的南端，與戰場距離很遠，不過香港華人其實很早已經關注局勢</a:t>
                      </a:r>
                      <a:r>
                        <a:rPr lang="zh-TW" sz="20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</a:rPr>
                        <a:t>。</a:t>
                      </a:r>
                      <a:endParaRPr lang="en-HK" sz="20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b="0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b="0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886439"/>
                  </a:ext>
                </a:extLst>
              </a:tr>
            </a:tbl>
          </a:graphicData>
        </a:graphic>
      </p:graphicFrame>
      <p:pic>
        <p:nvPicPr>
          <p:cNvPr id="2" name="圖片 1" descr="歷史有話說 孫中山先生在香港">
            <a:extLst>
              <a:ext uri="{FF2B5EF4-FFF2-40B4-BE49-F238E27FC236}">
                <a16:creationId xmlns:a16="http://schemas.microsoft.com/office/drawing/2014/main" id="{DCECC540-3D23-ADEA-14BE-4A93E7C240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147" y="681037"/>
            <a:ext cx="2877812" cy="1618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 descr="歷史有話說  省港大罷工">
            <a:extLst>
              <a:ext uri="{FF2B5EF4-FFF2-40B4-BE49-F238E27FC236}">
                <a16:creationId xmlns:a16="http://schemas.microsoft.com/office/drawing/2014/main" id="{3F0F68D0-69FB-DFCE-54DD-4AB69C96DD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147" y="2619828"/>
            <a:ext cx="2877811" cy="1618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 descr="歷史有話說 宋慶齡">
            <a:extLst>
              <a:ext uri="{FF2B5EF4-FFF2-40B4-BE49-F238E27FC236}">
                <a16:creationId xmlns:a16="http://schemas.microsoft.com/office/drawing/2014/main" id="{C417862F-C404-0A75-A446-AD16650732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147" y="4646645"/>
            <a:ext cx="2877810" cy="1518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E4A9BEB-8343-EF87-F2A8-9351E38F49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32724" y="904520"/>
            <a:ext cx="1134000" cy="1134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C14F7EB-8875-3D54-5DB9-BF0325ACA5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32723" y="2868030"/>
            <a:ext cx="1134000" cy="11340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0BC4739-8587-7D26-DD21-329A338857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32723" y="4831540"/>
            <a:ext cx="1134000" cy="11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42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09CC710-E33E-4BBA-4D71-B841ED32C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D29DD01-4B0B-F32F-9F95-272E3085D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HK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253F2A52-C1A8-F0EC-BF75-62DD9F63CD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405631"/>
              </p:ext>
            </p:extLst>
          </p:nvPr>
        </p:nvGraphicFramePr>
        <p:xfrm>
          <a:off x="398570" y="28575"/>
          <a:ext cx="11394859" cy="6350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{912C8C85-51F0-491E-9774-3900AFEF0FD7}</a:tableStyleId>
              </a:tblPr>
              <a:tblGrid>
                <a:gridCol w="5189430">
                  <a:extLst>
                    <a:ext uri="{9D8B030D-6E8A-4147-A177-3AD203B41FA5}">
                      <a16:colId xmlns:a16="http://schemas.microsoft.com/office/drawing/2014/main" val="947742382"/>
                    </a:ext>
                  </a:extLst>
                </a:gridCol>
                <a:gridCol w="4368800">
                  <a:extLst>
                    <a:ext uri="{9D8B030D-6E8A-4147-A177-3AD203B41FA5}">
                      <a16:colId xmlns:a16="http://schemas.microsoft.com/office/drawing/2014/main" val="1609343946"/>
                    </a:ext>
                  </a:extLst>
                </a:gridCol>
                <a:gridCol w="1836629">
                  <a:extLst>
                    <a:ext uri="{9D8B030D-6E8A-4147-A177-3AD203B41FA5}">
                      <a16:colId xmlns:a16="http://schemas.microsoft.com/office/drawing/2014/main" val="238018964"/>
                    </a:ext>
                  </a:extLst>
                </a:gridCol>
              </a:tblGrid>
              <a:tr h="5243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資源名稱及介紹</a:t>
                      </a:r>
                      <a:endParaRPr lang="en-HK" sz="2800" b="1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TW" altLang="en-US" sz="2800" dirty="0">
                          <a:solidFill>
                            <a:srgbClr val="00B05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畫面截圖</a:t>
                      </a:r>
                      <a:endParaRPr lang="en-HK" sz="2800" dirty="0">
                        <a:solidFill>
                          <a:srgbClr val="00B05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TW" sz="28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二維碼</a:t>
                      </a:r>
                      <a:endParaRPr lang="en-HK" sz="28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69826"/>
                  </a:ext>
                </a:extLst>
              </a:tr>
              <a:tr h="19418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alt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2"/>
                        </a:rPr>
                        <a:t>13.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2"/>
                        </a:rPr>
                        <a:t>《歷史有話說》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  <a:hlinkClick r:id="rId2"/>
                        </a:rPr>
                        <a:t> 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2"/>
                        </a:rPr>
                        <a:t>第</a:t>
                      </a:r>
                      <a:r>
                        <a:rPr lang="en-HK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2"/>
                        </a:rPr>
                        <a:t>22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2"/>
                        </a:rPr>
                        <a:t>集 </a:t>
                      </a:r>
                      <a:r>
                        <a:rPr lang="en-HK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2"/>
                        </a:rPr>
                        <a:t>   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2"/>
                        </a:rPr>
                        <a:t>支援中國抗戰生命線</a:t>
                      </a:r>
                      <a:endParaRPr lang="en-HK" sz="20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TW" sz="20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現代的鐵路網絡就如社會的血管，為城市注入生命，除了運貨載客在重要時刻，鐵路甚至發揮救國抗敵的作用</a:t>
                      </a:r>
                      <a:r>
                        <a:rPr lang="zh-TW" sz="20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</a:rPr>
                        <a:t>。</a:t>
                      </a:r>
                      <a:endParaRPr lang="en-HK" sz="20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HK" dirty="0"/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783688"/>
                  </a:ext>
                </a:extLst>
              </a:tr>
              <a:tr h="19418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alt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3"/>
                        </a:rPr>
                        <a:t>14.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3"/>
                        </a:rPr>
                        <a:t>《歷史有話說》第</a:t>
                      </a:r>
                      <a:r>
                        <a:rPr lang="en-HK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3"/>
                        </a:rPr>
                        <a:t>23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3"/>
                        </a:rPr>
                        <a:t>集 </a:t>
                      </a:r>
                      <a:r>
                        <a:rPr lang="en-HK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3"/>
                        </a:rPr>
                        <a:t>  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3"/>
                        </a:rPr>
                        <a:t>敵後抗戰</a:t>
                      </a:r>
                      <a:endParaRPr lang="en-HK" sz="20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20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1941</a:t>
                      </a:r>
                      <a:r>
                        <a:rPr lang="zh-TW" sz="20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HK" sz="20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zh-TW" sz="20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HK" sz="20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zh-TW" sz="20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日是香港最黑暗的聖誕節，</a:t>
                      </a:r>
                      <a:r>
                        <a:rPr lang="en-HK" sz="20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zh-TW" sz="20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HK" sz="20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zh-TW" sz="20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日清晨，日軍在啟德上空投下炸彈，然後越過深圳河進入香港，駐港英軍在十八天的保衛戰後失守，香港淪陷</a:t>
                      </a:r>
                      <a:r>
                        <a:rPr lang="zh-TW" sz="20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</a:rPr>
                        <a:t>。</a:t>
                      </a:r>
                      <a:endParaRPr lang="en-HK" sz="20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320201"/>
                  </a:ext>
                </a:extLst>
              </a:tr>
              <a:tr h="19418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altLang="zh-TW" sz="2000" b="1" kern="18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4"/>
                        </a:rPr>
                        <a:t>15.</a:t>
                      </a:r>
                      <a:r>
                        <a:rPr lang="zh-TW" sz="2000" b="1" kern="18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4"/>
                        </a:rPr>
                        <a:t>《歷史有話說》</a:t>
                      </a:r>
                      <a:r>
                        <a:rPr lang="zh-TW" sz="2000" b="1" kern="18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  <a:hlinkClick r:id="rId4"/>
                        </a:rPr>
                        <a:t> </a:t>
                      </a:r>
                      <a:r>
                        <a:rPr lang="zh-TW" sz="2000" b="1" kern="18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4"/>
                        </a:rPr>
                        <a:t>第</a:t>
                      </a:r>
                      <a:r>
                        <a:rPr lang="en-HK" sz="2000" b="1" kern="18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4"/>
                        </a:rPr>
                        <a:t>24</a:t>
                      </a:r>
                      <a:r>
                        <a:rPr lang="zh-TW" sz="2000" b="1" kern="18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4"/>
                        </a:rPr>
                        <a:t>集 </a:t>
                      </a:r>
                      <a:r>
                        <a:rPr lang="en-HK" sz="2000" b="1" kern="18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4"/>
                        </a:rPr>
                        <a:t>  </a:t>
                      </a:r>
                      <a:r>
                        <a:rPr lang="en-HK" sz="2000" b="1" kern="18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  <a:hlinkClick r:id="rId4"/>
                        </a:rPr>
                        <a:t>1949</a:t>
                      </a:r>
                      <a:r>
                        <a:rPr lang="zh-TW" sz="2000" b="1" kern="18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4"/>
                        </a:rPr>
                        <a:t>開國大典</a:t>
                      </a:r>
                      <a:endParaRPr lang="en-HK" sz="20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TW" sz="20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五星紅旗首次在北京天安門廣場升起，蘇聯成為第一個與中國建交的國家，而在西方國家之中，英國率先於</a:t>
                      </a:r>
                      <a:r>
                        <a:rPr lang="en-HK" sz="20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1950</a:t>
                      </a:r>
                      <a:r>
                        <a:rPr lang="zh-TW" sz="20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HK" sz="20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sz="20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月承認新中國</a:t>
                      </a:r>
                      <a:r>
                        <a:rPr lang="zh-TW" sz="20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icrosoft JhengHei" panose="020B0604030504040204" pitchFamily="34" charset="-120"/>
                        </a:rPr>
                        <a:t>。</a:t>
                      </a:r>
                      <a:endParaRPr lang="en-HK" sz="20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b="0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b="0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886439"/>
                  </a:ext>
                </a:extLst>
              </a:tr>
            </a:tbl>
          </a:graphicData>
        </a:graphic>
      </p:graphicFrame>
      <p:pic>
        <p:nvPicPr>
          <p:cNvPr id="5" name="圖片 4" descr="歷史有話說 九廣鐵路英段">
            <a:extLst>
              <a:ext uri="{FF2B5EF4-FFF2-40B4-BE49-F238E27FC236}">
                <a16:creationId xmlns:a16="http://schemas.microsoft.com/office/drawing/2014/main" id="{DEF1C1E0-E8A2-B8C5-C1CD-EB4CE8744D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181" y="681037"/>
            <a:ext cx="2885785" cy="1622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 descr="歷史有話說 敵後抗戰">
            <a:extLst>
              <a:ext uri="{FF2B5EF4-FFF2-40B4-BE49-F238E27FC236}">
                <a16:creationId xmlns:a16="http://schemas.microsoft.com/office/drawing/2014/main" id="{8AF96768-CDE7-CE7D-4D3A-1EF79828E0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180" y="2685823"/>
            <a:ext cx="2885785" cy="1622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1DCD11A-9DDD-56E4-69B8-FE30E1CB3C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0179" y="4554770"/>
            <a:ext cx="2885784" cy="162219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7A978A5-43E8-0537-2321-E22790485F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98682" y="893238"/>
            <a:ext cx="1134000" cy="1134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059F0E4-9CC5-C6B8-BA60-CBDEE0B275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02717" y="2848455"/>
            <a:ext cx="1134000" cy="1134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CED41D5-3758-685B-53FB-B32E4A9D43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25806" y="4820589"/>
            <a:ext cx="1134000" cy="11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11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DD53ECC-1072-F1A4-098D-94664EB4E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9058"/>
            <a:ext cx="10515600" cy="1325563"/>
          </a:xfrm>
        </p:spPr>
        <p:txBody>
          <a:bodyPr/>
          <a:lstStyle/>
          <a:p>
            <a:endParaRPr lang="en-HK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110FD36-DBB8-EF6E-0DBD-BB24D0386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9558"/>
            <a:ext cx="10515600" cy="4351338"/>
          </a:xfrm>
        </p:spPr>
        <p:txBody>
          <a:bodyPr/>
          <a:lstStyle/>
          <a:p>
            <a:endParaRPr lang="en-HK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C13AC7BF-1990-6635-0062-297654B6DC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735206"/>
              </p:ext>
            </p:extLst>
          </p:nvPr>
        </p:nvGraphicFramePr>
        <p:xfrm>
          <a:off x="398570" y="252508"/>
          <a:ext cx="11394859" cy="6350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{912C8C85-51F0-491E-9774-3900AFEF0FD7}</a:tableStyleId>
              </a:tblPr>
              <a:tblGrid>
                <a:gridCol w="5189430">
                  <a:extLst>
                    <a:ext uri="{9D8B030D-6E8A-4147-A177-3AD203B41FA5}">
                      <a16:colId xmlns:a16="http://schemas.microsoft.com/office/drawing/2014/main" val="947742382"/>
                    </a:ext>
                  </a:extLst>
                </a:gridCol>
                <a:gridCol w="4368800">
                  <a:extLst>
                    <a:ext uri="{9D8B030D-6E8A-4147-A177-3AD203B41FA5}">
                      <a16:colId xmlns:a16="http://schemas.microsoft.com/office/drawing/2014/main" val="1609343946"/>
                    </a:ext>
                  </a:extLst>
                </a:gridCol>
                <a:gridCol w="1836629">
                  <a:extLst>
                    <a:ext uri="{9D8B030D-6E8A-4147-A177-3AD203B41FA5}">
                      <a16:colId xmlns:a16="http://schemas.microsoft.com/office/drawing/2014/main" val="238018964"/>
                    </a:ext>
                  </a:extLst>
                </a:gridCol>
              </a:tblGrid>
              <a:tr h="5243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資源名稱及介紹</a:t>
                      </a:r>
                      <a:endParaRPr lang="en-HK" sz="2800" b="1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TW" altLang="en-US" sz="2800" dirty="0">
                          <a:solidFill>
                            <a:srgbClr val="00B05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畫面截圖</a:t>
                      </a:r>
                      <a:endParaRPr lang="en-HK" sz="2800" dirty="0">
                        <a:solidFill>
                          <a:srgbClr val="00B05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TW" sz="28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二維碼</a:t>
                      </a:r>
                      <a:endParaRPr lang="en-HK" sz="28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69826"/>
                  </a:ext>
                </a:extLst>
              </a:tr>
              <a:tr h="19418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alt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3"/>
                        </a:rPr>
                        <a:t>16.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3"/>
                        </a:rPr>
                        <a:t>《歷史有話說》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  <a:hlinkClick r:id="rId3"/>
                        </a:rPr>
                        <a:t> 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3"/>
                        </a:rPr>
                        <a:t>第</a:t>
                      </a:r>
                      <a:r>
                        <a:rPr lang="en-HK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3"/>
                        </a:rPr>
                        <a:t>29 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3"/>
                        </a:rPr>
                        <a:t>集 </a:t>
                      </a:r>
                      <a:r>
                        <a:rPr lang="en-HK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3"/>
                        </a:rPr>
                        <a:t>   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3"/>
                        </a:rPr>
                        <a:t>保衛釣魚台</a:t>
                      </a:r>
                      <a:endParaRPr lang="en-HK" sz="20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20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1996</a:t>
                      </a:r>
                      <a:r>
                        <a:rPr lang="zh-TW" sz="2000" dirty="0">
                          <a:solidFill>
                            <a:srgbClr val="0F0F0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年日本右翼份子在釣魚台修建燈塔，觸發陳毓祥等保釣成員到釣魚台登島宣示主權，因為當日風高浪急，取消搶灘，陳毓祥等人改為游水宣示主權，結果陳毓祥遇溺身亡。</a:t>
                      </a:r>
                      <a:endParaRPr lang="en-HK" sz="20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783688"/>
                  </a:ext>
                </a:extLst>
              </a:tr>
              <a:tr h="19418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4"/>
                        </a:rPr>
                        <a:t>17</a:t>
                      </a:r>
                      <a:r>
                        <a:rPr lang="en-HK" alt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4"/>
                        </a:rPr>
                        <a:t>.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4"/>
                        </a:rPr>
                        <a:t>《歷史有話說》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  <a:hlinkClick r:id="rId4"/>
                        </a:rPr>
                        <a:t> 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4"/>
                        </a:rPr>
                        <a:t>第</a:t>
                      </a:r>
                      <a:r>
                        <a:rPr lang="en-HK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4"/>
                        </a:rPr>
                        <a:t>30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4"/>
                        </a:rPr>
                        <a:t>集 </a:t>
                      </a:r>
                      <a:r>
                        <a:rPr lang="en-HK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4"/>
                        </a:rPr>
                        <a:t>  </a:t>
                      </a:r>
                      <a:r>
                        <a:rPr lang="zh-TW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  <a:hlinkClick r:id="rId4"/>
                        </a:rPr>
                        <a:t>南海</a:t>
                      </a:r>
                      <a:r>
                        <a:rPr lang="en-HK" sz="2000" b="1" kern="18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Roboto Condensed" panose="02000000000000000000" pitchFamily="2" charset="0"/>
                          <a:hlinkClick r:id="rId4"/>
                        </a:rPr>
                        <a:t> </a:t>
                      </a:r>
                      <a:endParaRPr lang="en-HK" sz="20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TW" sz="20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最近南海爭議又再升溫，美國指中國擁有南海的主張不合法，中方則指美方破壞地區國家共同維護南海地區和平穩定的努力</a:t>
                      </a:r>
                      <a:r>
                        <a:rPr lang="zh-TW" sz="2000" dirty="0">
                          <a:solidFill>
                            <a:srgbClr val="1F1F1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PMingLiU" panose="02020500000000000000" pitchFamily="18" charset="-120"/>
                        </a:rPr>
                        <a:t>。</a:t>
                      </a:r>
                      <a:endParaRPr lang="en-HK" sz="20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b="0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b="0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320201"/>
                  </a:ext>
                </a:extLst>
              </a:tr>
              <a:tr h="1941899">
                <a:tc>
                  <a:txBody>
                    <a:bodyPr/>
                    <a:lstStyle/>
                    <a:p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  <a:hlinkClick r:id="rId5"/>
                        </a:rPr>
                        <a:t>18.《</a:t>
                      </a: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  <a:hlinkClick r:id="rId5"/>
                        </a:rPr>
                        <a:t>歷史有話說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  <a:hlinkClick r:id="rId5"/>
                        </a:rPr>
                        <a:t>》 </a:t>
                      </a: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  <a:hlinkClick r:id="rId5"/>
                        </a:rPr>
                        <a:t>第</a:t>
                      </a:r>
                      <a:r>
                        <a:rPr lang="en-HK" sz="2000" b="1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  <a:hlinkClick r:id="rId5"/>
                        </a:rPr>
                        <a:t>40</a:t>
                      </a: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  <a:hlinkClick r:id="rId5"/>
                        </a:rPr>
                        <a:t>集</a:t>
                      </a:r>
                      <a:r>
                        <a:rPr lang="en-HK" sz="2000" b="1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  <a:hlinkClick r:id="rId5"/>
                        </a:rPr>
                        <a:t>   </a:t>
                      </a: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  <a:hlinkClick r:id="rId5"/>
                        </a:rPr>
                        <a:t>一國兩制</a:t>
                      </a:r>
                      <a:endParaRPr lang="en-HK" sz="2000" kern="1200" dirty="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  <a:p>
                      <a:pPr>
                        <a:spcBef>
                          <a:spcPts val="1000"/>
                        </a:spcBef>
                      </a:pPr>
                      <a:r>
                        <a:rPr lang="en-HK" sz="2000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1840</a:t>
                      </a:r>
                      <a:r>
                        <a:rPr lang="zh-TW" altLang="en-US" sz="2000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年鴉片戰爭爆發之後清政府被迫簽訂</a:t>
                      </a:r>
                      <a:r>
                        <a:rPr lang="en-US" altLang="zh-TW" sz="2000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TW" altLang="en-US" sz="2000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南京條約</a:t>
                      </a:r>
                      <a:r>
                        <a:rPr lang="en-US" altLang="zh-TW" sz="2000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》</a:t>
                      </a:r>
                      <a:r>
                        <a:rPr lang="zh-TW" altLang="en-US" sz="2000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、</a:t>
                      </a:r>
                      <a:r>
                        <a:rPr lang="en-US" altLang="zh-TW" sz="2000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TW" altLang="en-US" sz="2000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北京條約</a:t>
                      </a:r>
                      <a:r>
                        <a:rPr lang="en-US" altLang="zh-TW" sz="2000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》</a:t>
                      </a:r>
                      <a:r>
                        <a:rPr lang="zh-TW" altLang="en-US" sz="2000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、</a:t>
                      </a:r>
                      <a:r>
                        <a:rPr lang="en-US" altLang="zh-TW" sz="2000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TW" altLang="en-US" sz="2000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展拓香港界址專條</a:t>
                      </a:r>
                      <a:r>
                        <a:rPr lang="en-US" altLang="zh-TW" sz="2000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》</a:t>
                      </a:r>
                      <a:r>
                        <a:rPr lang="zh-TW" altLang="en-US" sz="2000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等一系列不平等條約，從此香港成為了英國殖民地。</a:t>
                      </a:r>
                      <a:endParaRPr lang="en-HK" sz="20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b="0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b="0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886439"/>
                  </a:ext>
                </a:extLst>
              </a:tr>
            </a:tbl>
          </a:graphicData>
        </a:graphic>
      </p:graphicFrame>
      <p:pic>
        <p:nvPicPr>
          <p:cNvPr id="6" name="圖片 5" descr="歷史有話說 保衛釣魚台 ">
            <a:extLst>
              <a:ext uri="{FF2B5EF4-FFF2-40B4-BE49-F238E27FC236}">
                <a16:creationId xmlns:a16="http://schemas.microsoft.com/office/drawing/2014/main" id="{FA221504-043B-E55F-9460-9DD7846F44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217" y="941833"/>
            <a:ext cx="2820835" cy="1586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 descr="歷史有話說 南海 ">
            <a:extLst>
              <a:ext uri="{FF2B5EF4-FFF2-40B4-BE49-F238E27FC236}">
                <a16:creationId xmlns:a16="http://schemas.microsoft.com/office/drawing/2014/main" id="{12240E7D-308A-8210-F0AA-36F8C8376E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217" y="2880910"/>
            <a:ext cx="2820835" cy="1586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9B320EB-A6DC-C4C9-E590-4C42E87AF6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64093" y="1134927"/>
            <a:ext cx="1134000" cy="1134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26C4D70-8393-D8DE-565F-89849F066C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64094" y="3060287"/>
            <a:ext cx="1134000" cy="1134000"/>
          </a:xfrm>
          <a:prstGeom prst="rect">
            <a:avLst/>
          </a:prstGeom>
        </p:spPr>
      </p:pic>
      <p:pic>
        <p:nvPicPr>
          <p:cNvPr id="11" name="圖片 10" descr="歷史有話說 一國兩制">
            <a:extLst>
              <a:ext uri="{FF2B5EF4-FFF2-40B4-BE49-F238E27FC236}">
                <a16:creationId xmlns:a16="http://schemas.microsoft.com/office/drawing/2014/main" id="{0CEE6EFE-CEFF-997A-F875-12F5E06E803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217" y="4819987"/>
            <a:ext cx="2919204" cy="164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15BDF1C4-5B10-D2C9-CD30-09011AE8B2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37342" y="5008146"/>
            <a:ext cx="1134000" cy="11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03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5830C0-14CC-61C6-58D1-6F2D8F709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300" y="2638425"/>
            <a:ext cx="3378200" cy="1325563"/>
          </a:xfrm>
        </p:spPr>
        <p:txBody>
          <a:bodyPr>
            <a:normAutofit/>
          </a:bodyPr>
          <a:lstStyle/>
          <a:p>
            <a:r>
              <a:rPr lang="zh-TW" altLang="en-US" sz="8000" b="1" dirty="0">
                <a:solidFill>
                  <a:srgbClr val="9F60C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本節完</a:t>
            </a:r>
            <a:endParaRPr lang="en-HK" sz="8000" b="1" dirty="0">
              <a:solidFill>
                <a:srgbClr val="9F60C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608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c888565-292f-4b60-a4c3-978be975df1a">
      <Terms xmlns="http://schemas.microsoft.com/office/infopath/2007/PartnerControls"/>
    </lcf76f155ced4ddcb4097134ff3c332f>
    <TaxCatchAll xmlns="a67ca032-99e1-499e-a335-21cedd256a5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B26AED26EDD48549808C35B334771AFF" ma:contentTypeVersion="19" ma:contentTypeDescription="建立新的文件。" ma:contentTypeScope="" ma:versionID="13a79a682ff1d3335edc642764bad662">
  <xsd:schema xmlns:xsd="http://www.w3.org/2001/XMLSchema" xmlns:xs="http://www.w3.org/2001/XMLSchema" xmlns:p="http://schemas.microsoft.com/office/2006/metadata/properties" xmlns:ns2="7c888565-292f-4b60-a4c3-978be975df1a" xmlns:ns3="a67ca032-99e1-499e-a335-21cedd256a52" targetNamespace="http://schemas.microsoft.com/office/2006/metadata/properties" ma:root="true" ma:fieldsID="66c958731ac895a3eec1719cb4c1a7e5" ns2:_="" ns3:_="">
    <xsd:import namespace="7c888565-292f-4b60-a4c3-978be975df1a"/>
    <xsd:import namespace="a67ca032-99e1-499e-a335-21cedd256a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888565-292f-4b60-a4c3-978be975df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hidden="true" ma:internalName="MediaServiceKeyPoints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hidden="true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hidden="true" ma:internalName="MediaServiceOCR" ma:readOnly="true">
      <xsd:simpleType>
        <xsd:restriction base="dms:Note"/>
      </xsd:simpleType>
    </xsd:element>
    <xsd:element name="MediaServiceLocation" ma:index="17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影像標籤" ma:readOnly="false" ma:fieldId="{5cf76f15-5ced-4ddc-b409-7134ff3c332f}" ma:taxonomyMulti="true" ma:sspId="15d5784a-827d-4306-a51d-6f1b4b9e6b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7ca032-99e1-499e-a335-21cedd256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共用對象: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共用詳細資料" ma:hidden="true" ma:internalName="SharedWithDetails" ma:readOnly="true">
      <xsd:simpleType>
        <xsd:restriction base="dms:Note"/>
      </xsd:simpleType>
    </xsd:element>
    <xsd:element name="TaxCatchAll" ma:index="23" nillable="true" ma:displayName="Taxonomy Catch All Column" ma:hidden="true" ma:list="{934b552b-2268-4134-bd04-92e881359c7f}" ma:internalName="TaxCatchAll" ma:showField="CatchAllData" ma:web="a67ca032-99e1-499e-a335-21cedd256a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內容類型"/>
        <xsd:element ref="dc:title" minOccurs="0" maxOccurs="1" ma:index="1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C58EF9-4542-4D89-8812-3B47EA8810F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6D6463-9794-4D59-A7D4-05D165CEA1F7}">
  <ds:schemaRefs>
    <ds:schemaRef ds:uri="7c888565-292f-4b60-a4c3-978be975df1a"/>
    <ds:schemaRef ds:uri="a67ca032-99e1-499e-a335-21cedd256a52"/>
    <ds:schemaRef ds:uri="http://schemas.microsoft.com/office/2006/metadata/properties"/>
    <ds:schemaRef ds:uri="http://schemas.microsoft.com/office/infopath/2007/PartnerControls"/>
    <ds:schemaRef ds:uri="http://www.w3.org/2000/xmlns/"/>
  </ds:schemaRefs>
</ds:datastoreItem>
</file>

<file path=customXml/itemProps3.xml><?xml version="1.0" encoding="utf-8"?>
<ds:datastoreItem xmlns:ds="http://schemas.openxmlformats.org/officeDocument/2006/customXml" ds:itemID="{647D88F3-E7A3-4145-BC78-EEA7AC80514D}"/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999</Words>
  <Application>Microsoft Office PowerPoint</Application>
  <PresentationFormat>寬螢幕</PresentationFormat>
  <Paragraphs>64</Paragraphs>
  <Slides>9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5" baseType="lpstr">
      <vt:lpstr>Microsoft JhengHei</vt:lpstr>
      <vt:lpstr>Arial</vt:lpstr>
      <vt:lpstr>Calibri</vt:lpstr>
      <vt:lpstr>Calibri Light</vt:lpstr>
      <vt:lpstr>Wingdings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本節完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傳統美德與正面價值觀</dc:title>
  <dc:creator>Anthony Chan</dc:creator>
  <cp:lastModifiedBy>Steve Cheung</cp:lastModifiedBy>
  <cp:revision>8</cp:revision>
  <dcterms:created xsi:type="dcterms:W3CDTF">2021-12-09T09:54:35Z</dcterms:created>
  <dcterms:modified xsi:type="dcterms:W3CDTF">2023-04-14T05:50:39Z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0x010100B26AED26EDD48549808C35B334771AFF</vt:lpwstr>
  </property>
  <property fmtid="{D5CDD505-2E9C-101B-9397-08002B2CF9AE}" pid="3" name="MediaServiceImageTags">
    <vt:lpwstr/>
  </property>
</Properties>
</file>