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3"/>
  </p:sldMasterIdLst>
  <p:notesMasterIdLst>
    <p:notesMasterId r:id="rId48"/>
  </p:notesMasterIdLst>
  <p:sldIdLst>
    <p:sldId id="256" r:id="rId4"/>
    <p:sldId id="257" r:id="rId5"/>
    <p:sldId id="418" r:id="rId6"/>
    <p:sldId id="258" r:id="rId7"/>
    <p:sldId id="259" r:id="rId8"/>
    <p:sldId id="260" r:id="rId9"/>
    <p:sldId id="261" r:id="rId10"/>
    <p:sldId id="336" r:id="rId11"/>
    <p:sldId id="366" r:id="rId12"/>
    <p:sldId id="337" r:id="rId13"/>
    <p:sldId id="265" r:id="rId14"/>
    <p:sldId id="338" r:id="rId15"/>
    <p:sldId id="263" r:id="rId16"/>
    <p:sldId id="339" r:id="rId17"/>
    <p:sldId id="268" r:id="rId18"/>
    <p:sldId id="343" r:id="rId19"/>
    <p:sldId id="340" r:id="rId20"/>
    <p:sldId id="269" r:id="rId21"/>
    <p:sldId id="345" r:id="rId22"/>
    <p:sldId id="274" r:id="rId23"/>
    <p:sldId id="346" r:id="rId24"/>
    <p:sldId id="351" r:id="rId25"/>
    <p:sldId id="353" r:id="rId26"/>
    <p:sldId id="350" r:id="rId27"/>
    <p:sldId id="344" r:id="rId28"/>
    <p:sldId id="347" r:id="rId29"/>
    <p:sldId id="273" r:id="rId30"/>
    <p:sldId id="348" r:id="rId31"/>
    <p:sldId id="354" r:id="rId32"/>
    <p:sldId id="277" r:id="rId33"/>
    <p:sldId id="355" r:id="rId34"/>
    <p:sldId id="359" r:id="rId35"/>
    <p:sldId id="356" r:id="rId36"/>
    <p:sldId id="360" r:id="rId37"/>
    <p:sldId id="368" r:id="rId38"/>
    <p:sldId id="367" r:id="rId39"/>
    <p:sldId id="364" r:id="rId40"/>
    <p:sldId id="365" r:id="rId41"/>
    <p:sldId id="361" r:id="rId42"/>
    <p:sldId id="363" r:id="rId43"/>
    <p:sldId id="419" r:id="rId44"/>
    <p:sldId id="299" r:id="rId45"/>
    <p:sldId id="285" r:id="rId46"/>
    <p:sldId id="286" r:id="rId47"/>
  </p:sldIdLst>
  <p:sldSz cx="12192000" cy="6858000"/>
  <p:notesSz cx="9296400" cy="7010400"/>
  <p:embeddedFontLst>
    <p:embeddedFont>
      <p:font typeface="DFKai-SB" panose="03000509000000000000" pitchFamily="65" charset="-120"/>
      <p:regular r:id="rId49"/>
    </p:embeddedFont>
    <p:embeddedFont>
      <p:font typeface="DFKai-SB" panose="03000509000000000000" pitchFamily="65" charset="-120"/>
      <p:regular r:id="rId49"/>
    </p:embeddedFont>
    <p:embeddedFont>
      <p:font typeface="Calibri" panose="020F0502020204030204" pitchFamily="34" charset="0"/>
      <p:regular r:id="rId50"/>
      <p:bold r:id="rId51"/>
      <p:italic r:id="rId52"/>
      <p:boldItalic r:id="rId53"/>
    </p:embeddedFont>
    <p:embeddedFont>
      <p:font typeface="Gill Sans" panose="020B0604020202020204" charset="0"/>
      <p:regular r:id="rId54"/>
      <p:bold r:id="rId55"/>
    </p:embeddedFont>
    <p:embeddedFont>
      <p:font typeface="微軟正黑體" panose="020B0604030504040204" pitchFamily="34" charset="-120"/>
      <p:regular r:id="rId56"/>
      <p:bold r:id="rId57"/>
    </p:embeddedFont>
    <p:embeddedFont>
      <p:font typeface="微軟正黑體" panose="020B0604030504040204" pitchFamily="34" charset="-120"/>
      <p:regular r:id="rId56"/>
      <p:bold r:id="rId57"/>
    </p:embeddedFont>
    <p:embeddedFont>
      <p:font typeface="新細明體" panose="02020500000000000000" pitchFamily="18" charset="-120"/>
      <p:regular r:id="rId5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9" roundtripDataSignature="AMtx7miQgZ5IykS0MCDZeiPvEayh33+G0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DBEF"/>
    <a:srgbClr val="FAAC51"/>
    <a:srgbClr val="000000"/>
    <a:srgbClr val="FFFFFF"/>
    <a:srgbClr val="00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A905A81-25D1-490E-A4F4-B723D7F1C0C6}" v="31" dt="2022-09-29T09:32:53.02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D083AE6-46FA-4A59-8FB0-9F97EB10719F}" styleName="淺色樣式 3 - 輔色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04" autoAdjust="0"/>
    <p:restoredTop sz="94693" autoAdjust="0"/>
  </p:normalViewPr>
  <p:slideViewPr>
    <p:cSldViewPr snapToGrid="0">
      <p:cViewPr varScale="1">
        <p:scale>
          <a:sx n="104" d="100"/>
          <a:sy n="104" d="100"/>
        </p:scale>
        <p:origin x="780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font" Target="fonts/font2.fntdata"/><Relationship Id="rId55" Type="http://schemas.openxmlformats.org/officeDocument/2006/relationships/font" Target="fonts/font7.fntdata"/><Relationship Id="rId63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font" Target="fonts/font5.fntdata"/><Relationship Id="rId58" Type="http://schemas.openxmlformats.org/officeDocument/2006/relationships/font" Target="fonts/font10.fntdata"/><Relationship Id="rId5" Type="http://schemas.openxmlformats.org/officeDocument/2006/relationships/slide" Target="slides/slide2.xml"/><Relationship Id="rId61" Type="http://schemas.openxmlformats.org/officeDocument/2006/relationships/viewProps" Target="viewProp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notesMaster" Target="notesMasters/notesMaster1.xml"/><Relationship Id="rId56" Type="http://schemas.openxmlformats.org/officeDocument/2006/relationships/font" Target="fonts/font8.fntdata"/><Relationship Id="rId64" Type="http://schemas.microsoft.com/office/2016/11/relationships/changesInfo" Target="changesInfos/changesInfo1.xml"/><Relationship Id="rId8" Type="http://schemas.openxmlformats.org/officeDocument/2006/relationships/slide" Target="slides/slide5.xml"/><Relationship Id="rId51" Type="http://schemas.openxmlformats.org/officeDocument/2006/relationships/font" Target="fonts/font3.fntdata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customschemas.google.com/relationships/presentationmetadata" Target="meta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font" Target="fonts/font6.fntdata"/><Relationship Id="rId62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1.fntdata"/><Relationship Id="rId57" Type="http://schemas.openxmlformats.org/officeDocument/2006/relationships/font" Target="fonts/font9.fntdata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font" Target="fonts/font4.fntdata"/><Relationship Id="rId60" Type="http://schemas.openxmlformats.org/officeDocument/2006/relationships/presProps" Target="presProps.xml"/><Relationship Id="rId65" Type="http://schemas.microsoft.com/office/2015/10/relationships/revisionInfo" Target="revisionInfo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man Li" userId="e0fcf4ae-ca00-48e1-9073-9d2facd7aa80" providerId="ADAL" clId="{4D300873-340B-4B8B-9718-EFE76F18ADCC}"/>
    <pc:docChg chg="undo redo custSel addSld delSld modSld sldOrd">
      <pc:chgData name="Carman Li" userId="e0fcf4ae-ca00-48e1-9073-9d2facd7aa80" providerId="ADAL" clId="{4D300873-340B-4B8B-9718-EFE76F18ADCC}" dt="2022-09-19T01:56:05.259" v="10828" actId="20577"/>
      <pc:docMkLst>
        <pc:docMk/>
      </pc:docMkLst>
      <pc:sldChg chg="modSp mod">
        <pc:chgData name="Carman Li" userId="e0fcf4ae-ca00-48e1-9073-9d2facd7aa80" providerId="ADAL" clId="{4D300873-340B-4B8B-9718-EFE76F18ADCC}" dt="2022-09-07T03:24:24.543" v="0"/>
        <pc:sldMkLst>
          <pc:docMk/>
          <pc:sldMk cId="0" sldId="257"/>
        </pc:sldMkLst>
        <pc:spChg chg="mod">
          <ac:chgData name="Carman Li" userId="e0fcf4ae-ca00-48e1-9073-9d2facd7aa80" providerId="ADAL" clId="{4D300873-340B-4B8B-9718-EFE76F18ADCC}" dt="2022-09-07T03:24:24.543" v="0"/>
          <ac:spMkLst>
            <pc:docMk/>
            <pc:sldMk cId="0" sldId="257"/>
            <ac:spMk id="46" creationId="{00000000-0000-0000-0000-000000000000}"/>
          </ac:spMkLst>
        </pc:spChg>
      </pc:sldChg>
      <pc:sldChg chg="modSp mod">
        <pc:chgData name="Carman Li" userId="e0fcf4ae-ca00-48e1-9073-9d2facd7aa80" providerId="ADAL" clId="{4D300873-340B-4B8B-9718-EFE76F18ADCC}" dt="2022-09-08T08:43:07.810" v="7925" actId="2711"/>
        <pc:sldMkLst>
          <pc:docMk/>
          <pc:sldMk cId="0" sldId="258"/>
        </pc:sldMkLst>
        <pc:spChg chg="mod">
          <ac:chgData name="Carman Li" userId="e0fcf4ae-ca00-48e1-9073-9d2facd7aa80" providerId="ADAL" clId="{4D300873-340B-4B8B-9718-EFE76F18ADCC}" dt="2022-09-08T08:43:07.810" v="7925" actId="2711"/>
          <ac:spMkLst>
            <pc:docMk/>
            <pc:sldMk cId="0" sldId="258"/>
            <ac:spMk id="55" creationId="{00000000-0000-0000-0000-000000000000}"/>
          </ac:spMkLst>
        </pc:spChg>
        <pc:picChg chg="mod">
          <ac:chgData name="Carman Li" userId="e0fcf4ae-ca00-48e1-9073-9d2facd7aa80" providerId="ADAL" clId="{4D300873-340B-4B8B-9718-EFE76F18ADCC}" dt="2022-09-07T03:36:07.989" v="90" actId="1076"/>
          <ac:picMkLst>
            <pc:docMk/>
            <pc:sldMk cId="0" sldId="258"/>
            <ac:picMk id="54" creationId="{00000000-0000-0000-0000-000000000000}"/>
          </ac:picMkLst>
        </pc:picChg>
      </pc:sldChg>
      <pc:sldChg chg="modSp mod">
        <pc:chgData name="Carman Li" userId="e0fcf4ae-ca00-48e1-9073-9d2facd7aa80" providerId="ADAL" clId="{4D300873-340B-4B8B-9718-EFE76F18ADCC}" dt="2022-09-08T08:43:01.794" v="7924" actId="2711"/>
        <pc:sldMkLst>
          <pc:docMk/>
          <pc:sldMk cId="0" sldId="259"/>
        </pc:sldMkLst>
        <pc:spChg chg="mod">
          <ac:chgData name="Carman Li" userId="e0fcf4ae-ca00-48e1-9073-9d2facd7aa80" providerId="ADAL" clId="{4D300873-340B-4B8B-9718-EFE76F18ADCC}" dt="2022-09-08T08:43:01.794" v="7924" actId="2711"/>
          <ac:spMkLst>
            <pc:docMk/>
            <pc:sldMk cId="0" sldId="259"/>
            <ac:spMk id="63" creationId="{00000000-0000-0000-0000-000000000000}"/>
          </ac:spMkLst>
        </pc:spChg>
        <pc:picChg chg="mod">
          <ac:chgData name="Carman Li" userId="e0fcf4ae-ca00-48e1-9073-9d2facd7aa80" providerId="ADAL" clId="{4D300873-340B-4B8B-9718-EFE76F18ADCC}" dt="2022-09-08T08:42:22.073" v="7922" actId="1076"/>
          <ac:picMkLst>
            <pc:docMk/>
            <pc:sldMk cId="0" sldId="259"/>
            <ac:picMk id="62" creationId="{00000000-0000-0000-0000-000000000000}"/>
          </ac:picMkLst>
        </pc:picChg>
      </pc:sldChg>
      <pc:sldChg chg="modSp mod">
        <pc:chgData name="Carman Li" userId="e0fcf4ae-ca00-48e1-9073-9d2facd7aa80" providerId="ADAL" clId="{4D300873-340B-4B8B-9718-EFE76F18ADCC}" dt="2022-09-15T02:18:41.653" v="10551" actId="1037"/>
        <pc:sldMkLst>
          <pc:docMk/>
          <pc:sldMk cId="0" sldId="260"/>
        </pc:sldMkLst>
        <pc:spChg chg="mod">
          <ac:chgData name="Carman Li" userId="e0fcf4ae-ca00-48e1-9073-9d2facd7aa80" providerId="ADAL" clId="{4D300873-340B-4B8B-9718-EFE76F18ADCC}" dt="2022-09-07T03:25:39.689" v="8" actId="1076"/>
          <ac:spMkLst>
            <pc:docMk/>
            <pc:sldMk cId="0" sldId="260"/>
            <ac:spMk id="69" creationId="{00000000-0000-0000-0000-000000000000}"/>
          </ac:spMkLst>
        </pc:spChg>
        <pc:spChg chg="mod">
          <ac:chgData name="Carman Li" userId="e0fcf4ae-ca00-48e1-9073-9d2facd7aa80" providerId="ADAL" clId="{4D300873-340B-4B8B-9718-EFE76F18ADCC}" dt="2022-09-07T03:25:39.689" v="8" actId="1076"/>
          <ac:spMkLst>
            <pc:docMk/>
            <pc:sldMk cId="0" sldId="260"/>
            <ac:spMk id="70" creationId="{00000000-0000-0000-0000-000000000000}"/>
          </ac:spMkLst>
        </pc:spChg>
        <pc:spChg chg="mod">
          <ac:chgData name="Carman Li" userId="e0fcf4ae-ca00-48e1-9073-9d2facd7aa80" providerId="ADAL" clId="{4D300873-340B-4B8B-9718-EFE76F18ADCC}" dt="2022-09-08T04:01:25.551" v="5354"/>
          <ac:spMkLst>
            <pc:docMk/>
            <pc:sldMk cId="0" sldId="260"/>
            <ac:spMk id="71" creationId="{00000000-0000-0000-0000-000000000000}"/>
          </ac:spMkLst>
        </pc:spChg>
        <pc:spChg chg="mod">
          <ac:chgData name="Carman Li" userId="e0fcf4ae-ca00-48e1-9073-9d2facd7aa80" providerId="ADAL" clId="{4D300873-340B-4B8B-9718-EFE76F18ADCC}" dt="2022-09-07T03:25:39.689" v="8" actId="1076"/>
          <ac:spMkLst>
            <pc:docMk/>
            <pc:sldMk cId="0" sldId="260"/>
            <ac:spMk id="72" creationId="{00000000-0000-0000-0000-000000000000}"/>
          </ac:spMkLst>
        </pc:spChg>
        <pc:spChg chg="mod">
          <ac:chgData name="Carman Li" userId="e0fcf4ae-ca00-48e1-9073-9d2facd7aa80" providerId="ADAL" clId="{4D300873-340B-4B8B-9718-EFE76F18ADCC}" dt="2022-09-15T02:18:41.653" v="10551" actId="1037"/>
          <ac:spMkLst>
            <pc:docMk/>
            <pc:sldMk cId="0" sldId="260"/>
            <ac:spMk id="73" creationId="{00000000-0000-0000-0000-000000000000}"/>
          </ac:spMkLst>
        </pc:spChg>
        <pc:spChg chg="mod">
          <ac:chgData name="Carman Li" userId="e0fcf4ae-ca00-48e1-9073-9d2facd7aa80" providerId="ADAL" clId="{4D300873-340B-4B8B-9718-EFE76F18ADCC}" dt="2022-09-07T03:25:32.553" v="7" actId="1076"/>
          <ac:spMkLst>
            <pc:docMk/>
            <pc:sldMk cId="0" sldId="260"/>
            <ac:spMk id="76" creationId="{00000000-0000-0000-0000-000000000000}"/>
          </ac:spMkLst>
        </pc:spChg>
        <pc:spChg chg="mod">
          <ac:chgData name="Carman Li" userId="e0fcf4ae-ca00-48e1-9073-9d2facd7aa80" providerId="ADAL" clId="{4D300873-340B-4B8B-9718-EFE76F18ADCC}" dt="2022-09-07T03:25:32.553" v="7" actId="1076"/>
          <ac:spMkLst>
            <pc:docMk/>
            <pc:sldMk cId="0" sldId="260"/>
            <ac:spMk id="77" creationId="{00000000-0000-0000-0000-000000000000}"/>
          </ac:spMkLst>
        </pc:spChg>
        <pc:spChg chg="mod">
          <ac:chgData name="Carman Li" userId="e0fcf4ae-ca00-48e1-9073-9d2facd7aa80" providerId="ADAL" clId="{4D300873-340B-4B8B-9718-EFE76F18ADCC}" dt="2022-09-07T03:25:32.553" v="7" actId="1076"/>
          <ac:spMkLst>
            <pc:docMk/>
            <pc:sldMk cId="0" sldId="260"/>
            <ac:spMk id="78" creationId="{00000000-0000-0000-0000-000000000000}"/>
          </ac:spMkLst>
        </pc:spChg>
        <pc:spChg chg="mod">
          <ac:chgData name="Carman Li" userId="e0fcf4ae-ca00-48e1-9073-9d2facd7aa80" providerId="ADAL" clId="{4D300873-340B-4B8B-9718-EFE76F18ADCC}" dt="2022-09-07T03:25:32.553" v="7" actId="1076"/>
          <ac:spMkLst>
            <pc:docMk/>
            <pc:sldMk cId="0" sldId="260"/>
            <ac:spMk id="79" creationId="{00000000-0000-0000-0000-000000000000}"/>
          </ac:spMkLst>
        </pc:spChg>
      </pc:sldChg>
      <pc:sldChg chg="addSp delSp modSp mod">
        <pc:chgData name="Carman Li" userId="e0fcf4ae-ca00-48e1-9073-9d2facd7aa80" providerId="ADAL" clId="{4D300873-340B-4B8B-9718-EFE76F18ADCC}" dt="2022-09-08T08:43:22.660" v="7927" actId="113"/>
        <pc:sldMkLst>
          <pc:docMk/>
          <pc:sldMk cId="0" sldId="261"/>
        </pc:sldMkLst>
        <pc:spChg chg="add del mod">
          <ac:chgData name="Carman Li" userId="e0fcf4ae-ca00-48e1-9073-9d2facd7aa80" providerId="ADAL" clId="{4D300873-340B-4B8B-9718-EFE76F18ADCC}" dt="2022-09-07T03:50:49.296" v="159" actId="478"/>
          <ac:spMkLst>
            <pc:docMk/>
            <pc:sldMk cId="0" sldId="261"/>
            <ac:spMk id="7" creationId="{35B2B323-D7DB-1317-2075-282EFBF1BED6}"/>
          </ac:spMkLst>
        </pc:spChg>
        <pc:spChg chg="add del mod">
          <ac:chgData name="Carman Li" userId="e0fcf4ae-ca00-48e1-9073-9d2facd7aa80" providerId="ADAL" clId="{4D300873-340B-4B8B-9718-EFE76F18ADCC}" dt="2022-09-07T03:50:49.296" v="159" actId="478"/>
          <ac:spMkLst>
            <pc:docMk/>
            <pc:sldMk cId="0" sldId="261"/>
            <ac:spMk id="8" creationId="{D464E5B3-8D66-4B03-4DB6-DB1F8D5281AF}"/>
          </ac:spMkLst>
        </pc:spChg>
        <pc:spChg chg="add del mod">
          <ac:chgData name="Carman Li" userId="e0fcf4ae-ca00-48e1-9073-9d2facd7aa80" providerId="ADAL" clId="{4D300873-340B-4B8B-9718-EFE76F18ADCC}" dt="2022-09-08T08:16:35.871" v="7479" actId="478"/>
          <ac:spMkLst>
            <pc:docMk/>
            <pc:sldMk cId="0" sldId="261"/>
            <ac:spMk id="9" creationId="{826FBCF2-A4CD-3E80-0DDF-A36B60762398}"/>
          </ac:spMkLst>
        </pc:spChg>
        <pc:spChg chg="add del mod">
          <ac:chgData name="Carman Li" userId="e0fcf4ae-ca00-48e1-9073-9d2facd7aa80" providerId="ADAL" clId="{4D300873-340B-4B8B-9718-EFE76F18ADCC}" dt="2022-09-08T08:16:35.871" v="7479" actId="478"/>
          <ac:spMkLst>
            <pc:docMk/>
            <pc:sldMk cId="0" sldId="261"/>
            <ac:spMk id="10" creationId="{D5BC805F-E0EA-8251-A286-63AC9D055068}"/>
          </ac:spMkLst>
        </pc:spChg>
        <pc:spChg chg="add mod">
          <ac:chgData name="Carman Li" userId="e0fcf4ae-ca00-48e1-9073-9d2facd7aa80" providerId="ADAL" clId="{4D300873-340B-4B8B-9718-EFE76F18ADCC}" dt="2022-09-08T08:43:22.660" v="7927" actId="113"/>
          <ac:spMkLst>
            <pc:docMk/>
            <pc:sldMk cId="0" sldId="261"/>
            <ac:spMk id="12" creationId="{D4D512D3-693A-7517-7C1F-D8A9AD554467}"/>
          </ac:spMkLst>
        </pc:spChg>
        <pc:spChg chg="add del mod">
          <ac:chgData name="Carman Li" userId="e0fcf4ae-ca00-48e1-9073-9d2facd7aa80" providerId="ADAL" clId="{4D300873-340B-4B8B-9718-EFE76F18ADCC}" dt="2022-09-07T04:09:40.207" v="872" actId="478"/>
          <ac:spMkLst>
            <pc:docMk/>
            <pc:sldMk cId="0" sldId="261"/>
            <ac:spMk id="14" creationId="{D7C87FBD-85BF-CE70-71EC-AAEE3B32C04D}"/>
          </ac:spMkLst>
        </pc:spChg>
        <pc:spChg chg="add mod">
          <ac:chgData name="Carman Li" userId="e0fcf4ae-ca00-48e1-9073-9d2facd7aa80" providerId="ADAL" clId="{4D300873-340B-4B8B-9718-EFE76F18ADCC}" dt="2022-09-07T04:09:56.911" v="885" actId="14100"/>
          <ac:spMkLst>
            <pc:docMk/>
            <pc:sldMk cId="0" sldId="261"/>
            <ac:spMk id="15" creationId="{D99B3260-FBAE-D8F0-2056-12E65004CAE9}"/>
          </ac:spMkLst>
        </pc:spChg>
        <pc:spChg chg="mod">
          <ac:chgData name="Carman Li" userId="e0fcf4ae-ca00-48e1-9073-9d2facd7aa80" providerId="ADAL" clId="{4D300873-340B-4B8B-9718-EFE76F18ADCC}" dt="2022-09-07T04:05:02.011" v="789" actId="14100"/>
          <ac:spMkLst>
            <pc:docMk/>
            <pc:sldMk cId="0" sldId="261"/>
            <ac:spMk id="84" creationId="{00000000-0000-0000-0000-000000000000}"/>
          </ac:spMkLst>
        </pc:spChg>
        <pc:spChg chg="mod">
          <ac:chgData name="Carman Li" userId="e0fcf4ae-ca00-48e1-9073-9d2facd7aa80" providerId="ADAL" clId="{4D300873-340B-4B8B-9718-EFE76F18ADCC}" dt="2022-09-07T03:56:46.828" v="250" actId="1076"/>
          <ac:spMkLst>
            <pc:docMk/>
            <pc:sldMk cId="0" sldId="261"/>
            <ac:spMk id="85" creationId="{00000000-0000-0000-0000-000000000000}"/>
          </ac:spMkLst>
        </pc:spChg>
        <pc:spChg chg="mod">
          <ac:chgData name="Carman Li" userId="e0fcf4ae-ca00-48e1-9073-9d2facd7aa80" providerId="ADAL" clId="{4D300873-340B-4B8B-9718-EFE76F18ADCC}" dt="2022-09-07T04:05:04.202" v="790" actId="1076"/>
          <ac:spMkLst>
            <pc:docMk/>
            <pc:sldMk cId="0" sldId="261"/>
            <ac:spMk id="86" creationId="{00000000-0000-0000-0000-000000000000}"/>
          </ac:spMkLst>
        </pc:spChg>
        <pc:picChg chg="mod">
          <ac:chgData name="Carman Li" userId="e0fcf4ae-ca00-48e1-9073-9d2facd7aa80" providerId="ADAL" clId="{4D300873-340B-4B8B-9718-EFE76F18ADCC}" dt="2022-09-07T03:57:15.908" v="259" actId="1076"/>
          <ac:picMkLst>
            <pc:docMk/>
            <pc:sldMk cId="0" sldId="261"/>
            <ac:picMk id="87" creationId="{00000000-0000-0000-0000-000000000000}"/>
          </ac:picMkLst>
        </pc:picChg>
        <pc:picChg chg="mod">
          <ac:chgData name="Carman Li" userId="e0fcf4ae-ca00-48e1-9073-9d2facd7aa80" providerId="ADAL" clId="{4D300873-340B-4B8B-9718-EFE76F18ADCC}" dt="2022-09-07T04:05:05.658" v="791" actId="1076"/>
          <ac:picMkLst>
            <pc:docMk/>
            <pc:sldMk cId="0" sldId="261"/>
            <ac:picMk id="88" creationId="{00000000-0000-0000-0000-000000000000}"/>
          </ac:picMkLst>
        </pc:picChg>
      </pc:sldChg>
      <pc:sldChg chg="addSp delSp modSp del mod ord">
        <pc:chgData name="Carman Li" userId="e0fcf4ae-ca00-48e1-9073-9d2facd7aa80" providerId="ADAL" clId="{4D300873-340B-4B8B-9718-EFE76F18ADCC}" dt="2022-09-07T08:00:53.862" v="2642" actId="47"/>
        <pc:sldMkLst>
          <pc:docMk/>
          <pc:sldMk cId="0" sldId="262"/>
        </pc:sldMkLst>
        <pc:spChg chg="add del mod">
          <ac:chgData name="Carman Li" userId="e0fcf4ae-ca00-48e1-9073-9d2facd7aa80" providerId="ADAL" clId="{4D300873-340B-4B8B-9718-EFE76F18ADCC}" dt="2022-09-07T03:50:57.569" v="163" actId="478"/>
          <ac:spMkLst>
            <pc:docMk/>
            <pc:sldMk cId="0" sldId="262"/>
            <ac:spMk id="6" creationId="{39BB44A0-76BE-247C-58B5-A97FFA87D638}"/>
          </ac:spMkLst>
        </pc:spChg>
        <pc:spChg chg="add del mod">
          <ac:chgData name="Carman Li" userId="e0fcf4ae-ca00-48e1-9073-9d2facd7aa80" providerId="ADAL" clId="{4D300873-340B-4B8B-9718-EFE76F18ADCC}" dt="2022-09-07T03:50:57.569" v="163" actId="478"/>
          <ac:spMkLst>
            <pc:docMk/>
            <pc:sldMk cId="0" sldId="262"/>
            <ac:spMk id="7" creationId="{7C82F178-40A8-546E-6369-DA39B21284CD}"/>
          </ac:spMkLst>
        </pc:spChg>
        <pc:spChg chg="add mod">
          <ac:chgData name="Carman Li" userId="e0fcf4ae-ca00-48e1-9073-9d2facd7aa80" providerId="ADAL" clId="{4D300873-340B-4B8B-9718-EFE76F18ADCC}" dt="2022-09-07T03:50:57.767" v="164"/>
          <ac:spMkLst>
            <pc:docMk/>
            <pc:sldMk cId="0" sldId="262"/>
            <ac:spMk id="8" creationId="{5219CECB-22CC-41C8-720F-A02D2FBE1965}"/>
          </ac:spMkLst>
        </pc:spChg>
        <pc:spChg chg="add mod">
          <ac:chgData name="Carman Li" userId="e0fcf4ae-ca00-48e1-9073-9d2facd7aa80" providerId="ADAL" clId="{4D300873-340B-4B8B-9718-EFE76F18ADCC}" dt="2022-09-07T03:50:57.767" v="164"/>
          <ac:spMkLst>
            <pc:docMk/>
            <pc:sldMk cId="0" sldId="262"/>
            <ac:spMk id="9" creationId="{F09ED0A2-70D2-015C-25E5-E5991CE5DFD4}"/>
          </ac:spMkLst>
        </pc:spChg>
        <pc:spChg chg="del">
          <ac:chgData name="Carman Li" userId="e0fcf4ae-ca00-48e1-9073-9d2facd7aa80" providerId="ADAL" clId="{4D300873-340B-4B8B-9718-EFE76F18ADCC}" dt="2022-09-07T03:38:11.112" v="104" actId="478"/>
          <ac:spMkLst>
            <pc:docMk/>
            <pc:sldMk cId="0" sldId="262"/>
            <ac:spMk id="96" creationId="{00000000-0000-0000-0000-000000000000}"/>
          </ac:spMkLst>
        </pc:spChg>
        <pc:spChg chg="del">
          <ac:chgData name="Carman Li" userId="e0fcf4ae-ca00-48e1-9073-9d2facd7aa80" providerId="ADAL" clId="{4D300873-340B-4B8B-9718-EFE76F18ADCC}" dt="2022-09-07T03:38:11.112" v="104" actId="478"/>
          <ac:spMkLst>
            <pc:docMk/>
            <pc:sldMk cId="0" sldId="262"/>
            <ac:spMk id="97" creationId="{00000000-0000-0000-0000-000000000000}"/>
          </ac:spMkLst>
        </pc:spChg>
      </pc:sldChg>
      <pc:sldChg chg="addSp delSp modSp mod ord modAnim">
        <pc:chgData name="Carman Li" userId="e0fcf4ae-ca00-48e1-9073-9d2facd7aa80" providerId="ADAL" clId="{4D300873-340B-4B8B-9718-EFE76F18ADCC}" dt="2022-09-08T09:31:00.740" v="8311" actId="14100"/>
        <pc:sldMkLst>
          <pc:docMk/>
          <pc:sldMk cId="0" sldId="263"/>
        </pc:sldMkLst>
        <pc:spChg chg="add mod">
          <ac:chgData name="Carman Li" userId="e0fcf4ae-ca00-48e1-9073-9d2facd7aa80" providerId="ADAL" clId="{4D300873-340B-4B8B-9718-EFE76F18ADCC}" dt="2022-09-07T03:50:54.024" v="162"/>
          <ac:spMkLst>
            <pc:docMk/>
            <pc:sldMk cId="0" sldId="263"/>
            <ac:spMk id="6" creationId="{3329906B-EF28-DC42-123B-254E26A6D604}"/>
          </ac:spMkLst>
        </pc:spChg>
        <pc:spChg chg="add mod">
          <ac:chgData name="Carman Li" userId="e0fcf4ae-ca00-48e1-9073-9d2facd7aa80" providerId="ADAL" clId="{4D300873-340B-4B8B-9718-EFE76F18ADCC}" dt="2022-09-07T03:50:54.024" v="162"/>
          <ac:spMkLst>
            <pc:docMk/>
            <pc:sldMk cId="0" sldId="263"/>
            <ac:spMk id="7" creationId="{9E138B80-EC4A-1B28-B316-71353A5F28E7}"/>
          </ac:spMkLst>
        </pc:spChg>
        <pc:spChg chg="add mod">
          <ac:chgData name="Carman Li" userId="e0fcf4ae-ca00-48e1-9073-9d2facd7aa80" providerId="ADAL" clId="{4D300873-340B-4B8B-9718-EFE76F18ADCC}" dt="2022-09-07T03:59:17.061" v="329" actId="1076"/>
          <ac:spMkLst>
            <pc:docMk/>
            <pc:sldMk cId="0" sldId="263"/>
            <ac:spMk id="8" creationId="{73427E49-527F-14CA-B744-1C3EB61B18D4}"/>
          </ac:spMkLst>
        </pc:spChg>
        <pc:spChg chg="mod">
          <ac:chgData name="Carman Li" userId="e0fcf4ae-ca00-48e1-9073-9d2facd7aa80" providerId="ADAL" clId="{4D300873-340B-4B8B-9718-EFE76F18ADCC}" dt="2022-09-08T09:31:00.740" v="8311" actId="14100"/>
          <ac:spMkLst>
            <pc:docMk/>
            <pc:sldMk cId="0" sldId="263"/>
            <ac:spMk id="103" creationId="{00000000-0000-0000-0000-000000000000}"/>
          </ac:spMkLst>
        </pc:spChg>
        <pc:spChg chg="mod">
          <ac:chgData name="Carman Li" userId="e0fcf4ae-ca00-48e1-9073-9d2facd7aa80" providerId="ADAL" clId="{4D300873-340B-4B8B-9718-EFE76F18ADCC}" dt="2022-09-08T09:30:57.028" v="8310" actId="1036"/>
          <ac:spMkLst>
            <pc:docMk/>
            <pc:sldMk cId="0" sldId="263"/>
            <ac:spMk id="104" creationId="{00000000-0000-0000-0000-000000000000}"/>
          </ac:spMkLst>
        </pc:spChg>
        <pc:spChg chg="del mod">
          <ac:chgData name="Carman Li" userId="e0fcf4ae-ca00-48e1-9073-9d2facd7aa80" providerId="ADAL" clId="{4D300873-340B-4B8B-9718-EFE76F18ADCC}" dt="2022-09-07T03:50:53.793" v="161" actId="478"/>
          <ac:spMkLst>
            <pc:docMk/>
            <pc:sldMk cId="0" sldId="263"/>
            <ac:spMk id="105" creationId="{00000000-0000-0000-0000-000000000000}"/>
          </ac:spMkLst>
        </pc:spChg>
        <pc:spChg chg="del mod">
          <ac:chgData name="Carman Li" userId="e0fcf4ae-ca00-48e1-9073-9d2facd7aa80" providerId="ADAL" clId="{4D300873-340B-4B8B-9718-EFE76F18ADCC}" dt="2022-09-07T03:50:53.793" v="161" actId="478"/>
          <ac:spMkLst>
            <pc:docMk/>
            <pc:sldMk cId="0" sldId="263"/>
            <ac:spMk id="106" creationId="{00000000-0000-0000-0000-000000000000}"/>
          </ac:spMkLst>
        </pc:spChg>
        <pc:picChg chg="add mod">
          <ac:chgData name="Carman Li" userId="e0fcf4ae-ca00-48e1-9073-9d2facd7aa80" providerId="ADAL" clId="{4D300873-340B-4B8B-9718-EFE76F18ADCC}" dt="2022-09-07T06:07:39.918" v="1094"/>
          <ac:picMkLst>
            <pc:docMk/>
            <pc:sldMk cId="0" sldId="263"/>
            <ac:picMk id="9" creationId="{56740B32-68B8-6F74-3749-FEA8B4A0631B}"/>
          </ac:picMkLst>
        </pc:picChg>
      </pc:sldChg>
      <pc:sldChg chg="addSp delSp modSp del mod ord">
        <pc:chgData name="Carman Li" userId="e0fcf4ae-ca00-48e1-9073-9d2facd7aa80" providerId="ADAL" clId="{4D300873-340B-4B8B-9718-EFE76F18ADCC}" dt="2022-09-07T04:21:45.774" v="1064" actId="47"/>
        <pc:sldMkLst>
          <pc:docMk/>
          <pc:sldMk cId="0" sldId="264"/>
        </pc:sldMkLst>
        <pc:spChg chg="add del mod">
          <ac:chgData name="Carman Li" userId="e0fcf4ae-ca00-48e1-9073-9d2facd7aa80" providerId="ADAL" clId="{4D300873-340B-4B8B-9718-EFE76F18ADCC}" dt="2022-09-07T03:51:01.769" v="165" actId="478"/>
          <ac:spMkLst>
            <pc:docMk/>
            <pc:sldMk cId="0" sldId="264"/>
            <ac:spMk id="8" creationId="{0E808D9B-958A-1ACB-B1BD-0C70FFB54C4E}"/>
          </ac:spMkLst>
        </pc:spChg>
        <pc:spChg chg="add del mod">
          <ac:chgData name="Carman Li" userId="e0fcf4ae-ca00-48e1-9073-9d2facd7aa80" providerId="ADAL" clId="{4D300873-340B-4B8B-9718-EFE76F18ADCC}" dt="2022-09-07T03:51:01.769" v="165" actId="478"/>
          <ac:spMkLst>
            <pc:docMk/>
            <pc:sldMk cId="0" sldId="264"/>
            <ac:spMk id="9" creationId="{3F0D00CA-6E7E-264D-8D6F-D0DDC2554C05}"/>
          </ac:spMkLst>
        </pc:spChg>
        <pc:spChg chg="add mod">
          <ac:chgData name="Carman Li" userId="e0fcf4ae-ca00-48e1-9073-9d2facd7aa80" providerId="ADAL" clId="{4D300873-340B-4B8B-9718-EFE76F18ADCC}" dt="2022-09-07T03:51:02.048" v="166"/>
          <ac:spMkLst>
            <pc:docMk/>
            <pc:sldMk cId="0" sldId="264"/>
            <ac:spMk id="10" creationId="{843B67AE-62D5-974F-8EBD-B4F5CB09BE44}"/>
          </ac:spMkLst>
        </pc:spChg>
        <pc:spChg chg="add mod">
          <ac:chgData name="Carman Li" userId="e0fcf4ae-ca00-48e1-9073-9d2facd7aa80" providerId="ADAL" clId="{4D300873-340B-4B8B-9718-EFE76F18ADCC}" dt="2022-09-07T03:51:02.048" v="166"/>
          <ac:spMkLst>
            <pc:docMk/>
            <pc:sldMk cId="0" sldId="264"/>
            <ac:spMk id="11" creationId="{B35C713B-2DBD-A986-8B53-01760CA05F16}"/>
          </ac:spMkLst>
        </pc:spChg>
        <pc:spChg chg="mod">
          <ac:chgData name="Carman Li" userId="e0fcf4ae-ca00-48e1-9073-9d2facd7aa80" providerId="ADAL" clId="{4D300873-340B-4B8B-9718-EFE76F18ADCC}" dt="2022-09-07T03:59:49.821" v="333" actId="14100"/>
          <ac:spMkLst>
            <pc:docMk/>
            <pc:sldMk cId="0" sldId="264"/>
            <ac:spMk id="112" creationId="{00000000-0000-0000-0000-000000000000}"/>
          </ac:spMkLst>
        </pc:spChg>
      </pc:sldChg>
      <pc:sldChg chg="addSp delSp modSp mod ord">
        <pc:chgData name="Carman Li" userId="e0fcf4ae-ca00-48e1-9073-9d2facd7aa80" providerId="ADAL" clId="{4D300873-340B-4B8B-9718-EFE76F18ADCC}" dt="2022-09-07T06:10:13.512" v="1129" actId="14100"/>
        <pc:sldMkLst>
          <pc:docMk/>
          <pc:sldMk cId="0" sldId="265"/>
        </pc:sldMkLst>
        <pc:spChg chg="add del mod">
          <ac:chgData name="Carman Li" userId="e0fcf4ae-ca00-48e1-9073-9d2facd7aa80" providerId="ADAL" clId="{4D300873-340B-4B8B-9718-EFE76F18ADCC}" dt="2022-09-07T03:39:25.487" v="119" actId="478"/>
          <ac:spMkLst>
            <pc:docMk/>
            <pc:sldMk cId="0" sldId="265"/>
            <ac:spMk id="5" creationId="{5C3B6262-DA76-CF58-E9EE-A936315404D1}"/>
          </ac:spMkLst>
        </pc:spChg>
        <pc:spChg chg="add del mod">
          <ac:chgData name="Carman Li" userId="e0fcf4ae-ca00-48e1-9073-9d2facd7aa80" providerId="ADAL" clId="{4D300873-340B-4B8B-9718-EFE76F18ADCC}" dt="2022-09-07T03:39:25.487" v="119" actId="478"/>
          <ac:spMkLst>
            <pc:docMk/>
            <pc:sldMk cId="0" sldId="265"/>
            <ac:spMk id="6" creationId="{DE39BADB-4662-46B5-29B0-1944548C20CA}"/>
          </ac:spMkLst>
        </pc:spChg>
        <pc:spChg chg="add mod">
          <ac:chgData name="Carman Li" userId="e0fcf4ae-ca00-48e1-9073-9d2facd7aa80" providerId="ADAL" clId="{4D300873-340B-4B8B-9718-EFE76F18ADCC}" dt="2022-09-07T03:39:25.958" v="120"/>
          <ac:spMkLst>
            <pc:docMk/>
            <pc:sldMk cId="0" sldId="265"/>
            <ac:spMk id="7" creationId="{8B09FFAB-CBFD-528A-6403-E317DD124118}"/>
          </ac:spMkLst>
        </pc:spChg>
        <pc:spChg chg="add mod">
          <ac:chgData name="Carman Li" userId="e0fcf4ae-ca00-48e1-9073-9d2facd7aa80" providerId="ADAL" clId="{4D300873-340B-4B8B-9718-EFE76F18ADCC}" dt="2022-09-07T03:39:25.958" v="120"/>
          <ac:spMkLst>
            <pc:docMk/>
            <pc:sldMk cId="0" sldId="265"/>
            <ac:spMk id="8" creationId="{9B4ED157-F2AB-0DA4-EABA-845482E7FB47}"/>
          </ac:spMkLst>
        </pc:spChg>
        <pc:spChg chg="add del mod">
          <ac:chgData name="Carman Li" userId="e0fcf4ae-ca00-48e1-9073-9d2facd7aa80" providerId="ADAL" clId="{4D300873-340B-4B8B-9718-EFE76F18ADCC}" dt="2022-09-07T06:10:10.680" v="1123"/>
          <ac:spMkLst>
            <pc:docMk/>
            <pc:sldMk cId="0" sldId="265"/>
            <ac:spMk id="9" creationId="{842E5D11-05FC-6A42-FAB0-4504BEA6B365}"/>
          </ac:spMkLst>
        </pc:spChg>
        <pc:spChg chg="mod">
          <ac:chgData name="Carman Li" userId="e0fcf4ae-ca00-48e1-9073-9d2facd7aa80" providerId="ADAL" clId="{4D300873-340B-4B8B-9718-EFE76F18ADCC}" dt="2022-09-07T04:20:50.170" v="1051" actId="113"/>
          <ac:spMkLst>
            <pc:docMk/>
            <pc:sldMk cId="0" sldId="265"/>
            <ac:spMk id="122" creationId="{00000000-0000-0000-0000-000000000000}"/>
          </ac:spMkLst>
        </pc:spChg>
        <pc:picChg chg="mod">
          <ac:chgData name="Carman Li" userId="e0fcf4ae-ca00-48e1-9073-9d2facd7aa80" providerId="ADAL" clId="{4D300873-340B-4B8B-9718-EFE76F18ADCC}" dt="2022-09-07T06:10:13.512" v="1129" actId="14100"/>
          <ac:picMkLst>
            <pc:docMk/>
            <pc:sldMk cId="0" sldId="265"/>
            <ac:picMk id="121" creationId="{00000000-0000-0000-0000-000000000000}"/>
          </ac:picMkLst>
        </pc:picChg>
      </pc:sldChg>
      <pc:sldChg chg="addSp modSp del mod">
        <pc:chgData name="Carman Li" userId="e0fcf4ae-ca00-48e1-9073-9d2facd7aa80" providerId="ADAL" clId="{4D300873-340B-4B8B-9718-EFE76F18ADCC}" dt="2022-09-07T06:20:59.756" v="1236" actId="47"/>
        <pc:sldMkLst>
          <pc:docMk/>
          <pc:sldMk cId="0" sldId="266"/>
        </pc:sldMkLst>
        <pc:spChg chg="add mod">
          <ac:chgData name="Carman Li" userId="e0fcf4ae-ca00-48e1-9073-9d2facd7aa80" providerId="ADAL" clId="{4D300873-340B-4B8B-9718-EFE76F18ADCC}" dt="2022-09-07T03:39:10.783" v="118" actId="14100"/>
          <ac:spMkLst>
            <pc:docMk/>
            <pc:sldMk cId="0" sldId="266"/>
            <ac:spMk id="3" creationId="{FDB58844-8AEC-92E5-FB4E-8533C0E05A2E}"/>
          </ac:spMkLst>
        </pc:spChg>
        <pc:spChg chg="add mod">
          <ac:chgData name="Carman Li" userId="e0fcf4ae-ca00-48e1-9073-9d2facd7aa80" providerId="ADAL" clId="{4D300873-340B-4B8B-9718-EFE76F18ADCC}" dt="2022-09-07T03:39:06.309" v="117" actId="20577"/>
          <ac:spMkLst>
            <pc:docMk/>
            <pc:sldMk cId="0" sldId="266"/>
            <ac:spMk id="4" creationId="{6C3C3EAD-B298-88ED-A0B6-DC500A44105C}"/>
          </ac:spMkLst>
        </pc:spChg>
        <pc:spChg chg="mod">
          <ac:chgData name="Carman Li" userId="e0fcf4ae-ca00-48e1-9073-9d2facd7aa80" providerId="ADAL" clId="{4D300873-340B-4B8B-9718-EFE76F18ADCC}" dt="2022-09-07T03:30:06.550" v="84" actId="1076"/>
          <ac:spMkLst>
            <pc:docMk/>
            <pc:sldMk cId="0" sldId="266"/>
            <ac:spMk id="128" creationId="{00000000-0000-0000-0000-000000000000}"/>
          </ac:spMkLst>
        </pc:spChg>
      </pc:sldChg>
      <pc:sldChg chg="modSp del mod">
        <pc:chgData name="Carman Li" userId="e0fcf4ae-ca00-48e1-9073-9d2facd7aa80" providerId="ADAL" clId="{4D300873-340B-4B8B-9718-EFE76F18ADCC}" dt="2022-09-07T06:36:10.986" v="1330" actId="47"/>
        <pc:sldMkLst>
          <pc:docMk/>
          <pc:sldMk cId="0" sldId="267"/>
        </pc:sldMkLst>
        <pc:spChg chg="mod">
          <ac:chgData name="Carman Li" userId="e0fcf4ae-ca00-48e1-9073-9d2facd7aa80" providerId="ADAL" clId="{4D300873-340B-4B8B-9718-EFE76F18ADCC}" dt="2022-09-07T06:33:26.980" v="1240" actId="1076"/>
          <ac:spMkLst>
            <pc:docMk/>
            <pc:sldMk cId="0" sldId="267"/>
            <ac:spMk id="133" creationId="{00000000-0000-0000-0000-000000000000}"/>
          </ac:spMkLst>
        </pc:spChg>
      </pc:sldChg>
      <pc:sldChg chg="addSp delSp modSp mod">
        <pc:chgData name="Carman Li" userId="e0fcf4ae-ca00-48e1-9073-9d2facd7aa80" providerId="ADAL" clId="{4D300873-340B-4B8B-9718-EFE76F18ADCC}" dt="2022-09-08T04:22:27.073" v="5426" actId="207"/>
        <pc:sldMkLst>
          <pc:docMk/>
          <pc:sldMk cId="0" sldId="268"/>
        </pc:sldMkLst>
        <pc:spChg chg="add del mod">
          <ac:chgData name="Carman Li" userId="e0fcf4ae-ca00-48e1-9073-9d2facd7aa80" providerId="ADAL" clId="{4D300873-340B-4B8B-9718-EFE76F18ADCC}" dt="2022-09-08T01:54:00.150" v="3069"/>
          <ac:spMkLst>
            <pc:docMk/>
            <pc:sldMk cId="0" sldId="268"/>
            <ac:spMk id="10" creationId="{42BE2E0C-31EF-58CD-C909-A698585B1C0B}"/>
          </ac:spMkLst>
        </pc:spChg>
        <pc:spChg chg="add del mod">
          <ac:chgData name="Carman Li" userId="e0fcf4ae-ca00-48e1-9073-9d2facd7aa80" providerId="ADAL" clId="{4D300873-340B-4B8B-9718-EFE76F18ADCC}" dt="2022-09-08T01:54:00.150" v="3069"/>
          <ac:spMkLst>
            <pc:docMk/>
            <pc:sldMk cId="0" sldId="268"/>
            <ac:spMk id="11" creationId="{9F43BD2E-9368-E300-9F8A-6B76368600F9}"/>
          </ac:spMkLst>
        </pc:spChg>
        <pc:spChg chg="del mod">
          <ac:chgData name="Carman Li" userId="e0fcf4ae-ca00-48e1-9073-9d2facd7aa80" providerId="ADAL" clId="{4D300873-340B-4B8B-9718-EFE76F18ADCC}" dt="2022-09-07T06:36:46.976" v="1361" actId="478"/>
          <ac:spMkLst>
            <pc:docMk/>
            <pc:sldMk cId="0" sldId="268"/>
            <ac:spMk id="139" creationId="{00000000-0000-0000-0000-000000000000}"/>
          </ac:spMkLst>
        </pc:spChg>
        <pc:spChg chg="mod">
          <ac:chgData name="Carman Li" userId="e0fcf4ae-ca00-48e1-9073-9d2facd7aa80" providerId="ADAL" clId="{4D300873-340B-4B8B-9718-EFE76F18ADCC}" dt="2022-09-07T06:36:53.823" v="1363" actId="1076"/>
          <ac:spMkLst>
            <pc:docMk/>
            <pc:sldMk cId="0" sldId="268"/>
            <ac:spMk id="140" creationId="{00000000-0000-0000-0000-000000000000}"/>
          </ac:spMkLst>
        </pc:spChg>
        <pc:spChg chg="mod">
          <ac:chgData name="Carman Li" userId="e0fcf4ae-ca00-48e1-9073-9d2facd7aa80" providerId="ADAL" clId="{4D300873-340B-4B8B-9718-EFE76F18ADCC}" dt="2022-09-08T04:22:27.073" v="5426" actId="207"/>
          <ac:spMkLst>
            <pc:docMk/>
            <pc:sldMk cId="0" sldId="268"/>
            <ac:spMk id="144" creationId="{00000000-0000-0000-0000-000000000000}"/>
          </ac:spMkLst>
        </pc:spChg>
        <pc:spChg chg="mod">
          <ac:chgData name="Carman Li" userId="e0fcf4ae-ca00-48e1-9073-9d2facd7aa80" providerId="ADAL" clId="{4D300873-340B-4B8B-9718-EFE76F18ADCC}" dt="2022-09-07T06:37:57.681" v="1384" actId="1076"/>
          <ac:spMkLst>
            <pc:docMk/>
            <pc:sldMk cId="0" sldId="268"/>
            <ac:spMk id="146" creationId="{00000000-0000-0000-0000-000000000000}"/>
          </ac:spMkLst>
        </pc:spChg>
        <pc:picChg chg="mod">
          <ac:chgData name="Carman Li" userId="e0fcf4ae-ca00-48e1-9073-9d2facd7aa80" providerId="ADAL" clId="{4D300873-340B-4B8B-9718-EFE76F18ADCC}" dt="2022-09-07T06:37:30.305" v="1377" actId="1076"/>
          <ac:picMkLst>
            <pc:docMk/>
            <pc:sldMk cId="0" sldId="268"/>
            <ac:picMk id="143" creationId="{00000000-0000-0000-0000-000000000000}"/>
          </ac:picMkLst>
        </pc:picChg>
        <pc:picChg chg="mod">
          <ac:chgData name="Carman Li" userId="e0fcf4ae-ca00-48e1-9073-9d2facd7aa80" providerId="ADAL" clId="{4D300873-340B-4B8B-9718-EFE76F18ADCC}" dt="2022-09-07T06:37:03.016" v="1366" actId="1076"/>
          <ac:picMkLst>
            <pc:docMk/>
            <pc:sldMk cId="0" sldId="268"/>
            <ac:picMk id="145" creationId="{00000000-0000-0000-0000-000000000000}"/>
          </ac:picMkLst>
        </pc:picChg>
        <pc:picChg chg="mod">
          <ac:chgData name="Carman Li" userId="e0fcf4ae-ca00-48e1-9073-9d2facd7aa80" providerId="ADAL" clId="{4D300873-340B-4B8B-9718-EFE76F18ADCC}" dt="2022-09-07T06:38:07.922" v="1387" actId="1076"/>
          <ac:picMkLst>
            <pc:docMk/>
            <pc:sldMk cId="0" sldId="268"/>
            <ac:picMk id="147" creationId="{00000000-0000-0000-0000-000000000000}"/>
          </ac:picMkLst>
        </pc:picChg>
      </pc:sldChg>
      <pc:sldChg chg="addSp delSp modSp mod">
        <pc:chgData name="Carman Li" userId="e0fcf4ae-ca00-48e1-9073-9d2facd7aa80" providerId="ADAL" clId="{4D300873-340B-4B8B-9718-EFE76F18ADCC}" dt="2022-09-14T01:48:00.525" v="8434" actId="20577"/>
        <pc:sldMkLst>
          <pc:docMk/>
          <pc:sldMk cId="0" sldId="269"/>
        </pc:sldMkLst>
        <pc:spChg chg="add mod">
          <ac:chgData name="Carman Li" userId="e0fcf4ae-ca00-48e1-9073-9d2facd7aa80" providerId="ADAL" clId="{4D300873-340B-4B8B-9718-EFE76F18ADCC}" dt="2022-09-07T07:45:34.680" v="2235" actId="208"/>
          <ac:spMkLst>
            <pc:docMk/>
            <pc:sldMk cId="0" sldId="269"/>
            <ac:spMk id="3" creationId="{666B9D87-9B09-AD03-66FE-69C46A5FBF42}"/>
          </ac:spMkLst>
        </pc:spChg>
        <pc:spChg chg="add mod">
          <ac:chgData name="Carman Li" userId="e0fcf4ae-ca00-48e1-9073-9d2facd7aa80" providerId="ADAL" clId="{4D300873-340B-4B8B-9718-EFE76F18ADCC}" dt="2022-09-14T01:47:33.974" v="8419" actId="20577"/>
          <ac:spMkLst>
            <pc:docMk/>
            <pc:sldMk cId="0" sldId="269"/>
            <ac:spMk id="11" creationId="{D1FF137A-596A-4C6F-9C96-92CD03E729DD}"/>
          </ac:spMkLst>
        </pc:spChg>
        <pc:spChg chg="add mod">
          <ac:chgData name="Carman Li" userId="e0fcf4ae-ca00-48e1-9073-9d2facd7aa80" providerId="ADAL" clId="{4D300873-340B-4B8B-9718-EFE76F18ADCC}" dt="2022-09-07T07:45:42.582" v="2240" actId="1076"/>
          <ac:spMkLst>
            <pc:docMk/>
            <pc:sldMk cId="0" sldId="269"/>
            <ac:spMk id="13" creationId="{19C30F2C-E44E-7465-83D4-FB9B67B410F9}"/>
          </ac:spMkLst>
        </pc:spChg>
        <pc:spChg chg="mod">
          <ac:chgData name="Carman Li" userId="e0fcf4ae-ca00-48e1-9073-9d2facd7aa80" providerId="ADAL" clId="{4D300873-340B-4B8B-9718-EFE76F18ADCC}" dt="2022-09-14T01:47:39.071" v="8420" actId="14100"/>
          <ac:spMkLst>
            <pc:docMk/>
            <pc:sldMk cId="0" sldId="269"/>
            <ac:spMk id="152" creationId="{00000000-0000-0000-0000-000000000000}"/>
          </ac:spMkLst>
        </pc:spChg>
        <pc:spChg chg="mod">
          <ac:chgData name="Carman Li" userId="e0fcf4ae-ca00-48e1-9073-9d2facd7aa80" providerId="ADAL" clId="{4D300873-340B-4B8B-9718-EFE76F18ADCC}" dt="2022-09-07T07:33:05.288" v="2191" actId="1076"/>
          <ac:spMkLst>
            <pc:docMk/>
            <pc:sldMk cId="0" sldId="269"/>
            <ac:spMk id="153" creationId="{00000000-0000-0000-0000-000000000000}"/>
          </ac:spMkLst>
        </pc:spChg>
        <pc:spChg chg="mod">
          <ac:chgData name="Carman Li" userId="e0fcf4ae-ca00-48e1-9073-9d2facd7aa80" providerId="ADAL" clId="{4D300873-340B-4B8B-9718-EFE76F18ADCC}" dt="2022-09-08T03:24:27.161" v="4633" actId="404"/>
          <ac:spMkLst>
            <pc:docMk/>
            <pc:sldMk cId="0" sldId="269"/>
            <ac:spMk id="156" creationId="{00000000-0000-0000-0000-000000000000}"/>
          </ac:spMkLst>
        </pc:spChg>
        <pc:spChg chg="mod">
          <ac:chgData name="Carman Li" userId="e0fcf4ae-ca00-48e1-9073-9d2facd7aa80" providerId="ADAL" clId="{4D300873-340B-4B8B-9718-EFE76F18ADCC}" dt="2022-09-14T01:48:00.525" v="8434" actId="20577"/>
          <ac:spMkLst>
            <pc:docMk/>
            <pc:sldMk cId="0" sldId="269"/>
            <ac:spMk id="158" creationId="{00000000-0000-0000-0000-000000000000}"/>
          </ac:spMkLst>
        </pc:spChg>
        <pc:spChg chg="del mod">
          <ac:chgData name="Carman Li" userId="e0fcf4ae-ca00-48e1-9073-9d2facd7aa80" providerId="ADAL" clId="{4D300873-340B-4B8B-9718-EFE76F18ADCC}" dt="2022-09-07T07:23:07.161" v="2167" actId="478"/>
          <ac:spMkLst>
            <pc:docMk/>
            <pc:sldMk cId="0" sldId="269"/>
            <ac:spMk id="159" creationId="{00000000-0000-0000-0000-000000000000}"/>
          </ac:spMkLst>
        </pc:spChg>
        <pc:picChg chg="mod">
          <ac:chgData name="Carman Li" userId="e0fcf4ae-ca00-48e1-9073-9d2facd7aa80" providerId="ADAL" clId="{4D300873-340B-4B8B-9718-EFE76F18ADCC}" dt="2022-09-07T07:33:05.288" v="2191" actId="1076"/>
          <ac:picMkLst>
            <pc:docMk/>
            <pc:sldMk cId="0" sldId="269"/>
            <ac:picMk id="157" creationId="{00000000-0000-0000-0000-000000000000}"/>
          </ac:picMkLst>
        </pc:picChg>
      </pc:sldChg>
      <pc:sldChg chg="delSp modSp del mod">
        <pc:chgData name="Carman Li" userId="e0fcf4ae-ca00-48e1-9073-9d2facd7aa80" providerId="ADAL" clId="{4D300873-340B-4B8B-9718-EFE76F18ADCC}" dt="2022-09-07T07:56:59.227" v="2411" actId="47"/>
        <pc:sldMkLst>
          <pc:docMk/>
          <pc:sldMk cId="0" sldId="270"/>
        </pc:sldMkLst>
        <pc:spChg chg="del mod">
          <ac:chgData name="Carman Li" userId="e0fcf4ae-ca00-48e1-9073-9d2facd7aa80" providerId="ADAL" clId="{4D300873-340B-4B8B-9718-EFE76F18ADCC}" dt="2022-09-07T07:53:55.301" v="2387"/>
          <ac:spMkLst>
            <pc:docMk/>
            <pc:sldMk cId="0" sldId="270"/>
            <ac:spMk id="168" creationId="{00000000-0000-0000-0000-000000000000}"/>
          </ac:spMkLst>
        </pc:spChg>
      </pc:sldChg>
      <pc:sldChg chg="del ord">
        <pc:chgData name="Carman Li" userId="e0fcf4ae-ca00-48e1-9073-9d2facd7aa80" providerId="ADAL" clId="{4D300873-340B-4B8B-9718-EFE76F18ADCC}" dt="2022-09-07T07:58:51.722" v="2487" actId="47"/>
        <pc:sldMkLst>
          <pc:docMk/>
          <pc:sldMk cId="0" sldId="271"/>
        </pc:sldMkLst>
      </pc:sldChg>
      <pc:sldChg chg="del">
        <pc:chgData name="Carman Li" userId="e0fcf4ae-ca00-48e1-9073-9d2facd7aa80" providerId="ADAL" clId="{4D300873-340B-4B8B-9718-EFE76F18ADCC}" dt="2022-09-07T08:19:28.608" v="2969" actId="47"/>
        <pc:sldMkLst>
          <pc:docMk/>
          <pc:sldMk cId="0" sldId="272"/>
        </pc:sldMkLst>
      </pc:sldChg>
      <pc:sldChg chg="delSp modSp mod">
        <pc:chgData name="Carman Li" userId="e0fcf4ae-ca00-48e1-9073-9d2facd7aa80" providerId="ADAL" clId="{4D300873-340B-4B8B-9718-EFE76F18ADCC}" dt="2022-09-08T08:37:30.972" v="7778" actId="20577"/>
        <pc:sldMkLst>
          <pc:docMk/>
          <pc:sldMk cId="0" sldId="273"/>
        </pc:sldMkLst>
        <pc:spChg chg="mod">
          <ac:chgData name="Carman Li" userId="e0fcf4ae-ca00-48e1-9073-9d2facd7aa80" providerId="ADAL" clId="{4D300873-340B-4B8B-9718-EFE76F18ADCC}" dt="2022-09-08T08:37:30.972" v="7778" actId="20577"/>
          <ac:spMkLst>
            <pc:docMk/>
            <pc:sldMk cId="0" sldId="273"/>
            <ac:spMk id="200" creationId="{00000000-0000-0000-0000-000000000000}"/>
          </ac:spMkLst>
        </pc:spChg>
        <pc:spChg chg="mod">
          <ac:chgData name="Carman Li" userId="e0fcf4ae-ca00-48e1-9073-9d2facd7aa80" providerId="ADAL" clId="{4D300873-340B-4B8B-9718-EFE76F18ADCC}" dt="2022-09-07T08:20:22.919" v="2977" actId="1076"/>
          <ac:spMkLst>
            <pc:docMk/>
            <pc:sldMk cId="0" sldId="273"/>
            <ac:spMk id="201" creationId="{00000000-0000-0000-0000-000000000000}"/>
          </ac:spMkLst>
        </pc:spChg>
        <pc:spChg chg="del mod">
          <ac:chgData name="Carman Li" userId="e0fcf4ae-ca00-48e1-9073-9d2facd7aa80" providerId="ADAL" clId="{4D300873-340B-4B8B-9718-EFE76F18ADCC}" dt="2022-09-07T08:20:29.176" v="2979" actId="478"/>
          <ac:spMkLst>
            <pc:docMk/>
            <pc:sldMk cId="0" sldId="273"/>
            <ac:spMk id="202" creationId="{00000000-0000-0000-0000-000000000000}"/>
          </ac:spMkLst>
        </pc:spChg>
        <pc:picChg chg="del">
          <ac:chgData name="Carman Li" userId="e0fcf4ae-ca00-48e1-9073-9d2facd7aa80" providerId="ADAL" clId="{4D300873-340B-4B8B-9718-EFE76F18ADCC}" dt="2022-09-07T08:19:40.071" v="2971" actId="478"/>
          <ac:picMkLst>
            <pc:docMk/>
            <pc:sldMk cId="0" sldId="273"/>
            <ac:picMk id="203" creationId="{00000000-0000-0000-0000-000000000000}"/>
          </ac:picMkLst>
        </pc:picChg>
      </pc:sldChg>
      <pc:sldChg chg="addSp delSp modSp mod ord">
        <pc:chgData name="Carman Li" userId="e0fcf4ae-ca00-48e1-9073-9d2facd7aa80" providerId="ADAL" clId="{4D300873-340B-4B8B-9718-EFE76F18ADCC}" dt="2022-09-08T08:14:06.018" v="7464" actId="207"/>
        <pc:sldMkLst>
          <pc:docMk/>
          <pc:sldMk cId="0" sldId="274"/>
        </pc:sldMkLst>
        <pc:spChg chg="add mod">
          <ac:chgData name="Carman Li" userId="e0fcf4ae-ca00-48e1-9073-9d2facd7aa80" providerId="ADAL" clId="{4D300873-340B-4B8B-9718-EFE76F18ADCC}" dt="2022-09-08T08:14:06.018" v="7464" actId="207"/>
          <ac:spMkLst>
            <pc:docMk/>
            <pc:sldMk cId="0" sldId="274"/>
            <ac:spMk id="5" creationId="{B75553B4-74C3-053C-DA6E-D3E47FEF807E}"/>
          </ac:spMkLst>
        </pc:spChg>
        <pc:spChg chg="mod">
          <ac:chgData name="Carman Li" userId="e0fcf4ae-ca00-48e1-9073-9d2facd7aa80" providerId="ADAL" clId="{4D300873-340B-4B8B-9718-EFE76F18ADCC}" dt="2022-09-07T08:15:39.423" v="2693" actId="20577"/>
          <ac:spMkLst>
            <pc:docMk/>
            <pc:sldMk cId="0" sldId="274"/>
            <ac:spMk id="208" creationId="{00000000-0000-0000-0000-000000000000}"/>
          </ac:spMkLst>
        </pc:spChg>
        <pc:spChg chg="del mod">
          <ac:chgData name="Carman Li" userId="e0fcf4ae-ca00-48e1-9073-9d2facd7aa80" providerId="ADAL" clId="{4D300873-340B-4B8B-9718-EFE76F18ADCC}" dt="2022-09-08T07:51:31.146" v="7286" actId="478"/>
          <ac:spMkLst>
            <pc:docMk/>
            <pc:sldMk cId="0" sldId="274"/>
            <ac:spMk id="209" creationId="{00000000-0000-0000-0000-000000000000}"/>
          </ac:spMkLst>
        </pc:spChg>
        <pc:spChg chg="mod">
          <ac:chgData name="Carman Li" userId="e0fcf4ae-ca00-48e1-9073-9d2facd7aa80" providerId="ADAL" clId="{4D300873-340B-4B8B-9718-EFE76F18ADCC}" dt="2022-09-07T08:15:55.182" v="2695" actId="207"/>
          <ac:spMkLst>
            <pc:docMk/>
            <pc:sldMk cId="0" sldId="274"/>
            <ac:spMk id="210" creationId="{00000000-0000-0000-0000-000000000000}"/>
          </ac:spMkLst>
        </pc:spChg>
      </pc:sldChg>
      <pc:sldChg chg="delSp modSp del mod">
        <pc:chgData name="Carman Li" userId="e0fcf4ae-ca00-48e1-9073-9d2facd7aa80" providerId="ADAL" clId="{4D300873-340B-4B8B-9718-EFE76F18ADCC}" dt="2022-09-07T08:41:38.299" v="3047" actId="47"/>
        <pc:sldMkLst>
          <pc:docMk/>
          <pc:sldMk cId="0" sldId="275"/>
        </pc:sldMkLst>
        <pc:spChg chg="mod">
          <ac:chgData name="Carman Li" userId="e0fcf4ae-ca00-48e1-9073-9d2facd7aa80" providerId="ADAL" clId="{4D300873-340B-4B8B-9718-EFE76F18ADCC}" dt="2022-09-07T08:39:49.768" v="2989" actId="20577"/>
          <ac:spMkLst>
            <pc:docMk/>
            <pc:sldMk cId="0" sldId="275"/>
            <ac:spMk id="216" creationId="{00000000-0000-0000-0000-000000000000}"/>
          </ac:spMkLst>
        </pc:spChg>
        <pc:picChg chg="del">
          <ac:chgData name="Carman Li" userId="e0fcf4ae-ca00-48e1-9073-9d2facd7aa80" providerId="ADAL" clId="{4D300873-340B-4B8B-9718-EFE76F18ADCC}" dt="2022-09-07T08:41:09.563" v="3035" actId="21"/>
          <ac:picMkLst>
            <pc:docMk/>
            <pc:sldMk cId="0" sldId="275"/>
            <ac:picMk id="217" creationId="{00000000-0000-0000-0000-000000000000}"/>
          </ac:picMkLst>
        </pc:picChg>
      </pc:sldChg>
      <pc:sldChg chg="modSp del mod">
        <pc:chgData name="Carman Li" userId="e0fcf4ae-ca00-48e1-9073-9d2facd7aa80" providerId="ADAL" clId="{4D300873-340B-4B8B-9718-EFE76F18ADCC}" dt="2022-09-08T04:26:25.234" v="5447" actId="47"/>
        <pc:sldMkLst>
          <pc:docMk/>
          <pc:sldMk cId="0" sldId="276"/>
        </pc:sldMkLst>
        <pc:spChg chg="mod">
          <ac:chgData name="Carman Li" userId="e0fcf4ae-ca00-48e1-9073-9d2facd7aa80" providerId="ADAL" clId="{4D300873-340B-4B8B-9718-EFE76F18ADCC}" dt="2022-09-08T04:23:06.153" v="5428" actId="1076"/>
          <ac:spMkLst>
            <pc:docMk/>
            <pc:sldMk cId="0" sldId="276"/>
            <ac:spMk id="222" creationId="{00000000-0000-0000-0000-000000000000}"/>
          </ac:spMkLst>
        </pc:spChg>
        <pc:spChg chg="mod">
          <ac:chgData name="Carman Li" userId="e0fcf4ae-ca00-48e1-9073-9d2facd7aa80" providerId="ADAL" clId="{4D300873-340B-4B8B-9718-EFE76F18ADCC}" dt="2022-09-08T04:02:35.616" v="5361" actId="1076"/>
          <ac:spMkLst>
            <pc:docMk/>
            <pc:sldMk cId="0" sldId="276"/>
            <ac:spMk id="223" creationId="{00000000-0000-0000-0000-000000000000}"/>
          </ac:spMkLst>
        </pc:spChg>
        <pc:picChg chg="mod">
          <ac:chgData name="Carman Li" userId="e0fcf4ae-ca00-48e1-9073-9d2facd7aa80" providerId="ADAL" clId="{4D300873-340B-4B8B-9718-EFE76F18ADCC}" dt="2022-09-08T04:22:40.463" v="5427" actId="1076"/>
          <ac:picMkLst>
            <pc:docMk/>
            <pc:sldMk cId="0" sldId="276"/>
            <ac:picMk id="226" creationId="{00000000-0000-0000-0000-000000000000}"/>
          </ac:picMkLst>
        </pc:picChg>
      </pc:sldChg>
      <pc:sldChg chg="addSp modSp mod ord">
        <pc:chgData name="Carman Li" userId="e0fcf4ae-ca00-48e1-9073-9d2facd7aa80" providerId="ADAL" clId="{4D300873-340B-4B8B-9718-EFE76F18ADCC}" dt="2022-09-14T03:47:28.443" v="8719" actId="20577"/>
        <pc:sldMkLst>
          <pc:docMk/>
          <pc:sldMk cId="0" sldId="277"/>
        </pc:sldMkLst>
        <pc:spChg chg="mod">
          <ac:chgData name="Carman Li" userId="e0fcf4ae-ca00-48e1-9073-9d2facd7aa80" providerId="ADAL" clId="{4D300873-340B-4B8B-9718-EFE76F18ADCC}" dt="2022-09-14T03:47:28.443" v="8719" actId="20577"/>
          <ac:spMkLst>
            <pc:docMk/>
            <pc:sldMk cId="0" sldId="277"/>
            <ac:spMk id="233" creationId="{00000000-0000-0000-0000-000000000000}"/>
          </ac:spMkLst>
        </pc:spChg>
        <pc:spChg chg="mod">
          <ac:chgData name="Carman Li" userId="e0fcf4ae-ca00-48e1-9073-9d2facd7aa80" providerId="ADAL" clId="{4D300873-340B-4B8B-9718-EFE76F18ADCC}" dt="2022-09-08T08:00:56.492" v="7346" actId="1076"/>
          <ac:spMkLst>
            <pc:docMk/>
            <pc:sldMk cId="0" sldId="277"/>
            <ac:spMk id="237" creationId="{00000000-0000-0000-0000-000000000000}"/>
          </ac:spMkLst>
        </pc:spChg>
        <pc:picChg chg="add mod">
          <ac:chgData name="Carman Li" userId="e0fcf4ae-ca00-48e1-9073-9d2facd7aa80" providerId="ADAL" clId="{4D300873-340B-4B8B-9718-EFE76F18ADCC}" dt="2022-09-08T04:26:07.467" v="5443"/>
          <ac:picMkLst>
            <pc:docMk/>
            <pc:sldMk cId="0" sldId="277"/>
            <ac:picMk id="9" creationId="{03BFC202-8BA0-B849-ACE7-EEE3BB0A7459}"/>
          </ac:picMkLst>
        </pc:picChg>
        <pc:picChg chg="mod">
          <ac:chgData name="Carman Li" userId="e0fcf4ae-ca00-48e1-9073-9d2facd7aa80" providerId="ADAL" clId="{4D300873-340B-4B8B-9718-EFE76F18ADCC}" dt="2022-09-08T04:25:55.219" v="5440" actId="14100"/>
          <ac:picMkLst>
            <pc:docMk/>
            <pc:sldMk cId="0" sldId="277"/>
            <ac:picMk id="236" creationId="{00000000-0000-0000-0000-000000000000}"/>
          </ac:picMkLst>
        </pc:picChg>
        <pc:picChg chg="mod">
          <ac:chgData name="Carman Li" userId="e0fcf4ae-ca00-48e1-9073-9d2facd7aa80" providerId="ADAL" clId="{4D300873-340B-4B8B-9718-EFE76F18ADCC}" dt="2022-09-08T04:25:59.327" v="5441" actId="1076"/>
          <ac:picMkLst>
            <pc:docMk/>
            <pc:sldMk cId="0" sldId="277"/>
            <ac:picMk id="238" creationId="{00000000-0000-0000-0000-000000000000}"/>
          </ac:picMkLst>
        </pc:picChg>
      </pc:sldChg>
      <pc:sldChg chg="delSp del mod">
        <pc:chgData name="Carman Li" userId="e0fcf4ae-ca00-48e1-9073-9d2facd7aa80" providerId="ADAL" clId="{4D300873-340B-4B8B-9718-EFE76F18ADCC}" dt="2022-09-08T07:48:06.161" v="7206" actId="47"/>
        <pc:sldMkLst>
          <pc:docMk/>
          <pc:sldMk cId="0" sldId="278"/>
        </pc:sldMkLst>
        <pc:spChg chg="del">
          <ac:chgData name="Carman Li" userId="e0fcf4ae-ca00-48e1-9073-9d2facd7aa80" providerId="ADAL" clId="{4D300873-340B-4B8B-9718-EFE76F18ADCC}" dt="2022-09-08T06:14:45.210" v="5792" actId="478"/>
          <ac:spMkLst>
            <pc:docMk/>
            <pc:sldMk cId="0" sldId="278"/>
            <ac:spMk id="249" creationId="{00000000-0000-0000-0000-000000000000}"/>
          </ac:spMkLst>
        </pc:spChg>
      </pc:sldChg>
      <pc:sldChg chg="del">
        <pc:chgData name="Carman Li" userId="e0fcf4ae-ca00-48e1-9073-9d2facd7aa80" providerId="ADAL" clId="{4D300873-340B-4B8B-9718-EFE76F18ADCC}" dt="2022-09-08T07:48:06.161" v="7206" actId="47"/>
        <pc:sldMkLst>
          <pc:docMk/>
          <pc:sldMk cId="0" sldId="279"/>
        </pc:sldMkLst>
      </pc:sldChg>
      <pc:sldChg chg="del">
        <pc:chgData name="Carman Li" userId="e0fcf4ae-ca00-48e1-9073-9d2facd7aa80" providerId="ADAL" clId="{4D300873-340B-4B8B-9718-EFE76F18ADCC}" dt="2022-09-08T08:32:07.453" v="7700" actId="47"/>
        <pc:sldMkLst>
          <pc:docMk/>
          <pc:sldMk cId="0" sldId="280"/>
        </pc:sldMkLst>
      </pc:sldChg>
      <pc:sldChg chg="del">
        <pc:chgData name="Carman Li" userId="e0fcf4ae-ca00-48e1-9073-9d2facd7aa80" providerId="ADAL" clId="{4D300873-340B-4B8B-9718-EFE76F18ADCC}" dt="2022-09-08T08:12:38.625" v="7446" actId="47"/>
        <pc:sldMkLst>
          <pc:docMk/>
          <pc:sldMk cId="0" sldId="281"/>
        </pc:sldMkLst>
      </pc:sldChg>
      <pc:sldChg chg="del">
        <pc:chgData name="Carman Li" userId="e0fcf4ae-ca00-48e1-9073-9d2facd7aa80" providerId="ADAL" clId="{4D300873-340B-4B8B-9718-EFE76F18ADCC}" dt="2022-09-08T08:34:25.954" v="7711" actId="47"/>
        <pc:sldMkLst>
          <pc:docMk/>
          <pc:sldMk cId="0" sldId="282"/>
        </pc:sldMkLst>
      </pc:sldChg>
      <pc:sldChg chg="modSp del mod">
        <pc:chgData name="Carman Li" userId="e0fcf4ae-ca00-48e1-9073-9d2facd7aa80" providerId="ADAL" clId="{4D300873-340B-4B8B-9718-EFE76F18ADCC}" dt="2022-09-08T08:39:54.406" v="7799" actId="47"/>
        <pc:sldMkLst>
          <pc:docMk/>
          <pc:sldMk cId="0" sldId="283"/>
        </pc:sldMkLst>
        <pc:spChg chg="mod">
          <ac:chgData name="Carman Li" userId="e0fcf4ae-ca00-48e1-9073-9d2facd7aa80" providerId="ADAL" clId="{4D300873-340B-4B8B-9718-EFE76F18ADCC}" dt="2022-09-08T08:37:43.628" v="7779" actId="1076"/>
          <ac:spMkLst>
            <pc:docMk/>
            <pc:sldMk cId="0" sldId="283"/>
            <ac:spMk id="296" creationId="{00000000-0000-0000-0000-000000000000}"/>
          </ac:spMkLst>
        </pc:spChg>
        <pc:spChg chg="mod">
          <ac:chgData name="Carman Li" userId="e0fcf4ae-ca00-48e1-9073-9d2facd7aa80" providerId="ADAL" clId="{4D300873-340B-4B8B-9718-EFE76F18ADCC}" dt="2022-09-08T08:37:43.628" v="7779" actId="1076"/>
          <ac:spMkLst>
            <pc:docMk/>
            <pc:sldMk cId="0" sldId="283"/>
            <ac:spMk id="297" creationId="{00000000-0000-0000-0000-000000000000}"/>
          </ac:spMkLst>
        </pc:spChg>
        <pc:picChg chg="mod">
          <ac:chgData name="Carman Li" userId="e0fcf4ae-ca00-48e1-9073-9d2facd7aa80" providerId="ADAL" clId="{4D300873-340B-4B8B-9718-EFE76F18ADCC}" dt="2022-09-08T08:37:43.628" v="7779" actId="1076"/>
          <ac:picMkLst>
            <pc:docMk/>
            <pc:sldMk cId="0" sldId="283"/>
            <ac:picMk id="299" creationId="{00000000-0000-0000-0000-000000000000}"/>
          </ac:picMkLst>
        </pc:picChg>
      </pc:sldChg>
      <pc:sldChg chg="modSp del mod">
        <pc:chgData name="Carman Li" userId="e0fcf4ae-ca00-48e1-9073-9d2facd7aa80" providerId="ADAL" clId="{4D300873-340B-4B8B-9718-EFE76F18ADCC}" dt="2022-09-08T08:40:41.040" v="7804" actId="47"/>
        <pc:sldMkLst>
          <pc:docMk/>
          <pc:sldMk cId="0" sldId="284"/>
        </pc:sldMkLst>
        <pc:spChg chg="mod">
          <ac:chgData name="Carman Li" userId="e0fcf4ae-ca00-48e1-9073-9d2facd7aa80" providerId="ADAL" clId="{4D300873-340B-4B8B-9718-EFE76F18ADCC}" dt="2022-09-08T08:16:07.574" v="7474"/>
          <ac:spMkLst>
            <pc:docMk/>
            <pc:sldMk cId="0" sldId="284"/>
            <ac:spMk id="304" creationId="{00000000-0000-0000-0000-000000000000}"/>
          </ac:spMkLst>
        </pc:spChg>
        <pc:picChg chg="mod">
          <ac:chgData name="Carman Li" userId="e0fcf4ae-ca00-48e1-9073-9d2facd7aa80" providerId="ADAL" clId="{4D300873-340B-4B8B-9718-EFE76F18ADCC}" dt="2022-09-08T08:16:14.679" v="7475" actId="1076"/>
          <ac:picMkLst>
            <pc:docMk/>
            <pc:sldMk cId="0" sldId="284"/>
            <ac:picMk id="306" creationId="{00000000-0000-0000-0000-000000000000}"/>
          </ac:picMkLst>
        </pc:picChg>
      </pc:sldChg>
      <pc:sldChg chg="addSp delSp modSp mod setBg">
        <pc:chgData name="Carman Li" userId="e0fcf4ae-ca00-48e1-9073-9d2facd7aa80" providerId="ADAL" clId="{4D300873-340B-4B8B-9718-EFE76F18ADCC}" dt="2022-09-15T01:09:57.938" v="9099" actId="20577"/>
        <pc:sldMkLst>
          <pc:docMk/>
          <pc:sldMk cId="0" sldId="285"/>
        </pc:sldMkLst>
        <pc:spChg chg="add mod">
          <ac:chgData name="Carman Li" userId="e0fcf4ae-ca00-48e1-9073-9d2facd7aa80" providerId="ADAL" clId="{4D300873-340B-4B8B-9718-EFE76F18ADCC}" dt="2022-09-08T08:46:10.380" v="7954"/>
          <ac:spMkLst>
            <pc:docMk/>
            <pc:sldMk cId="0" sldId="285"/>
            <ac:spMk id="3" creationId="{023805C7-5869-BD85-2C6E-8D1A18741685}"/>
          </ac:spMkLst>
        </pc:spChg>
        <pc:spChg chg="add mod">
          <ac:chgData name="Carman Li" userId="e0fcf4ae-ca00-48e1-9073-9d2facd7aa80" providerId="ADAL" clId="{4D300873-340B-4B8B-9718-EFE76F18ADCC}" dt="2022-09-15T01:09:57.938" v="9099" actId="20577"/>
          <ac:spMkLst>
            <pc:docMk/>
            <pc:sldMk cId="0" sldId="285"/>
            <ac:spMk id="4" creationId="{C1447E44-6725-D8AB-9B54-B0C4269DA8E9}"/>
          </ac:spMkLst>
        </pc:spChg>
        <pc:spChg chg="del mod">
          <ac:chgData name="Carman Li" userId="e0fcf4ae-ca00-48e1-9073-9d2facd7aa80" providerId="ADAL" clId="{4D300873-340B-4B8B-9718-EFE76F18ADCC}" dt="2022-09-08T08:46:11.653" v="7955" actId="478"/>
          <ac:spMkLst>
            <pc:docMk/>
            <pc:sldMk cId="0" sldId="285"/>
            <ac:spMk id="318" creationId="{00000000-0000-0000-0000-000000000000}"/>
          </ac:spMkLst>
        </pc:spChg>
      </pc:sldChg>
      <pc:sldChg chg="addSp delSp modSp add mod ord setBg">
        <pc:chgData name="Carman Li" userId="e0fcf4ae-ca00-48e1-9073-9d2facd7aa80" providerId="ADAL" clId="{4D300873-340B-4B8B-9718-EFE76F18ADCC}" dt="2022-09-15T02:17:03.159" v="10435" actId="1076"/>
        <pc:sldMkLst>
          <pc:docMk/>
          <pc:sldMk cId="2440264680" sldId="299"/>
        </pc:sldMkLst>
        <pc:spChg chg="mod">
          <ac:chgData name="Carman Li" userId="e0fcf4ae-ca00-48e1-9073-9d2facd7aa80" providerId="ADAL" clId="{4D300873-340B-4B8B-9718-EFE76F18ADCC}" dt="2022-09-15T01:15:27.367" v="9104" actId="1076"/>
          <ac:spMkLst>
            <pc:docMk/>
            <pc:sldMk cId="2440264680" sldId="299"/>
            <ac:spMk id="2" creationId="{366CCA31-6F89-4656-BF47-31EE636C3639}"/>
          </ac:spMkLst>
        </pc:spChg>
        <pc:spChg chg="add del mod">
          <ac:chgData name="Carman Li" userId="e0fcf4ae-ca00-48e1-9073-9d2facd7aa80" providerId="ADAL" clId="{4D300873-340B-4B8B-9718-EFE76F18ADCC}" dt="2022-09-08T08:44:45.460" v="7944" actId="478"/>
          <ac:spMkLst>
            <pc:docMk/>
            <pc:sldMk cId="2440264680" sldId="299"/>
            <ac:spMk id="4" creationId="{A63B9AE9-1AEB-4BD3-99A9-647F2F8332AB}"/>
          </ac:spMkLst>
        </pc:spChg>
        <pc:spChg chg="del mod">
          <ac:chgData name="Carman Li" userId="e0fcf4ae-ca00-48e1-9073-9d2facd7aa80" providerId="ADAL" clId="{4D300873-340B-4B8B-9718-EFE76F18ADCC}" dt="2022-09-14T09:22:20.049" v="8775" actId="21"/>
          <ac:spMkLst>
            <pc:docMk/>
            <pc:sldMk cId="2440264680" sldId="299"/>
            <ac:spMk id="5" creationId="{9977437A-7751-4ACF-9ABA-68ECBDB62C92}"/>
          </ac:spMkLst>
        </pc:spChg>
        <pc:spChg chg="del mod">
          <ac:chgData name="Carman Li" userId="e0fcf4ae-ca00-48e1-9073-9d2facd7aa80" providerId="ADAL" clId="{4D300873-340B-4B8B-9718-EFE76F18ADCC}" dt="2022-09-14T09:21:48.355" v="8761" actId="478"/>
          <ac:spMkLst>
            <pc:docMk/>
            <pc:sldMk cId="2440264680" sldId="299"/>
            <ac:spMk id="6" creationId="{9D352DC8-5927-42B1-AC91-0300BB7C2C64}"/>
          </ac:spMkLst>
        </pc:spChg>
        <pc:spChg chg="mod">
          <ac:chgData name="Carman Li" userId="e0fcf4ae-ca00-48e1-9073-9d2facd7aa80" providerId="ADAL" clId="{4D300873-340B-4B8B-9718-EFE76F18ADCC}" dt="2022-09-15T01:15:27.367" v="9104" actId="1076"/>
          <ac:spMkLst>
            <pc:docMk/>
            <pc:sldMk cId="2440264680" sldId="299"/>
            <ac:spMk id="7" creationId="{B216EC87-42A6-46BD-8508-C0D0D8965737}"/>
          </ac:spMkLst>
        </pc:spChg>
        <pc:spChg chg="del">
          <ac:chgData name="Carman Li" userId="e0fcf4ae-ca00-48e1-9073-9d2facd7aa80" providerId="ADAL" clId="{4D300873-340B-4B8B-9718-EFE76F18ADCC}" dt="2022-09-14T09:21:44.836" v="8757" actId="478"/>
          <ac:spMkLst>
            <pc:docMk/>
            <pc:sldMk cId="2440264680" sldId="299"/>
            <ac:spMk id="8" creationId="{7AE9849A-87B4-4D8F-B539-480EBEFD0506}"/>
          </ac:spMkLst>
        </pc:spChg>
        <pc:spChg chg="add del mod">
          <ac:chgData name="Carman Li" userId="e0fcf4ae-ca00-48e1-9073-9d2facd7aa80" providerId="ADAL" clId="{4D300873-340B-4B8B-9718-EFE76F18ADCC}" dt="2022-09-08T08:44:51.117" v="7950" actId="1037"/>
          <ac:spMkLst>
            <pc:docMk/>
            <pc:sldMk cId="2440264680" sldId="299"/>
            <ac:spMk id="13" creationId="{2E6F0709-E883-B844-ED0D-ED327F5AA8C7}"/>
          </ac:spMkLst>
        </pc:spChg>
        <pc:spChg chg="add del mod">
          <ac:chgData name="Carman Li" userId="e0fcf4ae-ca00-48e1-9073-9d2facd7aa80" providerId="ADAL" clId="{4D300873-340B-4B8B-9718-EFE76F18ADCC}" dt="2022-09-08T08:44:40.302" v="7940"/>
          <ac:spMkLst>
            <pc:docMk/>
            <pc:sldMk cId="2440264680" sldId="299"/>
            <ac:spMk id="15" creationId="{B8A64CD9-F7E1-5BC6-F815-B2D2C2AD5CAE}"/>
          </ac:spMkLst>
        </pc:spChg>
        <pc:spChg chg="add mod">
          <ac:chgData name="Carman Li" userId="e0fcf4ae-ca00-48e1-9073-9d2facd7aa80" providerId="ADAL" clId="{4D300873-340B-4B8B-9718-EFE76F18ADCC}" dt="2022-09-15T02:15:49.267" v="10412" actId="255"/>
          <ac:spMkLst>
            <pc:docMk/>
            <pc:sldMk cId="2440264680" sldId="299"/>
            <ac:spMk id="16" creationId="{3B3D419A-B434-025E-1161-6634D8884824}"/>
          </ac:spMkLst>
        </pc:spChg>
        <pc:spChg chg="add mod">
          <ac:chgData name="Carman Li" userId="e0fcf4ae-ca00-48e1-9073-9d2facd7aa80" providerId="ADAL" clId="{4D300873-340B-4B8B-9718-EFE76F18ADCC}" dt="2022-09-15T02:16:27.264" v="10424" actId="1076"/>
          <ac:spMkLst>
            <pc:docMk/>
            <pc:sldMk cId="2440264680" sldId="299"/>
            <ac:spMk id="18" creationId="{B2A57EDF-1B1E-11B3-0B41-0988AB263187}"/>
          </ac:spMkLst>
        </pc:spChg>
        <pc:spChg chg="add mod">
          <ac:chgData name="Carman Li" userId="e0fcf4ae-ca00-48e1-9073-9d2facd7aa80" providerId="ADAL" clId="{4D300873-340B-4B8B-9718-EFE76F18ADCC}" dt="2022-09-15T02:17:03.159" v="10435" actId="1076"/>
          <ac:spMkLst>
            <pc:docMk/>
            <pc:sldMk cId="2440264680" sldId="299"/>
            <ac:spMk id="19" creationId="{5B9E860E-C046-737E-07AA-DB66B8C62C27}"/>
          </ac:spMkLst>
        </pc:spChg>
        <pc:spChg chg="add mod">
          <ac:chgData name="Carman Li" userId="e0fcf4ae-ca00-48e1-9073-9d2facd7aa80" providerId="ADAL" clId="{4D300873-340B-4B8B-9718-EFE76F18ADCC}" dt="2022-09-15T02:16:34.776" v="10426" actId="1076"/>
          <ac:spMkLst>
            <pc:docMk/>
            <pc:sldMk cId="2440264680" sldId="299"/>
            <ac:spMk id="20" creationId="{E2DD6452-CFAA-EE01-E00A-7F10D03D3C6A}"/>
          </ac:spMkLst>
        </pc:spChg>
        <pc:spChg chg="add mod">
          <ac:chgData name="Carman Li" userId="e0fcf4ae-ca00-48e1-9073-9d2facd7aa80" providerId="ADAL" clId="{4D300873-340B-4B8B-9718-EFE76F18ADCC}" dt="2022-09-15T02:16:55.016" v="10433" actId="14100"/>
          <ac:spMkLst>
            <pc:docMk/>
            <pc:sldMk cId="2440264680" sldId="299"/>
            <ac:spMk id="21" creationId="{8E06E569-18AB-970D-247D-360ADAFDBD9D}"/>
          </ac:spMkLst>
        </pc:spChg>
        <pc:spChg chg="add mod">
          <ac:chgData name="Carman Li" userId="e0fcf4ae-ca00-48e1-9073-9d2facd7aa80" providerId="ADAL" clId="{4D300873-340B-4B8B-9718-EFE76F18ADCC}" dt="2022-09-15T01:15:27.367" v="9104" actId="1076"/>
          <ac:spMkLst>
            <pc:docMk/>
            <pc:sldMk cId="2440264680" sldId="299"/>
            <ac:spMk id="33" creationId="{31B1AB1E-6E2B-234C-2508-65F1D2F6D80C}"/>
          </ac:spMkLst>
        </pc:spChg>
        <pc:spChg chg="add mod">
          <ac:chgData name="Carman Li" userId="e0fcf4ae-ca00-48e1-9073-9d2facd7aa80" providerId="ADAL" clId="{4D300873-340B-4B8B-9718-EFE76F18ADCC}" dt="2022-09-15T02:16:19.959" v="10421" actId="1076"/>
          <ac:spMkLst>
            <pc:docMk/>
            <pc:sldMk cId="2440264680" sldId="299"/>
            <ac:spMk id="45" creationId="{E38C44F7-ACEC-7C99-2E7C-F6675E0B2BEE}"/>
          </ac:spMkLst>
        </pc:spChg>
        <pc:cxnChg chg="mod">
          <ac:chgData name="Carman Li" userId="e0fcf4ae-ca00-48e1-9073-9d2facd7aa80" providerId="ADAL" clId="{4D300873-340B-4B8B-9718-EFE76F18ADCC}" dt="2022-09-15T01:15:27.367" v="9104" actId="1076"/>
          <ac:cxnSpMkLst>
            <pc:docMk/>
            <pc:sldMk cId="2440264680" sldId="299"/>
            <ac:cxnSpMk id="9" creationId="{70D0F01A-D9FA-49E3-B207-F9146EA149BD}"/>
          </ac:cxnSpMkLst>
        </pc:cxnChg>
        <pc:cxnChg chg="mod">
          <ac:chgData name="Carman Li" userId="e0fcf4ae-ca00-48e1-9073-9d2facd7aa80" providerId="ADAL" clId="{4D300873-340B-4B8B-9718-EFE76F18ADCC}" dt="2022-09-15T01:15:27.367" v="9104" actId="1076"/>
          <ac:cxnSpMkLst>
            <pc:docMk/>
            <pc:sldMk cId="2440264680" sldId="299"/>
            <ac:cxnSpMk id="11" creationId="{CC85B53F-B45E-4120-A8DB-101B0C301EFF}"/>
          </ac:cxnSpMkLst>
        </pc:cxnChg>
        <pc:cxnChg chg="del mod">
          <ac:chgData name="Carman Li" userId="e0fcf4ae-ca00-48e1-9073-9d2facd7aa80" providerId="ADAL" clId="{4D300873-340B-4B8B-9718-EFE76F18ADCC}" dt="2022-09-14T09:21:45.580" v="8758" actId="478"/>
          <ac:cxnSpMkLst>
            <pc:docMk/>
            <pc:sldMk cId="2440264680" sldId="299"/>
            <ac:cxnSpMk id="14" creationId="{8BC7D4D8-EDB9-4CD6-BBAF-0842A7AFE070}"/>
          </ac:cxnSpMkLst>
        </pc:cxnChg>
        <pc:cxnChg chg="del mod">
          <ac:chgData name="Carman Li" userId="e0fcf4ae-ca00-48e1-9073-9d2facd7aa80" providerId="ADAL" clId="{4D300873-340B-4B8B-9718-EFE76F18ADCC}" dt="2022-09-14T09:21:46.618" v="8759" actId="478"/>
          <ac:cxnSpMkLst>
            <pc:docMk/>
            <pc:sldMk cId="2440264680" sldId="299"/>
            <ac:cxnSpMk id="17" creationId="{C22D3580-D2A8-4C14-AA4D-1CF19B04DC5E}"/>
          </ac:cxnSpMkLst>
        </pc:cxnChg>
        <pc:cxnChg chg="add mod">
          <ac:chgData name="Carman Li" userId="e0fcf4ae-ca00-48e1-9073-9d2facd7aa80" providerId="ADAL" clId="{4D300873-340B-4B8B-9718-EFE76F18ADCC}" dt="2022-09-15T02:16:27.264" v="10424" actId="1076"/>
          <ac:cxnSpMkLst>
            <pc:docMk/>
            <pc:sldMk cId="2440264680" sldId="299"/>
            <ac:cxnSpMk id="22" creationId="{88F28123-39B9-877C-53C8-8C171EBBA196}"/>
          </ac:cxnSpMkLst>
        </pc:cxnChg>
        <pc:cxnChg chg="add mod">
          <ac:chgData name="Carman Li" userId="e0fcf4ae-ca00-48e1-9073-9d2facd7aa80" providerId="ADAL" clId="{4D300873-340B-4B8B-9718-EFE76F18ADCC}" dt="2022-09-15T02:16:32.103" v="10425" actId="14100"/>
          <ac:cxnSpMkLst>
            <pc:docMk/>
            <pc:sldMk cId="2440264680" sldId="299"/>
            <ac:cxnSpMk id="23" creationId="{85373B5A-6B6B-4D92-F326-B223541F8E76}"/>
          </ac:cxnSpMkLst>
        </pc:cxnChg>
        <pc:cxnChg chg="add mod">
          <ac:chgData name="Carman Li" userId="e0fcf4ae-ca00-48e1-9073-9d2facd7aa80" providerId="ADAL" clId="{4D300873-340B-4B8B-9718-EFE76F18ADCC}" dt="2022-09-15T02:16:41.376" v="10428" actId="14100"/>
          <ac:cxnSpMkLst>
            <pc:docMk/>
            <pc:sldMk cId="2440264680" sldId="299"/>
            <ac:cxnSpMk id="24" creationId="{B2629C1A-D4DC-7E84-C020-788DB6851069}"/>
          </ac:cxnSpMkLst>
        </pc:cxnChg>
        <pc:cxnChg chg="add mod">
          <ac:chgData name="Carman Li" userId="e0fcf4ae-ca00-48e1-9073-9d2facd7aa80" providerId="ADAL" clId="{4D300873-340B-4B8B-9718-EFE76F18ADCC}" dt="2022-09-15T02:17:01.800" v="10434" actId="14100"/>
          <ac:cxnSpMkLst>
            <pc:docMk/>
            <pc:sldMk cId="2440264680" sldId="299"/>
            <ac:cxnSpMk id="25" creationId="{D517909C-F604-206F-FAC4-8E08B1FD13E1}"/>
          </ac:cxnSpMkLst>
        </pc:cxnChg>
        <pc:cxnChg chg="add mod">
          <ac:chgData name="Carman Li" userId="e0fcf4ae-ca00-48e1-9073-9d2facd7aa80" providerId="ADAL" clId="{4D300873-340B-4B8B-9718-EFE76F18ADCC}" dt="2022-09-15T02:16:24.663" v="10423" actId="14100"/>
          <ac:cxnSpMkLst>
            <pc:docMk/>
            <pc:sldMk cId="2440264680" sldId="299"/>
            <ac:cxnSpMk id="46" creationId="{9CEF471E-1EF3-0E70-7F71-B51E045BB862}"/>
          </ac:cxnSpMkLst>
        </pc:cxnChg>
      </pc:sldChg>
      <pc:sldChg chg="modSp add del mod">
        <pc:chgData name="Carman Li" userId="e0fcf4ae-ca00-48e1-9073-9d2facd7aa80" providerId="ADAL" clId="{4D300873-340B-4B8B-9718-EFE76F18ADCC}" dt="2022-09-07T03:54:20.479" v="205" actId="47"/>
        <pc:sldMkLst>
          <pc:docMk/>
          <pc:sldMk cId="3458562689" sldId="333"/>
        </pc:sldMkLst>
        <pc:spChg chg="mod">
          <ac:chgData name="Carman Li" userId="e0fcf4ae-ca00-48e1-9073-9d2facd7aa80" providerId="ADAL" clId="{4D300873-340B-4B8B-9718-EFE76F18ADCC}" dt="2022-09-07T03:50:22.679" v="158" actId="1076"/>
          <ac:spMkLst>
            <pc:docMk/>
            <pc:sldMk cId="3458562689" sldId="333"/>
            <ac:spMk id="2" creationId="{17611DEE-6783-425D-9779-CE40D949D759}"/>
          </ac:spMkLst>
        </pc:spChg>
        <pc:picChg chg="mod">
          <ac:chgData name="Carman Li" userId="e0fcf4ae-ca00-48e1-9073-9d2facd7aa80" providerId="ADAL" clId="{4D300873-340B-4B8B-9718-EFE76F18ADCC}" dt="2022-09-07T03:50:22.679" v="158" actId="1076"/>
          <ac:picMkLst>
            <pc:docMk/>
            <pc:sldMk cId="3458562689" sldId="333"/>
            <ac:picMk id="3" creationId="{3066D4EC-143D-40E8-A859-9E234837C6DD}"/>
          </ac:picMkLst>
        </pc:picChg>
      </pc:sldChg>
      <pc:sldChg chg="new del">
        <pc:chgData name="Carman Li" userId="e0fcf4ae-ca00-48e1-9073-9d2facd7aa80" providerId="ADAL" clId="{4D300873-340B-4B8B-9718-EFE76F18ADCC}" dt="2022-09-07T06:21:00.568" v="1237" actId="47"/>
        <pc:sldMkLst>
          <pc:docMk/>
          <pc:sldMk cId="4057600171" sldId="334"/>
        </pc:sldMkLst>
      </pc:sldChg>
      <pc:sldChg chg="addSp delSp modSp new del mod delAnim modAnim">
        <pc:chgData name="Carman Li" userId="e0fcf4ae-ca00-48e1-9073-9d2facd7aa80" providerId="ADAL" clId="{4D300873-340B-4B8B-9718-EFE76F18ADCC}" dt="2022-09-07T03:54:19.378" v="204" actId="47"/>
        <pc:sldMkLst>
          <pc:docMk/>
          <pc:sldMk cId="750265841" sldId="335"/>
        </pc:sldMkLst>
        <pc:spChg chg="mod">
          <ac:chgData name="Carman Li" userId="e0fcf4ae-ca00-48e1-9073-9d2facd7aa80" providerId="ADAL" clId="{4D300873-340B-4B8B-9718-EFE76F18ADCC}" dt="2022-09-07T03:51:29.820" v="168"/>
          <ac:spMkLst>
            <pc:docMk/>
            <pc:sldMk cId="750265841" sldId="335"/>
            <ac:spMk id="3" creationId="{5543E6A0-3E7C-4881-7CDF-5BE184C10843}"/>
          </ac:spMkLst>
        </pc:spChg>
        <pc:spChg chg="mod">
          <ac:chgData name="Carman Li" userId="e0fcf4ae-ca00-48e1-9073-9d2facd7aa80" providerId="ADAL" clId="{4D300873-340B-4B8B-9718-EFE76F18ADCC}" dt="2022-09-07T03:51:29.820" v="168"/>
          <ac:spMkLst>
            <pc:docMk/>
            <pc:sldMk cId="750265841" sldId="335"/>
            <ac:spMk id="4" creationId="{BBE03734-600A-9DE9-C5EA-37CDF5D7BB06}"/>
          </ac:spMkLst>
        </pc:spChg>
        <pc:spChg chg="add mod ord">
          <ac:chgData name="Carman Li" userId="e0fcf4ae-ca00-48e1-9073-9d2facd7aa80" providerId="ADAL" clId="{4D300873-340B-4B8B-9718-EFE76F18ADCC}" dt="2022-09-07T03:51:44.342" v="171" actId="167"/>
          <ac:spMkLst>
            <pc:docMk/>
            <pc:sldMk cId="750265841" sldId="335"/>
            <ac:spMk id="5" creationId="{8D2447E5-3C57-9A13-AA24-C5AA5B67A62A}"/>
          </ac:spMkLst>
        </pc:spChg>
        <pc:spChg chg="add del mod ord">
          <ac:chgData name="Carman Li" userId="e0fcf4ae-ca00-48e1-9073-9d2facd7aa80" providerId="ADAL" clId="{4D300873-340B-4B8B-9718-EFE76F18ADCC}" dt="2022-09-07T03:51:50.515" v="172" actId="478"/>
          <ac:spMkLst>
            <pc:docMk/>
            <pc:sldMk cId="750265841" sldId="335"/>
            <ac:spMk id="6" creationId="{26C8104E-F0E4-E06D-23FD-82C7F6322BF1}"/>
          </ac:spMkLst>
        </pc:spChg>
        <pc:spChg chg="add mod ord">
          <ac:chgData name="Carman Li" userId="e0fcf4ae-ca00-48e1-9073-9d2facd7aa80" providerId="ADAL" clId="{4D300873-340B-4B8B-9718-EFE76F18ADCC}" dt="2022-09-07T03:52:46.017" v="203" actId="1076"/>
          <ac:spMkLst>
            <pc:docMk/>
            <pc:sldMk cId="750265841" sldId="335"/>
            <ac:spMk id="8" creationId="{687140AD-E6B1-8F37-CBCB-A1465BF33DCA}"/>
          </ac:spMkLst>
        </pc:spChg>
        <pc:spChg chg="add mod ord">
          <ac:chgData name="Carman Li" userId="e0fcf4ae-ca00-48e1-9073-9d2facd7aa80" providerId="ADAL" clId="{4D300873-340B-4B8B-9718-EFE76F18ADCC}" dt="2022-09-07T03:51:44.342" v="171" actId="167"/>
          <ac:spMkLst>
            <pc:docMk/>
            <pc:sldMk cId="750265841" sldId="335"/>
            <ac:spMk id="10" creationId="{FF337206-00C0-A5E0-F608-8DEAB8C462ED}"/>
          </ac:spMkLst>
        </pc:spChg>
        <pc:spChg chg="add mod">
          <ac:chgData name="Carman Li" userId="e0fcf4ae-ca00-48e1-9073-9d2facd7aa80" providerId="ADAL" clId="{4D300873-340B-4B8B-9718-EFE76F18ADCC}" dt="2022-09-07T03:52:01.823" v="175" actId="2711"/>
          <ac:spMkLst>
            <pc:docMk/>
            <pc:sldMk cId="750265841" sldId="335"/>
            <ac:spMk id="11" creationId="{48D714A3-0088-B3F8-5C0D-3E0A60281044}"/>
          </ac:spMkLst>
        </pc:spChg>
        <pc:grpChg chg="add mod">
          <ac:chgData name="Carman Li" userId="e0fcf4ae-ca00-48e1-9073-9d2facd7aa80" providerId="ADAL" clId="{4D300873-340B-4B8B-9718-EFE76F18ADCC}" dt="2022-09-07T03:51:29.820" v="168"/>
          <ac:grpSpMkLst>
            <pc:docMk/>
            <pc:sldMk cId="750265841" sldId="335"/>
            <ac:grpSpMk id="2" creationId="{0FD43C52-A746-A825-EEED-081FCA2DCF1A}"/>
          </ac:grpSpMkLst>
        </pc:grpChg>
        <pc:picChg chg="add del mod ord">
          <ac:chgData name="Carman Li" userId="e0fcf4ae-ca00-48e1-9073-9d2facd7aa80" providerId="ADAL" clId="{4D300873-340B-4B8B-9718-EFE76F18ADCC}" dt="2022-09-07T03:52:05.879" v="176" actId="478"/>
          <ac:picMkLst>
            <pc:docMk/>
            <pc:sldMk cId="750265841" sldId="335"/>
            <ac:picMk id="7" creationId="{39F21E04-37C1-1692-C1E5-AD121EE970C9}"/>
          </ac:picMkLst>
        </pc:picChg>
        <pc:picChg chg="add mod ord">
          <ac:chgData name="Carman Li" userId="e0fcf4ae-ca00-48e1-9073-9d2facd7aa80" providerId="ADAL" clId="{4D300873-340B-4B8B-9718-EFE76F18ADCC}" dt="2022-09-07T03:51:44.342" v="171" actId="167"/>
          <ac:picMkLst>
            <pc:docMk/>
            <pc:sldMk cId="750265841" sldId="335"/>
            <ac:picMk id="9" creationId="{2C819987-081D-9E42-5FDC-3CF0F82A86BF}"/>
          </ac:picMkLst>
        </pc:picChg>
        <pc:picChg chg="add mod">
          <ac:chgData name="Carman Li" userId="e0fcf4ae-ca00-48e1-9073-9d2facd7aa80" providerId="ADAL" clId="{4D300873-340B-4B8B-9718-EFE76F18ADCC}" dt="2022-09-07T03:52:13.489" v="180" actId="1076"/>
          <ac:picMkLst>
            <pc:docMk/>
            <pc:sldMk cId="750265841" sldId="335"/>
            <ac:picMk id="12" creationId="{ACBE49F2-AA34-2EF5-A733-4F1F175904EA}"/>
          </ac:picMkLst>
        </pc:picChg>
      </pc:sldChg>
      <pc:sldChg chg="addSp delSp modSp new del mod setBg">
        <pc:chgData name="Carman Li" userId="e0fcf4ae-ca00-48e1-9073-9d2facd7aa80" providerId="ADAL" clId="{4D300873-340B-4B8B-9718-EFE76F18ADCC}" dt="2022-09-07T04:16:40.743" v="950" actId="47"/>
        <pc:sldMkLst>
          <pc:docMk/>
          <pc:sldMk cId="2006510735" sldId="335"/>
        </pc:sldMkLst>
        <pc:spChg chg="del">
          <ac:chgData name="Carman Li" userId="e0fcf4ae-ca00-48e1-9073-9d2facd7aa80" providerId="ADAL" clId="{4D300873-340B-4B8B-9718-EFE76F18ADCC}" dt="2022-09-07T04:00:25.899" v="335" actId="478"/>
          <ac:spMkLst>
            <pc:docMk/>
            <pc:sldMk cId="2006510735" sldId="335"/>
            <ac:spMk id="2" creationId="{F56A8452-503C-D9C5-F385-AF4F6D5E68DC}"/>
          </ac:spMkLst>
        </pc:spChg>
        <pc:spChg chg="add del">
          <ac:chgData name="Carman Li" userId="e0fcf4ae-ca00-48e1-9073-9d2facd7aa80" providerId="ADAL" clId="{4D300873-340B-4B8B-9718-EFE76F18ADCC}" dt="2022-09-07T04:12:52.616" v="902" actId="26606"/>
          <ac:spMkLst>
            <pc:docMk/>
            <pc:sldMk cId="2006510735" sldId="335"/>
            <ac:spMk id="8" creationId="{5D9FC6AC-4A12-4825-8ABE-0732B8EF4D16}"/>
          </ac:spMkLst>
        </pc:spChg>
        <pc:spChg chg="add del">
          <ac:chgData name="Carman Li" userId="e0fcf4ae-ca00-48e1-9073-9d2facd7aa80" providerId="ADAL" clId="{4D300873-340B-4B8B-9718-EFE76F18ADCC}" dt="2022-09-07T04:13:21.145" v="907" actId="26606"/>
          <ac:spMkLst>
            <pc:docMk/>
            <pc:sldMk cId="2006510735" sldId="335"/>
            <ac:spMk id="13" creationId="{4613B4A9-1C7C-4729-A016-AB42D3979460}"/>
          </ac:spMkLst>
        </pc:spChg>
        <pc:spChg chg="add del">
          <ac:chgData name="Carman Li" userId="e0fcf4ae-ca00-48e1-9073-9d2facd7aa80" providerId="ADAL" clId="{4D300873-340B-4B8B-9718-EFE76F18ADCC}" dt="2022-09-07T04:14:52.820" v="926" actId="26606"/>
          <ac:spMkLst>
            <pc:docMk/>
            <pc:sldMk cId="2006510735" sldId="335"/>
            <ac:spMk id="18" creationId="{7742A528-B5BC-48B8-92DE-9C2B44451A96}"/>
          </ac:spMkLst>
        </pc:spChg>
        <pc:spChg chg="add del">
          <ac:chgData name="Carman Li" userId="e0fcf4ae-ca00-48e1-9073-9d2facd7aa80" providerId="ADAL" clId="{4D300873-340B-4B8B-9718-EFE76F18ADCC}" dt="2022-09-07T04:16:09.515" v="940" actId="26606"/>
          <ac:spMkLst>
            <pc:docMk/>
            <pc:sldMk cId="2006510735" sldId="335"/>
            <ac:spMk id="23" creationId="{7EBFDB7D-DD97-44CE-AFFB-458781A3DB9B}"/>
          </ac:spMkLst>
        </pc:spChg>
        <pc:spChg chg="add del">
          <ac:chgData name="Carman Li" userId="e0fcf4ae-ca00-48e1-9073-9d2facd7aa80" providerId="ADAL" clId="{4D300873-340B-4B8B-9718-EFE76F18ADCC}" dt="2022-09-07T04:16:09.515" v="940" actId="26606"/>
          <ac:spMkLst>
            <pc:docMk/>
            <pc:sldMk cId="2006510735" sldId="335"/>
            <ac:spMk id="25" creationId="{50F864A1-23CF-4954-887F-3C4458622A68}"/>
          </ac:spMkLst>
        </pc:spChg>
        <pc:spChg chg="add del">
          <ac:chgData name="Carman Li" userId="e0fcf4ae-ca00-48e1-9073-9d2facd7aa80" providerId="ADAL" clId="{4D300873-340B-4B8B-9718-EFE76F18ADCC}" dt="2022-09-07T04:16:09.515" v="940" actId="26606"/>
          <ac:spMkLst>
            <pc:docMk/>
            <pc:sldMk cId="2006510735" sldId="335"/>
            <ac:spMk id="27" creationId="{8D313E8C-7457-407E-BDA5-EACA44D38247}"/>
          </ac:spMkLst>
        </pc:spChg>
        <pc:spChg chg="add">
          <ac:chgData name="Carman Li" userId="e0fcf4ae-ca00-48e1-9073-9d2facd7aa80" providerId="ADAL" clId="{4D300873-340B-4B8B-9718-EFE76F18ADCC}" dt="2022-09-07T04:16:09.515" v="940" actId="26606"/>
          <ac:spMkLst>
            <pc:docMk/>
            <pc:sldMk cId="2006510735" sldId="335"/>
            <ac:spMk id="32" creationId="{7EBFDB7D-DD97-44CE-AFFB-458781A3DB9B}"/>
          </ac:spMkLst>
        </pc:spChg>
        <pc:spChg chg="add">
          <ac:chgData name="Carman Li" userId="e0fcf4ae-ca00-48e1-9073-9d2facd7aa80" providerId="ADAL" clId="{4D300873-340B-4B8B-9718-EFE76F18ADCC}" dt="2022-09-07T04:16:09.515" v="940" actId="26606"/>
          <ac:spMkLst>
            <pc:docMk/>
            <pc:sldMk cId="2006510735" sldId="335"/>
            <ac:spMk id="34" creationId="{50F864A1-23CF-4954-887F-3C4458622A68}"/>
          </ac:spMkLst>
        </pc:spChg>
        <pc:spChg chg="add">
          <ac:chgData name="Carman Li" userId="e0fcf4ae-ca00-48e1-9073-9d2facd7aa80" providerId="ADAL" clId="{4D300873-340B-4B8B-9718-EFE76F18ADCC}" dt="2022-09-07T04:16:09.515" v="940" actId="26606"/>
          <ac:spMkLst>
            <pc:docMk/>
            <pc:sldMk cId="2006510735" sldId="335"/>
            <ac:spMk id="36" creationId="{8D313E8C-7457-407E-BDA5-EACA44D38247}"/>
          </ac:spMkLst>
        </pc:spChg>
        <pc:picChg chg="add del mod">
          <ac:chgData name="Carman Li" userId="e0fcf4ae-ca00-48e1-9073-9d2facd7aa80" providerId="ADAL" clId="{4D300873-340B-4B8B-9718-EFE76F18ADCC}" dt="2022-09-07T04:05:57.720" v="801" actId="21"/>
          <ac:picMkLst>
            <pc:docMk/>
            <pc:sldMk cId="2006510735" sldId="335"/>
            <ac:picMk id="3" creationId="{A7E0A6E2-29E4-21D6-8EAC-589569E70AA6}"/>
          </ac:picMkLst>
        </pc:picChg>
        <pc:picChg chg="add del mod">
          <ac:chgData name="Carman Li" userId="e0fcf4ae-ca00-48e1-9073-9d2facd7aa80" providerId="ADAL" clId="{4D300873-340B-4B8B-9718-EFE76F18ADCC}" dt="2022-09-07T04:13:24.554" v="908" actId="21"/>
          <ac:picMkLst>
            <pc:docMk/>
            <pc:sldMk cId="2006510735" sldId="335"/>
            <ac:picMk id="5" creationId="{3B5A3D8A-E7F2-2B54-8818-BBF853F16492}"/>
          </ac:picMkLst>
        </pc:picChg>
        <pc:picChg chg="add del mod">
          <ac:chgData name="Carman Li" userId="e0fcf4ae-ca00-48e1-9073-9d2facd7aa80" providerId="ADAL" clId="{4D300873-340B-4B8B-9718-EFE76F18ADCC}" dt="2022-09-07T04:15:43.902" v="935" actId="478"/>
          <ac:picMkLst>
            <pc:docMk/>
            <pc:sldMk cId="2006510735" sldId="335"/>
            <ac:picMk id="7" creationId="{107E67E8-0685-1437-1100-10AED36A0256}"/>
          </ac:picMkLst>
        </pc:picChg>
        <pc:picChg chg="add del mod modCrop">
          <ac:chgData name="Carman Li" userId="e0fcf4ae-ca00-48e1-9073-9d2facd7aa80" providerId="ADAL" clId="{4D300873-340B-4B8B-9718-EFE76F18ADCC}" dt="2022-09-07T04:16:18.681" v="942" actId="21"/>
          <ac:picMkLst>
            <pc:docMk/>
            <pc:sldMk cId="2006510735" sldId="335"/>
            <ac:picMk id="10" creationId="{A0468C38-E657-7A40-72FC-13EFB2CA150D}"/>
          </ac:picMkLst>
        </pc:picChg>
      </pc:sldChg>
      <pc:sldChg chg="addSp delSp modSp new mod">
        <pc:chgData name="Carman Li" userId="e0fcf4ae-ca00-48e1-9073-9d2facd7aa80" providerId="ADAL" clId="{4D300873-340B-4B8B-9718-EFE76F18ADCC}" dt="2022-09-08T09:32:42.558" v="8315" actId="20577"/>
        <pc:sldMkLst>
          <pc:docMk/>
          <pc:sldMk cId="3025519463" sldId="336"/>
        </pc:sldMkLst>
        <pc:spChg chg="del">
          <ac:chgData name="Carman Li" userId="e0fcf4ae-ca00-48e1-9073-9d2facd7aa80" providerId="ADAL" clId="{4D300873-340B-4B8B-9718-EFE76F18ADCC}" dt="2022-09-07T04:06:05.049" v="805" actId="478"/>
          <ac:spMkLst>
            <pc:docMk/>
            <pc:sldMk cId="3025519463" sldId="336"/>
            <ac:spMk id="2" creationId="{708745FD-5CB8-F706-5783-82888CC8A09F}"/>
          </ac:spMkLst>
        </pc:spChg>
        <pc:spChg chg="add mod">
          <ac:chgData name="Carman Li" userId="e0fcf4ae-ca00-48e1-9073-9d2facd7aa80" providerId="ADAL" clId="{4D300873-340B-4B8B-9718-EFE76F18ADCC}" dt="2022-09-07T06:19:10.902" v="1234" actId="1076"/>
          <ac:spMkLst>
            <pc:docMk/>
            <pc:sldMk cId="3025519463" sldId="336"/>
            <ac:spMk id="4" creationId="{63297C55-C0DB-97B1-2FCA-B0F3F1E37F70}"/>
          </ac:spMkLst>
        </pc:spChg>
        <pc:spChg chg="add del mod">
          <ac:chgData name="Carman Li" userId="e0fcf4ae-ca00-48e1-9073-9d2facd7aa80" providerId="ADAL" clId="{4D300873-340B-4B8B-9718-EFE76F18ADCC}" dt="2022-09-07T04:08:32.119" v="837" actId="478"/>
          <ac:spMkLst>
            <pc:docMk/>
            <pc:sldMk cId="3025519463" sldId="336"/>
            <ac:spMk id="5" creationId="{F3E3F50F-729E-36B6-1ED9-3E281ACE68CA}"/>
          </ac:spMkLst>
        </pc:spChg>
        <pc:spChg chg="add mod">
          <ac:chgData name="Carman Li" userId="e0fcf4ae-ca00-48e1-9073-9d2facd7aa80" providerId="ADAL" clId="{4D300873-340B-4B8B-9718-EFE76F18ADCC}" dt="2022-09-07T04:07:45.069" v="822"/>
          <ac:spMkLst>
            <pc:docMk/>
            <pc:sldMk cId="3025519463" sldId="336"/>
            <ac:spMk id="6" creationId="{B86C4B32-07B4-5EF3-64E2-EBBEBD563538}"/>
          </ac:spMkLst>
        </pc:spChg>
        <pc:spChg chg="add mod">
          <ac:chgData name="Carman Li" userId="e0fcf4ae-ca00-48e1-9073-9d2facd7aa80" providerId="ADAL" clId="{4D300873-340B-4B8B-9718-EFE76F18ADCC}" dt="2022-09-07T04:07:45.069" v="822"/>
          <ac:spMkLst>
            <pc:docMk/>
            <pc:sldMk cId="3025519463" sldId="336"/>
            <ac:spMk id="7" creationId="{1DCE75D8-B347-A9B0-AAF8-960CC765FA27}"/>
          </ac:spMkLst>
        </pc:spChg>
        <pc:spChg chg="add del mod">
          <ac:chgData name="Carman Li" userId="e0fcf4ae-ca00-48e1-9073-9d2facd7aa80" providerId="ADAL" clId="{4D300873-340B-4B8B-9718-EFE76F18ADCC}" dt="2022-09-07T04:08:20.031" v="836" actId="478"/>
          <ac:spMkLst>
            <pc:docMk/>
            <pc:sldMk cId="3025519463" sldId="336"/>
            <ac:spMk id="8" creationId="{D5830288-5ABB-F87A-5B71-4B397A2A12AC}"/>
          </ac:spMkLst>
        </pc:spChg>
        <pc:spChg chg="add del mod">
          <ac:chgData name="Carman Li" userId="e0fcf4ae-ca00-48e1-9073-9d2facd7aa80" providerId="ADAL" clId="{4D300873-340B-4B8B-9718-EFE76F18ADCC}" dt="2022-09-07T04:08:20.031" v="836" actId="478"/>
          <ac:spMkLst>
            <pc:docMk/>
            <pc:sldMk cId="3025519463" sldId="336"/>
            <ac:spMk id="9" creationId="{364864AD-ADB1-281D-261C-6BB1A0EB76B9}"/>
          </ac:spMkLst>
        </pc:spChg>
        <pc:spChg chg="add mod">
          <ac:chgData name="Carman Li" userId="e0fcf4ae-ca00-48e1-9073-9d2facd7aa80" providerId="ADAL" clId="{4D300873-340B-4B8B-9718-EFE76F18ADCC}" dt="2022-09-07T04:11:21.503" v="894" actId="14100"/>
          <ac:spMkLst>
            <pc:docMk/>
            <pc:sldMk cId="3025519463" sldId="336"/>
            <ac:spMk id="10" creationId="{5207CE1C-8BB0-88F1-C212-7B54ED510F3D}"/>
          </ac:spMkLst>
        </pc:spChg>
        <pc:spChg chg="add mod">
          <ac:chgData name="Carman Li" userId="e0fcf4ae-ca00-48e1-9073-9d2facd7aa80" providerId="ADAL" clId="{4D300873-340B-4B8B-9718-EFE76F18ADCC}" dt="2022-09-08T09:32:42.558" v="8315" actId="20577"/>
          <ac:spMkLst>
            <pc:docMk/>
            <pc:sldMk cId="3025519463" sldId="336"/>
            <ac:spMk id="11" creationId="{5D62E2DA-B7D8-8C3F-F2CB-47BC7C3BE45D}"/>
          </ac:spMkLst>
        </pc:spChg>
        <pc:spChg chg="add mod">
          <ac:chgData name="Carman Li" userId="e0fcf4ae-ca00-48e1-9073-9d2facd7aa80" providerId="ADAL" clId="{4D300873-340B-4B8B-9718-EFE76F18ADCC}" dt="2022-09-07T04:12:10.295" v="898" actId="1076"/>
          <ac:spMkLst>
            <pc:docMk/>
            <pc:sldMk cId="3025519463" sldId="336"/>
            <ac:spMk id="12" creationId="{CB84CA61-3A91-6CF8-E517-77154A48C925}"/>
          </ac:spMkLst>
        </pc:spChg>
        <pc:spChg chg="add del mod">
          <ac:chgData name="Carman Li" userId="e0fcf4ae-ca00-48e1-9073-9d2facd7aa80" providerId="ADAL" clId="{4D300873-340B-4B8B-9718-EFE76F18ADCC}" dt="2022-09-07T06:19:46.460" v="1235" actId="21"/>
          <ac:spMkLst>
            <pc:docMk/>
            <pc:sldMk cId="3025519463" sldId="336"/>
            <ac:spMk id="13" creationId="{86CF9C92-EBC8-25CF-133E-E7DEDE5056B0}"/>
          </ac:spMkLst>
        </pc:spChg>
        <pc:picChg chg="add mod modCrop">
          <ac:chgData name="Carman Li" userId="e0fcf4ae-ca00-48e1-9073-9d2facd7aa80" providerId="ADAL" clId="{4D300873-340B-4B8B-9718-EFE76F18ADCC}" dt="2022-09-07T04:08:14.990" v="833" actId="1035"/>
          <ac:picMkLst>
            <pc:docMk/>
            <pc:sldMk cId="3025519463" sldId="336"/>
            <ac:picMk id="3" creationId="{DE4347D2-E46B-E72D-F55C-81A333C8DA66}"/>
          </ac:picMkLst>
        </pc:picChg>
      </pc:sldChg>
      <pc:sldChg chg="addSp delSp modSp add mod">
        <pc:chgData name="Carman Li" userId="e0fcf4ae-ca00-48e1-9073-9d2facd7aa80" providerId="ADAL" clId="{4D300873-340B-4B8B-9718-EFE76F18ADCC}" dt="2022-09-08T09:40:00.486" v="8415" actId="14100"/>
        <pc:sldMkLst>
          <pc:docMk/>
          <pc:sldMk cId="2585693263" sldId="337"/>
        </pc:sldMkLst>
        <pc:spChg chg="mod">
          <ac:chgData name="Carman Li" userId="e0fcf4ae-ca00-48e1-9073-9d2facd7aa80" providerId="ADAL" clId="{4D300873-340B-4B8B-9718-EFE76F18ADCC}" dt="2022-09-07T04:17:24.085" v="957"/>
          <ac:spMkLst>
            <pc:docMk/>
            <pc:sldMk cId="2585693263" sldId="337"/>
            <ac:spMk id="4" creationId="{63297C55-C0DB-97B1-2FCA-B0F3F1E37F70}"/>
          </ac:spMkLst>
        </pc:spChg>
        <pc:spChg chg="mod">
          <ac:chgData name="Carman Li" userId="e0fcf4ae-ca00-48e1-9073-9d2facd7aa80" providerId="ADAL" clId="{4D300873-340B-4B8B-9718-EFE76F18ADCC}" dt="2022-09-08T09:40:00.486" v="8415" actId="14100"/>
          <ac:spMkLst>
            <pc:docMk/>
            <pc:sldMk cId="2585693263" sldId="337"/>
            <ac:spMk id="10" creationId="{5207CE1C-8BB0-88F1-C212-7B54ED510F3D}"/>
          </ac:spMkLst>
        </pc:spChg>
        <pc:spChg chg="mod">
          <ac:chgData name="Carman Li" userId="e0fcf4ae-ca00-48e1-9073-9d2facd7aa80" providerId="ADAL" clId="{4D300873-340B-4B8B-9718-EFE76F18ADCC}" dt="2022-09-08T09:39:55.034" v="8413" actId="20577"/>
          <ac:spMkLst>
            <pc:docMk/>
            <pc:sldMk cId="2585693263" sldId="337"/>
            <ac:spMk id="11" creationId="{5D62E2DA-B7D8-8C3F-F2CB-47BC7C3BE45D}"/>
          </ac:spMkLst>
        </pc:spChg>
        <pc:spChg chg="add mod">
          <ac:chgData name="Carman Li" userId="e0fcf4ae-ca00-48e1-9073-9d2facd7aa80" providerId="ADAL" clId="{4D300873-340B-4B8B-9718-EFE76F18ADCC}" dt="2022-09-07T04:21:29.498" v="1063" actId="20577"/>
          <ac:spMkLst>
            <pc:docMk/>
            <pc:sldMk cId="2585693263" sldId="337"/>
            <ac:spMk id="15" creationId="{37B9BEAA-12D9-3218-92D8-957B12C30629}"/>
          </ac:spMkLst>
        </pc:spChg>
        <pc:picChg chg="del">
          <ac:chgData name="Carman Li" userId="e0fcf4ae-ca00-48e1-9073-9d2facd7aa80" providerId="ADAL" clId="{4D300873-340B-4B8B-9718-EFE76F18ADCC}" dt="2022-09-07T04:11:26.594" v="896" actId="478"/>
          <ac:picMkLst>
            <pc:docMk/>
            <pc:sldMk cId="2585693263" sldId="337"/>
            <ac:picMk id="3" creationId="{DE4347D2-E46B-E72D-F55C-81A333C8DA66}"/>
          </ac:picMkLst>
        </pc:picChg>
        <pc:picChg chg="add del mod">
          <ac:chgData name="Carman Li" userId="e0fcf4ae-ca00-48e1-9073-9d2facd7aa80" providerId="ADAL" clId="{4D300873-340B-4B8B-9718-EFE76F18ADCC}" dt="2022-09-07T04:13:15.204" v="906" actId="478"/>
          <ac:picMkLst>
            <pc:docMk/>
            <pc:sldMk cId="2585693263" sldId="337"/>
            <ac:picMk id="8" creationId="{C01DA4A6-78DF-6F56-B584-D8A53A400B77}"/>
          </ac:picMkLst>
        </pc:picChg>
        <pc:picChg chg="add del mod modCrop">
          <ac:chgData name="Carman Li" userId="e0fcf4ae-ca00-48e1-9073-9d2facd7aa80" providerId="ADAL" clId="{4D300873-340B-4B8B-9718-EFE76F18ADCC}" dt="2022-09-07T04:14:37.305" v="922" actId="478"/>
          <ac:picMkLst>
            <pc:docMk/>
            <pc:sldMk cId="2585693263" sldId="337"/>
            <ac:picMk id="9" creationId="{88671F7F-E14B-DC5D-5BEF-3AD750301CDE}"/>
          </ac:picMkLst>
        </pc:picChg>
        <pc:picChg chg="add del mod">
          <ac:chgData name="Carman Li" userId="e0fcf4ae-ca00-48e1-9073-9d2facd7aa80" providerId="ADAL" clId="{4D300873-340B-4B8B-9718-EFE76F18ADCC}" dt="2022-09-07T04:14:58.561" v="928" actId="478"/>
          <ac:picMkLst>
            <pc:docMk/>
            <pc:sldMk cId="2585693263" sldId="337"/>
            <ac:picMk id="12" creationId="{E0A13280-4117-3CAF-E941-597161FA2431}"/>
          </ac:picMkLst>
        </pc:picChg>
        <pc:picChg chg="add del mod modCrop">
          <ac:chgData name="Carman Li" userId="e0fcf4ae-ca00-48e1-9073-9d2facd7aa80" providerId="ADAL" clId="{4D300873-340B-4B8B-9718-EFE76F18ADCC}" dt="2022-09-07T04:16:20.410" v="943" actId="478"/>
          <ac:picMkLst>
            <pc:docMk/>
            <pc:sldMk cId="2585693263" sldId="337"/>
            <ac:picMk id="13" creationId="{5D901937-1D56-4164-6CC7-D287404FDD3D}"/>
          </ac:picMkLst>
        </pc:picChg>
        <pc:picChg chg="add mod">
          <ac:chgData name="Carman Li" userId="e0fcf4ae-ca00-48e1-9073-9d2facd7aa80" providerId="ADAL" clId="{4D300873-340B-4B8B-9718-EFE76F18ADCC}" dt="2022-09-07T04:16:28.201" v="948" actId="1076"/>
          <ac:picMkLst>
            <pc:docMk/>
            <pc:sldMk cId="2585693263" sldId="337"/>
            <ac:picMk id="14" creationId="{D43D3DF3-736D-23F0-2549-672804CA1063}"/>
          </ac:picMkLst>
        </pc:picChg>
      </pc:sldChg>
      <pc:sldChg chg="addSp delSp modSp new mod">
        <pc:chgData name="Carman Li" userId="e0fcf4ae-ca00-48e1-9073-9d2facd7aa80" providerId="ADAL" clId="{4D300873-340B-4B8B-9718-EFE76F18ADCC}" dt="2022-09-08T07:50:42.975" v="7285" actId="14861"/>
        <pc:sldMkLst>
          <pc:docMk/>
          <pc:sldMk cId="1187880209" sldId="338"/>
        </pc:sldMkLst>
        <pc:spChg chg="del">
          <ac:chgData name="Carman Li" userId="e0fcf4ae-ca00-48e1-9073-9d2facd7aa80" providerId="ADAL" clId="{4D300873-340B-4B8B-9718-EFE76F18ADCC}" dt="2022-09-07T06:08:08.600" v="1096" actId="478"/>
          <ac:spMkLst>
            <pc:docMk/>
            <pc:sldMk cId="1187880209" sldId="338"/>
            <ac:spMk id="2" creationId="{240EB557-07E6-AE31-FE2D-45BFC5742FAE}"/>
          </ac:spMkLst>
        </pc:spChg>
        <pc:spChg chg="add del mod">
          <ac:chgData name="Carman Li" userId="e0fcf4ae-ca00-48e1-9073-9d2facd7aa80" providerId="ADAL" clId="{4D300873-340B-4B8B-9718-EFE76F18ADCC}" dt="2022-09-07T06:11:49.684" v="1145" actId="478"/>
          <ac:spMkLst>
            <pc:docMk/>
            <pc:sldMk cId="1187880209" sldId="338"/>
            <ac:spMk id="3" creationId="{60735784-13A4-C2DF-0FBD-F911B399EC16}"/>
          </ac:spMkLst>
        </pc:spChg>
        <pc:spChg chg="add del mod">
          <ac:chgData name="Carman Li" userId="e0fcf4ae-ca00-48e1-9073-9d2facd7aa80" providerId="ADAL" clId="{4D300873-340B-4B8B-9718-EFE76F18ADCC}" dt="2022-09-07T06:11:41.635" v="1142" actId="478"/>
          <ac:spMkLst>
            <pc:docMk/>
            <pc:sldMk cId="1187880209" sldId="338"/>
            <ac:spMk id="4" creationId="{9298718E-400C-9F39-4CD6-16C7FC3557E1}"/>
          </ac:spMkLst>
        </pc:spChg>
        <pc:spChg chg="add del mod">
          <ac:chgData name="Carman Li" userId="e0fcf4ae-ca00-48e1-9073-9d2facd7aa80" providerId="ADAL" clId="{4D300873-340B-4B8B-9718-EFE76F18ADCC}" dt="2022-09-07T06:14:59.250" v="1194" actId="21"/>
          <ac:spMkLst>
            <pc:docMk/>
            <pc:sldMk cId="1187880209" sldId="338"/>
            <ac:spMk id="6" creationId="{08D760EE-A45D-ADFB-1E20-C551CE11DDED}"/>
          </ac:spMkLst>
        </pc:spChg>
        <pc:spChg chg="add del mod">
          <ac:chgData name="Carman Li" userId="e0fcf4ae-ca00-48e1-9073-9d2facd7aa80" providerId="ADAL" clId="{4D300873-340B-4B8B-9718-EFE76F18ADCC}" dt="2022-09-07T06:11:53.236" v="1146" actId="478"/>
          <ac:spMkLst>
            <pc:docMk/>
            <pc:sldMk cId="1187880209" sldId="338"/>
            <ac:spMk id="8" creationId="{A6651A46-61FB-368F-C595-B88705D25F10}"/>
          </ac:spMkLst>
        </pc:spChg>
        <pc:spChg chg="add del mod">
          <ac:chgData name="Carman Li" userId="e0fcf4ae-ca00-48e1-9073-9d2facd7aa80" providerId="ADAL" clId="{4D300873-340B-4B8B-9718-EFE76F18ADCC}" dt="2022-09-07T06:15:54.485" v="1203" actId="21"/>
          <ac:spMkLst>
            <pc:docMk/>
            <pc:sldMk cId="1187880209" sldId="338"/>
            <ac:spMk id="16" creationId="{4233EBC8-D8E8-2DCF-68B0-3D421CF592B2}"/>
          </ac:spMkLst>
        </pc:spChg>
        <pc:spChg chg="add mod">
          <ac:chgData name="Carman Li" userId="e0fcf4ae-ca00-48e1-9073-9d2facd7aa80" providerId="ADAL" clId="{4D300873-340B-4B8B-9718-EFE76F18ADCC}" dt="2022-09-08T07:50:42.975" v="7285" actId="14861"/>
          <ac:spMkLst>
            <pc:docMk/>
            <pc:sldMk cId="1187880209" sldId="338"/>
            <ac:spMk id="17" creationId="{A70C2EA9-062A-B47B-15CB-0E4A1BFB62F7}"/>
          </ac:spMkLst>
        </pc:spChg>
        <pc:spChg chg="add mod">
          <ac:chgData name="Carman Li" userId="e0fcf4ae-ca00-48e1-9073-9d2facd7aa80" providerId="ADAL" clId="{4D300873-340B-4B8B-9718-EFE76F18ADCC}" dt="2022-09-07T06:17:51.351" v="1225" actId="207"/>
          <ac:spMkLst>
            <pc:docMk/>
            <pc:sldMk cId="1187880209" sldId="338"/>
            <ac:spMk id="18" creationId="{B528B0B3-F891-B28C-2D79-69A26FAC40A6}"/>
          </ac:spMkLst>
        </pc:spChg>
        <pc:spChg chg="add mod">
          <ac:chgData name="Carman Li" userId="e0fcf4ae-ca00-48e1-9073-9d2facd7aa80" providerId="ADAL" clId="{4D300873-340B-4B8B-9718-EFE76F18ADCC}" dt="2022-09-07T06:16:18.819" v="1209"/>
          <ac:spMkLst>
            <pc:docMk/>
            <pc:sldMk cId="1187880209" sldId="338"/>
            <ac:spMk id="19" creationId="{DD71DF92-0042-BAEE-CBE4-E3762D38FE23}"/>
          </ac:spMkLst>
        </pc:spChg>
        <pc:spChg chg="add mod">
          <ac:chgData name="Carman Li" userId="e0fcf4ae-ca00-48e1-9073-9d2facd7aa80" providerId="ADAL" clId="{4D300873-340B-4B8B-9718-EFE76F18ADCC}" dt="2022-09-07T06:16:18.819" v="1209"/>
          <ac:spMkLst>
            <pc:docMk/>
            <pc:sldMk cId="1187880209" sldId="338"/>
            <ac:spMk id="20" creationId="{2FC80E17-0A69-0115-69B3-8EF2AF9BFC99}"/>
          </ac:spMkLst>
        </pc:spChg>
        <pc:spChg chg="add mod">
          <ac:chgData name="Carman Li" userId="e0fcf4ae-ca00-48e1-9073-9d2facd7aa80" providerId="ADAL" clId="{4D300873-340B-4B8B-9718-EFE76F18ADCC}" dt="2022-09-07T07:07:47.465" v="1920" actId="1076"/>
          <ac:spMkLst>
            <pc:docMk/>
            <pc:sldMk cId="1187880209" sldId="338"/>
            <ac:spMk id="21" creationId="{08EC6142-B1C9-F6DF-CF41-EFBB17AF1A8E}"/>
          </ac:spMkLst>
        </pc:spChg>
        <pc:picChg chg="add del mod">
          <ac:chgData name="Carman Li" userId="e0fcf4ae-ca00-48e1-9073-9d2facd7aa80" providerId="ADAL" clId="{4D300873-340B-4B8B-9718-EFE76F18ADCC}" dt="2022-09-07T06:13:12.751" v="1160" actId="478"/>
          <ac:picMkLst>
            <pc:docMk/>
            <pc:sldMk cId="1187880209" sldId="338"/>
            <ac:picMk id="10" creationId="{27CB8761-BD78-DB5B-F09E-5945893312BE}"/>
          </ac:picMkLst>
        </pc:picChg>
        <pc:picChg chg="add del mod">
          <ac:chgData name="Carman Li" userId="e0fcf4ae-ca00-48e1-9073-9d2facd7aa80" providerId="ADAL" clId="{4D300873-340B-4B8B-9718-EFE76F18ADCC}" dt="2022-09-07T06:13:19.870" v="1165" actId="21"/>
          <ac:picMkLst>
            <pc:docMk/>
            <pc:sldMk cId="1187880209" sldId="338"/>
            <ac:picMk id="12" creationId="{58365126-2E95-9F46-C402-8FADE735CAC4}"/>
          </ac:picMkLst>
        </pc:picChg>
        <pc:picChg chg="add del mod">
          <ac:chgData name="Carman Li" userId="e0fcf4ae-ca00-48e1-9073-9d2facd7aa80" providerId="ADAL" clId="{4D300873-340B-4B8B-9718-EFE76F18ADCC}" dt="2022-09-07T06:13:51.584" v="1174" actId="21"/>
          <ac:picMkLst>
            <pc:docMk/>
            <pc:sldMk cId="1187880209" sldId="338"/>
            <ac:picMk id="13" creationId="{E3B0C843-5E06-F2BE-2472-65DFC36B040B}"/>
          </ac:picMkLst>
        </pc:picChg>
        <pc:picChg chg="add mod modCrop">
          <ac:chgData name="Carman Li" userId="e0fcf4ae-ca00-48e1-9073-9d2facd7aa80" providerId="ADAL" clId="{4D300873-340B-4B8B-9718-EFE76F18ADCC}" dt="2022-09-07T06:14:51.116" v="1192" actId="732"/>
          <ac:picMkLst>
            <pc:docMk/>
            <pc:sldMk cId="1187880209" sldId="338"/>
            <ac:picMk id="14" creationId="{F95C4654-5E10-4A3D-FBFF-0D4DC25CB57C}"/>
          </ac:picMkLst>
        </pc:picChg>
        <pc:picChg chg="add mod modCrop">
          <ac:chgData name="Carman Li" userId="e0fcf4ae-ca00-48e1-9073-9d2facd7aa80" providerId="ADAL" clId="{4D300873-340B-4B8B-9718-EFE76F18ADCC}" dt="2022-09-07T06:14:46.196" v="1191" actId="732"/>
          <ac:picMkLst>
            <pc:docMk/>
            <pc:sldMk cId="1187880209" sldId="338"/>
            <ac:picMk id="15" creationId="{B2AE212B-1091-BF6C-7756-0CCCA85B0445}"/>
          </ac:picMkLst>
        </pc:picChg>
      </pc:sldChg>
      <pc:sldChg chg="addSp delSp modSp new mod">
        <pc:chgData name="Carman Li" userId="e0fcf4ae-ca00-48e1-9073-9d2facd7aa80" providerId="ADAL" clId="{4D300873-340B-4B8B-9718-EFE76F18ADCC}" dt="2022-09-07T08:40:23.607" v="2992" actId="20577"/>
        <pc:sldMkLst>
          <pc:docMk/>
          <pc:sldMk cId="272615983" sldId="339"/>
        </pc:sldMkLst>
        <pc:spChg chg="del">
          <ac:chgData name="Carman Li" userId="e0fcf4ae-ca00-48e1-9073-9d2facd7aa80" providerId="ADAL" clId="{4D300873-340B-4B8B-9718-EFE76F18ADCC}" dt="2022-09-07T06:33:41.886" v="1242" actId="478"/>
          <ac:spMkLst>
            <pc:docMk/>
            <pc:sldMk cId="272615983" sldId="339"/>
            <ac:spMk id="2" creationId="{0306BF7B-25E5-E35B-D414-68E4C8788B12}"/>
          </ac:spMkLst>
        </pc:spChg>
        <pc:spChg chg="add mod">
          <ac:chgData name="Carman Li" userId="e0fcf4ae-ca00-48e1-9073-9d2facd7aa80" providerId="ADAL" clId="{4D300873-340B-4B8B-9718-EFE76F18ADCC}" dt="2022-09-07T06:36:39.415" v="1359" actId="1076"/>
          <ac:spMkLst>
            <pc:docMk/>
            <pc:sldMk cId="272615983" sldId="339"/>
            <ac:spMk id="3" creationId="{6239D9F9-7FF6-6B1A-84FC-138B450ED312}"/>
          </ac:spMkLst>
        </pc:spChg>
        <pc:spChg chg="add mod">
          <ac:chgData name="Carman Li" userId="e0fcf4ae-ca00-48e1-9073-9d2facd7aa80" providerId="ADAL" clId="{4D300873-340B-4B8B-9718-EFE76F18ADCC}" dt="2022-09-07T08:40:23.607" v="2992" actId="20577"/>
          <ac:spMkLst>
            <pc:docMk/>
            <pc:sldMk cId="272615983" sldId="339"/>
            <ac:spMk id="4" creationId="{DE014BBC-A6C8-C0F8-AB81-C19FD0AFEC60}"/>
          </ac:spMkLst>
        </pc:spChg>
        <pc:spChg chg="add mod">
          <ac:chgData name="Carman Li" userId="e0fcf4ae-ca00-48e1-9073-9d2facd7aa80" providerId="ADAL" clId="{4D300873-340B-4B8B-9718-EFE76F18ADCC}" dt="2022-09-07T07:08:08.513" v="1921" actId="20577"/>
          <ac:spMkLst>
            <pc:docMk/>
            <pc:sldMk cId="272615983" sldId="339"/>
            <ac:spMk id="5" creationId="{7DBBBF0B-B85F-1444-AB3A-12850FC09D51}"/>
          </ac:spMkLst>
        </pc:spChg>
        <pc:spChg chg="add mod">
          <ac:chgData name="Carman Li" userId="e0fcf4ae-ca00-48e1-9073-9d2facd7aa80" providerId="ADAL" clId="{4D300873-340B-4B8B-9718-EFE76F18ADCC}" dt="2022-09-07T07:23:48.132" v="2187" actId="21"/>
          <ac:spMkLst>
            <pc:docMk/>
            <pc:sldMk cId="272615983" sldId="339"/>
            <ac:spMk id="6" creationId="{3BA19BBD-7FD4-5518-926B-E8011DF1F0A0}"/>
          </ac:spMkLst>
        </pc:spChg>
        <pc:picChg chg="add del mod">
          <ac:chgData name="Carman Li" userId="e0fcf4ae-ca00-48e1-9073-9d2facd7aa80" providerId="ADAL" clId="{4D300873-340B-4B8B-9718-EFE76F18ADCC}" dt="2022-09-07T06:36:04.761" v="1329" actId="21"/>
          <ac:picMkLst>
            <pc:docMk/>
            <pc:sldMk cId="272615983" sldId="339"/>
            <ac:picMk id="7" creationId="{EA032555-C9C5-A297-12F6-6B2CEA412F83}"/>
          </ac:picMkLst>
        </pc:picChg>
      </pc:sldChg>
      <pc:sldChg chg="addSp delSp modSp new del mod setBg">
        <pc:chgData name="Carman Li" userId="e0fcf4ae-ca00-48e1-9073-9d2facd7aa80" providerId="ADAL" clId="{4D300873-340B-4B8B-9718-EFE76F18ADCC}" dt="2022-09-07T06:18:07.026" v="1226" actId="47"/>
        <pc:sldMkLst>
          <pc:docMk/>
          <pc:sldMk cId="744196627" sldId="339"/>
        </pc:sldMkLst>
        <pc:spChg chg="add del">
          <ac:chgData name="Carman Li" userId="e0fcf4ae-ca00-48e1-9073-9d2facd7aa80" providerId="ADAL" clId="{4D300873-340B-4B8B-9718-EFE76F18ADCC}" dt="2022-09-07T06:10:15.649" v="1131" actId="478"/>
          <ac:spMkLst>
            <pc:docMk/>
            <pc:sldMk cId="744196627" sldId="339"/>
            <ac:spMk id="2" creationId="{4D61FF45-11B1-8F72-756B-9CE659B2DC46}"/>
          </ac:spMkLst>
        </pc:spChg>
        <pc:spChg chg="add del">
          <ac:chgData name="Carman Li" userId="e0fcf4ae-ca00-48e1-9073-9d2facd7aa80" providerId="ADAL" clId="{4D300873-340B-4B8B-9718-EFE76F18ADCC}" dt="2022-09-07T06:13:25.475" v="1167" actId="26606"/>
          <ac:spMkLst>
            <pc:docMk/>
            <pc:sldMk cId="744196627" sldId="339"/>
            <ac:spMk id="8" creationId="{7742A528-B5BC-48B8-92DE-9C2B44451A96}"/>
          </ac:spMkLst>
        </pc:spChg>
        <pc:spChg chg="add del">
          <ac:chgData name="Carman Li" userId="e0fcf4ae-ca00-48e1-9073-9d2facd7aa80" providerId="ADAL" clId="{4D300873-340B-4B8B-9718-EFE76F18ADCC}" dt="2022-09-07T06:14:11.492" v="1180" actId="26606"/>
          <ac:spMkLst>
            <pc:docMk/>
            <pc:sldMk cId="744196627" sldId="339"/>
            <ac:spMk id="13" creationId="{4613B4A9-1C7C-4729-A016-AB42D3979460}"/>
          </ac:spMkLst>
        </pc:spChg>
        <pc:spChg chg="add del">
          <ac:chgData name="Carman Li" userId="e0fcf4ae-ca00-48e1-9073-9d2facd7aa80" providerId="ADAL" clId="{4D300873-340B-4B8B-9718-EFE76F18ADCC}" dt="2022-09-07T06:14:11.492" v="1179" actId="26606"/>
          <ac:spMkLst>
            <pc:docMk/>
            <pc:sldMk cId="744196627" sldId="339"/>
            <ac:spMk id="18" creationId="{42A4FC2C-047E-45A5-965D-8E1E3BF09BC6}"/>
          </ac:spMkLst>
        </pc:spChg>
        <pc:spChg chg="add">
          <ac:chgData name="Carman Li" userId="e0fcf4ae-ca00-48e1-9073-9d2facd7aa80" providerId="ADAL" clId="{4D300873-340B-4B8B-9718-EFE76F18ADCC}" dt="2022-09-07T06:14:11.492" v="1180" actId="26606"/>
          <ac:spMkLst>
            <pc:docMk/>
            <pc:sldMk cId="744196627" sldId="339"/>
            <ac:spMk id="20" creationId="{5D9FC6AC-4A12-4825-8ABE-0732B8EF4D16}"/>
          </ac:spMkLst>
        </pc:spChg>
        <pc:picChg chg="add del mod">
          <ac:chgData name="Carman Li" userId="e0fcf4ae-ca00-48e1-9073-9d2facd7aa80" providerId="ADAL" clId="{4D300873-340B-4B8B-9718-EFE76F18ADCC}" dt="2022-09-07T06:13:10.895" v="1159" actId="21"/>
          <ac:picMkLst>
            <pc:docMk/>
            <pc:sldMk cId="744196627" sldId="339"/>
            <ac:picMk id="3" creationId="{E18D671F-AD9E-80E2-D446-A1E503DE1A30}"/>
          </ac:picMkLst>
        </pc:picChg>
        <pc:picChg chg="add del mod">
          <ac:chgData name="Carman Li" userId="e0fcf4ae-ca00-48e1-9073-9d2facd7aa80" providerId="ADAL" clId="{4D300873-340B-4B8B-9718-EFE76F18ADCC}" dt="2022-09-07T06:13:30.985" v="1168" actId="21"/>
          <ac:picMkLst>
            <pc:docMk/>
            <pc:sldMk cId="744196627" sldId="339"/>
            <ac:picMk id="5" creationId="{48BD07C8-A7E9-430D-859C-DE472587D70C}"/>
          </ac:picMkLst>
        </pc:picChg>
        <pc:picChg chg="add del mod">
          <ac:chgData name="Carman Li" userId="e0fcf4ae-ca00-48e1-9073-9d2facd7aa80" providerId="ADAL" clId="{4D300873-340B-4B8B-9718-EFE76F18ADCC}" dt="2022-09-07T06:14:13.002" v="1181" actId="21"/>
          <ac:picMkLst>
            <pc:docMk/>
            <pc:sldMk cId="744196627" sldId="339"/>
            <ac:picMk id="6" creationId="{7914EFE8-36E2-5E7A-B307-D767A3070614}"/>
          </ac:picMkLst>
        </pc:picChg>
      </pc:sldChg>
      <pc:sldChg chg="addSp delSp modSp add mod ord setBg delDesignElem">
        <pc:chgData name="Carman Li" userId="e0fcf4ae-ca00-48e1-9073-9d2facd7aa80" providerId="ADAL" clId="{4D300873-340B-4B8B-9718-EFE76F18ADCC}" dt="2022-09-08T08:14:08.645" v="7470" actId="20577"/>
        <pc:sldMkLst>
          <pc:docMk/>
          <pc:sldMk cId="1372986522" sldId="340"/>
        </pc:sldMkLst>
        <pc:spChg chg="mod">
          <ac:chgData name="Carman Li" userId="e0fcf4ae-ca00-48e1-9073-9d2facd7aa80" providerId="ADAL" clId="{4D300873-340B-4B8B-9718-EFE76F18ADCC}" dt="2022-09-07T07:21:54.342" v="2149" actId="1076"/>
          <ac:spMkLst>
            <pc:docMk/>
            <pc:sldMk cId="1372986522" sldId="340"/>
            <ac:spMk id="2" creationId="{6D5F4326-1C0C-4D40-A195-EFE56A1CCEB6}"/>
          </ac:spMkLst>
        </pc:spChg>
        <pc:spChg chg="add del mod">
          <ac:chgData name="Carman Li" userId="e0fcf4ae-ca00-48e1-9073-9d2facd7aa80" providerId="ADAL" clId="{4D300873-340B-4B8B-9718-EFE76F18ADCC}" dt="2022-09-07T06:42:29.971" v="1430" actId="478"/>
          <ac:spMkLst>
            <pc:docMk/>
            <pc:sldMk cId="1372986522" sldId="340"/>
            <ac:spMk id="3" creationId="{FA4B724C-F4EE-B3C1-571A-F3A1DEDD00EB}"/>
          </ac:spMkLst>
        </pc:spChg>
        <pc:spChg chg="mod">
          <ac:chgData name="Carman Li" userId="e0fcf4ae-ca00-48e1-9073-9d2facd7aa80" providerId="ADAL" clId="{4D300873-340B-4B8B-9718-EFE76F18ADCC}" dt="2022-09-07T07:22:38.439" v="2164" actId="1076"/>
          <ac:spMkLst>
            <pc:docMk/>
            <pc:sldMk cId="1372986522" sldId="340"/>
            <ac:spMk id="4" creationId="{0522D206-B82C-45A8-BE73-642FC931C201}"/>
          </ac:spMkLst>
        </pc:spChg>
        <pc:spChg chg="mod">
          <ac:chgData name="Carman Li" userId="e0fcf4ae-ca00-48e1-9073-9d2facd7aa80" providerId="ADAL" clId="{4D300873-340B-4B8B-9718-EFE76F18ADCC}" dt="2022-09-08T08:14:08.645" v="7470" actId="20577"/>
          <ac:spMkLst>
            <pc:docMk/>
            <pc:sldMk cId="1372986522" sldId="340"/>
            <ac:spMk id="7" creationId="{602D0549-D0A1-4F0E-85AB-35C24E70B084}"/>
          </ac:spMkLst>
        </pc:spChg>
        <pc:spChg chg="add del mod">
          <ac:chgData name="Carman Li" userId="e0fcf4ae-ca00-48e1-9073-9d2facd7aa80" providerId="ADAL" clId="{4D300873-340B-4B8B-9718-EFE76F18ADCC}" dt="2022-09-08T08:10:33.537" v="7413" actId="478"/>
          <ac:spMkLst>
            <pc:docMk/>
            <pc:sldMk cId="1372986522" sldId="340"/>
            <ac:spMk id="8" creationId="{13919EF3-AB09-4649-ACD7-C5806501C8EF}"/>
          </ac:spMkLst>
        </pc:spChg>
        <pc:spChg chg="add mod">
          <ac:chgData name="Carman Li" userId="e0fcf4ae-ca00-48e1-9073-9d2facd7aa80" providerId="ADAL" clId="{4D300873-340B-4B8B-9718-EFE76F18ADCC}" dt="2022-09-08T03:36:36.690" v="5154" actId="1076"/>
          <ac:spMkLst>
            <pc:docMk/>
            <pc:sldMk cId="1372986522" sldId="340"/>
            <ac:spMk id="9" creationId="{BFA89225-208E-C973-7C81-3DD617DDCFD8}"/>
          </ac:spMkLst>
        </pc:spChg>
        <pc:spChg chg="add mod ord">
          <ac:chgData name="Carman Li" userId="e0fcf4ae-ca00-48e1-9073-9d2facd7aa80" providerId="ADAL" clId="{4D300873-340B-4B8B-9718-EFE76F18ADCC}" dt="2022-09-07T07:22:28.015" v="2162" actId="1076"/>
          <ac:spMkLst>
            <pc:docMk/>
            <pc:sldMk cId="1372986522" sldId="340"/>
            <ac:spMk id="11" creationId="{3E8DD3BF-BF7E-C8AA-84CE-EF4279945AEE}"/>
          </ac:spMkLst>
        </pc:spChg>
        <pc:spChg chg="del">
          <ac:chgData name="Carman Li" userId="e0fcf4ae-ca00-48e1-9073-9d2facd7aa80" providerId="ADAL" clId="{4D300873-340B-4B8B-9718-EFE76F18ADCC}" dt="2022-09-07T06:41:45.172" v="1402"/>
          <ac:spMkLst>
            <pc:docMk/>
            <pc:sldMk cId="1372986522" sldId="340"/>
            <ac:spMk id="1036" creationId="{F13C74B1-5B17-4795-BED0-7140497B445A}"/>
          </ac:spMkLst>
        </pc:spChg>
        <pc:spChg chg="del">
          <ac:chgData name="Carman Li" userId="e0fcf4ae-ca00-48e1-9073-9d2facd7aa80" providerId="ADAL" clId="{4D300873-340B-4B8B-9718-EFE76F18ADCC}" dt="2022-09-07T06:41:45.172" v="1402"/>
          <ac:spMkLst>
            <pc:docMk/>
            <pc:sldMk cId="1372986522" sldId="340"/>
            <ac:spMk id="1037" creationId="{D4974D33-8DC5-464E-8C6D-BE58F0669C17}"/>
          </ac:spMkLst>
        </pc:spChg>
        <pc:picChg chg="add mod modCrop">
          <ac:chgData name="Carman Li" userId="e0fcf4ae-ca00-48e1-9073-9d2facd7aa80" providerId="ADAL" clId="{4D300873-340B-4B8B-9718-EFE76F18ADCC}" dt="2022-09-07T06:51:20.474" v="1687" actId="1076"/>
          <ac:picMkLst>
            <pc:docMk/>
            <pc:sldMk cId="1372986522" sldId="340"/>
            <ac:picMk id="10" creationId="{5A52F625-8A78-B501-442A-A3B4B63C4019}"/>
          </ac:picMkLst>
        </pc:picChg>
        <pc:picChg chg="del mod">
          <ac:chgData name="Carman Li" userId="e0fcf4ae-ca00-48e1-9073-9d2facd7aa80" providerId="ADAL" clId="{4D300873-340B-4B8B-9718-EFE76F18ADCC}" dt="2022-09-07T06:42:16.917" v="1427" actId="478"/>
          <ac:picMkLst>
            <pc:docMk/>
            <pc:sldMk cId="1372986522" sldId="340"/>
            <ac:picMk id="1026" creationId="{E0C44B80-0FDA-4D05-B92B-E18CC0088E37}"/>
          </ac:picMkLst>
        </pc:picChg>
      </pc:sldChg>
      <pc:sldChg chg="addSp delSp modSp new del mod setBg">
        <pc:chgData name="Carman Li" userId="e0fcf4ae-ca00-48e1-9073-9d2facd7aa80" providerId="ADAL" clId="{4D300873-340B-4B8B-9718-EFE76F18ADCC}" dt="2022-09-07T07:09:51.207" v="1948" actId="47"/>
        <pc:sldMkLst>
          <pc:docMk/>
          <pc:sldMk cId="2484094457" sldId="341"/>
        </pc:sldMkLst>
        <pc:spChg chg="mod">
          <ac:chgData name="Carman Li" userId="e0fcf4ae-ca00-48e1-9073-9d2facd7aa80" providerId="ADAL" clId="{4D300873-340B-4B8B-9718-EFE76F18ADCC}" dt="2022-09-07T06:51:03.040" v="1682" actId="26606"/>
          <ac:spMkLst>
            <pc:docMk/>
            <pc:sldMk cId="2484094457" sldId="341"/>
            <ac:spMk id="2" creationId="{FDC84B5F-F0D1-D133-4F2E-9DEEBB130088}"/>
          </ac:spMkLst>
        </pc:spChg>
        <pc:spChg chg="del">
          <ac:chgData name="Carman Li" userId="e0fcf4ae-ca00-48e1-9073-9d2facd7aa80" providerId="ADAL" clId="{4D300873-340B-4B8B-9718-EFE76F18ADCC}" dt="2022-09-07T06:50:59.401" v="1679" actId="931"/>
          <ac:spMkLst>
            <pc:docMk/>
            <pc:sldMk cId="2484094457" sldId="341"/>
            <ac:spMk id="3" creationId="{5CAB3137-4936-AAB7-794A-313ABDD81AB9}"/>
          </ac:spMkLst>
        </pc:spChg>
        <pc:spChg chg="mod ord">
          <ac:chgData name="Carman Li" userId="e0fcf4ae-ca00-48e1-9073-9d2facd7aa80" providerId="ADAL" clId="{4D300873-340B-4B8B-9718-EFE76F18ADCC}" dt="2022-09-07T06:51:03.040" v="1682" actId="26606"/>
          <ac:spMkLst>
            <pc:docMk/>
            <pc:sldMk cId="2484094457" sldId="341"/>
            <ac:spMk id="4" creationId="{A6B06019-0EFF-F949-DC19-1143D71E82CA}"/>
          </ac:spMkLst>
        </pc:spChg>
        <pc:spChg chg="add mod">
          <ac:chgData name="Carman Li" userId="e0fcf4ae-ca00-48e1-9073-9d2facd7aa80" providerId="ADAL" clId="{4D300873-340B-4B8B-9718-EFE76F18ADCC}" dt="2022-09-07T06:51:04.869" v="1683" actId="21"/>
          <ac:spMkLst>
            <pc:docMk/>
            <pc:sldMk cId="2484094457" sldId="341"/>
            <ac:spMk id="8" creationId="{6BE43703-82E9-FEA8-4FFA-46A749DA79BD}"/>
          </ac:spMkLst>
        </pc:spChg>
        <pc:spChg chg="add">
          <ac:chgData name="Carman Li" userId="e0fcf4ae-ca00-48e1-9073-9d2facd7aa80" providerId="ADAL" clId="{4D300873-340B-4B8B-9718-EFE76F18ADCC}" dt="2022-09-07T06:51:03.040" v="1682" actId="26606"/>
          <ac:spMkLst>
            <pc:docMk/>
            <pc:sldMk cId="2484094457" sldId="341"/>
            <ac:spMk id="11" creationId="{F13C74B1-5B17-4795-BED0-7140497B445A}"/>
          </ac:spMkLst>
        </pc:spChg>
        <pc:spChg chg="add">
          <ac:chgData name="Carman Li" userId="e0fcf4ae-ca00-48e1-9073-9d2facd7aa80" providerId="ADAL" clId="{4D300873-340B-4B8B-9718-EFE76F18ADCC}" dt="2022-09-07T06:51:03.040" v="1682" actId="26606"/>
          <ac:spMkLst>
            <pc:docMk/>
            <pc:sldMk cId="2484094457" sldId="341"/>
            <ac:spMk id="13" creationId="{D4974D33-8DC5-464E-8C6D-BE58F0669C17}"/>
          </ac:spMkLst>
        </pc:spChg>
        <pc:picChg chg="add del mod">
          <ac:chgData name="Carman Li" userId="e0fcf4ae-ca00-48e1-9073-9d2facd7aa80" providerId="ADAL" clId="{4D300873-340B-4B8B-9718-EFE76F18ADCC}" dt="2022-09-07T06:51:04.869" v="1683" actId="21"/>
          <ac:picMkLst>
            <pc:docMk/>
            <pc:sldMk cId="2484094457" sldId="341"/>
            <ac:picMk id="6" creationId="{77C2BC41-C729-4E7D-0C23-63F019A7A502}"/>
          </ac:picMkLst>
        </pc:picChg>
      </pc:sldChg>
      <pc:sldChg chg="addSp delSp modSp new del mod">
        <pc:chgData name="Carman Li" userId="e0fcf4ae-ca00-48e1-9073-9d2facd7aa80" providerId="ADAL" clId="{4D300873-340B-4B8B-9718-EFE76F18ADCC}" dt="2022-09-07T07:09:48.814" v="1947" actId="47"/>
        <pc:sldMkLst>
          <pc:docMk/>
          <pc:sldMk cId="2368126687" sldId="342"/>
        </pc:sldMkLst>
        <pc:spChg chg="del">
          <ac:chgData name="Carman Li" userId="e0fcf4ae-ca00-48e1-9073-9d2facd7aa80" providerId="ADAL" clId="{4D300873-340B-4B8B-9718-EFE76F18ADCC}" dt="2022-09-07T07:01:55.529" v="1853" actId="478"/>
          <ac:spMkLst>
            <pc:docMk/>
            <pc:sldMk cId="2368126687" sldId="342"/>
            <ac:spMk id="2" creationId="{4F8B44E9-8A8C-B556-D26D-CA7551495775}"/>
          </ac:spMkLst>
        </pc:spChg>
        <pc:spChg chg="add mod">
          <ac:chgData name="Carman Li" userId="e0fcf4ae-ca00-48e1-9073-9d2facd7aa80" providerId="ADAL" clId="{4D300873-340B-4B8B-9718-EFE76F18ADCC}" dt="2022-09-07T07:01:59.305" v="1854"/>
          <ac:spMkLst>
            <pc:docMk/>
            <pc:sldMk cId="2368126687" sldId="342"/>
            <ac:spMk id="3" creationId="{6A20101F-B196-40B5-BBB8-20EB959EEC99}"/>
          </ac:spMkLst>
        </pc:spChg>
        <pc:spChg chg="add mod">
          <ac:chgData name="Carman Li" userId="e0fcf4ae-ca00-48e1-9073-9d2facd7aa80" providerId="ADAL" clId="{4D300873-340B-4B8B-9718-EFE76F18ADCC}" dt="2022-09-07T07:01:59.305" v="1854"/>
          <ac:spMkLst>
            <pc:docMk/>
            <pc:sldMk cId="2368126687" sldId="342"/>
            <ac:spMk id="4" creationId="{DF4C1731-DF2A-C9B4-0E7E-DFFA50082917}"/>
          </ac:spMkLst>
        </pc:spChg>
        <pc:spChg chg="add mod">
          <ac:chgData name="Carman Li" userId="e0fcf4ae-ca00-48e1-9073-9d2facd7aa80" providerId="ADAL" clId="{4D300873-340B-4B8B-9718-EFE76F18ADCC}" dt="2022-09-07T07:03:14.032" v="1861" actId="21"/>
          <ac:spMkLst>
            <pc:docMk/>
            <pc:sldMk cId="2368126687" sldId="342"/>
            <ac:spMk id="5" creationId="{44F6C6E3-BA69-ED33-14B7-BAF344439483}"/>
          </ac:spMkLst>
        </pc:spChg>
      </pc:sldChg>
      <pc:sldChg chg="addSp delSp modSp add mod">
        <pc:chgData name="Carman Li" userId="e0fcf4ae-ca00-48e1-9073-9d2facd7aa80" providerId="ADAL" clId="{4D300873-340B-4B8B-9718-EFE76F18ADCC}" dt="2022-09-19T01:56:05.259" v="10828" actId="20577"/>
        <pc:sldMkLst>
          <pc:docMk/>
          <pc:sldMk cId="4003867332" sldId="343"/>
        </pc:sldMkLst>
        <pc:spChg chg="del mod">
          <ac:chgData name="Carman Li" userId="e0fcf4ae-ca00-48e1-9073-9d2facd7aa80" providerId="ADAL" clId="{4D300873-340B-4B8B-9718-EFE76F18ADCC}" dt="2022-09-07T07:04:38.835" v="1868" actId="478"/>
          <ac:spMkLst>
            <pc:docMk/>
            <pc:sldMk cId="4003867332" sldId="343"/>
            <ac:spMk id="4" creationId="{63297C55-C0DB-97B1-2FCA-B0F3F1E37F70}"/>
          </ac:spMkLst>
        </pc:spChg>
        <pc:spChg chg="del">
          <ac:chgData name="Carman Li" userId="e0fcf4ae-ca00-48e1-9073-9d2facd7aa80" providerId="ADAL" clId="{4D300873-340B-4B8B-9718-EFE76F18ADCC}" dt="2022-09-07T07:04:55.394" v="1873" actId="478"/>
          <ac:spMkLst>
            <pc:docMk/>
            <pc:sldMk cId="4003867332" sldId="343"/>
            <ac:spMk id="6" creationId="{B86C4B32-07B4-5EF3-64E2-EBBEBD563538}"/>
          </ac:spMkLst>
        </pc:spChg>
        <pc:spChg chg="del">
          <ac:chgData name="Carman Li" userId="e0fcf4ae-ca00-48e1-9073-9d2facd7aa80" providerId="ADAL" clId="{4D300873-340B-4B8B-9718-EFE76F18ADCC}" dt="2022-09-07T07:04:55.394" v="1873" actId="478"/>
          <ac:spMkLst>
            <pc:docMk/>
            <pc:sldMk cId="4003867332" sldId="343"/>
            <ac:spMk id="7" creationId="{1DCE75D8-B347-A9B0-AAF8-960CC765FA27}"/>
          </ac:spMkLst>
        </pc:spChg>
        <pc:spChg chg="add mod">
          <ac:chgData name="Carman Li" userId="e0fcf4ae-ca00-48e1-9073-9d2facd7aa80" providerId="ADAL" clId="{4D300873-340B-4B8B-9718-EFE76F18ADCC}" dt="2022-09-08T03:45:20.437" v="5272" actId="14100"/>
          <ac:spMkLst>
            <pc:docMk/>
            <pc:sldMk cId="4003867332" sldId="343"/>
            <ac:spMk id="9" creationId="{E4F65E5F-A0B1-9FB8-0D53-3272BE410CDD}"/>
          </ac:spMkLst>
        </pc:spChg>
        <pc:spChg chg="mod">
          <ac:chgData name="Carman Li" userId="e0fcf4ae-ca00-48e1-9073-9d2facd7aa80" providerId="ADAL" clId="{4D300873-340B-4B8B-9718-EFE76F18ADCC}" dt="2022-09-08T01:54:14.174" v="3088" actId="1076"/>
          <ac:spMkLst>
            <pc:docMk/>
            <pc:sldMk cId="4003867332" sldId="343"/>
            <ac:spMk id="10" creationId="{5207CE1C-8BB0-88F1-C212-7B54ED510F3D}"/>
          </ac:spMkLst>
        </pc:spChg>
        <pc:spChg chg="mod">
          <ac:chgData name="Carman Li" userId="e0fcf4ae-ca00-48e1-9073-9d2facd7aa80" providerId="ADAL" clId="{4D300873-340B-4B8B-9718-EFE76F18ADCC}" dt="2022-09-19T01:56:05.259" v="10828" actId="20577"/>
          <ac:spMkLst>
            <pc:docMk/>
            <pc:sldMk cId="4003867332" sldId="343"/>
            <ac:spMk id="11" creationId="{5D62E2DA-B7D8-8C3F-F2CB-47BC7C3BE45D}"/>
          </ac:spMkLst>
        </pc:spChg>
        <pc:spChg chg="del">
          <ac:chgData name="Carman Li" userId="e0fcf4ae-ca00-48e1-9073-9d2facd7aa80" providerId="ADAL" clId="{4D300873-340B-4B8B-9718-EFE76F18ADCC}" dt="2022-09-07T07:08:21.068" v="1923" actId="478"/>
          <ac:spMkLst>
            <pc:docMk/>
            <pc:sldMk cId="4003867332" sldId="343"/>
            <ac:spMk id="12" creationId="{CB84CA61-3A91-6CF8-E517-77154A48C925}"/>
          </ac:spMkLst>
        </pc:spChg>
        <pc:spChg chg="add mod">
          <ac:chgData name="Carman Li" userId="e0fcf4ae-ca00-48e1-9073-9d2facd7aa80" providerId="ADAL" clId="{4D300873-340B-4B8B-9718-EFE76F18ADCC}" dt="2022-09-07T07:05:01.904" v="1874"/>
          <ac:spMkLst>
            <pc:docMk/>
            <pc:sldMk cId="4003867332" sldId="343"/>
            <ac:spMk id="13" creationId="{D6E2B57F-2A47-9FA3-217C-A8FE04A5F663}"/>
          </ac:spMkLst>
        </pc:spChg>
        <pc:spChg chg="add mod">
          <ac:chgData name="Carman Li" userId="e0fcf4ae-ca00-48e1-9073-9d2facd7aa80" providerId="ADAL" clId="{4D300873-340B-4B8B-9718-EFE76F18ADCC}" dt="2022-09-07T07:05:01.904" v="1874"/>
          <ac:spMkLst>
            <pc:docMk/>
            <pc:sldMk cId="4003867332" sldId="343"/>
            <ac:spMk id="14" creationId="{DEDF72E9-7877-3AC1-DAF9-732C27044C80}"/>
          </ac:spMkLst>
        </pc:spChg>
        <pc:spChg chg="add mod">
          <ac:chgData name="Carman Li" userId="e0fcf4ae-ca00-48e1-9073-9d2facd7aa80" providerId="ADAL" clId="{4D300873-340B-4B8B-9718-EFE76F18ADCC}" dt="2022-09-07T07:18:38.443" v="2090" actId="1037"/>
          <ac:spMkLst>
            <pc:docMk/>
            <pc:sldMk cId="4003867332" sldId="343"/>
            <ac:spMk id="15" creationId="{11DDA236-D308-D5FB-C7D8-1ACADA1168B3}"/>
          </ac:spMkLst>
        </pc:spChg>
        <pc:picChg chg="del">
          <ac:chgData name="Carman Li" userId="e0fcf4ae-ca00-48e1-9073-9d2facd7aa80" providerId="ADAL" clId="{4D300873-340B-4B8B-9718-EFE76F18ADCC}" dt="2022-09-07T07:02:54.986" v="1860" actId="478"/>
          <ac:picMkLst>
            <pc:docMk/>
            <pc:sldMk cId="4003867332" sldId="343"/>
            <ac:picMk id="3" creationId="{DE4347D2-E46B-E72D-F55C-81A333C8DA66}"/>
          </ac:picMkLst>
        </pc:picChg>
        <pc:picChg chg="add mod ord">
          <ac:chgData name="Carman Li" userId="e0fcf4ae-ca00-48e1-9073-9d2facd7aa80" providerId="ADAL" clId="{4D300873-340B-4B8B-9718-EFE76F18ADCC}" dt="2022-09-07T07:14:48.490" v="2019" actId="166"/>
          <ac:picMkLst>
            <pc:docMk/>
            <pc:sldMk cId="4003867332" sldId="343"/>
            <ac:picMk id="5" creationId="{0BAA2490-190C-2451-BC66-D2C885640F6A}"/>
          </ac:picMkLst>
        </pc:picChg>
        <pc:picChg chg="add mod modCrop">
          <ac:chgData name="Carman Li" userId="e0fcf4ae-ca00-48e1-9073-9d2facd7aa80" providerId="ADAL" clId="{4D300873-340B-4B8B-9718-EFE76F18ADCC}" dt="2022-09-07T07:18:23.625" v="2078" actId="1076"/>
          <ac:picMkLst>
            <pc:docMk/>
            <pc:sldMk cId="4003867332" sldId="343"/>
            <ac:picMk id="18" creationId="{12DA56E5-39E8-2A6A-BD9A-BFCEAEB7D591}"/>
          </ac:picMkLst>
        </pc:picChg>
        <pc:picChg chg="add mod modCrop">
          <ac:chgData name="Carman Li" userId="e0fcf4ae-ca00-48e1-9073-9d2facd7aa80" providerId="ADAL" clId="{4D300873-340B-4B8B-9718-EFE76F18ADCC}" dt="2022-09-07T07:18:28.417" v="2079" actId="1076"/>
          <ac:picMkLst>
            <pc:docMk/>
            <pc:sldMk cId="4003867332" sldId="343"/>
            <ac:picMk id="22" creationId="{16511535-0735-0AEC-5B65-BF3E5578BA4E}"/>
          </ac:picMkLst>
        </pc:picChg>
        <pc:picChg chg="add mod modCrop">
          <ac:chgData name="Carman Li" userId="e0fcf4ae-ca00-48e1-9073-9d2facd7aa80" providerId="ADAL" clId="{4D300873-340B-4B8B-9718-EFE76F18ADCC}" dt="2022-09-07T07:16:24.293" v="2053" actId="1076"/>
          <ac:picMkLst>
            <pc:docMk/>
            <pc:sldMk cId="4003867332" sldId="343"/>
            <ac:picMk id="27" creationId="{9DE25102-587E-C350-B305-6FEBE17A4CA1}"/>
          </ac:picMkLst>
        </pc:picChg>
        <pc:picChg chg="add mod modCrop">
          <ac:chgData name="Carman Li" userId="e0fcf4ae-ca00-48e1-9073-9d2facd7aa80" providerId="ADAL" clId="{4D300873-340B-4B8B-9718-EFE76F18ADCC}" dt="2022-09-07T07:18:19.440" v="2076" actId="14100"/>
          <ac:picMkLst>
            <pc:docMk/>
            <pc:sldMk cId="4003867332" sldId="343"/>
            <ac:picMk id="33" creationId="{6512D29E-9F7F-5C45-8B67-4F256A33B8BF}"/>
          </ac:picMkLst>
        </pc:picChg>
        <pc:inkChg chg="add del">
          <ac:chgData name="Carman Li" userId="e0fcf4ae-ca00-48e1-9073-9d2facd7aa80" providerId="ADAL" clId="{4D300873-340B-4B8B-9718-EFE76F18ADCC}" dt="2022-09-07T07:17:27.488" v="2062" actId="9405"/>
          <ac:inkMkLst>
            <pc:docMk/>
            <pc:sldMk cId="4003867332" sldId="343"/>
            <ac:inkMk id="31" creationId="{0C36CABD-927B-D681-9349-BFB543D635C8}"/>
          </ac:inkMkLst>
        </pc:inkChg>
        <pc:cxnChg chg="add mod">
          <ac:chgData name="Carman Li" userId="e0fcf4ae-ca00-48e1-9073-9d2facd7aa80" providerId="ADAL" clId="{4D300873-340B-4B8B-9718-EFE76F18ADCC}" dt="2022-09-07T07:19:05.698" v="2092" actId="693"/>
          <ac:cxnSpMkLst>
            <pc:docMk/>
            <pc:sldMk cId="4003867332" sldId="343"/>
            <ac:cxnSpMk id="16" creationId="{DA925236-6410-243D-B017-061CC9A0FA9F}"/>
          </ac:cxnSpMkLst>
        </pc:cxnChg>
        <pc:cxnChg chg="add mod">
          <ac:chgData name="Carman Li" userId="e0fcf4ae-ca00-48e1-9073-9d2facd7aa80" providerId="ADAL" clId="{4D300873-340B-4B8B-9718-EFE76F18ADCC}" dt="2022-09-07T07:15:03.210" v="2025" actId="14100"/>
          <ac:cxnSpMkLst>
            <pc:docMk/>
            <pc:sldMk cId="4003867332" sldId="343"/>
            <ac:cxnSpMk id="19" creationId="{AB028A7B-D476-C871-8700-9F396B8AAFF8}"/>
          </ac:cxnSpMkLst>
        </pc:cxnChg>
        <pc:cxnChg chg="add mod">
          <ac:chgData name="Carman Li" userId="e0fcf4ae-ca00-48e1-9073-9d2facd7aa80" providerId="ADAL" clId="{4D300873-340B-4B8B-9718-EFE76F18ADCC}" dt="2022-09-07T07:16:26.101" v="2054" actId="14100"/>
          <ac:cxnSpMkLst>
            <pc:docMk/>
            <pc:sldMk cId="4003867332" sldId="343"/>
            <ac:cxnSpMk id="23" creationId="{F8C93E04-2682-1D0E-C8DE-BA8A1CAAFE2F}"/>
          </ac:cxnSpMkLst>
        </pc:cxnChg>
        <pc:cxnChg chg="add mod ord">
          <ac:chgData name="Carman Li" userId="e0fcf4ae-ca00-48e1-9073-9d2facd7aa80" providerId="ADAL" clId="{4D300873-340B-4B8B-9718-EFE76F18ADCC}" dt="2022-09-07T07:19:13.699" v="2093" actId="693"/>
          <ac:cxnSpMkLst>
            <pc:docMk/>
            <pc:sldMk cId="4003867332" sldId="343"/>
            <ac:cxnSpMk id="28" creationId="{D2D3D36B-0CF8-66F3-837F-F943C307D6B6}"/>
          </ac:cxnSpMkLst>
        </pc:cxnChg>
      </pc:sldChg>
      <pc:sldChg chg="addSp delSp modSp add mod ord">
        <pc:chgData name="Carman Li" userId="e0fcf4ae-ca00-48e1-9073-9d2facd7aa80" providerId="ADAL" clId="{4D300873-340B-4B8B-9718-EFE76F18ADCC}" dt="2022-09-15T02:18:55.656" v="10552" actId="14100"/>
        <pc:sldMkLst>
          <pc:docMk/>
          <pc:sldMk cId="3914533810" sldId="344"/>
        </pc:sldMkLst>
        <pc:spChg chg="mod">
          <ac:chgData name="Carman Li" userId="e0fcf4ae-ca00-48e1-9073-9d2facd7aa80" providerId="ADAL" clId="{4D300873-340B-4B8B-9718-EFE76F18ADCC}" dt="2022-09-15T02:18:55.656" v="10552" actId="14100"/>
          <ac:spMkLst>
            <pc:docMk/>
            <pc:sldMk cId="3914533810" sldId="344"/>
            <ac:spMk id="9" creationId="{E4F65E5F-A0B1-9FB8-0D53-3272BE410CDD}"/>
          </ac:spMkLst>
        </pc:spChg>
        <pc:spChg chg="mod">
          <ac:chgData name="Carman Li" userId="e0fcf4ae-ca00-48e1-9073-9d2facd7aa80" providerId="ADAL" clId="{4D300873-340B-4B8B-9718-EFE76F18ADCC}" dt="2022-09-07T08:14:06.188" v="2681" actId="1076"/>
          <ac:spMkLst>
            <pc:docMk/>
            <pc:sldMk cId="3914533810" sldId="344"/>
            <ac:spMk id="10" creationId="{5207CE1C-8BB0-88F1-C212-7B54ED510F3D}"/>
          </ac:spMkLst>
        </pc:spChg>
        <pc:spChg chg="mod">
          <ac:chgData name="Carman Li" userId="e0fcf4ae-ca00-48e1-9073-9d2facd7aa80" providerId="ADAL" clId="{4D300873-340B-4B8B-9718-EFE76F18ADCC}" dt="2022-09-08T03:46:39.835" v="5347" actId="20577"/>
          <ac:spMkLst>
            <pc:docMk/>
            <pc:sldMk cId="3914533810" sldId="344"/>
            <ac:spMk id="11" creationId="{5D62E2DA-B7D8-8C3F-F2CB-47BC7C3BE45D}"/>
          </ac:spMkLst>
        </pc:spChg>
        <pc:spChg chg="mod">
          <ac:chgData name="Carman Li" userId="e0fcf4ae-ca00-48e1-9073-9d2facd7aa80" providerId="ADAL" clId="{4D300873-340B-4B8B-9718-EFE76F18ADCC}" dt="2022-09-08T03:46:48.245" v="5351" actId="1076"/>
          <ac:spMkLst>
            <pc:docMk/>
            <pc:sldMk cId="3914533810" sldId="344"/>
            <ac:spMk id="15" creationId="{11DDA236-D308-D5FB-C7D8-1ACADA1168B3}"/>
          </ac:spMkLst>
        </pc:spChg>
        <pc:picChg chg="add mod">
          <ac:chgData name="Carman Li" userId="e0fcf4ae-ca00-48e1-9073-9d2facd7aa80" providerId="ADAL" clId="{4D300873-340B-4B8B-9718-EFE76F18ADCC}" dt="2022-09-08T03:46:45.733" v="5350" actId="1076"/>
          <ac:picMkLst>
            <pc:docMk/>
            <pc:sldMk cId="3914533810" sldId="344"/>
            <ac:picMk id="3" creationId="{5AD1FC04-D757-0929-DB3D-464E38FA4ED8}"/>
          </ac:picMkLst>
        </pc:picChg>
        <pc:picChg chg="del">
          <ac:chgData name="Carman Li" userId="e0fcf4ae-ca00-48e1-9073-9d2facd7aa80" providerId="ADAL" clId="{4D300873-340B-4B8B-9718-EFE76F18ADCC}" dt="2022-09-07T08:01:41.261" v="2646" actId="478"/>
          <ac:picMkLst>
            <pc:docMk/>
            <pc:sldMk cId="3914533810" sldId="344"/>
            <ac:picMk id="5" creationId="{0BAA2490-190C-2451-BC66-D2C885640F6A}"/>
          </ac:picMkLst>
        </pc:picChg>
      </pc:sldChg>
      <pc:sldChg chg="addSp delSp modSp add mod">
        <pc:chgData name="Carman Li" userId="e0fcf4ae-ca00-48e1-9073-9d2facd7aa80" providerId="ADAL" clId="{4D300873-340B-4B8B-9718-EFE76F18ADCC}" dt="2022-09-08T03:24:33.499" v="4634" actId="404"/>
        <pc:sldMkLst>
          <pc:docMk/>
          <pc:sldMk cId="1914690188" sldId="345"/>
        </pc:sldMkLst>
        <pc:spChg chg="del mod">
          <ac:chgData name="Carman Li" userId="e0fcf4ae-ca00-48e1-9073-9d2facd7aa80" providerId="ADAL" clId="{4D300873-340B-4B8B-9718-EFE76F18ADCC}" dt="2022-09-07T07:53:34.240" v="2370" actId="21"/>
          <ac:spMkLst>
            <pc:docMk/>
            <pc:sldMk cId="1914690188" sldId="345"/>
            <ac:spMk id="3" creationId="{666B9D87-9B09-AD03-66FE-69C46A5FBF42}"/>
          </ac:spMkLst>
        </pc:spChg>
        <pc:spChg chg="del mod">
          <ac:chgData name="Carman Li" userId="e0fcf4ae-ca00-48e1-9073-9d2facd7aa80" providerId="ADAL" clId="{4D300873-340B-4B8B-9718-EFE76F18ADCC}" dt="2022-09-08T02:34:49.729" v="4143" actId="21"/>
          <ac:spMkLst>
            <pc:docMk/>
            <pc:sldMk cId="1914690188" sldId="345"/>
            <ac:spMk id="11" creationId="{D1FF137A-596A-4C6F-9C96-92CD03E729DD}"/>
          </ac:spMkLst>
        </pc:spChg>
        <pc:spChg chg="add del mod">
          <ac:chgData name="Carman Li" userId="e0fcf4ae-ca00-48e1-9073-9d2facd7aa80" providerId="ADAL" clId="{4D300873-340B-4B8B-9718-EFE76F18ADCC}" dt="2022-09-08T02:33:58.115" v="4134" actId="21"/>
          <ac:spMkLst>
            <pc:docMk/>
            <pc:sldMk cId="1914690188" sldId="345"/>
            <ac:spMk id="13" creationId="{09F41270-095B-34DE-5DB1-E87315076328}"/>
          </ac:spMkLst>
        </pc:spChg>
        <pc:spChg chg="del mod">
          <ac:chgData name="Carman Li" userId="e0fcf4ae-ca00-48e1-9073-9d2facd7aa80" providerId="ADAL" clId="{4D300873-340B-4B8B-9718-EFE76F18ADCC}" dt="2022-09-07T07:53:50.291" v="2384" actId="478"/>
          <ac:spMkLst>
            <pc:docMk/>
            <pc:sldMk cId="1914690188" sldId="345"/>
            <ac:spMk id="13" creationId="{19C30F2C-E44E-7465-83D4-FB9B67B410F9}"/>
          </ac:spMkLst>
        </pc:spChg>
        <pc:spChg chg="add del mod">
          <ac:chgData name="Carman Li" userId="e0fcf4ae-ca00-48e1-9073-9d2facd7aa80" providerId="ADAL" clId="{4D300873-340B-4B8B-9718-EFE76F18ADCC}" dt="2022-09-07T07:55:24.116" v="2400" actId="478"/>
          <ac:spMkLst>
            <pc:docMk/>
            <pc:sldMk cId="1914690188" sldId="345"/>
            <ac:spMk id="14" creationId="{A7BD5DF2-92F8-C3D6-3FDD-34686A986A40}"/>
          </ac:spMkLst>
        </pc:spChg>
        <pc:spChg chg="add mod">
          <ac:chgData name="Carman Li" userId="e0fcf4ae-ca00-48e1-9073-9d2facd7aa80" providerId="ADAL" clId="{4D300873-340B-4B8B-9718-EFE76F18ADCC}" dt="2022-09-07T07:56:28.434" v="2407" actId="21"/>
          <ac:spMkLst>
            <pc:docMk/>
            <pc:sldMk cId="1914690188" sldId="345"/>
            <ac:spMk id="15" creationId="{ED2317FD-E6B5-6FA8-C738-864C0373383C}"/>
          </ac:spMkLst>
        </pc:spChg>
        <pc:spChg chg="add mod">
          <ac:chgData name="Carman Li" userId="e0fcf4ae-ca00-48e1-9073-9d2facd7aa80" providerId="ADAL" clId="{4D300873-340B-4B8B-9718-EFE76F18ADCC}" dt="2022-09-08T02:44:21.819" v="4322" actId="1035"/>
          <ac:spMkLst>
            <pc:docMk/>
            <pc:sldMk cId="1914690188" sldId="345"/>
            <ac:spMk id="16" creationId="{E5023DA9-EA9F-5C7D-4FDA-50EF1BEF8B04}"/>
          </ac:spMkLst>
        </pc:spChg>
        <pc:spChg chg="add del mod">
          <ac:chgData name="Carman Li" userId="e0fcf4ae-ca00-48e1-9073-9d2facd7aa80" providerId="ADAL" clId="{4D300873-340B-4B8B-9718-EFE76F18ADCC}" dt="2022-09-08T02:39:03.276" v="4187" actId="21"/>
          <ac:spMkLst>
            <pc:docMk/>
            <pc:sldMk cId="1914690188" sldId="345"/>
            <ac:spMk id="17" creationId="{FFD15B4A-3C84-9DD8-DC57-5143CB33835F}"/>
          </ac:spMkLst>
        </pc:spChg>
        <pc:spChg chg="add del mod">
          <ac:chgData name="Carman Li" userId="e0fcf4ae-ca00-48e1-9073-9d2facd7aa80" providerId="ADAL" clId="{4D300873-340B-4B8B-9718-EFE76F18ADCC}" dt="2022-09-08T02:39:03.276" v="4187" actId="21"/>
          <ac:spMkLst>
            <pc:docMk/>
            <pc:sldMk cId="1914690188" sldId="345"/>
            <ac:spMk id="18" creationId="{3C7C95C0-8678-57B6-41AE-7E0E64FBD47F}"/>
          </ac:spMkLst>
        </pc:spChg>
        <pc:spChg chg="add mod">
          <ac:chgData name="Carman Li" userId="e0fcf4ae-ca00-48e1-9073-9d2facd7aa80" providerId="ADAL" clId="{4D300873-340B-4B8B-9718-EFE76F18ADCC}" dt="2022-09-08T02:40:27.990" v="4211"/>
          <ac:spMkLst>
            <pc:docMk/>
            <pc:sldMk cId="1914690188" sldId="345"/>
            <ac:spMk id="19" creationId="{8E275021-79EA-5BBC-D549-266329516465}"/>
          </ac:spMkLst>
        </pc:spChg>
        <pc:spChg chg="add mod">
          <ac:chgData name="Carman Li" userId="e0fcf4ae-ca00-48e1-9073-9d2facd7aa80" providerId="ADAL" clId="{4D300873-340B-4B8B-9718-EFE76F18ADCC}" dt="2022-09-08T02:40:45.091" v="4221" actId="14100"/>
          <ac:spMkLst>
            <pc:docMk/>
            <pc:sldMk cId="1914690188" sldId="345"/>
            <ac:spMk id="21" creationId="{6CD219B1-F4EE-71A1-E06E-F6B8910C3AB7}"/>
          </ac:spMkLst>
        </pc:spChg>
        <pc:spChg chg="add mod">
          <ac:chgData name="Carman Li" userId="e0fcf4ae-ca00-48e1-9073-9d2facd7aa80" providerId="ADAL" clId="{4D300873-340B-4B8B-9718-EFE76F18ADCC}" dt="2022-09-08T02:43:36.618" v="4292" actId="1036"/>
          <ac:spMkLst>
            <pc:docMk/>
            <pc:sldMk cId="1914690188" sldId="345"/>
            <ac:spMk id="22" creationId="{E17B5D39-28F8-ADCA-0919-CB2E14B51F72}"/>
          </ac:spMkLst>
        </pc:spChg>
        <pc:spChg chg="add mod">
          <ac:chgData name="Carman Li" userId="e0fcf4ae-ca00-48e1-9073-9d2facd7aa80" providerId="ADAL" clId="{4D300873-340B-4B8B-9718-EFE76F18ADCC}" dt="2022-09-08T02:43:36.618" v="4292" actId="1036"/>
          <ac:spMkLst>
            <pc:docMk/>
            <pc:sldMk cId="1914690188" sldId="345"/>
            <ac:spMk id="23" creationId="{D9211750-01CF-BC5D-03FF-CFE3663E4154}"/>
          </ac:spMkLst>
        </pc:spChg>
        <pc:spChg chg="add mod">
          <ac:chgData name="Carman Li" userId="e0fcf4ae-ca00-48e1-9073-9d2facd7aa80" providerId="ADAL" clId="{4D300873-340B-4B8B-9718-EFE76F18ADCC}" dt="2022-09-08T03:24:33.499" v="4634" actId="404"/>
          <ac:spMkLst>
            <pc:docMk/>
            <pc:sldMk cId="1914690188" sldId="345"/>
            <ac:spMk id="24" creationId="{844E4811-A85A-0D8F-C47D-9A669E92682B}"/>
          </ac:spMkLst>
        </pc:spChg>
        <pc:spChg chg="del mod">
          <ac:chgData name="Carman Li" userId="e0fcf4ae-ca00-48e1-9073-9d2facd7aa80" providerId="ADAL" clId="{4D300873-340B-4B8B-9718-EFE76F18ADCC}" dt="2022-09-08T02:34:49.729" v="4143" actId="21"/>
          <ac:spMkLst>
            <pc:docMk/>
            <pc:sldMk cId="1914690188" sldId="345"/>
            <ac:spMk id="152" creationId="{00000000-0000-0000-0000-000000000000}"/>
          </ac:spMkLst>
        </pc:spChg>
        <pc:spChg chg="mod">
          <ac:chgData name="Carman Li" userId="e0fcf4ae-ca00-48e1-9073-9d2facd7aa80" providerId="ADAL" clId="{4D300873-340B-4B8B-9718-EFE76F18ADCC}" dt="2022-09-08T02:26:20.820" v="3996" actId="1076"/>
          <ac:spMkLst>
            <pc:docMk/>
            <pc:sldMk cId="1914690188" sldId="345"/>
            <ac:spMk id="153" creationId="{00000000-0000-0000-0000-000000000000}"/>
          </ac:spMkLst>
        </pc:spChg>
        <pc:spChg chg="mod">
          <ac:chgData name="Carman Li" userId="e0fcf4ae-ca00-48e1-9073-9d2facd7aa80" providerId="ADAL" clId="{4D300873-340B-4B8B-9718-EFE76F18ADCC}" dt="2022-09-08T03:24:23.164" v="4631" actId="404"/>
          <ac:spMkLst>
            <pc:docMk/>
            <pc:sldMk cId="1914690188" sldId="345"/>
            <ac:spMk id="156" creationId="{00000000-0000-0000-0000-000000000000}"/>
          </ac:spMkLst>
        </pc:spChg>
        <pc:spChg chg="mod">
          <ac:chgData name="Carman Li" userId="e0fcf4ae-ca00-48e1-9073-9d2facd7aa80" providerId="ADAL" clId="{4D300873-340B-4B8B-9718-EFE76F18ADCC}" dt="2022-09-08T02:34:58.076" v="4144" actId="14100"/>
          <ac:spMkLst>
            <pc:docMk/>
            <pc:sldMk cId="1914690188" sldId="345"/>
            <ac:spMk id="158" creationId="{00000000-0000-0000-0000-000000000000}"/>
          </ac:spMkLst>
        </pc:spChg>
        <pc:picChg chg="add del">
          <ac:chgData name="Carman Li" userId="e0fcf4ae-ca00-48e1-9073-9d2facd7aa80" providerId="ADAL" clId="{4D300873-340B-4B8B-9718-EFE76F18ADCC}" dt="2022-09-07T07:56:21.001" v="2405"/>
          <ac:picMkLst>
            <pc:docMk/>
            <pc:sldMk cId="1914690188" sldId="345"/>
            <ac:picMk id="2" creationId="{847B484B-4778-54E6-954A-BD51DAE3C99A}"/>
          </ac:picMkLst>
        </pc:picChg>
        <pc:picChg chg="add del mod">
          <ac:chgData name="Carman Li" userId="e0fcf4ae-ca00-48e1-9073-9d2facd7aa80" providerId="ADAL" clId="{4D300873-340B-4B8B-9718-EFE76F18ADCC}" dt="2022-09-08T02:33:01.159" v="4107" actId="478"/>
          <ac:picMkLst>
            <pc:docMk/>
            <pc:sldMk cId="1914690188" sldId="345"/>
            <ac:picMk id="3" creationId="{05A27E0F-DA94-2274-1B8B-2A87F7E81C3F}"/>
          </ac:picMkLst>
        </pc:picChg>
        <pc:picChg chg="add mod">
          <ac:chgData name="Carman Li" userId="e0fcf4ae-ca00-48e1-9073-9d2facd7aa80" providerId="ADAL" clId="{4D300873-340B-4B8B-9718-EFE76F18ADCC}" dt="2022-09-08T02:44:21.819" v="4322" actId="1035"/>
          <ac:picMkLst>
            <pc:docMk/>
            <pc:sldMk cId="1914690188" sldId="345"/>
            <ac:picMk id="5" creationId="{46496127-4A9B-ECE5-B4D0-BB841707637B}"/>
          </ac:picMkLst>
        </pc:picChg>
        <pc:picChg chg="add mod">
          <ac:chgData name="Carman Li" userId="e0fcf4ae-ca00-48e1-9073-9d2facd7aa80" providerId="ADAL" clId="{4D300873-340B-4B8B-9718-EFE76F18ADCC}" dt="2022-09-08T02:46:53.462" v="4430" actId="1036"/>
          <ac:picMkLst>
            <pc:docMk/>
            <pc:sldMk cId="1914690188" sldId="345"/>
            <ac:picMk id="8" creationId="{B53BA6F0-0B93-CD48-48FE-14777990BF9A}"/>
          </ac:picMkLst>
        </pc:picChg>
        <pc:picChg chg="add mod">
          <ac:chgData name="Carman Li" userId="e0fcf4ae-ca00-48e1-9073-9d2facd7aa80" providerId="ADAL" clId="{4D300873-340B-4B8B-9718-EFE76F18ADCC}" dt="2022-09-08T02:35:01.052" v="4146" actId="1076"/>
          <ac:picMkLst>
            <pc:docMk/>
            <pc:sldMk cId="1914690188" sldId="345"/>
            <ac:picMk id="12" creationId="{38D9FF6D-C4B9-CDED-7F27-B763C85CCA7C}"/>
          </ac:picMkLst>
        </pc:picChg>
        <pc:picChg chg="del">
          <ac:chgData name="Carman Li" userId="e0fcf4ae-ca00-48e1-9073-9d2facd7aa80" providerId="ADAL" clId="{4D300873-340B-4B8B-9718-EFE76F18ADCC}" dt="2022-09-07T07:53:07.586" v="2358" actId="478"/>
          <ac:picMkLst>
            <pc:docMk/>
            <pc:sldMk cId="1914690188" sldId="345"/>
            <ac:picMk id="157" creationId="{00000000-0000-0000-0000-000000000000}"/>
          </ac:picMkLst>
        </pc:picChg>
      </pc:sldChg>
      <pc:sldChg chg="addSp delSp modSp add mod ord">
        <pc:chgData name="Carman Li" userId="e0fcf4ae-ca00-48e1-9073-9d2facd7aa80" providerId="ADAL" clId="{4D300873-340B-4B8B-9718-EFE76F18ADCC}" dt="2022-09-15T02:14:38.646" v="10343" actId="1038"/>
        <pc:sldMkLst>
          <pc:docMk/>
          <pc:sldMk cId="1935230088" sldId="346"/>
        </pc:sldMkLst>
        <pc:spChg chg="add mod">
          <ac:chgData name="Carman Li" userId="e0fcf4ae-ca00-48e1-9073-9d2facd7aa80" providerId="ADAL" clId="{4D300873-340B-4B8B-9718-EFE76F18ADCC}" dt="2022-09-15T02:13:52.878" v="10324" actId="1076"/>
          <ac:spMkLst>
            <pc:docMk/>
            <pc:sldMk cId="1935230088" sldId="346"/>
            <ac:spMk id="2" creationId="{45F8EFD7-AFB7-018B-B5FA-82985898811A}"/>
          </ac:spMkLst>
        </pc:spChg>
        <pc:spChg chg="add mod ord">
          <ac:chgData name="Carman Li" userId="e0fcf4ae-ca00-48e1-9073-9d2facd7aa80" providerId="ADAL" clId="{4D300873-340B-4B8B-9718-EFE76F18ADCC}" dt="2022-09-15T02:14:08.727" v="10328" actId="14100"/>
          <ac:spMkLst>
            <pc:docMk/>
            <pc:sldMk cId="1935230088" sldId="346"/>
            <ac:spMk id="3" creationId="{1E89C3B7-7880-0DD6-1F46-4ADC6292F573}"/>
          </ac:spMkLst>
        </pc:spChg>
        <pc:spChg chg="add mod">
          <ac:chgData name="Carman Li" userId="e0fcf4ae-ca00-48e1-9073-9d2facd7aa80" providerId="ADAL" clId="{4D300873-340B-4B8B-9718-EFE76F18ADCC}" dt="2022-09-15T02:14:38.646" v="10343" actId="1038"/>
          <ac:spMkLst>
            <pc:docMk/>
            <pc:sldMk cId="1935230088" sldId="346"/>
            <ac:spMk id="4" creationId="{DA55C710-CECC-E760-1F64-F7ECB95CD349}"/>
          </ac:spMkLst>
        </pc:spChg>
        <pc:spChg chg="add del mod">
          <ac:chgData name="Carman Li" userId="e0fcf4ae-ca00-48e1-9073-9d2facd7aa80" providerId="ADAL" clId="{4D300873-340B-4B8B-9718-EFE76F18ADCC}" dt="2022-09-08T06:29:40.399" v="6040" actId="478"/>
          <ac:spMkLst>
            <pc:docMk/>
            <pc:sldMk cId="1935230088" sldId="346"/>
            <ac:spMk id="4" creationId="{FB1381ED-D164-0879-3966-D5D4207E204D}"/>
          </ac:spMkLst>
        </pc:spChg>
        <pc:spChg chg="mod">
          <ac:chgData name="Carman Li" userId="e0fcf4ae-ca00-48e1-9073-9d2facd7aa80" providerId="ADAL" clId="{4D300873-340B-4B8B-9718-EFE76F18ADCC}" dt="2022-09-15T02:11:01.220" v="10166" actId="1076"/>
          <ac:spMkLst>
            <pc:docMk/>
            <pc:sldMk cId="1935230088" sldId="346"/>
            <ac:spMk id="11" creationId="{D1FF137A-596A-4C6F-9C96-92CD03E729DD}"/>
          </ac:spMkLst>
        </pc:spChg>
        <pc:spChg chg="add del mod">
          <ac:chgData name="Carman Li" userId="e0fcf4ae-ca00-48e1-9073-9d2facd7aa80" providerId="ADAL" clId="{4D300873-340B-4B8B-9718-EFE76F18ADCC}" dt="2022-09-08T06:29:40.399" v="6040" actId="478"/>
          <ac:spMkLst>
            <pc:docMk/>
            <pc:sldMk cId="1935230088" sldId="346"/>
            <ac:spMk id="14" creationId="{585DCE40-21E7-808D-1602-ECA4A311839B}"/>
          </ac:spMkLst>
        </pc:spChg>
        <pc:spChg chg="del mod">
          <ac:chgData name="Carman Li" userId="e0fcf4ae-ca00-48e1-9073-9d2facd7aa80" providerId="ADAL" clId="{4D300873-340B-4B8B-9718-EFE76F18ADCC}" dt="2022-09-15T02:11:03.637" v="10168" actId="478"/>
          <ac:spMkLst>
            <pc:docMk/>
            <pc:sldMk cId="1935230088" sldId="346"/>
            <ac:spMk id="15" creationId="{ED2317FD-E6B5-6FA8-C738-864C0373383C}"/>
          </ac:spMkLst>
        </pc:spChg>
        <pc:spChg chg="mod">
          <ac:chgData name="Carman Li" userId="e0fcf4ae-ca00-48e1-9073-9d2facd7aa80" providerId="ADAL" clId="{4D300873-340B-4B8B-9718-EFE76F18ADCC}" dt="2022-09-15T02:11:01.220" v="10166" actId="1076"/>
          <ac:spMkLst>
            <pc:docMk/>
            <pc:sldMk cId="1935230088" sldId="346"/>
            <ac:spMk id="152" creationId="{00000000-0000-0000-0000-000000000000}"/>
          </ac:spMkLst>
        </pc:spChg>
        <pc:spChg chg="mod">
          <ac:chgData name="Carman Li" userId="e0fcf4ae-ca00-48e1-9073-9d2facd7aa80" providerId="ADAL" clId="{4D300873-340B-4B8B-9718-EFE76F18ADCC}" dt="2022-09-15T02:10:53.533" v="10165" actId="1076"/>
          <ac:spMkLst>
            <pc:docMk/>
            <pc:sldMk cId="1935230088" sldId="346"/>
            <ac:spMk id="153" creationId="{00000000-0000-0000-0000-000000000000}"/>
          </ac:spMkLst>
        </pc:spChg>
        <pc:spChg chg="mod">
          <ac:chgData name="Carman Li" userId="e0fcf4ae-ca00-48e1-9073-9d2facd7aa80" providerId="ADAL" clId="{4D300873-340B-4B8B-9718-EFE76F18ADCC}" dt="2022-09-15T02:10:53.533" v="10165" actId="1076"/>
          <ac:spMkLst>
            <pc:docMk/>
            <pc:sldMk cId="1935230088" sldId="346"/>
            <ac:spMk id="156" creationId="{00000000-0000-0000-0000-000000000000}"/>
          </ac:spMkLst>
        </pc:spChg>
        <pc:spChg chg="mod">
          <ac:chgData name="Carman Li" userId="e0fcf4ae-ca00-48e1-9073-9d2facd7aa80" providerId="ADAL" clId="{4D300873-340B-4B8B-9718-EFE76F18ADCC}" dt="2022-09-15T02:10:53.533" v="10165" actId="1076"/>
          <ac:spMkLst>
            <pc:docMk/>
            <pc:sldMk cId="1935230088" sldId="346"/>
            <ac:spMk id="158" creationId="{00000000-0000-0000-0000-000000000000}"/>
          </ac:spMkLst>
        </pc:spChg>
        <pc:picChg chg="add del mod">
          <ac:chgData name="Carman Li" userId="e0fcf4ae-ca00-48e1-9073-9d2facd7aa80" providerId="ADAL" clId="{4D300873-340B-4B8B-9718-EFE76F18ADCC}" dt="2022-09-08T06:29:40.399" v="6040" actId="478"/>
          <ac:picMkLst>
            <pc:docMk/>
            <pc:sldMk cId="1935230088" sldId="346"/>
            <ac:picMk id="3" creationId="{5BE01CA1-14C9-10EE-987F-5CE80B14604E}"/>
          </ac:picMkLst>
        </pc:picChg>
        <pc:picChg chg="add mod">
          <ac:chgData name="Carman Li" userId="e0fcf4ae-ca00-48e1-9073-9d2facd7aa80" providerId="ADAL" clId="{4D300873-340B-4B8B-9718-EFE76F18ADCC}" dt="2022-09-15T02:10:53.533" v="10165" actId="1076"/>
          <ac:picMkLst>
            <pc:docMk/>
            <pc:sldMk cId="1935230088" sldId="346"/>
            <ac:picMk id="6" creationId="{1B37AADC-07C2-1F62-28E7-CC475907CCDE}"/>
          </ac:picMkLst>
        </pc:picChg>
        <pc:picChg chg="del">
          <ac:chgData name="Carman Li" userId="e0fcf4ae-ca00-48e1-9073-9d2facd7aa80" providerId="ADAL" clId="{4D300873-340B-4B8B-9718-EFE76F18ADCC}" dt="2022-09-07T07:57:36.604" v="2423" actId="478"/>
          <ac:picMkLst>
            <pc:docMk/>
            <pc:sldMk cId="1935230088" sldId="346"/>
            <ac:picMk id="12" creationId="{38D9FF6D-C4B9-CDED-7F27-B763C85CCA7C}"/>
          </ac:picMkLst>
        </pc:picChg>
        <pc:picChg chg="add del mod">
          <ac:chgData name="Carman Li" userId="e0fcf4ae-ca00-48e1-9073-9d2facd7aa80" providerId="ADAL" clId="{4D300873-340B-4B8B-9718-EFE76F18ADCC}" dt="2022-09-08T06:29:42.063" v="6041" actId="478"/>
          <ac:picMkLst>
            <pc:docMk/>
            <pc:sldMk cId="1935230088" sldId="346"/>
            <ac:picMk id="13" creationId="{3CB54EF5-2721-5B23-4495-C0A74DFEA35D}"/>
          </ac:picMkLst>
        </pc:picChg>
      </pc:sldChg>
      <pc:sldChg chg="addSp delSp modSp add mod">
        <pc:chgData name="Carman Li" userId="e0fcf4ae-ca00-48e1-9073-9d2facd7aa80" providerId="ADAL" clId="{4D300873-340B-4B8B-9718-EFE76F18ADCC}" dt="2022-09-15T02:10:36.411" v="10163" actId="20577"/>
        <pc:sldMkLst>
          <pc:docMk/>
          <pc:sldMk cId="4262068106" sldId="347"/>
        </pc:sldMkLst>
        <pc:spChg chg="del">
          <ac:chgData name="Carman Li" userId="e0fcf4ae-ca00-48e1-9073-9d2facd7aa80" providerId="ADAL" clId="{4D300873-340B-4B8B-9718-EFE76F18ADCC}" dt="2022-09-07T08:01:16.091" v="2644" actId="478"/>
          <ac:spMkLst>
            <pc:docMk/>
            <pc:sldMk cId="4262068106" sldId="347"/>
            <ac:spMk id="6" creationId="{3329906B-EF28-DC42-123B-254E26A6D604}"/>
          </ac:spMkLst>
        </pc:spChg>
        <pc:spChg chg="del">
          <ac:chgData name="Carman Li" userId="e0fcf4ae-ca00-48e1-9073-9d2facd7aa80" providerId="ADAL" clId="{4D300873-340B-4B8B-9718-EFE76F18ADCC}" dt="2022-09-07T08:01:16.091" v="2644" actId="478"/>
          <ac:spMkLst>
            <pc:docMk/>
            <pc:sldMk cId="4262068106" sldId="347"/>
            <ac:spMk id="7" creationId="{9E138B80-EC4A-1B28-B316-71353A5F28E7}"/>
          </ac:spMkLst>
        </pc:spChg>
        <pc:spChg chg="mod">
          <ac:chgData name="Carman Li" userId="e0fcf4ae-ca00-48e1-9073-9d2facd7aa80" providerId="ADAL" clId="{4D300873-340B-4B8B-9718-EFE76F18ADCC}" dt="2022-09-07T08:17:01.781" v="2709" actId="1076"/>
          <ac:spMkLst>
            <pc:docMk/>
            <pc:sldMk cId="4262068106" sldId="347"/>
            <ac:spMk id="8" creationId="{73427E49-527F-14CA-B744-1C3EB61B18D4}"/>
          </ac:spMkLst>
        </pc:spChg>
        <pc:spChg chg="add mod">
          <ac:chgData name="Carman Li" userId="e0fcf4ae-ca00-48e1-9073-9d2facd7aa80" providerId="ADAL" clId="{4D300873-340B-4B8B-9718-EFE76F18ADCC}" dt="2022-09-07T08:01:16.331" v="2645"/>
          <ac:spMkLst>
            <pc:docMk/>
            <pc:sldMk cId="4262068106" sldId="347"/>
            <ac:spMk id="10" creationId="{734DE623-01E5-F80D-FD7F-5BF95FF6EBB5}"/>
          </ac:spMkLst>
        </pc:spChg>
        <pc:spChg chg="add mod">
          <ac:chgData name="Carman Li" userId="e0fcf4ae-ca00-48e1-9073-9d2facd7aa80" providerId="ADAL" clId="{4D300873-340B-4B8B-9718-EFE76F18ADCC}" dt="2022-09-07T08:01:16.331" v="2645"/>
          <ac:spMkLst>
            <pc:docMk/>
            <pc:sldMk cId="4262068106" sldId="347"/>
            <ac:spMk id="11" creationId="{E25A9679-2012-5FBF-5E44-F1C599103C32}"/>
          </ac:spMkLst>
        </pc:spChg>
        <pc:spChg chg="mod">
          <ac:chgData name="Carman Li" userId="e0fcf4ae-ca00-48e1-9073-9d2facd7aa80" providerId="ADAL" clId="{4D300873-340B-4B8B-9718-EFE76F18ADCC}" dt="2022-09-07T08:17:01.781" v="2709" actId="1076"/>
          <ac:spMkLst>
            <pc:docMk/>
            <pc:sldMk cId="4262068106" sldId="347"/>
            <ac:spMk id="103" creationId="{00000000-0000-0000-0000-000000000000}"/>
          </ac:spMkLst>
        </pc:spChg>
        <pc:spChg chg="mod">
          <ac:chgData name="Carman Li" userId="e0fcf4ae-ca00-48e1-9073-9d2facd7aa80" providerId="ADAL" clId="{4D300873-340B-4B8B-9718-EFE76F18ADCC}" dt="2022-09-15T02:10:36.411" v="10163" actId="20577"/>
          <ac:spMkLst>
            <pc:docMk/>
            <pc:sldMk cId="4262068106" sldId="347"/>
            <ac:spMk id="104" creationId="{00000000-0000-0000-0000-000000000000}"/>
          </ac:spMkLst>
        </pc:spChg>
        <pc:picChg chg="mod">
          <ac:chgData name="Carman Li" userId="e0fcf4ae-ca00-48e1-9073-9d2facd7aa80" providerId="ADAL" clId="{4D300873-340B-4B8B-9718-EFE76F18ADCC}" dt="2022-09-07T08:17:09.381" v="2711" actId="1076"/>
          <ac:picMkLst>
            <pc:docMk/>
            <pc:sldMk cId="4262068106" sldId="347"/>
            <ac:picMk id="9" creationId="{56740B32-68B8-6F74-3749-FEA8B4A0631B}"/>
          </ac:picMkLst>
        </pc:picChg>
      </pc:sldChg>
      <pc:sldChg chg="addSp modSp add mod">
        <pc:chgData name="Carman Li" userId="e0fcf4ae-ca00-48e1-9073-9d2facd7aa80" providerId="ADAL" clId="{4D300873-340B-4B8B-9718-EFE76F18ADCC}" dt="2022-09-15T02:18:59.963" v="10553"/>
        <pc:sldMkLst>
          <pc:docMk/>
          <pc:sldMk cId="641371901" sldId="348"/>
        </pc:sldMkLst>
        <pc:spChg chg="mod">
          <ac:chgData name="Carman Li" userId="e0fcf4ae-ca00-48e1-9073-9d2facd7aa80" providerId="ADAL" clId="{4D300873-340B-4B8B-9718-EFE76F18ADCC}" dt="2022-09-08T06:15:15.953" v="5847" actId="14100"/>
          <ac:spMkLst>
            <pc:docMk/>
            <pc:sldMk cId="641371901" sldId="348"/>
            <ac:spMk id="3" creationId="{6239D9F9-7FF6-6B1A-84FC-138B450ED312}"/>
          </ac:spMkLst>
        </pc:spChg>
        <pc:spChg chg="mod">
          <ac:chgData name="Carman Li" userId="e0fcf4ae-ca00-48e1-9073-9d2facd7aa80" providerId="ADAL" clId="{4D300873-340B-4B8B-9718-EFE76F18ADCC}" dt="2022-09-07T08:40:17.663" v="2991" actId="20577"/>
          <ac:spMkLst>
            <pc:docMk/>
            <pc:sldMk cId="641371901" sldId="348"/>
            <ac:spMk id="4" creationId="{DE014BBC-A6C8-C0F8-AB81-C19FD0AFEC60}"/>
          </ac:spMkLst>
        </pc:spChg>
        <pc:spChg chg="mod">
          <ac:chgData name="Carman Li" userId="e0fcf4ae-ca00-48e1-9073-9d2facd7aa80" providerId="ADAL" clId="{4D300873-340B-4B8B-9718-EFE76F18ADCC}" dt="2022-09-15T02:18:59.963" v="10553"/>
          <ac:spMkLst>
            <pc:docMk/>
            <pc:sldMk cId="641371901" sldId="348"/>
            <ac:spMk id="5" creationId="{7DBBBF0B-B85F-1444-AB3A-12850FC09D51}"/>
          </ac:spMkLst>
        </pc:spChg>
        <pc:spChg chg="mod">
          <ac:chgData name="Carman Li" userId="e0fcf4ae-ca00-48e1-9073-9d2facd7aa80" providerId="ADAL" clId="{4D300873-340B-4B8B-9718-EFE76F18ADCC}" dt="2022-09-08T06:15:11.852" v="5846" actId="20577"/>
          <ac:spMkLst>
            <pc:docMk/>
            <pc:sldMk cId="641371901" sldId="348"/>
            <ac:spMk id="6" creationId="{3BA19BBD-7FD4-5518-926B-E8011DF1F0A0}"/>
          </ac:spMkLst>
        </pc:spChg>
        <pc:picChg chg="add mod">
          <ac:chgData name="Carman Li" userId="e0fcf4ae-ca00-48e1-9073-9d2facd7aa80" providerId="ADAL" clId="{4D300873-340B-4B8B-9718-EFE76F18ADCC}" dt="2022-09-08T06:15:24.417" v="5849" actId="1076"/>
          <ac:picMkLst>
            <pc:docMk/>
            <pc:sldMk cId="641371901" sldId="348"/>
            <ac:picMk id="7" creationId="{CB6CAD77-26C7-FF4F-A4B8-FEEE16991C96}"/>
          </ac:picMkLst>
        </pc:picChg>
      </pc:sldChg>
      <pc:sldChg chg="addSp delSp modSp add del mod ord">
        <pc:chgData name="Carman Li" userId="e0fcf4ae-ca00-48e1-9073-9d2facd7aa80" providerId="ADAL" clId="{4D300873-340B-4B8B-9718-EFE76F18ADCC}" dt="2022-09-08T03:45:22.403" v="5273" actId="47"/>
        <pc:sldMkLst>
          <pc:docMk/>
          <pc:sldMk cId="736886776" sldId="349"/>
        </pc:sldMkLst>
        <pc:spChg chg="del">
          <ac:chgData name="Carman Li" userId="e0fcf4ae-ca00-48e1-9073-9d2facd7aa80" providerId="ADAL" clId="{4D300873-340B-4B8B-9718-EFE76F18ADCC}" dt="2022-09-08T01:53:48.303" v="3065" actId="478"/>
          <ac:spMkLst>
            <pc:docMk/>
            <pc:sldMk cId="736886776" sldId="349"/>
            <ac:spMk id="9" creationId="{E4F65E5F-A0B1-9FB8-0D53-3272BE410CDD}"/>
          </ac:spMkLst>
        </pc:spChg>
        <pc:spChg chg="mod">
          <ac:chgData name="Carman Li" userId="e0fcf4ae-ca00-48e1-9073-9d2facd7aa80" providerId="ADAL" clId="{4D300873-340B-4B8B-9718-EFE76F18ADCC}" dt="2022-09-08T02:01:08.108" v="3370" actId="14100"/>
          <ac:spMkLst>
            <pc:docMk/>
            <pc:sldMk cId="736886776" sldId="349"/>
            <ac:spMk id="10" creationId="{5207CE1C-8BB0-88F1-C212-7B54ED510F3D}"/>
          </ac:spMkLst>
        </pc:spChg>
        <pc:spChg chg="del mod">
          <ac:chgData name="Carman Li" userId="e0fcf4ae-ca00-48e1-9073-9d2facd7aa80" providerId="ADAL" clId="{4D300873-340B-4B8B-9718-EFE76F18ADCC}" dt="2022-09-08T01:54:11.662" v="3086"/>
          <ac:spMkLst>
            <pc:docMk/>
            <pc:sldMk cId="736886776" sldId="349"/>
            <ac:spMk id="11" creationId="{5D62E2DA-B7D8-8C3F-F2CB-47BC7C3BE45D}"/>
          </ac:spMkLst>
        </pc:spChg>
        <pc:spChg chg="del">
          <ac:chgData name="Carman Li" userId="e0fcf4ae-ca00-48e1-9073-9d2facd7aa80" providerId="ADAL" clId="{4D300873-340B-4B8B-9718-EFE76F18ADCC}" dt="2022-09-08T02:00:52.966" v="3363" actId="478"/>
          <ac:spMkLst>
            <pc:docMk/>
            <pc:sldMk cId="736886776" sldId="349"/>
            <ac:spMk id="15" creationId="{11DDA236-D308-D5FB-C7D8-1ACADA1168B3}"/>
          </ac:spMkLst>
        </pc:spChg>
        <pc:spChg chg="add del mod">
          <ac:chgData name="Carman Li" userId="e0fcf4ae-ca00-48e1-9073-9d2facd7aa80" providerId="ADAL" clId="{4D300873-340B-4B8B-9718-EFE76F18ADCC}" dt="2022-09-08T03:45:16" v="5270"/>
          <ac:spMkLst>
            <pc:docMk/>
            <pc:sldMk cId="736886776" sldId="349"/>
            <ac:spMk id="20" creationId="{7B330D45-043E-F2FE-1215-6DF6E66DFC0D}"/>
          </ac:spMkLst>
        </pc:spChg>
        <pc:spChg chg="add mod">
          <ac:chgData name="Carman Li" userId="e0fcf4ae-ca00-48e1-9073-9d2facd7aa80" providerId="ADAL" clId="{4D300873-340B-4B8B-9718-EFE76F18ADCC}" dt="2022-09-08T02:01:10.324" v="3371" actId="1076"/>
          <ac:spMkLst>
            <pc:docMk/>
            <pc:sldMk cId="736886776" sldId="349"/>
            <ac:spMk id="21" creationId="{3E5D0BDE-011B-0676-C324-53CE3F55018C}"/>
          </ac:spMkLst>
        </pc:spChg>
        <pc:picChg chg="del">
          <ac:chgData name="Carman Li" userId="e0fcf4ae-ca00-48e1-9073-9d2facd7aa80" providerId="ADAL" clId="{4D300873-340B-4B8B-9718-EFE76F18ADCC}" dt="2022-09-08T02:00:52.966" v="3363" actId="478"/>
          <ac:picMkLst>
            <pc:docMk/>
            <pc:sldMk cId="736886776" sldId="349"/>
            <ac:picMk id="5" creationId="{0BAA2490-190C-2451-BC66-D2C885640F6A}"/>
          </ac:picMkLst>
        </pc:picChg>
        <pc:picChg chg="del">
          <ac:chgData name="Carman Li" userId="e0fcf4ae-ca00-48e1-9073-9d2facd7aa80" providerId="ADAL" clId="{4D300873-340B-4B8B-9718-EFE76F18ADCC}" dt="2022-09-08T02:00:52.966" v="3363" actId="478"/>
          <ac:picMkLst>
            <pc:docMk/>
            <pc:sldMk cId="736886776" sldId="349"/>
            <ac:picMk id="18" creationId="{12DA56E5-39E8-2A6A-BD9A-BFCEAEB7D591}"/>
          </ac:picMkLst>
        </pc:picChg>
        <pc:picChg chg="del">
          <ac:chgData name="Carman Li" userId="e0fcf4ae-ca00-48e1-9073-9d2facd7aa80" providerId="ADAL" clId="{4D300873-340B-4B8B-9718-EFE76F18ADCC}" dt="2022-09-08T02:00:52.966" v="3363" actId="478"/>
          <ac:picMkLst>
            <pc:docMk/>
            <pc:sldMk cId="736886776" sldId="349"/>
            <ac:picMk id="22" creationId="{16511535-0735-0AEC-5B65-BF3E5578BA4E}"/>
          </ac:picMkLst>
        </pc:picChg>
        <pc:picChg chg="del">
          <ac:chgData name="Carman Li" userId="e0fcf4ae-ca00-48e1-9073-9d2facd7aa80" providerId="ADAL" clId="{4D300873-340B-4B8B-9718-EFE76F18ADCC}" dt="2022-09-08T02:00:52.966" v="3363" actId="478"/>
          <ac:picMkLst>
            <pc:docMk/>
            <pc:sldMk cId="736886776" sldId="349"/>
            <ac:picMk id="27" creationId="{9DE25102-587E-C350-B305-6FEBE17A4CA1}"/>
          </ac:picMkLst>
        </pc:picChg>
        <pc:picChg chg="del">
          <ac:chgData name="Carman Li" userId="e0fcf4ae-ca00-48e1-9073-9d2facd7aa80" providerId="ADAL" clId="{4D300873-340B-4B8B-9718-EFE76F18ADCC}" dt="2022-09-08T02:00:52.966" v="3363" actId="478"/>
          <ac:picMkLst>
            <pc:docMk/>
            <pc:sldMk cId="736886776" sldId="349"/>
            <ac:picMk id="33" creationId="{6512D29E-9F7F-5C45-8B67-4F256A33B8BF}"/>
          </ac:picMkLst>
        </pc:picChg>
        <pc:cxnChg chg="del">
          <ac:chgData name="Carman Li" userId="e0fcf4ae-ca00-48e1-9073-9d2facd7aa80" providerId="ADAL" clId="{4D300873-340B-4B8B-9718-EFE76F18ADCC}" dt="2022-09-08T02:00:52.966" v="3363" actId="478"/>
          <ac:cxnSpMkLst>
            <pc:docMk/>
            <pc:sldMk cId="736886776" sldId="349"/>
            <ac:cxnSpMk id="16" creationId="{DA925236-6410-243D-B017-061CC9A0FA9F}"/>
          </ac:cxnSpMkLst>
        </pc:cxnChg>
        <pc:cxnChg chg="del">
          <ac:chgData name="Carman Li" userId="e0fcf4ae-ca00-48e1-9073-9d2facd7aa80" providerId="ADAL" clId="{4D300873-340B-4B8B-9718-EFE76F18ADCC}" dt="2022-09-08T02:00:52.966" v="3363" actId="478"/>
          <ac:cxnSpMkLst>
            <pc:docMk/>
            <pc:sldMk cId="736886776" sldId="349"/>
            <ac:cxnSpMk id="19" creationId="{AB028A7B-D476-C871-8700-9F396B8AAFF8}"/>
          </ac:cxnSpMkLst>
        </pc:cxnChg>
        <pc:cxnChg chg="del">
          <ac:chgData name="Carman Li" userId="e0fcf4ae-ca00-48e1-9073-9d2facd7aa80" providerId="ADAL" clId="{4D300873-340B-4B8B-9718-EFE76F18ADCC}" dt="2022-09-08T02:00:52.966" v="3363" actId="478"/>
          <ac:cxnSpMkLst>
            <pc:docMk/>
            <pc:sldMk cId="736886776" sldId="349"/>
            <ac:cxnSpMk id="23" creationId="{F8C93E04-2682-1D0E-C8DE-BA8A1CAAFE2F}"/>
          </ac:cxnSpMkLst>
        </pc:cxnChg>
        <pc:cxnChg chg="del">
          <ac:chgData name="Carman Li" userId="e0fcf4ae-ca00-48e1-9073-9d2facd7aa80" providerId="ADAL" clId="{4D300873-340B-4B8B-9718-EFE76F18ADCC}" dt="2022-09-08T02:00:52.966" v="3363" actId="478"/>
          <ac:cxnSpMkLst>
            <pc:docMk/>
            <pc:sldMk cId="736886776" sldId="349"/>
            <ac:cxnSpMk id="28" creationId="{D2D3D36B-0CF8-66F3-837F-F943C307D6B6}"/>
          </ac:cxnSpMkLst>
        </pc:cxnChg>
      </pc:sldChg>
      <pc:sldChg chg="new del">
        <pc:chgData name="Carman Li" userId="e0fcf4ae-ca00-48e1-9073-9d2facd7aa80" providerId="ADAL" clId="{4D300873-340B-4B8B-9718-EFE76F18ADCC}" dt="2022-09-08T01:53:27.327" v="3060" actId="680"/>
        <pc:sldMkLst>
          <pc:docMk/>
          <pc:sldMk cId="2517498363" sldId="349"/>
        </pc:sldMkLst>
      </pc:sldChg>
      <pc:sldChg chg="add del">
        <pc:chgData name="Carman Li" userId="e0fcf4ae-ca00-48e1-9073-9d2facd7aa80" providerId="ADAL" clId="{4D300873-340B-4B8B-9718-EFE76F18ADCC}" dt="2022-09-08T01:53:26.430" v="3059"/>
        <pc:sldMkLst>
          <pc:docMk/>
          <pc:sldMk cId="1822946634" sldId="350"/>
        </pc:sldMkLst>
      </pc:sldChg>
      <pc:sldChg chg="modSp add mod ord">
        <pc:chgData name="Carman Li" userId="e0fcf4ae-ca00-48e1-9073-9d2facd7aa80" providerId="ADAL" clId="{4D300873-340B-4B8B-9718-EFE76F18ADCC}" dt="2022-09-08T03:30:12.835" v="5057"/>
        <pc:sldMkLst>
          <pc:docMk/>
          <pc:sldMk cId="2781806281" sldId="350"/>
        </pc:sldMkLst>
        <pc:spChg chg="mod">
          <ac:chgData name="Carman Li" userId="e0fcf4ae-ca00-48e1-9073-9d2facd7aa80" providerId="ADAL" clId="{4D300873-340B-4B8B-9718-EFE76F18ADCC}" dt="2022-09-08T02:06:15.868" v="3685" actId="1076"/>
          <ac:spMkLst>
            <pc:docMk/>
            <pc:sldMk cId="2781806281" sldId="350"/>
            <ac:spMk id="10" creationId="{5207CE1C-8BB0-88F1-C212-7B54ED510F3D}"/>
          </ac:spMkLst>
        </pc:spChg>
        <pc:spChg chg="mod">
          <ac:chgData name="Carman Li" userId="e0fcf4ae-ca00-48e1-9073-9d2facd7aa80" providerId="ADAL" clId="{4D300873-340B-4B8B-9718-EFE76F18ADCC}" dt="2022-09-08T02:06:34.805" v="3698" actId="1076"/>
          <ac:spMkLst>
            <pc:docMk/>
            <pc:sldMk cId="2781806281" sldId="350"/>
            <ac:spMk id="20" creationId="{7B330D45-043E-F2FE-1215-6DF6E66DFC0D}"/>
          </ac:spMkLst>
        </pc:spChg>
        <pc:spChg chg="mod">
          <ac:chgData name="Carman Li" userId="e0fcf4ae-ca00-48e1-9073-9d2facd7aa80" providerId="ADAL" clId="{4D300873-340B-4B8B-9718-EFE76F18ADCC}" dt="2022-09-08T02:06:15.868" v="3685" actId="1076"/>
          <ac:spMkLst>
            <pc:docMk/>
            <pc:sldMk cId="2781806281" sldId="350"/>
            <ac:spMk id="21" creationId="{3E5D0BDE-011B-0676-C324-53CE3F55018C}"/>
          </ac:spMkLst>
        </pc:spChg>
      </pc:sldChg>
      <pc:sldChg chg="modSp add del mod">
        <pc:chgData name="Carman Li" userId="e0fcf4ae-ca00-48e1-9073-9d2facd7aa80" providerId="ADAL" clId="{4D300873-340B-4B8B-9718-EFE76F18ADCC}" dt="2022-09-08T02:04:35.691" v="3653" actId="47"/>
        <pc:sldMkLst>
          <pc:docMk/>
          <pc:sldMk cId="3444704025" sldId="350"/>
        </pc:sldMkLst>
        <pc:spChg chg="mod">
          <ac:chgData name="Carman Li" userId="e0fcf4ae-ca00-48e1-9073-9d2facd7aa80" providerId="ADAL" clId="{4D300873-340B-4B8B-9718-EFE76F18ADCC}" dt="2022-09-08T02:01:57.342" v="3439" actId="1076"/>
          <ac:spMkLst>
            <pc:docMk/>
            <pc:sldMk cId="3444704025" sldId="350"/>
            <ac:spMk id="10" creationId="{5207CE1C-8BB0-88F1-C212-7B54ED510F3D}"/>
          </ac:spMkLst>
        </pc:spChg>
        <pc:spChg chg="mod">
          <ac:chgData name="Carman Li" userId="e0fcf4ae-ca00-48e1-9073-9d2facd7aa80" providerId="ADAL" clId="{4D300873-340B-4B8B-9718-EFE76F18ADCC}" dt="2022-09-08T02:02:00.596" v="3440" actId="1076"/>
          <ac:spMkLst>
            <pc:docMk/>
            <pc:sldMk cId="3444704025" sldId="350"/>
            <ac:spMk id="20" creationId="{7B330D45-043E-F2FE-1215-6DF6E66DFC0D}"/>
          </ac:spMkLst>
        </pc:spChg>
      </pc:sldChg>
      <pc:sldChg chg="modSp add del mod">
        <pc:chgData name="Carman Li" userId="e0fcf4ae-ca00-48e1-9073-9d2facd7aa80" providerId="ADAL" clId="{4D300873-340B-4B8B-9718-EFE76F18ADCC}" dt="2022-09-08T02:04:35.691" v="3653" actId="47"/>
        <pc:sldMkLst>
          <pc:docMk/>
          <pc:sldMk cId="336220575" sldId="351"/>
        </pc:sldMkLst>
        <pc:spChg chg="mod">
          <ac:chgData name="Carman Li" userId="e0fcf4ae-ca00-48e1-9073-9d2facd7aa80" providerId="ADAL" clId="{4D300873-340B-4B8B-9718-EFE76F18ADCC}" dt="2022-09-08T02:04:32.187" v="3652" actId="21"/>
          <ac:spMkLst>
            <pc:docMk/>
            <pc:sldMk cId="336220575" sldId="351"/>
            <ac:spMk id="11" creationId="{5D62E2DA-B7D8-8C3F-F2CB-47BC7C3BE45D}"/>
          </ac:spMkLst>
        </pc:spChg>
      </pc:sldChg>
      <pc:sldChg chg="add del">
        <pc:chgData name="Carman Li" userId="e0fcf4ae-ca00-48e1-9073-9d2facd7aa80" providerId="ADAL" clId="{4D300873-340B-4B8B-9718-EFE76F18ADCC}" dt="2022-09-08T01:53:25.792" v="3058"/>
        <pc:sldMkLst>
          <pc:docMk/>
          <pc:sldMk cId="369030599" sldId="351"/>
        </pc:sldMkLst>
      </pc:sldChg>
      <pc:sldChg chg="addSp delSp modSp add mod">
        <pc:chgData name="Carman Li" userId="e0fcf4ae-ca00-48e1-9073-9d2facd7aa80" providerId="ADAL" clId="{4D300873-340B-4B8B-9718-EFE76F18ADCC}" dt="2022-09-15T01:22:56.785" v="9245" actId="20577"/>
        <pc:sldMkLst>
          <pc:docMk/>
          <pc:sldMk cId="1397644610" sldId="351"/>
        </pc:sldMkLst>
        <pc:spChg chg="add mod">
          <ac:chgData name="Carman Li" userId="e0fcf4ae-ca00-48e1-9073-9d2facd7aa80" providerId="ADAL" clId="{4D300873-340B-4B8B-9718-EFE76F18ADCC}" dt="2022-09-08T06:45:28.505" v="6361" actId="164"/>
          <ac:spMkLst>
            <pc:docMk/>
            <pc:sldMk cId="1397644610" sldId="351"/>
            <ac:spMk id="8" creationId="{6CC0BE93-17C4-CACF-E799-230D8FA2665A}"/>
          </ac:spMkLst>
        </pc:spChg>
        <pc:spChg chg="mod">
          <ac:chgData name="Carman Li" userId="e0fcf4ae-ca00-48e1-9073-9d2facd7aa80" providerId="ADAL" clId="{4D300873-340B-4B8B-9718-EFE76F18ADCC}" dt="2022-09-08T03:28:59.609" v="4986" actId="207"/>
          <ac:spMkLst>
            <pc:docMk/>
            <pc:sldMk cId="1397644610" sldId="351"/>
            <ac:spMk id="11" creationId="{D1FF137A-596A-4C6F-9C96-92CD03E729DD}"/>
          </ac:spMkLst>
        </pc:spChg>
        <pc:spChg chg="add mod">
          <ac:chgData name="Carman Li" userId="e0fcf4ae-ca00-48e1-9073-9d2facd7aa80" providerId="ADAL" clId="{4D300873-340B-4B8B-9718-EFE76F18ADCC}" dt="2022-09-08T06:45:28.505" v="6361" actId="164"/>
          <ac:spMkLst>
            <pc:docMk/>
            <pc:sldMk cId="1397644610" sldId="351"/>
            <ac:spMk id="18" creationId="{62F603B9-E957-E311-A742-AA6374EBCF8D}"/>
          </ac:spMkLst>
        </pc:spChg>
        <pc:spChg chg="add mod">
          <ac:chgData name="Carman Li" userId="e0fcf4ae-ca00-48e1-9073-9d2facd7aa80" providerId="ADAL" clId="{4D300873-340B-4B8B-9718-EFE76F18ADCC}" dt="2022-09-08T06:45:28.505" v="6361" actId="164"/>
          <ac:spMkLst>
            <pc:docMk/>
            <pc:sldMk cId="1397644610" sldId="351"/>
            <ac:spMk id="19" creationId="{13074450-1560-7060-CB6D-EBDDC4D0D8A2}"/>
          </ac:spMkLst>
        </pc:spChg>
        <pc:spChg chg="add mod">
          <ac:chgData name="Carman Li" userId="e0fcf4ae-ca00-48e1-9073-9d2facd7aa80" providerId="ADAL" clId="{4D300873-340B-4B8B-9718-EFE76F18ADCC}" dt="2022-09-08T06:45:35.595" v="6367" actId="1036"/>
          <ac:spMkLst>
            <pc:docMk/>
            <pc:sldMk cId="1397644610" sldId="351"/>
            <ac:spMk id="20" creationId="{EB36C283-115D-5A78-196A-15ED4DB7123F}"/>
          </ac:spMkLst>
        </pc:spChg>
        <pc:spChg chg="add mod">
          <ac:chgData name="Carman Li" userId="e0fcf4ae-ca00-48e1-9073-9d2facd7aa80" providerId="ADAL" clId="{4D300873-340B-4B8B-9718-EFE76F18ADCC}" dt="2022-09-08T06:45:28.505" v="6361" actId="164"/>
          <ac:spMkLst>
            <pc:docMk/>
            <pc:sldMk cId="1397644610" sldId="351"/>
            <ac:spMk id="21" creationId="{E78EC8AF-B611-9E99-5AD1-E8E19AF786CA}"/>
          </ac:spMkLst>
        </pc:spChg>
        <pc:spChg chg="add mod">
          <ac:chgData name="Carman Li" userId="e0fcf4ae-ca00-48e1-9073-9d2facd7aa80" providerId="ADAL" clId="{4D300873-340B-4B8B-9718-EFE76F18ADCC}" dt="2022-09-08T06:45:28.505" v="6361" actId="164"/>
          <ac:spMkLst>
            <pc:docMk/>
            <pc:sldMk cId="1397644610" sldId="351"/>
            <ac:spMk id="22" creationId="{A922BD70-C8A9-90E1-FFC6-374E0C12BD2E}"/>
          </ac:spMkLst>
        </pc:spChg>
        <pc:spChg chg="add mod">
          <ac:chgData name="Carman Li" userId="e0fcf4ae-ca00-48e1-9073-9d2facd7aa80" providerId="ADAL" clId="{4D300873-340B-4B8B-9718-EFE76F18ADCC}" dt="2022-09-08T06:45:28.505" v="6361" actId="164"/>
          <ac:spMkLst>
            <pc:docMk/>
            <pc:sldMk cId="1397644610" sldId="351"/>
            <ac:spMk id="23" creationId="{4ACE6992-C7CE-A399-C72E-F44BBD0EB42C}"/>
          </ac:spMkLst>
        </pc:spChg>
        <pc:spChg chg="add mod">
          <ac:chgData name="Carman Li" userId="e0fcf4ae-ca00-48e1-9073-9d2facd7aa80" providerId="ADAL" clId="{4D300873-340B-4B8B-9718-EFE76F18ADCC}" dt="2022-09-08T06:45:28.505" v="6361" actId="164"/>
          <ac:spMkLst>
            <pc:docMk/>
            <pc:sldMk cId="1397644610" sldId="351"/>
            <ac:spMk id="24" creationId="{3858B8FF-0495-3C25-A7C3-D1C2DF9E0C0C}"/>
          </ac:spMkLst>
        </pc:spChg>
        <pc:spChg chg="add mod">
          <ac:chgData name="Carman Li" userId="e0fcf4ae-ca00-48e1-9073-9d2facd7aa80" providerId="ADAL" clId="{4D300873-340B-4B8B-9718-EFE76F18ADCC}" dt="2022-09-08T06:45:28.505" v="6361" actId="164"/>
          <ac:spMkLst>
            <pc:docMk/>
            <pc:sldMk cId="1397644610" sldId="351"/>
            <ac:spMk id="25" creationId="{D048B6D5-C8C2-8FCF-010F-A07548D32A25}"/>
          </ac:spMkLst>
        </pc:spChg>
        <pc:spChg chg="add mod">
          <ac:chgData name="Carman Li" userId="e0fcf4ae-ca00-48e1-9073-9d2facd7aa80" providerId="ADAL" clId="{4D300873-340B-4B8B-9718-EFE76F18ADCC}" dt="2022-09-08T06:45:30.159" v="6362" actId="164"/>
          <ac:spMkLst>
            <pc:docMk/>
            <pc:sldMk cId="1397644610" sldId="351"/>
            <ac:spMk id="26" creationId="{65EFFCEB-3E29-9DE5-99ED-4D6CE7D14683}"/>
          </ac:spMkLst>
        </pc:spChg>
        <pc:spChg chg="add mod">
          <ac:chgData name="Carman Li" userId="e0fcf4ae-ca00-48e1-9073-9d2facd7aa80" providerId="ADAL" clId="{4D300873-340B-4B8B-9718-EFE76F18ADCC}" dt="2022-09-08T06:45:30.159" v="6362" actId="164"/>
          <ac:spMkLst>
            <pc:docMk/>
            <pc:sldMk cId="1397644610" sldId="351"/>
            <ac:spMk id="28" creationId="{218F82A9-9F52-4864-CCE6-1ADA63A6E21B}"/>
          </ac:spMkLst>
        </pc:spChg>
        <pc:spChg chg="add mod">
          <ac:chgData name="Carman Li" userId="e0fcf4ae-ca00-48e1-9073-9d2facd7aa80" providerId="ADAL" clId="{4D300873-340B-4B8B-9718-EFE76F18ADCC}" dt="2022-09-08T06:45:30.159" v="6362" actId="164"/>
          <ac:spMkLst>
            <pc:docMk/>
            <pc:sldMk cId="1397644610" sldId="351"/>
            <ac:spMk id="29" creationId="{BBD13CF1-DD49-02D9-BCD7-FC3BE29CB1E9}"/>
          </ac:spMkLst>
        </pc:spChg>
        <pc:spChg chg="add mod">
          <ac:chgData name="Carman Li" userId="e0fcf4ae-ca00-48e1-9073-9d2facd7aa80" providerId="ADAL" clId="{4D300873-340B-4B8B-9718-EFE76F18ADCC}" dt="2022-09-08T06:45:30.159" v="6362" actId="164"/>
          <ac:spMkLst>
            <pc:docMk/>
            <pc:sldMk cId="1397644610" sldId="351"/>
            <ac:spMk id="30" creationId="{957AFA7F-6982-0292-2A19-D3B175FDBD20}"/>
          </ac:spMkLst>
        </pc:spChg>
        <pc:spChg chg="add mod">
          <ac:chgData name="Carman Li" userId="e0fcf4ae-ca00-48e1-9073-9d2facd7aa80" providerId="ADAL" clId="{4D300873-340B-4B8B-9718-EFE76F18ADCC}" dt="2022-09-08T06:45:30.159" v="6362" actId="164"/>
          <ac:spMkLst>
            <pc:docMk/>
            <pc:sldMk cId="1397644610" sldId="351"/>
            <ac:spMk id="31" creationId="{C91E4A0C-45C1-528E-119F-7C3A1A56FCC7}"/>
          </ac:spMkLst>
        </pc:spChg>
        <pc:spChg chg="add mod">
          <ac:chgData name="Carman Li" userId="e0fcf4ae-ca00-48e1-9073-9d2facd7aa80" providerId="ADAL" clId="{4D300873-340B-4B8B-9718-EFE76F18ADCC}" dt="2022-09-08T06:45:30.159" v="6362" actId="164"/>
          <ac:spMkLst>
            <pc:docMk/>
            <pc:sldMk cId="1397644610" sldId="351"/>
            <ac:spMk id="32" creationId="{9D244ABD-EEB9-40C9-CDCC-084F48BAD2CD}"/>
          </ac:spMkLst>
        </pc:spChg>
        <pc:spChg chg="add mod">
          <ac:chgData name="Carman Li" userId="e0fcf4ae-ca00-48e1-9073-9d2facd7aa80" providerId="ADAL" clId="{4D300873-340B-4B8B-9718-EFE76F18ADCC}" dt="2022-09-08T06:45:30.159" v="6362" actId="164"/>
          <ac:spMkLst>
            <pc:docMk/>
            <pc:sldMk cId="1397644610" sldId="351"/>
            <ac:spMk id="33" creationId="{37E3C423-FE4F-7D54-B789-44D2DAD5AB55}"/>
          </ac:spMkLst>
        </pc:spChg>
        <pc:spChg chg="mod">
          <ac:chgData name="Carman Li" userId="e0fcf4ae-ca00-48e1-9073-9d2facd7aa80" providerId="ADAL" clId="{4D300873-340B-4B8B-9718-EFE76F18ADCC}" dt="2022-09-08T03:28:52.945" v="4984" actId="14100"/>
          <ac:spMkLst>
            <pc:docMk/>
            <pc:sldMk cId="1397644610" sldId="351"/>
            <ac:spMk id="152" creationId="{00000000-0000-0000-0000-000000000000}"/>
          </ac:spMkLst>
        </pc:spChg>
        <pc:spChg chg="mod">
          <ac:chgData name="Carman Li" userId="e0fcf4ae-ca00-48e1-9073-9d2facd7aa80" providerId="ADAL" clId="{4D300873-340B-4B8B-9718-EFE76F18ADCC}" dt="2022-09-15T01:22:56.785" v="9245" actId="20577"/>
          <ac:spMkLst>
            <pc:docMk/>
            <pc:sldMk cId="1397644610" sldId="351"/>
            <ac:spMk id="153" creationId="{00000000-0000-0000-0000-000000000000}"/>
          </ac:spMkLst>
        </pc:spChg>
        <pc:spChg chg="mod">
          <ac:chgData name="Carman Li" userId="e0fcf4ae-ca00-48e1-9073-9d2facd7aa80" providerId="ADAL" clId="{4D300873-340B-4B8B-9718-EFE76F18ADCC}" dt="2022-09-08T03:24:44.898" v="4635"/>
          <ac:spMkLst>
            <pc:docMk/>
            <pc:sldMk cId="1397644610" sldId="351"/>
            <ac:spMk id="156" creationId="{00000000-0000-0000-0000-000000000000}"/>
          </ac:spMkLst>
        </pc:spChg>
        <pc:spChg chg="mod">
          <ac:chgData name="Carman Li" userId="e0fcf4ae-ca00-48e1-9073-9d2facd7aa80" providerId="ADAL" clId="{4D300873-340B-4B8B-9718-EFE76F18ADCC}" dt="2022-09-08T06:46:14.133" v="6398" actId="20577"/>
          <ac:spMkLst>
            <pc:docMk/>
            <pc:sldMk cId="1397644610" sldId="351"/>
            <ac:spMk id="158" creationId="{00000000-0000-0000-0000-000000000000}"/>
          </ac:spMkLst>
        </pc:spChg>
        <pc:grpChg chg="add mod">
          <ac:chgData name="Carman Li" userId="e0fcf4ae-ca00-48e1-9073-9d2facd7aa80" providerId="ADAL" clId="{4D300873-340B-4B8B-9718-EFE76F18ADCC}" dt="2022-09-08T06:45:30.159" v="6362" actId="164"/>
          <ac:grpSpMkLst>
            <pc:docMk/>
            <pc:sldMk cId="1397644610" sldId="351"/>
            <ac:grpSpMk id="9" creationId="{B982630D-80E5-C3AD-5B26-BCB56EAE9661}"/>
          </ac:grpSpMkLst>
        </pc:grpChg>
        <pc:grpChg chg="add del mod">
          <ac:chgData name="Carman Li" userId="e0fcf4ae-ca00-48e1-9073-9d2facd7aa80" providerId="ADAL" clId="{4D300873-340B-4B8B-9718-EFE76F18ADCC}" dt="2022-09-08T06:45:43.197" v="6368" actId="478"/>
          <ac:grpSpMkLst>
            <pc:docMk/>
            <pc:sldMk cId="1397644610" sldId="351"/>
            <ac:grpSpMk id="10" creationId="{E4D37103-2EB7-DB67-7077-60C7A216E8CC}"/>
          </ac:grpSpMkLst>
        </pc:grpChg>
        <pc:picChg chg="add del mod ord">
          <ac:chgData name="Carman Li" userId="e0fcf4ae-ca00-48e1-9073-9d2facd7aa80" providerId="ADAL" clId="{4D300873-340B-4B8B-9718-EFE76F18ADCC}" dt="2022-09-08T03:20:52.256" v="4615" actId="21"/>
          <ac:picMkLst>
            <pc:docMk/>
            <pc:sldMk cId="1397644610" sldId="351"/>
            <ac:picMk id="3" creationId="{E63E3E58-87FC-CBF7-0E85-DE914B93D955}"/>
          </ac:picMkLst>
        </pc:picChg>
        <pc:picChg chg="add del mod">
          <ac:chgData name="Carman Li" userId="e0fcf4ae-ca00-48e1-9073-9d2facd7aa80" providerId="ADAL" clId="{4D300873-340B-4B8B-9718-EFE76F18ADCC}" dt="2022-09-08T06:45:43.685" v="6369" actId="478"/>
          <ac:picMkLst>
            <pc:docMk/>
            <pc:sldMk cId="1397644610" sldId="351"/>
            <ac:picMk id="5" creationId="{A3998590-3AC3-82BD-D8E9-AD232C30BA8B}"/>
          </ac:picMkLst>
        </pc:picChg>
        <pc:picChg chg="add mod">
          <ac:chgData name="Carman Li" userId="e0fcf4ae-ca00-48e1-9073-9d2facd7aa80" providerId="ADAL" clId="{4D300873-340B-4B8B-9718-EFE76F18ADCC}" dt="2022-09-08T06:45:28.505" v="6361" actId="164"/>
          <ac:picMkLst>
            <pc:docMk/>
            <pc:sldMk cId="1397644610" sldId="351"/>
            <ac:picMk id="7" creationId="{60A09546-CD20-0EE7-90ED-C8FA2E4B6F4E}"/>
          </ac:picMkLst>
        </pc:picChg>
        <pc:picChg chg="del">
          <ac:chgData name="Carman Li" userId="e0fcf4ae-ca00-48e1-9073-9d2facd7aa80" providerId="ADAL" clId="{4D300873-340B-4B8B-9718-EFE76F18ADCC}" dt="2022-09-08T03:18:31.247" v="4589" actId="478"/>
          <ac:picMkLst>
            <pc:docMk/>
            <pc:sldMk cId="1397644610" sldId="351"/>
            <ac:picMk id="13" creationId="{3CB54EF5-2721-5B23-4495-C0A74DFEA35D}"/>
          </ac:picMkLst>
        </pc:picChg>
        <pc:picChg chg="add del mod">
          <ac:chgData name="Carman Li" userId="e0fcf4ae-ca00-48e1-9073-9d2facd7aa80" providerId="ADAL" clId="{4D300873-340B-4B8B-9718-EFE76F18ADCC}" dt="2022-09-08T06:45:25.824" v="6357" actId="931"/>
          <ac:picMkLst>
            <pc:docMk/>
            <pc:sldMk cId="1397644610" sldId="351"/>
            <ac:picMk id="14" creationId="{0F8B4626-7BD3-D3DD-40FB-5B49E2D60B3A}"/>
          </ac:picMkLst>
        </pc:picChg>
        <pc:picChg chg="add mod">
          <ac:chgData name="Carman Li" userId="e0fcf4ae-ca00-48e1-9073-9d2facd7aa80" providerId="ADAL" clId="{4D300873-340B-4B8B-9718-EFE76F18ADCC}" dt="2022-09-08T06:45:51.372" v="6371" actId="1076"/>
          <ac:picMkLst>
            <pc:docMk/>
            <pc:sldMk cId="1397644610" sldId="351"/>
            <ac:picMk id="17" creationId="{1CF00397-691B-64D8-C896-0789F675E5E8}"/>
          </ac:picMkLst>
        </pc:picChg>
      </pc:sldChg>
      <pc:sldChg chg="addSp delSp modSp new del mod">
        <pc:chgData name="Carman Li" userId="e0fcf4ae-ca00-48e1-9073-9d2facd7aa80" providerId="ADAL" clId="{4D300873-340B-4B8B-9718-EFE76F18ADCC}" dt="2022-09-08T02:43:42.791" v="4293" actId="47"/>
        <pc:sldMkLst>
          <pc:docMk/>
          <pc:sldMk cId="4069346326" sldId="351"/>
        </pc:sldMkLst>
        <pc:spChg chg="del">
          <ac:chgData name="Carman Li" userId="e0fcf4ae-ca00-48e1-9073-9d2facd7aa80" providerId="ADAL" clId="{4D300873-340B-4B8B-9718-EFE76F18ADCC}" dt="2022-09-08T02:39:50.826" v="4202" actId="478"/>
          <ac:spMkLst>
            <pc:docMk/>
            <pc:sldMk cId="4069346326" sldId="351"/>
            <ac:spMk id="2" creationId="{DB3CAF1C-99A0-80AF-A42A-6EC82957A1EB}"/>
          </ac:spMkLst>
        </pc:spChg>
        <pc:spChg chg="add mod">
          <ac:chgData name="Carman Li" userId="e0fcf4ae-ca00-48e1-9073-9d2facd7aa80" providerId="ADAL" clId="{4D300873-340B-4B8B-9718-EFE76F18ADCC}" dt="2022-09-08T02:40:01.474" v="4204" actId="1076"/>
          <ac:spMkLst>
            <pc:docMk/>
            <pc:sldMk cId="4069346326" sldId="351"/>
            <ac:spMk id="3" creationId="{7EDFECD7-3B66-D860-F9E7-C11CE90CD8B2}"/>
          </ac:spMkLst>
        </pc:spChg>
        <pc:spChg chg="add mod">
          <ac:chgData name="Carman Li" userId="e0fcf4ae-ca00-48e1-9073-9d2facd7aa80" providerId="ADAL" clId="{4D300873-340B-4B8B-9718-EFE76F18ADCC}" dt="2022-09-08T02:40:23.226" v="4209" actId="21"/>
          <ac:spMkLst>
            <pc:docMk/>
            <pc:sldMk cId="4069346326" sldId="351"/>
            <ac:spMk id="4" creationId="{82FCF1AC-7D8E-957F-29D1-870BF2BC2D21}"/>
          </ac:spMkLst>
        </pc:spChg>
        <pc:spChg chg="add mod">
          <ac:chgData name="Carman Li" userId="e0fcf4ae-ca00-48e1-9073-9d2facd7aa80" providerId="ADAL" clId="{4D300873-340B-4B8B-9718-EFE76F18ADCC}" dt="2022-09-08T02:39:56.543" v="4203"/>
          <ac:spMkLst>
            <pc:docMk/>
            <pc:sldMk cId="4069346326" sldId="351"/>
            <ac:spMk id="5" creationId="{F851462D-F2FA-C151-CBCA-98E2F3D6D4E9}"/>
          </ac:spMkLst>
        </pc:spChg>
        <pc:spChg chg="add mod">
          <ac:chgData name="Carman Li" userId="e0fcf4ae-ca00-48e1-9073-9d2facd7aa80" providerId="ADAL" clId="{4D300873-340B-4B8B-9718-EFE76F18ADCC}" dt="2022-09-08T02:39:56.543" v="4203"/>
          <ac:spMkLst>
            <pc:docMk/>
            <pc:sldMk cId="4069346326" sldId="351"/>
            <ac:spMk id="6" creationId="{C47D8F55-A9B0-F432-6B53-05F928F81588}"/>
          </ac:spMkLst>
        </pc:spChg>
      </pc:sldChg>
      <pc:sldChg chg="addSp delSp modSp add del mod">
        <pc:chgData name="Carman Li" userId="e0fcf4ae-ca00-48e1-9073-9d2facd7aa80" providerId="ADAL" clId="{4D300873-340B-4B8B-9718-EFE76F18ADCC}" dt="2022-09-08T03:44:29.236" v="5266" actId="47"/>
        <pc:sldMkLst>
          <pc:docMk/>
          <pc:sldMk cId="3166170988" sldId="352"/>
        </pc:sldMkLst>
        <pc:spChg chg="add del mod">
          <ac:chgData name="Carman Li" userId="e0fcf4ae-ca00-48e1-9073-9d2facd7aa80" providerId="ADAL" clId="{4D300873-340B-4B8B-9718-EFE76F18ADCC}" dt="2022-09-08T03:43:40.361" v="5256" actId="21"/>
          <ac:spMkLst>
            <pc:docMk/>
            <pc:sldMk cId="3166170988" sldId="352"/>
            <ac:spMk id="5" creationId="{EC24AA1F-D20B-8619-EEC7-B1AA9C38D627}"/>
          </ac:spMkLst>
        </pc:spChg>
        <pc:spChg chg="mod">
          <ac:chgData name="Carman Li" userId="e0fcf4ae-ca00-48e1-9073-9d2facd7aa80" providerId="ADAL" clId="{4D300873-340B-4B8B-9718-EFE76F18ADCC}" dt="2022-09-08T03:32:42.437" v="5107" actId="21"/>
          <ac:spMkLst>
            <pc:docMk/>
            <pc:sldMk cId="3166170988" sldId="352"/>
            <ac:spMk id="208" creationId="{00000000-0000-0000-0000-000000000000}"/>
          </ac:spMkLst>
        </pc:spChg>
        <pc:spChg chg="mod">
          <ac:chgData name="Carman Li" userId="e0fcf4ae-ca00-48e1-9073-9d2facd7aa80" providerId="ADAL" clId="{4D300873-340B-4B8B-9718-EFE76F18ADCC}" dt="2022-09-08T03:32:25.582" v="5103" actId="1076"/>
          <ac:spMkLst>
            <pc:docMk/>
            <pc:sldMk cId="3166170988" sldId="352"/>
            <ac:spMk id="209" creationId="{00000000-0000-0000-0000-000000000000}"/>
          </ac:spMkLst>
        </pc:spChg>
        <pc:spChg chg="del mod">
          <ac:chgData name="Carman Li" userId="e0fcf4ae-ca00-48e1-9073-9d2facd7aa80" providerId="ADAL" clId="{4D300873-340B-4B8B-9718-EFE76F18ADCC}" dt="2022-09-08T03:43:40.361" v="5256" actId="21"/>
          <ac:spMkLst>
            <pc:docMk/>
            <pc:sldMk cId="3166170988" sldId="352"/>
            <ac:spMk id="210" creationId="{00000000-0000-0000-0000-000000000000}"/>
          </ac:spMkLst>
        </pc:spChg>
      </pc:sldChg>
      <pc:sldChg chg="addSp delSp modSp add mod">
        <pc:chgData name="Carman Li" userId="e0fcf4ae-ca00-48e1-9073-9d2facd7aa80" providerId="ADAL" clId="{4D300873-340B-4B8B-9718-EFE76F18ADCC}" dt="2022-09-08T08:13:59.569" v="7462" actId="207"/>
        <pc:sldMkLst>
          <pc:docMk/>
          <pc:sldMk cId="916949545" sldId="353"/>
        </pc:sldMkLst>
        <pc:spChg chg="mod">
          <ac:chgData name="Carman Li" userId="e0fcf4ae-ca00-48e1-9073-9d2facd7aa80" providerId="ADAL" clId="{4D300873-340B-4B8B-9718-EFE76F18ADCC}" dt="2022-09-08T03:43:31.925" v="5254" actId="14100"/>
          <ac:spMkLst>
            <pc:docMk/>
            <pc:sldMk cId="916949545" sldId="353"/>
            <ac:spMk id="2" creationId="{6D5F4326-1C0C-4D40-A195-EFE56A1CCEB6}"/>
          </ac:spMkLst>
        </pc:spChg>
        <pc:spChg chg="mod">
          <ac:chgData name="Carman Li" userId="e0fcf4ae-ca00-48e1-9073-9d2facd7aa80" providerId="ADAL" clId="{4D300873-340B-4B8B-9718-EFE76F18ADCC}" dt="2022-09-08T03:42:59.156" v="5243" actId="1076"/>
          <ac:spMkLst>
            <pc:docMk/>
            <pc:sldMk cId="916949545" sldId="353"/>
            <ac:spMk id="4" creationId="{0522D206-B82C-45A8-BE73-642FC931C201}"/>
          </ac:spMkLst>
        </pc:spChg>
        <pc:spChg chg="add del mod">
          <ac:chgData name="Carman Li" userId="e0fcf4ae-ca00-48e1-9073-9d2facd7aa80" providerId="ADAL" clId="{4D300873-340B-4B8B-9718-EFE76F18ADCC}" dt="2022-09-08T03:37:01.249" v="5159" actId="931"/>
          <ac:spMkLst>
            <pc:docMk/>
            <pc:sldMk cId="916949545" sldId="353"/>
            <ac:spMk id="5" creationId="{CC58A127-D972-ED62-3103-973B8F7B0E8E}"/>
          </ac:spMkLst>
        </pc:spChg>
        <pc:spChg chg="mod">
          <ac:chgData name="Carman Li" userId="e0fcf4ae-ca00-48e1-9073-9d2facd7aa80" providerId="ADAL" clId="{4D300873-340B-4B8B-9718-EFE76F18ADCC}" dt="2022-09-08T08:13:59.569" v="7462" actId="207"/>
          <ac:spMkLst>
            <pc:docMk/>
            <pc:sldMk cId="916949545" sldId="353"/>
            <ac:spMk id="7" creationId="{602D0549-D0A1-4F0E-85AB-35C24E70B084}"/>
          </ac:spMkLst>
        </pc:spChg>
        <pc:spChg chg="del mod">
          <ac:chgData name="Carman Li" userId="e0fcf4ae-ca00-48e1-9073-9d2facd7aa80" providerId="ADAL" clId="{4D300873-340B-4B8B-9718-EFE76F18ADCC}" dt="2022-09-08T03:40:27.613" v="5203" actId="478"/>
          <ac:spMkLst>
            <pc:docMk/>
            <pc:sldMk cId="916949545" sldId="353"/>
            <ac:spMk id="8" creationId="{13919EF3-AB09-4649-ACD7-C5806501C8EF}"/>
          </ac:spMkLst>
        </pc:spChg>
        <pc:spChg chg="mod">
          <ac:chgData name="Carman Li" userId="e0fcf4ae-ca00-48e1-9073-9d2facd7aa80" providerId="ADAL" clId="{4D300873-340B-4B8B-9718-EFE76F18ADCC}" dt="2022-09-08T03:43:18.613" v="5250" actId="14100"/>
          <ac:spMkLst>
            <pc:docMk/>
            <pc:sldMk cId="916949545" sldId="353"/>
            <ac:spMk id="11" creationId="{3E8DD3BF-BF7E-C8AA-84CE-EF4279945AEE}"/>
          </ac:spMkLst>
        </pc:spChg>
        <pc:spChg chg="add mod">
          <ac:chgData name="Carman Li" userId="e0fcf4ae-ca00-48e1-9073-9d2facd7aa80" providerId="ADAL" clId="{4D300873-340B-4B8B-9718-EFE76F18ADCC}" dt="2022-09-08T03:43:28.276" v="5253" actId="1076"/>
          <ac:spMkLst>
            <pc:docMk/>
            <pc:sldMk cId="916949545" sldId="353"/>
            <ac:spMk id="12" creationId="{0697AFBC-2867-9B4C-257E-DE176568BB51}"/>
          </ac:spMkLst>
        </pc:spChg>
        <pc:spChg chg="add del mod">
          <ac:chgData name="Carman Li" userId="e0fcf4ae-ca00-48e1-9073-9d2facd7aa80" providerId="ADAL" clId="{4D300873-340B-4B8B-9718-EFE76F18ADCC}" dt="2022-09-08T03:40:36.596" v="5205" actId="478"/>
          <ac:spMkLst>
            <pc:docMk/>
            <pc:sldMk cId="916949545" sldId="353"/>
            <ac:spMk id="14" creationId="{A6A57977-8EF5-0DCD-D832-869E5302641B}"/>
          </ac:spMkLst>
        </pc:spChg>
        <pc:spChg chg="add mod">
          <ac:chgData name="Carman Li" userId="e0fcf4ae-ca00-48e1-9073-9d2facd7aa80" providerId="ADAL" clId="{4D300873-340B-4B8B-9718-EFE76F18ADCC}" dt="2022-09-08T03:43:51.421" v="5258" actId="1076"/>
          <ac:spMkLst>
            <pc:docMk/>
            <pc:sldMk cId="916949545" sldId="353"/>
            <ac:spMk id="19" creationId="{F8BB82C1-C057-A25B-F627-6485BE235FD2}"/>
          </ac:spMkLst>
        </pc:spChg>
        <pc:spChg chg="add mod">
          <ac:chgData name="Carman Li" userId="e0fcf4ae-ca00-48e1-9073-9d2facd7aa80" providerId="ADAL" clId="{4D300873-340B-4B8B-9718-EFE76F18ADCC}" dt="2022-09-08T03:44:00.541" v="5264" actId="1036"/>
          <ac:spMkLst>
            <pc:docMk/>
            <pc:sldMk cId="916949545" sldId="353"/>
            <ac:spMk id="20" creationId="{DFE6FDA8-9579-C553-6852-05843EBA95BA}"/>
          </ac:spMkLst>
        </pc:spChg>
        <pc:picChg chg="add del mod">
          <ac:chgData name="Carman Li" userId="e0fcf4ae-ca00-48e1-9073-9d2facd7aa80" providerId="ADAL" clId="{4D300873-340B-4B8B-9718-EFE76F18ADCC}" dt="2022-09-08T03:37:24.400" v="5163" actId="21"/>
          <ac:picMkLst>
            <pc:docMk/>
            <pc:sldMk cId="916949545" sldId="353"/>
            <ac:picMk id="9" creationId="{E91C65FE-4AE8-1BE0-7F63-9BAE29F44F4B}"/>
          </ac:picMkLst>
        </pc:picChg>
        <pc:picChg chg="del">
          <ac:chgData name="Carman Li" userId="e0fcf4ae-ca00-48e1-9073-9d2facd7aa80" providerId="ADAL" clId="{4D300873-340B-4B8B-9718-EFE76F18ADCC}" dt="2022-09-08T03:32:19.209" v="5102" actId="478"/>
          <ac:picMkLst>
            <pc:docMk/>
            <pc:sldMk cId="916949545" sldId="353"/>
            <ac:picMk id="10" creationId="{5A52F625-8A78-B501-442A-A3B4B63C4019}"/>
          </ac:picMkLst>
        </pc:picChg>
        <pc:picChg chg="add del mod">
          <ac:chgData name="Carman Li" userId="e0fcf4ae-ca00-48e1-9073-9d2facd7aa80" providerId="ADAL" clId="{4D300873-340B-4B8B-9718-EFE76F18ADCC}" dt="2022-09-08T03:38:39.013" v="5178"/>
          <ac:picMkLst>
            <pc:docMk/>
            <pc:sldMk cId="916949545" sldId="353"/>
            <ac:picMk id="15" creationId="{50AFE1A0-1BA1-B4FF-E3AB-D6C9FBF9F42A}"/>
          </ac:picMkLst>
        </pc:picChg>
        <pc:picChg chg="add del">
          <ac:chgData name="Carman Li" userId="e0fcf4ae-ca00-48e1-9073-9d2facd7aa80" providerId="ADAL" clId="{4D300873-340B-4B8B-9718-EFE76F18ADCC}" dt="2022-09-08T03:40:15.399" v="5198" actId="22"/>
          <ac:picMkLst>
            <pc:docMk/>
            <pc:sldMk cId="916949545" sldId="353"/>
            <ac:picMk id="17" creationId="{25A78B2E-5DE4-53B2-C0E3-134B302E6A5C}"/>
          </ac:picMkLst>
        </pc:picChg>
        <pc:picChg chg="add mod ord">
          <ac:chgData name="Carman Li" userId="e0fcf4ae-ca00-48e1-9073-9d2facd7aa80" providerId="ADAL" clId="{4D300873-340B-4B8B-9718-EFE76F18ADCC}" dt="2022-09-08T03:47:18.944" v="5352" actId="1035"/>
          <ac:picMkLst>
            <pc:docMk/>
            <pc:sldMk cId="916949545" sldId="353"/>
            <ac:picMk id="18" creationId="{8C2FB2C2-58DD-7630-0F52-8050F70710F4}"/>
          </ac:picMkLst>
        </pc:picChg>
      </pc:sldChg>
      <pc:sldChg chg="add del">
        <pc:chgData name="Carman Li" userId="e0fcf4ae-ca00-48e1-9073-9d2facd7aa80" providerId="ADAL" clId="{4D300873-340B-4B8B-9718-EFE76F18ADCC}" dt="2022-09-08T04:18:43.093" v="5396" actId="47"/>
        <pc:sldMkLst>
          <pc:docMk/>
          <pc:sldMk cId="1291141405" sldId="354"/>
        </pc:sldMkLst>
      </pc:sldChg>
      <pc:sldChg chg="addSp delSp modSp add mod">
        <pc:chgData name="Carman Li" userId="e0fcf4ae-ca00-48e1-9073-9d2facd7aa80" providerId="ADAL" clId="{4D300873-340B-4B8B-9718-EFE76F18ADCC}" dt="2022-09-08T08:17:05.952" v="7481"/>
        <pc:sldMkLst>
          <pc:docMk/>
          <pc:sldMk cId="1868435367" sldId="354"/>
        </pc:sldMkLst>
        <pc:spChg chg="add mod">
          <ac:chgData name="Carman Li" userId="e0fcf4ae-ca00-48e1-9073-9d2facd7aa80" providerId="ADAL" clId="{4D300873-340B-4B8B-9718-EFE76F18ADCC}" dt="2022-09-08T08:17:05.952" v="7481"/>
          <ac:spMkLst>
            <pc:docMk/>
            <pc:sldMk cId="1868435367" sldId="354"/>
            <ac:spMk id="14" creationId="{2D6ED558-AE3B-E86B-3D95-D05B57BA062F}"/>
          </ac:spMkLst>
        </pc:spChg>
        <pc:spChg chg="add mod">
          <ac:chgData name="Carman Li" userId="e0fcf4ae-ca00-48e1-9073-9d2facd7aa80" providerId="ADAL" clId="{4D300873-340B-4B8B-9718-EFE76F18ADCC}" dt="2022-09-08T08:17:05.952" v="7481"/>
          <ac:spMkLst>
            <pc:docMk/>
            <pc:sldMk cId="1868435367" sldId="354"/>
            <ac:spMk id="15" creationId="{98A765C1-0FDB-19DB-FA38-5B6121E28409}"/>
          </ac:spMkLst>
        </pc:spChg>
        <pc:spChg chg="del">
          <ac:chgData name="Carman Li" userId="e0fcf4ae-ca00-48e1-9073-9d2facd7aa80" providerId="ADAL" clId="{4D300873-340B-4B8B-9718-EFE76F18ADCC}" dt="2022-09-08T08:17:05.680" v="7480" actId="478"/>
          <ac:spMkLst>
            <pc:docMk/>
            <pc:sldMk cId="1868435367" sldId="354"/>
            <ac:spMk id="141" creationId="{00000000-0000-0000-0000-000000000000}"/>
          </ac:spMkLst>
        </pc:spChg>
        <pc:spChg chg="del">
          <ac:chgData name="Carman Li" userId="e0fcf4ae-ca00-48e1-9073-9d2facd7aa80" providerId="ADAL" clId="{4D300873-340B-4B8B-9718-EFE76F18ADCC}" dt="2022-09-08T08:17:05.680" v="7480" actId="478"/>
          <ac:spMkLst>
            <pc:docMk/>
            <pc:sldMk cId="1868435367" sldId="354"/>
            <ac:spMk id="142" creationId="{00000000-0000-0000-0000-000000000000}"/>
          </ac:spMkLst>
        </pc:spChg>
        <pc:spChg chg="mod">
          <ac:chgData name="Carman Li" userId="e0fcf4ae-ca00-48e1-9073-9d2facd7aa80" providerId="ADAL" clId="{4D300873-340B-4B8B-9718-EFE76F18ADCC}" dt="2022-09-08T04:21:22.412" v="5418" actId="1076"/>
          <ac:spMkLst>
            <pc:docMk/>
            <pc:sldMk cId="1868435367" sldId="354"/>
            <ac:spMk id="144" creationId="{00000000-0000-0000-0000-000000000000}"/>
          </ac:spMkLst>
        </pc:spChg>
        <pc:spChg chg="mod">
          <ac:chgData name="Carman Li" userId="e0fcf4ae-ca00-48e1-9073-9d2facd7aa80" providerId="ADAL" clId="{4D300873-340B-4B8B-9718-EFE76F18ADCC}" dt="2022-09-08T04:19:48.340" v="5404"/>
          <ac:spMkLst>
            <pc:docMk/>
            <pc:sldMk cId="1868435367" sldId="354"/>
            <ac:spMk id="146" creationId="{00000000-0000-0000-0000-000000000000}"/>
          </ac:spMkLst>
        </pc:spChg>
        <pc:picChg chg="add mod">
          <ac:chgData name="Carman Li" userId="e0fcf4ae-ca00-48e1-9073-9d2facd7aa80" providerId="ADAL" clId="{4D300873-340B-4B8B-9718-EFE76F18ADCC}" dt="2022-09-08T04:21:19.092" v="5417" actId="14100"/>
          <ac:picMkLst>
            <pc:docMk/>
            <pc:sldMk cId="1868435367" sldId="354"/>
            <ac:picMk id="3" creationId="{986450A5-D187-179A-2CED-656D51A00F8F}"/>
          </ac:picMkLst>
        </pc:picChg>
        <pc:picChg chg="add mod">
          <ac:chgData name="Carman Li" userId="e0fcf4ae-ca00-48e1-9073-9d2facd7aa80" providerId="ADAL" clId="{4D300873-340B-4B8B-9718-EFE76F18ADCC}" dt="2022-09-08T04:22:14.894" v="5425" actId="1076"/>
          <ac:picMkLst>
            <pc:docMk/>
            <pc:sldMk cId="1868435367" sldId="354"/>
            <ac:picMk id="5" creationId="{B728C126-206E-6633-206C-EC98E1E98329}"/>
          </ac:picMkLst>
        </pc:picChg>
        <pc:picChg chg="del">
          <ac:chgData name="Carman Li" userId="e0fcf4ae-ca00-48e1-9073-9d2facd7aa80" providerId="ADAL" clId="{4D300873-340B-4B8B-9718-EFE76F18ADCC}" dt="2022-09-08T04:19:02.660" v="5398" actId="478"/>
          <ac:picMkLst>
            <pc:docMk/>
            <pc:sldMk cId="1868435367" sldId="354"/>
            <ac:picMk id="143" creationId="{00000000-0000-0000-0000-000000000000}"/>
          </ac:picMkLst>
        </pc:picChg>
        <pc:picChg chg="del">
          <ac:chgData name="Carman Li" userId="e0fcf4ae-ca00-48e1-9073-9d2facd7aa80" providerId="ADAL" clId="{4D300873-340B-4B8B-9718-EFE76F18ADCC}" dt="2022-09-08T04:20:19.382" v="5411" actId="478"/>
          <ac:picMkLst>
            <pc:docMk/>
            <pc:sldMk cId="1868435367" sldId="354"/>
            <ac:picMk id="145" creationId="{00000000-0000-0000-0000-000000000000}"/>
          </ac:picMkLst>
        </pc:picChg>
        <pc:picChg chg="mod">
          <ac:chgData name="Carman Li" userId="e0fcf4ae-ca00-48e1-9073-9d2facd7aa80" providerId="ADAL" clId="{4D300873-340B-4B8B-9718-EFE76F18ADCC}" dt="2022-09-08T04:22:10.614" v="5423" actId="1076"/>
          <ac:picMkLst>
            <pc:docMk/>
            <pc:sldMk cId="1868435367" sldId="354"/>
            <ac:picMk id="147" creationId="{00000000-0000-0000-0000-000000000000}"/>
          </ac:picMkLst>
        </pc:picChg>
      </pc:sldChg>
      <pc:sldChg chg="addSp modSp new del mod">
        <pc:chgData name="Carman Li" userId="e0fcf4ae-ca00-48e1-9073-9d2facd7aa80" providerId="ADAL" clId="{4D300873-340B-4B8B-9718-EFE76F18ADCC}" dt="2022-09-08T03:43:35.260" v="5255" actId="47"/>
        <pc:sldMkLst>
          <pc:docMk/>
          <pc:sldMk cId="2621598977" sldId="354"/>
        </pc:sldMkLst>
        <pc:picChg chg="add mod">
          <ac:chgData name="Carman Li" userId="e0fcf4ae-ca00-48e1-9073-9d2facd7aa80" providerId="ADAL" clId="{4D300873-340B-4B8B-9718-EFE76F18ADCC}" dt="2022-09-08T03:37:47.459" v="5166" actId="1076"/>
          <ac:picMkLst>
            <pc:docMk/>
            <pc:sldMk cId="2621598977" sldId="354"/>
            <ac:picMk id="5" creationId="{A8B553A8-C198-ADC6-6751-459D4CF232DE}"/>
          </ac:picMkLst>
        </pc:picChg>
      </pc:sldChg>
      <pc:sldChg chg="addSp delSp modSp add mod">
        <pc:chgData name="Carman Li" userId="e0fcf4ae-ca00-48e1-9073-9d2facd7aa80" providerId="ADAL" clId="{4D300873-340B-4B8B-9718-EFE76F18ADCC}" dt="2022-09-15T02:19:27.699" v="10580" actId="20577"/>
        <pc:sldMkLst>
          <pc:docMk/>
          <pc:sldMk cId="2667834871" sldId="355"/>
        </pc:sldMkLst>
        <pc:spChg chg="mod">
          <ac:chgData name="Carman Li" userId="e0fcf4ae-ca00-48e1-9073-9d2facd7aa80" providerId="ADAL" clId="{4D300873-340B-4B8B-9718-EFE76F18ADCC}" dt="2022-09-08T04:28:52.033" v="5504" actId="14100"/>
          <ac:spMkLst>
            <pc:docMk/>
            <pc:sldMk cId="2667834871" sldId="355"/>
            <ac:spMk id="9" creationId="{E4F65E5F-A0B1-9FB8-0D53-3272BE410CDD}"/>
          </ac:spMkLst>
        </pc:spChg>
        <pc:spChg chg="mod">
          <ac:chgData name="Carman Li" userId="e0fcf4ae-ca00-48e1-9073-9d2facd7aa80" providerId="ADAL" clId="{4D300873-340B-4B8B-9718-EFE76F18ADCC}" dt="2022-09-08T06:09:02.345" v="5633" actId="14100"/>
          <ac:spMkLst>
            <pc:docMk/>
            <pc:sldMk cId="2667834871" sldId="355"/>
            <ac:spMk id="10" creationId="{5207CE1C-8BB0-88F1-C212-7B54ED510F3D}"/>
          </ac:spMkLst>
        </pc:spChg>
        <pc:spChg chg="mod">
          <ac:chgData name="Carman Li" userId="e0fcf4ae-ca00-48e1-9073-9d2facd7aa80" providerId="ADAL" clId="{4D300873-340B-4B8B-9718-EFE76F18ADCC}" dt="2022-09-15T02:19:27.699" v="10580" actId="20577"/>
          <ac:spMkLst>
            <pc:docMk/>
            <pc:sldMk cId="2667834871" sldId="355"/>
            <ac:spMk id="11" creationId="{5D62E2DA-B7D8-8C3F-F2CB-47BC7C3BE45D}"/>
          </ac:spMkLst>
        </pc:spChg>
        <pc:spChg chg="del">
          <ac:chgData name="Carman Li" userId="e0fcf4ae-ca00-48e1-9073-9d2facd7aa80" providerId="ADAL" clId="{4D300873-340B-4B8B-9718-EFE76F18ADCC}" dt="2022-09-08T07:48:17.401" v="7207" actId="478"/>
          <ac:spMkLst>
            <pc:docMk/>
            <pc:sldMk cId="2667834871" sldId="355"/>
            <ac:spMk id="13" creationId="{D6E2B57F-2A47-9FA3-217C-A8FE04A5F663}"/>
          </ac:spMkLst>
        </pc:spChg>
        <pc:spChg chg="del">
          <ac:chgData name="Carman Li" userId="e0fcf4ae-ca00-48e1-9073-9d2facd7aa80" providerId="ADAL" clId="{4D300873-340B-4B8B-9718-EFE76F18ADCC}" dt="2022-09-08T07:48:17.401" v="7207" actId="478"/>
          <ac:spMkLst>
            <pc:docMk/>
            <pc:sldMk cId="2667834871" sldId="355"/>
            <ac:spMk id="14" creationId="{DEDF72E9-7877-3AC1-DAF9-732C27044C80}"/>
          </ac:spMkLst>
        </pc:spChg>
        <pc:spChg chg="add mod">
          <ac:chgData name="Carman Li" userId="e0fcf4ae-ca00-48e1-9073-9d2facd7aa80" providerId="ADAL" clId="{4D300873-340B-4B8B-9718-EFE76F18ADCC}" dt="2022-09-08T07:48:17.640" v="7208"/>
          <ac:spMkLst>
            <pc:docMk/>
            <pc:sldMk cId="2667834871" sldId="355"/>
            <ac:spMk id="17" creationId="{F37BC6F3-C814-141C-CD10-96EDF55CFD14}"/>
          </ac:spMkLst>
        </pc:spChg>
        <pc:spChg chg="add mod">
          <ac:chgData name="Carman Li" userId="e0fcf4ae-ca00-48e1-9073-9d2facd7aa80" providerId="ADAL" clId="{4D300873-340B-4B8B-9718-EFE76F18ADCC}" dt="2022-09-08T07:48:17.640" v="7208"/>
          <ac:spMkLst>
            <pc:docMk/>
            <pc:sldMk cId="2667834871" sldId="355"/>
            <ac:spMk id="20" creationId="{27334B9B-1772-E411-D46A-1DBB6FA8A1A1}"/>
          </ac:spMkLst>
        </pc:spChg>
        <pc:picChg chg="del">
          <ac:chgData name="Carman Li" userId="e0fcf4ae-ca00-48e1-9073-9d2facd7aa80" providerId="ADAL" clId="{4D300873-340B-4B8B-9718-EFE76F18ADCC}" dt="2022-09-08T04:28:57.745" v="5506" actId="478"/>
          <ac:picMkLst>
            <pc:docMk/>
            <pc:sldMk cId="2667834871" sldId="355"/>
            <ac:picMk id="5" creationId="{0BAA2490-190C-2451-BC66-D2C885640F6A}"/>
          </ac:picMkLst>
        </pc:picChg>
        <pc:picChg chg="del">
          <ac:chgData name="Carman Li" userId="e0fcf4ae-ca00-48e1-9073-9d2facd7aa80" providerId="ADAL" clId="{4D300873-340B-4B8B-9718-EFE76F18ADCC}" dt="2022-09-08T04:28:57.745" v="5506" actId="478"/>
          <ac:picMkLst>
            <pc:docMk/>
            <pc:sldMk cId="2667834871" sldId="355"/>
            <ac:picMk id="18" creationId="{12DA56E5-39E8-2A6A-BD9A-BFCEAEB7D591}"/>
          </ac:picMkLst>
        </pc:picChg>
        <pc:picChg chg="del">
          <ac:chgData name="Carman Li" userId="e0fcf4ae-ca00-48e1-9073-9d2facd7aa80" providerId="ADAL" clId="{4D300873-340B-4B8B-9718-EFE76F18ADCC}" dt="2022-09-08T04:28:57.745" v="5506" actId="478"/>
          <ac:picMkLst>
            <pc:docMk/>
            <pc:sldMk cId="2667834871" sldId="355"/>
            <ac:picMk id="22" creationId="{16511535-0735-0AEC-5B65-BF3E5578BA4E}"/>
          </ac:picMkLst>
        </pc:picChg>
        <pc:picChg chg="del">
          <ac:chgData name="Carman Li" userId="e0fcf4ae-ca00-48e1-9073-9d2facd7aa80" providerId="ADAL" clId="{4D300873-340B-4B8B-9718-EFE76F18ADCC}" dt="2022-09-08T04:28:57.745" v="5506" actId="478"/>
          <ac:picMkLst>
            <pc:docMk/>
            <pc:sldMk cId="2667834871" sldId="355"/>
            <ac:picMk id="27" creationId="{9DE25102-587E-C350-B305-6FEBE17A4CA1}"/>
          </ac:picMkLst>
        </pc:picChg>
        <pc:picChg chg="del">
          <ac:chgData name="Carman Li" userId="e0fcf4ae-ca00-48e1-9073-9d2facd7aa80" providerId="ADAL" clId="{4D300873-340B-4B8B-9718-EFE76F18ADCC}" dt="2022-09-08T04:28:57.745" v="5506" actId="478"/>
          <ac:picMkLst>
            <pc:docMk/>
            <pc:sldMk cId="2667834871" sldId="355"/>
            <ac:picMk id="33" creationId="{6512D29E-9F7F-5C45-8B67-4F256A33B8BF}"/>
          </ac:picMkLst>
        </pc:picChg>
        <pc:cxnChg chg="del">
          <ac:chgData name="Carman Li" userId="e0fcf4ae-ca00-48e1-9073-9d2facd7aa80" providerId="ADAL" clId="{4D300873-340B-4B8B-9718-EFE76F18ADCC}" dt="2022-09-08T04:28:57.745" v="5506" actId="478"/>
          <ac:cxnSpMkLst>
            <pc:docMk/>
            <pc:sldMk cId="2667834871" sldId="355"/>
            <ac:cxnSpMk id="16" creationId="{DA925236-6410-243D-B017-061CC9A0FA9F}"/>
          </ac:cxnSpMkLst>
        </pc:cxnChg>
        <pc:cxnChg chg="del">
          <ac:chgData name="Carman Li" userId="e0fcf4ae-ca00-48e1-9073-9d2facd7aa80" providerId="ADAL" clId="{4D300873-340B-4B8B-9718-EFE76F18ADCC}" dt="2022-09-08T04:28:57.745" v="5506" actId="478"/>
          <ac:cxnSpMkLst>
            <pc:docMk/>
            <pc:sldMk cId="2667834871" sldId="355"/>
            <ac:cxnSpMk id="19" creationId="{AB028A7B-D476-C871-8700-9F396B8AAFF8}"/>
          </ac:cxnSpMkLst>
        </pc:cxnChg>
        <pc:cxnChg chg="del">
          <ac:chgData name="Carman Li" userId="e0fcf4ae-ca00-48e1-9073-9d2facd7aa80" providerId="ADAL" clId="{4D300873-340B-4B8B-9718-EFE76F18ADCC}" dt="2022-09-08T04:28:57.745" v="5506" actId="478"/>
          <ac:cxnSpMkLst>
            <pc:docMk/>
            <pc:sldMk cId="2667834871" sldId="355"/>
            <ac:cxnSpMk id="23" creationId="{F8C93E04-2682-1D0E-C8DE-BA8A1CAAFE2F}"/>
          </ac:cxnSpMkLst>
        </pc:cxnChg>
        <pc:cxnChg chg="del">
          <ac:chgData name="Carman Li" userId="e0fcf4ae-ca00-48e1-9073-9d2facd7aa80" providerId="ADAL" clId="{4D300873-340B-4B8B-9718-EFE76F18ADCC}" dt="2022-09-08T04:28:57.745" v="5506" actId="478"/>
          <ac:cxnSpMkLst>
            <pc:docMk/>
            <pc:sldMk cId="2667834871" sldId="355"/>
            <ac:cxnSpMk id="28" creationId="{D2D3D36B-0CF8-66F3-837F-F943C307D6B6}"/>
          </ac:cxnSpMkLst>
        </pc:cxnChg>
      </pc:sldChg>
      <pc:sldChg chg="addSp delSp modSp new del mod ord setBg">
        <pc:chgData name="Carman Li" userId="e0fcf4ae-ca00-48e1-9073-9d2facd7aa80" providerId="ADAL" clId="{4D300873-340B-4B8B-9718-EFE76F18ADCC}" dt="2022-09-08T03:42:15.163" v="5230" actId="47"/>
        <pc:sldMkLst>
          <pc:docMk/>
          <pc:sldMk cId="2826596268" sldId="355"/>
        </pc:sldMkLst>
        <pc:spChg chg="del mod">
          <ac:chgData name="Carman Li" userId="e0fcf4ae-ca00-48e1-9073-9d2facd7aa80" providerId="ADAL" clId="{4D300873-340B-4B8B-9718-EFE76F18ADCC}" dt="2022-09-08T03:38:27.244" v="5174" actId="478"/>
          <ac:spMkLst>
            <pc:docMk/>
            <pc:sldMk cId="2826596268" sldId="355"/>
            <ac:spMk id="2" creationId="{DA042334-F5F9-3D20-369F-AA945E67EBC3}"/>
          </ac:spMkLst>
        </pc:spChg>
        <pc:spChg chg="del mod">
          <ac:chgData name="Carman Li" userId="e0fcf4ae-ca00-48e1-9073-9d2facd7aa80" providerId="ADAL" clId="{4D300873-340B-4B8B-9718-EFE76F18ADCC}" dt="2022-09-08T03:38:31.309" v="5175" actId="478"/>
          <ac:spMkLst>
            <pc:docMk/>
            <pc:sldMk cId="2826596268" sldId="355"/>
            <ac:spMk id="3" creationId="{7E59F665-AEB9-D33A-7BA6-6A249293C81C}"/>
          </ac:spMkLst>
        </pc:spChg>
        <pc:spChg chg="add del">
          <ac:chgData name="Carman Li" userId="e0fcf4ae-ca00-48e1-9073-9d2facd7aa80" providerId="ADAL" clId="{4D300873-340B-4B8B-9718-EFE76F18ADCC}" dt="2022-09-08T03:39:52.369" v="5188" actId="26606"/>
          <ac:spMkLst>
            <pc:docMk/>
            <pc:sldMk cId="2826596268" sldId="355"/>
            <ac:spMk id="10" creationId="{04812C46-200A-4DEB-A05E-3ED6C68C2387}"/>
          </ac:spMkLst>
        </pc:spChg>
        <pc:spChg chg="add del">
          <ac:chgData name="Carman Li" userId="e0fcf4ae-ca00-48e1-9073-9d2facd7aa80" providerId="ADAL" clId="{4D300873-340B-4B8B-9718-EFE76F18ADCC}" dt="2022-09-08T03:39:52.369" v="5188" actId="26606"/>
          <ac:spMkLst>
            <pc:docMk/>
            <pc:sldMk cId="2826596268" sldId="355"/>
            <ac:spMk id="12" creationId="{D1EA859B-E555-4109-94F3-6700E046E008}"/>
          </ac:spMkLst>
        </pc:spChg>
        <pc:spChg chg="add del">
          <ac:chgData name="Carman Li" userId="e0fcf4ae-ca00-48e1-9073-9d2facd7aa80" providerId="ADAL" clId="{4D300873-340B-4B8B-9718-EFE76F18ADCC}" dt="2022-09-08T03:39:59.345" v="5194" actId="26606"/>
          <ac:spMkLst>
            <pc:docMk/>
            <pc:sldMk cId="2826596268" sldId="355"/>
            <ac:spMk id="17" creationId="{22C6C9C9-83BF-4A6C-A1BF-C1735C61B4FF}"/>
          </ac:spMkLst>
        </pc:spChg>
        <pc:spChg chg="add del">
          <ac:chgData name="Carman Li" userId="e0fcf4ae-ca00-48e1-9073-9d2facd7aa80" providerId="ADAL" clId="{4D300873-340B-4B8B-9718-EFE76F18ADCC}" dt="2022-09-08T03:39:59.342" v="5193" actId="26606"/>
          <ac:spMkLst>
            <pc:docMk/>
            <pc:sldMk cId="2826596268" sldId="355"/>
            <ac:spMk id="22" creationId="{5D9FC6AC-4A12-4825-8ABE-0732B8EF4D16}"/>
          </ac:spMkLst>
        </pc:spChg>
        <pc:spChg chg="add">
          <ac:chgData name="Carman Li" userId="e0fcf4ae-ca00-48e1-9073-9d2facd7aa80" providerId="ADAL" clId="{4D300873-340B-4B8B-9718-EFE76F18ADCC}" dt="2022-09-08T03:39:59.345" v="5194" actId="26606"/>
          <ac:spMkLst>
            <pc:docMk/>
            <pc:sldMk cId="2826596268" sldId="355"/>
            <ac:spMk id="24" creationId="{E559D998-AB6C-46E1-B394-118E9A1E2D62}"/>
          </ac:spMkLst>
        </pc:spChg>
        <pc:picChg chg="add del mod ord">
          <ac:chgData name="Carman Li" userId="e0fcf4ae-ca00-48e1-9073-9d2facd7aa80" providerId="ADAL" clId="{4D300873-340B-4B8B-9718-EFE76F18ADCC}" dt="2022-09-08T03:40:17.825" v="5199" actId="21"/>
          <ac:picMkLst>
            <pc:docMk/>
            <pc:sldMk cId="2826596268" sldId="355"/>
            <ac:picMk id="5" creationId="{9D222D13-7594-6743-FA43-0544A4433C83}"/>
          </ac:picMkLst>
        </pc:picChg>
        <pc:picChg chg="add del mod ord">
          <ac:chgData name="Carman Li" userId="e0fcf4ae-ca00-48e1-9073-9d2facd7aa80" providerId="ADAL" clId="{4D300873-340B-4B8B-9718-EFE76F18ADCC}" dt="2022-09-08T03:39:56.380" v="5191" actId="478"/>
          <ac:picMkLst>
            <pc:docMk/>
            <pc:sldMk cId="2826596268" sldId="355"/>
            <ac:picMk id="7" creationId="{2A16687F-4048-ADCE-18A3-C6ED02204794}"/>
          </ac:picMkLst>
        </pc:picChg>
      </pc:sldChg>
      <pc:sldChg chg="addSp delSp modSp new mod delAnim modAnim">
        <pc:chgData name="Carman Li" userId="e0fcf4ae-ca00-48e1-9073-9d2facd7aa80" providerId="ADAL" clId="{4D300873-340B-4B8B-9718-EFE76F18ADCC}" dt="2022-09-08T07:48:59.593" v="7282" actId="207"/>
        <pc:sldMkLst>
          <pc:docMk/>
          <pc:sldMk cId="971902688" sldId="356"/>
        </pc:sldMkLst>
        <pc:spChg chg="del">
          <ac:chgData name="Carman Li" userId="e0fcf4ae-ca00-48e1-9073-9d2facd7aa80" providerId="ADAL" clId="{4D300873-340B-4B8B-9718-EFE76F18ADCC}" dt="2022-09-08T06:15:42.783" v="5851" actId="478"/>
          <ac:spMkLst>
            <pc:docMk/>
            <pc:sldMk cId="971902688" sldId="356"/>
            <ac:spMk id="2" creationId="{84BBC19F-A02F-C2FB-44D4-4D7C8A3C5417}"/>
          </ac:spMkLst>
        </pc:spChg>
        <pc:spChg chg="add mod">
          <ac:chgData name="Carman Li" userId="e0fcf4ae-ca00-48e1-9073-9d2facd7aa80" providerId="ADAL" clId="{4D300873-340B-4B8B-9718-EFE76F18ADCC}" dt="2022-09-08T07:48:35.128" v="7273" actId="1036"/>
          <ac:spMkLst>
            <pc:docMk/>
            <pc:sldMk cId="971902688" sldId="356"/>
            <ac:spMk id="3" creationId="{8D7A1255-E69C-8622-A5CB-2E9E316F4D65}"/>
          </ac:spMkLst>
        </pc:spChg>
        <pc:spChg chg="add del mod">
          <ac:chgData name="Carman Li" userId="e0fcf4ae-ca00-48e1-9073-9d2facd7aa80" providerId="ADAL" clId="{4D300873-340B-4B8B-9718-EFE76F18ADCC}" dt="2022-09-08T07:43:54.806" v="7091" actId="478"/>
          <ac:spMkLst>
            <pc:docMk/>
            <pc:sldMk cId="971902688" sldId="356"/>
            <ac:spMk id="4" creationId="{D69B4B91-C9BD-AED4-8D23-F5CDEDE6F0C9}"/>
          </ac:spMkLst>
        </pc:spChg>
        <pc:spChg chg="add mod ord">
          <ac:chgData name="Carman Li" userId="e0fcf4ae-ca00-48e1-9073-9d2facd7aa80" providerId="ADAL" clId="{4D300873-340B-4B8B-9718-EFE76F18ADCC}" dt="2022-09-08T07:48:47.664" v="7274" actId="14100"/>
          <ac:spMkLst>
            <pc:docMk/>
            <pc:sldMk cId="971902688" sldId="356"/>
            <ac:spMk id="5" creationId="{E2508FAB-D5D8-E67D-EE54-6C62FF61B4AB}"/>
          </ac:spMkLst>
        </pc:spChg>
        <pc:spChg chg="add mod ord">
          <ac:chgData name="Carman Li" userId="e0fcf4ae-ca00-48e1-9073-9d2facd7aa80" providerId="ADAL" clId="{4D300873-340B-4B8B-9718-EFE76F18ADCC}" dt="2022-09-08T07:42:45.734" v="7075" actId="164"/>
          <ac:spMkLst>
            <pc:docMk/>
            <pc:sldMk cId="971902688" sldId="356"/>
            <ac:spMk id="6" creationId="{7190D160-1D28-EAC8-704A-E0DBC8B472D9}"/>
          </ac:spMkLst>
        </pc:spChg>
        <pc:spChg chg="add del mod">
          <ac:chgData name="Carman Li" userId="e0fcf4ae-ca00-48e1-9073-9d2facd7aa80" providerId="ADAL" clId="{4D300873-340B-4B8B-9718-EFE76F18ADCC}" dt="2022-09-08T06:48:49.199" v="6478" actId="478"/>
          <ac:spMkLst>
            <pc:docMk/>
            <pc:sldMk cId="971902688" sldId="356"/>
            <ac:spMk id="8" creationId="{227B446B-6E40-CE06-C9E9-A23C579E2D9C}"/>
          </ac:spMkLst>
        </pc:spChg>
        <pc:spChg chg="add del mod">
          <ac:chgData name="Carman Li" userId="e0fcf4ae-ca00-48e1-9073-9d2facd7aa80" providerId="ADAL" clId="{4D300873-340B-4B8B-9718-EFE76F18ADCC}" dt="2022-09-08T06:48:49.199" v="6478" actId="478"/>
          <ac:spMkLst>
            <pc:docMk/>
            <pc:sldMk cId="971902688" sldId="356"/>
            <ac:spMk id="9" creationId="{CE9D5F6E-F5E3-BDD0-EFBC-18086777D6E4}"/>
          </ac:spMkLst>
        </pc:spChg>
        <pc:spChg chg="add del mod">
          <ac:chgData name="Carman Li" userId="e0fcf4ae-ca00-48e1-9073-9d2facd7aa80" providerId="ADAL" clId="{4D300873-340B-4B8B-9718-EFE76F18ADCC}" dt="2022-09-08T06:48:49.199" v="6478" actId="478"/>
          <ac:spMkLst>
            <pc:docMk/>
            <pc:sldMk cId="971902688" sldId="356"/>
            <ac:spMk id="10" creationId="{E20499BF-1B86-E086-3D90-A2D7E36868CB}"/>
          </ac:spMkLst>
        </pc:spChg>
        <pc:spChg chg="add del mod">
          <ac:chgData name="Carman Li" userId="e0fcf4ae-ca00-48e1-9073-9d2facd7aa80" providerId="ADAL" clId="{4D300873-340B-4B8B-9718-EFE76F18ADCC}" dt="2022-09-08T07:40:21.220" v="7055" actId="478"/>
          <ac:spMkLst>
            <pc:docMk/>
            <pc:sldMk cId="971902688" sldId="356"/>
            <ac:spMk id="15" creationId="{294B706C-D399-BA52-CE03-3A476DB01736}"/>
          </ac:spMkLst>
        </pc:spChg>
        <pc:spChg chg="add mod">
          <ac:chgData name="Carman Li" userId="e0fcf4ae-ca00-48e1-9073-9d2facd7aa80" providerId="ADAL" clId="{4D300873-340B-4B8B-9718-EFE76F18ADCC}" dt="2022-09-08T07:48:59.593" v="7282" actId="207"/>
          <ac:spMkLst>
            <pc:docMk/>
            <pc:sldMk cId="971902688" sldId="356"/>
            <ac:spMk id="17" creationId="{7593AC25-AAD2-52E1-A9DA-7AA20C3D5BE9}"/>
          </ac:spMkLst>
        </pc:spChg>
        <pc:spChg chg="add mod">
          <ac:chgData name="Carman Li" userId="e0fcf4ae-ca00-48e1-9073-9d2facd7aa80" providerId="ADAL" clId="{4D300873-340B-4B8B-9718-EFE76F18ADCC}" dt="2022-09-08T07:48:35.128" v="7273" actId="1036"/>
          <ac:spMkLst>
            <pc:docMk/>
            <pc:sldMk cId="971902688" sldId="356"/>
            <ac:spMk id="18" creationId="{DFA2FC0E-BF4A-4BFB-9AAE-7C673E6B60C1}"/>
          </ac:spMkLst>
        </pc:spChg>
        <pc:spChg chg="add mod">
          <ac:chgData name="Carman Li" userId="e0fcf4ae-ca00-48e1-9073-9d2facd7aa80" providerId="ADAL" clId="{4D300873-340B-4B8B-9718-EFE76F18ADCC}" dt="2022-09-08T07:48:20.314" v="7209"/>
          <ac:spMkLst>
            <pc:docMk/>
            <pc:sldMk cId="971902688" sldId="356"/>
            <ac:spMk id="19" creationId="{31D7738F-ABC3-B647-5CF6-DC7A7677AE51}"/>
          </ac:spMkLst>
        </pc:spChg>
        <pc:spChg chg="add mod">
          <ac:chgData name="Carman Li" userId="e0fcf4ae-ca00-48e1-9073-9d2facd7aa80" providerId="ADAL" clId="{4D300873-340B-4B8B-9718-EFE76F18ADCC}" dt="2022-09-08T07:48:20.314" v="7209"/>
          <ac:spMkLst>
            <pc:docMk/>
            <pc:sldMk cId="971902688" sldId="356"/>
            <ac:spMk id="20" creationId="{FD2E37FC-DCE6-30A9-04EF-A0589E3F1C16}"/>
          </ac:spMkLst>
        </pc:spChg>
        <pc:grpChg chg="add mod">
          <ac:chgData name="Carman Li" userId="e0fcf4ae-ca00-48e1-9073-9d2facd7aa80" providerId="ADAL" clId="{4D300873-340B-4B8B-9718-EFE76F18ADCC}" dt="2022-09-08T07:48:35.128" v="7273" actId="1036"/>
          <ac:grpSpMkLst>
            <pc:docMk/>
            <pc:sldMk cId="971902688" sldId="356"/>
            <ac:grpSpMk id="16" creationId="{FB082214-9DEB-6F42-5FFE-DF151F4B1086}"/>
          </ac:grpSpMkLst>
        </pc:grpChg>
        <pc:graphicFrameChg chg="add mod">
          <ac:chgData name="Carman Li" userId="e0fcf4ae-ca00-48e1-9073-9d2facd7aa80" providerId="ADAL" clId="{4D300873-340B-4B8B-9718-EFE76F18ADCC}" dt="2022-09-08T07:42:48.760" v="7077" actId="1076"/>
          <ac:graphicFrameMkLst>
            <pc:docMk/>
            <pc:sldMk cId="971902688" sldId="356"/>
            <ac:graphicFrameMk id="14" creationId="{845F1BF0-7E65-53C1-B5EE-2B6393ACDE14}"/>
          </ac:graphicFrameMkLst>
        </pc:graphicFrameChg>
        <pc:picChg chg="add del mod">
          <ac:chgData name="Carman Li" userId="e0fcf4ae-ca00-48e1-9073-9d2facd7aa80" providerId="ADAL" clId="{4D300873-340B-4B8B-9718-EFE76F18ADCC}" dt="2022-09-08T06:48:49.199" v="6478" actId="478"/>
          <ac:picMkLst>
            <pc:docMk/>
            <pc:sldMk cId="971902688" sldId="356"/>
            <ac:picMk id="7" creationId="{7E54162C-74A5-9277-2871-7F5C1EC28A9A}"/>
          </ac:picMkLst>
        </pc:picChg>
        <pc:picChg chg="add del mod">
          <ac:chgData name="Carman Li" userId="e0fcf4ae-ca00-48e1-9073-9d2facd7aa80" providerId="ADAL" clId="{4D300873-340B-4B8B-9718-EFE76F18ADCC}" dt="2022-09-08T06:50:52.933" v="6490" actId="478"/>
          <ac:picMkLst>
            <pc:docMk/>
            <pc:sldMk cId="971902688" sldId="356"/>
            <ac:picMk id="12" creationId="{EE258425-828D-7640-546B-2CD801A65D80}"/>
          </ac:picMkLst>
        </pc:picChg>
        <pc:picChg chg="add del mod">
          <ac:chgData name="Carman Li" userId="e0fcf4ae-ca00-48e1-9073-9d2facd7aa80" providerId="ADAL" clId="{4D300873-340B-4B8B-9718-EFE76F18ADCC}" dt="2022-09-08T07:36:01.554" v="7001" actId="478"/>
          <ac:picMkLst>
            <pc:docMk/>
            <pc:sldMk cId="971902688" sldId="356"/>
            <ac:picMk id="13" creationId="{AB74DDE9-E643-D8F6-F3F2-112595392C09}"/>
          </ac:picMkLst>
        </pc:picChg>
      </pc:sldChg>
      <pc:sldChg chg="addSp delSp modSp new del mod">
        <pc:chgData name="Carman Li" userId="e0fcf4ae-ca00-48e1-9073-9d2facd7aa80" providerId="ADAL" clId="{4D300873-340B-4B8B-9718-EFE76F18ADCC}" dt="2022-09-08T07:26:22.236" v="6902" actId="47"/>
        <pc:sldMkLst>
          <pc:docMk/>
          <pc:sldMk cId="1178266940" sldId="357"/>
        </pc:sldMkLst>
        <pc:spChg chg="del">
          <ac:chgData name="Carman Li" userId="e0fcf4ae-ca00-48e1-9073-9d2facd7aa80" providerId="ADAL" clId="{4D300873-340B-4B8B-9718-EFE76F18ADCC}" dt="2022-09-08T06:49:42.406" v="6483" actId="478"/>
          <ac:spMkLst>
            <pc:docMk/>
            <pc:sldMk cId="1178266940" sldId="357"/>
            <ac:spMk id="2" creationId="{1C69AA63-4917-C89D-78FC-40D29565B488}"/>
          </ac:spMkLst>
        </pc:spChg>
        <pc:spChg chg="add del mod">
          <ac:chgData name="Carman Li" userId="e0fcf4ae-ca00-48e1-9073-9d2facd7aa80" providerId="ADAL" clId="{4D300873-340B-4B8B-9718-EFE76F18ADCC}" dt="2022-09-08T06:51:33.903" v="6500" actId="478"/>
          <ac:spMkLst>
            <pc:docMk/>
            <pc:sldMk cId="1178266940" sldId="357"/>
            <ac:spMk id="3" creationId="{F08E5617-069A-E177-5231-CC7E75F79456}"/>
          </ac:spMkLst>
        </pc:spChg>
        <pc:spChg chg="add mod">
          <ac:chgData name="Carman Li" userId="e0fcf4ae-ca00-48e1-9073-9d2facd7aa80" providerId="ADAL" clId="{4D300873-340B-4B8B-9718-EFE76F18ADCC}" dt="2022-09-08T06:51:18.141" v="6498" actId="1076"/>
          <ac:spMkLst>
            <pc:docMk/>
            <pc:sldMk cId="1178266940" sldId="357"/>
            <ac:spMk id="4" creationId="{AA2ED905-7754-6B71-33D9-46663FF5293A}"/>
          </ac:spMkLst>
        </pc:spChg>
        <pc:spChg chg="add mod">
          <ac:chgData name="Carman Li" userId="e0fcf4ae-ca00-48e1-9073-9d2facd7aa80" providerId="ADAL" clId="{4D300873-340B-4B8B-9718-EFE76F18ADCC}" dt="2022-09-08T07:18:09.571" v="6812" actId="1076"/>
          <ac:spMkLst>
            <pc:docMk/>
            <pc:sldMk cId="1178266940" sldId="357"/>
            <ac:spMk id="5" creationId="{D5EE21E3-C2EA-993D-DA1E-5740E541B50D}"/>
          </ac:spMkLst>
        </pc:spChg>
        <pc:spChg chg="add mod">
          <ac:chgData name="Carman Li" userId="e0fcf4ae-ca00-48e1-9073-9d2facd7aa80" providerId="ADAL" clId="{4D300873-340B-4B8B-9718-EFE76F18ADCC}" dt="2022-09-08T06:50:02.366" v="6484"/>
          <ac:spMkLst>
            <pc:docMk/>
            <pc:sldMk cId="1178266940" sldId="357"/>
            <ac:spMk id="6" creationId="{8CC36B01-8E39-0D6A-27AC-5719E39B198E}"/>
          </ac:spMkLst>
        </pc:spChg>
        <pc:spChg chg="add del mod ord">
          <ac:chgData name="Carman Li" userId="e0fcf4ae-ca00-48e1-9073-9d2facd7aa80" providerId="ADAL" clId="{4D300873-340B-4B8B-9718-EFE76F18ADCC}" dt="2022-09-08T07:18:11.536" v="6814" actId="21"/>
          <ac:spMkLst>
            <pc:docMk/>
            <pc:sldMk cId="1178266940" sldId="357"/>
            <ac:spMk id="7" creationId="{EB6C9E6F-EB2B-0F46-41E1-E409A9EF2AB6}"/>
          </ac:spMkLst>
        </pc:spChg>
      </pc:sldChg>
      <pc:sldChg chg="addSp delSp modSp new add del mod setBg">
        <pc:chgData name="Carman Li" userId="e0fcf4ae-ca00-48e1-9073-9d2facd7aa80" providerId="ADAL" clId="{4D300873-340B-4B8B-9718-EFE76F18ADCC}" dt="2022-09-08T07:15:59.474" v="6778" actId="47"/>
        <pc:sldMkLst>
          <pc:docMk/>
          <pc:sldMk cId="3929465124" sldId="358"/>
        </pc:sldMkLst>
        <pc:spChg chg="del">
          <ac:chgData name="Carman Li" userId="e0fcf4ae-ca00-48e1-9073-9d2facd7aa80" providerId="ADAL" clId="{4D300873-340B-4B8B-9718-EFE76F18ADCC}" dt="2022-09-08T06:51:49.622" v="6502" actId="478"/>
          <ac:spMkLst>
            <pc:docMk/>
            <pc:sldMk cId="3929465124" sldId="358"/>
            <ac:spMk id="2" creationId="{489A8A54-56F6-A27F-574C-D4E238786628}"/>
          </ac:spMkLst>
        </pc:spChg>
        <pc:spChg chg="add del">
          <ac:chgData name="Carman Li" userId="e0fcf4ae-ca00-48e1-9073-9d2facd7aa80" providerId="ADAL" clId="{4D300873-340B-4B8B-9718-EFE76F18ADCC}" dt="2022-09-08T06:55:59.807" v="6517" actId="26606"/>
          <ac:spMkLst>
            <pc:docMk/>
            <pc:sldMk cId="3929465124" sldId="358"/>
            <ac:spMk id="10" creationId="{D9C4A1E0-B30B-4F81-873C-F77710333B2A}"/>
          </ac:spMkLst>
        </pc:spChg>
        <pc:spChg chg="add del">
          <ac:chgData name="Carman Li" userId="e0fcf4ae-ca00-48e1-9073-9d2facd7aa80" providerId="ADAL" clId="{4D300873-340B-4B8B-9718-EFE76F18ADCC}" dt="2022-09-08T06:55:59.807" v="6517" actId="26606"/>
          <ac:spMkLst>
            <pc:docMk/>
            <pc:sldMk cId="3929465124" sldId="358"/>
            <ac:spMk id="11" creationId="{2884BC28-8C65-4886-B01A-667342EB70D7}"/>
          </ac:spMkLst>
        </pc:spChg>
        <pc:spChg chg="add del">
          <ac:chgData name="Carman Li" userId="e0fcf4ae-ca00-48e1-9073-9d2facd7aa80" providerId="ADAL" clId="{4D300873-340B-4B8B-9718-EFE76F18ADCC}" dt="2022-09-08T06:56:08.735" v="6533" actId="26606"/>
          <ac:spMkLst>
            <pc:docMk/>
            <pc:sldMk cId="3929465124" sldId="358"/>
            <ac:spMk id="12" creationId="{BE5390C0-EA28-456A-8C95-1CDB808E9DDE}"/>
          </ac:spMkLst>
        </pc:spChg>
        <pc:spChg chg="add del">
          <ac:chgData name="Carman Li" userId="e0fcf4ae-ca00-48e1-9073-9d2facd7aa80" providerId="ADAL" clId="{4D300873-340B-4B8B-9718-EFE76F18ADCC}" dt="2022-09-08T06:56:12.631" v="6535" actId="26606"/>
          <ac:spMkLst>
            <pc:docMk/>
            <pc:sldMk cId="3929465124" sldId="358"/>
            <ac:spMk id="14" creationId="{42A4FC2C-047E-45A5-965D-8E1E3BF09BC6}"/>
          </ac:spMkLst>
        </pc:spChg>
        <pc:spChg chg="add del">
          <ac:chgData name="Carman Li" userId="e0fcf4ae-ca00-48e1-9073-9d2facd7aa80" providerId="ADAL" clId="{4D300873-340B-4B8B-9718-EFE76F18ADCC}" dt="2022-09-08T06:55:59.807" v="6517" actId="26606"/>
          <ac:spMkLst>
            <pc:docMk/>
            <pc:sldMk cId="3929465124" sldId="358"/>
            <ac:spMk id="17" creationId="{0FC820FD-F8C0-4426-A38A-5B80A2E5286F}"/>
          </ac:spMkLst>
        </pc:spChg>
        <pc:spChg chg="add del">
          <ac:chgData name="Carman Li" userId="e0fcf4ae-ca00-48e1-9073-9d2facd7aa80" providerId="ADAL" clId="{4D300873-340B-4B8B-9718-EFE76F18ADCC}" dt="2022-09-08T06:55:59.807" v="6517" actId="26606"/>
          <ac:spMkLst>
            <pc:docMk/>
            <pc:sldMk cId="3929465124" sldId="358"/>
            <ac:spMk id="19" creationId="{E1DAA296-54E3-4547-B36F-E8B35335378A}"/>
          </ac:spMkLst>
        </pc:spChg>
        <pc:spChg chg="add del">
          <ac:chgData name="Carman Li" userId="e0fcf4ae-ca00-48e1-9073-9d2facd7aa80" providerId="ADAL" clId="{4D300873-340B-4B8B-9718-EFE76F18ADCC}" dt="2022-09-08T06:56:00.551" v="6519" actId="26606"/>
          <ac:spMkLst>
            <pc:docMk/>
            <pc:sldMk cId="3929465124" sldId="358"/>
            <ac:spMk id="21" creationId="{6B5AB787-5A1E-418D-8980-5F3361C65541}"/>
          </ac:spMkLst>
        </pc:spChg>
        <pc:spChg chg="add del">
          <ac:chgData name="Carman Li" userId="e0fcf4ae-ca00-48e1-9073-9d2facd7aa80" providerId="ADAL" clId="{4D300873-340B-4B8B-9718-EFE76F18ADCC}" dt="2022-09-08T06:56:00.551" v="6519" actId="26606"/>
          <ac:spMkLst>
            <pc:docMk/>
            <pc:sldMk cId="3929465124" sldId="358"/>
            <ac:spMk id="22" creationId="{94E1CBB2-207D-4AB2-9FE1-BB3DFB5F50D8}"/>
          </ac:spMkLst>
        </pc:spChg>
        <pc:spChg chg="add del">
          <ac:chgData name="Carman Li" userId="e0fcf4ae-ca00-48e1-9073-9d2facd7aa80" providerId="ADAL" clId="{4D300873-340B-4B8B-9718-EFE76F18ADCC}" dt="2022-09-08T06:56:00.551" v="6519" actId="26606"/>
          <ac:spMkLst>
            <pc:docMk/>
            <pc:sldMk cId="3929465124" sldId="358"/>
            <ac:spMk id="23" creationId="{7B7C8768-C0E6-4BF8-9262-74D645629035}"/>
          </ac:spMkLst>
        </pc:spChg>
        <pc:spChg chg="add del">
          <ac:chgData name="Carman Li" userId="e0fcf4ae-ca00-48e1-9073-9d2facd7aa80" providerId="ADAL" clId="{4D300873-340B-4B8B-9718-EFE76F18ADCC}" dt="2022-09-08T06:56:00.551" v="6519" actId="26606"/>
          <ac:spMkLst>
            <pc:docMk/>
            <pc:sldMk cId="3929465124" sldId="358"/>
            <ac:spMk id="24" creationId="{B063FAF9-ACC5-4257-A431-AB2FCFD5CE27}"/>
          </ac:spMkLst>
        </pc:spChg>
        <pc:spChg chg="add del">
          <ac:chgData name="Carman Li" userId="e0fcf4ae-ca00-48e1-9073-9d2facd7aa80" providerId="ADAL" clId="{4D300873-340B-4B8B-9718-EFE76F18ADCC}" dt="2022-09-08T06:56:00.551" v="6519" actId="26606"/>
          <ac:spMkLst>
            <pc:docMk/>
            <pc:sldMk cId="3929465124" sldId="358"/>
            <ac:spMk id="25" creationId="{B3842A57-5543-489A-8D76-ECB59F25A14B}"/>
          </ac:spMkLst>
        </pc:spChg>
        <pc:spChg chg="add del">
          <ac:chgData name="Carman Li" userId="e0fcf4ae-ca00-48e1-9073-9d2facd7aa80" providerId="ADAL" clId="{4D300873-340B-4B8B-9718-EFE76F18ADCC}" dt="2022-09-08T06:56:02.175" v="6521" actId="26606"/>
          <ac:spMkLst>
            <pc:docMk/>
            <pc:sldMk cId="3929465124" sldId="358"/>
            <ac:spMk id="27" creationId="{56827C3C-D52F-46CE-A441-3CD6A1A6A0A2}"/>
          </ac:spMkLst>
        </pc:spChg>
        <pc:spChg chg="add del">
          <ac:chgData name="Carman Li" userId="e0fcf4ae-ca00-48e1-9073-9d2facd7aa80" providerId="ADAL" clId="{4D300873-340B-4B8B-9718-EFE76F18ADCC}" dt="2022-09-08T06:56:02.175" v="6521" actId="26606"/>
          <ac:spMkLst>
            <pc:docMk/>
            <pc:sldMk cId="3929465124" sldId="358"/>
            <ac:spMk id="28" creationId="{F52A8B51-0A89-497B-B882-6658E029A3F9}"/>
          </ac:spMkLst>
        </pc:spChg>
        <pc:spChg chg="add del">
          <ac:chgData name="Carman Li" userId="e0fcf4ae-ca00-48e1-9073-9d2facd7aa80" providerId="ADAL" clId="{4D300873-340B-4B8B-9718-EFE76F18ADCC}" dt="2022-09-08T06:56:02.175" v="6521" actId="26606"/>
          <ac:spMkLst>
            <pc:docMk/>
            <pc:sldMk cId="3929465124" sldId="358"/>
            <ac:spMk id="29" creationId="{EB1CEFBF-6F09-4052-862B-E219DA15757E}"/>
          </ac:spMkLst>
        </pc:spChg>
        <pc:spChg chg="add del">
          <ac:chgData name="Carman Li" userId="e0fcf4ae-ca00-48e1-9073-9d2facd7aa80" providerId="ADAL" clId="{4D300873-340B-4B8B-9718-EFE76F18ADCC}" dt="2022-09-08T06:56:02.175" v="6521" actId="26606"/>
          <ac:spMkLst>
            <pc:docMk/>
            <pc:sldMk cId="3929465124" sldId="358"/>
            <ac:spMk id="30" creationId="{BCB5D417-2A71-445D-B4C7-9E814D633D33}"/>
          </ac:spMkLst>
        </pc:spChg>
        <pc:spChg chg="add del">
          <ac:chgData name="Carman Li" userId="e0fcf4ae-ca00-48e1-9073-9d2facd7aa80" providerId="ADAL" clId="{4D300873-340B-4B8B-9718-EFE76F18ADCC}" dt="2022-09-08T06:56:03.233" v="6523" actId="26606"/>
          <ac:spMkLst>
            <pc:docMk/>
            <pc:sldMk cId="3929465124" sldId="358"/>
            <ac:spMk id="32" creationId="{D2B82E2D-5822-450E-85CC-AE5EDD01ECD9}"/>
          </ac:spMkLst>
        </pc:spChg>
        <pc:spChg chg="add del">
          <ac:chgData name="Carman Li" userId="e0fcf4ae-ca00-48e1-9073-9d2facd7aa80" providerId="ADAL" clId="{4D300873-340B-4B8B-9718-EFE76F18ADCC}" dt="2022-09-08T06:56:04.297" v="6525" actId="26606"/>
          <ac:spMkLst>
            <pc:docMk/>
            <pc:sldMk cId="3929465124" sldId="358"/>
            <ac:spMk id="34" creationId="{C96C8BAF-68F3-4B78-B238-35DF5D86560D}"/>
          </ac:spMkLst>
        </pc:spChg>
        <pc:spChg chg="add del">
          <ac:chgData name="Carman Li" userId="e0fcf4ae-ca00-48e1-9073-9d2facd7aa80" providerId="ADAL" clId="{4D300873-340B-4B8B-9718-EFE76F18ADCC}" dt="2022-09-08T06:56:04.880" v="6527" actId="26606"/>
          <ac:spMkLst>
            <pc:docMk/>
            <pc:sldMk cId="3929465124" sldId="358"/>
            <ac:spMk id="43" creationId="{AA3CC463-F933-4AC4-86E1-5AC14B0C3163}"/>
          </ac:spMkLst>
        </pc:spChg>
        <pc:spChg chg="add del">
          <ac:chgData name="Carman Li" userId="e0fcf4ae-ca00-48e1-9073-9d2facd7aa80" providerId="ADAL" clId="{4D300873-340B-4B8B-9718-EFE76F18ADCC}" dt="2022-09-08T06:56:04.880" v="6527" actId="26606"/>
          <ac:spMkLst>
            <pc:docMk/>
            <pc:sldMk cId="3929465124" sldId="358"/>
            <ac:spMk id="44" creationId="{6025D2DB-A12A-44DB-B00E-F4D622329EDD}"/>
          </ac:spMkLst>
        </pc:spChg>
        <pc:spChg chg="add del">
          <ac:chgData name="Carman Li" userId="e0fcf4ae-ca00-48e1-9073-9d2facd7aa80" providerId="ADAL" clId="{4D300873-340B-4B8B-9718-EFE76F18ADCC}" dt="2022-09-08T06:56:04.880" v="6527" actId="26606"/>
          <ac:spMkLst>
            <pc:docMk/>
            <pc:sldMk cId="3929465124" sldId="358"/>
            <ac:spMk id="45" creationId="{CE7E7877-F64E-4EEA-B778-138031EFF874}"/>
          </ac:spMkLst>
        </pc:spChg>
        <pc:spChg chg="add del">
          <ac:chgData name="Carman Li" userId="e0fcf4ae-ca00-48e1-9073-9d2facd7aa80" providerId="ADAL" clId="{4D300873-340B-4B8B-9718-EFE76F18ADCC}" dt="2022-09-08T06:56:04.880" v="6527" actId="26606"/>
          <ac:spMkLst>
            <pc:docMk/>
            <pc:sldMk cId="3929465124" sldId="358"/>
            <ac:spMk id="46" creationId="{7DD6C4F3-70FD-4F13-919C-702EE4886499}"/>
          </ac:spMkLst>
        </pc:spChg>
        <pc:spChg chg="add del">
          <ac:chgData name="Carman Li" userId="e0fcf4ae-ca00-48e1-9073-9d2facd7aa80" providerId="ADAL" clId="{4D300873-340B-4B8B-9718-EFE76F18ADCC}" dt="2022-09-08T06:56:06.264" v="6529" actId="26606"/>
          <ac:spMkLst>
            <pc:docMk/>
            <pc:sldMk cId="3929465124" sldId="358"/>
            <ac:spMk id="48" creationId="{42A4FC2C-047E-45A5-965D-8E1E3BF09BC6}"/>
          </ac:spMkLst>
        </pc:spChg>
        <pc:spChg chg="add del">
          <ac:chgData name="Carman Li" userId="e0fcf4ae-ca00-48e1-9073-9d2facd7aa80" providerId="ADAL" clId="{4D300873-340B-4B8B-9718-EFE76F18ADCC}" dt="2022-09-08T07:10:31.435" v="6687" actId="26606"/>
          <ac:spMkLst>
            <pc:docMk/>
            <pc:sldMk cId="3929465124" sldId="358"/>
            <ac:spMk id="56" creationId="{2FAA70C3-2AD5-42D6-AC00-5977FEA4DA14}"/>
          </ac:spMkLst>
        </pc:spChg>
        <pc:spChg chg="add del">
          <ac:chgData name="Carman Li" userId="e0fcf4ae-ca00-48e1-9073-9d2facd7aa80" providerId="ADAL" clId="{4D300873-340B-4B8B-9718-EFE76F18ADCC}" dt="2022-09-08T07:10:31.435" v="6687" actId="26606"/>
          <ac:spMkLst>
            <pc:docMk/>
            <pc:sldMk cId="3929465124" sldId="358"/>
            <ac:spMk id="58" creationId="{5D1D4658-32CD-4903-BDA6-7B54EEA4ED6F}"/>
          </ac:spMkLst>
        </pc:spChg>
        <pc:spChg chg="add del">
          <ac:chgData name="Carman Li" userId="e0fcf4ae-ca00-48e1-9073-9d2facd7aa80" providerId="ADAL" clId="{4D300873-340B-4B8B-9718-EFE76F18ADCC}" dt="2022-09-08T07:12:17.898" v="6715" actId="26606"/>
          <ac:spMkLst>
            <pc:docMk/>
            <pc:sldMk cId="3929465124" sldId="358"/>
            <ac:spMk id="63" creationId="{039DB30E-C3ED-4CEE-9F6D-2C7541F30D94}"/>
          </ac:spMkLst>
        </pc:spChg>
        <pc:spChg chg="add del">
          <ac:chgData name="Carman Li" userId="e0fcf4ae-ca00-48e1-9073-9d2facd7aa80" providerId="ADAL" clId="{4D300873-340B-4B8B-9718-EFE76F18ADCC}" dt="2022-09-08T07:12:15.942" v="6712" actId="26606"/>
          <ac:spMkLst>
            <pc:docMk/>
            <pc:sldMk cId="3929465124" sldId="358"/>
            <ac:spMk id="68" creationId="{1FE21981-771D-4A29-8D3A-D068BE54BFE9}"/>
          </ac:spMkLst>
        </pc:spChg>
        <pc:spChg chg="add del">
          <ac:chgData name="Carman Li" userId="e0fcf4ae-ca00-48e1-9073-9d2facd7aa80" providerId="ADAL" clId="{4D300873-340B-4B8B-9718-EFE76F18ADCC}" dt="2022-09-08T07:12:17.895" v="6714" actId="26606"/>
          <ac:spMkLst>
            <pc:docMk/>
            <pc:sldMk cId="3929465124" sldId="358"/>
            <ac:spMk id="70" creationId="{5D1D4658-32CD-4903-BDA6-7B54EEA4ED6F}"/>
          </ac:spMkLst>
        </pc:spChg>
        <pc:spChg chg="add del">
          <ac:chgData name="Carman Li" userId="e0fcf4ae-ca00-48e1-9073-9d2facd7aa80" providerId="ADAL" clId="{4D300873-340B-4B8B-9718-EFE76F18ADCC}" dt="2022-09-08T07:12:17.895" v="6714" actId="26606"/>
          <ac:spMkLst>
            <pc:docMk/>
            <pc:sldMk cId="3929465124" sldId="358"/>
            <ac:spMk id="71" creationId="{2FAA70C3-2AD5-42D6-AC00-5977FEA4DA14}"/>
          </ac:spMkLst>
        </pc:spChg>
        <pc:spChg chg="add del">
          <ac:chgData name="Carman Li" userId="e0fcf4ae-ca00-48e1-9073-9d2facd7aa80" providerId="ADAL" clId="{4D300873-340B-4B8B-9718-EFE76F18ADCC}" dt="2022-09-08T07:12:37.732" v="6722" actId="26606"/>
          <ac:spMkLst>
            <pc:docMk/>
            <pc:sldMk cId="3929465124" sldId="358"/>
            <ac:spMk id="73" creationId="{1FE21981-771D-4A29-8D3A-D068BE54BFE9}"/>
          </ac:spMkLst>
        </pc:spChg>
        <pc:spChg chg="add del">
          <ac:chgData name="Carman Li" userId="e0fcf4ae-ca00-48e1-9073-9d2facd7aa80" providerId="ADAL" clId="{4D300873-340B-4B8B-9718-EFE76F18ADCC}" dt="2022-09-08T07:12:37.728" v="6721" actId="26606"/>
          <ac:spMkLst>
            <pc:docMk/>
            <pc:sldMk cId="3929465124" sldId="358"/>
            <ac:spMk id="78" creationId="{1FE21981-771D-4A29-8D3A-D068BE54BFE9}"/>
          </ac:spMkLst>
        </pc:spChg>
        <pc:spChg chg="add del">
          <ac:chgData name="Carman Li" userId="e0fcf4ae-ca00-48e1-9073-9d2facd7aa80" providerId="ADAL" clId="{4D300873-340B-4B8B-9718-EFE76F18ADCC}" dt="2022-09-08T07:13:04.451" v="6730" actId="26606"/>
          <ac:spMkLst>
            <pc:docMk/>
            <pc:sldMk cId="3929465124" sldId="358"/>
            <ac:spMk id="80" creationId="{5D1D4658-32CD-4903-BDA6-7B54EEA4ED6F}"/>
          </ac:spMkLst>
        </pc:spChg>
        <pc:spChg chg="add del">
          <ac:chgData name="Carman Li" userId="e0fcf4ae-ca00-48e1-9073-9d2facd7aa80" providerId="ADAL" clId="{4D300873-340B-4B8B-9718-EFE76F18ADCC}" dt="2022-09-08T07:13:04.451" v="6730" actId="26606"/>
          <ac:spMkLst>
            <pc:docMk/>
            <pc:sldMk cId="3929465124" sldId="358"/>
            <ac:spMk id="81" creationId="{2FAA70C3-2AD5-42D6-AC00-5977FEA4DA14}"/>
          </ac:spMkLst>
        </pc:spChg>
        <pc:spChg chg="add del">
          <ac:chgData name="Carman Li" userId="e0fcf4ae-ca00-48e1-9073-9d2facd7aa80" providerId="ADAL" clId="{4D300873-340B-4B8B-9718-EFE76F18ADCC}" dt="2022-09-08T07:13:45.977" v="6744" actId="26606"/>
          <ac:spMkLst>
            <pc:docMk/>
            <pc:sldMk cId="3929465124" sldId="358"/>
            <ac:spMk id="86" creationId="{1FE21981-771D-4A29-8D3A-D068BE54BFE9}"/>
          </ac:spMkLst>
        </pc:spChg>
        <pc:spChg chg="add">
          <ac:chgData name="Carman Li" userId="e0fcf4ae-ca00-48e1-9073-9d2facd7aa80" providerId="ADAL" clId="{4D300873-340B-4B8B-9718-EFE76F18ADCC}" dt="2022-09-08T07:13:45.977" v="6744" actId="26606"/>
          <ac:spMkLst>
            <pc:docMk/>
            <pc:sldMk cId="3929465124" sldId="358"/>
            <ac:spMk id="91" creationId="{2FAA70C3-2AD5-42D6-AC00-5977FEA4DA14}"/>
          </ac:spMkLst>
        </pc:spChg>
        <pc:spChg chg="add">
          <ac:chgData name="Carman Li" userId="e0fcf4ae-ca00-48e1-9073-9d2facd7aa80" providerId="ADAL" clId="{4D300873-340B-4B8B-9718-EFE76F18ADCC}" dt="2022-09-08T07:13:45.977" v="6744" actId="26606"/>
          <ac:spMkLst>
            <pc:docMk/>
            <pc:sldMk cId="3929465124" sldId="358"/>
            <ac:spMk id="93" creationId="{5D1D4658-32CD-4903-BDA6-7B54EEA4ED6F}"/>
          </ac:spMkLst>
        </pc:spChg>
        <pc:grpChg chg="add del">
          <ac:chgData name="Carman Li" userId="e0fcf4ae-ca00-48e1-9073-9d2facd7aa80" providerId="ADAL" clId="{4D300873-340B-4B8B-9718-EFE76F18ADCC}" dt="2022-09-08T06:56:04.297" v="6525" actId="26606"/>
          <ac:grpSpMkLst>
            <pc:docMk/>
            <pc:sldMk cId="3929465124" sldId="358"/>
            <ac:grpSpMk id="35" creationId="{4F4CD6D0-5A87-4BA2-A13A-0E40511C3CFA}"/>
          </ac:grpSpMkLst>
        </pc:grpChg>
        <pc:grpChg chg="add del">
          <ac:chgData name="Carman Li" userId="e0fcf4ae-ca00-48e1-9073-9d2facd7aa80" providerId="ADAL" clId="{4D300873-340B-4B8B-9718-EFE76F18ADCC}" dt="2022-09-08T06:56:04.297" v="6525" actId="26606"/>
          <ac:grpSpMkLst>
            <pc:docMk/>
            <pc:sldMk cId="3929465124" sldId="358"/>
            <ac:grpSpMk id="37" creationId="{E9537076-EF48-4F72-9164-FD8260D550AC}"/>
          </ac:grpSpMkLst>
        </pc:grpChg>
        <pc:grpChg chg="add del">
          <ac:chgData name="Carman Li" userId="e0fcf4ae-ca00-48e1-9073-9d2facd7aa80" providerId="ADAL" clId="{4D300873-340B-4B8B-9718-EFE76F18ADCC}" dt="2022-09-08T06:56:04.297" v="6525" actId="26606"/>
          <ac:grpSpMkLst>
            <pc:docMk/>
            <pc:sldMk cId="3929465124" sldId="358"/>
            <ac:grpSpMk id="39" creationId="{6EFC3492-86BD-4D75-B5B4-C2DBFE0BD106}"/>
          </ac:grpSpMkLst>
        </pc:grpChg>
        <pc:picChg chg="add del mod ord modCrop">
          <ac:chgData name="Carman Li" userId="e0fcf4ae-ca00-48e1-9073-9d2facd7aa80" providerId="ADAL" clId="{4D300873-340B-4B8B-9718-EFE76F18ADCC}" dt="2022-09-08T06:56:59.638" v="6555" actId="931"/>
          <ac:picMkLst>
            <pc:docMk/>
            <pc:sldMk cId="3929465124" sldId="358"/>
            <ac:picMk id="4" creationId="{015CBABB-C0A3-8B35-81E1-383D61A8B6CB}"/>
          </ac:picMkLst>
        </pc:picChg>
        <pc:picChg chg="add del mod ord">
          <ac:chgData name="Carman Li" userId="e0fcf4ae-ca00-48e1-9073-9d2facd7aa80" providerId="ADAL" clId="{4D300873-340B-4B8B-9718-EFE76F18ADCC}" dt="2022-09-08T06:56:59.638" v="6555" actId="931"/>
          <ac:picMkLst>
            <pc:docMk/>
            <pc:sldMk cId="3929465124" sldId="358"/>
            <ac:picMk id="6" creationId="{919318FA-6C4B-B0AE-994D-020A98E28620}"/>
          </ac:picMkLst>
        </pc:picChg>
        <pc:picChg chg="add del mod ord">
          <ac:chgData name="Carman Li" userId="e0fcf4ae-ca00-48e1-9073-9d2facd7aa80" providerId="ADAL" clId="{4D300873-340B-4B8B-9718-EFE76F18ADCC}" dt="2022-09-08T06:56:59.638" v="6555" actId="931"/>
          <ac:picMkLst>
            <pc:docMk/>
            <pc:sldMk cId="3929465124" sldId="358"/>
            <ac:picMk id="8" creationId="{F777431B-D131-A0D2-6E91-CE0C375547EF}"/>
          </ac:picMkLst>
        </pc:picChg>
        <pc:picChg chg="add del mod ord modCrop">
          <ac:chgData name="Carman Li" userId="e0fcf4ae-ca00-48e1-9073-9d2facd7aa80" providerId="ADAL" clId="{4D300873-340B-4B8B-9718-EFE76F18ADCC}" dt="2022-09-08T07:05:51.623" v="6628" actId="478"/>
          <ac:picMkLst>
            <pc:docMk/>
            <pc:sldMk cId="3929465124" sldId="358"/>
            <ac:picMk id="18" creationId="{A8D64EBB-392C-4C9B-8BEA-708E00671A67}"/>
          </ac:picMkLst>
        </pc:picChg>
        <pc:picChg chg="add del mod ord modCrop">
          <ac:chgData name="Carman Li" userId="e0fcf4ae-ca00-48e1-9073-9d2facd7aa80" providerId="ADAL" clId="{4D300873-340B-4B8B-9718-EFE76F18ADCC}" dt="2022-09-08T07:05:51.623" v="6628" actId="478"/>
          <ac:picMkLst>
            <pc:docMk/>
            <pc:sldMk cId="3929465124" sldId="358"/>
            <ac:picMk id="31" creationId="{2751F228-9500-8C4D-3EF0-094FEEBA8FDB}"/>
          </ac:picMkLst>
        </pc:picChg>
        <pc:picChg chg="add del mod">
          <ac:chgData name="Carman Li" userId="e0fcf4ae-ca00-48e1-9073-9d2facd7aa80" providerId="ADAL" clId="{4D300873-340B-4B8B-9718-EFE76F18ADCC}" dt="2022-09-08T07:05:51.623" v="6628" actId="478"/>
          <ac:picMkLst>
            <pc:docMk/>
            <pc:sldMk cId="3929465124" sldId="358"/>
            <ac:picMk id="42" creationId="{347CCCB6-3BF7-0364-7E20-9808410EC161}"/>
          </ac:picMkLst>
        </pc:picChg>
        <pc:picChg chg="add del mod ord">
          <ac:chgData name="Carman Li" userId="e0fcf4ae-ca00-48e1-9073-9d2facd7aa80" providerId="ADAL" clId="{4D300873-340B-4B8B-9718-EFE76F18ADCC}" dt="2022-09-08T07:09:59.407" v="6679" actId="478"/>
          <ac:picMkLst>
            <pc:docMk/>
            <pc:sldMk cId="3929465124" sldId="358"/>
            <ac:picMk id="49" creationId="{D00A8933-8E49-C590-A2B6-D6C1BC8BF1AC}"/>
          </ac:picMkLst>
        </pc:picChg>
        <pc:picChg chg="add del mod">
          <ac:chgData name="Carman Li" userId="e0fcf4ae-ca00-48e1-9073-9d2facd7aa80" providerId="ADAL" clId="{4D300873-340B-4B8B-9718-EFE76F18ADCC}" dt="2022-09-08T07:10:00.127" v="6680" actId="478"/>
          <ac:picMkLst>
            <pc:docMk/>
            <pc:sldMk cId="3929465124" sldId="358"/>
            <ac:picMk id="51" creationId="{06B5A57E-47DA-D63B-0817-C7EF87662940}"/>
          </ac:picMkLst>
        </pc:picChg>
        <pc:picChg chg="add del mod ord">
          <ac:chgData name="Carman Li" userId="e0fcf4ae-ca00-48e1-9073-9d2facd7aa80" providerId="ADAL" clId="{4D300873-340B-4B8B-9718-EFE76F18ADCC}" dt="2022-09-08T07:13:24.352" v="6736" actId="478"/>
          <ac:picMkLst>
            <pc:docMk/>
            <pc:sldMk cId="3929465124" sldId="358"/>
            <ac:picMk id="53" creationId="{9F677A20-8E07-69C9-927E-2F9822F5B063}"/>
          </ac:picMkLst>
        </pc:picChg>
        <pc:picChg chg="add del mod">
          <ac:chgData name="Carman Li" userId="e0fcf4ae-ca00-48e1-9073-9d2facd7aa80" providerId="ADAL" clId="{4D300873-340B-4B8B-9718-EFE76F18ADCC}" dt="2022-09-08T07:12:24.749" v="6716" actId="478"/>
          <ac:picMkLst>
            <pc:docMk/>
            <pc:sldMk cId="3929465124" sldId="358"/>
            <ac:picMk id="55" creationId="{C3A8D857-0791-C2AC-8525-182363F57925}"/>
          </ac:picMkLst>
        </pc:picChg>
        <pc:picChg chg="add del mod">
          <ac:chgData name="Carman Li" userId="e0fcf4ae-ca00-48e1-9073-9d2facd7aa80" providerId="ADAL" clId="{4D300873-340B-4B8B-9718-EFE76F18ADCC}" dt="2022-09-08T07:12:56.957" v="6726" actId="478"/>
          <ac:picMkLst>
            <pc:docMk/>
            <pc:sldMk cId="3929465124" sldId="358"/>
            <ac:picMk id="59" creationId="{A13027AB-5AEA-59C7-93BC-B5D1B33BB4D1}"/>
          </ac:picMkLst>
        </pc:picChg>
        <pc:picChg chg="add del mod">
          <ac:chgData name="Carman Li" userId="e0fcf4ae-ca00-48e1-9073-9d2facd7aa80" providerId="ADAL" clId="{4D300873-340B-4B8B-9718-EFE76F18ADCC}" dt="2022-09-08T07:13:34.785" v="6740" actId="478"/>
          <ac:picMkLst>
            <pc:docMk/>
            <pc:sldMk cId="3929465124" sldId="358"/>
            <ac:picMk id="61" creationId="{477649E6-4A58-9CD9-B228-FE7685595FD0}"/>
          </ac:picMkLst>
        </pc:picChg>
        <pc:picChg chg="add mod ord">
          <ac:chgData name="Carman Li" userId="e0fcf4ae-ca00-48e1-9073-9d2facd7aa80" providerId="ADAL" clId="{4D300873-340B-4B8B-9718-EFE76F18ADCC}" dt="2022-09-08T07:13:45.977" v="6744" actId="26606"/>
          <ac:picMkLst>
            <pc:docMk/>
            <pc:sldMk cId="3929465124" sldId="358"/>
            <ac:picMk id="64" creationId="{87AAB37E-EF4D-86D8-C10F-52F9F6FD144C}"/>
          </ac:picMkLst>
        </pc:picChg>
        <pc:picChg chg="add mod">
          <ac:chgData name="Carman Li" userId="e0fcf4ae-ca00-48e1-9073-9d2facd7aa80" providerId="ADAL" clId="{4D300873-340B-4B8B-9718-EFE76F18ADCC}" dt="2022-09-08T07:13:45.977" v="6744" actId="26606"/>
          <ac:picMkLst>
            <pc:docMk/>
            <pc:sldMk cId="3929465124" sldId="358"/>
            <ac:picMk id="66" creationId="{9388E558-CEA4-2CC8-C90E-E9387511F290}"/>
          </ac:picMkLst>
        </pc:picChg>
        <pc:cxnChg chg="add del">
          <ac:chgData name="Carman Li" userId="e0fcf4ae-ca00-48e1-9073-9d2facd7aa80" providerId="ADAL" clId="{4D300873-340B-4B8B-9718-EFE76F18ADCC}" dt="2022-09-08T06:55:50.646" v="6513" actId="26606"/>
          <ac:cxnSpMkLst>
            <pc:docMk/>
            <pc:sldMk cId="3929465124" sldId="358"/>
            <ac:cxnSpMk id="13" creationId="{DCD67800-37AC-4E14-89B0-F79DCB3FB86D}"/>
          </ac:cxnSpMkLst>
        </pc:cxnChg>
        <pc:cxnChg chg="add del">
          <ac:chgData name="Carman Li" userId="e0fcf4ae-ca00-48e1-9073-9d2facd7aa80" providerId="ADAL" clId="{4D300873-340B-4B8B-9718-EFE76F18ADCC}" dt="2022-09-08T06:55:50.646" v="6513" actId="26606"/>
          <ac:cxnSpMkLst>
            <pc:docMk/>
            <pc:sldMk cId="3929465124" sldId="358"/>
            <ac:cxnSpMk id="15" creationId="{20F1788F-A5AE-4188-8274-F7F2E3833ECD}"/>
          </ac:cxnSpMkLst>
        </pc:cxnChg>
      </pc:sldChg>
      <pc:sldChg chg="addSp delSp modSp new mod setBg">
        <pc:chgData name="Carman Li" userId="e0fcf4ae-ca00-48e1-9073-9d2facd7aa80" providerId="ADAL" clId="{4D300873-340B-4B8B-9718-EFE76F18ADCC}" dt="2022-09-08T08:14:19.022" v="7471" actId="1076"/>
        <pc:sldMkLst>
          <pc:docMk/>
          <pc:sldMk cId="2180107550" sldId="359"/>
        </pc:sldMkLst>
        <pc:spChg chg="del">
          <ac:chgData name="Carman Li" userId="e0fcf4ae-ca00-48e1-9073-9d2facd7aa80" providerId="ADAL" clId="{4D300873-340B-4B8B-9718-EFE76F18ADCC}" dt="2022-09-08T07:01:18.095" v="6615" actId="478"/>
          <ac:spMkLst>
            <pc:docMk/>
            <pc:sldMk cId="2180107550" sldId="359"/>
            <ac:spMk id="2" creationId="{748E5D92-7668-2309-6006-97576818F9BB}"/>
          </ac:spMkLst>
        </pc:spChg>
        <pc:spChg chg="add del mod">
          <ac:chgData name="Carman Li" userId="e0fcf4ae-ca00-48e1-9073-9d2facd7aa80" providerId="ADAL" clId="{4D300873-340B-4B8B-9718-EFE76F18ADCC}" dt="2022-09-08T07:11:48.893" v="6705" actId="478"/>
          <ac:spMkLst>
            <pc:docMk/>
            <pc:sldMk cId="2180107550" sldId="359"/>
            <ac:spMk id="6" creationId="{0DF772B6-C96A-0563-E815-BFBAA1C1462E}"/>
          </ac:spMkLst>
        </pc:spChg>
        <pc:spChg chg="add del mod">
          <ac:chgData name="Carman Li" userId="e0fcf4ae-ca00-48e1-9073-9d2facd7aa80" providerId="ADAL" clId="{4D300873-340B-4B8B-9718-EFE76F18ADCC}" dt="2022-09-08T07:11:48.893" v="6705" actId="478"/>
          <ac:spMkLst>
            <pc:docMk/>
            <pc:sldMk cId="2180107550" sldId="359"/>
            <ac:spMk id="7" creationId="{54393A14-31DB-AA6E-8E52-975B5D2E5DBA}"/>
          </ac:spMkLst>
        </pc:spChg>
        <pc:spChg chg="add del mod">
          <ac:chgData name="Carman Li" userId="e0fcf4ae-ca00-48e1-9073-9d2facd7aa80" providerId="ADAL" clId="{4D300873-340B-4B8B-9718-EFE76F18ADCC}" dt="2022-09-08T07:11:51.146" v="6706" actId="478"/>
          <ac:spMkLst>
            <pc:docMk/>
            <pc:sldMk cId="2180107550" sldId="359"/>
            <ac:spMk id="14" creationId="{590A80D9-7A9C-8E1B-FEE4-2E73AE7BC619}"/>
          </ac:spMkLst>
        </pc:spChg>
        <pc:spChg chg="add mod ord">
          <ac:chgData name="Carman Li" userId="e0fcf4ae-ca00-48e1-9073-9d2facd7aa80" providerId="ADAL" clId="{4D300873-340B-4B8B-9718-EFE76F18ADCC}" dt="2022-09-08T08:14:19.022" v="7471" actId="1076"/>
          <ac:spMkLst>
            <pc:docMk/>
            <pc:sldMk cId="2180107550" sldId="359"/>
            <ac:spMk id="20" creationId="{6B22E5B8-874F-BBB2-5487-274360801D99}"/>
          </ac:spMkLst>
        </pc:spChg>
        <pc:spChg chg="add mod ord">
          <ac:chgData name="Carman Li" userId="e0fcf4ae-ca00-48e1-9073-9d2facd7aa80" providerId="ADAL" clId="{4D300873-340B-4B8B-9718-EFE76F18ADCC}" dt="2022-09-08T07:26:14.881" v="6901" actId="1076"/>
          <ac:spMkLst>
            <pc:docMk/>
            <pc:sldMk cId="2180107550" sldId="359"/>
            <ac:spMk id="21" creationId="{38504AF5-7D7E-6165-2921-FF42C230186D}"/>
          </ac:spMkLst>
        </pc:spChg>
        <pc:spChg chg="add del mod">
          <ac:chgData name="Carman Li" userId="e0fcf4ae-ca00-48e1-9073-9d2facd7aa80" providerId="ADAL" clId="{4D300873-340B-4B8B-9718-EFE76F18ADCC}" dt="2022-09-08T07:25:08.960" v="6891" actId="478"/>
          <ac:spMkLst>
            <pc:docMk/>
            <pc:sldMk cId="2180107550" sldId="359"/>
            <ac:spMk id="23" creationId="{CA7A20CA-8614-52AC-AEFD-08FB2EDA8C47}"/>
          </ac:spMkLst>
        </pc:spChg>
        <pc:spChg chg="add del mod">
          <ac:chgData name="Carman Li" userId="e0fcf4ae-ca00-48e1-9073-9d2facd7aa80" providerId="ADAL" clId="{4D300873-340B-4B8B-9718-EFE76F18ADCC}" dt="2022-09-08T07:24:08.973" v="6877" actId="478"/>
          <ac:spMkLst>
            <pc:docMk/>
            <pc:sldMk cId="2180107550" sldId="359"/>
            <ac:spMk id="24" creationId="{F29EF5D4-2781-4D46-E6A1-CB49A4C837D1}"/>
          </ac:spMkLst>
        </pc:spChg>
        <pc:spChg chg="add del mod">
          <ac:chgData name="Carman Li" userId="e0fcf4ae-ca00-48e1-9073-9d2facd7aa80" providerId="ADAL" clId="{4D300873-340B-4B8B-9718-EFE76F18ADCC}" dt="2022-09-08T07:18:06.189" v="6811" actId="478"/>
          <ac:spMkLst>
            <pc:docMk/>
            <pc:sldMk cId="2180107550" sldId="359"/>
            <ac:spMk id="25" creationId="{0A8357A9-7885-D930-6DF5-58F2E471E3A8}"/>
          </ac:spMkLst>
        </pc:spChg>
        <pc:spChg chg="add del mod">
          <ac:chgData name="Carman Li" userId="e0fcf4ae-ca00-48e1-9073-9d2facd7aa80" providerId="ADAL" clId="{4D300873-340B-4B8B-9718-EFE76F18ADCC}" dt="2022-09-08T07:19:05.911" v="6827" actId="478"/>
          <ac:spMkLst>
            <pc:docMk/>
            <pc:sldMk cId="2180107550" sldId="359"/>
            <ac:spMk id="26" creationId="{E20A065D-3B91-98A7-E6D5-9079878D2B67}"/>
          </ac:spMkLst>
        </pc:spChg>
        <pc:spChg chg="add del mod">
          <ac:chgData name="Carman Li" userId="e0fcf4ae-ca00-48e1-9073-9d2facd7aa80" providerId="ADAL" clId="{4D300873-340B-4B8B-9718-EFE76F18ADCC}" dt="2022-09-08T07:24:00.077" v="6872" actId="478"/>
          <ac:spMkLst>
            <pc:docMk/>
            <pc:sldMk cId="2180107550" sldId="359"/>
            <ac:spMk id="27" creationId="{DA7B8174-163F-76D7-D213-CEB64FF24036}"/>
          </ac:spMkLst>
        </pc:spChg>
        <pc:spChg chg="add mod">
          <ac:chgData name="Carman Li" userId="e0fcf4ae-ca00-48e1-9073-9d2facd7aa80" providerId="ADAL" clId="{4D300873-340B-4B8B-9718-EFE76F18ADCC}" dt="2022-09-08T07:25:48.220" v="6899" actId="207"/>
          <ac:spMkLst>
            <pc:docMk/>
            <pc:sldMk cId="2180107550" sldId="359"/>
            <ac:spMk id="29" creationId="{95358A5C-1382-5646-8BEC-39B1A9399998}"/>
          </ac:spMkLst>
        </pc:spChg>
        <pc:spChg chg="add mod">
          <ac:chgData name="Carman Li" userId="e0fcf4ae-ca00-48e1-9073-9d2facd7aa80" providerId="ADAL" clId="{4D300873-340B-4B8B-9718-EFE76F18ADCC}" dt="2022-09-08T07:25:03.529" v="6889" actId="207"/>
          <ac:spMkLst>
            <pc:docMk/>
            <pc:sldMk cId="2180107550" sldId="359"/>
            <ac:spMk id="30" creationId="{2FB0B19A-7F51-CF63-03C9-45FD171C8FF0}"/>
          </ac:spMkLst>
        </pc:spChg>
        <pc:spChg chg="add del mod">
          <ac:chgData name="Carman Li" userId="e0fcf4ae-ca00-48e1-9073-9d2facd7aa80" providerId="ADAL" clId="{4D300873-340B-4B8B-9718-EFE76F18ADCC}" dt="2022-09-08T07:21:35.279" v="6855" actId="478"/>
          <ac:spMkLst>
            <pc:docMk/>
            <pc:sldMk cId="2180107550" sldId="359"/>
            <ac:spMk id="31" creationId="{9D6CEB69-30F2-3D14-ECC4-85A2BFB418E2}"/>
          </ac:spMkLst>
        </pc:spChg>
        <pc:spChg chg="add mod ord">
          <ac:chgData name="Carman Li" userId="e0fcf4ae-ca00-48e1-9073-9d2facd7aa80" providerId="ADAL" clId="{4D300873-340B-4B8B-9718-EFE76F18ADCC}" dt="2022-09-08T07:27:52.441" v="6919" actId="207"/>
          <ac:spMkLst>
            <pc:docMk/>
            <pc:sldMk cId="2180107550" sldId="359"/>
            <ac:spMk id="32" creationId="{A9B8F1EC-35FF-BE3B-C0AD-3CEEC0F9366D}"/>
          </ac:spMkLst>
        </pc:spChg>
        <pc:spChg chg="add mod">
          <ac:chgData name="Carman Li" userId="e0fcf4ae-ca00-48e1-9073-9d2facd7aa80" providerId="ADAL" clId="{4D300873-340B-4B8B-9718-EFE76F18ADCC}" dt="2022-09-08T07:28:09.395" v="6923" actId="1076"/>
          <ac:spMkLst>
            <pc:docMk/>
            <pc:sldMk cId="2180107550" sldId="359"/>
            <ac:spMk id="33" creationId="{FBF8AD21-94D5-9862-45A4-3BFF765D225C}"/>
          </ac:spMkLst>
        </pc:spChg>
        <pc:grpChg chg="add mod">
          <ac:chgData name="Carman Li" userId="e0fcf4ae-ca00-48e1-9073-9d2facd7aa80" providerId="ADAL" clId="{4D300873-340B-4B8B-9718-EFE76F18ADCC}" dt="2022-09-08T07:15:46.627" v="6773" actId="1076"/>
          <ac:grpSpMkLst>
            <pc:docMk/>
            <pc:sldMk cId="2180107550" sldId="359"/>
            <ac:grpSpMk id="18" creationId="{0A38B7BB-7B4F-A1E4-A915-7B9A59C000F7}"/>
          </ac:grpSpMkLst>
        </pc:grpChg>
        <pc:picChg chg="add del mod">
          <ac:chgData name="Carman Li" userId="e0fcf4ae-ca00-48e1-9073-9d2facd7aa80" providerId="ADAL" clId="{4D300873-340B-4B8B-9718-EFE76F18ADCC}" dt="2022-09-08T07:05:41.190" v="6627" actId="478"/>
          <ac:picMkLst>
            <pc:docMk/>
            <pc:sldMk cId="2180107550" sldId="359"/>
            <ac:picMk id="3" creationId="{A7BF7F21-2B06-8867-B404-9C288FC71838}"/>
          </ac:picMkLst>
        </pc:picChg>
        <pc:picChg chg="add del mod">
          <ac:chgData name="Carman Li" userId="e0fcf4ae-ca00-48e1-9073-9d2facd7aa80" providerId="ADAL" clId="{4D300873-340B-4B8B-9718-EFE76F18ADCC}" dt="2022-09-08T07:05:41.190" v="6627" actId="478"/>
          <ac:picMkLst>
            <pc:docMk/>
            <pc:sldMk cId="2180107550" sldId="359"/>
            <ac:picMk id="4" creationId="{7B1EC9D6-477B-0C0B-8A93-37D8978AB65C}"/>
          </ac:picMkLst>
        </pc:picChg>
        <pc:picChg chg="add del mod">
          <ac:chgData name="Carman Li" userId="e0fcf4ae-ca00-48e1-9073-9d2facd7aa80" providerId="ADAL" clId="{4D300873-340B-4B8B-9718-EFE76F18ADCC}" dt="2022-09-08T07:05:41.190" v="6627" actId="478"/>
          <ac:picMkLst>
            <pc:docMk/>
            <pc:sldMk cId="2180107550" sldId="359"/>
            <ac:picMk id="5" creationId="{55CCE472-22FE-93F6-10B4-51C5C07FED04}"/>
          </ac:picMkLst>
        </pc:picChg>
        <pc:picChg chg="add del mod">
          <ac:chgData name="Carman Li" userId="e0fcf4ae-ca00-48e1-9073-9d2facd7aa80" providerId="ADAL" clId="{4D300873-340B-4B8B-9718-EFE76F18ADCC}" dt="2022-09-08T07:11:39.377" v="6702" actId="478"/>
          <ac:picMkLst>
            <pc:docMk/>
            <pc:sldMk cId="2180107550" sldId="359"/>
            <ac:picMk id="8" creationId="{A3155D53-F8EE-25CD-5FE4-C82E560B842A}"/>
          </ac:picMkLst>
        </pc:picChg>
        <pc:picChg chg="add del mod">
          <ac:chgData name="Carman Li" userId="e0fcf4ae-ca00-48e1-9073-9d2facd7aa80" providerId="ADAL" clId="{4D300873-340B-4B8B-9718-EFE76F18ADCC}" dt="2022-09-08T07:11:39.377" v="6702" actId="478"/>
          <ac:picMkLst>
            <pc:docMk/>
            <pc:sldMk cId="2180107550" sldId="359"/>
            <ac:picMk id="9" creationId="{AA9CFF94-1DBD-150F-2434-94E00115B034}"/>
          </ac:picMkLst>
        </pc:picChg>
        <pc:picChg chg="add del mod">
          <ac:chgData name="Carman Li" userId="e0fcf4ae-ca00-48e1-9073-9d2facd7aa80" providerId="ADAL" clId="{4D300873-340B-4B8B-9718-EFE76F18ADCC}" dt="2022-09-08T07:10:48.079" v="6690" actId="478"/>
          <ac:picMkLst>
            <pc:docMk/>
            <pc:sldMk cId="2180107550" sldId="359"/>
            <ac:picMk id="10" creationId="{CA129D10-BB10-8749-E19B-F025C193EFD8}"/>
          </ac:picMkLst>
        </pc:picChg>
        <pc:picChg chg="add del mod">
          <ac:chgData name="Carman Li" userId="e0fcf4ae-ca00-48e1-9073-9d2facd7aa80" providerId="ADAL" clId="{4D300873-340B-4B8B-9718-EFE76F18ADCC}" dt="2022-09-08T07:10:57.871" v="6693" actId="478"/>
          <ac:picMkLst>
            <pc:docMk/>
            <pc:sldMk cId="2180107550" sldId="359"/>
            <ac:picMk id="11" creationId="{196DC716-4FA6-CC7B-46BB-A67EAFE0089C}"/>
          </ac:picMkLst>
        </pc:picChg>
        <pc:picChg chg="add del mod">
          <ac:chgData name="Carman Li" userId="e0fcf4ae-ca00-48e1-9073-9d2facd7aa80" providerId="ADAL" clId="{4D300873-340B-4B8B-9718-EFE76F18ADCC}" dt="2022-09-08T07:12:51.904" v="6724" actId="478"/>
          <ac:picMkLst>
            <pc:docMk/>
            <pc:sldMk cId="2180107550" sldId="359"/>
            <ac:picMk id="12" creationId="{75887890-DA35-413D-9575-13BD69F5A661}"/>
          </ac:picMkLst>
        </pc:picChg>
        <pc:picChg chg="add mod">
          <ac:chgData name="Carman Li" userId="e0fcf4ae-ca00-48e1-9073-9d2facd7aa80" providerId="ADAL" clId="{4D300873-340B-4B8B-9718-EFE76F18ADCC}" dt="2022-09-08T07:14:21.724" v="6753" actId="164"/>
          <ac:picMkLst>
            <pc:docMk/>
            <pc:sldMk cId="2180107550" sldId="359"/>
            <ac:picMk id="15" creationId="{07193731-290D-2B75-D6CD-0A18AFEF4159}"/>
          </ac:picMkLst>
        </pc:picChg>
        <pc:picChg chg="add mod">
          <ac:chgData name="Carman Li" userId="e0fcf4ae-ca00-48e1-9073-9d2facd7aa80" providerId="ADAL" clId="{4D300873-340B-4B8B-9718-EFE76F18ADCC}" dt="2022-09-08T07:17:18.961" v="6799" actId="1076"/>
          <ac:picMkLst>
            <pc:docMk/>
            <pc:sldMk cId="2180107550" sldId="359"/>
            <ac:picMk id="16" creationId="{94E95B18-75C4-0922-DAB1-D98BD5E235AD}"/>
          </ac:picMkLst>
        </pc:picChg>
        <pc:picChg chg="add del mod modCrop">
          <ac:chgData name="Carman Li" userId="e0fcf4ae-ca00-48e1-9073-9d2facd7aa80" providerId="ADAL" clId="{4D300873-340B-4B8B-9718-EFE76F18ADCC}" dt="2022-09-08T07:15:01.120" v="6757" actId="478"/>
          <ac:picMkLst>
            <pc:docMk/>
            <pc:sldMk cId="2180107550" sldId="359"/>
            <ac:picMk id="17" creationId="{AC14A4C1-4106-81E5-B569-000343C596B5}"/>
          </ac:picMkLst>
        </pc:picChg>
        <pc:picChg chg="add mod ord">
          <ac:chgData name="Carman Li" userId="e0fcf4ae-ca00-48e1-9073-9d2facd7aa80" providerId="ADAL" clId="{4D300873-340B-4B8B-9718-EFE76F18ADCC}" dt="2022-09-08T07:24:37.045" v="6883" actId="166"/>
          <ac:picMkLst>
            <pc:docMk/>
            <pc:sldMk cId="2180107550" sldId="359"/>
            <ac:picMk id="19" creationId="{7AC01A4B-7500-9371-2D1A-5F5B3359EFF6}"/>
          </ac:picMkLst>
        </pc:picChg>
      </pc:sldChg>
      <pc:sldChg chg="addSp modSp new del mod">
        <pc:chgData name="Carman Li" userId="e0fcf4ae-ca00-48e1-9073-9d2facd7aa80" providerId="ADAL" clId="{4D300873-340B-4B8B-9718-EFE76F18ADCC}" dt="2022-09-08T07:16:01.763" v="6780" actId="47"/>
        <pc:sldMkLst>
          <pc:docMk/>
          <pc:sldMk cId="405856274" sldId="360"/>
        </pc:sldMkLst>
        <pc:picChg chg="add mod">
          <ac:chgData name="Carman Li" userId="e0fcf4ae-ca00-48e1-9073-9d2facd7aa80" providerId="ADAL" clId="{4D300873-340B-4B8B-9718-EFE76F18ADCC}" dt="2022-09-08T07:09:40.837" v="6675" actId="962"/>
          <ac:picMkLst>
            <pc:docMk/>
            <pc:sldMk cId="405856274" sldId="360"/>
            <ac:picMk id="4" creationId="{01791CD6-4F05-A406-4080-2EBCD8466ECB}"/>
          </ac:picMkLst>
        </pc:picChg>
        <pc:picChg chg="add mod">
          <ac:chgData name="Carman Li" userId="e0fcf4ae-ca00-48e1-9073-9d2facd7aa80" providerId="ADAL" clId="{4D300873-340B-4B8B-9718-EFE76F18ADCC}" dt="2022-09-08T07:09:44.918" v="6676" actId="1076"/>
          <ac:picMkLst>
            <pc:docMk/>
            <pc:sldMk cId="405856274" sldId="360"/>
            <ac:picMk id="6" creationId="{264E465C-41D0-EF02-1ADD-582725A692D7}"/>
          </ac:picMkLst>
        </pc:picChg>
      </pc:sldChg>
      <pc:sldChg chg="addSp delSp modSp new mod">
        <pc:chgData name="Carman Li" userId="e0fcf4ae-ca00-48e1-9073-9d2facd7aa80" providerId="ADAL" clId="{4D300873-340B-4B8B-9718-EFE76F18ADCC}" dt="2022-09-08T08:17:29.992" v="7482"/>
        <pc:sldMkLst>
          <pc:docMk/>
          <pc:sldMk cId="1274260133" sldId="360"/>
        </pc:sldMkLst>
        <pc:spChg chg="del">
          <ac:chgData name="Carman Li" userId="e0fcf4ae-ca00-48e1-9073-9d2facd7aa80" providerId="ADAL" clId="{4D300873-340B-4B8B-9718-EFE76F18ADCC}" dt="2022-09-08T07:49:10.872" v="7284" actId="478"/>
          <ac:spMkLst>
            <pc:docMk/>
            <pc:sldMk cId="1274260133" sldId="360"/>
            <ac:spMk id="2" creationId="{B75E5874-8C9D-EBC3-F13B-A694BC294808}"/>
          </ac:spMkLst>
        </pc:spChg>
        <pc:spChg chg="add mod">
          <ac:chgData name="Carman Li" userId="e0fcf4ae-ca00-48e1-9073-9d2facd7aa80" providerId="ADAL" clId="{4D300873-340B-4B8B-9718-EFE76F18ADCC}" dt="2022-09-08T08:03:15.101" v="7403" actId="14100"/>
          <ac:spMkLst>
            <pc:docMk/>
            <pc:sldMk cId="1274260133" sldId="360"/>
            <ac:spMk id="3" creationId="{DBF8799E-D48A-6765-E078-7272DFEDF009}"/>
          </ac:spMkLst>
        </pc:spChg>
        <pc:spChg chg="add mod">
          <ac:chgData name="Carman Li" userId="e0fcf4ae-ca00-48e1-9073-9d2facd7aa80" providerId="ADAL" clId="{4D300873-340B-4B8B-9718-EFE76F18ADCC}" dt="2022-09-08T08:01:34.061" v="7358" actId="14100"/>
          <ac:spMkLst>
            <pc:docMk/>
            <pc:sldMk cId="1274260133" sldId="360"/>
            <ac:spMk id="4" creationId="{B71BDB3D-F759-3473-D227-626FB44A53CC}"/>
          </ac:spMkLst>
        </pc:spChg>
        <pc:spChg chg="add mod">
          <ac:chgData name="Carman Li" userId="e0fcf4ae-ca00-48e1-9073-9d2facd7aa80" providerId="ADAL" clId="{4D300873-340B-4B8B-9718-EFE76F18ADCC}" dt="2022-09-08T08:03:41.892" v="7411" actId="1076"/>
          <ac:spMkLst>
            <pc:docMk/>
            <pc:sldMk cId="1274260133" sldId="360"/>
            <ac:spMk id="5" creationId="{C76A3407-3A1D-6AF4-AD32-A835BF2C6CF2}"/>
          </ac:spMkLst>
        </pc:spChg>
        <pc:spChg chg="add del mod">
          <ac:chgData name="Carman Li" userId="e0fcf4ae-ca00-48e1-9073-9d2facd7aa80" providerId="ADAL" clId="{4D300873-340B-4B8B-9718-EFE76F18ADCC}" dt="2022-09-08T08:02:49.311" v="7397" actId="478"/>
          <ac:spMkLst>
            <pc:docMk/>
            <pc:sldMk cId="1274260133" sldId="360"/>
            <ac:spMk id="7" creationId="{96768821-7CEB-5ABC-7CCE-39B1445B9551}"/>
          </ac:spMkLst>
        </pc:spChg>
        <pc:spChg chg="add mod">
          <ac:chgData name="Carman Li" userId="e0fcf4ae-ca00-48e1-9073-9d2facd7aa80" providerId="ADAL" clId="{4D300873-340B-4B8B-9718-EFE76F18ADCC}" dt="2022-09-08T08:12:28.136" v="7445" actId="113"/>
          <ac:spMkLst>
            <pc:docMk/>
            <pc:sldMk cId="1274260133" sldId="360"/>
            <ac:spMk id="8" creationId="{172AF966-59E0-4AF6-5D9A-4DF85536D6F5}"/>
          </ac:spMkLst>
        </pc:spChg>
        <pc:spChg chg="add mod">
          <ac:chgData name="Carman Li" userId="e0fcf4ae-ca00-48e1-9073-9d2facd7aa80" providerId="ADAL" clId="{4D300873-340B-4B8B-9718-EFE76F18ADCC}" dt="2022-09-08T08:12:11.222" v="7441" actId="1076"/>
          <ac:spMkLst>
            <pc:docMk/>
            <pc:sldMk cId="1274260133" sldId="360"/>
            <ac:spMk id="9" creationId="{ACF4E56E-BC5A-99BA-AC65-AA5F825EE7AF}"/>
          </ac:spMkLst>
        </pc:spChg>
        <pc:spChg chg="add mod">
          <ac:chgData name="Carman Li" userId="e0fcf4ae-ca00-48e1-9073-9d2facd7aa80" providerId="ADAL" clId="{4D300873-340B-4B8B-9718-EFE76F18ADCC}" dt="2022-09-08T08:17:29.992" v="7482"/>
          <ac:spMkLst>
            <pc:docMk/>
            <pc:sldMk cId="1274260133" sldId="360"/>
            <ac:spMk id="13" creationId="{71F67F45-1048-2BCF-FEE7-3A350E455BC8}"/>
          </ac:spMkLst>
        </pc:spChg>
        <pc:spChg chg="add mod">
          <ac:chgData name="Carman Li" userId="e0fcf4ae-ca00-48e1-9073-9d2facd7aa80" providerId="ADAL" clId="{4D300873-340B-4B8B-9718-EFE76F18ADCC}" dt="2022-09-08T08:17:29.992" v="7482"/>
          <ac:spMkLst>
            <pc:docMk/>
            <pc:sldMk cId="1274260133" sldId="360"/>
            <ac:spMk id="14" creationId="{67C5221D-B6E0-15F5-8C67-2CE39137D656}"/>
          </ac:spMkLst>
        </pc:spChg>
        <pc:picChg chg="add del mod">
          <ac:chgData name="Carman Li" userId="e0fcf4ae-ca00-48e1-9073-9d2facd7aa80" providerId="ADAL" clId="{4D300873-340B-4B8B-9718-EFE76F18ADCC}" dt="2022-09-08T08:11:29.295" v="7428" actId="478"/>
          <ac:picMkLst>
            <pc:docMk/>
            <pc:sldMk cId="1274260133" sldId="360"/>
            <ac:picMk id="11" creationId="{93DC667B-65B8-8A86-7C1F-619EA07ECFB5}"/>
          </ac:picMkLst>
        </pc:picChg>
        <pc:picChg chg="add mod">
          <ac:chgData name="Carman Li" userId="e0fcf4ae-ca00-48e1-9073-9d2facd7aa80" providerId="ADAL" clId="{4D300873-340B-4B8B-9718-EFE76F18ADCC}" dt="2022-09-08T08:12:09.262" v="7440" actId="1076"/>
          <ac:picMkLst>
            <pc:docMk/>
            <pc:sldMk cId="1274260133" sldId="360"/>
            <ac:picMk id="12" creationId="{DC85B024-8AB8-B241-AD14-73109A09742F}"/>
          </ac:picMkLst>
        </pc:picChg>
      </pc:sldChg>
      <pc:sldChg chg="addSp delSp modSp new del mod setBg">
        <pc:chgData name="Carman Li" userId="e0fcf4ae-ca00-48e1-9073-9d2facd7aa80" providerId="ADAL" clId="{4D300873-340B-4B8B-9718-EFE76F18ADCC}" dt="2022-09-08T07:09:04.046" v="6669" actId="47"/>
        <pc:sldMkLst>
          <pc:docMk/>
          <pc:sldMk cId="3967059718" sldId="360"/>
        </pc:sldMkLst>
        <pc:spChg chg="del">
          <ac:chgData name="Carman Li" userId="e0fcf4ae-ca00-48e1-9073-9d2facd7aa80" providerId="ADAL" clId="{4D300873-340B-4B8B-9718-EFE76F18ADCC}" dt="2022-09-08T07:06:43.223" v="6642" actId="478"/>
          <ac:spMkLst>
            <pc:docMk/>
            <pc:sldMk cId="3967059718" sldId="360"/>
            <ac:spMk id="2" creationId="{C728C82D-B370-51D9-40C5-D2105DFCC5A2}"/>
          </ac:spMkLst>
        </pc:spChg>
        <pc:spChg chg="add del">
          <ac:chgData name="Carman Li" userId="e0fcf4ae-ca00-48e1-9073-9d2facd7aa80" providerId="ADAL" clId="{4D300873-340B-4B8B-9718-EFE76F18ADCC}" dt="2022-09-08T07:07:18.200" v="6649" actId="26606"/>
          <ac:spMkLst>
            <pc:docMk/>
            <pc:sldMk cId="3967059718" sldId="360"/>
            <ac:spMk id="11" creationId="{2FAA70C3-2AD5-42D6-AC00-5977FEA4DA14}"/>
          </ac:spMkLst>
        </pc:spChg>
        <pc:spChg chg="add">
          <ac:chgData name="Carman Li" userId="e0fcf4ae-ca00-48e1-9073-9d2facd7aa80" providerId="ADAL" clId="{4D300873-340B-4B8B-9718-EFE76F18ADCC}" dt="2022-09-08T07:08:06.281" v="6658" actId="26606"/>
          <ac:spMkLst>
            <pc:docMk/>
            <pc:sldMk cId="3967059718" sldId="360"/>
            <ac:spMk id="12" creationId="{854ECEBE-9353-406C-9313-02A517A310EF}"/>
          </ac:spMkLst>
        </pc:spChg>
        <pc:spChg chg="add del">
          <ac:chgData name="Carman Li" userId="e0fcf4ae-ca00-48e1-9073-9d2facd7aa80" providerId="ADAL" clId="{4D300873-340B-4B8B-9718-EFE76F18ADCC}" dt="2022-09-08T07:07:18.200" v="6649" actId="26606"/>
          <ac:spMkLst>
            <pc:docMk/>
            <pc:sldMk cId="3967059718" sldId="360"/>
            <ac:spMk id="13" creationId="{5D1D4658-32CD-4903-BDA6-7B54EEA4ED6F}"/>
          </ac:spMkLst>
        </pc:spChg>
        <pc:spChg chg="add del">
          <ac:chgData name="Carman Li" userId="e0fcf4ae-ca00-48e1-9073-9d2facd7aa80" providerId="ADAL" clId="{4D300873-340B-4B8B-9718-EFE76F18ADCC}" dt="2022-09-08T07:07:25.119" v="6651" actId="26606"/>
          <ac:spMkLst>
            <pc:docMk/>
            <pc:sldMk cId="3967059718" sldId="360"/>
            <ac:spMk id="15" creationId="{039DB30E-C3ED-4CEE-9F6D-2C7541F30D94}"/>
          </ac:spMkLst>
        </pc:spChg>
        <pc:spChg chg="add">
          <ac:chgData name="Carman Li" userId="e0fcf4ae-ca00-48e1-9073-9d2facd7aa80" providerId="ADAL" clId="{4D300873-340B-4B8B-9718-EFE76F18ADCC}" dt="2022-09-08T07:08:06.281" v="6658" actId="26606"/>
          <ac:spMkLst>
            <pc:docMk/>
            <pc:sldMk cId="3967059718" sldId="360"/>
            <ac:spMk id="17" creationId="{86806086-A782-4311-A63B-1A68574D8067}"/>
          </ac:spMkLst>
        </pc:spChg>
        <pc:spChg chg="add">
          <ac:chgData name="Carman Li" userId="e0fcf4ae-ca00-48e1-9073-9d2facd7aa80" providerId="ADAL" clId="{4D300873-340B-4B8B-9718-EFE76F18ADCC}" dt="2022-09-08T07:08:06.281" v="6658" actId="26606"/>
          <ac:spMkLst>
            <pc:docMk/>
            <pc:sldMk cId="3967059718" sldId="360"/>
            <ac:spMk id="19" creationId="{CE71458B-DF80-43DF-9693-2EC3878ACAB5}"/>
          </ac:spMkLst>
        </pc:spChg>
        <pc:spChg chg="add">
          <ac:chgData name="Carman Li" userId="e0fcf4ae-ca00-48e1-9073-9d2facd7aa80" providerId="ADAL" clId="{4D300873-340B-4B8B-9718-EFE76F18ADCC}" dt="2022-09-08T07:08:06.281" v="6658" actId="26606"/>
          <ac:spMkLst>
            <pc:docMk/>
            <pc:sldMk cId="3967059718" sldId="360"/>
            <ac:spMk id="21" creationId="{DE1994AC-22D1-4B48-9EDA-BE373E704567}"/>
          </ac:spMkLst>
        </pc:spChg>
        <pc:spChg chg="add">
          <ac:chgData name="Carman Li" userId="e0fcf4ae-ca00-48e1-9073-9d2facd7aa80" providerId="ADAL" clId="{4D300873-340B-4B8B-9718-EFE76F18ADCC}" dt="2022-09-08T07:08:06.281" v="6658" actId="26606"/>
          <ac:spMkLst>
            <pc:docMk/>
            <pc:sldMk cId="3967059718" sldId="360"/>
            <ac:spMk id="23" creationId="{22220111-5018-4EB7-A38B-79BD37F7C095}"/>
          </ac:spMkLst>
        </pc:spChg>
        <pc:picChg chg="add del mod ord">
          <ac:chgData name="Carman Li" userId="e0fcf4ae-ca00-48e1-9073-9d2facd7aa80" providerId="ADAL" clId="{4D300873-340B-4B8B-9718-EFE76F18ADCC}" dt="2022-09-08T07:07:25.743" v="6652" actId="931"/>
          <ac:picMkLst>
            <pc:docMk/>
            <pc:sldMk cId="3967059718" sldId="360"/>
            <ac:picMk id="4" creationId="{B2D8A603-44A5-CF8F-85E4-42A683C89366}"/>
          </ac:picMkLst>
        </pc:picChg>
        <pc:picChg chg="add del mod">
          <ac:chgData name="Carman Li" userId="e0fcf4ae-ca00-48e1-9073-9d2facd7aa80" providerId="ADAL" clId="{4D300873-340B-4B8B-9718-EFE76F18ADCC}" dt="2022-09-08T07:07:25.743" v="6652" actId="931"/>
          <ac:picMkLst>
            <pc:docMk/>
            <pc:sldMk cId="3967059718" sldId="360"/>
            <ac:picMk id="6" creationId="{4A634A6F-DFD6-5B6B-BA93-EE048B120278}"/>
          </ac:picMkLst>
        </pc:picChg>
        <pc:picChg chg="add mod">
          <ac:chgData name="Carman Li" userId="e0fcf4ae-ca00-48e1-9073-9d2facd7aa80" providerId="ADAL" clId="{4D300873-340B-4B8B-9718-EFE76F18ADCC}" dt="2022-09-08T07:09:02.230" v="6668" actId="1076"/>
          <ac:picMkLst>
            <pc:docMk/>
            <pc:sldMk cId="3967059718" sldId="360"/>
            <ac:picMk id="8" creationId="{E0C39D32-8C5C-FC1D-B626-7932DEF6AB92}"/>
          </ac:picMkLst>
        </pc:picChg>
        <pc:picChg chg="add mod">
          <ac:chgData name="Carman Li" userId="e0fcf4ae-ca00-48e1-9073-9d2facd7aa80" providerId="ADAL" clId="{4D300873-340B-4B8B-9718-EFE76F18ADCC}" dt="2022-09-08T07:08:06.281" v="6658" actId="26606"/>
          <ac:picMkLst>
            <pc:docMk/>
            <pc:sldMk cId="3967059718" sldId="360"/>
            <ac:picMk id="10" creationId="{1190EFB1-4C10-F1BA-3DEC-36F7ACA3BFE2}"/>
          </ac:picMkLst>
        </pc:picChg>
      </pc:sldChg>
      <pc:sldChg chg="addSp delSp modSp new add del mod modAnim">
        <pc:chgData name="Carman Li" userId="e0fcf4ae-ca00-48e1-9073-9d2facd7aa80" providerId="ADAL" clId="{4D300873-340B-4B8B-9718-EFE76F18ADCC}" dt="2022-09-08T07:47:42.843" v="7205" actId="47"/>
        <pc:sldMkLst>
          <pc:docMk/>
          <pc:sldMk cId="3969965194" sldId="360"/>
        </pc:sldMkLst>
        <pc:spChg chg="del">
          <ac:chgData name="Carman Li" userId="e0fcf4ae-ca00-48e1-9073-9d2facd7aa80" providerId="ADAL" clId="{4D300873-340B-4B8B-9718-EFE76F18ADCC}" dt="2022-09-08T07:30:32.593" v="6925" actId="478"/>
          <ac:spMkLst>
            <pc:docMk/>
            <pc:sldMk cId="3969965194" sldId="360"/>
            <ac:spMk id="2" creationId="{840D9782-8C19-37FE-042B-9DDA1B34C756}"/>
          </ac:spMkLst>
        </pc:spChg>
        <pc:graphicFrameChg chg="add mod">
          <ac:chgData name="Carman Li" userId="e0fcf4ae-ca00-48e1-9073-9d2facd7aa80" providerId="ADAL" clId="{4D300873-340B-4B8B-9718-EFE76F18ADCC}" dt="2022-09-08T07:35:59.615" v="7000" actId="5736"/>
          <ac:graphicFrameMkLst>
            <pc:docMk/>
            <pc:sldMk cId="3969965194" sldId="360"/>
            <ac:graphicFrameMk id="6" creationId="{58A1AD34-452B-2465-639E-9A5B409F2C69}"/>
          </ac:graphicFrameMkLst>
        </pc:graphicFrameChg>
        <pc:picChg chg="add mod">
          <ac:chgData name="Carman Li" userId="e0fcf4ae-ca00-48e1-9073-9d2facd7aa80" providerId="ADAL" clId="{4D300873-340B-4B8B-9718-EFE76F18ADCC}" dt="2022-09-08T07:36:07.190" v="7002" actId="1076"/>
          <ac:picMkLst>
            <pc:docMk/>
            <pc:sldMk cId="3969965194" sldId="360"/>
            <ac:picMk id="3" creationId="{06581D96-B5DD-2BF8-DD36-5C63E742614C}"/>
          </ac:picMkLst>
        </pc:picChg>
      </pc:sldChg>
      <pc:sldChg chg="addSp delSp modSp add mod">
        <pc:chgData name="Carman Li" userId="e0fcf4ae-ca00-48e1-9073-9d2facd7aa80" providerId="ADAL" clId="{4D300873-340B-4B8B-9718-EFE76F18ADCC}" dt="2022-09-08T08:22:17.545" v="7565" actId="207"/>
        <pc:sldMkLst>
          <pc:docMk/>
          <pc:sldMk cId="93208732" sldId="361"/>
        </pc:sldMkLst>
        <pc:spChg chg="del">
          <ac:chgData name="Carman Li" userId="e0fcf4ae-ca00-48e1-9073-9d2facd7aa80" providerId="ADAL" clId="{4D300873-340B-4B8B-9718-EFE76F18ADCC}" dt="2022-09-08T08:16:24.568" v="7477" actId="478"/>
          <ac:spMkLst>
            <pc:docMk/>
            <pc:sldMk cId="93208732" sldId="361"/>
            <ac:spMk id="9" creationId="{826FBCF2-A4CD-3E80-0DDF-A36B60762398}"/>
          </ac:spMkLst>
        </pc:spChg>
        <pc:spChg chg="del">
          <ac:chgData name="Carman Li" userId="e0fcf4ae-ca00-48e1-9073-9d2facd7aa80" providerId="ADAL" clId="{4D300873-340B-4B8B-9718-EFE76F18ADCC}" dt="2022-09-08T08:16:26.423" v="7478" actId="478"/>
          <ac:spMkLst>
            <pc:docMk/>
            <pc:sldMk cId="93208732" sldId="361"/>
            <ac:spMk id="10" creationId="{D5BC805F-E0EA-8251-A286-63AC9D055068}"/>
          </ac:spMkLst>
        </pc:spChg>
        <pc:spChg chg="del mod">
          <ac:chgData name="Carman Li" userId="e0fcf4ae-ca00-48e1-9073-9d2facd7aa80" providerId="ADAL" clId="{4D300873-340B-4B8B-9718-EFE76F18ADCC}" dt="2022-09-08T08:18:11.945" v="7495" actId="21"/>
          <ac:spMkLst>
            <pc:docMk/>
            <pc:sldMk cId="93208732" sldId="361"/>
            <ac:spMk id="12" creationId="{D4D512D3-693A-7517-7C1F-D8A9AD554467}"/>
          </ac:spMkLst>
        </pc:spChg>
        <pc:spChg chg="add mod">
          <ac:chgData name="Carman Li" userId="e0fcf4ae-ca00-48e1-9073-9d2facd7aa80" providerId="ADAL" clId="{4D300873-340B-4B8B-9718-EFE76F18ADCC}" dt="2022-09-08T08:20:07.017" v="7539" actId="14100"/>
          <ac:spMkLst>
            <pc:docMk/>
            <pc:sldMk cId="93208732" sldId="361"/>
            <ac:spMk id="13" creationId="{ECE105F9-A096-DE09-A445-46D1CA358C34}"/>
          </ac:spMkLst>
        </pc:spChg>
        <pc:spChg chg="mod">
          <ac:chgData name="Carman Li" userId="e0fcf4ae-ca00-48e1-9073-9d2facd7aa80" providerId="ADAL" clId="{4D300873-340B-4B8B-9718-EFE76F18ADCC}" dt="2022-09-08T08:19:57.268" v="7530" actId="20577"/>
          <ac:spMkLst>
            <pc:docMk/>
            <pc:sldMk cId="93208732" sldId="361"/>
            <ac:spMk id="15" creationId="{D99B3260-FBAE-D8F0-2056-12E65004CAE9}"/>
          </ac:spMkLst>
        </pc:spChg>
        <pc:spChg chg="add mod">
          <ac:chgData name="Carman Li" userId="e0fcf4ae-ca00-48e1-9073-9d2facd7aa80" providerId="ADAL" clId="{4D300873-340B-4B8B-9718-EFE76F18ADCC}" dt="2022-09-08T08:22:17.545" v="7565" actId="207"/>
          <ac:spMkLst>
            <pc:docMk/>
            <pc:sldMk cId="93208732" sldId="361"/>
            <ac:spMk id="17" creationId="{92A838EB-9A4C-7C68-3F99-F7728AE7BD50}"/>
          </ac:spMkLst>
        </pc:spChg>
        <pc:spChg chg="mod">
          <ac:chgData name="Carman Li" userId="e0fcf4ae-ca00-48e1-9073-9d2facd7aa80" providerId="ADAL" clId="{4D300873-340B-4B8B-9718-EFE76F18ADCC}" dt="2022-09-08T08:18:22.378" v="7499" actId="1076"/>
          <ac:spMkLst>
            <pc:docMk/>
            <pc:sldMk cId="93208732" sldId="361"/>
            <ac:spMk id="84" creationId="{00000000-0000-0000-0000-000000000000}"/>
          </ac:spMkLst>
        </pc:spChg>
        <pc:spChg chg="mod">
          <ac:chgData name="Carman Li" userId="e0fcf4ae-ca00-48e1-9073-9d2facd7aa80" providerId="ADAL" clId="{4D300873-340B-4B8B-9718-EFE76F18ADCC}" dt="2022-09-08T08:16:21.446" v="7476"/>
          <ac:spMkLst>
            <pc:docMk/>
            <pc:sldMk cId="93208732" sldId="361"/>
            <ac:spMk id="85" creationId="{00000000-0000-0000-0000-000000000000}"/>
          </ac:spMkLst>
        </pc:spChg>
        <pc:spChg chg="del mod">
          <ac:chgData name="Carman Li" userId="e0fcf4ae-ca00-48e1-9073-9d2facd7aa80" providerId="ADAL" clId="{4D300873-340B-4B8B-9718-EFE76F18ADCC}" dt="2022-09-08T08:18:59.176" v="7509" actId="478"/>
          <ac:spMkLst>
            <pc:docMk/>
            <pc:sldMk cId="93208732" sldId="361"/>
            <ac:spMk id="86" creationId="{00000000-0000-0000-0000-000000000000}"/>
          </ac:spMkLst>
        </pc:spChg>
        <pc:picChg chg="add mod">
          <ac:chgData name="Carman Li" userId="e0fcf4ae-ca00-48e1-9073-9d2facd7aa80" providerId="ADAL" clId="{4D300873-340B-4B8B-9718-EFE76F18ADCC}" dt="2022-09-08T08:21:02.798" v="7545" actId="3626"/>
          <ac:picMkLst>
            <pc:docMk/>
            <pc:sldMk cId="93208732" sldId="361"/>
            <ac:picMk id="11" creationId="{DDA543CE-5DAE-F44B-FA8B-0907969F7DE4}"/>
          </ac:picMkLst>
        </pc:picChg>
        <pc:picChg chg="add mod">
          <ac:chgData name="Carman Li" userId="e0fcf4ae-ca00-48e1-9073-9d2facd7aa80" providerId="ADAL" clId="{4D300873-340B-4B8B-9718-EFE76F18ADCC}" dt="2022-09-08T08:19:01.151" v="7510" actId="1076"/>
          <ac:picMkLst>
            <pc:docMk/>
            <pc:sldMk cId="93208732" sldId="361"/>
            <ac:picMk id="14" creationId="{6CC5E690-CC05-A910-228B-6176EED2D1FE}"/>
          </ac:picMkLst>
        </pc:picChg>
        <pc:picChg chg="add mod">
          <ac:chgData name="Carman Li" userId="e0fcf4ae-ca00-48e1-9073-9d2facd7aa80" providerId="ADAL" clId="{4D300873-340B-4B8B-9718-EFE76F18ADCC}" dt="2022-09-08T08:19:09.231" v="7513" actId="1076"/>
          <ac:picMkLst>
            <pc:docMk/>
            <pc:sldMk cId="93208732" sldId="361"/>
            <ac:picMk id="16" creationId="{742360D1-236C-9D51-B8A1-6E3254D65706}"/>
          </ac:picMkLst>
        </pc:picChg>
        <pc:picChg chg="del">
          <ac:chgData name="Carman Li" userId="e0fcf4ae-ca00-48e1-9073-9d2facd7aa80" providerId="ADAL" clId="{4D300873-340B-4B8B-9718-EFE76F18ADCC}" dt="2022-09-08T08:17:43.687" v="7483" actId="478"/>
          <ac:picMkLst>
            <pc:docMk/>
            <pc:sldMk cId="93208732" sldId="361"/>
            <ac:picMk id="87" creationId="{00000000-0000-0000-0000-000000000000}"/>
          </ac:picMkLst>
        </pc:picChg>
        <pc:picChg chg="del mod">
          <ac:chgData name="Carman Li" userId="e0fcf4ae-ca00-48e1-9073-9d2facd7aa80" providerId="ADAL" clId="{4D300873-340B-4B8B-9718-EFE76F18ADCC}" dt="2022-09-08T08:19:05.408" v="7511" actId="478"/>
          <ac:picMkLst>
            <pc:docMk/>
            <pc:sldMk cId="93208732" sldId="361"/>
            <ac:picMk id="88" creationId="{00000000-0000-0000-0000-000000000000}"/>
          </ac:picMkLst>
        </pc:picChg>
      </pc:sldChg>
      <pc:sldChg chg="addSp modSp new del mod setBg">
        <pc:chgData name="Carman Li" userId="e0fcf4ae-ca00-48e1-9073-9d2facd7aa80" providerId="ADAL" clId="{4D300873-340B-4B8B-9718-EFE76F18ADCC}" dt="2022-09-08T07:16:00.811" v="6779" actId="47"/>
        <pc:sldMkLst>
          <pc:docMk/>
          <pc:sldMk cId="1428234479" sldId="361"/>
        </pc:sldMkLst>
        <pc:spChg chg="mod">
          <ac:chgData name="Carman Li" userId="e0fcf4ae-ca00-48e1-9073-9d2facd7aa80" providerId="ADAL" clId="{4D300873-340B-4B8B-9718-EFE76F18ADCC}" dt="2022-09-08T07:11:26.848" v="6697" actId="26606"/>
          <ac:spMkLst>
            <pc:docMk/>
            <pc:sldMk cId="1428234479" sldId="361"/>
            <ac:spMk id="2" creationId="{33484318-E172-DB9F-96F2-278E428A0265}"/>
          </ac:spMkLst>
        </pc:spChg>
        <pc:spChg chg="add">
          <ac:chgData name="Carman Li" userId="e0fcf4ae-ca00-48e1-9073-9d2facd7aa80" providerId="ADAL" clId="{4D300873-340B-4B8B-9718-EFE76F18ADCC}" dt="2022-09-08T07:11:26.848" v="6697" actId="26606"/>
          <ac:spMkLst>
            <pc:docMk/>
            <pc:sldMk cId="1428234479" sldId="361"/>
            <ac:spMk id="9" creationId="{3E443FD7-A66B-4AA0-872D-B088B9BC5F17}"/>
          </ac:spMkLst>
        </pc:spChg>
        <pc:picChg chg="add mod">
          <ac:chgData name="Carman Li" userId="e0fcf4ae-ca00-48e1-9073-9d2facd7aa80" providerId="ADAL" clId="{4D300873-340B-4B8B-9718-EFE76F18ADCC}" dt="2022-09-08T07:11:26.848" v="6697" actId="26606"/>
          <ac:picMkLst>
            <pc:docMk/>
            <pc:sldMk cId="1428234479" sldId="361"/>
            <ac:picMk id="4" creationId="{D3E4016C-B638-82BE-CC40-2A689E1B51D6}"/>
          </ac:picMkLst>
        </pc:picChg>
      </pc:sldChg>
      <pc:sldChg chg="addSp delSp modSp new del mod setBg">
        <pc:chgData name="Carman Li" userId="e0fcf4ae-ca00-48e1-9073-9d2facd7aa80" providerId="ADAL" clId="{4D300873-340B-4B8B-9718-EFE76F18ADCC}" dt="2022-09-08T08:11:55.628" v="7436" actId="47"/>
        <pc:sldMkLst>
          <pc:docMk/>
          <pc:sldMk cId="1970393635" sldId="361"/>
        </pc:sldMkLst>
        <pc:spChg chg="del">
          <ac:chgData name="Carman Li" userId="e0fcf4ae-ca00-48e1-9073-9d2facd7aa80" providerId="ADAL" clId="{4D300873-340B-4B8B-9718-EFE76F18ADCC}" dt="2022-09-08T08:11:10.151" v="7423" actId="478"/>
          <ac:spMkLst>
            <pc:docMk/>
            <pc:sldMk cId="1970393635" sldId="361"/>
            <ac:spMk id="2" creationId="{16CBC2B4-CE78-49DE-695A-2283D0F2675D}"/>
          </ac:spMkLst>
        </pc:spChg>
        <pc:spChg chg="add">
          <ac:chgData name="Carman Li" userId="e0fcf4ae-ca00-48e1-9073-9d2facd7aa80" providerId="ADAL" clId="{4D300873-340B-4B8B-9718-EFE76F18ADCC}" dt="2022-09-08T08:11:25.490" v="7427" actId="26606"/>
          <ac:spMkLst>
            <pc:docMk/>
            <pc:sldMk cId="1970393635" sldId="361"/>
            <ac:spMk id="9" creationId="{7742A528-B5BC-48B8-92DE-9C2B44451A96}"/>
          </ac:spMkLst>
        </pc:spChg>
        <pc:picChg chg="add mod">
          <ac:chgData name="Carman Li" userId="e0fcf4ae-ca00-48e1-9073-9d2facd7aa80" providerId="ADAL" clId="{4D300873-340B-4B8B-9718-EFE76F18ADCC}" dt="2022-09-08T08:11:25.490" v="7427" actId="26606"/>
          <ac:picMkLst>
            <pc:docMk/>
            <pc:sldMk cId="1970393635" sldId="361"/>
            <ac:picMk id="4" creationId="{585CF449-355A-FB0F-56E2-043CBCAF8BC7}"/>
          </ac:picMkLst>
        </pc:picChg>
      </pc:sldChg>
      <pc:sldChg chg="addSp delSp modSp add del mod">
        <pc:chgData name="Carman Li" userId="e0fcf4ae-ca00-48e1-9073-9d2facd7aa80" providerId="ADAL" clId="{4D300873-340B-4B8B-9718-EFE76F18ADCC}" dt="2022-09-08T08:22:22.135" v="7566" actId="47"/>
        <pc:sldMkLst>
          <pc:docMk/>
          <pc:sldMk cId="3231539473" sldId="362"/>
        </pc:sldMkLst>
        <pc:spChg chg="add del mod">
          <ac:chgData name="Carman Li" userId="e0fcf4ae-ca00-48e1-9073-9d2facd7aa80" providerId="ADAL" clId="{4D300873-340B-4B8B-9718-EFE76F18ADCC}" dt="2022-09-08T08:21:14.357" v="7549" actId="478"/>
          <ac:spMkLst>
            <pc:docMk/>
            <pc:sldMk cId="3231539473" sldId="362"/>
            <ac:spMk id="3" creationId="{ABD7027E-DBA5-54ED-AB45-015A63C166B6}"/>
          </ac:spMkLst>
        </pc:spChg>
        <pc:spChg chg="del">
          <ac:chgData name="Carman Li" userId="e0fcf4ae-ca00-48e1-9073-9d2facd7aa80" providerId="ADAL" clId="{4D300873-340B-4B8B-9718-EFE76F18ADCC}" dt="2022-09-08T08:21:07.224" v="7546" actId="478"/>
          <ac:spMkLst>
            <pc:docMk/>
            <pc:sldMk cId="3231539473" sldId="362"/>
            <ac:spMk id="15" creationId="{D99B3260-FBAE-D8F0-2056-12E65004CAE9}"/>
          </ac:spMkLst>
        </pc:spChg>
        <pc:spChg chg="del">
          <ac:chgData name="Carman Li" userId="e0fcf4ae-ca00-48e1-9073-9d2facd7aa80" providerId="ADAL" clId="{4D300873-340B-4B8B-9718-EFE76F18ADCC}" dt="2022-09-08T08:21:07.224" v="7546" actId="478"/>
          <ac:spMkLst>
            <pc:docMk/>
            <pc:sldMk cId="3231539473" sldId="362"/>
            <ac:spMk id="85" creationId="{00000000-0000-0000-0000-000000000000}"/>
          </ac:spMkLst>
        </pc:spChg>
        <pc:picChg chg="del mod">
          <ac:chgData name="Carman Li" userId="e0fcf4ae-ca00-48e1-9073-9d2facd7aa80" providerId="ADAL" clId="{4D300873-340B-4B8B-9718-EFE76F18ADCC}" dt="2022-09-08T08:20:57.692" v="7544" actId="478"/>
          <ac:picMkLst>
            <pc:docMk/>
            <pc:sldMk cId="3231539473" sldId="362"/>
            <ac:picMk id="11" creationId="{DDA543CE-5DAE-F44B-FA8B-0907969F7DE4}"/>
          </ac:picMkLst>
        </pc:picChg>
        <pc:picChg chg="mod">
          <ac:chgData name="Carman Li" userId="e0fcf4ae-ca00-48e1-9073-9d2facd7aa80" providerId="ADAL" clId="{4D300873-340B-4B8B-9718-EFE76F18ADCC}" dt="2022-09-08T08:20:22.522" v="7542" actId="1076"/>
          <ac:picMkLst>
            <pc:docMk/>
            <pc:sldMk cId="3231539473" sldId="362"/>
            <ac:picMk id="14" creationId="{6CC5E690-CC05-A910-228B-6176EED2D1FE}"/>
          </ac:picMkLst>
        </pc:picChg>
        <pc:picChg chg="mod">
          <ac:chgData name="Carman Li" userId="e0fcf4ae-ca00-48e1-9073-9d2facd7aa80" providerId="ADAL" clId="{4D300873-340B-4B8B-9718-EFE76F18ADCC}" dt="2022-09-08T08:20:24.258" v="7543" actId="1076"/>
          <ac:picMkLst>
            <pc:docMk/>
            <pc:sldMk cId="3231539473" sldId="362"/>
            <ac:picMk id="16" creationId="{742360D1-236C-9D51-B8A1-6E3254D65706}"/>
          </ac:picMkLst>
        </pc:picChg>
      </pc:sldChg>
      <pc:sldChg chg="modSp add mod">
        <pc:chgData name="Carman Li" userId="e0fcf4ae-ca00-48e1-9073-9d2facd7aa80" providerId="ADAL" clId="{4D300873-340B-4B8B-9718-EFE76F18ADCC}" dt="2022-09-08T08:27:28.577" v="7698" actId="20577"/>
        <pc:sldMkLst>
          <pc:docMk/>
          <pc:sldMk cId="179537297" sldId="363"/>
        </pc:sldMkLst>
        <pc:spChg chg="mod">
          <ac:chgData name="Carman Li" userId="e0fcf4ae-ca00-48e1-9073-9d2facd7aa80" providerId="ADAL" clId="{4D300873-340B-4B8B-9718-EFE76F18ADCC}" dt="2022-09-08T08:27:18.781" v="7693" actId="1036"/>
          <ac:spMkLst>
            <pc:docMk/>
            <pc:sldMk cId="179537297" sldId="363"/>
            <ac:spMk id="8" creationId="{73427E49-527F-14CA-B744-1C3EB61B18D4}"/>
          </ac:spMkLst>
        </pc:spChg>
        <pc:spChg chg="mod">
          <ac:chgData name="Carman Li" userId="e0fcf4ae-ca00-48e1-9073-9d2facd7aa80" providerId="ADAL" clId="{4D300873-340B-4B8B-9718-EFE76F18ADCC}" dt="2022-09-08T08:21:36.741" v="7559" actId="14100"/>
          <ac:spMkLst>
            <pc:docMk/>
            <pc:sldMk cId="179537297" sldId="363"/>
            <ac:spMk id="10" creationId="{734DE623-01E5-F80D-FD7F-5BF95FF6EBB5}"/>
          </ac:spMkLst>
        </pc:spChg>
        <pc:spChg chg="mod">
          <ac:chgData name="Carman Li" userId="e0fcf4ae-ca00-48e1-9073-9d2facd7aa80" providerId="ADAL" clId="{4D300873-340B-4B8B-9718-EFE76F18ADCC}" dt="2022-09-08T08:21:27.368" v="7556" actId="20577"/>
          <ac:spMkLst>
            <pc:docMk/>
            <pc:sldMk cId="179537297" sldId="363"/>
            <ac:spMk id="11" creationId="{E25A9679-2012-5FBF-5E44-F1C599103C32}"/>
          </ac:spMkLst>
        </pc:spChg>
        <pc:spChg chg="mod">
          <ac:chgData name="Carman Li" userId="e0fcf4ae-ca00-48e1-9073-9d2facd7aa80" providerId="ADAL" clId="{4D300873-340B-4B8B-9718-EFE76F18ADCC}" dt="2022-09-08T08:27:25.356" v="7694" actId="14100"/>
          <ac:spMkLst>
            <pc:docMk/>
            <pc:sldMk cId="179537297" sldId="363"/>
            <ac:spMk id="103" creationId="{00000000-0000-0000-0000-000000000000}"/>
          </ac:spMkLst>
        </pc:spChg>
        <pc:spChg chg="mod">
          <ac:chgData name="Carman Li" userId="e0fcf4ae-ca00-48e1-9073-9d2facd7aa80" providerId="ADAL" clId="{4D300873-340B-4B8B-9718-EFE76F18ADCC}" dt="2022-09-08T08:27:28.577" v="7698" actId="20577"/>
          <ac:spMkLst>
            <pc:docMk/>
            <pc:sldMk cId="179537297" sldId="363"/>
            <ac:spMk id="104" creationId="{00000000-0000-0000-0000-000000000000}"/>
          </ac:spMkLst>
        </pc:spChg>
        <pc:picChg chg="mod">
          <ac:chgData name="Carman Li" userId="e0fcf4ae-ca00-48e1-9073-9d2facd7aa80" providerId="ADAL" clId="{4D300873-340B-4B8B-9718-EFE76F18ADCC}" dt="2022-09-08T08:27:18.781" v="7693" actId="1036"/>
          <ac:picMkLst>
            <pc:docMk/>
            <pc:sldMk cId="179537297" sldId="363"/>
            <ac:picMk id="9" creationId="{56740B32-68B8-6F74-3749-FEA8B4A0631B}"/>
          </ac:picMkLst>
        </pc:picChg>
      </pc:sldChg>
      <pc:sldChg chg="add del">
        <pc:chgData name="Carman Li" userId="e0fcf4ae-ca00-48e1-9073-9d2facd7aa80" providerId="ADAL" clId="{4D300873-340B-4B8B-9718-EFE76F18ADCC}" dt="2022-09-08T08:21:09.316" v="7548"/>
        <pc:sldMkLst>
          <pc:docMk/>
          <pc:sldMk cId="2480411703" sldId="363"/>
        </pc:sldMkLst>
      </pc:sldChg>
      <pc:sldChg chg="modSp add mod">
        <pc:chgData name="Carman Li" userId="e0fcf4ae-ca00-48e1-9073-9d2facd7aa80" providerId="ADAL" clId="{4D300873-340B-4B8B-9718-EFE76F18ADCC}" dt="2022-09-15T02:06:36.778" v="10108" actId="404"/>
        <pc:sldMkLst>
          <pc:docMk/>
          <pc:sldMk cId="595566730" sldId="364"/>
        </pc:sldMkLst>
        <pc:spChg chg="mod">
          <ac:chgData name="Carman Li" userId="e0fcf4ae-ca00-48e1-9073-9d2facd7aa80" providerId="ADAL" clId="{4D300873-340B-4B8B-9718-EFE76F18ADCC}" dt="2022-09-15T02:06:36.778" v="10108" actId="404"/>
          <ac:spMkLst>
            <pc:docMk/>
            <pc:sldMk cId="595566730" sldId="364"/>
            <ac:spMk id="200" creationId="{00000000-0000-0000-0000-000000000000}"/>
          </ac:spMkLst>
        </pc:spChg>
      </pc:sldChg>
      <pc:sldChg chg="addSp modSp add mod ord">
        <pc:chgData name="Carman Li" userId="e0fcf4ae-ca00-48e1-9073-9d2facd7aa80" providerId="ADAL" clId="{4D300873-340B-4B8B-9718-EFE76F18ADCC}" dt="2022-09-15T02:09:50.152" v="10139" actId="20577"/>
        <pc:sldMkLst>
          <pc:docMk/>
          <pc:sldMk cId="2242077156" sldId="365"/>
        </pc:sldMkLst>
        <pc:spChg chg="mod">
          <ac:chgData name="Carman Li" userId="e0fcf4ae-ca00-48e1-9073-9d2facd7aa80" providerId="ADAL" clId="{4D300873-340B-4B8B-9718-EFE76F18ADCC}" dt="2022-09-15T02:09:50.152" v="10139" actId="20577"/>
          <ac:spMkLst>
            <pc:docMk/>
            <pc:sldMk cId="2242077156" sldId="365"/>
            <ac:spMk id="200" creationId="{00000000-0000-0000-0000-000000000000}"/>
          </ac:spMkLst>
        </pc:spChg>
        <pc:spChg chg="mod">
          <ac:chgData name="Carman Li" userId="e0fcf4ae-ca00-48e1-9073-9d2facd7aa80" providerId="ADAL" clId="{4D300873-340B-4B8B-9718-EFE76F18ADCC}" dt="2022-09-08T08:38:26.713" v="7786" actId="207"/>
          <ac:spMkLst>
            <pc:docMk/>
            <pc:sldMk cId="2242077156" sldId="365"/>
            <ac:spMk id="201" creationId="{00000000-0000-0000-0000-000000000000}"/>
          </ac:spMkLst>
        </pc:spChg>
        <pc:picChg chg="add mod">
          <ac:chgData name="Carman Li" userId="e0fcf4ae-ca00-48e1-9073-9d2facd7aa80" providerId="ADAL" clId="{4D300873-340B-4B8B-9718-EFE76F18ADCC}" dt="2022-09-08T08:39:50.529" v="7798"/>
          <ac:picMkLst>
            <pc:docMk/>
            <pc:sldMk cId="2242077156" sldId="365"/>
            <ac:picMk id="4" creationId="{D75F3AC1-5E9D-2FAB-6C53-244D3DC38CA3}"/>
          </ac:picMkLst>
        </pc:picChg>
      </pc:sldChg>
      <pc:sldChg chg="addSp delSp modSp add mod">
        <pc:chgData name="Carman Li" userId="e0fcf4ae-ca00-48e1-9073-9d2facd7aa80" providerId="ADAL" clId="{4D300873-340B-4B8B-9718-EFE76F18ADCC}" dt="2022-09-08T09:39:46.062" v="8409" actId="1076"/>
        <pc:sldMkLst>
          <pc:docMk/>
          <pc:sldMk cId="1816839108" sldId="366"/>
        </pc:sldMkLst>
        <pc:spChg chg="mod">
          <ac:chgData name="Carman Li" userId="e0fcf4ae-ca00-48e1-9073-9d2facd7aa80" providerId="ADAL" clId="{4D300873-340B-4B8B-9718-EFE76F18ADCC}" dt="2022-09-08T09:39:24.676" v="8405" actId="1076"/>
          <ac:spMkLst>
            <pc:docMk/>
            <pc:sldMk cId="1816839108" sldId="366"/>
            <ac:spMk id="4" creationId="{63297C55-C0DB-97B1-2FCA-B0F3F1E37F70}"/>
          </ac:spMkLst>
        </pc:spChg>
        <pc:spChg chg="mod ord">
          <ac:chgData name="Carman Li" userId="e0fcf4ae-ca00-48e1-9073-9d2facd7aa80" providerId="ADAL" clId="{4D300873-340B-4B8B-9718-EFE76F18ADCC}" dt="2022-09-08T09:39:24.676" v="8405" actId="1076"/>
          <ac:spMkLst>
            <pc:docMk/>
            <pc:sldMk cId="1816839108" sldId="366"/>
            <ac:spMk id="10" creationId="{5207CE1C-8BB0-88F1-C212-7B54ED510F3D}"/>
          </ac:spMkLst>
        </pc:spChg>
        <pc:spChg chg="mod ord">
          <ac:chgData name="Carman Li" userId="e0fcf4ae-ca00-48e1-9073-9d2facd7aa80" providerId="ADAL" clId="{4D300873-340B-4B8B-9718-EFE76F18ADCC}" dt="2022-09-08T09:39:24.676" v="8405" actId="1076"/>
          <ac:spMkLst>
            <pc:docMk/>
            <pc:sldMk cId="1816839108" sldId="366"/>
            <ac:spMk id="11" creationId="{5D62E2DA-B7D8-8C3F-F2CB-47BC7C3BE45D}"/>
          </ac:spMkLst>
        </pc:spChg>
        <pc:spChg chg="mod">
          <ac:chgData name="Carman Li" userId="e0fcf4ae-ca00-48e1-9073-9d2facd7aa80" providerId="ADAL" clId="{4D300873-340B-4B8B-9718-EFE76F18ADCC}" dt="2022-09-08T09:39:19.157" v="8404" actId="1076"/>
          <ac:spMkLst>
            <pc:docMk/>
            <pc:sldMk cId="1816839108" sldId="366"/>
            <ac:spMk id="12" creationId="{CB84CA61-3A91-6CF8-E517-77154A48C925}"/>
          </ac:spMkLst>
        </pc:spChg>
        <pc:picChg chg="add del">
          <ac:chgData name="Carman Li" userId="e0fcf4ae-ca00-48e1-9073-9d2facd7aa80" providerId="ADAL" clId="{4D300873-340B-4B8B-9718-EFE76F18ADCC}" dt="2022-09-08T09:32:50.606" v="8318" actId="478"/>
          <ac:picMkLst>
            <pc:docMk/>
            <pc:sldMk cId="1816839108" sldId="366"/>
            <ac:picMk id="2" creationId="{ABD2B7C1-D5E0-F26B-B051-E9CEC1A76DE9}"/>
          </ac:picMkLst>
        </pc:picChg>
        <pc:picChg chg="del">
          <ac:chgData name="Carman Li" userId="e0fcf4ae-ca00-48e1-9073-9d2facd7aa80" providerId="ADAL" clId="{4D300873-340B-4B8B-9718-EFE76F18ADCC}" dt="2022-09-08T09:33:31.918" v="8343" actId="478"/>
          <ac:picMkLst>
            <pc:docMk/>
            <pc:sldMk cId="1816839108" sldId="366"/>
            <ac:picMk id="3" creationId="{DE4347D2-E46B-E72D-F55C-81A333C8DA66}"/>
          </ac:picMkLst>
        </pc:picChg>
        <pc:picChg chg="add mod modCrop">
          <ac:chgData name="Carman Li" userId="e0fcf4ae-ca00-48e1-9073-9d2facd7aa80" providerId="ADAL" clId="{4D300873-340B-4B8B-9718-EFE76F18ADCC}" dt="2022-09-08T09:39:46.062" v="8409" actId="1076"/>
          <ac:picMkLst>
            <pc:docMk/>
            <pc:sldMk cId="1816839108" sldId="366"/>
            <ac:picMk id="13" creationId="{CDB6F6D1-F1F0-79D0-2346-7587B1CD6303}"/>
          </ac:picMkLst>
        </pc:picChg>
      </pc:sldChg>
      <pc:sldChg chg="addSp delSp modSp new del mod setBg setClrOvrMap">
        <pc:chgData name="Carman Li" userId="e0fcf4ae-ca00-48e1-9073-9d2facd7aa80" providerId="ADAL" clId="{4D300873-340B-4B8B-9718-EFE76F18ADCC}" dt="2022-09-08T09:39:29.604" v="8406" actId="47"/>
        <pc:sldMkLst>
          <pc:docMk/>
          <pc:sldMk cId="2419203840" sldId="367"/>
        </pc:sldMkLst>
        <pc:spChg chg="mod ord">
          <ac:chgData name="Carman Li" userId="e0fcf4ae-ca00-48e1-9073-9d2facd7aa80" providerId="ADAL" clId="{4D300873-340B-4B8B-9718-EFE76F18ADCC}" dt="2022-09-08T09:37:50.872" v="8386" actId="26606"/>
          <ac:spMkLst>
            <pc:docMk/>
            <pc:sldMk cId="2419203840" sldId="367"/>
            <ac:spMk id="2" creationId="{73EFFB8F-D911-7624-0538-A809B14A610E}"/>
          </ac:spMkLst>
        </pc:spChg>
        <pc:spChg chg="add del">
          <ac:chgData name="Carman Li" userId="e0fcf4ae-ca00-48e1-9073-9d2facd7aa80" providerId="ADAL" clId="{4D300873-340B-4B8B-9718-EFE76F18ADCC}" dt="2022-09-08T09:37:50.872" v="8386" actId="26606"/>
          <ac:spMkLst>
            <pc:docMk/>
            <pc:sldMk cId="2419203840" sldId="367"/>
            <ac:spMk id="9" creationId="{E91DC736-0EF8-4F87-9146-EBF1D2EE4D3D}"/>
          </ac:spMkLst>
        </pc:spChg>
        <pc:spChg chg="add del">
          <ac:chgData name="Carman Li" userId="e0fcf4ae-ca00-48e1-9073-9d2facd7aa80" providerId="ADAL" clId="{4D300873-340B-4B8B-9718-EFE76F18ADCC}" dt="2022-09-08T09:37:50.872" v="8386" actId="26606"/>
          <ac:spMkLst>
            <pc:docMk/>
            <pc:sldMk cId="2419203840" sldId="367"/>
            <ac:spMk id="11" creationId="{097CD68E-23E3-4007-8847-CD0944C4F7BE}"/>
          </ac:spMkLst>
        </pc:spChg>
        <pc:spChg chg="add del">
          <ac:chgData name="Carman Li" userId="e0fcf4ae-ca00-48e1-9073-9d2facd7aa80" providerId="ADAL" clId="{4D300873-340B-4B8B-9718-EFE76F18ADCC}" dt="2022-09-08T09:37:50.872" v="8386" actId="26606"/>
          <ac:spMkLst>
            <pc:docMk/>
            <pc:sldMk cId="2419203840" sldId="367"/>
            <ac:spMk id="13" creationId="{AF2F604E-43BE-4DC3-B983-E071523364F8}"/>
          </ac:spMkLst>
        </pc:spChg>
        <pc:spChg chg="add del">
          <ac:chgData name="Carman Li" userId="e0fcf4ae-ca00-48e1-9073-9d2facd7aa80" providerId="ADAL" clId="{4D300873-340B-4B8B-9718-EFE76F18ADCC}" dt="2022-09-08T09:37:50.872" v="8386" actId="26606"/>
          <ac:spMkLst>
            <pc:docMk/>
            <pc:sldMk cId="2419203840" sldId="367"/>
            <ac:spMk id="15" creationId="{08C9B587-E65E-4B52-B37C-ABEBB6E87928}"/>
          </ac:spMkLst>
        </pc:spChg>
        <pc:spChg chg="add">
          <ac:chgData name="Carman Li" userId="e0fcf4ae-ca00-48e1-9073-9d2facd7aa80" providerId="ADAL" clId="{4D300873-340B-4B8B-9718-EFE76F18ADCC}" dt="2022-09-08T09:37:50.872" v="8386" actId="26606"/>
          <ac:spMkLst>
            <pc:docMk/>
            <pc:sldMk cId="2419203840" sldId="367"/>
            <ac:spMk id="20" creationId="{06DA9DF9-31F7-4056-B42E-878CC92417B8}"/>
          </ac:spMkLst>
        </pc:spChg>
        <pc:picChg chg="add del mod ord">
          <ac:chgData name="Carman Li" userId="e0fcf4ae-ca00-48e1-9073-9d2facd7aa80" providerId="ADAL" clId="{4D300873-340B-4B8B-9718-EFE76F18ADCC}" dt="2022-09-08T09:38:03.784" v="8388" actId="21"/>
          <ac:picMkLst>
            <pc:docMk/>
            <pc:sldMk cId="2419203840" sldId="367"/>
            <ac:picMk id="4" creationId="{873D0E9D-7FE3-56EA-F9A4-19068F4DF5B5}"/>
          </ac:picMkLst>
        </pc:picChg>
      </pc:sldChg>
      <pc:sldChg chg="addSp delSp modSp add mod">
        <pc:chgData name="Carman Li" userId="e0fcf4ae-ca00-48e1-9073-9d2facd7aa80" providerId="ADAL" clId="{4D300873-340B-4B8B-9718-EFE76F18ADCC}" dt="2022-09-15T02:10:17.020" v="10153" actId="1035"/>
        <pc:sldMkLst>
          <pc:docMk/>
          <pc:sldMk cId="3732961357" sldId="367"/>
        </pc:sldMkLst>
        <pc:spChg chg="add mod">
          <ac:chgData name="Carman Li" userId="e0fcf4ae-ca00-48e1-9073-9d2facd7aa80" providerId="ADAL" clId="{4D300873-340B-4B8B-9718-EFE76F18ADCC}" dt="2022-09-14T03:32:22.585" v="8505"/>
          <ac:spMkLst>
            <pc:docMk/>
            <pc:sldMk cId="3732961357" sldId="367"/>
            <ac:spMk id="2" creationId="{3BC513AA-EECE-3C49-F659-D9C1FAE0C71F}"/>
          </ac:spMkLst>
        </pc:spChg>
        <pc:spChg chg="add mod">
          <ac:chgData name="Carman Li" userId="e0fcf4ae-ca00-48e1-9073-9d2facd7aa80" providerId="ADAL" clId="{4D300873-340B-4B8B-9718-EFE76F18ADCC}" dt="2022-09-14T03:32:22.585" v="8505"/>
          <ac:spMkLst>
            <pc:docMk/>
            <pc:sldMk cId="3732961357" sldId="367"/>
            <ac:spMk id="3" creationId="{FDE90B00-7E9F-C3F0-3B44-218F71E8C590}"/>
          </ac:spMkLst>
        </pc:spChg>
        <pc:spChg chg="mod">
          <ac:chgData name="Carman Li" userId="e0fcf4ae-ca00-48e1-9073-9d2facd7aa80" providerId="ADAL" clId="{4D300873-340B-4B8B-9718-EFE76F18ADCC}" dt="2022-09-15T02:10:17.020" v="10153" actId="1035"/>
          <ac:spMkLst>
            <pc:docMk/>
            <pc:sldMk cId="3732961357" sldId="367"/>
            <ac:spMk id="8" creationId="{73427E49-527F-14CA-B744-1C3EB61B18D4}"/>
          </ac:spMkLst>
        </pc:spChg>
        <pc:spChg chg="del">
          <ac:chgData name="Carman Li" userId="e0fcf4ae-ca00-48e1-9073-9d2facd7aa80" providerId="ADAL" clId="{4D300873-340B-4B8B-9718-EFE76F18ADCC}" dt="2022-09-14T03:32:22.349" v="8504" actId="478"/>
          <ac:spMkLst>
            <pc:docMk/>
            <pc:sldMk cId="3732961357" sldId="367"/>
            <ac:spMk id="10" creationId="{734DE623-01E5-F80D-FD7F-5BF95FF6EBB5}"/>
          </ac:spMkLst>
        </pc:spChg>
        <pc:spChg chg="del">
          <ac:chgData name="Carman Li" userId="e0fcf4ae-ca00-48e1-9073-9d2facd7aa80" providerId="ADAL" clId="{4D300873-340B-4B8B-9718-EFE76F18ADCC}" dt="2022-09-14T03:32:22.349" v="8504" actId="478"/>
          <ac:spMkLst>
            <pc:docMk/>
            <pc:sldMk cId="3732961357" sldId="367"/>
            <ac:spMk id="11" creationId="{E25A9679-2012-5FBF-5E44-F1C599103C32}"/>
          </ac:spMkLst>
        </pc:spChg>
        <pc:spChg chg="mod">
          <ac:chgData name="Carman Li" userId="e0fcf4ae-ca00-48e1-9073-9d2facd7aa80" providerId="ADAL" clId="{4D300873-340B-4B8B-9718-EFE76F18ADCC}" dt="2022-09-15T02:10:17.020" v="10153" actId="1035"/>
          <ac:spMkLst>
            <pc:docMk/>
            <pc:sldMk cId="3732961357" sldId="367"/>
            <ac:spMk id="104" creationId="{00000000-0000-0000-0000-000000000000}"/>
          </ac:spMkLst>
        </pc:spChg>
        <pc:picChg chg="mod">
          <ac:chgData name="Carman Li" userId="e0fcf4ae-ca00-48e1-9073-9d2facd7aa80" providerId="ADAL" clId="{4D300873-340B-4B8B-9718-EFE76F18ADCC}" dt="2022-09-15T02:10:17.020" v="10153" actId="1035"/>
          <ac:picMkLst>
            <pc:docMk/>
            <pc:sldMk cId="3732961357" sldId="367"/>
            <ac:picMk id="9" creationId="{56740B32-68B8-6F74-3749-FEA8B4A0631B}"/>
          </ac:picMkLst>
        </pc:picChg>
      </pc:sldChg>
      <pc:sldChg chg="addSp delSp modSp add del mod">
        <pc:chgData name="Carman Li" userId="e0fcf4ae-ca00-48e1-9073-9d2facd7aa80" providerId="ADAL" clId="{4D300873-340B-4B8B-9718-EFE76F18ADCC}" dt="2022-09-15T01:23:02.331" v="9246" actId="47"/>
        <pc:sldMkLst>
          <pc:docMk/>
          <pc:sldMk cId="528707977" sldId="368"/>
        </pc:sldMkLst>
        <pc:spChg chg="add mod">
          <ac:chgData name="Carman Li" userId="e0fcf4ae-ca00-48e1-9073-9d2facd7aa80" providerId="ADAL" clId="{4D300873-340B-4B8B-9718-EFE76F18ADCC}" dt="2022-09-15T01:21:25.722" v="9222" actId="1076"/>
          <ac:spMkLst>
            <pc:docMk/>
            <pc:sldMk cId="528707977" sldId="368"/>
            <ac:spMk id="2" creationId="{736D3333-3D84-4634-CB61-0AF8BB41CF64}"/>
          </ac:spMkLst>
        </pc:spChg>
        <pc:spChg chg="mod">
          <ac:chgData name="Carman Li" userId="e0fcf4ae-ca00-48e1-9073-9d2facd7aa80" providerId="ADAL" clId="{4D300873-340B-4B8B-9718-EFE76F18ADCC}" dt="2022-09-15T01:21:04.856" v="9219" actId="1076"/>
          <ac:spMkLst>
            <pc:docMk/>
            <pc:sldMk cId="528707977" sldId="368"/>
            <ac:spMk id="5" creationId="{B75553B4-74C3-053C-DA6E-D3E47FEF807E}"/>
          </ac:spMkLst>
        </pc:spChg>
        <pc:spChg chg="mod">
          <ac:chgData name="Carman Li" userId="e0fcf4ae-ca00-48e1-9073-9d2facd7aa80" providerId="ADAL" clId="{4D300873-340B-4B8B-9718-EFE76F18ADCC}" dt="2022-09-15T01:21:08.710" v="9220" actId="20577"/>
          <ac:spMkLst>
            <pc:docMk/>
            <pc:sldMk cId="528707977" sldId="368"/>
            <ac:spMk id="208" creationId="{00000000-0000-0000-0000-000000000000}"/>
          </ac:spMkLst>
        </pc:spChg>
        <pc:spChg chg="del">
          <ac:chgData name="Carman Li" userId="e0fcf4ae-ca00-48e1-9073-9d2facd7aa80" providerId="ADAL" clId="{4D300873-340B-4B8B-9718-EFE76F18ADCC}" dt="2022-09-15T01:21:11.178" v="9221" actId="478"/>
          <ac:spMkLst>
            <pc:docMk/>
            <pc:sldMk cId="528707977" sldId="368"/>
            <ac:spMk id="210" creationId="{00000000-0000-0000-0000-000000000000}"/>
          </ac:spMkLst>
        </pc:spChg>
      </pc:sldChg>
      <pc:sldChg chg="addSp delSp modSp add mod ord">
        <pc:chgData name="Carman Li" userId="e0fcf4ae-ca00-48e1-9073-9d2facd7aa80" providerId="ADAL" clId="{4D300873-340B-4B8B-9718-EFE76F18ADCC}" dt="2022-09-15T02:04:28.922" v="10044" actId="1076"/>
        <pc:sldMkLst>
          <pc:docMk/>
          <pc:sldMk cId="2256761233" sldId="368"/>
        </pc:sldMkLst>
        <pc:spChg chg="mod">
          <ac:chgData name="Carman Li" userId="e0fcf4ae-ca00-48e1-9073-9d2facd7aa80" providerId="ADAL" clId="{4D300873-340B-4B8B-9718-EFE76F18ADCC}" dt="2022-09-15T01:44:39.770" v="9738" actId="1076"/>
          <ac:spMkLst>
            <pc:docMk/>
            <pc:sldMk cId="2256761233" sldId="368"/>
            <ac:spMk id="3" creationId="{8D7A1255-E69C-8622-A5CB-2E9E316F4D65}"/>
          </ac:spMkLst>
        </pc:spChg>
        <pc:spChg chg="mod">
          <ac:chgData name="Carman Li" userId="e0fcf4ae-ca00-48e1-9073-9d2facd7aa80" providerId="ADAL" clId="{4D300873-340B-4B8B-9718-EFE76F18ADCC}" dt="2022-09-15T01:44:42.223" v="9739" actId="14100"/>
          <ac:spMkLst>
            <pc:docMk/>
            <pc:sldMk cId="2256761233" sldId="368"/>
            <ac:spMk id="5" creationId="{E2508FAB-D5D8-E67D-EE54-6C62FF61B4AB}"/>
          </ac:spMkLst>
        </pc:spChg>
        <pc:spChg chg="mod">
          <ac:chgData name="Carman Li" userId="e0fcf4ae-ca00-48e1-9073-9d2facd7aa80" providerId="ADAL" clId="{4D300873-340B-4B8B-9718-EFE76F18ADCC}" dt="2022-09-15T02:04:15.803" v="10043" actId="113"/>
          <ac:spMkLst>
            <pc:docMk/>
            <pc:sldMk cId="2256761233" sldId="368"/>
            <ac:spMk id="17" creationId="{7593AC25-AAD2-52E1-A9DA-7AA20C3D5BE9}"/>
          </ac:spMkLst>
        </pc:spChg>
        <pc:spChg chg="mod">
          <ac:chgData name="Carman Li" userId="e0fcf4ae-ca00-48e1-9073-9d2facd7aa80" providerId="ADAL" clId="{4D300873-340B-4B8B-9718-EFE76F18ADCC}" dt="2022-09-15T02:04:28.922" v="10044" actId="1076"/>
          <ac:spMkLst>
            <pc:docMk/>
            <pc:sldMk cId="2256761233" sldId="368"/>
            <ac:spMk id="18" creationId="{DFA2FC0E-BF4A-4BFB-9AAE-7C673E6B60C1}"/>
          </ac:spMkLst>
        </pc:spChg>
        <pc:grpChg chg="del">
          <ac:chgData name="Carman Li" userId="e0fcf4ae-ca00-48e1-9073-9d2facd7aa80" providerId="ADAL" clId="{4D300873-340B-4B8B-9718-EFE76F18ADCC}" dt="2022-09-15T01:27:29.759" v="9248" actId="478"/>
          <ac:grpSpMkLst>
            <pc:docMk/>
            <pc:sldMk cId="2256761233" sldId="368"/>
            <ac:grpSpMk id="16" creationId="{FB082214-9DEB-6F42-5FFE-DF151F4B1086}"/>
          </ac:grpSpMkLst>
        </pc:grpChg>
        <pc:graphicFrameChg chg="add del mod">
          <ac:chgData name="Carman Li" userId="e0fcf4ae-ca00-48e1-9073-9d2facd7aa80" providerId="ADAL" clId="{4D300873-340B-4B8B-9718-EFE76F18ADCC}" dt="2022-09-15T01:50:14.339" v="9849" actId="478"/>
          <ac:graphicFrameMkLst>
            <pc:docMk/>
            <pc:sldMk cId="2256761233" sldId="368"/>
            <ac:graphicFrameMk id="7" creationId="{94462372-6C61-4449-FA49-B7478914EE67}"/>
          </ac:graphicFrameMkLst>
        </pc:graphicFrameChg>
        <pc:graphicFrameChg chg="add mod">
          <ac:chgData name="Carman Li" userId="e0fcf4ae-ca00-48e1-9073-9d2facd7aa80" providerId="ADAL" clId="{4D300873-340B-4B8B-9718-EFE76F18ADCC}" dt="2022-09-15T02:02:11.282" v="10010" actId="20577"/>
          <ac:graphicFrameMkLst>
            <pc:docMk/>
            <pc:sldMk cId="2256761233" sldId="368"/>
            <ac:graphicFrameMk id="10" creationId="{E64FE1B6-3EDA-6529-1AD2-E773B8F57F36}"/>
          </ac:graphicFrameMkLst>
        </pc:graphicFrameChg>
        <pc:graphicFrameChg chg="add mod">
          <ac:chgData name="Carman Li" userId="e0fcf4ae-ca00-48e1-9073-9d2facd7aa80" providerId="ADAL" clId="{4D300873-340B-4B8B-9718-EFE76F18ADCC}" dt="2022-09-15T02:02:16.909" v="10017" actId="20577"/>
          <ac:graphicFrameMkLst>
            <pc:docMk/>
            <pc:sldMk cId="2256761233" sldId="368"/>
            <ac:graphicFrameMk id="13" creationId="{2E44ED30-A471-F714-B872-6A822E051327}"/>
          </ac:graphicFrameMkLst>
        </pc:graphicFrameChg>
      </pc:sldChg>
      <pc:sldChg chg="addSp delSp modSp add del mod">
        <pc:chgData name="Carman Li" userId="e0fcf4ae-ca00-48e1-9073-9d2facd7aa80" providerId="ADAL" clId="{4D300873-340B-4B8B-9718-EFE76F18ADCC}" dt="2022-09-14T03:49:39.259" v="8724" actId="47"/>
        <pc:sldMkLst>
          <pc:docMk/>
          <pc:sldMk cId="2797109206" sldId="368"/>
        </pc:sldMkLst>
        <pc:spChg chg="add mod">
          <ac:chgData name="Carman Li" userId="e0fcf4ae-ca00-48e1-9073-9d2facd7aa80" providerId="ADAL" clId="{4D300873-340B-4B8B-9718-EFE76F18ADCC}" dt="2022-09-14T03:35:10.367" v="8508"/>
          <ac:spMkLst>
            <pc:docMk/>
            <pc:sldMk cId="2797109206" sldId="368"/>
            <ac:spMk id="2" creationId="{21001320-1A25-2C3D-41A9-0C1C9B13828A}"/>
          </ac:spMkLst>
        </pc:spChg>
        <pc:spChg chg="add mod">
          <ac:chgData name="Carman Li" userId="e0fcf4ae-ca00-48e1-9073-9d2facd7aa80" providerId="ADAL" clId="{4D300873-340B-4B8B-9718-EFE76F18ADCC}" dt="2022-09-14T03:35:10.367" v="8508"/>
          <ac:spMkLst>
            <pc:docMk/>
            <pc:sldMk cId="2797109206" sldId="368"/>
            <ac:spMk id="3" creationId="{81E2D638-DBBF-9C33-72B3-D35C3CBD3394}"/>
          </ac:spMkLst>
        </pc:spChg>
        <pc:spChg chg="mod">
          <ac:chgData name="Carman Li" userId="e0fcf4ae-ca00-48e1-9073-9d2facd7aa80" providerId="ADAL" clId="{4D300873-340B-4B8B-9718-EFE76F18ADCC}" dt="2022-09-14T03:45:44.182" v="8674" actId="14100"/>
          <ac:spMkLst>
            <pc:docMk/>
            <pc:sldMk cId="2797109206" sldId="368"/>
            <ac:spMk id="10" creationId="{5207CE1C-8BB0-88F1-C212-7B54ED510F3D}"/>
          </ac:spMkLst>
        </pc:spChg>
        <pc:spChg chg="del">
          <ac:chgData name="Carman Li" userId="e0fcf4ae-ca00-48e1-9073-9d2facd7aa80" providerId="ADAL" clId="{4D300873-340B-4B8B-9718-EFE76F18ADCC}" dt="2022-09-14T03:35:09.970" v="8507" actId="478"/>
          <ac:spMkLst>
            <pc:docMk/>
            <pc:sldMk cId="2797109206" sldId="368"/>
            <ac:spMk id="13" creationId="{D6E2B57F-2A47-9FA3-217C-A8FE04A5F663}"/>
          </ac:spMkLst>
        </pc:spChg>
        <pc:spChg chg="del">
          <ac:chgData name="Carman Li" userId="e0fcf4ae-ca00-48e1-9073-9d2facd7aa80" providerId="ADAL" clId="{4D300873-340B-4B8B-9718-EFE76F18ADCC}" dt="2022-09-14T03:35:09.970" v="8507" actId="478"/>
          <ac:spMkLst>
            <pc:docMk/>
            <pc:sldMk cId="2797109206" sldId="368"/>
            <ac:spMk id="14" creationId="{DEDF72E9-7877-3AC1-DAF9-732C27044C80}"/>
          </ac:spMkLst>
        </pc:spChg>
        <pc:spChg chg="mod">
          <ac:chgData name="Carman Li" userId="e0fcf4ae-ca00-48e1-9073-9d2facd7aa80" providerId="ADAL" clId="{4D300873-340B-4B8B-9718-EFE76F18ADCC}" dt="2022-09-14T03:45:54.624" v="8693" actId="1036"/>
          <ac:spMkLst>
            <pc:docMk/>
            <pc:sldMk cId="2797109206" sldId="368"/>
            <ac:spMk id="20" creationId="{7B330D45-043E-F2FE-1215-6DF6E66DFC0D}"/>
          </ac:spMkLst>
        </pc:spChg>
        <pc:spChg chg="mod">
          <ac:chgData name="Carman Li" userId="e0fcf4ae-ca00-48e1-9073-9d2facd7aa80" providerId="ADAL" clId="{4D300873-340B-4B8B-9718-EFE76F18ADCC}" dt="2022-09-14T03:45:36.140" v="8673" actId="1035"/>
          <ac:spMkLst>
            <pc:docMk/>
            <pc:sldMk cId="2797109206" sldId="368"/>
            <ac:spMk id="21" creationId="{3E5D0BDE-011B-0676-C324-53CE3F55018C}"/>
          </ac:spMkLst>
        </pc:spChg>
        <pc:graphicFrameChg chg="add mod modGraphic">
          <ac:chgData name="Carman Li" userId="e0fcf4ae-ca00-48e1-9073-9d2facd7aa80" providerId="ADAL" clId="{4D300873-340B-4B8B-9718-EFE76F18ADCC}" dt="2022-09-14T03:47:46.013" v="8723" actId="2164"/>
          <ac:graphicFrameMkLst>
            <pc:docMk/>
            <pc:sldMk cId="2797109206" sldId="368"/>
            <ac:graphicFrameMk id="4" creationId="{32F4B5EE-0A9E-9C06-FCF9-963513BC93BE}"/>
          </ac:graphicFrameMkLst>
        </pc:graphicFrameChg>
      </pc:sldChg>
      <pc:sldChg chg="addSp delSp modSp add del mod">
        <pc:chgData name="Carman Li" userId="e0fcf4ae-ca00-48e1-9073-9d2facd7aa80" providerId="ADAL" clId="{4D300873-340B-4B8B-9718-EFE76F18ADCC}" dt="2022-09-14T03:47:24.709" v="8715" actId="47"/>
        <pc:sldMkLst>
          <pc:docMk/>
          <pc:sldMk cId="104647106" sldId="369"/>
        </pc:sldMkLst>
        <pc:spChg chg="mod">
          <ac:chgData name="Carman Li" userId="e0fcf4ae-ca00-48e1-9073-9d2facd7aa80" providerId="ADAL" clId="{4D300873-340B-4B8B-9718-EFE76F18ADCC}" dt="2022-09-14T03:43:49.820" v="8617" actId="1076"/>
          <ac:spMkLst>
            <pc:docMk/>
            <pc:sldMk cId="104647106" sldId="369"/>
            <ac:spMk id="233" creationId="{00000000-0000-0000-0000-000000000000}"/>
          </ac:spMkLst>
        </pc:spChg>
        <pc:spChg chg="mod">
          <ac:chgData name="Carman Li" userId="e0fcf4ae-ca00-48e1-9073-9d2facd7aa80" providerId="ADAL" clId="{4D300873-340B-4B8B-9718-EFE76F18ADCC}" dt="2022-09-14T03:43:56.781" v="8621" actId="1037"/>
          <ac:spMkLst>
            <pc:docMk/>
            <pc:sldMk cId="104647106" sldId="369"/>
            <ac:spMk id="237" creationId="{00000000-0000-0000-0000-000000000000}"/>
          </ac:spMkLst>
        </pc:spChg>
        <pc:picChg chg="add mod">
          <ac:chgData name="Carman Li" userId="e0fcf4ae-ca00-48e1-9073-9d2facd7aa80" providerId="ADAL" clId="{4D300873-340B-4B8B-9718-EFE76F18ADCC}" dt="2022-09-14T03:44:11.500" v="8622" actId="1076"/>
          <ac:picMkLst>
            <pc:docMk/>
            <pc:sldMk cId="104647106" sldId="369"/>
            <ac:picMk id="3" creationId="{C5C5EF5D-271B-94AB-F2F8-685D827C9BA7}"/>
          </ac:picMkLst>
        </pc:picChg>
        <pc:picChg chg="add mod">
          <ac:chgData name="Carman Li" userId="e0fcf4ae-ca00-48e1-9073-9d2facd7aa80" providerId="ADAL" clId="{4D300873-340B-4B8B-9718-EFE76F18ADCC}" dt="2022-09-14T03:43:49.820" v="8617" actId="1076"/>
          <ac:picMkLst>
            <pc:docMk/>
            <pc:sldMk cId="104647106" sldId="369"/>
            <ac:picMk id="5" creationId="{14EAAEDC-2A6D-E21C-262E-20568921306C}"/>
          </ac:picMkLst>
        </pc:picChg>
        <pc:picChg chg="mod">
          <ac:chgData name="Carman Li" userId="e0fcf4ae-ca00-48e1-9073-9d2facd7aa80" providerId="ADAL" clId="{4D300873-340B-4B8B-9718-EFE76F18ADCC}" dt="2022-09-14T03:44:11.500" v="8622" actId="1076"/>
          <ac:picMkLst>
            <pc:docMk/>
            <pc:sldMk cId="104647106" sldId="369"/>
            <ac:picMk id="9" creationId="{03BFC202-8BA0-B849-ACE7-EEE3BB0A7459}"/>
          </ac:picMkLst>
        </pc:picChg>
        <pc:picChg chg="del">
          <ac:chgData name="Carman Li" userId="e0fcf4ae-ca00-48e1-9073-9d2facd7aa80" providerId="ADAL" clId="{4D300873-340B-4B8B-9718-EFE76F18ADCC}" dt="2022-09-14T03:41:50.127" v="8597" actId="478"/>
          <ac:picMkLst>
            <pc:docMk/>
            <pc:sldMk cId="104647106" sldId="369"/>
            <ac:picMk id="236" creationId="{00000000-0000-0000-0000-000000000000}"/>
          </ac:picMkLst>
        </pc:picChg>
        <pc:picChg chg="del">
          <ac:chgData name="Carman Li" userId="e0fcf4ae-ca00-48e1-9073-9d2facd7aa80" providerId="ADAL" clId="{4D300873-340B-4B8B-9718-EFE76F18ADCC}" dt="2022-09-14T03:42:49.706" v="8600" actId="478"/>
          <ac:picMkLst>
            <pc:docMk/>
            <pc:sldMk cId="104647106" sldId="369"/>
            <ac:picMk id="238" creationId="{00000000-0000-0000-0000-000000000000}"/>
          </ac:picMkLst>
        </pc:picChg>
        <pc:picChg chg="del">
          <ac:chgData name="Carman Li" userId="e0fcf4ae-ca00-48e1-9073-9d2facd7aa80" providerId="ADAL" clId="{4D300873-340B-4B8B-9718-EFE76F18ADCC}" dt="2022-09-14T03:41:50.127" v="8597" actId="478"/>
          <ac:picMkLst>
            <pc:docMk/>
            <pc:sldMk cId="104647106" sldId="369"/>
            <ac:picMk id="239" creationId="{00000000-0000-0000-0000-000000000000}"/>
          </ac:picMkLst>
        </pc:picChg>
      </pc:sldChg>
      <pc:sldChg chg="add del">
        <pc:chgData name="Carman Li" userId="e0fcf4ae-ca00-48e1-9073-9d2facd7aa80" providerId="ADAL" clId="{4D300873-340B-4B8B-9718-EFE76F18ADCC}" dt="2022-09-14T03:40:50.178" v="8590"/>
        <pc:sldMkLst>
          <pc:docMk/>
          <pc:sldMk cId="2343458517" sldId="369"/>
        </pc:sldMkLst>
      </pc:sldChg>
      <pc:sldChg chg="modSp add del mod">
        <pc:chgData name="Carman Li" userId="e0fcf4ae-ca00-48e1-9073-9d2facd7aa80" providerId="ADAL" clId="{4D300873-340B-4B8B-9718-EFE76F18ADCC}" dt="2022-09-15T01:22:51.566" v="9241" actId="2696"/>
        <pc:sldMkLst>
          <pc:docMk/>
          <pc:sldMk cId="3707133229" sldId="369"/>
        </pc:sldMkLst>
        <pc:spChg chg="mod">
          <ac:chgData name="Carman Li" userId="e0fcf4ae-ca00-48e1-9073-9d2facd7aa80" providerId="ADAL" clId="{4D300873-340B-4B8B-9718-EFE76F18ADCC}" dt="2022-09-15T01:22:33.137" v="9240" actId="20577"/>
          <ac:spMkLst>
            <pc:docMk/>
            <pc:sldMk cId="3707133229" sldId="369"/>
            <ac:spMk id="153" creationId="{00000000-0000-0000-0000-000000000000}"/>
          </ac:spMkLst>
        </pc:spChg>
      </pc:sldChg>
      <pc:sldMasterChg chg="delSldLayout">
        <pc:chgData name="Carman Li" userId="e0fcf4ae-ca00-48e1-9073-9d2facd7aa80" providerId="ADAL" clId="{4D300873-340B-4B8B-9718-EFE76F18ADCC}" dt="2022-09-08T08:34:25.954" v="7711" actId="47"/>
        <pc:sldMasterMkLst>
          <pc:docMk/>
          <pc:sldMasterMk cId="0" sldId="2147483648"/>
        </pc:sldMasterMkLst>
        <pc:sldLayoutChg chg="del">
          <pc:chgData name="Carman Li" userId="e0fcf4ae-ca00-48e1-9073-9d2facd7aa80" providerId="ADAL" clId="{4D300873-340B-4B8B-9718-EFE76F18ADCC}" dt="2022-09-08T08:34:25.954" v="7711" actId="47"/>
          <pc:sldLayoutMkLst>
            <pc:docMk/>
            <pc:sldMasterMk cId="0" sldId="2147483648"/>
            <pc:sldLayoutMk cId="0" sldId="2147483653"/>
          </pc:sldLayoutMkLst>
        </pc:sldLayoutChg>
      </pc:sldMasterChg>
    </pc:docChg>
  </pc:docChgLst>
  <pc:docChgLst>
    <pc:chgData name="Jackson Lam" userId="32eacf31-ef64-4152-a98e-82afd854682f" providerId="ADAL" clId="{E1EC44B4-1384-47D5-81A5-CC2B4714AFDE}"/>
    <pc:docChg chg="undo custSel modSld">
      <pc:chgData name="Jackson Lam" userId="32eacf31-ef64-4152-a98e-82afd854682f" providerId="ADAL" clId="{E1EC44B4-1384-47D5-81A5-CC2B4714AFDE}" dt="2022-09-19T10:18:40.972" v="6" actId="14100"/>
      <pc:docMkLst>
        <pc:docMk/>
      </pc:docMkLst>
      <pc:sldChg chg="addSp delSp modSp mod">
        <pc:chgData name="Jackson Lam" userId="32eacf31-ef64-4152-a98e-82afd854682f" providerId="ADAL" clId="{E1EC44B4-1384-47D5-81A5-CC2B4714AFDE}" dt="2022-09-19T10:18:40.972" v="6" actId="14100"/>
        <pc:sldMkLst>
          <pc:docMk/>
          <pc:sldMk cId="0" sldId="263"/>
        </pc:sldMkLst>
        <pc:spChg chg="add del mod">
          <ac:chgData name="Jackson Lam" userId="32eacf31-ef64-4152-a98e-82afd854682f" providerId="ADAL" clId="{E1EC44B4-1384-47D5-81A5-CC2B4714AFDE}" dt="2022-09-19T10:18:40.972" v="6" actId="14100"/>
          <ac:spMkLst>
            <pc:docMk/>
            <pc:sldMk cId="0" sldId="263"/>
            <ac:spMk id="104" creationId="{00000000-0000-0000-0000-000000000000}"/>
          </ac:spMkLst>
        </pc:spChg>
      </pc:sldChg>
    </pc:docChg>
  </pc:docChgLst>
  <pc:docChgLst>
    <pc:chgData name="Carman Li" userId="e0fcf4ae-ca00-48e1-9073-9d2facd7aa80" providerId="ADAL" clId="{EF9AB8F1-1FA3-4566-917F-53984EEA93BF}"/>
    <pc:docChg chg="modSld">
      <pc:chgData name="Carman Li" userId="e0fcf4ae-ca00-48e1-9073-9d2facd7aa80" providerId="ADAL" clId="{EF9AB8F1-1FA3-4566-917F-53984EEA93BF}" dt="2022-09-30T01:07:37.403" v="32" actId="20577"/>
      <pc:docMkLst>
        <pc:docMk/>
      </pc:docMkLst>
      <pc:sldChg chg="modSp mod">
        <pc:chgData name="Carman Li" userId="e0fcf4ae-ca00-48e1-9073-9d2facd7aa80" providerId="ADAL" clId="{EF9AB8F1-1FA3-4566-917F-53984EEA93BF}" dt="2022-09-30T01:07:37.403" v="32" actId="20577"/>
        <pc:sldMkLst>
          <pc:docMk/>
          <pc:sldMk cId="4003867332" sldId="343"/>
        </pc:sldMkLst>
        <pc:spChg chg="mod">
          <ac:chgData name="Carman Li" userId="e0fcf4ae-ca00-48e1-9073-9d2facd7aa80" providerId="ADAL" clId="{EF9AB8F1-1FA3-4566-917F-53984EEA93BF}" dt="2022-09-20T02:55:18.966" v="2" actId="207"/>
          <ac:spMkLst>
            <pc:docMk/>
            <pc:sldMk cId="4003867332" sldId="343"/>
            <ac:spMk id="9" creationId="{E4F65E5F-A0B1-9FB8-0D53-3272BE410CDD}"/>
          </ac:spMkLst>
        </pc:spChg>
        <pc:spChg chg="mod">
          <ac:chgData name="Carman Li" userId="e0fcf4ae-ca00-48e1-9073-9d2facd7aa80" providerId="ADAL" clId="{EF9AB8F1-1FA3-4566-917F-53984EEA93BF}" dt="2022-09-30T01:07:37.403" v="32" actId="20577"/>
          <ac:spMkLst>
            <pc:docMk/>
            <pc:sldMk cId="4003867332" sldId="343"/>
            <ac:spMk id="11" creationId="{5D62E2DA-B7D8-8C3F-F2CB-47BC7C3BE45D}"/>
          </ac:spMkLst>
        </pc:spChg>
      </pc:sldChg>
      <pc:sldChg chg="modSp mod">
        <pc:chgData name="Carman Li" userId="e0fcf4ae-ca00-48e1-9073-9d2facd7aa80" providerId="ADAL" clId="{EF9AB8F1-1FA3-4566-917F-53984EEA93BF}" dt="2022-09-20T02:56:32.545" v="12" actId="207"/>
        <pc:sldMkLst>
          <pc:docMk/>
          <pc:sldMk cId="3914533810" sldId="344"/>
        </pc:sldMkLst>
        <pc:spChg chg="mod">
          <ac:chgData name="Carman Li" userId="e0fcf4ae-ca00-48e1-9073-9d2facd7aa80" providerId="ADAL" clId="{EF9AB8F1-1FA3-4566-917F-53984EEA93BF}" dt="2022-09-20T02:55:27.145" v="3" actId="207"/>
          <ac:spMkLst>
            <pc:docMk/>
            <pc:sldMk cId="3914533810" sldId="344"/>
            <ac:spMk id="9" creationId="{E4F65E5F-A0B1-9FB8-0D53-3272BE410CDD}"/>
          </ac:spMkLst>
        </pc:spChg>
        <pc:spChg chg="mod">
          <ac:chgData name="Carman Li" userId="e0fcf4ae-ca00-48e1-9073-9d2facd7aa80" providerId="ADAL" clId="{EF9AB8F1-1FA3-4566-917F-53984EEA93BF}" dt="2022-09-20T02:56:32.545" v="12" actId="207"/>
          <ac:spMkLst>
            <pc:docMk/>
            <pc:sldMk cId="3914533810" sldId="344"/>
            <ac:spMk id="11" creationId="{5D62E2DA-B7D8-8C3F-F2CB-47BC7C3BE45D}"/>
          </ac:spMkLst>
        </pc:spChg>
      </pc:sldChg>
      <pc:sldChg chg="modSp mod">
        <pc:chgData name="Carman Li" userId="e0fcf4ae-ca00-48e1-9073-9d2facd7aa80" providerId="ADAL" clId="{EF9AB8F1-1FA3-4566-917F-53984EEA93BF}" dt="2022-09-20T02:55:33.977" v="4" actId="207"/>
        <pc:sldMkLst>
          <pc:docMk/>
          <pc:sldMk cId="2667834871" sldId="355"/>
        </pc:sldMkLst>
        <pc:spChg chg="mod">
          <ac:chgData name="Carman Li" userId="e0fcf4ae-ca00-48e1-9073-9d2facd7aa80" providerId="ADAL" clId="{EF9AB8F1-1FA3-4566-917F-53984EEA93BF}" dt="2022-09-20T02:55:33.977" v="4" actId="207"/>
          <ac:spMkLst>
            <pc:docMk/>
            <pc:sldMk cId="2667834871" sldId="355"/>
            <ac:spMk id="9" creationId="{E4F65E5F-A0B1-9FB8-0D53-3272BE410CDD}"/>
          </ac:spMkLst>
        </pc:spChg>
      </pc:sldChg>
      <pc:sldChg chg="modSp mod">
        <pc:chgData name="Carman Li" userId="e0fcf4ae-ca00-48e1-9073-9d2facd7aa80" providerId="ADAL" clId="{EF9AB8F1-1FA3-4566-917F-53984EEA93BF}" dt="2022-09-20T02:55:39.680" v="6" actId="14100"/>
        <pc:sldMkLst>
          <pc:docMk/>
          <pc:sldMk cId="971902688" sldId="356"/>
        </pc:sldMkLst>
        <pc:spChg chg="mod">
          <ac:chgData name="Carman Li" userId="e0fcf4ae-ca00-48e1-9073-9d2facd7aa80" providerId="ADAL" clId="{EF9AB8F1-1FA3-4566-917F-53984EEA93BF}" dt="2022-09-20T02:55:39.680" v="6" actId="14100"/>
          <ac:spMkLst>
            <pc:docMk/>
            <pc:sldMk cId="971902688" sldId="356"/>
            <ac:spMk id="3" creationId="{8D7A1255-E69C-8622-A5CB-2E9E316F4D65}"/>
          </ac:spMkLst>
        </pc:spChg>
      </pc:sldChg>
      <pc:sldChg chg="modSp mod">
        <pc:chgData name="Carman Li" userId="e0fcf4ae-ca00-48e1-9073-9d2facd7aa80" providerId="ADAL" clId="{EF9AB8F1-1FA3-4566-917F-53984EEA93BF}" dt="2022-09-20T02:55:44.473" v="7" actId="207"/>
        <pc:sldMkLst>
          <pc:docMk/>
          <pc:sldMk cId="1274260133" sldId="360"/>
        </pc:sldMkLst>
        <pc:spChg chg="mod">
          <ac:chgData name="Carman Li" userId="e0fcf4ae-ca00-48e1-9073-9d2facd7aa80" providerId="ADAL" clId="{EF9AB8F1-1FA3-4566-917F-53984EEA93BF}" dt="2022-09-20T02:55:44.473" v="7" actId="207"/>
          <ac:spMkLst>
            <pc:docMk/>
            <pc:sldMk cId="1274260133" sldId="360"/>
            <ac:spMk id="4" creationId="{B71BDB3D-F759-3473-D227-626FB44A53CC}"/>
          </ac:spMkLst>
        </pc:spChg>
      </pc:sldChg>
      <pc:sldChg chg="modSp mod">
        <pc:chgData name="Carman Li" userId="e0fcf4ae-ca00-48e1-9073-9d2facd7aa80" providerId="ADAL" clId="{EF9AB8F1-1FA3-4566-917F-53984EEA93BF}" dt="2022-09-20T02:55:59.571" v="10" actId="207"/>
        <pc:sldMkLst>
          <pc:docMk/>
          <pc:sldMk cId="93208732" sldId="361"/>
        </pc:sldMkLst>
        <pc:spChg chg="mod">
          <ac:chgData name="Carman Li" userId="e0fcf4ae-ca00-48e1-9073-9d2facd7aa80" providerId="ADAL" clId="{EF9AB8F1-1FA3-4566-917F-53984EEA93BF}" dt="2022-09-20T02:55:59.571" v="10" actId="207"/>
          <ac:spMkLst>
            <pc:docMk/>
            <pc:sldMk cId="93208732" sldId="361"/>
            <ac:spMk id="15" creationId="{D99B3260-FBAE-D8F0-2056-12E65004CAE9}"/>
          </ac:spMkLst>
        </pc:spChg>
        <pc:spChg chg="mod">
          <ac:chgData name="Carman Li" userId="e0fcf4ae-ca00-48e1-9073-9d2facd7aa80" providerId="ADAL" clId="{EF9AB8F1-1FA3-4566-917F-53984EEA93BF}" dt="2022-09-20T02:55:55.160" v="9" actId="207"/>
          <ac:spMkLst>
            <pc:docMk/>
            <pc:sldMk cId="93208732" sldId="361"/>
            <ac:spMk id="85" creationId="{00000000-0000-0000-0000-000000000000}"/>
          </ac:spMkLst>
        </pc:spChg>
      </pc:sldChg>
      <pc:sldChg chg="modSp mod">
        <pc:chgData name="Carman Li" userId="e0fcf4ae-ca00-48e1-9073-9d2facd7aa80" providerId="ADAL" clId="{EF9AB8F1-1FA3-4566-917F-53984EEA93BF}" dt="2022-09-20T02:55:47.945" v="8" actId="207"/>
        <pc:sldMkLst>
          <pc:docMk/>
          <pc:sldMk cId="2256761233" sldId="368"/>
        </pc:sldMkLst>
        <pc:spChg chg="mod">
          <ac:chgData name="Carman Li" userId="e0fcf4ae-ca00-48e1-9073-9d2facd7aa80" providerId="ADAL" clId="{EF9AB8F1-1FA3-4566-917F-53984EEA93BF}" dt="2022-09-20T02:55:47.945" v="8" actId="207"/>
          <ac:spMkLst>
            <pc:docMk/>
            <pc:sldMk cId="2256761233" sldId="368"/>
            <ac:spMk id="3" creationId="{8D7A1255-E69C-8622-A5CB-2E9E316F4D65}"/>
          </ac:spMkLst>
        </pc:spChg>
      </pc:sldChg>
    </pc:docChg>
  </pc:docChgLst>
  <pc:docChgLst>
    <pc:chgData name="Carman Li" userId="e0fcf4ae-ca00-48e1-9073-9d2facd7aa80" providerId="ADAL" clId="{E3C4AF37-C016-4CC8-9F49-0B2D9BAA1C93}"/>
    <pc:docChg chg="undo redo custSel modSld modMainMaster">
      <pc:chgData name="Carman Li" userId="e0fcf4ae-ca00-48e1-9073-9d2facd7aa80" providerId="ADAL" clId="{E3C4AF37-C016-4CC8-9F49-0B2D9BAA1C93}" dt="2022-09-20T02:44:29.148" v="235" actId="1076"/>
      <pc:docMkLst>
        <pc:docMk/>
      </pc:docMkLst>
      <pc:sldChg chg="addSp delSp modSp mod setBg">
        <pc:chgData name="Carman Li" userId="e0fcf4ae-ca00-48e1-9073-9d2facd7aa80" providerId="ADAL" clId="{E3C4AF37-C016-4CC8-9F49-0B2D9BAA1C93}" dt="2022-09-20T02:11:34.727" v="7" actId="21"/>
        <pc:sldMkLst>
          <pc:docMk/>
          <pc:sldMk cId="0" sldId="256"/>
        </pc:sldMkLst>
        <pc:spChg chg="add del mod">
          <ac:chgData name="Carman Li" userId="e0fcf4ae-ca00-48e1-9073-9d2facd7aa80" providerId="ADAL" clId="{E3C4AF37-C016-4CC8-9F49-0B2D9BAA1C93}" dt="2022-09-20T02:11:34.727" v="7" actId="21"/>
          <ac:spMkLst>
            <pc:docMk/>
            <pc:sldMk cId="0" sldId="256"/>
            <ac:spMk id="2" creationId="{1C2ED450-4F02-445C-57C8-0C0AD7A62DA5}"/>
          </ac:spMkLst>
        </pc:spChg>
      </pc:sldChg>
      <pc:sldChg chg="modSp mod">
        <pc:chgData name="Carman Li" userId="e0fcf4ae-ca00-48e1-9073-9d2facd7aa80" providerId="ADAL" clId="{E3C4AF37-C016-4CC8-9F49-0B2D9BAA1C93}" dt="2022-09-20T02:11:40.013" v="8" actId="207"/>
        <pc:sldMkLst>
          <pc:docMk/>
          <pc:sldMk cId="0" sldId="257"/>
        </pc:sldMkLst>
        <pc:spChg chg="mod">
          <ac:chgData name="Carman Li" userId="e0fcf4ae-ca00-48e1-9073-9d2facd7aa80" providerId="ADAL" clId="{E3C4AF37-C016-4CC8-9F49-0B2D9BAA1C93}" dt="2022-09-20T02:11:40.013" v="8" actId="207"/>
          <ac:spMkLst>
            <pc:docMk/>
            <pc:sldMk cId="0" sldId="257"/>
            <ac:spMk id="47" creationId="{00000000-0000-0000-0000-000000000000}"/>
          </ac:spMkLst>
        </pc:spChg>
      </pc:sldChg>
      <pc:sldChg chg="modSp mod">
        <pc:chgData name="Carman Li" userId="e0fcf4ae-ca00-48e1-9073-9d2facd7aa80" providerId="ADAL" clId="{E3C4AF37-C016-4CC8-9F49-0B2D9BAA1C93}" dt="2022-09-20T02:18:29.636" v="39" actId="207"/>
        <pc:sldMkLst>
          <pc:docMk/>
          <pc:sldMk cId="0" sldId="258"/>
        </pc:sldMkLst>
        <pc:spChg chg="mod">
          <ac:chgData name="Carman Li" userId="e0fcf4ae-ca00-48e1-9073-9d2facd7aa80" providerId="ADAL" clId="{E3C4AF37-C016-4CC8-9F49-0B2D9BAA1C93}" dt="2022-09-20T02:15:14.087" v="10" actId="207"/>
          <ac:spMkLst>
            <pc:docMk/>
            <pc:sldMk cId="0" sldId="258"/>
            <ac:spMk id="52" creationId="{00000000-0000-0000-0000-000000000000}"/>
          </ac:spMkLst>
        </pc:spChg>
        <pc:spChg chg="mod">
          <ac:chgData name="Carman Li" userId="e0fcf4ae-ca00-48e1-9073-9d2facd7aa80" providerId="ADAL" clId="{E3C4AF37-C016-4CC8-9F49-0B2D9BAA1C93}" dt="2022-09-20T02:15:08.502" v="9" actId="207"/>
          <ac:spMkLst>
            <pc:docMk/>
            <pc:sldMk cId="0" sldId="258"/>
            <ac:spMk id="53" creationId="{00000000-0000-0000-0000-000000000000}"/>
          </ac:spMkLst>
        </pc:spChg>
        <pc:spChg chg="mod">
          <ac:chgData name="Carman Li" userId="e0fcf4ae-ca00-48e1-9073-9d2facd7aa80" providerId="ADAL" clId="{E3C4AF37-C016-4CC8-9F49-0B2D9BAA1C93}" dt="2022-09-20T02:18:29.636" v="39" actId="207"/>
          <ac:spMkLst>
            <pc:docMk/>
            <pc:sldMk cId="0" sldId="258"/>
            <ac:spMk id="55" creationId="{00000000-0000-0000-0000-000000000000}"/>
          </ac:spMkLst>
        </pc:spChg>
      </pc:sldChg>
      <pc:sldChg chg="modSp mod">
        <pc:chgData name="Carman Li" userId="e0fcf4ae-ca00-48e1-9073-9d2facd7aa80" providerId="ADAL" clId="{E3C4AF37-C016-4CC8-9F49-0B2D9BAA1C93}" dt="2022-09-20T02:18:23.005" v="36" actId="11"/>
        <pc:sldMkLst>
          <pc:docMk/>
          <pc:sldMk cId="0" sldId="259"/>
        </pc:sldMkLst>
        <pc:spChg chg="mod">
          <ac:chgData name="Carman Li" userId="e0fcf4ae-ca00-48e1-9073-9d2facd7aa80" providerId="ADAL" clId="{E3C4AF37-C016-4CC8-9F49-0B2D9BAA1C93}" dt="2022-09-20T02:16:10.710" v="14" actId="207"/>
          <ac:spMkLst>
            <pc:docMk/>
            <pc:sldMk cId="0" sldId="259"/>
            <ac:spMk id="60" creationId="{00000000-0000-0000-0000-000000000000}"/>
          </ac:spMkLst>
        </pc:spChg>
        <pc:spChg chg="mod">
          <ac:chgData name="Carman Li" userId="e0fcf4ae-ca00-48e1-9073-9d2facd7aa80" providerId="ADAL" clId="{E3C4AF37-C016-4CC8-9F49-0B2D9BAA1C93}" dt="2022-09-20T02:16:15.544" v="15" actId="207"/>
          <ac:spMkLst>
            <pc:docMk/>
            <pc:sldMk cId="0" sldId="259"/>
            <ac:spMk id="61" creationId="{00000000-0000-0000-0000-000000000000}"/>
          </ac:spMkLst>
        </pc:spChg>
        <pc:spChg chg="mod">
          <ac:chgData name="Carman Li" userId="e0fcf4ae-ca00-48e1-9073-9d2facd7aa80" providerId="ADAL" clId="{E3C4AF37-C016-4CC8-9F49-0B2D9BAA1C93}" dt="2022-09-20T02:18:23.005" v="36" actId="11"/>
          <ac:spMkLst>
            <pc:docMk/>
            <pc:sldMk cId="0" sldId="259"/>
            <ac:spMk id="63" creationId="{00000000-0000-0000-0000-000000000000}"/>
          </ac:spMkLst>
        </pc:spChg>
      </pc:sldChg>
      <pc:sldChg chg="modSp mod">
        <pc:chgData name="Carman Li" userId="e0fcf4ae-ca00-48e1-9073-9d2facd7aa80" providerId="ADAL" clId="{E3C4AF37-C016-4CC8-9F49-0B2D9BAA1C93}" dt="2022-09-20T02:16:00.038" v="13" actId="207"/>
        <pc:sldMkLst>
          <pc:docMk/>
          <pc:sldMk cId="0" sldId="260"/>
        </pc:sldMkLst>
        <pc:spChg chg="mod">
          <ac:chgData name="Carman Li" userId="e0fcf4ae-ca00-48e1-9073-9d2facd7aa80" providerId="ADAL" clId="{E3C4AF37-C016-4CC8-9F49-0B2D9BAA1C93}" dt="2022-09-20T02:15:50.087" v="12" actId="207"/>
          <ac:spMkLst>
            <pc:docMk/>
            <pc:sldMk cId="0" sldId="260"/>
            <ac:spMk id="68" creationId="{00000000-0000-0000-0000-000000000000}"/>
          </ac:spMkLst>
        </pc:spChg>
        <pc:spChg chg="mod">
          <ac:chgData name="Carman Li" userId="e0fcf4ae-ca00-48e1-9073-9d2facd7aa80" providerId="ADAL" clId="{E3C4AF37-C016-4CC8-9F49-0B2D9BAA1C93}" dt="2022-09-20T02:15:46.214" v="11" actId="207"/>
          <ac:spMkLst>
            <pc:docMk/>
            <pc:sldMk cId="0" sldId="260"/>
            <ac:spMk id="74" creationId="{00000000-0000-0000-0000-000000000000}"/>
          </ac:spMkLst>
        </pc:spChg>
        <pc:spChg chg="mod">
          <ac:chgData name="Carman Li" userId="e0fcf4ae-ca00-48e1-9073-9d2facd7aa80" providerId="ADAL" clId="{E3C4AF37-C016-4CC8-9F49-0B2D9BAA1C93}" dt="2022-09-20T02:16:00.038" v="13" actId="207"/>
          <ac:spMkLst>
            <pc:docMk/>
            <pc:sldMk cId="0" sldId="260"/>
            <ac:spMk id="76" creationId="{00000000-0000-0000-0000-000000000000}"/>
          </ac:spMkLst>
        </pc:spChg>
        <pc:spChg chg="mod">
          <ac:chgData name="Carman Li" userId="e0fcf4ae-ca00-48e1-9073-9d2facd7aa80" providerId="ADAL" clId="{E3C4AF37-C016-4CC8-9F49-0B2D9BAA1C93}" dt="2022-09-20T02:16:00.038" v="13" actId="207"/>
          <ac:spMkLst>
            <pc:docMk/>
            <pc:sldMk cId="0" sldId="260"/>
            <ac:spMk id="77" creationId="{00000000-0000-0000-0000-000000000000}"/>
          </ac:spMkLst>
        </pc:spChg>
        <pc:spChg chg="mod">
          <ac:chgData name="Carman Li" userId="e0fcf4ae-ca00-48e1-9073-9d2facd7aa80" providerId="ADAL" clId="{E3C4AF37-C016-4CC8-9F49-0B2D9BAA1C93}" dt="2022-09-20T02:16:00.038" v="13" actId="207"/>
          <ac:spMkLst>
            <pc:docMk/>
            <pc:sldMk cId="0" sldId="260"/>
            <ac:spMk id="78" creationId="{00000000-0000-0000-0000-000000000000}"/>
          </ac:spMkLst>
        </pc:spChg>
        <pc:spChg chg="mod">
          <ac:chgData name="Carman Li" userId="e0fcf4ae-ca00-48e1-9073-9d2facd7aa80" providerId="ADAL" clId="{E3C4AF37-C016-4CC8-9F49-0B2D9BAA1C93}" dt="2022-09-20T02:16:00.038" v="13" actId="207"/>
          <ac:spMkLst>
            <pc:docMk/>
            <pc:sldMk cId="0" sldId="260"/>
            <ac:spMk id="79" creationId="{00000000-0000-0000-0000-000000000000}"/>
          </ac:spMkLst>
        </pc:spChg>
      </pc:sldChg>
      <pc:sldChg chg="modSp mod">
        <pc:chgData name="Carman Li" userId="e0fcf4ae-ca00-48e1-9073-9d2facd7aa80" providerId="ADAL" clId="{E3C4AF37-C016-4CC8-9F49-0B2D9BAA1C93}" dt="2022-09-20T02:18:40.740" v="42" actId="207"/>
        <pc:sldMkLst>
          <pc:docMk/>
          <pc:sldMk cId="0" sldId="261"/>
        </pc:sldMkLst>
        <pc:spChg chg="mod">
          <ac:chgData name="Carman Li" userId="e0fcf4ae-ca00-48e1-9073-9d2facd7aa80" providerId="ADAL" clId="{E3C4AF37-C016-4CC8-9F49-0B2D9BAA1C93}" dt="2022-09-20T02:18:40.740" v="42" actId="207"/>
          <ac:spMkLst>
            <pc:docMk/>
            <pc:sldMk cId="0" sldId="261"/>
            <ac:spMk id="12" creationId="{D4D512D3-693A-7517-7C1F-D8A9AD554467}"/>
          </ac:spMkLst>
        </pc:spChg>
        <pc:spChg chg="mod">
          <ac:chgData name="Carman Li" userId="e0fcf4ae-ca00-48e1-9073-9d2facd7aa80" providerId="ADAL" clId="{E3C4AF37-C016-4CC8-9F49-0B2D9BAA1C93}" dt="2022-09-20T02:18:36.949" v="41" actId="207"/>
          <ac:spMkLst>
            <pc:docMk/>
            <pc:sldMk cId="0" sldId="261"/>
            <ac:spMk id="15" creationId="{D99B3260-FBAE-D8F0-2056-12E65004CAE9}"/>
          </ac:spMkLst>
        </pc:spChg>
        <pc:spChg chg="mod">
          <ac:chgData name="Carman Li" userId="e0fcf4ae-ca00-48e1-9073-9d2facd7aa80" providerId="ADAL" clId="{E3C4AF37-C016-4CC8-9F49-0B2D9BAA1C93}" dt="2022-09-20T02:17:50.035" v="32" actId="207"/>
          <ac:spMkLst>
            <pc:docMk/>
            <pc:sldMk cId="0" sldId="261"/>
            <ac:spMk id="84" creationId="{00000000-0000-0000-0000-000000000000}"/>
          </ac:spMkLst>
        </pc:spChg>
        <pc:spChg chg="mod">
          <ac:chgData name="Carman Li" userId="e0fcf4ae-ca00-48e1-9073-9d2facd7aa80" providerId="ADAL" clId="{E3C4AF37-C016-4CC8-9F49-0B2D9BAA1C93}" dt="2022-09-20T02:17:45.314" v="31" actId="207"/>
          <ac:spMkLst>
            <pc:docMk/>
            <pc:sldMk cId="0" sldId="261"/>
            <ac:spMk id="85" creationId="{00000000-0000-0000-0000-000000000000}"/>
          </ac:spMkLst>
        </pc:spChg>
      </pc:sldChg>
      <pc:sldChg chg="addSp delSp modSp mod delAnim">
        <pc:chgData name="Carman Li" userId="e0fcf4ae-ca00-48e1-9073-9d2facd7aa80" providerId="ADAL" clId="{E3C4AF37-C016-4CC8-9F49-0B2D9BAA1C93}" dt="2022-09-20T02:40:14.145" v="174"/>
        <pc:sldMkLst>
          <pc:docMk/>
          <pc:sldMk cId="0" sldId="263"/>
        </pc:sldMkLst>
        <pc:spChg chg="mod">
          <ac:chgData name="Carman Li" userId="e0fcf4ae-ca00-48e1-9073-9d2facd7aa80" providerId="ADAL" clId="{E3C4AF37-C016-4CC8-9F49-0B2D9BAA1C93}" dt="2022-09-20T02:39:59.770" v="168" actId="207"/>
          <ac:spMkLst>
            <pc:docMk/>
            <pc:sldMk cId="0" sldId="263"/>
            <ac:spMk id="103" creationId="{00000000-0000-0000-0000-000000000000}"/>
          </ac:spMkLst>
        </pc:spChg>
        <pc:picChg chg="add del mod">
          <ac:chgData name="Carman Li" userId="e0fcf4ae-ca00-48e1-9073-9d2facd7aa80" providerId="ADAL" clId="{E3C4AF37-C016-4CC8-9F49-0B2D9BAA1C93}" dt="2022-09-20T02:40:12.344" v="172" actId="21"/>
          <ac:picMkLst>
            <pc:docMk/>
            <pc:sldMk cId="0" sldId="263"/>
            <ac:picMk id="2" creationId="{4B0EC2FA-6929-1128-6A41-B8A823C12F42}"/>
          </ac:picMkLst>
        </pc:picChg>
        <pc:picChg chg="add mod">
          <ac:chgData name="Carman Li" userId="e0fcf4ae-ca00-48e1-9073-9d2facd7aa80" providerId="ADAL" clId="{E3C4AF37-C016-4CC8-9F49-0B2D9BAA1C93}" dt="2022-09-20T02:40:14.145" v="174"/>
          <ac:picMkLst>
            <pc:docMk/>
            <pc:sldMk cId="0" sldId="263"/>
            <ac:picMk id="3" creationId="{8B6085D9-8682-B5CF-3468-B2C900EE4D20}"/>
          </ac:picMkLst>
        </pc:picChg>
        <pc:picChg chg="del">
          <ac:chgData name="Carman Li" userId="e0fcf4ae-ca00-48e1-9073-9d2facd7aa80" providerId="ADAL" clId="{E3C4AF37-C016-4CC8-9F49-0B2D9BAA1C93}" dt="2022-09-20T02:40:13.892" v="173" actId="478"/>
          <ac:picMkLst>
            <pc:docMk/>
            <pc:sldMk cId="0" sldId="263"/>
            <ac:picMk id="9" creationId="{56740B32-68B8-6F74-3749-FEA8B4A0631B}"/>
          </ac:picMkLst>
        </pc:picChg>
      </pc:sldChg>
      <pc:sldChg chg="modSp mod">
        <pc:chgData name="Carman Li" userId="e0fcf4ae-ca00-48e1-9073-9d2facd7aa80" providerId="ADAL" clId="{E3C4AF37-C016-4CC8-9F49-0B2D9BAA1C93}" dt="2022-09-20T02:26:21.818" v="52" actId="207"/>
        <pc:sldMkLst>
          <pc:docMk/>
          <pc:sldMk cId="0" sldId="265"/>
        </pc:sldMkLst>
        <pc:spChg chg="mod">
          <ac:chgData name="Carman Li" userId="e0fcf4ae-ca00-48e1-9073-9d2facd7aa80" providerId="ADAL" clId="{E3C4AF37-C016-4CC8-9F49-0B2D9BAA1C93}" dt="2022-09-20T02:26:21.818" v="52" actId="207"/>
          <ac:spMkLst>
            <pc:docMk/>
            <pc:sldMk cId="0" sldId="265"/>
            <ac:spMk id="122" creationId="{00000000-0000-0000-0000-000000000000}"/>
          </ac:spMkLst>
        </pc:spChg>
      </pc:sldChg>
      <pc:sldChg chg="modSp mod">
        <pc:chgData name="Carman Li" userId="e0fcf4ae-ca00-48e1-9073-9d2facd7aa80" providerId="ADAL" clId="{E3C4AF37-C016-4CC8-9F49-0B2D9BAA1C93}" dt="2022-09-20T02:26:59.829" v="65" actId="207"/>
        <pc:sldMkLst>
          <pc:docMk/>
          <pc:sldMk cId="0" sldId="268"/>
        </pc:sldMkLst>
        <pc:spChg chg="mod">
          <ac:chgData name="Carman Li" userId="e0fcf4ae-ca00-48e1-9073-9d2facd7aa80" providerId="ADAL" clId="{E3C4AF37-C016-4CC8-9F49-0B2D9BAA1C93}" dt="2022-09-20T02:26:59.829" v="65" actId="207"/>
          <ac:spMkLst>
            <pc:docMk/>
            <pc:sldMk cId="0" sldId="268"/>
            <ac:spMk id="146" creationId="{00000000-0000-0000-0000-000000000000}"/>
          </ac:spMkLst>
        </pc:spChg>
      </pc:sldChg>
      <pc:sldChg chg="modSp mod">
        <pc:chgData name="Carman Li" userId="e0fcf4ae-ca00-48e1-9073-9d2facd7aa80" providerId="ADAL" clId="{E3C4AF37-C016-4CC8-9F49-0B2D9BAA1C93}" dt="2022-09-20T02:28:56.125" v="86" actId="207"/>
        <pc:sldMkLst>
          <pc:docMk/>
          <pc:sldMk cId="0" sldId="269"/>
        </pc:sldMkLst>
        <pc:spChg chg="mod">
          <ac:chgData name="Carman Li" userId="e0fcf4ae-ca00-48e1-9073-9d2facd7aa80" providerId="ADAL" clId="{E3C4AF37-C016-4CC8-9F49-0B2D9BAA1C93}" dt="2022-09-20T02:28:56.125" v="86" actId="207"/>
          <ac:spMkLst>
            <pc:docMk/>
            <pc:sldMk cId="0" sldId="269"/>
            <ac:spMk id="11" creationId="{D1FF137A-596A-4C6F-9C96-92CD03E729DD}"/>
          </ac:spMkLst>
        </pc:spChg>
      </pc:sldChg>
      <pc:sldChg chg="modSp mod">
        <pc:chgData name="Carman Li" userId="e0fcf4ae-ca00-48e1-9073-9d2facd7aa80" providerId="ADAL" clId="{E3C4AF37-C016-4CC8-9F49-0B2D9BAA1C93}" dt="2022-09-20T02:32:47.159" v="116" actId="12"/>
        <pc:sldMkLst>
          <pc:docMk/>
          <pc:sldMk cId="0" sldId="273"/>
        </pc:sldMkLst>
        <pc:spChg chg="mod">
          <ac:chgData name="Carman Li" userId="e0fcf4ae-ca00-48e1-9073-9d2facd7aa80" providerId="ADAL" clId="{E3C4AF37-C016-4CC8-9F49-0B2D9BAA1C93}" dt="2022-09-20T02:32:47.159" v="116" actId="12"/>
          <ac:spMkLst>
            <pc:docMk/>
            <pc:sldMk cId="0" sldId="273"/>
            <ac:spMk id="200" creationId="{00000000-0000-0000-0000-000000000000}"/>
          </ac:spMkLst>
        </pc:spChg>
        <pc:spChg chg="mod">
          <ac:chgData name="Carman Li" userId="e0fcf4ae-ca00-48e1-9073-9d2facd7aa80" providerId="ADAL" clId="{E3C4AF37-C016-4CC8-9F49-0B2D9BAA1C93}" dt="2022-09-20T02:32:36.086" v="114" actId="207"/>
          <ac:spMkLst>
            <pc:docMk/>
            <pc:sldMk cId="0" sldId="273"/>
            <ac:spMk id="201" creationId="{00000000-0000-0000-0000-000000000000}"/>
          </ac:spMkLst>
        </pc:spChg>
      </pc:sldChg>
      <pc:sldChg chg="modSp mod">
        <pc:chgData name="Carman Li" userId="e0fcf4ae-ca00-48e1-9073-9d2facd7aa80" providerId="ADAL" clId="{E3C4AF37-C016-4CC8-9F49-0B2D9BAA1C93}" dt="2022-09-20T02:44:01.366" v="234" actId="207"/>
        <pc:sldMkLst>
          <pc:docMk/>
          <pc:sldMk cId="0" sldId="285"/>
        </pc:sldMkLst>
        <pc:spChg chg="mod">
          <ac:chgData name="Carman Li" userId="e0fcf4ae-ca00-48e1-9073-9d2facd7aa80" providerId="ADAL" clId="{E3C4AF37-C016-4CC8-9F49-0B2D9BAA1C93}" dt="2022-09-20T02:37:09.295" v="164" actId="207"/>
          <ac:spMkLst>
            <pc:docMk/>
            <pc:sldMk cId="0" sldId="285"/>
            <ac:spMk id="3" creationId="{023805C7-5869-BD85-2C6E-8D1A18741685}"/>
          </ac:spMkLst>
        </pc:spChg>
        <pc:spChg chg="mod">
          <ac:chgData name="Carman Li" userId="e0fcf4ae-ca00-48e1-9073-9d2facd7aa80" providerId="ADAL" clId="{E3C4AF37-C016-4CC8-9F49-0B2D9BAA1C93}" dt="2022-09-20T02:44:01.366" v="234" actId="207"/>
          <ac:spMkLst>
            <pc:docMk/>
            <pc:sldMk cId="0" sldId="285"/>
            <ac:spMk id="4" creationId="{C1447E44-6725-D8AB-9B54-B0C4269DA8E9}"/>
          </ac:spMkLst>
        </pc:spChg>
      </pc:sldChg>
      <pc:sldChg chg="modSp mod">
        <pc:chgData name="Carman Li" userId="e0fcf4ae-ca00-48e1-9073-9d2facd7aa80" providerId="ADAL" clId="{E3C4AF37-C016-4CC8-9F49-0B2D9BAA1C93}" dt="2022-09-20T02:42:57.117" v="217" actId="20577"/>
        <pc:sldMkLst>
          <pc:docMk/>
          <pc:sldMk cId="2440264680" sldId="299"/>
        </pc:sldMkLst>
        <pc:spChg chg="mod">
          <ac:chgData name="Carman Li" userId="e0fcf4ae-ca00-48e1-9073-9d2facd7aa80" providerId="ADAL" clId="{E3C4AF37-C016-4CC8-9F49-0B2D9BAA1C93}" dt="2022-09-20T02:41:44.344" v="193" actId="207"/>
          <ac:spMkLst>
            <pc:docMk/>
            <pc:sldMk cId="2440264680" sldId="299"/>
            <ac:spMk id="2" creationId="{366CCA31-6F89-4656-BF47-31EE636C3639}"/>
          </ac:spMkLst>
        </pc:spChg>
        <pc:spChg chg="mod">
          <ac:chgData name="Carman Li" userId="e0fcf4ae-ca00-48e1-9073-9d2facd7aa80" providerId="ADAL" clId="{E3C4AF37-C016-4CC8-9F49-0B2D9BAA1C93}" dt="2022-09-20T02:41:44.344" v="193" actId="207"/>
          <ac:spMkLst>
            <pc:docMk/>
            <pc:sldMk cId="2440264680" sldId="299"/>
            <ac:spMk id="7" creationId="{B216EC87-42A6-46BD-8508-C0D0D8965737}"/>
          </ac:spMkLst>
        </pc:spChg>
        <pc:spChg chg="mod">
          <ac:chgData name="Carman Li" userId="e0fcf4ae-ca00-48e1-9073-9d2facd7aa80" providerId="ADAL" clId="{E3C4AF37-C016-4CC8-9F49-0B2D9BAA1C93}" dt="2022-09-20T02:37:04.567" v="163" actId="207"/>
          <ac:spMkLst>
            <pc:docMk/>
            <pc:sldMk cId="2440264680" sldId="299"/>
            <ac:spMk id="13" creationId="{2E6F0709-E883-B844-ED0D-ED327F5AA8C7}"/>
          </ac:spMkLst>
        </pc:spChg>
        <pc:spChg chg="mod">
          <ac:chgData name="Carman Li" userId="e0fcf4ae-ca00-48e1-9073-9d2facd7aa80" providerId="ADAL" clId="{E3C4AF37-C016-4CC8-9F49-0B2D9BAA1C93}" dt="2022-09-20T02:42:36.595" v="209" actId="1076"/>
          <ac:spMkLst>
            <pc:docMk/>
            <pc:sldMk cId="2440264680" sldId="299"/>
            <ac:spMk id="16" creationId="{3B3D419A-B434-025E-1161-6634D8884824}"/>
          </ac:spMkLst>
        </pc:spChg>
        <pc:spChg chg="mod ord">
          <ac:chgData name="Carman Li" userId="e0fcf4ae-ca00-48e1-9073-9d2facd7aa80" providerId="ADAL" clId="{E3C4AF37-C016-4CC8-9F49-0B2D9BAA1C93}" dt="2022-09-20T02:42:31.379" v="207" actId="1076"/>
          <ac:spMkLst>
            <pc:docMk/>
            <pc:sldMk cId="2440264680" sldId="299"/>
            <ac:spMk id="18" creationId="{B2A57EDF-1B1E-11B3-0B41-0988AB263187}"/>
          </ac:spMkLst>
        </pc:spChg>
        <pc:spChg chg="mod">
          <ac:chgData name="Carman Li" userId="e0fcf4ae-ca00-48e1-9073-9d2facd7aa80" providerId="ADAL" clId="{E3C4AF37-C016-4CC8-9F49-0B2D9BAA1C93}" dt="2022-09-20T02:42:57.117" v="217" actId="20577"/>
          <ac:spMkLst>
            <pc:docMk/>
            <pc:sldMk cId="2440264680" sldId="299"/>
            <ac:spMk id="19" creationId="{5B9E860E-C046-737E-07AA-DB66B8C62C27}"/>
          </ac:spMkLst>
        </pc:spChg>
        <pc:spChg chg="mod">
          <ac:chgData name="Carman Li" userId="e0fcf4ae-ca00-48e1-9073-9d2facd7aa80" providerId="ADAL" clId="{E3C4AF37-C016-4CC8-9F49-0B2D9BAA1C93}" dt="2022-09-20T02:42:38.691" v="210" actId="1076"/>
          <ac:spMkLst>
            <pc:docMk/>
            <pc:sldMk cId="2440264680" sldId="299"/>
            <ac:spMk id="20" creationId="{E2DD6452-CFAA-EE01-E00A-7F10D03D3C6A}"/>
          </ac:spMkLst>
        </pc:spChg>
        <pc:spChg chg="mod">
          <ac:chgData name="Carman Li" userId="e0fcf4ae-ca00-48e1-9073-9d2facd7aa80" providerId="ADAL" clId="{E3C4AF37-C016-4CC8-9F49-0B2D9BAA1C93}" dt="2022-09-20T02:42:46.539" v="213" actId="14100"/>
          <ac:spMkLst>
            <pc:docMk/>
            <pc:sldMk cId="2440264680" sldId="299"/>
            <ac:spMk id="21" creationId="{8E06E569-18AB-970D-247D-360ADAFDBD9D}"/>
          </ac:spMkLst>
        </pc:spChg>
        <pc:spChg chg="mod">
          <ac:chgData name="Carman Li" userId="e0fcf4ae-ca00-48e1-9073-9d2facd7aa80" providerId="ADAL" clId="{E3C4AF37-C016-4CC8-9F49-0B2D9BAA1C93}" dt="2022-09-20T02:41:09.392" v="189" actId="2711"/>
          <ac:spMkLst>
            <pc:docMk/>
            <pc:sldMk cId="2440264680" sldId="299"/>
            <ac:spMk id="33" creationId="{31B1AB1E-6E2B-234C-2508-65F1D2F6D80C}"/>
          </ac:spMkLst>
        </pc:spChg>
        <pc:spChg chg="mod">
          <ac:chgData name="Carman Li" userId="e0fcf4ae-ca00-48e1-9073-9d2facd7aa80" providerId="ADAL" clId="{E3C4AF37-C016-4CC8-9F49-0B2D9BAA1C93}" dt="2022-09-20T02:41:44.344" v="193" actId="207"/>
          <ac:spMkLst>
            <pc:docMk/>
            <pc:sldMk cId="2440264680" sldId="299"/>
            <ac:spMk id="45" creationId="{E38C44F7-ACEC-7C99-2E7C-F6675E0B2BEE}"/>
          </ac:spMkLst>
        </pc:spChg>
        <pc:cxnChg chg="mod">
          <ac:chgData name="Carman Li" userId="e0fcf4ae-ca00-48e1-9073-9d2facd7aa80" providerId="ADAL" clId="{E3C4AF37-C016-4CC8-9F49-0B2D9BAA1C93}" dt="2022-09-20T02:42:10.100" v="194" actId="208"/>
          <ac:cxnSpMkLst>
            <pc:docMk/>
            <pc:sldMk cId="2440264680" sldId="299"/>
            <ac:cxnSpMk id="9" creationId="{70D0F01A-D9FA-49E3-B207-F9146EA149BD}"/>
          </ac:cxnSpMkLst>
        </pc:cxnChg>
        <pc:cxnChg chg="mod">
          <ac:chgData name="Carman Li" userId="e0fcf4ae-ca00-48e1-9073-9d2facd7aa80" providerId="ADAL" clId="{E3C4AF37-C016-4CC8-9F49-0B2D9BAA1C93}" dt="2022-09-20T02:42:10.100" v="194" actId="208"/>
          <ac:cxnSpMkLst>
            <pc:docMk/>
            <pc:sldMk cId="2440264680" sldId="299"/>
            <ac:cxnSpMk id="11" creationId="{CC85B53F-B45E-4120-A8DB-101B0C301EFF}"/>
          </ac:cxnSpMkLst>
        </pc:cxnChg>
        <pc:cxnChg chg="mod">
          <ac:chgData name="Carman Li" userId="e0fcf4ae-ca00-48e1-9073-9d2facd7aa80" providerId="ADAL" clId="{E3C4AF37-C016-4CC8-9F49-0B2D9BAA1C93}" dt="2022-09-20T02:42:36.595" v="209" actId="1076"/>
          <ac:cxnSpMkLst>
            <pc:docMk/>
            <pc:sldMk cId="2440264680" sldId="299"/>
            <ac:cxnSpMk id="22" creationId="{88F28123-39B9-877C-53C8-8C171EBBA196}"/>
          </ac:cxnSpMkLst>
        </pc:cxnChg>
        <pc:cxnChg chg="mod">
          <ac:chgData name="Carman Li" userId="e0fcf4ae-ca00-48e1-9073-9d2facd7aa80" providerId="ADAL" clId="{E3C4AF37-C016-4CC8-9F49-0B2D9BAA1C93}" dt="2022-09-20T02:42:44.660" v="212" actId="1076"/>
          <ac:cxnSpMkLst>
            <pc:docMk/>
            <pc:sldMk cId="2440264680" sldId="299"/>
            <ac:cxnSpMk id="23" creationId="{85373B5A-6B6B-4D92-F326-B223541F8E76}"/>
          </ac:cxnSpMkLst>
        </pc:cxnChg>
        <pc:cxnChg chg="mod">
          <ac:chgData name="Carman Li" userId="e0fcf4ae-ca00-48e1-9073-9d2facd7aa80" providerId="ADAL" clId="{E3C4AF37-C016-4CC8-9F49-0B2D9BAA1C93}" dt="2022-09-20T02:42:20.298" v="204" actId="1037"/>
          <ac:cxnSpMkLst>
            <pc:docMk/>
            <pc:sldMk cId="2440264680" sldId="299"/>
            <ac:cxnSpMk id="24" creationId="{B2629C1A-D4DC-7E84-C020-788DB6851069}"/>
          </ac:cxnSpMkLst>
        </pc:cxnChg>
        <pc:cxnChg chg="mod">
          <ac:chgData name="Carman Li" userId="e0fcf4ae-ca00-48e1-9073-9d2facd7aa80" providerId="ADAL" clId="{E3C4AF37-C016-4CC8-9F49-0B2D9BAA1C93}" dt="2022-09-20T02:42:31.379" v="207" actId="1076"/>
          <ac:cxnSpMkLst>
            <pc:docMk/>
            <pc:sldMk cId="2440264680" sldId="299"/>
            <ac:cxnSpMk id="25" creationId="{D517909C-F604-206F-FAC4-8E08B1FD13E1}"/>
          </ac:cxnSpMkLst>
        </pc:cxnChg>
        <pc:cxnChg chg="mod">
          <ac:chgData name="Carman Li" userId="e0fcf4ae-ca00-48e1-9073-9d2facd7aa80" providerId="ADAL" clId="{E3C4AF37-C016-4CC8-9F49-0B2D9BAA1C93}" dt="2022-09-20T02:42:10.100" v="194" actId="208"/>
          <ac:cxnSpMkLst>
            <pc:docMk/>
            <pc:sldMk cId="2440264680" sldId="299"/>
            <ac:cxnSpMk id="46" creationId="{9CEF471E-1EF3-0E70-7F71-B51E045BB862}"/>
          </ac:cxnSpMkLst>
        </pc:cxnChg>
      </pc:sldChg>
      <pc:sldChg chg="modSp mod">
        <pc:chgData name="Carman Li" userId="e0fcf4ae-ca00-48e1-9073-9d2facd7aa80" providerId="ADAL" clId="{E3C4AF37-C016-4CC8-9F49-0B2D9BAA1C93}" dt="2022-09-20T02:18:50.500" v="45" actId="207"/>
        <pc:sldMkLst>
          <pc:docMk/>
          <pc:sldMk cId="3025519463" sldId="336"/>
        </pc:sldMkLst>
        <pc:spChg chg="mod">
          <ac:chgData name="Carman Li" userId="e0fcf4ae-ca00-48e1-9073-9d2facd7aa80" providerId="ADAL" clId="{E3C4AF37-C016-4CC8-9F49-0B2D9BAA1C93}" dt="2022-09-20T02:18:44.341" v="43" actId="207"/>
          <ac:spMkLst>
            <pc:docMk/>
            <pc:sldMk cId="3025519463" sldId="336"/>
            <ac:spMk id="4" creationId="{63297C55-C0DB-97B1-2FCA-B0F3F1E37F70}"/>
          </ac:spMkLst>
        </pc:spChg>
        <pc:spChg chg="mod">
          <ac:chgData name="Carman Li" userId="e0fcf4ae-ca00-48e1-9073-9d2facd7aa80" providerId="ADAL" clId="{E3C4AF37-C016-4CC8-9F49-0B2D9BAA1C93}" dt="2022-09-20T02:18:50.500" v="45" actId="207"/>
          <ac:spMkLst>
            <pc:docMk/>
            <pc:sldMk cId="3025519463" sldId="336"/>
            <ac:spMk id="10" creationId="{5207CE1C-8BB0-88F1-C212-7B54ED510F3D}"/>
          </ac:spMkLst>
        </pc:spChg>
        <pc:spChg chg="mod">
          <ac:chgData name="Carman Li" userId="e0fcf4ae-ca00-48e1-9073-9d2facd7aa80" providerId="ADAL" clId="{E3C4AF37-C016-4CC8-9F49-0B2D9BAA1C93}" dt="2022-09-20T02:18:46.421" v="44" actId="207"/>
          <ac:spMkLst>
            <pc:docMk/>
            <pc:sldMk cId="3025519463" sldId="336"/>
            <ac:spMk id="11" creationId="{5D62E2DA-B7D8-8C3F-F2CB-47BC7C3BE45D}"/>
          </ac:spMkLst>
        </pc:spChg>
      </pc:sldChg>
      <pc:sldChg chg="modSp mod">
        <pc:chgData name="Carman Li" userId="e0fcf4ae-ca00-48e1-9073-9d2facd7aa80" providerId="ADAL" clId="{E3C4AF37-C016-4CC8-9F49-0B2D9BAA1C93}" dt="2022-09-20T02:30:29.579" v="103" actId="207"/>
        <pc:sldMkLst>
          <pc:docMk/>
          <pc:sldMk cId="2585693263" sldId="337"/>
        </pc:sldMkLst>
        <pc:spChg chg="mod">
          <ac:chgData name="Carman Li" userId="e0fcf4ae-ca00-48e1-9073-9d2facd7aa80" providerId="ADAL" clId="{E3C4AF37-C016-4CC8-9F49-0B2D9BAA1C93}" dt="2022-09-20T02:26:09.626" v="49" actId="207"/>
          <ac:spMkLst>
            <pc:docMk/>
            <pc:sldMk cId="2585693263" sldId="337"/>
            <ac:spMk id="4" creationId="{63297C55-C0DB-97B1-2FCA-B0F3F1E37F70}"/>
          </ac:spMkLst>
        </pc:spChg>
        <pc:spChg chg="mod">
          <ac:chgData name="Carman Li" userId="e0fcf4ae-ca00-48e1-9073-9d2facd7aa80" providerId="ADAL" clId="{E3C4AF37-C016-4CC8-9F49-0B2D9BAA1C93}" dt="2022-09-20T02:30:29.579" v="103" actId="207"/>
          <ac:spMkLst>
            <pc:docMk/>
            <pc:sldMk cId="2585693263" sldId="337"/>
            <ac:spMk id="10" creationId="{5207CE1C-8BB0-88F1-C212-7B54ED510F3D}"/>
          </ac:spMkLst>
        </pc:spChg>
        <pc:spChg chg="mod">
          <ac:chgData name="Carman Li" userId="e0fcf4ae-ca00-48e1-9073-9d2facd7aa80" providerId="ADAL" clId="{E3C4AF37-C016-4CC8-9F49-0B2D9BAA1C93}" dt="2022-09-20T02:26:15.667" v="51" actId="207"/>
          <ac:spMkLst>
            <pc:docMk/>
            <pc:sldMk cId="2585693263" sldId="337"/>
            <ac:spMk id="11" creationId="{5D62E2DA-B7D8-8C3F-F2CB-47BC7C3BE45D}"/>
          </ac:spMkLst>
        </pc:spChg>
      </pc:sldChg>
      <pc:sldChg chg="modSp mod">
        <pc:chgData name="Carman Li" userId="e0fcf4ae-ca00-48e1-9073-9d2facd7aa80" providerId="ADAL" clId="{E3C4AF37-C016-4CC8-9F49-0B2D9BAA1C93}" dt="2022-09-20T02:26:46.830" v="61" actId="20577"/>
        <pc:sldMkLst>
          <pc:docMk/>
          <pc:sldMk cId="1187880209" sldId="338"/>
        </pc:sldMkLst>
        <pc:spChg chg="mod">
          <ac:chgData name="Carman Li" userId="e0fcf4ae-ca00-48e1-9073-9d2facd7aa80" providerId="ADAL" clId="{E3C4AF37-C016-4CC8-9F49-0B2D9BAA1C93}" dt="2022-09-20T02:26:46.830" v="61" actId="20577"/>
          <ac:spMkLst>
            <pc:docMk/>
            <pc:sldMk cId="1187880209" sldId="338"/>
            <ac:spMk id="18" creationId="{B528B0B3-F891-B28C-2D79-69A26FAC40A6}"/>
          </ac:spMkLst>
        </pc:spChg>
      </pc:sldChg>
      <pc:sldChg chg="modSp mod">
        <pc:chgData name="Carman Li" userId="e0fcf4ae-ca00-48e1-9073-9d2facd7aa80" providerId="ADAL" clId="{E3C4AF37-C016-4CC8-9F49-0B2D9BAA1C93}" dt="2022-09-20T02:31:32.187" v="109" actId="207"/>
        <pc:sldMkLst>
          <pc:docMk/>
          <pc:sldMk cId="272615983" sldId="339"/>
        </pc:sldMkLst>
        <pc:spChg chg="mod">
          <ac:chgData name="Carman Li" userId="e0fcf4ae-ca00-48e1-9073-9d2facd7aa80" providerId="ADAL" clId="{E3C4AF37-C016-4CC8-9F49-0B2D9BAA1C93}" dt="2022-09-20T02:31:28.019" v="108" actId="14100"/>
          <ac:spMkLst>
            <pc:docMk/>
            <pc:sldMk cId="272615983" sldId="339"/>
            <ac:spMk id="3" creationId="{6239D9F9-7FF6-6B1A-84FC-138B450ED312}"/>
          </ac:spMkLst>
        </pc:spChg>
        <pc:spChg chg="mod">
          <ac:chgData name="Carman Li" userId="e0fcf4ae-ca00-48e1-9073-9d2facd7aa80" providerId="ADAL" clId="{E3C4AF37-C016-4CC8-9F49-0B2D9BAA1C93}" dt="2022-09-20T02:31:32.187" v="109" actId="207"/>
          <ac:spMkLst>
            <pc:docMk/>
            <pc:sldMk cId="272615983" sldId="339"/>
            <ac:spMk id="4" creationId="{DE014BBC-A6C8-C0F8-AB81-C19FD0AFEC60}"/>
          </ac:spMkLst>
        </pc:spChg>
        <pc:spChg chg="mod">
          <ac:chgData name="Carman Li" userId="e0fcf4ae-ca00-48e1-9073-9d2facd7aa80" providerId="ADAL" clId="{E3C4AF37-C016-4CC8-9F49-0B2D9BAA1C93}" dt="2022-09-20T02:26:52.443" v="62" actId="207"/>
          <ac:spMkLst>
            <pc:docMk/>
            <pc:sldMk cId="272615983" sldId="339"/>
            <ac:spMk id="5" creationId="{7DBBBF0B-B85F-1444-AB3A-12850FC09D51}"/>
          </ac:spMkLst>
        </pc:spChg>
        <pc:spChg chg="mod">
          <ac:chgData name="Carman Li" userId="e0fcf4ae-ca00-48e1-9073-9d2facd7aa80" providerId="ADAL" clId="{E3C4AF37-C016-4CC8-9F49-0B2D9BAA1C93}" dt="2022-09-20T02:31:25.548" v="107" actId="14100"/>
          <ac:spMkLst>
            <pc:docMk/>
            <pc:sldMk cId="272615983" sldId="339"/>
            <ac:spMk id="6" creationId="{3BA19BBD-7FD4-5518-926B-E8011DF1F0A0}"/>
          </ac:spMkLst>
        </pc:spChg>
      </pc:sldChg>
      <pc:sldChg chg="modSp mod">
        <pc:chgData name="Carman Li" userId="e0fcf4ae-ca00-48e1-9073-9d2facd7aa80" providerId="ADAL" clId="{E3C4AF37-C016-4CC8-9F49-0B2D9BAA1C93}" dt="2022-09-20T02:28:51.068" v="85" actId="207"/>
        <pc:sldMkLst>
          <pc:docMk/>
          <pc:sldMk cId="1372986522" sldId="340"/>
        </pc:sldMkLst>
        <pc:spChg chg="mod">
          <ac:chgData name="Carman Li" userId="e0fcf4ae-ca00-48e1-9073-9d2facd7aa80" providerId="ADAL" clId="{E3C4AF37-C016-4CC8-9F49-0B2D9BAA1C93}" dt="2022-09-20T02:28:51.068" v="85" actId="207"/>
          <ac:spMkLst>
            <pc:docMk/>
            <pc:sldMk cId="1372986522" sldId="340"/>
            <ac:spMk id="2" creationId="{6D5F4326-1C0C-4D40-A195-EFE56A1CCEB6}"/>
          </ac:spMkLst>
        </pc:spChg>
        <pc:spChg chg="mod">
          <ac:chgData name="Carman Li" userId="e0fcf4ae-ca00-48e1-9073-9d2facd7aa80" providerId="ADAL" clId="{E3C4AF37-C016-4CC8-9F49-0B2D9BAA1C93}" dt="2022-09-20T02:28:37.780" v="82" actId="207"/>
          <ac:spMkLst>
            <pc:docMk/>
            <pc:sldMk cId="1372986522" sldId="340"/>
            <ac:spMk id="4" creationId="{0522D206-B82C-45A8-BE73-642FC931C201}"/>
          </ac:spMkLst>
        </pc:spChg>
      </pc:sldChg>
      <pc:sldChg chg="modSp mod">
        <pc:chgData name="Carman Li" userId="e0fcf4ae-ca00-48e1-9073-9d2facd7aa80" providerId="ADAL" clId="{E3C4AF37-C016-4CC8-9F49-0B2D9BAA1C93}" dt="2022-09-20T02:44:29.148" v="235" actId="1076"/>
        <pc:sldMkLst>
          <pc:docMk/>
          <pc:sldMk cId="4003867332" sldId="343"/>
        </pc:sldMkLst>
        <pc:spChg chg="mod">
          <ac:chgData name="Carman Li" userId="e0fcf4ae-ca00-48e1-9073-9d2facd7aa80" providerId="ADAL" clId="{E3C4AF37-C016-4CC8-9F49-0B2D9BAA1C93}" dt="2022-09-20T02:44:29.148" v="235" actId="1076"/>
          <ac:spMkLst>
            <pc:docMk/>
            <pc:sldMk cId="4003867332" sldId="343"/>
            <ac:spMk id="9" creationId="{E4F65E5F-A0B1-9FB8-0D53-3272BE410CDD}"/>
          </ac:spMkLst>
        </pc:spChg>
        <pc:spChg chg="mod">
          <ac:chgData name="Carman Li" userId="e0fcf4ae-ca00-48e1-9073-9d2facd7aa80" providerId="ADAL" clId="{E3C4AF37-C016-4CC8-9F49-0B2D9BAA1C93}" dt="2022-09-20T02:31:45.020" v="110" actId="207"/>
          <ac:spMkLst>
            <pc:docMk/>
            <pc:sldMk cId="4003867332" sldId="343"/>
            <ac:spMk id="10" creationId="{5207CE1C-8BB0-88F1-C212-7B54ED510F3D}"/>
          </ac:spMkLst>
        </pc:spChg>
        <pc:spChg chg="mod">
          <ac:chgData name="Carman Li" userId="e0fcf4ae-ca00-48e1-9073-9d2facd7aa80" providerId="ADAL" clId="{E3C4AF37-C016-4CC8-9F49-0B2D9BAA1C93}" dt="2022-09-20T02:27:36.213" v="81" actId="207"/>
          <ac:spMkLst>
            <pc:docMk/>
            <pc:sldMk cId="4003867332" sldId="343"/>
            <ac:spMk id="11" creationId="{5D62E2DA-B7D8-8C3F-F2CB-47BC7C3BE45D}"/>
          </ac:spMkLst>
        </pc:spChg>
        <pc:cxnChg chg="mod">
          <ac:chgData name="Carman Li" userId="e0fcf4ae-ca00-48e1-9073-9d2facd7aa80" providerId="ADAL" clId="{E3C4AF37-C016-4CC8-9F49-0B2D9BAA1C93}" dt="2022-09-20T02:31:59.885" v="111" actId="208"/>
          <ac:cxnSpMkLst>
            <pc:docMk/>
            <pc:sldMk cId="4003867332" sldId="343"/>
            <ac:cxnSpMk id="16" creationId="{DA925236-6410-243D-B017-061CC9A0FA9F}"/>
          </ac:cxnSpMkLst>
        </pc:cxnChg>
        <pc:cxnChg chg="mod">
          <ac:chgData name="Carman Li" userId="e0fcf4ae-ca00-48e1-9073-9d2facd7aa80" providerId="ADAL" clId="{E3C4AF37-C016-4CC8-9F49-0B2D9BAA1C93}" dt="2022-09-20T02:31:59.885" v="111" actId="208"/>
          <ac:cxnSpMkLst>
            <pc:docMk/>
            <pc:sldMk cId="4003867332" sldId="343"/>
            <ac:cxnSpMk id="19" creationId="{AB028A7B-D476-C871-8700-9F396B8AAFF8}"/>
          </ac:cxnSpMkLst>
        </pc:cxnChg>
        <pc:cxnChg chg="mod">
          <ac:chgData name="Carman Li" userId="e0fcf4ae-ca00-48e1-9073-9d2facd7aa80" providerId="ADAL" clId="{E3C4AF37-C016-4CC8-9F49-0B2D9BAA1C93}" dt="2022-09-20T02:31:59.885" v="111" actId="208"/>
          <ac:cxnSpMkLst>
            <pc:docMk/>
            <pc:sldMk cId="4003867332" sldId="343"/>
            <ac:cxnSpMk id="23" creationId="{F8C93E04-2682-1D0E-C8DE-BA8A1CAAFE2F}"/>
          </ac:cxnSpMkLst>
        </pc:cxnChg>
        <pc:cxnChg chg="mod">
          <ac:chgData name="Carman Li" userId="e0fcf4ae-ca00-48e1-9073-9d2facd7aa80" providerId="ADAL" clId="{E3C4AF37-C016-4CC8-9F49-0B2D9BAA1C93}" dt="2022-09-20T02:31:59.885" v="111" actId="208"/>
          <ac:cxnSpMkLst>
            <pc:docMk/>
            <pc:sldMk cId="4003867332" sldId="343"/>
            <ac:cxnSpMk id="28" creationId="{D2D3D36B-0CF8-66F3-837F-F943C307D6B6}"/>
          </ac:cxnSpMkLst>
        </pc:cxnChg>
      </pc:sldChg>
      <pc:sldChg chg="modSp mod">
        <pc:chgData name="Carman Li" userId="e0fcf4ae-ca00-48e1-9073-9d2facd7aa80" providerId="ADAL" clId="{E3C4AF37-C016-4CC8-9F49-0B2D9BAA1C93}" dt="2022-09-20T02:30:08.050" v="100" actId="207"/>
        <pc:sldMkLst>
          <pc:docMk/>
          <pc:sldMk cId="3914533810" sldId="344"/>
        </pc:sldMkLst>
        <pc:spChg chg="mod">
          <ac:chgData name="Carman Li" userId="e0fcf4ae-ca00-48e1-9073-9d2facd7aa80" providerId="ADAL" clId="{E3C4AF37-C016-4CC8-9F49-0B2D9BAA1C93}" dt="2022-09-20T02:29:49.051" v="98" actId="207"/>
          <ac:spMkLst>
            <pc:docMk/>
            <pc:sldMk cId="3914533810" sldId="344"/>
            <ac:spMk id="9" creationId="{E4F65E5F-A0B1-9FB8-0D53-3272BE410CDD}"/>
          </ac:spMkLst>
        </pc:spChg>
        <pc:spChg chg="mod">
          <ac:chgData name="Carman Li" userId="e0fcf4ae-ca00-48e1-9073-9d2facd7aa80" providerId="ADAL" clId="{E3C4AF37-C016-4CC8-9F49-0B2D9BAA1C93}" dt="2022-09-20T02:30:08.050" v="100" actId="207"/>
          <ac:spMkLst>
            <pc:docMk/>
            <pc:sldMk cId="3914533810" sldId="344"/>
            <ac:spMk id="10" creationId="{5207CE1C-8BB0-88F1-C212-7B54ED510F3D}"/>
          </ac:spMkLst>
        </pc:spChg>
      </pc:sldChg>
      <pc:sldChg chg="modSp mod">
        <pc:chgData name="Carman Li" userId="e0fcf4ae-ca00-48e1-9073-9d2facd7aa80" providerId="ADAL" clId="{E3C4AF37-C016-4CC8-9F49-0B2D9BAA1C93}" dt="2022-09-20T02:29:15.740" v="91" actId="207"/>
        <pc:sldMkLst>
          <pc:docMk/>
          <pc:sldMk cId="1914690188" sldId="345"/>
        </pc:sldMkLst>
        <pc:spChg chg="mod">
          <ac:chgData name="Carman Li" userId="e0fcf4ae-ca00-48e1-9073-9d2facd7aa80" providerId="ADAL" clId="{E3C4AF37-C016-4CC8-9F49-0B2D9BAA1C93}" dt="2022-09-20T02:29:04.435" v="89" actId="207"/>
          <ac:spMkLst>
            <pc:docMk/>
            <pc:sldMk cId="1914690188" sldId="345"/>
            <ac:spMk id="21" creationId="{6CD219B1-F4EE-71A1-E06E-F6B8910C3AB7}"/>
          </ac:spMkLst>
        </pc:spChg>
        <pc:spChg chg="mod">
          <ac:chgData name="Carman Li" userId="e0fcf4ae-ca00-48e1-9073-9d2facd7aa80" providerId="ADAL" clId="{E3C4AF37-C016-4CC8-9F49-0B2D9BAA1C93}" dt="2022-09-20T02:29:15.740" v="91" actId="207"/>
          <ac:spMkLst>
            <pc:docMk/>
            <pc:sldMk cId="1914690188" sldId="345"/>
            <ac:spMk id="23" creationId="{D9211750-01CF-BC5D-03FF-CFE3663E4154}"/>
          </ac:spMkLst>
        </pc:spChg>
        <pc:picChg chg="mod">
          <ac:chgData name="Carman Li" userId="e0fcf4ae-ca00-48e1-9073-9d2facd7aa80" providerId="ADAL" clId="{E3C4AF37-C016-4CC8-9F49-0B2D9BAA1C93}" dt="2022-09-20T02:29:12.276" v="90" actId="207"/>
          <ac:picMkLst>
            <pc:docMk/>
            <pc:sldMk cId="1914690188" sldId="345"/>
            <ac:picMk id="8" creationId="{B53BA6F0-0B93-CD48-48FE-14777990BF9A}"/>
          </ac:picMkLst>
        </pc:picChg>
      </pc:sldChg>
      <pc:sldChg chg="modSp mod">
        <pc:chgData name="Carman Li" userId="e0fcf4ae-ca00-48e1-9073-9d2facd7aa80" providerId="ADAL" clId="{E3C4AF37-C016-4CC8-9F49-0B2D9BAA1C93}" dt="2022-09-20T02:32:15.398" v="112" actId="207"/>
        <pc:sldMkLst>
          <pc:docMk/>
          <pc:sldMk cId="1935230088" sldId="346"/>
        </pc:sldMkLst>
        <pc:spChg chg="mod">
          <ac:chgData name="Carman Li" userId="e0fcf4ae-ca00-48e1-9073-9d2facd7aa80" providerId="ADAL" clId="{E3C4AF37-C016-4CC8-9F49-0B2D9BAA1C93}" dt="2022-09-20T02:32:15.398" v="112" actId="207"/>
          <ac:spMkLst>
            <pc:docMk/>
            <pc:sldMk cId="1935230088" sldId="346"/>
            <ac:spMk id="3" creationId="{1E89C3B7-7880-0DD6-1F46-4ADC6292F573}"/>
          </ac:spMkLst>
        </pc:spChg>
        <pc:spChg chg="mod">
          <ac:chgData name="Carman Li" userId="e0fcf4ae-ca00-48e1-9073-9d2facd7aa80" providerId="ADAL" clId="{E3C4AF37-C016-4CC8-9F49-0B2D9BAA1C93}" dt="2022-09-20T02:29:26.803" v="93" actId="207"/>
          <ac:spMkLst>
            <pc:docMk/>
            <pc:sldMk cId="1935230088" sldId="346"/>
            <ac:spMk id="11" creationId="{D1FF137A-596A-4C6F-9C96-92CD03E729DD}"/>
          </ac:spMkLst>
        </pc:spChg>
      </pc:sldChg>
      <pc:sldChg chg="addSp delSp modSp mod delAnim">
        <pc:chgData name="Carman Li" userId="e0fcf4ae-ca00-48e1-9073-9d2facd7aa80" providerId="ADAL" clId="{E3C4AF37-C016-4CC8-9F49-0B2D9BAA1C93}" dt="2022-09-20T02:40:26.266" v="178" actId="207"/>
        <pc:sldMkLst>
          <pc:docMk/>
          <pc:sldMk cId="4262068106" sldId="347"/>
        </pc:sldMkLst>
        <pc:spChg chg="mod">
          <ac:chgData name="Carman Li" userId="e0fcf4ae-ca00-48e1-9073-9d2facd7aa80" providerId="ADAL" clId="{E3C4AF37-C016-4CC8-9F49-0B2D9BAA1C93}" dt="2022-09-20T02:40:26.266" v="178" actId="207"/>
          <ac:spMkLst>
            <pc:docMk/>
            <pc:sldMk cId="4262068106" sldId="347"/>
            <ac:spMk id="103" creationId="{00000000-0000-0000-0000-000000000000}"/>
          </ac:spMkLst>
        </pc:spChg>
        <pc:picChg chg="add mod">
          <ac:chgData name="Carman Li" userId="e0fcf4ae-ca00-48e1-9073-9d2facd7aa80" providerId="ADAL" clId="{E3C4AF37-C016-4CC8-9F49-0B2D9BAA1C93}" dt="2022-09-20T02:40:23.218" v="177" actId="1076"/>
          <ac:picMkLst>
            <pc:docMk/>
            <pc:sldMk cId="4262068106" sldId="347"/>
            <ac:picMk id="2" creationId="{61442079-B197-41BD-9C90-DC8EEDB75C3F}"/>
          </ac:picMkLst>
        </pc:picChg>
        <pc:picChg chg="del">
          <ac:chgData name="Carman Li" userId="e0fcf4ae-ca00-48e1-9073-9d2facd7aa80" providerId="ADAL" clId="{E3C4AF37-C016-4CC8-9F49-0B2D9BAA1C93}" dt="2022-09-20T02:40:20.874" v="175" actId="478"/>
          <ac:picMkLst>
            <pc:docMk/>
            <pc:sldMk cId="4262068106" sldId="347"/>
            <ac:picMk id="9" creationId="{56740B32-68B8-6F74-3749-FEA8B4A0631B}"/>
          </ac:picMkLst>
        </pc:picChg>
      </pc:sldChg>
      <pc:sldChg chg="modSp mod">
        <pc:chgData name="Carman Li" userId="e0fcf4ae-ca00-48e1-9073-9d2facd7aa80" providerId="ADAL" clId="{E3C4AF37-C016-4CC8-9F49-0B2D9BAA1C93}" dt="2022-09-20T02:33:24.683" v="127" actId="113"/>
        <pc:sldMkLst>
          <pc:docMk/>
          <pc:sldMk cId="641371901" sldId="348"/>
        </pc:sldMkLst>
        <pc:spChg chg="mod">
          <ac:chgData name="Carman Li" userId="e0fcf4ae-ca00-48e1-9073-9d2facd7aa80" providerId="ADAL" clId="{E3C4AF37-C016-4CC8-9F49-0B2D9BAA1C93}" dt="2022-09-20T02:32:57.966" v="118" actId="207"/>
          <ac:spMkLst>
            <pc:docMk/>
            <pc:sldMk cId="641371901" sldId="348"/>
            <ac:spMk id="3" creationId="{6239D9F9-7FF6-6B1A-84FC-138B450ED312}"/>
          </ac:spMkLst>
        </pc:spChg>
        <pc:spChg chg="mod">
          <ac:chgData name="Carman Li" userId="e0fcf4ae-ca00-48e1-9073-9d2facd7aa80" providerId="ADAL" clId="{E3C4AF37-C016-4CC8-9F49-0B2D9BAA1C93}" dt="2022-09-20T02:32:55.334" v="117" actId="207"/>
          <ac:spMkLst>
            <pc:docMk/>
            <pc:sldMk cId="641371901" sldId="348"/>
            <ac:spMk id="4" creationId="{DE014BBC-A6C8-C0F8-AB81-C19FD0AFEC60}"/>
          </ac:spMkLst>
        </pc:spChg>
        <pc:spChg chg="mod">
          <ac:chgData name="Carman Li" userId="e0fcf4ae-ca00-48e1-9073-9d2facd7aa80" providerId="ADAL" clId="{E3C4AF37-C016-4CC8-9F49-0B2D9BAA1C93}" dt="2022-09-20T02:33:05.311" v="119" actId="207"/>
          <ac:spMkLst>
            <pc:docMk/>
            <pc:sldMk cId="641371901" sldId="348"/>
            <ac:spMk id="5" creationId="{7DBBBF0B-B85F-1444-AB3A-12850FC09D51}"/>
          </ac:spMkLst>
        </pc:spChg>
        <pc:spChg chg="mod">
          <ac:chgData name="Carman Li" userId="e0fcf4ae-ca00-48e1-9073-9d2facd7aa80" providerId="ADAL" clId="{E3C4AF37-C016-4CC8-9F49-0B2D9BAA1C93}" dt="2022-09-20T02:33:24.683" v="127" actId="113"/>
          <ac:spMkLst>
            <pc:docMk/>
            <pc:sldMk cId="641371901" sldId="348"/>
            <ac:spMk id="6" creationId="{3BA19BBD-7FD4-5518-926B-E8011DF1F0A0}"/>
          </ac:spMkLst>
        </pc:spChg>
      </pc:sldChg>
      <pc:sldChg chg="modSp mod">
        <pc:chgData name="Carman Li" userId="e0fcf4ae-ca00-48e1-9073-9d2facd7aa80" providerId="ADAL" clId="{E3C4AF37-C016-4CC8-9F49-0B2D9BAA1C93}" dt="2022-09-20T02:30:13.291" v="102" actId="207"/>
        <pc:sldMkLst>
          <pc:docMk/>
          <pc:sldMk cId="2781806281" sldId="350"/>
        </pc:sldMkLst>
        <pc:spChg chg="mod">
          <ac:chgData name="Carman Li" userId="e0fcf4ae-ca00-48e1-9073-9d2facd7aa80" providerId="ADAL" clId="{E3C4AF37-C016-4CC8-9F49-0B2D9BAA1C93}" dt="2022-09-20T02:30:13.291" v="102" actId="207"/>
          <ac:spMkLst>
            <pc:docMk/>
            <pc:sldMk cId="2781806281" sldId="350"/>
            <ac:spMk id="10" creationId="{5207CE1C-8BB0-88F1-C212-7B54ED510F3D}"/>
          </ac:spMkLst>
        </pc:spChg>
      </pc:sldChg>
      <pc:sldChg chg="modSp mod">
        <pc:chgData name="Carman Li" userId="e0fcf4ae-ca00-48e1-9073-9d2facd7aa80" providerId="ADAL" clId="{E3C4AF37-C016-4CC8-9F49-0B2D9BAA1C93}" dt="2022-09-20T02:29:35.236" v="94" actId="207"/>
        <pc:sldMkLst>
          <pc:docMk/>
          <pc:sldMk cId="1397644610" sldId="351"/>
        </pc:sldMkLst>
        <pc:spChg chg="mod">
          <ac:chgData name="Carman Li" userId="e0fcf4ae-ca00-48e1-9073-9d2facd7aa80" providerId="ADAL" clId="{E3C4AF37-C016-4CC8-9F49-0B2D9BAA1C93}" dt="2022-09-20T02:29:35.236" v="94" actId="207"/>
          <ac:spMkLst>
            <pc:docMk/>
            <pc:sldMk cId="1397644610" sldId="351"/>
            <ac:spMk id="11" creationId="{D1FF137A-596A-4C6F-9C96-92CD03E729DD}"/>
          </ac:spMkLst>
        </pc:spChg>
      </pc:sldChg>
      <pc:sldChg chg="modSp mod">
        <pc:chgData name="Carman Li" userId="e0fcf4ae-ca00-48e1-9073-9d2facd7aa80" providerId="ADAL" clId="{E3C4AF37-C016-4CC8-9F49-0B2D9BAA1C93}" dt="2022-09-20T02:29:43.555" v="97" actId="207"/>
        <pc:sldMkLst>
          <pc:docMk/>
          <pc:sldMk cId="916949545" sldId="353"/>
        </pc:sldMkLst>
        <pc:spChg chg="mod">
          <ac:chgData name="Carman Li" userId="e0fcf4ae-ca00-48e1-9073-9d2facd7aa80" providerId="ADAL" clId="{E3C4AF37-C016-4CC8-9F49-0B2D9BAA1C93}" dt="2022-09-20T02:29:43.555" v="97" actId="207"/>
          <ac:spMkLst>
            <pc:docMk/>
            <pc:sldMk cId="916949545" sldId="353"/>
            <ac:spMk id="4" creationId="{0522D206-B82C-45A8-BE73-642FC931C201}"/>
          </ac:spMkLst>
        </pc:spChg>
        <pc:picChg chg="mod">
          <ac:chgData name="Carman Li" userId="e0fcf4ae-ca00-48e1-9073-9d2facd7aa80" providerId="ADAL" clId="{E3C4AF37-C016-4CC8-9F49-0B2D9BAA1C93}" dt="2022-09-20T02:29:41.605" v="96" actId="1076"/>
          <ac:picMkLst>
            <pc:docMk/>
            <pc:sldMk cId="916949545" sldId="353"/>
            <ac:picMk id="18" creationId="{8C2FB2C2-58DD-7630-0F52-8050F70710F4}"/>
          </ac:picMkLst>
        </pc:picChg>
      </pc:sldChg>
      <pc:sldChg chg="modSp mod">
        <pc:chgData name="Carman Li" userId="e0fcf4ae-ca00-48e1-9073-9d2facd7aa80" providerId="ADAL" clId="{E3C4AF37-C016-4CC8-9F49-0B2D9BAA1C93}" dt="2022-09-20T02:33:29.803" v="128" actId="207"/>
        <pc:sldMkLst>
          <pc:docMk/>
          <pc:sldMk cId="1868435367" sldId="354"/>
        </pc:sldMkLst>
        <pc:spChg chg="mod">
          <ac:chgData name="Carman Li" userId="e0fcf4ae-ca00-48e1-9073-9d2facd7aa80" providerId="ADAL" clId="{E3C4AF37-C016-4CC8-9F49-0B2D9BAA1C93}" dt="2022-09-20T02:33:29.803" v="128" actId="207"/>
          <ac:spMkLst>
            <pc:docMk/>
            <pc:sldMk cId="1868435367" sldId="354"/>
            <ac:spMk id="146" creationId="{00000000-0000-0000-0000-000000000000}"/>
          </ac:spMkLst>
        </pc:spChg>
      </pc:sldChg>
      <pc:sldChg chg="modSp mod">
        <pc:chgData name="Carman Li" userId="e0fcf4ae-ca00-48e1-9073-9d2facd7aa80" providerId="ADAL" clId="{E3C4AF37-C016-4CC8-9F49-0B2D9BAA1C93}" dt="2022-09-20T02:40:32.506" v="179" actId="207"/>
        <pc:sldMkLst>
          <pc:docMk/>
          <pc:sldMk cId="2667834871" sldId="355"/>
        </pc:sldMkLst>
        <pc:spChg chg="mod">
          <ac:chgData name="Carman Li" userId="e0fcf4ae-ca00-48e1-9073-9d2facd7aa80" providerId="ADAL" clId="{E3C4AF37-C016-4CC8-9F49-0B2D9BAA1C93}" dt="2022-09-20T02:33:40.487" v="129" actId="207"/>
          <ac:spMkLst>
            <pc:docMk/>
            <pc:sldMk cId="2667834871" sldId="355"/>
            <ac:spMk id="9" creationId="{E4F65E5F-A0B1-9FB8-0D53-3272BE410CDD}"/>
          </ac:spMkLst>
        </pc:spChg>
        <pc:spChg chg="mod">
          <ac:chgData name="Carman Li" userId="e0fcf4ae-ca00-48e1-9073-9d2facd7aa80" providerId="ADAL" clId="{E3C4AF37-C016-4CC8-9F49-0B2D9BAA1C93}" dt="2022-09-20T02:40:32.506" v="179" actId="207"/>
          <ac:spMkLst>
            <pc:docMk/>
            <pc:sldMk cId="2667834871" sldId="355"/>
            <ac:spMk id="10" creationId="{5207CE1C-8BB0-88F1-C212-7B54ED510F3D}"/>
          </ac:spMkLst>
        </pc:spChg>
        <pc:spChg chg="mod">
          <ac:chgData name="Carman Li" userId="e0fcf4ae-ca00-48e1-9073-9d2facd7aa80" providerId="ADAL" clId="{E3C4AF37-C016-4CC8-9F49-0B2D9BAA1C93}" dt="2022-09-20T02:33:45.994" v="131" actId="207"/>
          <ac:spMkLst>
            <pc:docMk/>
            <pc:sldMk cId="2667834871" sldId="355"/>
            <ac:spMk id="11" creationId="{5D62E2DA-B7D8-8C3F-F2CB-47BC7C3BE45D}"/>
          </ac:spMkLst>
        </pc:spChg>
      </pc:sldChg>
      <pc:sldChg chg="modSp mod">
        <pc:chgData name="Carman Li" userId="e0fcf4ae-ca00-48e1-9073-9d2facd7aa80" providerId="ADAL" clId="{E3C4AF37-C016-4CC8-9F49-0B2D9BAA1C93}" dt="2022-09-20T02:34:06.839" v="136" actId="207"/>
        <pc:sldMkLst>
          <pc:docMk/>
          <pc:sldMk cId="971902688" sldId="356"/>
        </pc:sldMkLst>
        <pc:spChg chg="mod">
          <ac:chgData name="Carman Li" userId="e0fcf4ae-ca00-48e1-9073-9d2facd7aa80" providerId="ADAL" clId="{E3C4AF37-C016-4CC8-9F49-0B2D9BAA1C93}" dt="2022-09-20T02:33:56.754" v="133" actId="207"/>
          <ac:spMkLst>
            <pc:docMk/>
            <pc:sldMk cId="971902688" sldId="356"/>
            <ac:spMk id="3" creationId="{8D7A1255-E69C-8622-A5CB-2E9E316F4D65}"/>
          </ac:spMkLst>
        </pc:spChg>
        <pc:spChg chg="mod">
          <ac:chgData name="Carman Li" userId="e0fcf4ae-ca00-48e1-9073-9d2facd7aa80" providerId="ADAL" clId="{E3C4AF37-C016-4CC8-9F49-0B2D9BAA1C93}" dt="2022-09-20T02:34:06.839" v="136" actId="207"/>
          <ac:spMkLst>
            <pc:docMk/>
            <pc:sldMk cId="971902688" sldId="356"/>
            <ac:spMk id="5" creationId="{E2508FAB-D5D8-E67D-EE54-6C62FF61B4AB}"/>
          </ac:spMkLst>
        </pc:spChg>
        <pc:spChg chg="mod">
          <ac:chgData name="Carman Li" userId="e0fcf4ae-ca00-48e1-9073-9d2facd7aa80" providerId="ADAL" clId="{E3C4AF37-C016-4CC8-9F49-0B2D9BAA1C93}" dt="2022-09-20T02:34:01.003" v="134" actId="207"/>
          <ac:spMkLst>
            <pc:docMk/>
            <pc:sldMk cId="971902688" sldId="356"/>
            <ac:spMk id="17" creationId="{7593AC25-AAD2-52E1-A9DA-7AA20C3D5BE9}"/>
          </ac:spMkLst>
        </pc:spChg>
      </pc:sldChg>
      <pc:sldChg chg="modSp mod">
        <pc:chgData name="Carman Li" userId="e0fcf4ae-ca00-48e1-9073-9d2facd7aa80" providerId="ADAL" clId="{E3C4AF37-C016-4CC8-9F49-0B2D9BAA1C93}" dt="2022-09-20T02:33:52.131" v="132" actId="207"/>
        <pc:sldMkLst>
          <pc:docMk/>
          <pc:sldMk cId="2180107550" sldId="359"/>
        </pc:sldMkLst>
        <pc:spChg chg="mod">
          <ac:chgData name="Carman Li" userId="e0fcf4ae-ca00-48e1-9073-9d2facd7aa80" providerId="ADAL" clId="{E3C4AF37-C016-4CC8-9F49-0B2D9BAA1C93}" dt="2022-09-20T02:33:52.131" v="132" actId="207"/>
          <ac:spMkLst>
            <pc:docMk/>
            <pc:sldMk cId="2180107550" sldId="359"/>
            <ac:spMk id="21" creationId="{38504AF5-7D7E-6165-2921-FF42C230186D}"/>
          </ac:spMkLst>
        </pc:spChg>
      </pc:sldChg>
      <pc:sldChg chg="modSp mod">
        <pc:chgData name="Carman Li" userId="e0fcf4ae-ca00-48e1-9073-9d2facd7aa80" providerId="ADAL" clId="{E3C4AF37-C016-4CC8-9F49-0B2D9BAA1C93}" dt="2022-09-20T02:39:22.835" v="167" actId="207"/>
        <pc:sldMkLst>
          <pc:docMk/>
          <pc:sldMk cId="1274260133" sldId="360"/>
        </pc:sldMkLst>
        <pc:spChg chg="mod">
          <ac:chgData name="Carman Li" userId="e0fcf4ae-ca00-48e1-9073-9d2facd7aa80" providerId="ADAL" clId="{E3C4AF37-C016-4CC8-9F49-0B2D9BAA1C93}" dt="2022-09-20T02:34:11.923" v="137" actId="207"/>
          <ac:spMkLst>
            <pc:docMk/>
            <pc:sldMk cId="1274260133" sldId="360"/>
            <ac:spMk id="3" creationId="{DBF8799E-D48A-6765-E078-7272DFEDF009}"/>
          </ac:spMkLst>
        </pc:spChg>
        <pc:spChg chg="mod">
          <ac:chgData name="Carman Li" userId="e0fcf4ae-ca00-48e1-9073-9d2facd7aa80" providerId="ADAL" clId="{E3C4AF37-C016-4CC8-9F49-0B2D9BAA1C93}" dt="2022-09-20T02:39:15.938" v="165" actId="207"/>
          <ac:spMkLst>
            <pc:docMk/>
            <pc:sldMk cId="1274260133" sldId="360"/>
            <ac:spMk id="4" creationId="{B71BDB3D-F759-3473-D227-626FB44A53CC}"/>
          </ac:spMkLst>
        </pc:spChg>
        <pc:spChg chg="mod">
          <ac:chgData name="Carman Li" userId="e0fcf4ae-ca00-48e1-9073-9d2facd7aa80" providerId="ADAL" clId="{E3C4AF37-C016-4CC8-9F49-0B2D9BAA1C93}" dt="2022-09-20T02:39:22.835" v="167" actId="207"/>
          <ac:spMkLst>
            <pc:docMk/>
            <pc:sldMk cId="1274260133" sldId="360"/>
            <ac:spMk id="8" creationId="{172AF966-59E0-4AF6-5D9A-4DF85536D6F5}"/>
          </ac:spMkLst>
        </pc:spChg>
      </pc:sldChg>
      <pc:sldChg chg="modSp mod">
        <pc:chgData name="Carman Li" userId="e0fcf4ae-ca00-48e1-9073-9d2facd7aa80" providerId="ADAL" clId="{E3C4AF37-C016-4CC8-9F49-0B2D9BAA1C93}" dt="2022-09-20T02:36:54.943" v="162" actId="207"/>
        <pc:sldMkLst>
          <pc:docMk/>
          <pc:sldMk cId="93208732" sldId="361"/>
        </pc:sldMkLst>
        <pc:spChg chg="mod">
          <ac:chgData name="Carman Li" userId="e0fcf4ae-ca00-48e1-9073-9d2facd7aa80" providerId="ADAL" clId="{E3C4AF37-C016-4CC8-9F49-0B2D9BAA1C93}" dt="2022-09-20T02:36:54.943" v="162" actId="207"/>
          <ac:spMkLst>
            <pc:docMk/>
            <pc:sldMk cId="93208732" sldId="361"/>
            <ac:spMk id="84" creationId="{00000000-0000-0000-0000-000000000000}"/>
          </ac:spMkLst>
        </pc:spChg>
      </pc:sldChg>
      <pc:sldChg chg="addSp delSp modSp mod delAnim">
        <pc:chgData name="Carman Li" userId="e0fcf4ae-ca00-48e1-9073-9d2facd7aa80" providerId="ADAL" clId="{E3C4AF37-C016-4CC8-9F49-0B2D9BAA1C93}" dt="2022-09-20T02:40:52.667" v="187" actId="1076"/>
        <pc:sldMkLst>
          <pc:docMk/>
          <pc:sldMk cId="179537297" sldId="363"/>
        </pc:sldMkLst>
        <pc:spChg chg="mod">
          <ac:chgData name="Carman Li" userId="e0fcf4ae-ca00-48e1-9073-9d2facd7aa80" providerId="ADAL" clId="{E3C4AF37-C016-4CC8-9F49-0B2D9BAA1C93}" dt="2022-09-20T02:40:49.443" v="184" actId="207"/>
          <ac:spMkLst>
            <pc:docMk/>
            <pc:sldMk cId="179537297" sldId="363"/>
            <ac:spMk id="103" creationId="{00000000-0000-0000-0000-000000000000}"/>
          </ac:spMkLst>
        </pc:spChg>
        <pc:picChg chg="add mod">
          <ac:chgData name="Carman Li" userId="e0fcf4ae-ca00-48e1-9073-9d2facd7aa80" providerId="ADAL" clId="{E3C4AF37-C016-4CC8-9F49-0B2D9BAA1C93}" dt="2022-09-20T02:40:52.667" v="187" actId="1076"/>
          <ac:picMkLst>
            <pc:docMk/>
            <pc:sldMk cId="179537297" sldId="363"/>
            <ac:picMk id="2" creationId="{16442704-1842-2E63-4F25-652B99D3316B}"/>
          </ac:picMkLst>
        </pc:picChg>
        <pc:picChg chg="del">
          <ac:chgData name="Carman Li" userId="e0fcf4ae-ca00-48e1-9073-9d2facd7aa80" providerId="ADAL" clId="{E3C4AF37-C016-4CC8-9F49-0B2D9BAA1C93}" dt="2022-09-20T02:40:50.716" v="185" actId="478"/>
          <ac:picMkLst>
            <pc:docMk/>
            <pc:sldMk cId="179537297" sldId="363"/>
            <ac:picMk id="9" creationId="{56740B32-68B8-6F74-3749-FEA8B4A0631B}"/>
          </ac:picMkLst>
        </pc:picChg>
      </pc:sldChg>
      <pc:sldChg chg="modSp mod">
        <pc:chgData name="Carman Li" userId="e0fcf4ae-ca00-48e1-9073-9d2facd7aa80" providerId="ADAL" clId="{E3C4AF37-C016-4CC8-9F49-0B2D9BAA1C93}" dt="2022-09-20T02:36:09.039" v="156" actId="12"/>
        <pc:sldMkLst>
          <pc:docMk/>
          <pc:sldMk cId="595566730" sldId="364"/>
        </pc:sldMkLst>
        <pc:spChg chg="mod">
          <ac:chgData name="Carman Li" userId="e0fcf4ae-ca00-48e1-9073-9d2facd7aa80" providerId="ADAL" clId="{E3C4AF37-C016-4CC8-9F49-0B2D9BAA1C93}" dt="2022-09-20T02:36:09.039" v="156" actId="12"/>
          <ac:spMkLst>
            <pc:docMk/>
            <pc:sldMk cId="595566730" sldId="364"/>
            <ac:spMk id="200" creationId="{00000000-0000-0000-0000-000000000000}"/>
          </ac:spMkLst>
        </pc:spChg>
        <pc:spChg chg="mod">
          <ac:chgData name="Carman Li" userId="e0fcf4ae-ca00-48e1-9073-9d2facd7aa80" providerId="ADAL" clId="{E3C4AF37-C016-4CC8-9F49-0B2D9BAA1C93}" dt="2022-09-20T02:35:48.630" v="151" actId="207"/>
          <ac:spMkLst>
            <pc:docMk/>
            <pc:sldMk cId="595566730" sldId="364"/>
            <ac:spMk id="201" creationId="{00000000-0000-0000-0000-000000000000}"/>
          </ac:spMkLst>
        </pc:spChg>
      </pc:sldChg>
      <pc:sldChg chg="modSp mod">
        <pc:chgData name="Carman Li" userId="e0fcf4ae-ca00-48e1-9073-9d2facd7aa80" providerId="ADAL" clId="{E3C4AF37-C016-4CC8-9F49-0B2D9BAA1C93}" dt="2022-09-20T02:36:45.921" v="161" actId="207"/>
        <pc:sldMkLst>
          <pc:docMk/>
          <pc:sldMk cId="2242077156" sldId="365"/>
        </pc:sldMkLst>
        <pc:spChg chg="mod">
          <ac:chgData name="Carman Li" userId="e0fcf4ae-ca00-48e1-9073-9d2facd7aa80" providerId="ADAL" clId="{E3C4AF37-C016-4CC8-9F49-0B2D9BAA1C93}" dt="2022-09-20T02:36:45.921" v="161" actId="207"/>
          <ac:spMkLst>
            <pc:docMk/>
            <pc:sldMk cId="2242077156" sldId="365"/>
            <ac:spMk id="200" creationId="{00000000-0000-0000-0000-000000000000}"/>
          </ac:spMkLst>
        </pc:spChg>
        <pc:spChg chg="mod">
          <ac:chgData name="Carman Li" userId="e0fcf4ae-ca00-48e1-9073-9d2facd7aa80" providerId="ADAL" clId="{E3C4AF37-C016-4CC8-9F49-0B2D9BAA1C93}" dt="2022-09-20T02:36:42.390" v="158" actId="207"/>
          <ac:spMkLst>
            <pc:docMk/>
            <pc:sldMk cId="2242077156" sldId="365"/>
            <ac:spMk id="201" creationId="{00000000-0000-0000-0000-000000000000}"/>
          </ac:spMkLst>
        </pc:spChg>
      </pc:sldChg>
      <pc:sldChg chg="modSp mod">
        <pc:chgData name="Carman Li" userId="e0fcf4ae-ca00-48e1-9073-9d2facd7aa80" providerId="ADAL" clId="{E3C4AF37-C016-4CC8-9F49-0B2D9BAA1C93}" dt="2022-09-20T02:26:01.193" v="48" actId="207"/>
        <pc:sldMkLst>
          <pc:docMk/>
          <pc:sldMk cId="1816839108" sldId="366"/>
        </pc:sldMkLst>
        <pc:spChg chg="mod">
          <ac:chgData name="Carman Li" userId="e0fcf4ae-ca00-48e1-9073-9d2facd7aa80" providerId="ADAL" clId="{E3C4AF37-C016-4CC8-9F49-0B2D9BAA1C93}" dt="2022-09-20T02:25:57.747" v="47" actId="207"/>
          <ac:spMkLst>
            <pc:docMk/>
            <pc:sldMk cId="1816839108" sldId="366"/>
            <ac:spMk id="4" creationId="{63297C55-C0DB-97B1-2FCA-B0F3F1E37F70}"/>
          </ac:spMkLst>
        </pc:spChg>
        <pc:spChg chg="mod">
          <ac:chgData name="Carman Li" userId="e0fcf4ae-ca00-48e1-9073-9d2facd7aa80" providerId="ADAL" clId="{E3C4AF37-C016-4CC8-9F49-0B2D9BAA1C93}" dt="2022-09-20T02:18:55.733" v="46" actId="207"/>
          <ac:spMkLst>
            <pc:docMk/>
            <pc:sldMk cId="1816839108" sldId="366"/>
            <ac:spMk id="10" creationId="{5207CE1C-8BB0-88F1-C212-7B54ED510F3D}"/>
          </ac:spMkLst>
        </pc:spChg>
        <pc:spChg chg="mod">
          <ac:chgData name="Carman Li" userId="e0fcf4ae-ca00-48e1-9073-9d2facd7aa80" providerId="ADAL" clId="{E3C4AF37-C016-4CC8-9F49-0B2D9BAA1C93}" dt="2022-09-20T02:26:01.193" v="48" actId="207"/>
          <ac:spMkLst>
            <pc:docMk/>
            <pc:sldMk cId="1816839108" sldId="366"/>
            <ac:spMk id="11" creationId="{5D62E2DA-B7D8-8C3F-F2CB-47BC7C3BE45D}"/>
          </ac:spMkLst>
        </pc:spChg>
      </pc:sldChg>
      <pc:sldChg chg="addSp delSp modSp mod delAnim">
        <pc:chgData name="Carman Li" userId="e0fcf4ae-ca00-48e1-9073-9d2facd7aa80" providerId="ADAL" clId="{E3C4AF37-C016-4CC8-9F49-0B2D9BAA1C93}" dt="2022-09-20T02:40:42.315" v="183" actId="207"/>
        <pc:sldMkLst>
          <pc:docMk/>
          <pc:sldMk cId="3732961357" sldId="367"/>
        </pc:sldMkLst>
        <pc:spChg chg="mod">
          <ac:chgData name="Carman Li" userId="e0fcf4ae-ca00-48e1-9073-9d2facd7aa80" providerId="ADAL" clId="{E3C4AF37-C016-4CC8-9F49-0B2D9BAA1C93}" dt="2022-09-20T02:40:42.315" v="183" actId="207"/>
          <ac:spMkLst>
            <pc:docMk/>
            <pc:sldMk cId="3732961357" sldId="367"/>
            <ac:spMk id="103" creationId="{00000000-0000-0000-0000-000000000000}"/>
          </ac:spMkLst>
        </pc:spChg>
        <pc:picChg chg="add mod">
          <ac:chgData name="Carman Li" userId="e0fcf4ae-ca00-48e1-9073-9d2facd7aa80" providerId="ADAL" clId="{E3C4AF37-C016-4CC8-9F49-0B2D9BAA1C93}" dt="2022-09-20T02:40:39.739" v="182" actId="1076"/>
          <ac:picMkLst>
            <pc:docMk/>
            <pc:sldMk cId="3732961357" sldId="367"/>
            <ac:picMk id="4" creationId="{6549880E-0BCE-E355-78FF-3ED461D1483D}"/>
          </ac:picMkLst>
        </pc:picChg>
        <pc:picChg chg="del">
          <ac:chgData name="Carman Li" userId="e0fcf4ae-ca00-48e1-9073-9d2facd7aa80" providerId="ADAL" clId="{E3C4AF37-C016-4CC8-9F49-0B2D9BAA1C93}" dt="2022-09-20T02:40:37.708" v="180" actId="478"/>
          <ac:picMkLst>
            <pc:docMk/>
            <pc:sldMk cId="3732961357" sldId="367"/>
            <ac:picMk id="9" creationId="{56740B32-68B8-6F74-3749-FEA8B4A0631B}"/>
          </ac:picMkLst>
        </pc:picChg>
      </pc:sldChg>
      <pc:sldChg chg="modSp mod">
        <pc:chgData name="Carman Li" userId="e0fcf4ae-ca00-48e1-9073-9d2facd7aa80" providerId="ADAL" clId="{E3C4AF37-C016-4CC8-9F49-0B2D9BAA1C93}" dt="2022-09-20T02:35:36.101" v="150" actId="207"/>
        <pc:sldMkLst>
          <pc:docMk/>
          <pc:sldMk cId="2256761233" sldId="368"/>
        </pc:sldMkLst>
        <pc:spChg chg="mod">
          <ac:chgData name="Carman Li" userId="e0fcf4ae-ca00-48e1-9073-9d2facd7aa80" providerId="ADAL" clId="{E3C4AF37-C016-4CC8-9F49-0B2D9BAA1C93}" dt="2022-09-20T02:34:29.234" v="141" actId="207"/>
          <ac:spMkLst>
            <pc:docMk/>
            <pc:sldMk cId="2256761233" sldId="368"/>
            <ac:spMk id="3" creationId="{8D7A1255-E69C-8622-A5CB-2E9E316F4D65}"/>
          </ac:spMkLst>
        </pc:spChg>
        <pc:spChg chg="mod">
          <ac:chgData name="Carman Li" userId="e0fcf4ae-ca00-48e1-9073-9d2facd7aa80" providerId="ADAL" clId="{E3C4AF37-C016-4CC8-9F49-0B2D9BAA1C93}" dt="2022-09-20T02:34:18.010" v="138" actId="207"/>
          <ac:spMkLst>
            <pc:docMk/>
            <pc:sldMk cId="2256761233" sldId="368"/>
            <ac:spMk id="5" creationId="{E2508FAB-D5D8-E67D-EE54-6C62FF61B4AB}"/>
          </ac:spMkLst>
        </pc:spChg>
        <pc:spChg chg="mod">
          <ac:chgData name="Carman Li" userId="e0fcf4ae-ca00-48e1-9073-9d2facd7aa80" providerId="ADAL" clId="{E3C4AF37-C016-4CC8-9F49-0B2D9BAA1C93}" dt="2022-09-20T02:34:39.909" v="145" actId="207"/>
          <ac:spMkLst>
            <pc:docMk/>
            <pc:sldMk cId="2256761233" sldId="368"/>
            <ac:spMk id="17" creationId="{7593AC25-AAD2-52E1-A9DA-7AA20C3D5BE9}"/>
          </ac:spMkLst>
        </pc:spChg>
        <pc:graphicFrameChg chg="mod">
          <ac:chgData name="Carman Li" userId="e0fcf4ae-ca00-48e1-9073-9d2facd7aa80" providerId="ADAL" clId="{E3C4AF37-C016-4CC8-9F49-0B2D9BAA1C93}" dt="2022-09-20T02:35:17.700" v="148" actId="207"/>
          <ac:graphicFrameMkLst>
            <pc:docMk/>
            <pc:sldMk cId="2256761233" sldId="368"/>
            <ac:graphicFrameMk id="10" creationId="{E64FE1B6-3EDA-6529-1AD2-E773B8F57F36}"/>
          </ac:graphicFrameMkLst>
        </pc:graphicFrameChg>
        <pc:graphicFrameChg chg="mod">
          <ac:chgData name="Carman Li" userId="e0fcf4ae-ca00-48e1-9073-9d2facd7aa80" providerId="ADAL" clId="{E3C4AF37-C016-4CC8-9F49-0B2D9BAA1C93}" dt="2022-09-20T02:35:36.101" v="150" actId="207"/>
          <ac:graphicFrameMkLst>
            <pc:docMk/>
            <pc:sldMk cId="2256761233" sldId="368"/>
            <ac:graphicFrameMk id="13" creationId="{2E44ED30-A471-F714-B872-6A822E051327}"/>
          </ac:graphicFrameMkLst>
        </pc:graphicFrameChg>
      </pc:sldChg>
      <pc:sldMasterChg chg="modSldLayout">
        <pc:chgData name="Carman Li" userId="e0fcf4ae-ca00-48e1-9073-9d2facd7aa80" providerId="ADAL" clId="{E3C4AF37-C016-4CC8-9F49-0B2D9BAA1C93}" dt="2022-09-20T02:10:20.205" v="1"/>
        <pc:sldMasterMkLst>
          <pc:docMk/>
          <pc:sldMasterMk cId="0" sldId="2147483648"/>
        </pc:sldMasterMkLst>
        <pc:sldLayoutChg chg="setBg">
          <pc:chgData name="Carman Li" userId="e0fcf4ae-ca00-48e1-9073-9d2facd7aa80" providerId="ADAL" clId="{E3C4AF37-C016-4CC8-9F49-0B2D9BAA1C93}" dt="2022-09-20T02:10:20.205" v="1"/>
          <pc:sldLayoutMkLst>
            <pc:docMk/>
            <pc:sldMasterMk cId="0" sldId="2147483648"/>
            <pc:sldLayoutMk cId="0" sldId="2147483649"/>
          </pc:sldLayoutMkLst>
        </pc:sldLayoutChg>
      </pc:sldMasterChg>
    </pc:docChg>
  </pc:docChgLst>
  <pc:docChgLst>
    <pc:chgData name="Jackson Lam" userId="32eacf31-ef64-4152-a98e-82afd854682f" providerId="ADAL" clId="{4A905A81-25D1-490E-A4F4-B723D7F1C0C6}"/>
    <pc:docChg chg="undo custSel addSld delSld modSld">
      <pc:chgData name="Jackson Lam" userId="32eacf31-ef64-4152-a98e-82afd854682f" providerId="ADAL" clId="{4A905A81-25D1-490E-A4F4-B723D7F1C0C6}" dt="2022-09-29T09:50:23.985" v="258" actId="20577"/>
      <pc:docMkLst>
        <pc:docMk/>
      </pc:docMkLst>
      <pc:sldChg chg="addSp delSp modSp mod">
        <pc:chgData name="Jackson Lam" userId="32eacf31-ef64-4152-a98e-82afd854682f" providerId="ADAL" clId="{4A905A81-25D1-490E-A4F4-B723D7F1C0C6}" dt="2022-09-29T07:16:37.276" v="32" actId="20577"/>
        <pc:sldMkLst>
          <pc:docMk/>
          <pc:sldMk cId="0" sldId="257"/>
        </pc:sldMkLst>
        <pc:spChg chg="add del">
          <ac:chgData name="Jackson Lam" userId="32eacf31-ef64-4152-a98e-82afd854682f" providerId="ADAL" clId="{4A905A81-25D1-490E-A4F4-B723D7F1C0C6}" dt="2022-09-29T07:15:08.798" v="13" actId="22"/>
          <ac:spMkLst>
            <pc:docMk/>
            <pc:sldMk cId="0" sldId="257"/>
            <ac:spMk id="3" creationId="{2387A474-D958-E444-BA3E-1D4C56C87E21}"/>
          </ac:spMkLst>
        </pc:spChg>
        <pc:spChg chg="add mod">
          <ac:chgData name="Jackson Lam" userId="32eacf31-ef64-4152-a98e-82afd854682f" providerId="ADAL" clId="{4A905A81-25D1-490E-A4F4-B723D7F1C0C6}" dt="2022-09-29T07:15:38.312" v="17" actId="2711"/>
          <ac:spMkLst>
            <pc:docMk/>
            <pc:sldMk cId="0" sldId="257"/>
            <ac:spMk id="4" creationId="{9D7E3745-4DDF-B17E-8287-6FBC024BB4A3}"/>
          </ac:spMkLst>
        </pc:spChg>
        <pc:spChg chg="add mod">
          <ac:chgData name="Jackson Lam" userId="32eacf31-ef64-4152-a98e-82afd854682f" providerId="ADAL" clId="{4A905A81-25D1-490E-A4F4-B723D7F1C0C6}" dt="2022-09-29T07:16:00.654" v="28" actId="2711"/>
          <ac:spMkLst>
            <pc:docMk/>
            <pc:sldMk cId="0" sldId="257"/>
            <ac:spMk id="5" creationId="{D8216A08-3DCE-5EAC-CA3D-3358B4C2CF31}"/>
          </ac:spMkLst>
        </pc:spChg>
        <pc:spChg chg="add mod">
          <ac:chgData name="Jackson Lam" userId="32eacf31-ef64-4152-a98e-82afd854682f" providerId="ADAL" clId="{4A905A81-25D1-490E-A4F4-B723D7F1C0C6}" dt="2022-09-29T07:16:37.276" v="32" actId="20577"/>
          <ac:spMkLst>
            <pc:docMk/>
            <pc:sldMk cId="0" sldId="257"/>
            <ac:spMk id="6" creationId="{DA4C9317-313A-B2E3-DC2B-6C3C5A91FA94}"/>
          </ac:spMkLst>
        </pc:spChg>
        <pc:spChg chg="del mod">
          <ac:chgData name="Jackson Lam" userId="32eacf31-ef64-4152-a98e-82afd854682f" providerId="ADAL" clId="{4A905A81-25D1-490E-A4F4-B723D7F1C0C6}" dt="2022-09-29T07:16:03.092" v="29" actId="478"/>
          <ac:spMkLst>
            <pc:docMk/>
            <pc:sldMk cId="0" sldId="257"/>
            <ac:spMk id="46" creationId="{00000000-0000-0000-0000-000000000000}"/>
          </ac:spMkLst>
        </pc:spChg>
        <pc:spChg chg="del mod">
          <ac:chgData name="Jackson Lam" userId="32eacf31-ef64-4152-a98e-82afd854682f" providerId="ADAL" clId="{4A905A81-25D1-490E-A4F4-B723D7F1C0C6}" dt="2022-09-29T07:16:03.092" v="29" actId="478"/>
          <ac:spMkLst>
            <pc:docMk/>
            <pc:sldMk cId="0" sldId="257"/>
            <ac:spMk id="47" creationId="{00000000-0000-0000-0000-000000000000}"/>
          </ac:spMkLst>
        </pc:spChg>
      </pc:sldChg>
      <pc:sldChg chg="modSp mod">
        <pc:chgData name="Jackson Lam" userId="32eacf31-ef64-4152-a98e-82afd854682f" providerId="ADAL" clId="{4A905A81-25D1-490E-A4F4-B723D7F1C0C6}" dt="2022-09-29T09:16:10.547" v="126" actId="20577"/>
        <pc:sldMkLst>
          <pc:docMk/>
          <pc:sldMk cId="0" sldId="259"/>
        </pc:sldMkLst>
        <pc:spChg chg="mod">
          <ac:chgData name="Jackson Lam" userId="32eacf31-ef64-4152-a98e-82afd854682f" providerId="ADAL" clId="{4A905A81-25D1-490E-A4F4-B723D7F1C0C6}" dt="2022-09-29T09:16:10.547" v="126" actId="20577"/>
          <ac:spMkLst>
            <pc:docMk/>
            <pc:sldMk cId="0" sldId="259"/>
            <ac:spMk id="63" creationId="{00000000-0000-0000-0000-000000000000}"/>
          </ac:spMkLst>
        </pc:spChg>
      </pc:sldChg>
      <pc:sldChg chg="addSp delSp modSp modAnim">
        <pc:chgData name="Jackson Lam" userId="32eacf31-ef64-4152-a98e-82afd854682f" providerId="ADAL" clId="{4A905A81-25D1-490E-A4F4-B723D7F1C0C6}" dt="2022-09-29T08:31:14.838" v="109"/>
        <pc:sldMkLst>
          <pc:docMk/>
          <pc:sldMk cId="0" sldId="263"/>
        </pc:sldMkLst>
        <pc:spChg chg="add del mod">
          <ac:chgData name="Jackson Lam" userId="32eacf31-ef64-4152-a98e-82afd854682f" providerId="ADAL" clId="{4A905A81-25D1-490E-A4F4-B723D7F1C0C6}" dt="2022-09-29T08:31:14.838" v="109"/>
          <ac:spMkLst>
            <pc:docMk/>
            <pc:sldMk cId="0" sldId="263"/>
            <ac:spMk id="2" creationId="{87A77AB0-4FCF-03DB-990D-743201B2D245}"/>
          </ac:spMkLst>
        </pc:spChg>
        <pc:spChg chg="add del mod">
          <ac:chgData name="Jackson Lam" userId="32eacf31-ef64-4152-a98e-82afd854682f" providerId="ADAL" clId="{4A905A81-25D1-490E-A4F4-B723D7F1C0C6}" dt="2022-09-29T08:31:14.838" v="109"/>
          <ac:spMkLst>
            <pc:docMk/>
            <pc:sldMk cId="0" sldId="263"/>
            <ac:spMk id="4" creationId="{12BD2392-0217-48CB-C1C6-BF538E073A25}"/>
          </ac:spMkLst>
        </pc:spChg>
      </pc:sldChg>
      <pc:sldChg chg="addSp modSp mod">
        <pc:chgData name="Jackson Lam" userId="32eacf31-ef64-4152-a98e-82afd854682f" providerId="ADAL" clId="{4A905A81-25D1-490E-A4F4-B723D7F1C0C6}" dt="2022-09-29T07:38:00.547" v="57" actId="12"/>
        <pc:sldMkLst>
          <pc:docMk/>
          <pc:sldMk cId="0" sldId="273"/>
        </pc:sldMkLst>
        <pc:spChg chg="mod">
          <ac:chgData name="Jackson Lam" userId="32eacf31-ef64-4152-a98e-82afd854682f" providerId="ADAL" clId="{4A905A81-25D1-490E-A4F4-B723D7F1C0C6}" dt="2022-09-29T07:38:00.547" v="57" actId="12"/>
          <ac:spMkLst>
            <pc:docMk/>
            <pc:sldMk cId="0" sldId="273"/>
            <ac:spMk id="200" creationId="{00000000-0000-0000-0000-000000000000}"/>
          </ac:spMkLst>
        </pc:spChg>
        <pc:picChg chg="add mod">
          <ac:chgData name="Jackson Lam" userId="32eacf31-ef64-4152-a98e-82afd854682f" providerId="ADAL" clId="{4A905A81-25D1-490E-A4F4-B723D7F1C0C6}" dt="2022-09-29T07:30:51.352" v="50" actId="1076"/>
          <ac:picMkLst>
            <pc:docMk/>
            <pc:sldMk cId="0" sldId="273"/>
            <ac:picMk id="2" creationId="{EDBB271C-7506-5736-F4D7-47E74ABF24BE}"/>
          </ac:picMkLst>
        </pc:picChg>
      </pc:sldChg>
      <pc:sldChg chg="modSp mod">
        <pc:chgData name="Jackson Lam" userId="32eacf31-ef64-4152-a98e-82afd854682f" providerId="ADAL" clId="{4A905A81-25D1-490E-A4F4-B723D7F1C0C6}" dt="2022-09-29T09:18:37.194" v="142" actId="14100"/>
        <pc:sldMkLst>
          <pc:docMk/>
          <pc:sldMk cId="0" sldId="274"/>
        </pc:sldMkLst>
        <pc:spChg chg="mod">
          <ac:chgData name="Jackson Lam" userId="32eacf31-ef64-4152-a98e-82afd854682f" providerId="ADAL" clId="{4A905A81-25D1-490E-A4F4-B723D7F1C0C6}" dt="2022-09-29T09:18:16.808" v="140" actId="12"/>
          <ac:spMkLst>
            <pc:docMk/>
            <pc:sldMk cId="0" sldId="274"/>
            <ac:spMk id="208" creationId="{00000000-0000-0000-0000-000000000000}"/>
          </ac:spMkLst>
        </pc:spChg>
        <pc:spChg chg="mod">
          <ac:chgData name="Jackson Lam" userId="32eacf31-ef64-4152-a98e-82afd854682f" providerId="ADAL" clId="{4A905A81-25D1-490E-A4F4-B723D7F1C0C6}" dt="2022-09-29T09:18:37.194" v="142" actId="14100"/>
          <ac:spMkLst>
            <pc:docMk/>
            <pc:sldMk cId="0" sldId="274"/>
            <ac:spMk id="210" creationId="{00000000-0000-0000-0000-000000000000}"/>
          </ac:spMkLst>
        </pc:spChg>
      </pc:sldChg>
      <pc:sldChg chg="addSp delSp modSp mod">
        <pc:chgData name="Jackson Lam" userId="32eacf31-ef64-4152-a98e-82afd854682f" providerId="ADAL" clId="{4A905A81-25D1-490E-A4F4-B723D7F1C0C6}" dt="2022-09-29T08:16:51.838" v="75" actId="1076"/>
        <pc:sldMkLst>
          <pc:docMk/>
          <pc:sldMk cId="2440264680" sldId="299"/>
        </pc:sldMkLst>
        <pc:spChg chg="add del mod">
          <ac:chgData name="Jackson Lam" userId="32eacf31-ef64-4152-a98e-82afd854682f" providerId="ADAL" clId="{4A905A81-25D1-490E-A4F4-B723D7F1C0C6}" dt="2022-09-29T08:07:16.123" v="69"/>
          <ac:spMkLst>
            <pc:docMk/>
            <pc:sldMk cId="2440264680" sldId="299"/>
            <ac:spMk id="3" creationId="{785F4F2B-3A2C-C480-E9FE-947AD921820C}"/>
          </ac:spMkLst>
        </pc:spChg>
        <pc:spChg chg="mod">
          <ac:chgData name="Jackson Lam" userId="32eacf31-ef64-4152-a98e-82afd854682f" providerId="ADAL" clId="{4A905A81-25D1-490E-A4F4-B723D7F1C0C6}" dt="2022-09-29T08:16:48.901" v="74" actId="1076"/>
          <ac:spMkLst>
            <pc:docMk/>
            <pc:sldMk cId="2440264680" sldId="299"/>
            <ac:spMk id="13" creationId="{2E6F0709-E883-B844-ED0D-ED327F5AA8C7}"/>
          </ac:spMkLst>
        </pc:spChg>
        <pc:picChg chg="mod">
          <ac:chgData name="Jackson Lam" userId="32eacf31-ef64-4152-a98e-82afd854682f" providerId="ADAL" clId="{4A905A81-25D1-490E-A4F4-B723D7F1C0C6}" dt="2022-09-29T08:16:48.901" v="74" actId="1076"/>
          <ac:picMkLst>
            <pc:docMk/>
            <pc:sldMk cId="2440264680" sldId="299"/>
            <ac:picMk id="10" creationId="{C193FEA2-6E6E-47E9-A2BE-D2BF590F4E7C}"/>
          </ac:picMkLst>
        </pc:picChg>
        <pc:cxnChg chg="add del mod">
          <ac:chgData name="Jackson Lam" userId="32eacf31-ef64-4152-a98e-82afd854682f" providerId="ADAL" clId="{4A905A81-25D1-490E-A4F4-B723D7F1C0C6}" dt="2022-09-29T08:09:40.528" v="71"/>
          <ac:cxnSpMkLst>
            <pc:docMk/>
            <pc:sldMk cId="2440264680" sldId="299"/>
            <ac:cxnSpMk id="4" creationId="{FBFD0A4F-33EC-3E91-102F-08D38B92DC3B}"/>
          </ac:cxnSpMkLst>
        </pc:cxnChg>
        <pc:cxnChg chg="mod">
          <ac:chgData name="Jackson Lam" userId="32eacf31-ef64-4152-a98e-82afd854682f" providerId="ADAL" clId="{4A905A81-25D1-490E-A4F4-B723D7F1C0C6}" dt="2022-09-29T08:16:51.838" v="75" actId="1076"/>
          <ac:cxnSpMkLst>
            <pc:docMk/>
            <pc:sldMk cId="2440264680" sldId="299"/>
            <ac:cxnSpMk id="22" creationId="{88F28123-39B9-877C-53C8-8C171EBBA196}"/>
          </ac:cxnSpMkLst>
        </pc:cxnChg>
      </pc:sldChg>
      <pc:sldChg chg="modSp mod">
        <pc:chgData name="Jackson Lam" userId="32eacf31-ef64-4152-a98e-82afd854682f" providerId="ADAL" clId="{4A905A81-25D1-490E-A4F4-B723D7F1C0C6}" dt="2022-09-29T09:15:05.056" v="117" actId="12"/>
        <pc:sldMkLst>
          <pc:docMk/>
          <pc:sldMk cId="2585693263" sldId="337"/>
        </pc:sldMkLst>
        <pc:spChg chg="mod">
          <ac:chgData name="Jackson Lam" userId="32eacf31-ef64-4152-a98e-82afd854682f" providerId="ADAL" clId="{4A905A81-25D1-490E-A4F4-B723D7F1C0C6}" dt="2022-09-29T09:15:05.056" v="117" actId="12"/>
          <ac:spMkLst>
            <pc:docMk/>
            <pc:sldMk cId="2585693263" sldId="337"/>
            <ac:spMk id="11" creationId="{5D62E2DA-B7D8-8C3F-F2CB-47BC7C3BE45D}"/>
          </ac:spMkLst>
        </pc:spChg>
      </pc:sldChg>
      <pc:sldChg chg="addSp delSp modSp">
        <pc:chgData name="Jackson Lam" userId="32eacf31-ef64-4152-a98e-82afd854682f" providerId="ADAL" clId="{4A905A81-25D1-490E-A4F4-B723D7F1C0C6}" dt="2022-09-29T07:28:23.928" v="48"/>
        <pc:sldMkLst>
          <pc:docMk/>
          <pc:sldMk cId="1187880209" sldId="338"/>
        </pc:sldMkLst>
        <pc:spChg chg="add del mod">
          <ac:chgData name="Jackson Lam" userId="32eacf31-ef64-4152-a98e-82afd854682f" providerId="ADAL" clId="{4A905A81-25D1-490E-A4F4-B723D7F1C0C6}" dt="2022-09-29T07:28:23.928" v="48"/>
          <ac:spMkLst>
            <pc:docMk/>
            <pc:sldMk cId="1187880209" sldId="338"/>
            <ac:spMk id="2" creationId="{DFF0014C-75AC-F626-14BF-7D99BBF67DD9}"/>
          </ac:spMkLst>
        </pc:spChg>
      </pc:sldChg>
      <pc:sldChg chg="addSp delSp modSp mod">
        <pc:chgData name="Jackson Lam" userId="32eacf31-ef64-4152-a98e-82afd854682f" providerId="ADAL" clId="{4A905A81-25D1-490E-A4F4-B723D7F1C0C6}" dt="2022-09-29T09:17:01.505" v="131" actId="14100"/>
        <pc:sldMkLst>
          <pc:docMk/>
          <pc:sldMk cId="272615983" sldId="339"/>
        </pc:sldMkLst>
        <pc:spChg chg="mod">
          <ac:chgData name="Jackson Lam" userId="32eacf31-ef64-4152-a98e-82afd854682f" providerId="ADAL" clId="{4A905A81-25D1-490E-A4F4-B723D7F1C0C6}" dt="2022-09-29T09:17:01.505" v="131" actId="14100"/>
          <ac:spMkLst>
            <pc:docMk/>
            <pc:sldMk cId="272615983" sldId="339"/>
            <ac:spMk id="3" creationId="{6239D9F9-7FF6-6B1A-84FC-138B450ED312}"/>
          </ac:spMkLst>
        </pc:spChg>
        <pc:spChg chg="del mod">
          <ac:chgData name="Jackson Lam" userId="32eacf31-ef64-4152-a98e-82afd854682f" providerId="ADAL" clId="{4A905A81-25D1-490E-A4F4-B723D7F1C0C6}" dt="2022-09-29T09:16:54.721" v="129" actId="478"/>
          <ac:spMkLst>
            <pc:docMk/>
            <pc:sldMk cId="272615983" sldId="339"/>
            <ac:spMk id="6" creationId="{3BA19BBD-7FD4-5518-926B-E8011DF1F0A0}"/>
          </ac:spMkLst>
        </pc:spChg>
        <pc:spChg chg="add del mod">
          <ac:chgData name="Jackson Lam" userId="32eacf31-ef64-4152-a98e-82afd854682f" providerId="ADAL" clId="{4A905A81-25D1-490E-A4F4-B723D7F1C0C6}" dt="2022-09-29T07:24:55.402" v="44"/>
          <ac:spMkLst>
            <pc:docMk/>
            <pc:sldMk cId="272615983" sldId="339"/>
            <ac:spMk id="7" creationId="{0F0B8F2A-5C18-F7A3-88DB-315432D38935}"/>
          </ac:spMkLst>
        </pc:spChg>
        <pc:spChg chg="add del mod">
          <ac:chgData name="Jackson Lam" userId="32eacf31-ef64-4152-a98e-82afd854682f" providerId="ADAL" clId="{4A905A81-25D1-490E-A4F4-B723D7F1C0C6}" dt="2022-09-29T07:24:55.402" v="44"/>
          <ac:spMkLst>
            <pc:docMk/>
            <pc:sldMk cId="272615983" sldId="339"/>
            <ac:spMk id="8" creationId="{43B0A526-BF78-14BA-96BB-80086DE5EC02}"/>
          </ac:spMkLst>
        </pc:spChg>
        <pc:spChg chg="add del mod">
          <ac:chgData name="Jackson Lam" userId="32eacf31-ef64-4152-a98e-82afd854682f" providerId="ADAL" clId="{4A905A81-25D1-490E-A4F4-B723D7F1C0C6}" dt="2022-09-29T07:25:50.341" v="46"/>
          <ac:spMkLst>
            <pc:docMk/>
            <pc:sldMk cId="272615983" sldId="339"/>
            <ac:spMk id="9" creationId="{3442F248-512C-9B19-F4B9-F7DDD170150A}"/>
          </ac:spMkLst>
        </pc:spChg>
        <pc:picChg chg="add mod">
          <ac:chgData name="Jackson Lam" userId="32eacf31-ef64-4152-a98e-82afd854682f" providerId="ADAL" clId="{4A905A81-25D1-490E-A4F4-B723D7F1C0C6}" dt="2022-09-29T07:24:36.853" v="42" actId="1076"/>
          <ac:picMkLst>
            <pc:docMk/>
            <pc:sldMk cId="272615983" sldId="339"/>
            <ac:picMk id="2" creationId="{D9CDD7E5-7959-6DC7-4EA6-18EBF720F34D}"/>
          </ac:picMkLst>
        </pc:picChg>
      </pc:sldChg>
      <pc:sldChg chg="modSp mod">
        <pc:chgData name="Jackson Lam" userId="32eacf31-ef64-4152-a98e-82afd854682f" providerId="ADAL" clId="{4A905A81-25D1-490E-A4F4-B723D7F1C0C6}" dt="2022-09-29T09:17:56.295" v="139" actId="12"/>
        <pc:sldMkLst>
          <pc:docMk/>
          <pc:sldMk cId="1372986522" sldId="340"/>
        </pc:sldMkLst>
        <pc:spChg chg="mod">
          <ac:chgData name="Jackson Lam" userId="32eacf31-ef64-4152-a98e-82afd854682f" providerId="ADAL" clId="{4A905A81-25D1-490E-A4F4-B723D7F1C0C6}" dt="2022-09-29T09:17:56.295" v="139" actId="12"/>
          <ac:spMkLst>
            <pc:docMk/>
            <pc:sldMk cId="1372986522" sldId="340"/>
            <ac:spMk id="2" creationId="{6D5F4326-1C0C-4D40-A195-EFE56A1CCEB6}"/>
          </ac:spMkLst>
        </pc:spChg>
      </pc:sldChg>
      <pc:sldChg chg="modSp mod">
        <pc:chgData name="Jackson Lam" userId="32eacf31-ef64-4152-a98e-82afd854682f" providerId="ADAL" clId="{4A905A81-25D1-490E-A4F4-B723D7F1C0C6}" dt="2022-09-29T09:17:41.937" v="138" actId="1076"/>
        <pc:sldMkLst>
          <pc:docMk/>
          <pc:sldMk cId="4003867332" sldId="343"/>
        </pc:sldMkLst>
        <pc:spChg chg="mod">
          <ac:chgData name="Jackson Lam" userId="32eacf31-ef64-4152-a98e-82afd854682f" providerId="ADAL" clId="{4A905A81-25D1-490E-A4F4-B723D7F1C0C6}" dt="2022-09-29T09:17:26.705" v="133" actId="1076"/>
          <ac:spMkLst>
            <pc:docMk/>
            <pc:sldMk cId="4003867332" sldId="343"/>
            <ac:spMk id="9" creationId="{E4F65E5F-A0B1-9FB8-0D53-3272BE410CDD}"/>
          </ac:spMkLst>
        </pc:spChg>
        <pc:spChg chg="mod">
          <ac:chgData name="Jackson Lam" userId="32eacf31-ef64-4152-a98e-82afd854682f" providerId="ADAL" clId="{4A905A81-25D1-490E-A4F4-B723D7F1C0C6}" dt="2022-09-29T09:17:36.169" v="136" actId="1076"/>
          <ac:spMkLst>
            <pc:docMk/>
            <pc:sldMk cId="4003867332" sldId="343"/>
            <ac:spMk id="10" creationId="{5207CE1C-8BB0-88F1-C212-7B54ED510F3D}"/>
          </ac:spMkLst>
        </pc:spChg>
        <pc:spChg chg="mod">
          <ac:chgData name="Jackson Lam" userId="32eacf31-ef64-4152-a98e-82afd854682f" providerId="ADAL" clId="{4A905A81-25D1-490E-A4F4-B723D7F1C0C6}" dt="2022-09-29T09:17:41.937" v="138" actId="1076"/>
          <ac:spMkLst>
            <pc:docMk/>
            <pc:sldMk cId="4003867332" sldId="343"/>
            <ac:spMk id="11" creationId="{5D62E2DA-B7D8-8C3F-F2CB-47BC7C3BE45D}"/>
          </ac:spMkLst>
        </pc:spChg>
        <pc:picChg chg="mod">
          <ac:chgData name="Jackson Lam" userId="32eacf31-ef64-4152-a98e-82afd854682f" providerId="ADAL" clId="{4A905A81-25D1-490E-A4F4-B723D7F1C0C6}" dt="2022-09-29T09:17:39.121" v="137" actId="1076"/>
          <ac:picMkLst>
            <pc:docMk/>
            <pc:sldMk cId="4003867332" sldId="343"/>
            <ac:picMk id="18" creationId="{12DA56E5-39E8-2A6A-BD9A-BFCEAEB7D591}"/>
          </ac:picMkLst>
        </pc:picChg>
      </pc:sldChg>
      <pc:sldChg chg="modSp mod">
        <pc:chgData name="Jackson Lam" userId="32eacf31-ef64-4152-a98e-82afd854682f" providerId="ADAL" clId="{4A905A81-25D1-490E-A4F4-B723D7F1C0C6}" dt="2022-09-29T09:19:16.397" v="143" actId="12"/>
        <pc:sldMkLst>
          <pc:docMk/>
          <pc:sldMk cId="3914533810" sldId="344"/>
        </pc:sldMkLst>
        <pc:spChg chg="mod">
          <ac:chgData name="Jackson Lam" userId="32eacf31-ef64-4152-a98e-82afd854682f" providerId="ADAL" clId="{4A905A81-25D1-490E-A4F4-B723D7F1C0C6}" dt="2022-09-29T09:19:16.397" v="143" actId="12"/>
          <ac:spMkLst>
            <pc:docMk/>
            <pc:sldMk cId="3914533810" sldId="344"/>
            <ac:spMk id="11" creationId="{5D62E2DA-B7D8-8C3F-F2CB-47BC7C3BE45D}"/>
          </ac:spMkLst>
        </pc:spChg>
      </pc:sldChg>
      <pc:sldChg chg="addSp delSp modSp mod">
        <pc:chgData name="Jackson Lam" userId="32eacf31-ef64-4152-a98e-82afd854682f" providerId="ADAL" clId="{4A905A81-25D1-490E-A4F4-B723D7F1C0C6}" dt="2022-09-29T07:56:45.609" v="64"/>
        <pc:sldMkLst>
          <pc:docMk/>
          <pc:sldMk cId="641371901" sldId="348"/>
        </pc:sldMkLst>
        <pc:spChg chg="add del mod">
          <ac:chgData name="Jackson Lam" userId="32eacf31-ef64-4152-a98e-82afd854682f" providerId="ADAL" clId="{4A905A81-25D1-490E-A4F4-B723D7F1C0C6}" dt="2022-09-29T07:36:01.348" v="56" actId="478"/>
          <ac:spMkLst>
            <pc:docMk/>
            <pc:sldMk cId="641371901" sldId="348"/>
            <ac:spMk id="8" creationId="{30302162-CBAD-EF2D-324C-D6CF5B681666}"/>
          </ac:spMkLst>
        </pc:spChg>
        <pc:spChg chg="add del mod">
          <ac:chgData name="Jackson Lam" userId="32eacf31-ef64-4152-a98e-82afd854682f" providerId="ADAL" clId="{4A905A81-25D1-490E-A4F4-B723D7F1C0C6}" dt="2022-09-29T07:56:45.609" v="64"/>
          <ac:spMkLst>
            <pc:docMk/>
            <pc:sldMk cId="641371901" sldId="348"/>
            <ac:spMk id="10" creationId="{D47064C2-4B31-3D34-C45E-86FA55F1FC9F}"/>
          </ac:spMkLst>
        </pc:spChg>
        <pc:picChg chg="mod">
          <ac:chgData name="Jackson Lam" userId="32eacf31-ef64-4152-a98e-82afd854682f" providerId="ADAL" clId="{4A905A81-25D1-490E-A4F4-B723D7F1C0C6}" dt="2022-09-29T07:33:05.401" v="53" actId="1076"/>
          <ac:picMkLst>
            <pc:docMk/>
            <pc:sldMk cId="641371901" sldId="348"/>
            <ac:picMk id="7" creationId="{CB6CAD77-26C7-FF4F-A4B8-FEEE16991C96}"/>
          </ac:picMkLst>
        </pc:picChg>
        <pc:picChg chg="add mod">
          <ac:chgData name="Jackson Lam" userId="32eacf31-ef64-4152-a98e-82afd854682f" providerId="ADAL" clId="{4A905A81-25D1-490E-A4F4-B723D7F1C0C6}" dt="2022-09-29T07:51:15.910" v="59" actId="1076"/>
          <ac:picMkLst>
            <pc:docMk/>
            <pc:sldMk cId="641371901" sldId="348"/>
            <ac:picMk id="9" creationId="{90DA8845-FAAC-7615-3AA1-E6001F1B7C8A}"/>
          </ac:picMkLst>
        </pc:picChg>
      </pc:sldChg>
      <pc:sldChg chg="modSp mod">
        <pc:chgData name="Jackson Lam" userId="32eacf31-ef64-4152-a98e-82afd854682f" providerId="ADAL" clId="{4A905A81-25D1-490E-A4F4-B723D7F1C0C6}" dt="2022-09-29T09:33:31.487" v="223" actId="732"/>
        <pc:sldMkLst>
          <pc:docMk/>
          <pc:sldMk cId="1397644610" sldId="351"/>
        </pc:sldMkLst>
        <pc:picChg chg="mod modCrop">
          <ac:chgData name="Jackson Lam" userId="32eacf31-ef64-4152-a98e-82afd854682f" providerId="ADAL" clId="{4A905A81-25D1-490E-A4F4-B723D7F1C0C6}" dt="2022-09-29T09:33:31.487" v="223" actId="732"/>
          <ac:picMkLst>
            <pc:docMk/>
            <pc:sldMk cId="1397644610" sldId="351"/>
            <ac:picMk id="17" creationId="{1CF00397-691B-64D8-C896-0789F675E5E8}"/>
          </ac:picMkLst>
        </pc:picChg>
      </pc:sldChg>
      <pc:sldChg chg="modSp mod">
        <pc:chgData name="Jackson Lam" userId="32eacf31-ef64-4152-a98e-82afd854682f" providerId="ADAL" clId="{4A905A81-25D1-490E-A4F4-B723D7F1C0C6}" dt="2022-09-29T07:54:37.056" v="60" actId="12"/>
        <pc:sldMkLst>
          <pc:docMk/>
          <pc:sldMk cId="2667834871" sldId="355"/>
        </pc:sldMkLst>
        <pc:spChg chg="mod">
          <ac:chgData name="Jackson Lam" userId="32eacf31-ef64-4152-a98e-82afd854682f" providerId="ADAL" clId="{4A905A81-25D1-490E-A4F4-B723D7F1C0C6}" dt="2022-09-29T07:54:37.056" v="60" actId="12"/>
          <ac:spMkLst>
            <pc:docMk/>
            <pc:sldMk cId="2667834871" sldId="355"/>
            <ac:spMk id="11" creationId="{5D62E2DA-B7D8-8C3F-F2CB-47BC7C3BE45D}"/>
          </ac:spMkLst>
        </pc:spChg>
      </pc:sldChg>
      <pc:sldChg chg="modSp mod">
        <pc:chgData name="Jackson Lam" userId="32eacf31-ef64-4152-a98e-82afd854682f" providerId="ADAL" clId="{4A905A81-25D1-490E-A4F4-B723D7F1C0C6}" dt="2022-09-29T09:22:27.795" v="145" actId="14100"/>
        <pc:sldMkLst>
          <pc:docMk/>
          <pc:sldMk cId="971902688" sldId="356"/>
        </pc:sldMkLst>
        <pc:spChg chg="mod">
          <ac:chgData name="Jackson Lam" userId="32eacf31-ef64-4152-a98e-82afd854682f" providerId="ADAL" clId="{4A905A81-25D1-490E-A4F4-B723D7F1C0C6}" dt="2022-09-29T09:22:27.795" v="145" actId="14100"/>
          <ac:spMkLst>
            <pc:docMk/>
            <pc:sldMk cId="971902688" sldId="356"/>
            <ac:spMk id="17" creationId="{7593AC25-AAD2-52E1-A9DA-7AA20C3D5BE9}"/>
          </ac:spMkLst>
        </pc:spChg>
      </pc:sldChg>
      <pc:sldChg chg="modSp mod">
        <pc:chgData name="Jackson Lam" userId="32eacf31-ef64-4152-a98e-82afd854682f" providerId="ADAL" clId="{4A905A81-25D1-490E-A4F4-B723D7F1C0C6}" dt="2022-09-29T09:22:40.100" v="146" actId="12"/>
        <pc:sldMkLst>
          <pc:docMk/>
          <pc:sldMk cId="1274260133" sldId="360"/>
        </pc:sldMkLst>
        <pc:spChg chg="mod">
          <ac:chgData name="Jackson Lam" userId="32eacf31-ef64-4152-a98e-82afd854682f" providerId="ADAL" clId="{4A905A81-25D1-490E-A4F4-B723D7F1C0C6}" dt="2022-09-29T09:22:40.100" v="146" actId="12"/>
          <ac:spMkLst>
            <pc:docMk/>
            <pc:sldMk cId="1274260133" sldId="360"/>
            <ac:spMk id="8" creationId="{172AF966-59E0-4AF6-5D9A-4DF85536D6F5}"/>
          </ac:spMkLst>
        </pc:spChg>
      </pc:sldChg>
      <pc:sldChg chg="modSp mod">
        <pc:chgData name="Jackson Lam" userId="32eacf31-ef64-4152-a98e-82afd854682f" providerId="ADAL" clId="{4A905A81-25D1-490E-A4F4-B723D7F1C0C6}" dt="2022-09-29T09:29:58.408" v="166" actId="20577"/>
        <pc:sldMkLst>
          <pc:docMk/>
          <pc:sldMk cId="93208732" sldId="361"/>
        </pc:sldMkLst>
        <pc:spChg chg="mod">
          <ac:chgData name="Jackson Lam" userId="32eacf31-ef64-4152-a98e-82afd854682f" providerId="ADAL" clId="{4A905A81-25D1-490E-A4F4-B723D7F1C0C6}" dt="2022-09-29T07:19:11.943" v="40" actId="14100"/>
          <ac:spMkLst>
            <pc:docMk/>
            <pc:sldMk cId="93208732" sldId="361"/>
            <ac:spMk id="13" creationId="{ECE105F9-A096-DE09-A445-46D1CA358C34}"/>
          </ac:spMkLst>
        </pc:spChg>
        <pc:spChg chg="mod">
          <ac:chgData name="Jackson Lam" userId="32eacf31-ef64-4152-a98e-82afd854682f" providerId="ADAL" clId="{4A905A81-25D1-490E-A4F4-B723D7F1C0C6}" dt="2022-09-29T09:29:58.408" v="166" actId="20577"/>
          <ac:spMkLst>
            <pc:docMk/>
            <pc:sldMk cId="93208732" sldId="361"/>
            <ac:spMk id="85" creationId="{00000000-0000-0000-0000-000000000000}"/>
          </ac:spMkLst>
        </pc:spChg>
      </pc:sldChg>
      <pc:sldChg chg="addSp modSp mod">
        <pc:chgData name="Jackson Lam" userId="32eacf31-ef64-4152-a98e-82afd854682f" providerId="ADAL" clId="{4A905A81-25D1-490E-A4F4-B723D7F1C0C6}" dt="2022-09-29T09:25:22.173" v="148" actId="12"/>
        <pc:sldMkLst>
          <pc:docMk/>
          <pc:sldMk cId="595566730" sldId="364"/>
        </pc:sldMkLst>
        <pc:spChg chg="mod">
          <ac:chgData name="Jackson Lam" userId="32eacf31-ef64-4152-a98e-82afd854682f" providerId="ADAL" clId="{4A905A81-25D1-490E-A4F4-B723D7F1C0C6}" dt="2022-09-29T09:25:22.173" v="148" actId="12"/>
          <ac:spMkLst>
            <pc:docMk/>
            <pc:sldMk cId="595566730" sldId="364"/>
            <ac:spMk id="200" creationId="{00000000-0000-0000-0000-000000000000}"/>
          </ac:spMkLst>
        </pc:spChg>
        <pc:picChg chg="add mod">
          <ac:chgData name="Jackson Lam" userId="32eacf31-ef64-4152-a98e-82afd854682f" providerId="ADAL" clId="{4A905A81-25D1-490E-A4F4-B723D7F1C0C6}" dt="2022-09-29T07:55:24.287" v="62" actId="1076"/>
          <ac:picMkLst>
            <pc:docMk/>
            <pc:sldMk cId="595566730" sldId="364"/>
            <ac:picMk id="2" creationId="{53EEAC59-57B2-67AD-0825-1AEEFCE27B3F}"/>
          </ac:picMkLst>
        </pc:picChg>
      </pc:sldChg>
      <pc:sldChg chg="modSp mod">
        <pc:chgData name="Jackson Lam" userId="32eacf31-ef64-4152-a98e-82afd854682f" providerId="ADAL" clId="{4A905A81-25D1-490E-A4F4-B723D7F1C0C6}" dt="2022-09-29T08:01:45.702" v="67" actId="12"/>
        <pc:sldMkLst>
          <pc:docMk/>
          <pc:sldMk cId="2242077156" sldId="365"/>
        </pc:sldMkLst>
        <pc:spChg chg="mod">
          <ac:chgData name="Jackson Lam" userId="32eacf31-ef64-4152-a98e-82afd854682f" providerId="ADAL" clId="{4A905A81-25D1-490E-A4F4-B723D7F1C0C6}" dt="2022-09-29T08:01:45.702" v="67" actId="12"/>
          <ac:spMkLst>
            <pc:docMk/>
            <pc:sldMk cId="2242077156" sldId="365"/>
            <ac:spMk id="200" creationId="{00000000-0000-0000-0000-000000000000}"/>
          </ac:spMkLst>
        </pc:spChg>
        <pc:spChg chg="mod">
          <ac:chgData name="Jackson Lam" userId="32eacf31-ef64-4152-a98e-82afd854682f" providerId="ADAL" clId="{4A905A81-25D1-490E-A4F4-B723D7F1C0C6}" dt="2022-09-29T08:01:43.030" v="66" actId="12"/>
          <ac:spMkLst>
            <pc:docMk/>
            <pc:sldMk cId="2242077156" sldId="365"/>
            <ac:spMk id="201" creationId="{00000000-0000-0000-0000-000000000000}"/>
          </ac:spMkLst>
        </pc:spChg>
      </pc:sldChg>
      <pc:sldChg chg="modSp mod">
        <pc:chgData name="Jackson Lam" userId="32eacf31-ef64-4152-a98e-82afd854682f" providerId="ADAL" clId="{4A905A81-25D1-490E-A4F4-B723D7F1C0C6}" dt="2022-09-29T09:14:52.927" v="116" actId="12"/>
        <pc:sldMkLst>
          <pc:docMk/>
          <pc:sldMk cId="1816839108" sldId="366"/>
        </pc:sldMkLst>
        <pc:spChg chg="mod">
          <ac:chgData name="Jackson Lam" userId="32eacf31-ef64-4152-a98e-82afd854682f" providerId="ADAL" clId="{4A905A81-25D1-490E-A4F4-B723D7F1C0C6}" dt="2022-09-29T09:14:52.927" v="116" actId="12"/>
          <ac:spMkLst>
            <pc:docMk/>
            <pc:sldMk cId="1816839108" sldId="366"/>
            <ac:spMk id="11" creationId="{5D62E2DA-B7D8-8C3F-F2CB-47BC7C3BE45D}"/>
          </ac:spMkLst>
        </pc:spChg>
      </pc:sldChg>
      <pc:sldChg chg="modSp mod">
        <pc:chgData name="Jackson Lam" userId="32eacf31-ef64-4152-a98e-82afd854682f" providerId="ADAL" clId="{4A905A81-25D1-490E-A4F4-B723D7F1C0C6}" dt="2022-09-29T09:22:53.397" v="147" actId="12"/>
        <pc:sldMkLst>
          <pc:docMk/>
          <pc:sldMk cId="2256761233" sldId="368"/>
        </pc:sldMkLst>
        <pc:spChg chg="mod">
          <ac:chgData name="Jackson Lam" userId="32eacf31-ef64-4152-a98e-82afd854682f" providerId="ADAL" clId="{4A905A81-25D1-490E-A4F4-B723D7F1C0C6}" dt="2022-09-29T09:22:53.397" v="147" actId="12"/>
          <ac:spMkLst>
            <pc:docMk/>
            <pc:sldMk cId="2256761233" sldId="368"/>
            <ac:spMk id="17" creationId="{7593AC25-AAD2-52E1-A9DA-7AA20C3D5BE9}"/>
          </ac:spMkLst>
        </pc:spChg>
      </pc:sldChg>
      <pc:sldChg chg="add del">
        <pc:chgData name="Jackson Lam" userId="32eacf31-ef64-4152-a98e-82afd854682f" providerId="ADAL" clId="{4A905A81-25D1-490E-A4F4-B723D7F1C0C6}" dt="2022-09-29T07:08:29.516" v="9" actId="47"/>
        <pc:sldMkLst>
          <pc:docMk/>
          <pc:sldMk cId="3449069583" sldId="417"/>
        </pc:sldMkLst>
      </pc:sldChg>
      <pc:sldChg chg="modSp add mod">
        <pc:chgData name="Jackson Lam" userId="32eacf31-ef64-4152-a98e-82afd854682f" providerId="ADAL" clId="{4A905A81-25D1-490E-A4F4-B723D7F1C0C6}" dt="2022-09-29T09:50:23.985" v="258" actId="20577"/>
        <pc:sldMkLst>
          <pc:docMk/>
          <pc:sldMk cId="2300605000" sldId="418"/>
        </pc:sldMkLst>
        <pc:spChg chg="mod">
          <ac:chgData name="Jackson Lam" userId="32eacf31-ef64-4152-a98e-82afd854682f" providerId="ADAL" clId="{4A905A81-25D1-490E-A4F4-B723D7F1C0C6}" dt="2022-09-29T09:13:59.194" v="115" actId="2711"/>
          <ac:spMkLst>
            <pc:docMk/>
            <pc:sldMk cId="2300605000" sldId="418"/>
            <ac:spMk id="2" creationId="{1868EE6A-B2D1-2146-8CCB-A306E828CA49}"/>
          </ac:spMkLst>
        </pc:spChg>
        <pc:spChg chg="mod">
          <ac:chgData name="Jackson Lam" userId="32eacf31-ef64-4152-a98e-82afd854682f" providerId="ADAL" clId="{4A905A81-25D1-490E-A4F4-B723D7F1C0C6}" dt="2022-09-29T09:50:23.985" v="258" actId="20577"/>
          <ac:spMkLst>
            <pc:docMk/>
            <pc:sldMk cId="2300605000" sldId="418"/>
            <ac:spMk id="10" creationId="{65E465B4-D929-44F8-9F17-0C907EC8CAE6}"/>
          </ac:spMkLst>
        </pc:spChg>
      </pc:sldChg>
      <pc:sldChg chg="addSp delSp modSp add mod">
        <pc:chgData name="Jackson Lam" userId="32eacf31-ef64-4152-a98e-82afd854682f" providerId="ADAL" clId="{4A905A81-25D1-490E-A4F4-B723D7F1C0C6}" dt="2022-09-29T09:32:53.021" v="218" actId="1076"/>
        <pc:sldMkLst>
          <pc:docMk/>
          <pc:sldMk cId="3318390964" sldId="419"/>
        </pc:sldMkLst>
        <pc:spChg chg="mod">
          <ac:chgData name="Jackson Lam" userId="32eacf31-ef64-4152-a98e-82afd854682f" providerId="ADAL" clId="{4A905A81-25D1-490E-A4F4-B723D7F1C0C6}" dt="2022-09-29T09:31:24.087" v="207" actId="14100"/>
          <ac:spMkLst>
            <pc:docMk/>
            <pc:sldMk cId="3318390964" sldId="419"/>
            <ac:spMk id="13" creationId="{ECE105F9-A096-DE09-A445-46D1CA358C34}"/>
          </ac:spMkLst>
        </pc:spChg>
        <pc:spChg chg="mod">
          <ac:chgData name="Jackson Lam" userId="32eacf31-ef64-4152-a98e-82afd854682f" providerId="ADAL" clId="{4A905A81-25D1-490E-A4F4-B723D7F1C0C6}" dt="2022-09-29T09:30:16.967" v="176" actId="14100"/>
          <ac:spMkLst>
            <pc:docMk/>
            <pc:sldMk cId="3318390964" sldId="419"/>
            <ac:spMk id="15" creationId="{D99B3260-FBAE-D8F0-2056-12E65004CAE9}"/>
          </ac:spMkLst>
        </pc:spChg>
        <pc:spChg chg="del">
          <ac:chgData name="Jackson Lam" userId="32eacf31-ef64-4152-a98e-82afd854682f" providerId="ADAL" clId="{4A905A81-25D1-490E-A4F4-B723D7F1C0C6}" dt="2022-09-29T09:31:19.199" v="206" actId="478"/>
          <ac:spMkLst>
            <pc:docMk/>
            <pc:sldMk cId="3318390964" sldId="419"/>
            <ac:spMk id="17" creationId="{92A838EB-9A4C-7C68-3F99-F7728AE7BD50}"/>
          </ac:spMkLst>
        </pc:spChg>
        <pc:spChg chg="mod">
          <ac:chgData name="Jackson Lam" userId="32eacf31-ef64-4152-a98e-82afd854682f" providerId="ADAL" clId="{4A905A81-25D1-490E-A4F4-B723D7F1C0C6}" dt="2022-09-29T09:30:06.031" v="174" actId="20577"/>
          <ac:spMkLst>
            <pc:docMk/>
            <pc:sldMk cId="3318390964" sldId="419"/>
            <ac:spMk id="85" creationId="{00000000-0000-0000-0000-000000000000}"/>
          </ac:spMkLst>
        </pc:spChg>
        <pc:picChg chg="add mod">
          <ac:chgData name="Jackson Lam" userId="32eacf31-ef64-4152-a98e-82afd854682f" providerId="ADAL" clId="{4A905A81-25D1-490E-A4F4-B723D7F1C0C6}" dt="2022-09-29T09:32:18.701" v="216" actId="1076"/>
          <ac:picMkLst>
            <pc:docMk/>
            <pc:sldMk cId="3318390964" sldId="419"/>
            <ac:picMk id="3" creationId="{79D8BA82-23E5-3011-3C4D-F58525489671}"/>
          </ac:picMkLst>
        </pc:picChg>
        <pc:picChg chg="del">
          <ac:chgData name="Jackson Lam" userId="32eacf31-ef64-4152-a98e-82afd854682f" providerId="ADAL" clId="{4A905A81-25D1-490E-A4F4-B723D7F1C0C6}" dt="2022-09-29T09:30:17.872" v="177" actId="478"/>
          <ac:picMkLst>
            <pc:docMk/>
            <pc:sldMk cId="3318390964" sldId="419"/>
            <ac:picMk id="11" creationId="{DDA543CE-5DAE-F44B-FA8B-0907969F7DE4}"/>
          </ac:picMkLst>
        </pc:picChg>
        <pc:picChg chg="mod">
          <ac:chgData name="Jackson Lam" userId="32eacf31-ef64-4152-a98e-82afd854682f" providerId="ADAL" clId="{4A905A81-25D1-490E-A4F4-B723D7F1C0C6}" dt="2022-09-29T09:31:40.062" v="211"/>
          <ac:picMkLst>
            <pc:docMk/>
            <pc:sldMk cId="3318390964" sldId="419"/>
            <ac:picMk id="14" creationId="{6CC5E690-CC05-A910-228B-6176EED2D1FE}"/>
          </ac:picMkLst>
        </pc:picChg>
        <pc:picChg chg="del mod">
          <ac:chgData name="Jackson Lam" userId="32eacf31-ef64-4152-a98e-82afd854682f" providerId="ADAL" clId="{4A905A81-25D1-490E-A4F4-B723D7F1C0C6}" dt="2022-09-29T09:31:50.054" v="213" actId="478"/>
          <ac:picMkLst>
            <pc:docMk/>
            <pc:sldMk cId="3318390964" sldId="419"/>
            <ac:picMk id="16" creationId="{742360D1-236C-9D51-B8A1-6E3254D65706}"/>
          </ac:picMkLst>
        </pc:picChg>
        <pc:picChg chg="add mod">
          <ac:chgData name="Jackson Lam" userId="32eacf31-ef64-4152-a98e-82afd854682f" providerId="ADAL" clId="{4A905A81-25D1-490E-A4F4-B723D7F1C0C6}" dt="2022-09-29T09:32:53.021" v="218" actId="1076"/>
          <ac:picMkLst>
            <pc:docMk/>
            <pc:sldMk cId="3318390964" sldId="419"/>
            <ac:picMk id="1026" creationId="{7E28C7C5-CD96-11C6-25DE-582382620B93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8452506075232478E-2"/>
          <c:y val="1.8902201793952904E-2"/>
          <c:w val="0.89218750000000002"/>
          <c:h val="0.66237951141858309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工作表1!$B$1</c:f>
              <c:strCache>
                <c:ptCount val="1"/>
                <c:pt idx="0">
                  <c:v>第一產業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64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zh-TW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工作表1!$A$2:$A$7</c:f>
              <c:numCache>
                <c:formatCode>General</c:formatCode>
                <c:ptCount val="6"/>
                <c:pt idx="0">
                  <c:v>1978</c:v>
                </c:pt>
                <c:pt idx="1">
                  <c:v>1990</c:v>
                </c:pt>
                <c:pt idx="2">
                  <c:v>1995</c:v>
                </c:pt>
                <c:pt idx="3">
                  <c:v>2000</c:v>
                </c:pt>
                <c:pt idx="4">
                  <c:v>2015</c:v>
                </c:pt>
                <c:pt idx="5">
                  <c:v>2020</c:v>
                </c:pt>
              </c:numCache>
            </c:numRef>
          </c:cat>
          <c:val>
            <c:numRef>
              <c:f>工作表1!$B$2:$B$7</c:f>
              <c:numCache>
                <c:formatCode>0.00%</c:formatCode>
                <c:ptCount val="6"/>
                <c:pt idx="0">
                  <c:v>0.27700000000000002</c:v>
                </c:pt>
                <c:pt idx="1">
                  <c:v>0.26600000000000001</c:v>
                </c:pt>
                <c:pt idx="2">
                  <c:v>0.19600000000000001</c:v>
                </c:pt>
                <c:pt idx="3">
                  <c:v>0.14699999999999999</c:v>
                </c:pt>
                <c:pt idx="4">
                  <c:v>8.4000000000000005E-2</c:v>
                </c:pt>
                <c:pt idx="5">
                  <c:v>7.6999999999999999E-2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D8E-4B29-A5BE-1A070BEA6A20}"/>
            </c:ext>
          </c:extLst>
        </c:ser>
        <c:ser>
          <c:idx val="1"/>
          <c:order val="1"/>
          <c:tx>
            <c:strRef>
              <c:f>工作表1!$C$1</c:f>
              <c:strCache>
                <c:ptCount val="1"/>
                <c:pt idx="0">
                  <c:v>第二產業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64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zh-TW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工作表1!$A$2:$A$7</c:f>
              <c:numCache>
                <c:formatCode>General</c:formatCode>
                <c:ptCount val="6"/>
                <c:pt idx="0">
                  <c:v>1978</c:v>
                </c:pt>
                <c:pt idx="1">
                  <c:v>1990</c:v>
                </c:pt>
                <c:pt idx="2">
                  <c:v>1995</c:v>
                </c:pt>
                <c:pt idx="3">
                  <c:v>2000</c:v>
                </c:pt>
                <c:pt idx="4">
                  <c:v>2015</c:v>
                </c:pt>
                <c:pt idx="5">
                  <c:v>2020</c:v>
                </c:pt>
              </c:numCache>
            </c:numRef>
          </c:cat>
          <c:val>
            <c:numRef>
              <c:f>工作表1!$C$2:$C$7</c:f>
              <c:numCache>
                <c:formatCode>0%</c:formatCode>
                <c:ptCount val="6"/>
                <c:pt idx="0" formatCode="0.00%">
                  <c:v>0.47699999999999998</c:v>
                </c:pt>
                <c:pt idx="1">
                  <c:v>0.41</c:v>
                </c:pt>
                <c:pt idx="2" formatCode="0.00%">
                  <c:v>0.46800000000000003</c:v>
                </c:pt>
                <c:pt idx="3" formatCode="0.00%">
                  <c:v>0.45500000000000002</c:v>
                </c:pt>
                <c:pt idx="4" formatCode="0.00%">
                  <c:v>0.40799999999999997</c:v>
                </c:pt>
                <c:pt idx="5" formatCode="0.00%">
                  <c:v>0.378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D8E-4B29-A5BE-1A070BEA6A20}"/>
            </c:ext>
          </c:extLst>
        </c:ser>
        <c:ser>
          <c:idx val="2"/>
          <c:order val="2"/>
          <c:tx>
            <c:strRef>
              <c:f>工作表1!$D$1</c:f>
              <c:strCache>
                <c:ptCount val="1"/>
                <c:pt idx="0">
                  <c:v>第三產業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64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zh-TW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工作表1!$A$2:$A$7</c:f>
              <c:numCache>
                <c:formatCode>General</c:formatCode>
                <c:ptCount val="6"/>
                <c:pt idx="0">
                  <c:v>1978</c:v>
                </c:pt>
                <c:pt idx="1">
                  <c:v>1990</c:v>
                </c:pt>
                <c:pt idx="2">
                  <c:v>1995</c:v>
                </c:pt>
                <c:pt idx="3">
                  <c:v>2000</c:v>
                </c:pt>
                <c:pt idx="4">
                  <c:v>2015</c:v>
                </c:pt>
                <c:pt idx="5">
                  <c:v>2020</c:v>
                </c:pt>
              </c:numCache>
            </c:numRef>
          </c:cat>
          <c:val>
            <c:numRef>
              <c:f>工作表1!$D$2:$D$7</c:f>
              <c:numCache>
                <c:formatCode>0.00%</c:formatCode>
                <c:ptCount val="6"/>
                <c:pt idx="0">
                  <c:v>0.246</c:v>
                </c:pt>
                <c:pt idx="1">
                  <c:v>0.32400000000000001</c:v>
                </c:pt>
                <c:pt idx="2">
                  <c:v>0.33700000000000002</c:v>
                </c:pt>
                <c:pt idx="3">
                  <c:v>0.39800000000000002</c:v>
                </c:pt>
                <c:pt idx="4">
                  <c:v>0.50800000000000001</c:v>
                </c:pt>
                <c:pt idx="5">
                  <c:v>0.54500000000000004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D8E-4B29-A5BE-1A070BEA6A2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9"/>
        <c:shape val="box"/>
        <c:axId val="1358563631"/>
        <c:axId val="1358553231"/>
        <c:axId val="0"/>
      </c:bar3DChart>
      <c:catAx>
        <c:axId val="1358563631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1358553231"/>
        <c:crosses val="autoZero"/>
        <c:auto val="1"/>
        <c:lblAlgn val="ctr"/>
        <c:lblOffset val="100"/>
        <c:noMultiLvlLbl val="0"/>
      </c:catAx>
      <c:valAx>
        <c:axId val="1358553231"/>
        <c:scaling>
          <c:orientation val="minMax"/>
        </c:scaling>
        <c:delete val="1"/>
        <c:axPos val="l"/>
        <c:numFmt formatCode="0.00%" sourceLinked="1"/>
        <c:majorTickMark val="none"/>
        <c:minorTickMark val="none"/>
        <c:tickLblPos val="nextTo"/>
        <c:crossAx val="135856363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927938952061598"/>
          <c:y val="0.7671400551944294"/>
          <c:w val="0.60934467118343794"/>
          <c:h val="0.1060511752555592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defRPr>
          </a:pPr>
          <a:endParaRPr lang="zh-TW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zh-TW" altLang="en-US" sz="12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中國貨物進出口總額（億美元）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rgbClr val="000000"/>
              </a:solidFill>
              <a:latin typeface="+mn-lt"/>
              <a:ea typeface="+mn-ea"/>
              <a:cs typeface="+mn-cs"/>
            </a:defRPr>
          </a:pPr>
          <a:endParaRPr lang="zh-TW"/>
        </a:p>
      </c:txPr>
    </c:title>
    <c:autoTitleDeleted val="0"/>
    <c:plotArea>
      <c:layout>
        <c:manualLayout>
          <c:layoutTarget val="inner"/>
          <c:xMode val="edge"/>
          <c:yMode val="edge"/>
          <c:x val="0.12031087411361406"/>
          <c:y val="0.13351092418577573"/>
          <c:w val="0.81418815350473051"/>
          <c:h val="0.6459153283278115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工作表1!$B$1</c:f>
              <c:strCache>
                <c:ptCount val="1"/>
                <c:pt idx="0">
                  <c:v>出口總額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zh-TW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工作表1!$A$2:$A$6</c:f>
              <c:numCache>
                <c:formatCode>General</c:formatCode>
                <c:ptCount val="5"/>
                <c:pt idx="0">
                  <c:v>1978</c:v>
                </c:pt>
                <c:pt idx="1">
                  <c:v>1995</c:v>
                </c:pt>
                <c:pt idx="2">
                  <c:v>2000</c:v>
                </c:pt>
                <c:pt idx="3">
                  <c:v>2010</c:v>
                </c:pt>
                <c:pt idx="4">
                  <c:v>2020</c:v>
                </c:pt>
              </c:numCache>
            </c:numRef>
          </c:cat>
          <c:val>
            <c:numRef>
              <c:f>工作表1!$B$2:$B$6</c:f>
              <c:numCache>
                <c:formatCode>General</c:formatCode>
                <c:ptCount val="5"/>
                <c:pt idx="0">
                  <c:v>97.5</c:v>
                </c:pt>
                <c:pt idx="1">
                  <c:v>1487.8</c:v>
                </c:pt>
                <c:pt idx="2">
                  <c:v>2492</c:v>
                </c:pt>
                <c:pt idx="3">
                  <c:v>15777.5</c:v>
                </c:pt>
                <c:pt idx="4">
                  <c:v>25899.5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5FA-4CFC-976C-3685D6C1FEBF}"/>
            </c:ext>
          </c:extLst>
        </c:ser>
        <c:ser>
          <c:idx val="1"/>
          <c:order val="1"/>
          <c:tx>
            <c:strRef>
              <c:f>工作表1!$C$1</c:f>
              <c:strCache>
                <c:ptCount val="1"/>
                <c:pt idx="0">
                  <c:v>進口總額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7710640689650205E-3"/>
                  <c:y val="-9.620661848507907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05FA-4CFC-976C-3685D6C1FEBF}"/>
                </c:ext>
              </c:extLst>
            </c:dLbl>
            <c:dLbl>
              <c:idx val="1"/>
              <c:layout>
                <c:manualLayout>
                  <c:x val="5.542128137930041E-3"/>
                  <c:y val="-9.620661848507995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5FA-4CFC-976C-3685D6C1FEBF}"/>
                </c:ext>
              </c:extLst>
            </c:dLbl>
            <c:dLbl>
              <c:idx val="2"/>
              <c:layout>
                <c:manualLayout>
                  <c:x val="-8.3131922068950866E-3"/>
                  <c:y val="-2.405165462126976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5FA-4CFC-976C-3685D6C1FEBF}"/>
                </c:ext>
              </c:extLst>
            </c:dLbl>
            <c:dLbl>
              <c:idx val="3"/>
              <c:layout>
                <c:manualLayout>
                  <c:x val="8.3131922068950623E-3"/>
                  <c:y val="-9.620661848507907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5FA-4CFC-976C-3685D6C1FEBF}"/>
                </c:ext>
              </c:extLst>
            </c:dLbl>
            <c:dLbl>
              <c:idx val="4"/>
              <c:layout>
                <c:manualLayout>
                  <c:x val="-1.0160450878476169E-16"/>
                  <c:y val="-2.405165462126976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5FA-4CFC-976C-3685D6C1FEB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accent5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TW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工作表1!$A$2:$A$6</c:f>
              <c:numCache>
                <c:formatCode>General</c:formatCode>
                <c:ptCount val="5"/>
                <c:pt idx="0">
                  <c:v>1978</c:v>
                </c:pt>
                <c:pt idx="1">
                  <c:v>1995</c:v>
                </c:pt>
                <c:pt idx="2">
                  <c:v>2000</c:v>
                </c:pt>
                <c:pt idx="3">
                  <c:v>2010</c:v>
                </c:pt>
                <c:pt idx="4">
                  <c:v>2020</c:v>
                </c:pt>
              </c:numCache>
            </c:numRef>
          </c:cat>
          <c:val>
            <c:numRef>
              <c:f>工作表1!$C$2:$C$6</c:f>
              <c:numCache>
                <c:formatCode>General</c:formatCode>
                <c:ptCount val="5"/>
                <c:pt idx="0">
                  <c:v>108.9</c:v>
                </c:pt>
                <c:pt idx="1">
                  <c:v>1320.8</c:v>
                </c:pt>
                <c:pt idx="2">
                  <c:v>2250.9</c:v>
                </c:pt>
                <c:pt idx="3">
                  <c:v>13962.5</c:v>
                </c:pt>
                <c:pt idx="4">
                  <c:v>20659.599999999999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5FA-4CFC-976C-3685D6C1FEB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151347552"/>
        <c:axId val="1151349632"/>
      </c:barChart>
      <c:catAx>
        <c:axId val="11513475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1151349632"/>
        <c:crosses val="autoZero"/>
        <c:auto val="1"/>
        <c:lblAlgn val="ctr"/>
        <c:lblOffset val="100"/>
        <c:noMultiLvlLbl val="0"/>
      </c:catAx>
      <c:valAx>
        <c:axId val="115134963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11513475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defRPr>
          </a:pPr>
          <a:endParaRPr lang="zh-TW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zh-TW" altLang="en-US" sz="12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中國實際使用外資金額（億美元）</a:t>
            </a:r>
            <a:endParaRPr lang="en-US" altLang="zh-TW" sz="12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c:rich>
      </c:tx>
      <c:layout>
        <c:manualLayout>
          <c:xMode val="edge"/>
          <c:yMode val="edge"/>
          <c:x val="0.22245590146940256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rgbClr val="000000"/>
              </a:solidFill>
              <a:latin typeface="+mn-lt"/>
              <a:ea typeface="+mn-ea"/>
              <a:cs typeface="+mn-cs"/>
            </a:defRPr>
          </a:pPr>
          <a:endParaRPr lang="zh-TW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工作表1!$B$1</c:f>
              <c:strCache>
                <c:ptCount val="1"/>
                <c:pt idx="0">
                  <c:v>欄1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zh-TW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工作表1!$A$2:$A$6</c:f>
              <c:strCache>
                <c:ptCount val="5"/>
                <c:pt idx="0">
                  <c:v>1979-1982</c:v>
                </c:pt>
                <c:pt idx="1">
                  <c:v>1995</c:v>
                </c:pt>
                <c:pt idx="2">
                  <c:v>2000</c:v>
                </c:pt>
                <c:pt idx="3">
                  <c:v>2010</c:v>
                </c:pt>
                <c:pt idx="4">
                  <c:v>2020</c:v>
                </c:pt>
              </c:strCache>
            </c:strRef>
          </c:cat>
          <c:val>
            <c:numRef>
              <c:f>工作表1!$B$2:$B$6</c:f>
              <c:numCache>
                <c:formatCode>General</c:formatCode>
                <c:ptCount val="5"/>
                <c:pt idx="0">
                  <c:v>130.6</c:v>
                </c:pt>
                <c:pt idx="1">
                  <c:v>481.33</c:v>
                </c:pt>
                <c:pt idx="2">
                  <c:v>593.6</c:v>
                </c:pt>
                <c:pt idx="3">
                  <c:v>1088.2</c:v>
                </c:pt>
                <c:pt idx="4">
                  <c:v>1443.69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AC6-4387-9113-C357E5519262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113231264"/>
        <c:axId val="1113229184"/>
      </c:lineChart>
      <c:catAx>
        <c:axId val="1113231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1113229184"/>
        <c:crosses val="autoZero"/>
        <c:auto val="1"/>
        <c:lblAlgn val="ctr"/>
        <c:lblOffset val="100"/>
        <c:noMultiLvlLbl val="0"/>
      </c:catAx>
      <c:valAx>
        <c:axId val="11132291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11132312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064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1"/>
            <a:ext cx="4028440" cy="351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5265809" y="1"/>
            <a:ext cx="4028440" cy="351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29640" y="3373754"/>
            <a:ext cx="7437120" cy="2760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658664"/>
            <a:ext cx="4028440" cy="351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" name="Google Shape;39;p1:notes"/>
          <p:cNvSpPr txBox="1">
            <a:spLocks noGrp="1"/>
          </p:cNvSpPr>
          <p:nvPr>
            <p:ph type="body" idx="1"/>
          </p:nvPr>
        </p:nvSpPr>
        <p:spPr>
          <a:xfrm>
            <a:off x="929640" y="3373754"/>
            <a:ext cx="7437120" cy="2760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1:notes"/>
          <p:cNvSpPr txBox="1">
            <a:spLocks noGrp="1"/>
          </p:cNvSpPr>
          <p:nvPr>
            <p:ph type="sldNum" idx="12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4:notes"/>
          <p:cNvSpPr txBox="1">
            <a:spLocks noGrp="1"/>
          </p:cNvSpPr>
          <p:nvPr>
            <p:ph type="body" idx="1"/>
          </p:nvPr>
        </p:nvSpPr>
        <p:spPr>
          <a:xfrm>
            <a:off x="929640" y="3373754"/>
            <a:ext cx="7437120" cy="2760346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4:notes"/>
          <p:cNvSpPr txBox="1">
            <a:spLocks noGrp="1"/>
          </p:cNvSpPr>
          <p:nvPr>
            <p:ph type="body" idx="1"/>
          </p:nvPr>
        </p:nvSpPr>
        <p:spPr>
          <a:xfrm>
            <a:off x="929640" y="3373754"/>
            <a:ext cx="7437120" cy="2760346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464667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9:notes"/>
          <p:cNvSpPr txBox="1">
            <a:spLocks noGrp="1"/>
          </p:cNvSpPr>
          <p:nvPr>
            <p:ph type="body" idx="1"/>
          </p:nvPr>
        </p:nvSpPr>
        <p:spPr>
          <a:xfrm>
            <a:off x="929640" y="3373754"/>
            <a:ext cx="7437120" cy="2760346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4:notes"/>
          <p:cNvSpPr txBox="1">
            <a:spLocks noGrp="1"/>
          </p:cNvSpPr>
          <p:nvPr>
            <p:ph type="body" idx="1"/>
          </p:nvPr>
        </p:nvSpPr>
        <p:spPr>
          <a:xfrm>
            <a:off x="929640" y="3373754"/>
            <a:ext cx="7437120" cy="2760346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989597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4:notes"/>
          <p:cNvSpPr txBox="1">
            <a:spLocks noGrp="1"/>
          </p:cNvSpPr>
          <p:nvPr>
            <p:ph type="body" idx="1"/>
          </p:nvPr>
        </p:nvSpPr>
        <p:spPr>
          <a:xfrm>
            <a:off x="929640" y="3373754"/>
            <a:ext cx="7437120" cy="2760346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0" name="Google Shape;15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691799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25</a:t>
            </a:fld>
            <a:endParaRPr lang="zh-TW" alt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86579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" name="Google Shape;100;p8:notes"/>
          <p:cNvSpPr txBox="1">
            <a:spLocks noGrp="1"/>
          </p:cNvSpPr>
          <p:nvPr>
            <p:ph type="body" idx="1"/>
          </p:nvPr>
        </p:nvSpPr>
        <p:spPr>
          <a:xfrm>
            <a:off x="929640" y="3373754"/>
            <a:ext cx="7437120" cy="2760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1" name="Google Shape;101;p8:notes"/>
          <p:cNvSpPr txBox="1">
            <a:spLocks noGrp="1"/>
          </p:cNvSpPr>
          <p:nvPr>
            <p:ph type="sldNum" idx="12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24368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7" name="Google Shape;197;p18:notes"/>
          <p:cNvSpPr txBox="1">
            <a:spLocks noGrp="1"/>
          </p:cNvSpPr>
          <p:nvPr>
            <p:ph type="body" idx="1"/>
          </p:nvPr>
        </p:nvSpPr>
        <p:spPr>
          <a:xfrm>
            <a:off x="929640" y="3373754"/>
            <a:ext cx="7437120" cy="2760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18:notes"/>
          <p:cNvSpPr txBox="1">
            <a:spLocks noGrp="1"/>
          </p:cNvSpPr>
          <p:nvPr>
            <p:ph type="sldNum" idx="12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27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3:notes"/>
          <p:cNvSpPr txBox="1">
            <a:spLocks noGrp="1"/>
          </p:cNvSpPr>
          <p:nvPr>
            <p:ph type="body" idx="1"/>
          </p:nvPr>
        </p:nvSpPr>
        <p:spPr>
          <a:xfrm>
            <a:off x="929640" y="3373754"/>
            <a:ext cx="7437120" cy="2760346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853697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2:notes"/>
          <p:cNvSpPr txBox="1">
            <a:spLocks noGrp="1"/>
          </p:cNvSpPr>
          <p:nvPr>
            <p:ph type="body" idx="1"/>
          </p:nvPr>
        </p:nvSpPr>
        <p:spPr>
          <a:xfrm>
            <a:off x="929640" y="3373754"/>
            <a:ext cx="7437120" cy="2760346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:notes"/>
          <p:cNvSpPr txBox="1">
            <a:spLocks noGrp="1"/>
          </p:cNvSpPr>
          <p:nvPr>
            <p:ph type="body" idx="1"/>
          </p:nvPr>
        </p:nvSpPr>
        <p:spPr>
          <a:xfrm>
            <a:off x="929640" y="3373754"/>
            <a:ext cx="7437120" cy="2760346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" name="Google Shape;100;p8:notes"/>
          <p:cNvSpPr txBox="1">
            <a:spLocks noGrp="1"/>
          </p:cNvSpPr>
          <p:nvPr>
            <p:ph type="body" idx="1"/>
          </p:nvPr>
        </p:nvSpPr>
        <p:spPr>
          <a:xfrm>
            <a:off x="929640" y="3373754"/>
            <a:ext cx="7437120" cy="2760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1" name="Google Shape;101;p8:notes"/>
          <p:cNvSpPr txBox="1">
            <a:spLocks noGrp="1"/>
          </p:cNvSpPr>
          <p:nvPr>
            <p:ph type="sldNum" idx="12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36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41068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7" name="Google Shape;197;p18:notes"/>
          <p:cNvSpPr txBox="1">
            <a:spLocks noGrp="1"/>
          </p:cNvSpPr>
          <p:nvPr>
            <p:ph type="body" idx="1"/>
          </p:nvPr>
        </p:nvSpPr>
        <p:spPr>
          <a:xfrm>
            <a:off x="929640" y="3373754"/>
            <a:ext cx="7437120" cy="2760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18:notes"/>
          <p:cNvSpPr txBox="1">
            <a:spLocks noGrp="1"/>
          </p:cNvSpPr>
          <p:nvPr>
            <p:ph type="sldNum" idx="12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37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536303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7" name="Google Shape;197;p18:notes"/>
          <p:cNvSpPr txBox="1">
            <a:spLocks noGrp="1"/>
          </p:cNvSpPr>
          <p:nvPr>
            <p:ph type="body" idx="1"/>
          </p:nvPr>
        </p:nvSpPr>
        <p:spPr>
          <a:xfrm>
            <a:off x="929640" y="3373754"/>
            <a:ext cx="7437120" cy="2760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18:notes"/>
          <p:cNvSpPr txBox="1">
            <a:spLocks noGrp="1"/>
          </p:cNvSpPr>
          <p:nvPr>
            <p:ph type="sldNum" idx="12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38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751050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6:notes"/>
          <p:cNvSpPr txBox="1">
            <a:spLocks noGrp="1"/>
          </p:cNvSpPr>
          <p:nvPr>
            <p:ph type="body" idx="1"/>
          </p:nvPr>
        </p:nvSpPr>
        <p:spPr>
          <a:xfrm>
            <a:off x="929640" y="3373754"/>
            <a:ext cx="7437120" cy="2760346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908939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" name="Google Shape;100;p8:notes"/>
          <p:cNvSpPr txBox="1">
            <a:spLocks noGrp="1"/>
          </p:cNvSpPr>
          <p:nvPr>
            <p:ph type="body" idx="1"/>
          </p:nvPr>
        </p:nvSpPr>
        <p:spPr>
          <a:xfrm>
            <a:off x="929640" y="3373754"/>
            <a:ext cx="7437120" cy="2760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1" name="Google Shape;101;p8:notes"/>
          <p:cNvSpPr txBox="1">
            <a:spLocks noGrp="1"/>
          </p:cNvSpPr>
          <p:nvPr>
            <p:ph type="sldNum" idx="12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40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7576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6:notes"/>
          <p:cNvSpPr txBox="1">
            <a:spLocks noGrp="1"/>
          </p:cNvSpPr>
          <p:nvPr>
            <p:ph type="body" idx="1"/>
          </p:nvPr>
        </p:nvSpPr>
        <p:spPr>
          <a:xfrm>
            <a:off x="929640" y="3373754"/>
            <a:ext cx="7437120" cy="2760346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598163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30:notes"/>
          <p:cNvSpPr txBox="1">
            <a:spLocks noGrp="1"/>
          </p:cNvSpPr>
          <p:nvPr>
            <p:ph type="body" idx="1"/>
          </p:nvPr>
        </p:nvSpPr>
        <p:spPr>
          <a:xfrm>
            <a:off x="929640" y="3373754"/>
            <a:ext cx="7437120" cy="2760346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31:notes"/>
          <p:cNvSpPr txBox="1">
            <a:spLocks noGrp="1"/>
          </p:cNvSpPr>
          <p:nvPr>
            <p:ph type="body" idx="1"/>
          </p:nvPr>
        </p:nvSpPr>
        <p:spPr>
          <a:xfrm>
            <a:off x="929640" y="3373754"/>
            <a:ext cx="7437120" cy="2760346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:notes"/>
          <p:cNvSpPr txBox="1">
            <a:spLocks noGrp="1"/>
          </p:cNvSpPr>
          <p:nvPr>
            <p:ph type="body" idx="1"/>
          </p:nvPr>
        </p:nvSpPr>
        <p:spPr>
          <a:xfrm>
            <a:off x="929640" y="3373754"/>
            <a:ext cx="7437120" cy="2760346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4:notes"/>
          <p:cNvSpPr txBox="1">
            <a:spLocks noGrp="1"/>
          </p:cNvSpPr>
          <p:nvPr>
            <p:ph type="body" idx="1"/>
          </p:nvPr>
        </p:nvSpPr>
        <p:spPr>
          <a:xfrm>
            <a:off x="929640" y="3373754"/>
            <a:ext cx="7437120" cy="2760346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5:notes"/>
          <p:cNvSpPr txBox="1">
            <a:spLocks noGrp="1"/>
          </p:cNvSpPr>
          <p:nvPr>
            <p:ph type="body" idx="1"/>
          </p:nvPr>
        </p:nvSpPr>
        <p:spPr>
          <a:xfrm>
            <a:off x="929640" y="3373754"/>
            <a:ext cx="7437120" cy="2760346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6:notes"/>
          <p:cNvSpPr txBox="1">
            <a:spLocks noGrp="1"/>
          </p:cNvSpPr>
          <p:nvPr>
            <p:ph type="body" idx="1"/>
          </p:nvPr>
        </p:nvSpPr>
        <p:spPr>
          <a:xfrm>
            <a:off x="929640" y="3373754"/>
            <a:ext cx="7437120" cy="2760346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0:notes"/>
          <p:cNvSpPr txBox="1">
            <a:spLocks noGrp="1"/>
          </p:cNvSpPr>
          <p:nvPr>
            <p:ph type="body" idx="1"/>
          </p:nvPr>
        </p:nvSpPr>
        <p:spPr>
          <a:xfrm>
            <a:off x="929640" y="3373754"/>
            <a:ext cx="7437120" cy="2760346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" name="Google Shape;100;p8:notes"/>
          <p:cNvSpPr txBox="1">
            <a:spLocks noGrp="1"/>
          </p:cNvSpPr>
          <p:nvPr>
            <p:ph type="body" idx="1"/>
          </p:nvPr>
        </p:nvSpPr>
        <p:spPr>
          <a:xfrm>
            <a:off x="929640" y="3373754"/>
            <a:ext cx="7437120" cy="2760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1" name="Google Shape;101;p8:notes"/>
          <p:cNvSpPr txBox="1">
            <a:spLocks noGrp="1"/>
          </p:cNvSpPr>
          <p:nvPr>
            <p:ph type="sldNum" idx="12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13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3:notes"/>
          <p:cNvSpPr txBox="1">
            <a:spLocks noGrp="1"/>
          </p:cNvSpPr>
          <p:nvPr>
            <p:ph type="body" idx="1"/>
          </p:nvPr>
        </p:nvSpPr>
        <p:spPr>
          <a:xfrm>
            <a:off x="929640" y="3373754"/>
            <a:ext cx="7437120" cy="2760346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4"/>
          <p:cNvSpPr/>
          <p:nvPr/>
        </p:nvSpPr>
        <p:spPr>
          <a:xfrm>
            <a:off x="0" y="2893512"/>
            <a:ext cx="12192000" cy="3964488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" name="Google Shape;15;p34"/>
          <p:cNvSpPr txBox="1">
            <a:spLocks noGrp="1"/>
          </p:cNvSpPr>
          <p:nvPr>
            <p:ph type="title"/>
          </p:nvPr>
        </p:nvSpPr>
        <p:spPr>
          <a:xfrm>
            <a:off x="831850" y="3175284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4"/>
          <p:cNvSpPr txBox="1">
            <a:spLocks noGrp="1"/>
          </p:cNvSpPr>
          <p:nvPr>
            <p:ph type="body" idx="1"/>
          </p:nvPr>
        </p:nvSpPr>
        <p:spPr>
          <a:xfrm>
            <a:off x="831850" y="1252439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199C2"/>
              </a:buClr>
              <a:buSzPts val="2000"/>
              <a:buNone/>
              <a:defRPr sz="2000">
                <a:solidFill>
                  <a:srgbClr val="9199C2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199C2"/>
              </a:buClr>
              <a:buSzPts val="1800"/>
              <a:buNone/>
              <a:defRPr sz="1800">
                <a:solidFill>
                  <a:srgbClr val="9199C2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199C2"/>
              </a:buClr>
              <a:buSzPts val="1600"/>
              <a:buNone/>
              <a:defRPr sz="1600">
                <a:solidFill>
                  <a:srgbClr val="9199C2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199C2"/>
              </a:buClr>
              <a:buSzPts val="1600"/>
              <a:buNone/>
              <a:defRPr sz="1600">
                <a:solidFill>
                  <a:srgbClr val="9199C2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199C2"/>
              </a:buClr>
              <a:buSzPts val="1600"/>
              <a:buNone/>
              <a:defRPr sz="1600">
                <a:solidFill>
                  <a:srgbClr val="9199C2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199C2"/>
              </a:buClr>
              <a:buSzPts val="1600"/>
              <a:buNone/>
              <a:defRPr sz="1600">
                <a:solidFill>
                  <a:srgbClr val="9199C2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199C2"/>
              </a:buClr>
              <a:buSzPts val="1600"/>
              <a:buNone/>
              <a:defRPr sz="1600">
                <a:solidFill>
                  <a:srgbClr val="9199C2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199C2"/>
              </a:buClr>
              <a:buSzPts val="1600"/>
              <a:buNone/>
              <a:defRPr sz="1600">
                <a:solidFill>
                  <a:srgbClr val="9199C2"/>
                </a:solidFill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5"/>
          <p:cNvSpPr txBox="1">
            <a:spLocks noGrp="1"/>
          </p:cNvSpPr>
          <p:nvPr>
            <p:ph type="title"/>
          </p:nvPr>
        </p:nvSpPr>
        <p:spPr>
          <a:xfrm>
            <a:off x="423553" y="365125"/>
            <a:ext cx="1134489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F569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5"/>
          <p:cNvSpPr txBox="1">
            <a:spLocks noGrp="1"/>
          </p:cNvSpPr>
          <p:nvPr>
            <p:ph type="body" idx="1"/>
          </p:nvPr>
        </p:nvSpPr>
        <p:spPr>
          <a:xfrm>
            <a:off x="423553" y="1825624"/>
            <a:ext cx="11344894" cy="4550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50A4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50A4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50A4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50A4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50A4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6"/>
          <p:cNvSpPr txBox="1">
            <a:spLocks noGrp="1"/>
          </p:cNvSpPr>
          <p:nvPr>
            <p:ph type="title"/>
          </p:nvPr>
        </p:nvSpPr>
        <p:spPr>
          <a:xfrm>
            <a:off x="423553" y="365125"/>
            <a:ext cx="1134489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F569C"/>
              </a:buClr>
              <a:buSzPts val="4400"/>
              <a:buFont typeface="Arial"/>
              <a:buNone/>
              <a:defRPr>
                <a:solidFill>
                  <a:srgbClr val="EF569C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9"/>
          <p:cNvSpPr txBox="1">
            <a:spLocks noGrp="1"/>
          </p:cNvSpPr>
          <p:nvPr>
            <p:ph type="body" idx="1"/>
          </p:nvPr>
        </p:nvSpPr>
        <p:spPr>
          <a:xfrm>
            <a:off x="423552" y="1791222"/>
            <a:ext cx="5589109" cy="4398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50A4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50A4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50A4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50A4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50A4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39"/>
          <p:cNvSpPr txBox="1">
            <a:spLocks noGrp="1"/>
          </p:cNvSpPr>
          <p:nvPr>
            <p:ph type="body" idx="2"/>
          </p:nvPr>
        </p:nvSpPr>
        <p:spPr>
          <a:xfrm>
            <a:off x="6154289" y="1791222"/>
            <a:ext cx="5616634" cy="4398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50A4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50A4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50A4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50A4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50A4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title"/>
          </p:nvPr>
        </p:nvSpPr>
        <p:spPr>
          <a:xfrm>
            <a:off x="423553" y="365125"/>
            <a:ext cx="1134489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F569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0"/>
          <p:cNvSpPr txBox="1">
            <a:spLocks noGrp="1"/>
          </p:cNvSpPr>
          <p:nvPr>
            <p:ph type="body" idx="1"/>
          </p:nvPr>
        </p:nvSpPr>
        <p:spPr>
          <a:xfrm>
            <a:off x="423553" y="1805049"/>
            <a:ext cx="4611909" cy="4620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50A4"/>
              </a:buClr>
              <a:buSzPts val="2800"/>
              <a:buNone/>
              <a:defRPr sz="28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50A4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50A4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50A4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50A4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5" name="Google Shape;35;p40"/>
          <p:cNvSpPr txBox="1">
            <a:spLocks noGrp="1"/>
          </p:cNvSpPr>
          <p:nvPr>
            <p:ph type="body" idx="2"/>
          </p:nvPr>
        </p:nvSpPr>
        <p:spPr>
          <a:xfrm>
            <a:off x="5186363" y="365124"/>
            <a:ext cx="7005637" cy="606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50A4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50A4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50A4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50A4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50A4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40"/>
          <p:cNvSpPr txBox="1">
            <a:spLocks noGrp="1"/>
          </p:cNvSpPr>
          <p:nvPr>
            <p:ph type="title"/>
          </p:nvPr>
        </p:nvSpPr>
        <p:spPr>
          <a:xfrm>
            <a:off x="423553" y="365125"/>
            <a:ext cx="4611909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F569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738335-5D9B-6643-A966-56BA9DB0A3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3553" y="1805049"/>
            <a:ext cx="4611909" cy="4620801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FB01F498-84A5-6F4F-A827-8D0C8A431C55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186363" y="365124"/>
            <a:ext cx="7005637" cy="6060725"/>
          </a:xfrm>
        </p:spPr>
        <p:txBody>
          <a:bodyPr/>
          <a:lstStyle/>
          <a:p>
            <a:pPr lvl="0"/>
            <a:r>
              <a:rPr lang="en-US" dirty="0"/>
              <a:t>Media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A1DBC2C1-54E5-604D-AFAC-B2B6BFE15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553" y="365125"/>
            <a:ext cx="4611909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522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0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2"/>
          <p:cNvSpPr txBox="1">
            <a:spLocks noGrp="1"/>
          </p:cNvSpPr>
          <p:nvPr>
            <p:ph type="title"/>
          </p:nvPr>
        </p:nvSpPr>
        <p:spPr>
          <a:xfrm>
            <a:off x="423553" y="365125"/>
            <a:ext cx="1134489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F569C"/>
              </a:buClr>
              <a:buSzPts val="4400"/>
              <a:buFont typeface="Arial"/>
              <a:buNone/>
              <a:defRPr sz="4400" b="1" i="0" u="none" strike="noStrike" cap="none">
                <a:solidFill>
                  <a:srgbClr val="EF569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1" name="Google Shape;11;p32"/>
          <p:cNvSpPr txBox="1">
            <a:spLocks noGrp="1"/>
          </p:cNvSpPr>
          <p:nvPr>
            <p:ph type="body" idx="1"/>
          </p:nvPr>
        </p:nvSpPr>
        <p:spPr>
          <a:xfrm>
            <a:off x="423553" y="1825624"/>
            <a:ext cx="11344894" cy="4550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50A4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3F50A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50A4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3F50A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50A4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3F50A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50A4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3F50A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50A4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3F50A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6" r:id="rId7"/>
    <p:sldLayoutId id="2147483657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v.cctv.com/2018/12/18/VIDEHPJVMWLlBZs28ts5dVT0181218.shtml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tv.cctv.com/2020/10/14/VIDEobupLYmIacQGgil03rpJ201014.shtml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ourchinastory.com/zh/206" TargetMode="Externa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hyperlink" Target="http://m.news.cctv.com/2019/07/22/ARTIeJ0vjKDgxRcEJ9slrcEK190722.shtml" TargetMode="Externa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5" Type="http://schemas.openxmlformats.org/officeDocument/2006/relationships/image" Target="../media/image18.png"/><Relationship Id="rId4" Type="http://schemas.openxmlformats.org/officeDocument/2006/relationships/hyperlink" Target="https://www.ourchinastory.com/zh/707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chiculture.org.hk/tc/school-program/4033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1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49.em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mf.org/zh/Publications/WEO/Issues/2021/10/12/world-economic-outlook-october-2021" TargetMode="External"/><Relationship Id="rId13" Type="http://schemas.openxmlformats.org/officeDocument/2006/relationships/hyperlink" Target="https://www.ourchinastory.com/zh/206" TargetMode="External"/><Relationship Id="rId3" Type="http://schemas.openxmlformats.org/officeDocument/2006/relationships/notesSlide" Target="../notesSlides/notesSlide26.xml"/><Relationship Id="rId7" Type="http://schemas.openxmlformats.org/officeDocument/2006/relationships/hyperlink" Target="http://www.nbd.com.cn/articles/2021-06-30/1815640.html" TargetMode="External"/><Relationship Id="rId12" Type="http://schemas.openxmlformats.org/officeDocument/2006/relationships/hyperlink" Target="https://tv.cctv.com/2020/10/14/VIDEobupLYmIacQGgil03rpJ201014.shtml" TargetMode="External"/><Relationship Id="rId17" Type="http://schemas.openxmlformats.org/officeDocument/2006/relationships/hyperlink" Target="https://www.ourchinastory.com/zh/707" TargetMode="External"/><Relationship Id="rId2" Type="http://schemas.openxmlformats.org/officeDocument/2006/relationships/slideLayout" Target="../slideLayouts/slideLayout4.xml"/><Relationship Id="rId16" Type="http://schemas.openxmlformats.org/officeDocument/2006/relationships/hyperlink" Target="http://www.gov.cn/xinwen/2021-01/19/content_5580906.htmml" TargetMode="External"/><Relationship Id="rId1" Type="http://schemas.openxmlformats.org/officeDocument/2006/relationships/themeOverride" Target="../theme/themeOverride2.xml"/><Relationship Id="rId6" Type="http://schemas.openxmlformats.org/officeDocument/2006/relationships/hyperlink" Target="http://www.xinhuanet.com/fortune/2021-01/18/c_1126995425.htm" TargetMode="External"/><Relationship Id="rId11" Type="http://schemas.openxmlformats.org/officeDocument/2006/relationships/hyperlink" Target="https://www.bloomberg.com/news/articles/2020-10-15/imf-data-shows-virus-will-push-china-gdp-growth-well-beyond-u-s" TargetMode="External"/><Relationship Id="rId5" Type="http://schemas.openxmlformats.org/officeDocument/2006/relationships/hyperlink" Target="http://v.cctv.com/2018/12/18/VIDEHPJVMWLlBZs28ts5dVT0181218.shtml" TargetMode="External"/><Relationship Id="rId15" Type="http://schemas.openxmlformats.org/officeDocument/2006/relationships/hyperlink" Target="http://m.news.cctv.com/2019/07/22/ARTIeJ0vjKDgxRcEJ9slrcEK190722.shtml" TargetMode="External"/><Relationship Id="rId10" Type="http://schemas.openxmlformats.org/officeDocument/2006/relationships/hyperlink" Target="https://m.21jingji.com/article/20210303/herald/afafc097e9d3948df47b123158d9c40d.html" TargetMode="External"/><Relationship Id="rId4" Type="http://schemas.openxmlformats.org/officeDocument/2006/relationships/image" Target="../media/image1.png"/><Relationship Id="rId9" Type="http://schemas.openxmlformats.org/officeDocument/2006/relationships/hyperlink" Target="http://www.gov.cn/xinwen/2021-01/19/content_5580906.htm" TargetMode="External"/><Relationship Id="rId14" Type="http://schemas.openxmlformats.org/officeDocument/2006/relationships/hyperlink" Target="http://www.stats.gov.cn/tjsj/ndsj/2021/indexch.htm" TargetMode="Externa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ls.chiculture.org.hk/tc/video-china/266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3297C55-C0DB-97B1-2FCA-B0F3F1E37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3441" y="665496"/>
            <a:ext cx="3958390" cy="703540"/>
          </a:xfrm>
        </p:spPr>
        <p:txBody>
          <a:bodyPr anchor="b">
            <a:noAutofit/>
          </a:bodyPr>
          <a:lstStyle/>
          <a:p>
            <a:pPr>
              <a:lnSpc>
                <a:spcPct val="100000"/>
              </a:lnSpc>
            </a:pPr>
            <a:r>
              <a:rPr lang="zh-TW" altLang="en-US" sz="400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硬實力和軟實力</a:t>
            </a:r>
            <a:endParaRPr lang="en-US" sz="4000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" name="Google Shape;105;p8">
            <a:extLst>
              <a:ext uri="{FF2B5EF4-FFF2-40B4-BE49-F238E27FC236}">
                <a16:creationId xmlns:a16="http://schemas.microsoft.com/office/drawing/2014/main" id="{B86C4B32-07B4-5EF3-64E2-EBBEBD563538}"/>
              </a:ext>
            </a:extLst>
          </p:cNvPr>
          <p:cNvSpPr/>
          <p:nvPr/>
        </p:nvSpPr>
        <p:spPr>
          <a:xfrm rot="-5400000">
            <a:off x="11131485" y="736495"/>
            <a:ext cx="1615123" cy="516038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32427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 b="1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7" name="Google Shape;106;p8">
            <a:extLst>
              <a:ext uri="{FF2B5EF4-FFF2-40B4-BE49-F238E27FC236}">
                <a16:creationId xmlns:a16="http://schemas.microsoft.com/office/drawing/2014/main" id="{1DCE75D8-B347-A9B0-AAF8-960CC765FA27}"/>
              </a:ext>
            </a:extLst>
          </p:cNvPr>
          <p:cNvSpPr txBox="1"/>
          <p:nvPr/>
        </p:nvSpPr>
        <p:spPr>
          <a:xfrm>
            <a:off x="11681026" y="232456"/>
            <a:ext cx="510974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400" b="1" i="0" u="none" strike="noStrike" cap="none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引入</a:t>
            </a:r>
            <a:r>
              <a:rPr lang="zh-TW" altLang="en-US" sz="2400" b="1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活動</a:t>
            </a:r>
            <a:endParaRPr sz="2400" b="1" i="0" u="none" strike="noStrike" cap="none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0" name="Google Shape;84;p6">
            <a:extLst>
              <a:ext uri="{FF2B5EF4-FFF2-40B4-BE49-F238E27FC236}">
                <a16:creationId xmlns:a16="http://schemas.microsoft.com/office/drawing/2014/main" id="{5207CE1C-8BB0-88F1-C212-7B54ED510F3D}"/>
              </a:ext>
            </a:extLst>
          </p:cNvPr>
          <p:cNvSpPr/>
          <p:nvPr/>
        </p:nvSpPr>
        <p:spPr>
          <a:xfrm>
            <a:off x="4334559" y="1458180"/>
            <a:ext cx="7191693" cy="3780479"/>
          </a:xfrm>
          <a:prstGeom prst="roundRect">
            <a:avLst>
              <a:gd name="adj" fmla="val 843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ill Sans"/>
              <a:buNone/>
            </a:pPr>
            <a:endParaRPr sz="2800" b="0" i="0" u="none" strike="noStrike" cap="none" dirty="0">
              <a:solidFill>
                <a:srgbClr val="3F50A4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5D62E2DA-B7D8-8C3F-F2CB-47BC7C3BE45D}"/>
              </a:ext>
            </a:extLst>
          </p:cNvPr>
          <p:cNvSpPr txBox="1"/>
          <p:nvPr/>
        </p:nvSpPr>
        <p:spPr>
          <a:xfrm>
            <a:off x="4535217" y="1619341"/>
            <a:ext cx="6831802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zh-TW" altLang="en-US" sz="30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綜合國力可包括</a:t>
            </a:r>
            <a:r>
              <a:rPr lang="zh-TW" altLang="en-US" sz="3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硬實力（</a:t>
            </a:r>
            <a:r>
              <a:rPr lang="en-US" altLang="zh-TW" sz="3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hard power</a:t>
            </a:r>
            <a:r>
              <a:rPr lang="zh-TW" altLang="en-US" sz="3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）</a:t>
            </a:r>
            <a:r>
              <a:rPr lang="zh-TW" altLang="en-US" sz="30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和</a:t>
            </a:r>
            <a:r>
              <a:rPr lang="zh-TW" altLang="en-US" sz="3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軟實力（</a:t>
            </a:r>
            <a:r>
              <a:rPr lang="en-US" altLang="zh-TW" sz="3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soft power</a:t>
            </a:r>
            <a:r>
              <a:rPr lang="zh-TW" altLang="en-US" sz="3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）</a:t>
            </a:r>
            <a:r>
              <a:rPr lang="zh-TW" altLang="en-US" sz="30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兩大範疇</a:t>
            </a:r>
            <a:endParaRPr lang="en-US" altLang="zh-TW" sz="3000" dirty="0">
              <a:solidFill>
                <a:schemeClr val="tx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zh-TW" altLang="en-US" sz="30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硬實力指以經濟、國防、資源等有形的實力</a:t>
            </a:r>
            <a:endParaRPr lang="en-US" altLang="zh-TW" sz="3000" dirty="0">
              <a:solidFill>
                <a:schemeClr val="tx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zh-TW" altLang="en-US" sz="30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軟實力則指無形、較抽象和難以量化的力量，包括政治、外交、文化等。</a:t>
            </a:r>
            <a:endParaRPr lang="en-US" altLang="zh-TW" sz="3000" dirty="0">
              <a:solidFill>
                <a:schemeClr val="tx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4" name="圖片 13" descr="一張含有 個人, 舞者, 運動 的圖片&#10;&#10;自動產生的描述">
            <a:extLst>
              <a:ext uri="{FF2B5EF4-FFF2-40B4-BE49-F238E27FC236}">
                <a16:creationId xmlns:a16="http://schemas.microsoft.com/office/drawing/2014/main" id="{D43D3DF3-736D-23F0-2549-672804CA10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759" t="-1" r="-1" b="-1"/>
          <a:stretch/>
        </p:blipFill>
        <p:spPr>
          <a:xfrm>
            <a:off x="-266983" y="-117102"/>
            <a:ext cx="4488193" cy="7092203"/>
          </a:xfrm>
          <a:custGeom>
            <a:avLst/>
            <a:gdLst/>
            <a:ahLst/>
            <a:cxnLst/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  <a:effectLst>
            <a:softEdge rad="112500"/>
          </a:effectLst>
        </p:spPr>
      </p:pic>
      <p:sp>
        <p:nvSpPr>
          <p:cNvPr id="15" name="Google Shape;116;p9">
            <a:extLst>
              <a:ext uri="{FF2B5EF4-FFF2-40B4-BE49-F238E27FC236}">
                <a16:creationId xmlns:a16="http://schemas.microsoft.com/office/drawing/2014/main" id="{37B9BEAA-12D9-3218-92D8-957B12C30629}"/>
              </a:ext>
            </a:extLst>
          </p:cNvPr>
          <p:cNvSpPr/>
          <p:nvPr/>
        </p:nvSpPr>
        <p:spPr>
          <a:xfrm>
            <a:off x="3569999" y="6581001"/>
            <a:ext cx="1415772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圖片來源：</a:t>
            </a:r>
            <a:r>
              <a:rPr lang="zh-TW" altLang="en-US" sz="1200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中新</a:t>
            </a:r>
            <a:r>
              <a:rPr lang="zh-TW" sz="1200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社</a:t>
            </a:r>
            <a:endParaRPr sz="1200" dirty="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</p:spTree>
    <p:extLst>
      <p:ext uri="{BB962C8B-B14F-4D97-AF65-F5344CB8AC3E}">
        <p14:creationId xmlns:p14="http://schemas.microsoft.com/office/powerpoint/2010/main" val="25856932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10"/>
          <p:cNvPicPr preferRelativeResize="0"/>
          <p:nvPr/>
        </p:nvPicPr>
        <p:blipFill rotWithShape="1">
          <a:blip r:embed="rId3">
            <a:alphaModFix/>
          </a:blip>
          <a:srcRect l="4284" t="23606" r="4953" b="10488"/>
          <a:stretch/>
        </p:blipFill>
        <p:spPr>
          <a:xfrm>
            <a:off x="1381437" y="1242526"/>
            <a:ext cx="9844026" cy="48695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2" name="Google Shape;122;p10"/>
          <p:cNvSpPr/>
          <p:nvPr/>
        </p:nvSpPr>
        <p:spPr>
          <a:xfrm>
            <a:off x="211886" y="186952"/>
            <a:ext cx="695575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>
              <a:buClr>
                <a:srgbClr val="EF569C"/>
              </a:buClr>
              <a:buSzPts val="4400"/>
            </a:pPr>
            <a:r>
              <a:rPr lang="zh-TW" altLang="en-US" sz="54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Gill Sans"/>
              </a:rPr>
              <a:t>綜合國力的兩大範疇</a:t>
            </a:r>
            <a:endParaRPr sz="54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Gill Sans"/>
            </a:endParaRPr>
          </a:p>
        </p:txBody>
      </p:sp>
      <p:sp>
        <p:nvSpPr>
          <p:cNvPr id="123" name="Google Shape;123;p10"/>
          <p:cNvSpPr/>
          <p:nvPr/>
        </p:nvSpPr>
        <p:spPr>
          <a:xfrm>
            <a:off x="211886" y="6422124"/>
            <a:ext cx="233910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圖片來源：中國文化研究院網頁</a:t>
            </a:r>
            <a:endParaRPr/>
          </a:p>
        </p:txBody>
      </p:sp>
      <p:sp>
        <p:nvSpPr>
          <p:cNvPr id="7" name="Google Shape;105;p8">
            <a:extLst>
              <a:ext uri="{FF2B5EF4-FFF2-40B4-BE49-F238E27FC236}">
                <a16:creationId xmlns:a16="http://schemas.microsoft.com/office/drawing/2014/main" id="{8B09FFAB-CBFD-528A-6403-E317DD124118}"/>
              </a:ext>
            </a:extLst>
          </p:cNvPr>
          <p:cNvSpPr/>
          <p:nvPr/>
        </p:nvSpPr>
        <p:spPr>
          <a:xfrm rot="-5400000">
            <a:off x="11131485" y="736495"/>
            <a:ext cx="1615123" cy="516038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32427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 b="1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8" name="Google Shape;106;p8">
            <a:extLst>
              <a:ext uri="{FF2B5EF4-FFF2-40B4-BE49-F238E27FC236}">
                <a16:creationId xmlns:a16="http://schemas.microsoft.com/office/drawing/2014/main" id="{9B4ED157-F2AB-0DA4-EABA-845482E7FB47}"/>
              </a:ext>
            </a:extLst>
          </p:cNvPr>
          <p:cNvSpPr txBox="1"/>
          <p:nvPr/>
        </p:nvSpPr>
        <p:spPr>
          <a:xfrm>
            <a:off x="11681026" y="232456"/>
            <a:ext cx="510974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400" b="1" i="0" u="none" strike="noStrike" cap="none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引入</a:t>
            </a:r>
            <a:r>
              <a:rPr lang="zh-TW" altLang="en-US" sz="2400" b="1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活動</a:t>
            </a:r>
            <a:endParaRPr sz="2400" b="1" i="0" u="none" strike="noStrike" cap="none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>
            <a:extLst>
              <a:ext uri="{FF2B5EF4-FFF2-40B4-BE49-F238E27FC236}">
                <a16:creationId xmlns:a16="http://schemas.microsoft.com/office/drawing/2014/main" id="{F95C4654-5E10-4A3D-FBFF-0D4DC25CB5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415" b="13392"/>
          <a:stretch/>
        </p:blipFill>
        <p:spPr>
          <a:xfrm>
            <a:off x="3960791" y="710821"/>
            <a:ext cx="8231210" cy="5195726"/>
          </a:xfrm>
          <a:custGeom>
            <a:avLst/>
            <a:gdLst/>
            <a:ahLst/>
            <a:cxnLst/>
            <a:rect l="l" t="t" r="r" b="b"/>
            <a:pathLst>
              <a:path w="11862684" h="6858000">
                <a:moveTo>
                  <a:pt x="1047342" y="0"/>
                </a:moveTo>
                <a:lnTo>
                  <a:pt x="4590463" y="0"/>
                </a:lnTo>
                <a:lnTo>
                  <a:pt x="5499874" y="0"/>
                </a:lnTo>
                <a:lnTo>
                  <a:pt x="5723425" y="0"/>
                </a:lnTo>
                <a:lnTo>
                  <a:pt x="7580390" y="0"/>
                </a:lnTo>
                <a:lnTo>
                  <a:pt x="7747884" y="0"/>
                </a:lnTo>
                <a:lnTo>
                  <a:pt x="7824084" y="0"/>
                </a:lnTo>
                <a:lnTo>
                  <a:pt x="11862684" y="0"/>
                </a:lnTo>
                <a:lnTo>
                  <a:pt x="11862684" y="6858000"/>
                </a:lnTo>
                <a:lnTo>
                  <a:pt x="7824084" y="6858000"/>
                </a:lnTo>
                <a:lnTo>
                  <a:pt x="7747884" y="6858000"/>
                </a:lnTo>
                <a:lnTo>
                  <a:pt x="7580390" y="6858000"/>
                </a:lnTo>
                <a:lnTo>
                  <a:pt x="5723425" y="6858000"/>
                </a:lnTo>
                <a:lnTo>
                  <a:pt x="5499874" y="6858000"/>
                </a:lnTo>
                <a:lnTo>
                  <a:pt x="4590463" y="6858000"/>
                </a:lnTo>
                <a:lnTo>
                  <a:pt x="1654188" y="6858000"/>
                </a:lnTo>
                <a:cubicBezTo>
                  <a:pt x="1530404" y="6786859"/>
                  <a:pt x="1412658" y="6701489"/>
                  <a:pt x="1279816" y="6658805"/>
                </a:cubicBezTo>
                <a:cubicBezTo>
                  <a:pt x="1189242" y="6630349"/>
                  <a:pt x="1101686" y="6580550"/>
                  <a:pt x="1116783" y="6431153"/>
                </a:cubicBezTo>
                <a:cubicBezTo>
                  <a:pt x="1119802" y="6388469"/>
                  <a:pt x="1095648" y="6356456"/>
                  <a:pt x="1059419" y="6367127"/>
                </a:cubicBezTo>
                <a:cubicBezTo>
                  <a:pt x="989979" y="6388469"/>
                  <a:pt x="956768" y="6327999"/>
                  <a:pt x="917520" y="6281757"/>
                </a:cubicBezTo>
                <a:cubicBezTo>
                  <a:pt x="848079" y="6199945"/>
                  <a:pt x="781658" y="6114575"/>
                  <a:pt x="669950" y="6100347"/>
                </a:cubicBezTo>
                <a:cubicBezTo>
                  <a:pt x="691084" y="6036320"/>
                  <a:pt x="727312" y="6043434"/>
                  <a:pt x="760524" y="6057663"/>
                </a:cubicBezTo>
                <a:cubicBezTo>
                  <a:pt x="848079" y="6093234"/>
                  <a:pt x="935634" y="6132361"/>
                  <a:pt x="1023188" y="6167932"/>
                </a:cubicBezTo>
                <a:cubicBezTo>
                  <a:pt x="1080552" y="6189274"/>
                  <a:pt x="1137916" y="6221287"/>
                  <a:pt x="1213395" y="6196388"/>
                </a:cubicBezTo>
                <a:cubicBezTo>
                  <a:pt x="1146974" y="6068335"/>
                  <a:pt x="1035266" y="6043434"/>
                  <a:pt x="944692" y="6004307"/>
                </a:cubicBezTo>
                <a:cubicBezTo>
                  <a:pt x="832982" y="5954508"/>
                  <a:pt x="766562" y="5862025"/>
                  <a:pt x="685045" y="5755314"/>
                </a:cubicBezTo>
                <a:cubicBezTo>
                  <a:pt x="766562" y="5726858"/>
                  <a:pt x="817887" y="5805112"/>
                  <a:pt x="884310" y="5801555"/>
                </a:cubicBezTo>
                <a:cubicBezTo>
                  <a:pt x="887328" y="5790884"/>
                  <a:pt x="893366" y="5769542"/>
                  <a:pt x="893366" y="5769542"/>
                </a:cubicBezTo>
                <a:cubicBezTo>
                  <a:pt x="784676" y="5712629"/>
                  <a:pt x="736372" y="5605917"/>
                  <a:pt x="718256" y="5474306"/>
                </a:cubicBezTo>
                <a:cubicBezTo>
                  <a:pt x="712218" y="5406721"/>
                  <a:pt x="672970" y="5385379"/>
                  <a:pt x="633720" y="5353367"/>
                </a:cubicBezTo>
                <a:cubicBezTo>
                  <a:pt x="500878" y="5243097"/>
                  <a:pt x="358980" y="5143500"/>
                  <a:pt x="247270" y="4994104"/>
                </a:cubicBezTo>
                <a:cubicBezTo>
                  <a:pt x="377094" y="5011889"/>
                  <a:pt x="479744" y="5111487"/>
                  <a:pt x="615606" y="5154171"/>
                </a:cubicBezTo>
                <a:cubicBezTo>
                  <a:pt x="506917" y="4990547"/>
                  <a:pt x="365016" y="4905177"/>
                  <a:pt x="235194" y="4805580"/>
                </a:cubicBezTo>
                <a:cubicBezTo>
                  <a:pt x="174810" y="4759339"/>
                  <a:pt x="120468" y="4702425"/>
                  <a:pt x="51026" y="4677526"/>
                </a:cubicBezTo>
                <a:cubicBezTo>
                  <a:pt x="26873" y="4670412"/>
                  <a:pt x="-15396" y="4652628"/>
                  <a:pt x="5740" y="4602828"/>
                </a:cubicBezTo>
                <a:cubicBezTo>
                  <a:pt x="23854" y="4560144"/>
                  <a:pt x="57065" y="4574373"/>
                  <a:pt x="87257" y="4585042"/>
                </a:cubicBezTo>
                <a:cubicBezTo>
                  <a:pt x="159715" y="4613499"/>
                  <a:pt x="238213" y="4613499"/>
                  <a:pt x="337844" y="4613499"/>
                </a:cubicBezTo>
                <a:cubicBezTo>
                  <a:pt x="253310" y="4478331"/>
                  <a:pt x="99332" y="4521016"/>
                  <a:pt x="26873" y="4378734"/>
                </a:cubicBezTo>
                <a:cubicBezTo>
                  <a:pt x="117448" y="4353835"/>
                  <a:pt x="186888" y="4403633"/>
                  <a:pt x="259346" y="4414305"/>
                </a:cubicBezTo>
                <a:cubicBezTo>
                  <a:pt x="325769" y="4424975"/>
                  <a:pt x="340863" y="4400076"/>
                  <a:pt x="325769" y="4321821"/>
                </a:cubicBezTo>
                <a:cubicBezTo>
                  <a:pt x="301616" y="4200882"/>
                  <a:pt x="337844" y="4140411"/>
                  <a:pt x="434458" y="4172424"/>
                </a:cubicBezTo>
                <a:cubicBezTo>
                  <a:pt x="525031" y="4204438"/>
                  <a:pt x="534089" y="4158196"/>
                  <a:pt x="509936" y="4090612"/>
                </a:cubicBezTo>
                <a:cubicBezTo>
                  <a:pt x="473706" y="3991015"/>
                  <a:pt x="512954" y="3912759"/>
                  <a:pt x="540128" y="3827390"/>
                </a:cubicBezTo>
                <a:cubicBezTo>
                  <a:pt x="582395" y="3699337"/>
                  <a:pt x="564281" y="3635309"/>
                  <a:pt x="476725" y="3539269"/>
                </a:cubicBezTo>
                <a:cubicBezTo>
                  <a:pt x="425400" y="3485914"/>
                  <a:pt x="374074" y="3439672"/>
                  <a:pt x="301616" y="3393429"/>
                </a:cubicBezTo>
                <a:cubicBezTo>
                  <a:pt x="467668" y="3368530"/>
                  <a:pt x="295577" y="3283162"/>
                  <a:pt x="352940" y="3229805"/>
                </a:cubicBezTo>
                <a:cubicBezTo>
                  <a:pt x="470686" y="3208463"/>
                  <a:pt x="564281" y="3379202"/>
                  <a:pt x="724294" y="3329402"/>
                </a:cubicBezTo>
                <a:cubicBezTo>
                  <a:pt x="531070" y="3183563"/>
                  <a:pt x="313691" y="3137322"/>
                  <a:pt x="171792" y="2941684"/>
                </a:cubicBezTo>
                <a:cubicBezTo>
                  <a:pt x="205002" y="2899000"/>
                  <a:pt x="238213" y="2941684"/>
                  <a:pt x="265385" y="2923898"/>
                </a:cubicBezTo>
                <a:cubicBezTo>
                  <a:pt x="265385" y="2913227"/>
                  <a:pt x="582395" y="2980812"/>
                  <a:pt x="600510" y="2703362"/>
                </a:cubicBezTo>
                <a:cubicBezTo>
                  <a:pt x="606548" y="2703362"/>
                  <a:pt x="612587" y="2703362"/>
                  <a:pt x="618624" y="2692689"/>
                </a:cubicBezTo>
                <a:cubicBezTo>
                  <a:pt x="651834" y="2653563"/>
                  <a:pt x="621644" y="2561080"/>
                  <a:pt x="675988" y="2553965"/>
                </a:cubicBezTo>
                <a:cubicBezTo>
                  <a:pt x="736372" y="2546851"/>
                  <a:pt x="793735" y="2514837"/>
                  <a:pt x="857136" y="2532623"/>
                </a:cubicBezTo>
                <a:cubicBezTo>
                  <a:pt x="905443" y="2546851"/>
                  <a:pt x="956768" y="2564636"/>
                  <a:pt x="1008094" y="2564636"/>
                </a:cubicBezTo>
                <a:cubicBezTo>
                  <a:pt x="1062438" y="2564636"/>
                  <a:pt x="1137916" y="2685576"/>
                  <a:pt x="1171128" y="2525509"/>
                </a:cubicBezTo>
                <a:cubicBezTo>
                  <a:pt x="1171128" y="2518395"/>
                  <a:pt x="1264720" y="2536181"/>
                  <a:pt x="1316045" y="2543294"/>
                </a:cubicBezTo>
                <a:cubicBezTo>
                  <a:pt x="1358314" y="2550408"/>
                  <a:pt x="1409640" y="2582422"/>
                  <a:pt x="1439830" y="2518395"/>
                </a:cubicBezTo>
                <a:cubicBezTo>
                  <a:pt x="1454926" y="2479267"/>
                  <a:pt x="1382466" y="2408126"/>
                  <a:pt x="1319065" y="2401012"/>
                </a:cubicBezTo>
                <a:cubicBezTo>
                  <a:pt x="1261702" y="2393898"/>
                  <a:pt x="1204338" y="2386784"/>
                  <a:pt x="1149994" y="2401012"/>
                </a:cubicBezTo>
                <a:cubicBezTo>
                  <a:pt x="1083572" y="2418796"/>
                  <a:pt x="1047342" y="2390340"/>
                  <a:pt x="1029227" y="2326314"/>
                </a:cubicBezTo>
                <a:cubicBezTo>
                  <a:pt x="1008094" y="2258731"/>
                  <a:pt x="968844" y="2223159"/>
                  <a:pt x="914500" y="2191146"/>
                </a:cubicBezTo>
                <a:cubicBezTo>
                  <a:pt x="781658" y="2112891"/>
                  <a:pt x="654854" y="2020407"/>
                  <a:pt x="509936" y="1974165"/>
                </a:cubicBezTo>
                <a:cubicBezTo>
                  <a:pt x="482764" y="1967051"/>
                  <a:pt x="449553" y="1952823"/>
                  <a:pt x="437476" y="1892353"/>
                </a:cubicBezTo>
                <a:cubicBezTo>
                  <a:pt x="829964" y="1984836"/>
                  <a:pt x="1186222" y="2223159"/>
                  <a:pt x="1590788" y="2208931"/>
                </a:cubicBezTo>
                <a:cubicBezTo>
                  <a:pt x="1482098" y="2134233"/>
                  <a:pt x="1352276" y="2130676"/>
                  <a:pt x="1234528" y="2077320"/>
                </a:cubicBezTo>
                <a:cubicBezTo>
                  <a:pt x="1319065" y="2038192"/>
                  <a:pt x="1397562" y="2080877"/>
                  <a:pt x="1476060" y="2102219"/>
                </a:cubicBezTo>
                <a:cubicBezTo>
                  <a:pt x="1542482" y="2120004"/>
                  <a:pt x="1602864" y="2123562"/>
                  <a:pt x="1608902" y="2013292"/>
                </a:cubicBezTo>
                <a:cubicBezTo>
                  <a:pt x="1608902" y="2002622"/>
                  <a:pt x="1608902" y="1995507"/>
                  <a:pt x="1608902" y="1984836"/>
                </a:cubicBezTo>
                <a:cubicBezTo>
                  <a:pt x="1584749" y="1938595"/>
                  <a:pt x="1551538" y="1917252"/>
                  <a:pt x="1509271" y="1903025"/>
                </a:cubicBezTo>
                <a:cubicBezTo>
                  <a:pt x="1485118" y="1895910"/>
                  <a:pt x="1451907" y="1881683"/>
                  <a:pt x="1451907" y="1849668"/>
                </a:cubicBezTo>
                <a:cubicBezTo>
                  <a:pt x="1454926" y="1728729"/>
                  <a:pt x="1373409" y="1693158"/>
                  <a:pt x="1294912" y="1657587"/>
                </a:cubicBezTo>
                <a:cubicBezTo>
                  <a:pt x="1337180" y="1597117"/>
                  <a:pt x="1373409" y="1639802"/>
                  <a:pt x="1406620" y="1636245"/>
                </a:cubicBezTo>
                <a:cubicBezTo>
                  <a:pt x="1427754" y="1632688"/>
                  <a:pt x="1448887" y="1629132"/>
                  <a:pt x="1448887" y="1597117"/>
                </a:cubicBezTo>
                <a:cubicBezTo>
                  <a:pt x="1448887" y="1572219"/>
                  <a:pt x="1439830" y="1540204"/>
                  <a:pt x="1418696" y="1540204"/>
                </a:cubicBezTo>
                <a:cubicBezTo>
                  <a:pt x="1285854" y="1536647"/>
                  <a:pt x="1210375" y="1365909"/>
                  <a:pt x="1071494" y="1365909"/>
                </a:cubicBezTo>
                <a:cubicBezTo>
                  <a:pt x="986960" y="1365909"/>
                  <a:pt x="1113764" y="1269868"/>
                  <a:pt x="1044324" y="1230741"/>
                </a:cubicBezTo>
                <a:cubicBezTo>
                  <a:pt x="1029227" y="1220069"/>
                  <a:pt x="1086591" y="1205842"/>
                  <a:pt x="1110744" y="1209399"/>
                </a:cubicBezTo>
                <a:cubicBezTo>
                  <a:pt x="1134897" y="1212955"/>
                  <a:pt x="1156032" y="1237855"/>
                  <a:pt x="1186222" y="1220069"/>
                </a:cubicBezTo>
                <a:cubicBezTo>
                  <a:pt x="1201318" y="1156043"/>
                  <a:pt x="1162069" y="1131144"/>
                  <a:pt x="1125840" y="1113358"/>
                </a:cubicBezTo>
                <a:cubicBezTo>
                  <a:pt x="1047342" y="1070674"/>
                  <a:pt x="968844" y="1020875"/>
                  <a:pt x="881290" y="1006647"/>
                </a:cubicBezTo>
                <a:cubicBezTo>
                  <a:pt x="851099" y="1003089"/>
                  <a:pt x="832982" y="985305"/>
                  <a:pt x="836002" y="949734"/>
                </a:cubicBezTo>
                <a:cubicBezTo>
                  <a:pt x="842040" y="903491"/>
                  <a:pt x="872232" y="917720"/>
                  <a:pt x="896385" y="921277"/>
                </a:cubicBezTo>
                <a:cubicBezTo>
                  <a:pt x="911482" y="924835"/>
                  <a:pt x="926577" y="935506"/>
                  <a:pt x="941672" y="910606"/>
                </a:cubicBezTo>
                <a:cubicBezTo>
                  <a:pt x="588434" y="658055"/>
                  <a:pt x="401247" y="672284"/>
                  <a:pt x="5740" y="465975"/>
                </a:cubicBezTo>
                <a:cubicBezTo>
                  <a:pt x="93294" y="426847"/>
                  <a:pt x="156696" y="455303"/>
                  <a:pt x="217079" y="462417"/>
                </a:cubicBezTo>
                <a:cubicBezTo>
                  <a:pt x="368036" y="480203"/>
                  <a:pt x="274442" y="512216"/>
                  <a:pt x="425400" y="533558"/>
                </a:cubicBezTo>
                <a:cubicBezTo>
                  <a:pt x="497860" y="544229"/>
                  <a:pt x="564281" y="579800"/>
                  <a:pt x="645798" y="522887"/>
                </a:cubicBezTo>
                <a:cubicBezTo>
                  <a:pt x="700142" y="483759"/>
                  <a:pt x="787696" y="526444"/>
                  <a:pt x="854118" y="558458"/>
                </a:cubicBezTo>
                <a:cubicBezTo>
                  <a:pt x="908462" y="586915"/>
                  <a:pt x="962806" y="594028"/>
                  <a:pt x="1035266" y="558458"/>
                </a:cubicBezTo>
                <a:cubicBezTo>
                  <a:pt x="968844" y="537116"/>
                  <a:pt x="917520" y="519330"/>
                  <a:pt x="866193" y="505101"/>
                </a:cubicBezTo>
                <a:cubicBezTo>
                  <a:pt x="823926" y="494431"/>
                  <a:pt x="799772" y="469532"/>
                  <a:pt x="802792" y="416176"/>
                </a:cubicBezTo>
                <a:cubicBezTo>
                  <a:pt x="802792" y="387720"/>
                  <a:pt x="793735" y="348592"/>
                  <a:pt x="823926" y="334364"/>
                </a:cubicBezTo>
                <a:cubicBezTo>
                  <a:pt x="848079" y="320135"/>
                  <a:pt x="881290" y="334364"/>
                  <a:pt x="893366" y="359262"/>
                </a:cubicBezTo>
                <a:cubicBezTo>
                  <a:pt x="908462" y="405504"/>
                  <a:pt x="923557" y="448189"/>
                  <a:pt x="974883" y="451747"/>
                </a:cubicBezTo>
                <a:cubicBezTo>
                  <a:pt x="1044324" y="458860"/>
                  <a:pt x="1005074" y="430405"/>
                  <a:pt x="992998" y="394834"/>
                </a:cubicBezTo>
                <a:cubicBezTo>
                  <a:pt x="980921" y="355706"/>
                  <a:pt x="1017152" y="345034"/>
                  <a:pt x="1041304" y="352148"/>
                </a:cubicBezTo>
                <a:cubicBezTo>
                  <a:pt x="1131878" y="384162"/>
                  <a:pt x="1225472" y="327250"/>
                  <a:pt x="1319065" y="373491"/>
                </a:cubicBezTo>
                <a:cubicBezTo>
                  <a:pt x="1294912" y="259665"/>
                  <a:pt x="1243586" y="209867"/>
                  <a:pt x="1134897" y="192082"/>
                </a:cubicBezTo>
                <a:cubicBezTo>
                  <a:pt x="1095648" y="188525"/>
                  <a:pt x="1053380" y="195638"/>
                  <a:pt x="1017152" y="163625"/>
                </a:cubicBezTo>
                <a:cubicBezTo>
                  <a:pt x="996016" y="145839"/>
                  <a:pt x="974883" y="124497"/>
                  <a:pt x="989979" y="88927"/>
                </a:cubicBezTo>
                <a:cubicBezTo>
                  <a:pt x="999036" y="64027"/>
                  <a:pt x="1023188" y="64027"/>
                  <a:pt x="1044324" y="71141"/>
                </a:cubicBezTo>
                <a:cubicBezTo>
                  <a:pt x="1131878" y="110269"/>
                  <a:pt x="1225472" y="120941"/>
                  <a:pt x="1316045" y="135168"/>
                </a:cubicBezTo>
                <a:cubicBezTo>
                  <a:pt x="1331142" y="138725"/>
                  <a:pt x="1346237" y="145839"/>
                  <a:pt x="1361334" y="110269"/>
                </a:cubicBezTo>
                <a:cubicBezTo>
                  <a:pt x="1255664" y="78255"/>
                  <a:pt x="1153012" y="35571"/>
                  <a:pt x="1047342" y="0"/>
                </a:cubicBezTo>
                <a:close/>
              </a:path>
            </a:pathLst>
          </a:cu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B2AE212B-1091-BF6C-7756-0CCCA85B04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173" t="8856" r="1" b="4536"/>
          <a:stretch/>
        </p:blipFill>
        <p:spPr>
          <a:xfrm>
            <a:off x="0" y="710821"/>
            <a:ext cx="6545180" cy="5195726"/>
          </a:xfrm>
          <a:custGeom>
            <a:avLst/>
            <a:gdLst/>
            <a:ahLst/>
            <a:cxnLst/>
            <a:rect l="l" t="t" r="r" b="b"/>
            <a:pathLst>
              <a:path w="11862683" h="6858000">
                <a:moveTo>
                  <a:pt x="0" y="0"/>
                </a:moveTo>
                <a:lnTo>
                  <a:pt x="4038600" y="0"/>
                </a:lnTo>
                <a:lnTo>
                  <a:pt x="4114800" y="0"/>
                </a:lnTo>
                <a:lnTo>
                  <a:pt x="4282294" y="0"/>
                </a:lnTo>
                <a:lnTo>
                  <a:pt x="6139260" y="0"/>
                </a:lnTo>
                <a:lnTo>
                  <a:pt x="6362810" y="0"/>
                </a:lnTo>
                <a:lnTo>
                  <a:pt x="7272221" y="0"/>
                </a:lnTo>
                <a:lnTo>
                  <a:pt x="10815342" y="0"/>
                </a:lnTo>
                <a:cubicBezTo>
                  <a:pt x="10709672" y="35571"/>
                  <a:pt x="10607020" y="78255"/>
                  <a:pt x="10501350" y="110269"/>
                </a:cubicBezTo>
                <a:cubicBezTo>
                  <a:pt x="10516447" y="145839"/>
                  <a:pt x="10531542" y="138725"/>
                  <a:pt x="10546639" y="135168"/>
                </a:cubicBezTo>
                <a:cubicBezTo>
                  <a:pt x="10637212" y="120941"/>
                  <a:pt x="10730806" y="110269"/>
                  <a:pt x="10818360" y="71141"/>
                </a:cubicBezTo>
                <a:cubicBezTo>
                  <a:pt x="10839496" y="64027"/>
                  <a:pt x="10863648" y="64027"/>
                  <a:pt x="10872705" y="88927"/>
                </a:cubicBezTo>
                <a:cubicBezTo>
                  <a:pt x="10887801" y="124497"/>
                  <a:pt x="10866668" y="145839"/>
                  <a:pt x="10845532" y="163625"/>
                </a:cubicBezTo>
                <a:cubicBezTo>
                  <a:pt x="10809304" y="195638"/>
                  <a:pt x="10767036" y="188525"/>
                  <a:pt x="10727787" y="192082"/>
                </a:cubicBezTo>
                <a:cubicBezTo>
                  <a:pt x="10619098" y="209867"/>
                  <a:pt x="10567772" y="259665"/>
                  <a:pt x="10543619" y="373491"/>
                </a:cubicBezTo>
                <a:cubicBezTo>
                  <a:pt x="10637212" y="327250"/>
                  <a:pt x="10730806" y="384162"/>
                  <a:pt x="10821380" y="352148"/>
                </a:cubicBezTo>
                <a:cubicBezTo>
                  <a:pt x="10845532" y="345034"/>
                  <a:pt x="10881763" y="355706"/>
                  <a:pt x="10869686" y="394834"/>
                </a:cubicBezTo>
                <a:cubicBezTo>
                  <a:pt x="10857610" y="430405"/>
                  <a:pt x="10818360" y="458860"/>
                  <a:pt x="10887801" y="451747"/>
                </a:cubicBezTo>
                <a:cubicBezTo>
                  <a:pt x="10939127" y="448189"/>
                  <a:pt x="10954222" y="405504"/>
                  <a:pt x="10969318" y="359262"/>
                </a:cubicBezTo>
                <a:cubicBezTo>
                  <a:pt x="10981394" y="334364"/>
                  <a:pt x="11014605" y="320135"/>
                  <a:pt x="11038758" y="334364"/>
                </a:cubicBezTo>
                <a:cubicBezTo>
                  <a:pt x="11068949" y="348592"/>
                  <a:pt x="11059892" y="387720"/>
                  <a:pt x="11059892" y="416176"/>
                </a:cubicBezTo>
                <a:cubicBezTo>
                  <a:pt x="11062912" y="469532"/>
                  <a:pt x="11038758" y="494431"/>
                  <a:pt x="10996491" y="505101"/>
                </a:cubicBezTo>
                <a:cubicBezTo>
                  <a:pt x="10945164" y="519330"/>
                  <a:pt x="10893840" y="537116"/>
                  <a:pt x="10827418" y="558458"/>
                </a:cubicBezTo>
                <a:cubicBezTo>
                  <a:pt x="10899878" y="594028"/>
                  <a:pt x="10954222" y="586915"/>
                  <a:pt x="11008566" y="558458"/>
                </a:cubicBezTo>
                <a:cubicBezTo>
                  <a:pt x="11074988" y="526444"/>
                  <a:pt x="11162542" y="483759"/>
                  <a:pt x="11216886" y="522887"/>
                </a:cubicBezTo>
                <a:cubicBezTo>
                  <a:pt x="11298403" y="579800"/>
                  <a:pt x="11364824" y="544229"/>
                  <a:pt x="11437284" y="533558"/>
                </a:cubicBezTo>
                <a:cubicBezTo>
                  <a:pt x="11588242" y="512216"/>
                  <a:pt x="11494648" y="480203"/>
                  <a:pt x="11645605" y="462417"/>
                </a:cubicBezTo>
                <a:cubicBezTo>
                  <a:pt x="11705988" y="455303"/>
                  <a:pt x="11769390" y="426847"/>
                  <a:pt x="11856944" y="465975"/>
                </a:cubicBezTo>
                <a:cubicBezTo>
                  <a:pt x="11461437" y="672284"/>
                  <a:pt x="11274250" y="658055"/>
                  <a:pt x="10921012" y="910606"/>
                </a:cubicBezTo>
                <a:cubicBezTo>
                  <a:pt x="10936107" y="935506"/>
                  <a:pt x="10951202" y="924835"/>
                  <a:pt x="10966299" y="921277"/>
                </a:cubicBezTo>
                <a:cubicBezTo>
                  <a:pt x="10990452" y="917720"/>
                  <a:pt x="11020644" y="903491"/>
                  <a:pt x="11026682" y="949734"/>
                </a:cubicBezTo>
                <a:cubicBezTo>
                  <a:pt x="11029702" y="985305"/>
                  <a:pt x="11011585" y="1003089"/>
                  <a:pt x="10981394" y="1006647"/>
                </a:cubicBezTo>
                <a:cubicBezTo>
                  <a:pt x="10893840" y="1020875"/>
                  <a:pt x="10815342" y="1070674"/>
                  <a:pt x="10736844" y="1113358"/>
                </a:cubicBezTo>
                <a:cubicBezTo>
                  <a:pt x="10700615" y="1131144"/>
                  <a:pt x="10661366" y="1156043"/>
                  <a:pt x="10676462" y="1220069"/>
                </a:cubicBezTo>
                <a:cubicBezTo>
                  <a:pt x="10706652" y="1237855"/>
                  <a:pt x="10727787" y="1212955"/>
                  <a:pt x="10751940" y="1209399"/>
                </a:cubicBezTo>
                <a:cubicBezTo>
                  <a:pt x="10776093" y="1205842"/>
                  <a:pt x="10833457" y="1220069"/>
                  <a:pt x="10818360" y="1230741"/>
                </a:cubicBezTo>
                <a:cubicBezTo>
                  <a:pt x="10748920" y="1269868"/>
                  <a:pt x="10875724" y="1365909"/>
                  <a:pt x="10791190" y="1365909"/>
                </a:cubicBezTo>
                <a:cubicBezTo>
                  <a:pt x="10652309" y="1365909"/>
                  <a:pt x="10576830" y="1536647"/>
                  <a:pt x="10443988" y="1540204"/>
                </a:cubicBezTo>
                <a:cubicBezTo>
                  <a:pt x="10422854" y="1540204"/>
                  <a:pt x="10413797" y="1572219"/>
                  <a:pt x="10413797" y="1597117"/>
                </a:cubicBezTo>
                <a:cubicBezTo>
                  <a:pt x="10413797" y="1629132"/>
                  <a:pt x="10434930" y="1632688"/>
                  <a:pt x="10456064" y="1636245"/>
                </a:cubicBezTo>
                <a:cubicBezTo>
                  <a:pt x="10489275" y="1639802"/>
                  <a:pt x="10525504" y="1597117"/>
                  <a:pt x="10567772" y="1657587"/>
                </a:cubicBezTo>
                <a:cubicBezTo>
                  <a:pt x="10489275" y="1693158"/>
                  <a:pt x="10407758" y="1728729"/>
                  <a:pt x="10410777" y="1849668"/>
                </a:cubicBezTo>
                <a:cubicBezTo>
                  <a:pt x="10410777" y="1881683"/>
                  <a:pt x="10377566" y="1895910"/>
                  <a:pt x="10353413" y="1903025"/>
                </a:cubicBezTo>
                <a:cubicBezTo>
                  <a:pt x="10311146" y="1917252"/>
                  <a:pt x="10277935" y="1938595"/>
                  <a:pt x="10253782" y="1984836"/>
                </a:cubicBezTo>
                <a:cubicBezTo>
                  <a:pt x="10253782" y="1995507"/>
                  <a:pt x="10253782" y="2002622"/>
                  <a:pt x="10253782" y="2013292"/>
                </a:cubicBezTo>
                <a:cubicBezTo>
                  <a:pt x="10259820" y="2123562"/>
                  <a:pt x="10320202" y="2120004"/>
                  <a:pt x="10386624" y="2102219"/>
                </a:cubicBezTo>
                <a:cubicBezTo>
                  <a:pt x="10465122" y="2080877"/>
                  <a:pt x="10543619" y="2038192"/>
                  <a:pt x="10628156" y="2077320"/>
                </a:cubicBezTo>
                <a:cubicBezTo>
                  <a:pt x="10510408" y="2130676"/>
                  <a:pt x="10380586" y="2134233"/>
                  <a:pt x="10271896" y="2208931"/>
                </a:cubicBezTo>
                <a:cubicBezTo>
                  <a:pt x="10676462" y="2223159"/>
                  <a:pt x="11032720" y="1984836"/>
                  <a:pt x="11425208" y="1892353"/>
                </a:cubicBezTo>
                <a:cubicBezTo>
                  <a:pt x="11413131" y="1952823"/>
                  <a:pt x="11379920" y="1967051"/>
                  <a:pt x="11352748" y="1974165"/>
                </a:cubicBezTo>
                <a:cubicBezTo>
                  <a:pt x="11207830" y="2020407"/>
                  <a:pt x="11081026" y="2112891"/>
                  <a:pt x="10948184" y="2191146"/>
                </a:cubicBezTo>
                <a:cubicBezTo>
                  <a:pt x="10893840" y="2223159"/>
                  <a:pt x="10854590" y="2258731"/>
                  <a:pt x="10833457" y="2326314"/>
                </a:cubicBezTo>
                <a:cubicBezTo>
                  <a:pt x="10815342" y="2390340"/>
                  <a:pt x="10779112" y="2418796"/>
                  <a:pt x="10712690" y="2401012"/>
                </a:cubicBezTo>
                <a:cubicBezTo>
                  <a:pt x="10658346" y="2386784"/>
                  <a:pt x="10600982" y="2393898"/>
                  <a:pt x="10543619" y="2401012"/>
                </a:cubicBezTo>
                <a:cubicBezTo>
                  <a:pt x="10480218" y="2408126"/>
                  <a:pt x="10407758" y="2479267"/>
                  <a:pt x="10422854" y="2518395"/>
                </a:cubicBezTo>
                <a:cubicBezTo>
                  <a:pt x="10453044" y="2582422"/>
                  <a:pt x="10504370" y="2550408"/>
                  <a:pt x="10546639" y="2543294"/>
                </a:cubicBezTo>
                <a:cubicBezTo>
                  <a:pt x="10597964" y="2536181"/>
                  <a:pt x="10691556" y="2518395"/>
                  <a:pt x="10691556" y="2525509"/>
                </a:cubicBezTo>
                <a:cubicBezTo>
                  <a:pt x="10724768" y="2685576"/>
                  <a:pt x="10800246" y="2564636"/>
                  <a:pt x="10854590" y="2564636"/>
                </a:cubicBezTo>
                <a:cubicBezTo>
                  <a:pt x="10905916" y="2564636"/>
                  <a:pt x="10957241" y="2546851"/>
                  <a:pt x="11005548" y="2532623"/>
                </a:cubicBezTo>
                <a:cubicBezTo>
                  <a:pt x="11068949" y="2514837"/>
                  <a:pt x="11126312" y="2546851"/>
                  <a:pt x="11186696" y="2553965"/>
                </a:cubicBezTo>
                <a:cubicBezTo>
                  <a:pt x="11241040" y="2561080"/>
                  <a:pt x="11210850" y="2653563"/>
                  <a:pt x="11244060" y="2692689"/>
                </a:cubicBezTo>
                <a:cubicBezTo>
                  <a:pt x="11250097" y="2703362"/>
                  <a:pt x="11256136" y="2703362"/>
                  <a:pt x="11262174" y="2703362"/>
                </a:cubicBezTo>
                <a:cubicBezTo>
                  <a:pt x="11280289" y="2980812"/>
                  <a:pt x="11597299" y="2913227"/>
                  <a:pt x="11597299" y="2923898"/>
                </a:cubicBezTo>
                <a:cubicBezTo>
                  <a:pt x="11624471" y="2941684"/>
                  <a:pt x="11657682" y="2899000"/>
                  <a:pt x="11690892" y="2941684"/>
                </a:cubicBezTo>
                <a:cubicBezTo>
                  <a:pt x="11548993" y="3137322"/>
                  <a:pt x="11331614" y="3183563"/>
                  <a:pt x="11138390" y="3329402"/>
                </a:cubicBezTo>
                <a:cubicBezTo>
                  <a:pt x="11298403" y="3379202"/>
                  <a:pt x="11391998" y="3208463"/>
                  <a:pt x="11509744" y="3229805"/>
                </a:cubicBezTo>
                <a:cubicBezTo>
                  <a:pt x="11567107" y="3283162"/>
                  <a:pt x="11395016" y="3368530"/>
                  <a:pt x="11561068" y="3393429"/>
                </a:cubicBezTo>
                <a:cubicBezTo>
                  <a:pt x="11488610" y="3439672"/>
                  <a:pt x="11437284" y="3485914"/>
                  <a:pt x="11385959" y="3539269"/>
                </a:cubicBezTo>
                <a:cubicBezTo>
                  <a:pt x="11298403" y="3635309"/>
                  <a:pt x="11280289" y="3699337"/>
                  <a:pt x="11322556" y="3827390"/>
                </a:cubicBezTo>
                <a:cubicBezTo>
                  <a:pt x="11349730" y="3912759"/>
                  <a:pt x="11388978" y="3991015"/>
                  <a:pt x="11352748" y="4090612"/>
                </a:cubicBezTo>
                <a:cubicBezTo>
                  <a:pt x="11328595" y="4158196"/>
                  <a:pt x="11337653" y="4204438"/>
                  <a:pt x="11428226" y="4172424"/>
                </a:cubicBezTo>
                <a:cubicBezTo>
                  <a:pt x="11524840" y="4140411"/>
                  <a:pt x="11561068" y="4200882"/>
                  <a:pt x="11536915" y="4321821"/>
                </a:cubicBezTo>
                <a:cubicBezTo>
                  <a:pt x="11521821" y="4400076"/>
                  <a:pt x="11536915" y="4424975"/>
                  <a:pt x="11603338" y="4414305"/>
                </a:cubicBezTo>
                <a:cubicBezTo>
                  <a:pt x="11675796" y="4403633"/>
                  <a:pt x="11745236" y="4353835"/>
                  <a:pt x="11835811" y="4378734"/>
                </a:cubicBezTo>
                <a:cubicBezTo>
                  <a:pt x="11763352" y="4521016"/>
                  <a:pt x="11609374" y="4478331"/>
                  <a:pt x="11524840" y="4613499"/>
                </a:cubicBezTo>
                <a:cubicBezTo>
                  <a:pt x="11624471" y="4613499"/>
                  <a:pt x="11702969" y="4613499"/>
                  <a:pt x="11775427" y="4585042"/>
                </a:cubicBezTo>
                <a:cubicBezTo>
                  <a:pt x="11805619" y="4574373"/>
                  <a:pt x="11838830" y="4560144"/>
                  <a:pt x="11856944" y="4602828"/>
                </a:cubicBezTo>
                <a:cubicBezTo>
                  <a:pt x="11878080" y="4652628"/>
                  <a:pt x="11835811" y="4670412"/>
                  <a:pt x="11811658" y="4677526"/>
                </a:cubicBezTo>
                <a:cubicBezTo>
                  <a:pt x="11742216" y="4702425"/>
                  <a:pt x="11687874" y="4759339"/>
                  <a:pt x="11627490" y="4805580"/>
                </a:cubicBezTo>
                <a:cubicBezTo>
                  <a:pt x="11497668" y="4905177"/>
                  <a:pt x="11355767" y="4990547"/>
                  <a:pt x="11247078" y="5154171"/>
                </a:cubicBezTo>
                <a:cubicBezTo>
                  <a:pt x="11382940" y="5111487"/>
                  <a:pt x="11485590" y="5011889"/>
                  <a:pt x="11615414" y="4994104"/>
                </a:cubicBezTo>
                <a:cubicBezTo>
                  <a:pt x="11503704" y="5143500"/>
                  <a:pt x="11361806" y="5243097"/>
                  <a:pt x="11228964" y="5353367"/>
                </a:cubicBezTo>
                <a:cubicBezTo>
                  <a:pt x="11189714" y="5385379"/>
                  <a:pt x="11150466" y="5406721"/>
                  <a:pt x="11144428" y="5474306"/>
                </a:cubicBezTo>
                <a:cubicBezTo>
                  <a:pt x="11126312" y="5605917"/>
                  <a:pt x="11078008" y="5712629"/>
                  <a:pt x="10969318" y="5769542"/>
                </a:cubicBezTo>
                <a:cubicBezTo>
                  <a:pt x="10969318" y="5769542"/>
                  <a:pt x="10975356" y="5790884"/>
                  <a:pt x="10978374" y="5801555"/>
                </a:cubicBezTo>
                <a:cubicBezTo>
                  <a:pt x="11044797" y="5805112"/>
                  <a:pt x="11096122" y="5726858"/>
                  <a:pt x="11177639" y="5755314"/>
                </a:cubicBezTo>
                <a:cubicBezTo>
                  <a:pt x="11096122" y="5862025"/>
                  <a:pt x="11029702" y="5954508"/>
                  <a:pt x="10917992" y="6004307"/>
                </a:cubicBezTo>
                <a:cubicBezTo>
                  <a:pt x="10827418" y="6043434"/>
                  <a:pt x="10715710" y="6068335"/>
                  <a:pt x="10649289" y="6196388"/>
                </a:cubicBezTo>
                <a:cubicBezTo>
                  <a:pt x="10724768" y="6221287"/>
                  <a:pt x="10782132" y="6189274"/>
                  <a:pt x="10839496" y="6167932"/>
                </a:cubicBezTo>
                <a:cubicBezTo>
                  <a:pt x="10927050" y="6132361"/>
                  <a:pt x="11014605" y="6093234"/>
                  <a:pt x="11102160" y="6057663"/>
                </a:cubicBezTo>
                <a:cubicBezTo>
                  <a:pt x="11135372" y="6043434"/>
                  <a:pt x="11171600" y="6036320"/>
                  <a:pt x="11192734" y="6100347"/>
                </a:cubicBezTo>
                <a:cubicBezTo>
                  <a:pt x="11081026" y="6114575"/>
                  <a:pt x="11014605" y="6199945"/>
                  <a:pt x="10945164" y="6281757"/>
                </a:cubicBezTo>
                <a:cubicBezTo>
                  <a:pt x="10905916" y="6327999"/>
                  <a:pt x="10872705" y="6388469"/>
                  <a:pt x="10803265" y="6367127"/>
                </a:cubicBezTo>
                <a:cubicBezTo>
                  <a:pt x="10767036" y="6356456"/>
                  <a:pt x="10742882" y="6388469"/>
                  <a:pt x="10745901" y="6431153"/>
                </a:cubicBezTo>
                <a:cubicBezTo>
                  <a:pt x="10760998" y="6580550"/>
                  <a:pt x="10673442" y="6630349"/>
                  <a:pt x="10582868" y="6658805"/>
                </a:cubicBezTo>
                <a:cubicBezTo>
                  <a:pt x="10450026" y="6701489"/>
                  <a:pt x="10332280" y="6786859"/>
                  <a:pt x="10208496" y="6858000"/>
                </a:cubicBezTo>
                <a:lnTo>
                  <a:pt x="7272221" y="6858000"/>
                </a:lnTo>
                <a:lnTo>
                  <a:pt x="6362810" y="6858000"/>
                </a:lnTo>
                <a:lnTo>
                  <a:pt x="6139260" y="6858000"/>
                </a:lnTo>
                <a:lnTo>
                  <a:pt x="4282294" y="6858000"/>
                </a:lnTo>
                <a:lnTo>
                  <a:pt x="4114800" y="6858000"/>
                </a:lnTo>
                <a:lnTo>
                  <a:pt x="40386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7" name="Google Shape;84;p6">
            <a:extLst>
              <a:ext uri="{FF2B5EF4-FFF2-40B4-BE49-F238E27FC236}">
                <a16:creationId xmlns:a16="http://schemas.microsoft.com/office/drawing/2014/main" id="{A70C2EA9-062A-B47B-15CB-0E4A1BFB62F7}"/>
              </a:ext>
            </a:extLst>
          </p:cNvPr>
          <p:cNvSpPr/>
          <p:nvPr/>
        </p:nvSpPr>
        <p:spPr>
          <a:xfrm>
            <a:off x="1972087" y="2473079"/>
            <a:ext cx="8651797" cy="2080283"/>
          </a:xfrm>
          <a:prstGeom prst="roundRect">
            <a:avLst>
              <a:gd name="adj" fmla="val 8430"/>
            </a:avLst>
          </a:prstGeom>
          <a:solidFill>
            <a:schemeClr val="bg1">
              <a:alpha val="85098"/>
            </a:schemeClr>
          </a:solidFill>
          <a:ln>
            <a:noFill/>
          </a:ln>
          <a:effectLst>
            <a:softEdge rad="63500"/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ill Sans"/>
              <a:buNone/>
            </a:pPr>
            <a:endParaRPr sz="2800" b="0" i="0" u="none" strike="noStrike" cap="none" dirty="0">
              <a:solidFill>
                <a:srgbClr val="3F50A4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B528B0B3-F891-B28C-2D79-69A26FAC40A6}"/>
              </a:ext>
            </a:extLst>
          </p:cNvPr>
          <p:cNvSpPr txBox="1"/>
          <p:nvPr/>
        </p:nvSpPr>
        <p:spPr>
          <a:xfrm>
            <a:off x="2392369" y="2682261"/>
            <a:ext cx="7860939" cy="14212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rtl="0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</a:pPr>
            <a:r>
              <a:rPr lang="zh-TW" altLang="en-US" sz="28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ill Sans"/>
                <a:sym typeface="Gill Sans"/>
              </a:rPr>
              <a:t>當衡量一個國家的綜合國力時，必須兼顧</a:t>
            </a:r>
            <a:r>
              <a:rPr lang="zh-TW" altLang="en-US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ill Sans"/>
                <a:sym typeface="Gill Sans"/>
              </a:rPr>
              <a:t>硬實力</a:t>
            </a:r>
            <a:r>
              <a:rPr lang="zh-TW" altLang="en-US" sz="28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ill Sans"/>
                <a:sym typeface="Gill Sans"/>
              </a:rPr>
              <a:t>和</a:t>
            </a:r>
            <a:r>
              <a:rPr lang="zh-TW" altLang="en-US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ill Sans"/>
                <a:sym typeface="Gill Sans"/>
              </a:rPr>
              <a:t>軟實力</a:t>
            </a:r>
            <a:r>
              <a:rPr lang="zh-TW" altLang="en-US" sz="28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ill Sans"/>
                <a:sym typeface="Gill Sans"/>
              </a:rPr>
              <a:t>，</a:t>
            </a:r>
            <a:r>
              <a:rPr lang="zh-TW" altLang="en-US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ill Sans"/>
                <a:sym typeface="Gill Sans"/>
              </a:rPr>
              <a:t>兩者相輔相成，同樣不可或缺</a:t>
            </a:r>
            <a:r>
              <a:rPr lang="zh-TW" altLang="en-US" sz="28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ill Sans"/>
                <a:sym typeface="Gill Sans"/>
              </a:rPr>
              <a:t>。</a:t>
            </a:r>
            <a:endParaRPr lang="zh-TW" altLang="en-US" sz="28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Google Shape;105;p8">
            <a:extLst>
              <a:ext uri="{FF2B5EF4-FFF2-40B4-BE49-F238E27FC236}">
                <a16:creationId xmlns:a16="http://schemas.microsoft.com/office/drawing/2014/main" id="{DD71DF92-0042-BAEE-CBE4-E3762D38FE23}"/>
              </a:ext>
            </a:extLst>
          </p:cNvPr>
          <p:cNvSpPr/>
          <p:nvPr/>
        </p:nvSpPr>
        <p:spPr>
          <a:xfrm rot="-5400000">
            <a:off x="11131485" y="736495"/>
            <a:ext cx="1615123" cy="516038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32427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 b="1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0" name="Google Shape;106;p8">
            <a:extLst>
              <a:ext uri="{FF2B5EF4-FFF2-40B4-BE49-F238E27FC236}">
                <a16:creationId xmlns:a16="http://schemas.microsoft.com/office/drawing/2014/main" id="{2FC80E17-0A69-0115-69B3-8EF2AF9BFC99}"/>
              </a:ext>
            </a:extLst>
          </p:cNvPr>
          <p:cNvSpPr txBox="1"/>
          <p:nvPr/>
        </p:nvSpPr>
        <p:spPr>
          <a:xfrm>
            <a:off x="11681026" y="232456"/>
            <a:ext cx="510974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400" b="1" i="0" u="none" strike="noStrike" cap="none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引入</a:t>
            </a:r>
            <a:r>
              <a:rPr lang="zh-TW" altLang="en-US" sz="2400" b="1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活動</a:t>
            </a:r>
            <a:endParaRPr sz="2400" b="1" i="0" u="none" strike="noStrike" cap="none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1" name="Google Shape;116;p9">
            <a:extLst>
              <a:ext uri="{FF2B5EF4-FFF2-40B4-BE49-F238E27FC236}">
                <a16:creationId xmlns:a16="http://schemas.microsoft.com/office/drawing/2014/main" id="{08EC6142-B1C9-F6DF-CF41-EFBB17AF1A8E}"/>
              </a:ext>
            </a:extLst>
          </p:cNvPr>
          <p:cNvSpPr/>
          <p:nvPr/>
        </p:nvSpPr>
        <p:spPr>
          <a:xfrm>
            <a:off x="0" y="5906547"/>
            <a:ext cx="2277979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圖片來源：</a:t>
            </a:r>
            <a:r>
              <a:rPr lang="zh-TW" altLang="en-US" sz="1200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中新</a:t>
            </a:r>
            <a:r>
              <a:rPr lang="zh-TW" sz="1200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社</a:t>
            </a:r>
            <a:r>
              <a:rPr lang="zh-TW" altLang="en-US" sz="1200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、視覺中國</a:t>
            </a:r>
            <a:endParaRPr sz="1200" dirty="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</p:spTree>
    <p:extLst>
      <p:ext uri="{BB962C8B-B14F-4D97-AF65-F5344CB8AC3E}">
        <p14:creationId xmlns:p14="http://schemas.microsoft.com/office/powerpoint/2010/main" val="11878802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8"/>
          <p:cNvSpPr/>
          <p:nvPr/>
        </p:nvSpPr>
        <p:spPr>
          <a:xfrm>
            <a:off x="785410" y="952500"/>
            <a:ext cx="9814641" cy="4747259"/>
          </a:xfrm>
          <a:prstGeom prst="roundRect">
            <a:avLst>
              <a:gd name="adj" fmla="val 10736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latin typeface="微軟正黑體" panose="020B0604030504040204" pitchFamily="34" charset="-120"/>
              <a:ea typeface="微軟正黑體" panose="020B0604030504040204" pitchFamily="34" charset="-120"/>
              <a:cs typeface="Gill Sans"/>
              <a:sym typeface="Gill Sans"/>
            </a:endParaRPr>
          </a:p>
        </p:txBody>
      </p:sp>
      <p:sp>
        <p:nvSpPr>
          <p:cNvPr id="104" name="Google Shape;104;p8"/>
          <p:cNvSpPr txBox="1"/>
          <p:nvPr/>
        </p:nvSpPr>
        <p:spPr>
          <a:xfrm>
            <a:off x="1205873" y="1280205"/>
            <a:ext cx="8515643" cy="2608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0" i="0" u="none" strike="noStrike" cap="none" dirty="0">
                <a:solidFill>
                  <a:srgbClr val="3F50A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1.</a:t>
            </a:r>
            <a:r>
              <a:rPr lang="zh-TW" altLang="en-US" sz="2800" b="0" i="0" u="none" strike="noStrike" cap="none" dirty="0">
                <a:solidFill>
                  <a:srgbClr val="3F50A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 </a:t>
            </a:r>
            <a:r>
              <a:rPr lang="zh-TW" altLang="en-US" sz="2800" i="0" u="none" strike="noStrike" cap="none" dirty="0">
                <a:solidFill>
                  <a:srgbClr val="3F50A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甚麼是綜合國力？</a:t>
            </a:r>
            <a:endParaRPr lang="zh-TW" altLang="en-US" sz="2800" b="0" i="0" u="none" strike="noStrike" cap="none" dirty="0">
              <a:latin typeface="微軟正黑體" panose="020B0604030504040204" pitchFamily="34" charset="-120"/>
              <a:ea typeface="微軟正黑體" panose="020B0604030504040204" pitchFamily="34" charset="-120"/>
              <a:cs typeface="Gill Sans"/>
              <a:sym typeface="Gill Sans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en-US" altLang="zh-TW" sz="2800" b="0" i="0" u="none" strike="noStrike" cap="none" dirty="0">
              <a:solidFill>
                <a:srgbClr val="3F50A4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0" i="0" u="none" strike="noStrike" cap="none" dirty="0">
                <a:solidFill>
                  <a:srgbClr val="3F50A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2.</a:t>
            </a:r>
            <a:r>
              <a:rPr lang="zh-TW" altLang="en-US" sz="2800" dirty="0">
                <a:solidFill>
                  <a:srgbClr val="3F50A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800" b="0" i="0" u="none" strike="noStrike" cap="none" dirty="0">
                <a:solidFill>
                  <a:srgbClr val="3F50A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硬實力和軟實力有甚麼分別？</a:t>
            </a:r>
            <a:endParaRPr lang="en-US" altLang="zh-TW" sz="2800" dirty="0">
              <a:solidFill>
                <a:srgbClr val="3F50A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en-US" altLang="zh-TW" sz="2800" b="0" i="0" u="none" strike="noStrike" cap="none" dirty="0">
              <a:solidFill>
                <a:srgbClr val="3F50A4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0" i="0" u="none" strike="noStrike" cap="none" dirty="0">
                <a:solidFill>
                  <a:srgbClr val="3F50A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3.</a:t>
            </a:r>
            <a:r>
              <a:rPr lang="zh-TW" altLang="en-US" sz="2800" b="0" i="0" u="none" strike="noStrike" cap="none" dirty="0">
                <a:solidFill>
                  <a:srgbClr val="3F50A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 你認為中國現時的綜合國力水平是怎樣的？</a:t>
            </a:r>
            <a:endParaRPr lang="en-US" altLang="zh-TW" sz="2800" b="0" i="0" u="none" strike="noStrike" cap="none" dirty="0">
              <a:solidFill>
                <a:srgbClr val="3F50A4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6" name="Google Shape;105;p8">
            <a:extLst>
              <a:ext uri="{FF2B5EF4-FFF2-40B4-BE49-F238E27FC236}">
                <a16:creationId xmlns:a16="http://schemas.microsoft.com/office/drawing/2014/main" id="{3329906B-EF28-DC42-123B-254E26A6D604}"/>
              </a:ext>
            </a:extLst>
          </p:cNvPr>
          <p:cNvSpPr/>
          <p:nvPr/>
        </p:nvSpPr>
        <p:spPr>
          <a:xfrm rot="-5400000">
            <a:off x="11131485" y="736495"/>
            <a:ext cx="1615123" cy="516038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32427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 b="1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7" name="Google Shape;106;p8">
            <a:extLst>
              <a:ext uri="{FF2B5EF4-FFF2-40B4-BE49-F238E27FC236}">
                <a16:creationId xmlns:a16="http://schemas.microsoft.com/office/drawing/2014/main" id="{9E138B80-EC4A-1B28-B316-71353A5F28E7}"/>
              </a:ext>
            </a:extLst>
          </p:cNvPr>
          <p:cNvSpPr txBox="1"/>
          <p:nvPr/>
        </p:nvSpPr>
        <p:spPr>
          <a:xfrm>
            <a:off x="11681026" y="232456"/>
            <a:ext cx="510974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400" b="1" i="0" u="none" strike="noStrike" cap="none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引入</a:t>
            </a:r>
            <a:r>
              <a:rPr lang="zh-TW" altLang="en-US" sz="2400" b="1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活動</a:t>
            </a:r>
            <a:endParaRPr sz="2400" b="1" i="0" u="none" strike="noStrike" cap="none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8" name="Oval 8">
            <a:extLst>
              <a:ext uri="{FF2B5EF4-FFF2-40B4-BE49-F238E27FC236}">
                <a16:creationId xmlns:a16="http://schemas.microsoft.com/office/drawing/2014/main" id="{73427E49-527F-14CA-B744-1C3EB61B18D4}"/>
              </a:ext>
            </a:extLst>
          </p:cNvPr>
          <p:cNvSpPr/>
          <p:nvPr/>
        </p:nvSpPr>
        <p:spPr>
          <a:xfrm>
            <a:off x="4634409" y="3888272"/>
            <a:ext cx="1609447" cy="155236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完成</a:t>
            </a:r>
            <a:endParaRPr lang="en-HK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預習</a:t>
            </a:r>
            <a:endParaRPr lang="en-HK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工作紙</a:t>
            </a:r>
            <a:endParaRPr lang="en-HK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8B6085D9-8682-B5CF-3468-B2C900EE4D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1124" y="3990280"/>
            <a:ext cx="1270000" cy="127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84;p6">
            <a:extLst>
              <a:ext uri="{FF2B5EF4-FFF2-40B4-BE49-F238E27FC236}">
                <a16:creationId xmlns:a16="http://schemas.microsoft.com/office/drawing/2014/main" id="{6239D9F9-7FF6-6B1A-84FC-138B450ED312}"/>
              </a:ext>
            </a:extLst>
          </p:cNvPr>
          <p:cNvSpPr/>
          <p:nvPr/>
        </p:nvSpPr>
        <p:spPr>
          <a:xfrm>
            <a:off x="770020" y="2264298"/>
            <a:ext cx="10900611" cy="2430582"/>
          </a:xfrm>
          <a:prstGeom prst="roundRect">
            <a:avLst>
              <a:gd name="adj" fmla="val 12689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TW" alt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4459A8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觀看影片：</a:t>
            </a:r>
            <a:r>
              <a:rPr kumimoji="0" lang="en-US" altLang="zh-TW" sz="3000" b="0" i="0" u="none" strike="noStrike" kern="0" cap="none" spc="0" normalizeH="0" baseline="0" noProof="0" dirty="0">
                <a:ln>
                  <a:noFill/>
                </a:ln>
                <a:solidFill>
                  <a:srgbClr val="4459A8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《</a:t>
            </a:r>
            <a:r>
              <a:rPr kumimoji="0" lang="zh-TW" alt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4459A8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改革開放</a:t>
            </a:r>
            <a:r>
              <a:rPr kumimoji="0" lang="en-US" altLang="zh-TW" sz="3000" b="0" i="0" u="none" strike="noStrike" kern="0" cap="none" spc="0" normalizeH="0" baseline="0" noProof="0" dirty="0">
                <a:ln>
                  <a:noFill/>
                </a:ln>
                <a:solidFill>
                  <a:srgbClr val="4459A8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40</a:t>
            </a:r>
            <a:r>
              <a:rPr kumimoji="0" lang="zh-TW" alt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4459A8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年：中國經濟「逆襲史」</a:t>
            </a:r>
            <a:r>
              <a:rPr kumimoji="0" lang="en-US" altLang="zh-TW" sz="3000" b="0" i="0" u="none" strike="noStrike" kern="0" cap="none" spc="0" normalizeH="0" baseline="0" noProof="0" dirty="0">
                <a:ln>
                  <a:noFill/>
                </a:ln>
                <a:solidFill>
                  <a:srgbClr val="4459A8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》</a:t>
            </a:r>
            <a:r>
              <a:rPr kumimoji="0" lang="zh-TW" alt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4459A8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和閱讀數據資料，</a:t>
            </a:r>
            <a:r>
              <a:rPr kumimoji="0" lang="zh-TW" alt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了解經濟發展與綜合國力之間的關係</a:t>
            </a:r>
            <a:r>
              <a:rPr kumimoji="0" lang="zh-TW" alt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4459A8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，並</a:t>
            </a:r>
            <a:r>
              <a:rPr kumimoji="0" lang="zh-TW" alt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認識中國近年的國內生產總值及人均國內生產總值的變化</a:t>
            </a:r>
            <a:r>
              <a:rPr kumimoji="0" lang="zh-TW" alt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4459A8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。</a:t>
            </a:r>
          </a:p>
        </p:txBody>
      </p:sp>
      <p:sp>
        <p:nvSpPr>
          <p:cNvPr id="4" name="Google Shape;85;p6">
            <a:extLst>
              <a:ext uri="{FF2B5EF4-FFF2-40B4-BE49-F238E27FC236}">
                <a16:creationId xmlns:a16="http://schemas.microsoft.com/office/drawing/2014/main" id="{DE014BBC-A6C8-C0F8-AB81-C19FD0AFEC60}"/>
              </a:ext>
            </a:extLst>
          </p:cNvPr>
          <p:cNvSpPr/>
          <p:nvPr/>
        </p:nvSpPr>
        <p:spPr>
          <a:xfrm>
            <a:off x="1099496" y="1346493"/>
            <a:ext cx="3520629" cy="929717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4800" b="1" i="0" u="none" strike="noStrike" cap="none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課堂</a:t>
            </a:r>
            <a:r>
              <a:rPr lang="zh-TW" sz="4800" b="1" i="0" u="none" strike="noStrike" cap="none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活動</a:t>
            </a:r>
            <a:r>
              <a:rPr lang="en-US" altLang="zh-TW" sz="4800" b="1" i="0" u="none" strike="noStrike" cap="none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1</a:t>
            </a:r>
            <a:endParaRPr sz="4800" b="1" i="0" u="none" strike="noStrike" cap="none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7DBBBF0B-B85F-1444-AB3A-12850FC09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9675" y="1459581"/>
            <a:ext cx="6473301" cy="703540"/>
          </a:xfrm>
        </p:spPr>
        <p:txBody>
          <a:bodyPr anchor="b">
            <a:noAutofit/>
          </a:bodyPr>
          <a:lstStyle/>
          <a:p>
            <a:pPr>
              <a:lnSpc>
                <a:spcPct val="100000"/>
              </a:lnSpc>
            </a:pPr>
            <a:r>
              <a:rPr lang="zh-TW" altLang="en-US" sz="400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經濟發展與綜合國力</a:t>
            </a:r>
          </a:p>
        </p:txBody>
      </p:sp>
      <p:pic>
        <p:nvPicPr>
          <p:cNvPr id="2" name="Picture 2" descr="Logo, icon&#10;&#10;Description automatically generated">
            <a:extLst>
              <a:ext uri="{FF2B5EF4-FFF2-40B4-BE49-F238E27FC236}">
                <a16:creationId xmlns:a16="http://schemas.microsoft.com/office/drawing/2014/main" id="{D9CDD7E5-7959-6DC7-4EA6-18EBF720F34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7155" y="889054"/>
            <a:ext cx="1271019" cy="1274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159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3"/>
          <p:cNvSpPr/>
          <p:nvPr/>
        </p:nvSpPr>
        <p:spPr>
          <a:xfrm>
            <a:off x="418487" y="550644"/>
            <a:ext cx="2238375" cy="929717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8897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 b="1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資料一</a:t>
            </a:r>
            <a:endParaRPr sz="4800" b="1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41" name="Google Shape;141;p13"/>
          <p:cNvSpPr/>
          <p:nvPr/>
        </p:nvSpPr>
        <p:spPr>
          <a:xfrm rot="-5400000">
            <a:off x="10946799" y="921181"/>
            <a:ext cx="1984495" cy="516038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32427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 b="1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42" name="Google Shape;142;p13"/>
          <p:cNvSpPr txBox="1"/>
          <p:nvPr/>
        </p:nvSpPr>
        <p:spPr>
          <a:xfrm>
            <a:off x="11681026" y="232456"/>
            <a:ext cx="510974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課堂活動</a:t>
            </a:r>
            <a:endParaRPr sz="2400" b="1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1</a:t>
            </a:r>
            <a:endParaRPr/>
          </a:p>
        </p:txBody>
      </p:sp>
      <p:pic>
        <p:nvPicPr>
          <p:cNvPr id="143" name="Google Shape;143;p13" descr="捕获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5681" y="1480361"/>
            <a:ext cx="7565415" cy="4450860"/>
          </a:xfrm>
          <a:prstGeom prst="rect">
            <a:avLst/>
          </a:prstGeom>
          <a:noFill/>
          <a:ln w="127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17647"/>
              </a:srgbClr>
            </a:outerShdw>
          </a:effectLst>
        </p:spPr>
      </p:pic>
      <p:sp>
        <p:nvSpPr>
          <p:cNvPr id="144" name="Google Shape;144;p13"/>
          <p:cNvSpPr/>
          <p:nvPr/>
        </p:nvSpPr>
        <p:spPr>
          <a:xfrm>
            <a:off x="327300" y="5946107"/>
            <a:ext cx="6157721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dirty="0">
                <a:latin typeface="Times New Roman"/>
                <a:ea typeface="Times New Roman"/>
                <a:cs typeface="Times New Roman"/>
                <a:sym typeface="Times New Roman"/>
              </a:rPr>
              <a:t>資料來源: 央視網  http://v.cctv.com/2018/12/18/VIDEHPJVMWLlBZs28ts5dVT0181218.shtml</a:t>
            </a:r>
            <a:endParaRPr sz="12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45" name="Google Shape;145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17042" y="4024777"/>
            <a:ext cx="1520117" cy="1520117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13"/>
          <p:cNvSpPr/>
          <p:nvPr/>
        </p:nvSpPr>
        <p:spPr>
          <a:xfrm>
            <a:off x="2551627" y="773394"/>
            <a:ext cx="756541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3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3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改革開放</a:t>
            </a:r>
            <a:r>
              <a:rPr lang="en-US" altLang="zh-TW" sz="3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40</a:t>
            </a:r>
            <a:r>
              <a:rPr lang="zh-TW" altLang="en-US" sz="3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年：中國經濟「逆襲史」</a:t>
            </a:r>
            <a:r>
              <a:rPr lang="en-US" altLang="zh-TW" sz="3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endParaRPr sz="3200" b="1" dirty="0">
              <a:solidFill>
                <a:srgbClr val="C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47" name="Google Shape;147;p13">
            <a:hlinkClick r:id="rId3"/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359605" y="4097869"/>
            <a:ext cx="1481456" cy="14814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84;p6">
            <a:extLst>
              <a:ext uri="{FF2B5EF4-FFF2-40B4-BE49-F238E27FC236}">
                <a16:creationId xmlns:a16="http://schemas.microsoft.com/office/drawing/2014/main" id="{5207CE1C-8BB0-88F1-C212-7B54ED510F3D}"/>
              </a:ext>
            </a:extLst>
          </p:cNvPr>
          <p:cNvSpPr/>
          <p:nvPr/>
        </p:nvSpPr>
        <p:spPr>
          <a:xfrm>
            <a:off x="618535" y="1063560"/>
            <a:ext cx="10847560" cy="3950866"/>
          </a:xfrm>
          <a:prstGeom prst="roundRect">
            <a:avLst>
              <a:gd name="adj" fmla="val 843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ill Sans"/>
              <a:buNone/>
            </a:pPr>
            <a:endParaRPr sz="2800" b="0" i="0" u="none" strike="noStrike" cap="none" dirty="0">
              <a:solidFill>
                <a:srgbClr val="3F50A4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5D62E2DA-B7D8-8C3F-F2CB-47BC7C3BE45D}"/>
              </a:ext>
            </a:extLst>
          </p:cNvPr>
          <p:cNvSpPr txBox="1"/>
          <p:nvPr/>
        </p:nvSpPr>
        <p:spPr>
          <a:xfrm>
            <a:off x="829249" y="1240965"/>
            <a:ext cx="10426132" cy="32448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TW" altLang="en-US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經濟</a:t>
            </a:r>
            <a:r>
              <a:rPr lang="zh-TW" altLang="en-US" sz="28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是綜合國力當中極為重要的構成要素。</a:t>
            </a:r>
            <a:endParaRPr lang="en-US" altLang="zh-TW" sz="2800" dirty="0">
              <a:solidFill>
                <a:schemeClr val="tx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TW" altLang="en-US" sz="28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經濟實力不僅影響國家的</a:t>
            </a:r>
            <a:r>
              <a:rPr lang="zh-TW" altLang="en-US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工農業生產能力</a:t>
            </a:r>
            <a:r>
              <a:rPr lang="zh-TW" altLang="en-US" sz="28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和</a:t>
            </a:r>
            <a:r>
              <a:rPr lang="zh-TW" altLang="en-US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對外貿易水平</a:t>
            </a:r>
            <a:r>
              <a:rPr lang="zh-TW" altLang="en-US" sz="280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，而且決定了</a:t>
            </a:r>
            <a:r>
              <a:rPr lang="zh-TW" altLang="en-US" sz="2800" b="1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軍事</a:t>
            </a:r>
            <a:r>
              <a:rPr lang="zh-TW" altLang="en-US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力量的發展和規模</a:t>
            </a:r>
            <a:r>
              <a:rPr lang="zh-TW" altLang="en-US" sz="28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，直接影響一國的</a:t>
            </a:r>
            <a:r>
              <a:rPr lang="zh-TW" altLang="en-US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硬實力</a:t>
            </a:r>
            <a:r>
              <a:rPr lang="zh-TW" altLang="en-US" sz="28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800" dirty="0">
              <a:solidFill>
                <a:schemeClr val="tx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TW" altLang="en-US" sz="28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同時，具經濟實力的國家可以投放更多資源到</a:t>
            </a:r>
            <a:r>
              <a:rPr lang="zh-TW" altLang="en-US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教育事業</a:t>
            </a:r>
            <a:r>
              <a:rPr lang="zh-TW" altLang="en-US" sz="28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及推廣</a:t>
            </a:r>
            <a:r>
              <a:rPr lang="zh-TW" altLang="en-US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文化產業</a:t>
            </a:r>
            <a:r>
              <a:rPr lang="zh-TW" altLang="en-US" sz="28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，有助提升其</a:t>
            </a:r>
            <a:r>
              <a:rPr lang="zh-TW" altLang="en-US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軟實力</a:t>
            </a:r>
            <a:r>
              <a:rPr lang="zh-TW" altLang="en-US" sz="28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800" dirty="0">
              <a:solidFill>
                <a:schemeClr val="tx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Rectangle: Rounded Corners 1">
            <a:extLst>
              <a:ext uri="{FF2B5EF4-FFF2-40B4-BE49-F238E27FC236}">
                <a16:creationId xmlns:a16="http://schemas.microsoft.com/office/drawing/2014/main" id="{E4F65E5F-A0B1-9FB8-0D53-3272BE410CDD}"/>
              </a:ext>
            </a:extLst>
          </p:cNvPr>
          <p:cNvSpPr/>
          <p:nvPr/>
        </p:nvSpPr>
        <p:spPr>
          <a:xfrm>
            <a:off x="618535" y="191163"/>
            <a:ext cx="8266341" cy="759384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經濟發展與綜合國力有甚麼關係？</a:t>
            </a:r>
          </a:p>
        </p:txBody>
      </p:sp>
      <p:sp>
        <p:nvSpPr>
          <p:cNvPr id="13" name="Google Shape;141;p13">
            <a:extLst>
              <a:ext uri="{FF2B5EF4-FFF2-40B4-BE49-F238E27FC236}">
                <a16:creationId xmlns:a16="http://schemas.microsoft.com/office/drawing/2014/main" id="{D6E2B57F-2A47-9FA3-217C-A8FE04A5F663}"/>
              </a:ext>
            </a:extLst>
          </p:cNvPr>
          <p:cNvSpPr/>
          <p:nvPr/>
        </p:nvSpPr>
        <p:spPr>
          <a:xfrm rot="-5400000">
            <a:off x="10946799" y="921181"/>
            <a:ext cx="1984495" cy="516038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32427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 b="1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4" name="Google Shape;142;p13">
            <a:extLst>
              <a:ext uri="{FF2B5EF4-FFF2-40B4-BE49-F238E27FC236}">
                <a16:creationId xmlns:a16="http://schemas.microsoft.com/office/drawing/2014/main" id="{DEDF72E9-7877-3AC1-DAF9-732C27044C80}"/>
              </a:ext>
            </a:extLst>
          </p:cNvPr>
          <p:cNvSpPr txBox="1"/>
          <p:nvPr/>
        </p:nvSpPr>
        <p:spPr>
          <a:xfrm>
            <a:off x="11681026" y="232456"/>
            <a:ext cx="510974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課堂活動</a:t>
            </a:r>
            <a:endParaRPr sz="2400" b="1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1</a:t>
            </a:r>
            <a:endParaRPr/>
          </a:p>
        </p:txBody>
      </p:sp>
      <p:sp>
        <p:nvSpPr>
          <p:cNvPr id="15" name="Google Shape;116;p9">
            <a:extLst>
              <a:ext uri="{FF2B5EF4-FFF2-40B4-BE49-F238E27FC236}">
                <a16:creationId xmlns:a16="http://schemas.microsoft.com/office/drawing/2014/main" id="{11DDA236-D308-D5FB-C7D8-1ACADA1168B3}"/>
              </a:ext>
            </a:extLst>
          </p:cNvPr>
          <p:cNvSpPr/>
          <p:nvPr/>
        </p:nvSpPr>
        <p:spPr>
          <a:xfrm>
            <a:off x="96251" y="6337229"/>
            <a:ext cx="200927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圖片來源：</a:t>
            </a:r>
            <a:r>
              <a:rPr lang="zh-TW" altLang="en-US" sz="1200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視覺中國、</a:t>
            </a:r>
            <a:r>
              <a:rPr lang="en-US" altLang="zh-TW" sz="1200" dirty="0" err="1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shutterstock</a:t>
            </a:r>
            <a:r>
              <a:rPr lang="zh-TW" altLang="en-US" sz="1200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、中新社</a:t>
            </a:r>
            <a:endParaRPr sz="1200" dirty="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cxnSp>
        <p:nvCxnSpPr>
          <p:cNvPr id="16" name="直線接點 15">
            <a:extLst>
              <a:ext uri="{FF2B5EF4-FFF2-40B4-BE49-F238E27FC236}">
                <a16:creationId xmlns:a16="http://schemas.microsoft.com/office/drawing/2014/main" id="{DA925236-6410-243D-B017-061CC9A0FA9F}"/>
              </a:ext>
            </a:extLst>
          </p:cNvPr>
          <p:cNvCxnSpPr/>
          <p:nvPr/>
        </p:nvCxnSpPr>
        <p:spPr>
          <a:xfrm flipH="1" flipV="1">
            <a:off x="5240945" y="4920916"/>
            <a:ext cx="998621" cy="264694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圖片 17" descr="一張含有 草 的圖片&#10;&#10;自動產生的描述">
            <a:extLst>
              <a:ext uri="{FF2B5EF4-FFF2-40B4-BE49-F238E27FC236}">
                <a16:creationId xmlns:a16="http://schemas.microsoft.com/office/drawing/2014/main" id="{12DA56E5-39E8-2A6A-BD9A-BFCEAEB7D5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186" r="17002"/>
          <a:stretch/>
        </p:blipFill>
        <p:spPr>
          <a:xfrm>
            <a:off x="4186263" y="4271835"/>
            <a:ext cx="1400842" cy="13771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9" name="直線接點 18">
            <a:extLst>
              <a:ext uri="{FF2B5EF4-FFF2-40B4-BE49-F238E27FC236}">
                <a16:creationId xmlns:a16="http://schemas.microsoft.com/office/drawing/2014/main" id="{AB028A7B-D476-C871-8700-9F396B8AAFF8}"/>
              </a:ext>
            </a:extLst>
          </p:cNvPr>
          <p:cNvCxnSpPr>
            <a:cxnSpLocks/>
          </p:cNvCxnSpPr>
          <p:nvPr/>
        </p:nvCxnSpPr>
        <p:spPr>
          <a:xfrm flipH="1">
            <a:off x="4327815" y="5759643"/>
            <a:ext cx="2217364" cy="449892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圖片 21" descr="一張含有 文字, 室外, 貨櫃, 室外物品 的圖片&#10;&#10;自動產生的描述">
            <a:extLst>
              <a:ext uri="{FF2B5EF4-FFF2-40B4-BE49-F238E27FC236}">
                <a16:creationId xmlns:a16="http://schemas.microsoft.com/office/drawing/2014/main" id="{16511535-0735-0AEC-5B65-BF3E5578BA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1130"/>
          <a:stretch/>
        </p:blipFill>
        <p:spPr>
          <a:xfrm>
            <a:off x="2883655" y="5235680"/>
            <a:ext cx="1694447" cy="16402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28" name="直線接點 27">
            <a:extLst>
              <a:ext uri="{FF2B5EF4-FFF2-40B4-BE49-F238E27FC236}">
                <a16:creationId xmlns:a16="http://schemas.microsoft.com/office/drawing/2014/main" id="{D2D3D36B-0CF8-66F3-837F-F943C307D6B6}"/>
              </a:ext>
            </a:extLst>
          </p:cNvPr>
          <p:cNvCxnSpPr>
            <a:cxnSpLocks/>
          </p:cNvCxnSpPr>
          <p:nvPr/>
        </p:nvCxnSpPr>
        <p:spPr>
          <a:xfrm flipH="1" flipV="1">
            <a:off x="8400220" y="5711751"/>
            <a:ext cx="1313993" cy="141496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接點 22">
            <a:extLst>
              <a:ext uri="{FF2B5EF4-FFF2-40B4-BE49-F238E27FC236}">
                <a16:creationId xmlns:a16="http://schemas.microsoft.com/office/drawing/2014/main" id="{F8C93E04-2682-1D0E-C8DE-BA8A1CAAFE2F}"/>
              </a:ext>
            </a:extLst>
          </p:cNvPr>
          <p:cNvCxnSpPr>
            <a:cxnSpLocks/>
          </p:cNvCxnSpPr>
          <p:nvPr/>
        </p:nvCxnSpPr>
        <p:spPr>
          <a:xfrm flipH="1">
            <a:off x="8553368" y="4545237"/>
            <a:ext cx="2292898" cy="456614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圖片 4" descr="一張含有 文字, 計分板, 室內 的圖片&#10;&#10;自動產生的描述">
            <a:extLst>
              <a:ext uri="{FF2B5EF4-FFF2-40B4-BE49-F238E27FC236}">
                <a16:creationId xmlns:a16="http://schemas.microsoft.com/office/drawing/2014/main" id="{0BAA2490-190C-2451-BC66-D2C885640F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4583" y="4635572"/>
            <a:ext cx="2480293" cy="16535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7" name="圖片 26" descr="一張含有 建築物, 室外, 綠色, 城市 的圖片&#10;&#10;自動產生的描述">
            <a:extLst>
              <a:ext uri="{FF2B5EF4-FFF2-40B4-BE49-F238E27FC236}">
                <a16:creationId xmlns:a16="http://schemas.microsoft.com/office/drawing/2014/main" id="{9DE25102-587E-C350-B305-6FEBE17A4CA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9533"/>
          <a:stretch/>
        </p:blipFill>
        <p:spPr>
          <a:xfrm>
            <a:off x="10394118" y="3962681"/>
            <a:ext cx="1752815" cy="16577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" name="圖片 32" descr="一張含有 文字, 個人, 房間 的圖片&#10;&#10;自動產生的描述">
            <a:extLst>
              <a:ext uri="{FF2B5EF4-FFF2-40B4-BE49-F238E27FC236}">
                <a16:creationId xmlns:a16="http://schemas.microsoft.com/office/drawing/2014/main" id="{6512D29E-9F7F-5C45-8B67-4F256A33B8B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84" r="36263" b="8298"/>
          <a:stretch/>
        </p:blipFill>
        <p:spPr>
          <a:xfrm>
            <a:off x="9502040" y="5133244"/>
            <a:ext cx="1344225" cy="13596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038673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13919EF3-AB09-4649-ACD7-C5806501C8EF}"/>
              </a:ext>
            </a:extLst>
          </p:cNvPr>
          <p:cNvSpPr txBox="1">
            <a:spLocks/>
          </p:cNvSpPr>
          <p:nvPr/>
        </p:nvSpPr>
        <p:spPr>
          <a:xfrm>
            <a:off x="-59733" y="10"/>
            <a:ext cx="12192000" cy="685799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3F50A4"/>
                </a:solidFill>
                <a:latin typeface="MHEI-MEDIUM-HKSCS-U" panose="020B0604050101010104" pitchFamily="34" charset="-120"/>
                <a:ea typeface="MHEI-MEDIUM-HKSCS-U" panose="020B0604050101010104" pitchFamily="34" charset="-12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rgbClr val="3F50A4"/>
                </a:solidFill>
                <a:latin typeface="MHEI-MEDIUM-HKSCS-U" panose="020B0604050101010104" pitchFamily="34" charset="-120"/>
                <a:ea typeface="MHEI-MEDIUM-HKSCS-U" panose="020B0604050101010104" pitchFamily="34" charset="-12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rgbClr val="3F50A4"/>
                </a:solidFill>
                <a:latin typeface="MHEI-MEDIUM-HKSCS-U" panose="020B0604050101010104" pitchFamily="34" charset="-120"/>
                <a:ea typeface="MHEI-MEDIUM-HKSCS-U" panose="020B0604050101010104" pitchFamily="34" charset="-12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rgbClr val="3F50A4"/>
                </a:solidFill>
                <a:latin typeface="MHEI-MEDIUM-HKSCS-U" panose="020B0604050101010104" pitchFamily="34" charset="-120"/>
                <a:ea typeface="MHEI-MEDIUM-HKSCS-U" panose="020B0604050101010104" pitchFamily="34" charset="-12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rgbClr val="3F50A4"/>
                </a:solidFill>
                <a:latin typeface="MHEI-MEDIUM-HKSCS-U" panose="020B0604050101010104" pitchFamily="34" charset="-120"/>
                <a:ea typeface="MHEI-MEDIUM-HKSCS-U" panose="020B0604050101010104" pitchFamily="34" charset="-12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endParaRPr lang="en-HK" altLang="zh-TW" sz="2400" dirty="0">
              <a:latin typeface="+mn-ea"/>
              <a:ea typeface="+mn-ea"/>
            </a:endParaRPr>
          </a:p>
        </p:txBody>
      </p:sp>
      <p:sp>
        <p:nvSpPr>
          <p:cNvPr id="11" name="Google Shape;84;p6">
            <a:extLst>
              <a:ext uri="{FF2B5EF4-FFF2-40B4-BE49-F238E27FC236}">
                <a16:creationId xmlns:a16="http://schemas.microsoft.com/office/drawing/2014/main" id="{3E8DD3BF-BF7E-C8AA-84CE-EF4279945AEE}"/>
              </a:ext>
            </a:extLst>
          </p:cNvPr>
          <p:cNvSpPr/>
          <p:nvPr/>
        </p:nvSpPr>
        <p:spPr>
          <a:xfrm>
            <a:off x="242717" y="1843001"/>
            <a:ext cx="6595551" cy="4101714"/>
          </a:xfrm>
          <a:prstGeom prst="roundRect">
            <a:avLst>
              <a:gd name="adj" fmla="val 8430"/>
            </a:avLst>
          </a:prstGeom>
          <a:solidFill>
            <a:srgbClr val="FFFFFF">
              <a:alpha val="3686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ill Sans"/>
              <a:buNone/>
            </a:pPr>
            <a:endParaRPr sz="2800" b="0" i="0" u="none" strike="noStrike" cap="none" dirty="0">
              <a:solidFill>
                <a:srgbClr val="3F50A4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522D206-B82C-45A8-BE73-642FC931C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4852" y="272986"/>
            <a:ext cx="5751431" cy="1280598"/>
          </a:xfrm>
          <a:noFill/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zh-TW" altLang="en-US" sz="36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國內生產總值及</a:t>
            </a:r>
            <a:br>
              <a:rPr lang="en-US" altLang="zh-TW" sz="36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</a:br>
            <a:r>
              <a:rPr lang="zh-TW" altLang="en-US" sz="36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人均國內生產總值</a:t>
            </a:r>
            <a:endParaRPr lang="en-US" sz="36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D5F4326-1C0C-4D40-A195-EFE56A1CCE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1857" y="2022395"/>
            <a:ext cx="6280483" cy="4101715"/>
          </a:xfrm>
          <a:noFill/>
        </p:spPr>
        <p:txBody>
          <a:bodyPr vert="horz" lIns="91440" tIns="45720" rIns="91440" bIns="45720" rtlCol="0">
            <a:noAutofit/>
          </a:bodyPr>
          <a:lstStyle/>
          <a:p>
            <a:pPr marL="457200" indent="-457200" algn="just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zh-TW" altLang="en-US" sz="25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國內生產總值（</a:t>
            </a:r>
            <a:r>
              <a:rPr lang="en-US" altLang="zh-TW" sz="25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GDP</a:t>
            </a:r>
            <a:r>
              <a:rPr lang="zh-TW" altLang="en-US" sz="25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）</a:t>
            </a:r>
            <a:r>
              <a:rPr lang="zh-TW" altLang="en-US" sz="2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指一個國家或地區在一定時期內（通常為一年）所生產出來的總產值，它亦是衡量一個國家或地區經濟狀況及發展水平的重要指標。</a:t>
            </a:r>
            <a:endParaRPr lang="en-US" altLang="zh-TW" sz="25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 algn="just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zh-TW" altLang="en-US" sz="2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而把國</a:t>
            </a:r>
            <a:r>
              <a:rPr lang="zh-CN" altLang="en-US" sz="2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內生產總值除以年中人口</a:t>
            </a:r>
            <a:r>
              <a:rPr lang="zh-TW" altLang="en-US" sz="2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數，</a:t>
            </a:r>
            <a:r>
              <a:rPr lang="zh-CN" altLang="en-US" sz="2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就是</a:t>
            </a:r>
            <a:r>
              <a:rPr lang="zh-TW" altLang="en-US" sz="25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人均國內生產總值（人均</a:t>
            </a:r>
            <a:r>
              <a:rPr lang="en-US" altLang="zh-TW" sz="25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GDP</a:t>
            </a:r>
            <a:r>
              <a:rPr lang="zh-TW" altLang="en-US" sz="25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）</a:t>
            </a:r>
            <a:r>
              <a:rPr lang="zh-TW" altLang="en-US" sz="2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5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02D0549-D0A1-4F0E-85AB-35C24E70B084}"/>
              </a:ext>
            </a:extLst>
          </p:cNvPr>
          <p:cNvSpPr/>
          <p:nvPr/>
        </p:nvSpPr>
        <p:spPr>
          <a:xfrm rot="20694509">
            <a:off x="333054" y="497684"/>
            <a:ext cx="1961461" cy="953760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小知識</a:t>
            </a:r>
            <a:endParaRPr lang="en-HK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" name="內容版面配置區 5" descr="一張含有 個人, 室外, 農用機械 的圖片&#10;&#10;自動產生的描述">
            <a:extLst>
              <a:ext uri="{FF2B5EF4-FFF2-40B4-BE49-F238E27FC236}">
                <a16:creationId xmlns:a16="http://schemas.microsoft.com/office/drawing/2014/main" id="{5A52F625-8A78-B501-442A-A3B4B63C4019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 rotWithShape="1">
          <a:blip r:embed="rId2"/>
          <a:srcRect l="19507" t="-1" r="30192" b="-1"/>
          <a:stretch/>
        </p:blipFill>
        <p:spPr>
          <a:xfrm>
            <a:off x="7024196" y="10"/>
            <a:ext cx="5167804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9" name="Google Shape;116;p9">
            <a:extLst>
              <a:ext uri="{FF2B5EF4-FFF2-40B4-BE49-F238E27FC236}">
                <a16:creationId xmlns:a16="http://schemas.microsoft.com/office/drawing/2014/main" id="{BFA89225-208E-C973-7C81-3DD617DDCFD8}"/>
              </a:ext>
            </a:extLst>
          </p:cNvPr>
          <p:cNvSpPr/>
          <p:nvPr/>
        </p:nvSpPr>
        <p:spPr>
          <a:xfrm>
            <a:off x="5826705" y="6510941"/>
            <a:ext cx="1651269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圖片來源：</a:t>
            </a:r>
            <a:r>
              <a:rPr lang="zh-TW" altLang="en-US" sz="1200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視覺中國</a:t>
            </a:r>
            <a:endParaRPr sz="1200" dirty="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</p:spTree>
    <p:extLst>
      <p:ext uri="{BB962C8B-B14F-4D97-AF65-F5344CB8AC3E}">
        <p14:creationId xmlns:p14="http://schemas.microsoft.com/office/powerpoint/2010/main" val="13729865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4"/>
          <p:cNvSpPr txBox="1"/>
          <p:nvPr/>
        </p:nvSpPr>
        <p:spPr>
          <a:xfrm>
            <a:off x="6786518" y="1336307"/>
            <a:ext cx="4607387" cy="420517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50A4"/>
              </a:buClr>
              <a:buSzPts val="2800"/>
              <a:buFont typeface="Arial"/>
              <a:buNone/>
            </a:pPr>
            <a:endParaRPr dirty="0"/>
          </a:p>
        </p:txBody>
      </p:sp>
      <p:sp>
        <p:nvSpPr>
          <p:cNvPr id="153" name="Google Shape;153;p14"/>
          <p:cNvSpPr/>
          <p:nvPr/>
        </p:nvSpPr>
        <p:spPr>
          <a:xfrm>
            <a:off x="383333" y="406590"/>
            <a:ext cx="2238375" cy="929717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8897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 b="1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資料二</a:t>
            </a:r>
            <a:endParaRPr sz="4800" b="1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4" name="Google Shape;154;p14"/>
          <p:cNvSpPr/>
          <p:nvPr/>
        </p:nvSpPr>
        <p:spPr>
          <a:xfrm rot="-5400000">
            <a:off x="10946799" y="921181"/>
            <a:ext cx="1984495" cy="516038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32427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 b="1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5" name="Google Shape;155;p14"/>
          <p:cNvSpPr txBox="1"/>
          <p:nvPr/>
        </p:nvSpPr>
        <p:spPr>
          <a:xfrm>
            <a:off x="11701603" y="181616"/>
            <a:ext cx="510974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課堂活動</a:t>
            </a:r>
            <a:endParaRPr sz="2400" b="1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1</a:t>
            </a:r>
            <a:endParaRPr/>
          </a:p>
        </p:txBody>
      </p:sp>
      <p:sp>
        <p:nvSpPr>
          <p:cNvPr id="156" name="Google Shape;156;p14"/>
          <p:cNvSpPr txBox="1"/>
          <p:nvPr/>
        </p:nvSpPr>
        <p:spPr>
          <a:xfrm>
            <a:off x="383332" y="5333790"/>
            <a:ext cx="6651995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05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資料</a:t>
            </a:r>
            <a:r>
              <a:rPr lang="zh-TW" sz="105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來源：</a:t>
            </a:r>
            <a:r>
              <a:rPr lang="zh-TW" sz="105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〈里程碑！中國經濟總量躍上百萬億元〉，新華網，2021年1月18日。http://www.xinhuanet.com/fortune/2021-01/18/c_1126995425.htm</a:t>
            </a:r>
            <a:endParaRPr sz="105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57" name="Google Shape;157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3332" y="1830496"/>
            <a:ext cx="6167397" cy="3423634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58" name="Google Shape;158;p14"/>
          <p:cNvSpPr/>
          <p:nvPr/>
        </p:nvSpPr>
        <p:spPr>
          <a:xfrm>
            <a:off x="383333" y="1336307"/>
            <a:ext cx="6167396" cy="494189"/>
          </a:xfrm>
          <a:prstGeom prst="rect">
            <a:avLst/>
          </a:prstGeom>
          <a:solidFill>
            <a:srgbClr val="F5F5FA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  <a:sym typeface="Times New Roman"/>
              </a:rPr>
              <a:t>1952-2020年國內生產總值</a:t>
            </a:r>
            <a:r>
              <a:rPr lang="zh-TW" altLang="en-US" sz="18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  <a:sym typeface="Times New Roman"/>
              </a:rPr>
              <a:t>總量</a:t>
            </a:r>
            <a:r>
              <a:rPr lang="zh-TW" sz="18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  <a:sym typeface="Times New Roman"/>
              </a:rPr>
              <a:t>的變化（億元）</a:t>
            </a:r>
            <a:endParaRPr sz="1800" b="1" dirty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/>
              <a:sym typeface="Times New Roman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D1FF137A-596A-4C6F-9C96-92CD03E729DD}"/>
              </a:ext>
            </a:extLst>
          </p:cNvPr>
          <p:cNvSpPr txBox="1"/>
          <p:nvPr/>
        </p:nvSpPr>
        <p:spPr>
          <a:xfrm>
            <a:off x="7035327" y="1518901"/>
            <a:ext cx="4094442" cy="39024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50A4"/>
              </a:buClr>
              <a:buSzPts val="2800"/>
              <a:buFont typeface="Arial"/>
              <a:buNone/>
            </a:pPr>
            <a:r>
              <a:rPr lang="zh-TW" altLang="en-US" sz="2400" dirty="0">
                <a:solidFill>
                  <a:srgbClr val="3F50A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改革開放以來，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中國的經濟總量不斷攀升</a:t>
            </a:r>
            <a:r>
              <a:rPr lang="zh-TW" altLang="en-US" sz="24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。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國內生產總值（</a:t>
            </a:r>
            <a:r>
              <a:rPr lang="en-US" altLang="zh-TW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GDP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）</a:t>
            </a:r>
            <a:r>
              <a:rPr lang="zh-TW" altLang="en-US" sz="2400" dirty="0">
                <a:solidFill>
                  <a:srgbClr val="3F50A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由</a:t>
            </a:r>
            <a:r>
              <a:rPr lang="en-US" altLang="zh-TW" sz="2400" dirty="0">
                <a:solidFill>
                  <a:srgbClr val="3F50A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1978</a:t>
            </a:r>
            <a:r>
              <a:rPr lang="zh-TW" altLang="en-US" sz="2400" dirty="0">
                <a:solidFill>
                  <a:srgbClr val="3F50A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年的</a:t>
            </a:r>
            <a:r>
              <a:rPr lang="en-US" altLang="zh-TW" sz="2400" dirty="0">
                <a:solidFill>
                  <a:srgbClr val="3F50A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3,679</a:t>
            </a:r>
            <a:r>
              <a:rPr lang="zh-TW" altLang="en-US" sz="2400" dirty="0">
                <a:solidFill>
                  <a:srgbClr val="3F50A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億元，至</a:t>
            </a:r>
            <a:r>
              <a:rPr lang="en-US" altLang="zh-TW" sz="2400" dirty="0">
                <a:solidFill>
                  <a:srgbClr val="3F50A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2020</a:t>
            </a:r>
            <a:r>
              <a:rPr lang="zh-TW" altLang="en-US" sz="2400" dirty="0">
                <a:solidFill>
                  <a:srgbClr val="3F50A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年突破的</a:t>
            </a:r>
            <a:r>
              <a:rPr lang="en-US" altLang="zh-TW" sz="2400" dirty="0">
                <a:solidFill>
                  <a:srgbClr val="3F50A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100</a:t>
            </a:r>
            <a:r>
              <a:rPr lang="zh-TW" altLang="en-US" sz="2400" dirty="0">
                <a:solidFill>
                  <a:srgbClr val="3F50A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萬億元。由此可見，中國的經濟實力自改革開放後大幅增長。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橢圓 2">
            <a:extLst>
              <a:ext uri="{FF2B5EF4-FFF2-40B4-BE49-F238E27FC236}">
                <a16:creationId xmlns:a16="http://schemas.microsoft.com/office/drawing/2014/main" id="{666B9D87-9B09-AD03-66FE-69C46A5FBF42}"/>
              </a:ext>
            </a:extLst>
          </p:cNvPr>
          <p:cNvSpPr/>
          <p:nvPr/>
        </p:nvSpPr>
        <p:spPr>
          <a:xfrm>
            <a:off x="1359568" y="4584032"/>
            <a:ext cx="770021" cy="335277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橢圓 12">
            <a:extLst>
              <a:ext uri="{FF2B5EF4-FFF2-40B4-BE49-F238E27FC236}">
                <a16:creationId xmlns:a16="http://schemas.microsoft.com/office/drawing/2014/main" id="{19C30F2C-E44E-7465-83D4-FB9B67B410F9}"/>
              </a:ext>
            </a:extLst>
          </p:cNvPr>
          <p:cNvSpPr/>
          <p:nvPr/>
        </p:nvSpPr>
        <p:spPr>
          <a:xfrm>
            <a:off x="5488725" y="2166074"/>
            <a:ext cx="985804" cy="494189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4"/>
          <p:cNvSpPr/>
          <p:nvPr/>
        </p:nvSpPr>
        <p:spPr>
          <a:xfrm>
            <a:off x="254024" y="145993"/>
            <a:ext cx="2238375" cy="929717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8897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 b="1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資料</a:t>
            </a:r>
            <a:r>
              <a:rPr lang="zh-TW" altLang="en-US" sz="4800" b="1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三</a:t>
            </a:r>
            <a:endParaRPr sz="4800" b="1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4" name="Google Shape;154;p14"/>
          <p:cNvSpPr/>
          <p:nvPr/>
        </p:nvSpPr>
        <p:spPr>
          <a:xfrm rot="-5400000">
            <a:off x="10946799" y="921181"/>
            <a:ext cx="1984495" cy="516038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32427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 b="1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5" name="Google Shape;155;p14"/>
          <p:cNvSpPr txBox="1"/>
          <p:nvPr/>
        </p:nvSpPr>
        <p:spPr>
          <a:xfrm>
            <a:off x="11701603" y="181616"/>
            <a:ext cx="510974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課堂活動</a:t>
            </a:r>
            <a:endParaRPr sz="2400" b="1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1</a:t>
            </a:r>
            <a:endParaRPr/>
          </a:p>
        </p:txBody>
      </p:sp>
      <p:sp>
        <p:nvSpPr>
          <p:cNvPr id="156" name="Google Shape;156;p14"/>
          <p:cNvSpPr txBox="1"/>
          <p:nvPr/>
        </p:nvSpPr>
        <p:spPr>
          <a:xfrm>
            <a:off x="254024" y="3689824"/>
            <a:ext cx="4493467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000" dirty="0">
                <a:latin typeface="Times New Roman"/>
                <a:ea typeface="Times New Roman"/>
                <a:cs typeface="Times New Roman"/>
                <a:sym typeface="Times New Roman"/>
              </a:rPr>
              <a:t>資料</a:t>
            </a:r>
            <a:r>
              <a:rPr lang="zh-TW" sz="1000" b="0" i="0" u="none" strike="noStrike" cap="none" dirty="0">
                <a:latin typeface="Times New Roman"/>
                <a:ea typeface="Times New Roman"/>
                <a:cs typeface="Times New Roman"/>
                <a:sym typeface="Times New Roman"/>
              </a:rPr>
              <a:t>來源：</a:t>
            </a:r>
            <a:r>
              <a:rPr lang="zh-TW" altLang="en-US" sz="1000" dirty="0">
                <a:latin typeface="Times New Roman"/>
                <a:ea typeface="Times New Roman"/>
                <a:cs typeface="Times New Roman"/>
                <a:sym typeface="Times New Roman"/>
              </a:rPr>
              <a:t>統計圖取自</a:t>
            </a:r>
            <a:r>
              <a:rPr lang="en-US" altLang="zh-TW" sz="1000" dirty="0">
                <a:latin typeface="Times New Roman"/>
                <a:ea typeface="Times New Roman"/>
                <a:cs typeface="Times New Roman"/>
                <a:sym typeface="Times New Roman"/>
              </a:rPr>
              <a:t>〈</a:t>
            </a:r>
            <a:r>
              <a:rPr lang="zh-TW" altLang="en-US" sz="1000" dirty="0">
                <a:latin typeface="Times New Roman"/>
                <a:ea typeface="Times New Roman"/>
                <a:cs typeface="Times New Roman"/>
                <a:sym typeface="Times New Roman"/>
              </a:rPr>
              <a:t>百年復興路：從「一窮二白」到</a:t>
            </a:r>
            <a:r>
              <a:rPr lang="en-US" altLang="zh-TW" sz="1000" dirty="0">
                <a:latin typeface="Times New Roman"/>
                <a:ea typeface="Times New Roman"/>
                <a:cs typeface="Times New Roman"/>
                <a:sym typeface="Times New Roman"/>
              </a:rPr>
              <a:t>GDP</a:t>
            </a:r>
            <a:r>
              <a:rPr lang="zh-TW" altLang="en-US" sz="1000" dirty="0">
                <a:latin typeface="Times New Roman"/>
                <a:ea typeface="Times New Roman"/>
                <a:cs typeface="Times New Roman"/>
                <a:sym typeface="Times New Roman"/>
              </a:rPr>
              <a:t>破百萬億！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000" dirty="0">
                <a:latin typeface="Times New Roman"/>
                <a:ea typeface="Times New Roman"/>
                <a:cs typeface="Times New Roman"/>
                <a:sym typeface="Times New Roman"/>
              </a:rPr>
              <a:t>25</a:t>
            </a:r>
            <a:r>
              <a:rPr lang="zh-TW" altLang="en-US" sz="1000" dirty="0">
                <a:latin typeface="Times New Roman"/>
                <a:ea typeface="Times New Roman"/>
                <a:cs typeface="Times New Roman"/>
                <a:sym typeface="Times New Roman"/>
              </a:rPr>
              <a:t>張圖看中國經濟偉大成就</a:t>
            </a:r>
            <a:r>
              <a:rPr lang="en-US" altLang="zh-TW" sz="1000" dirty="0">
                <a:latin typeface="Times New Roman"/>
                <a:ea typeface="Times New Roman"/>
                <a:cs typeface="Times New Roman"/>
                <a:sym typeface="Times New Roman"/>
              </a:rPr>
              <a:t>〉</a:t>
            </a:r>
            <a:r>
              <a:rPr lang="zh-TW" altLang="en-US" sz="1000" dirty="0">
                <a:latin typeface="Times New Roman"/>
                <a:ea typeface="Times New Roman"/>
                <a:cs typeface="Times New Roman"/>
                <a:sym typeface="Times New Roman"/>
              </a:rPr>
              <a:t>，每日經濟網，</a:t>
            </a:r>
            <a:r>
              <a:rPr lang="en-US" altLang="zh-TW" sz="1000" dirty="0">
                <a:latin typeface="Times New Roman"/>
                <a:ea typeface="Times New Roman"/>
                <a:cs typeface="Times New Roman"/>
                <a:sym typeface="Times New Roman"/>
              </a:rPr>
              <a:t>2021</a:t>
            </a:r>
            <a:r>
              <a:rPr lang="zh-TW" altLang="en-US" sz="1000" dirty="0">
                <a:latin typeface="Times New Roman"/>
                <a:ea typeface="Times New Roman"/>
                <a:cs typeface="Times New Roman"/>
                <a:sym typeface="Times New Roman"/>
              </a:rPr>
              <a:t>年</a:t>
            </a:r>
            <a:r>
              <a:rPr lang="en-US" altLang="zh-TW" sz="1000" dirty="0">
                <a:latin typeface="Times New Roman"/>
                <a:ea typeface="Times New Roman"/>
                <a:cs typeface="Times New Roman"/>
                <a:sym typeface="Times New Roman"/>
              </a:rPr>
              <a:t>6</a:t>
            </a:r>
            <a:r>
              <a:rPr lang="zh-TW" altLang="en-US" sz="1000" dirty="0">
                <a:latin typeface="Times New Roman"/>
                <a:ea typeface="Times New Roman"/>
                <a:cs typeface="Times New Roman"/>
                <a:sym typeface="Times New Roman"/>
              </a:rPr>
              <a:t>月</a:t>
            </a:r>
            <a:r>
              <a:rPr lang="en-US" altLang="zh-TW" sz="1000" dirty="0">
                <a:latin typeface="Times New Roman"/>
                <a:ea typeface="Times New Roman"/>
                <a:cs typeface="Times New Roman"/>
                <a:sym typeface="Times New Roman"/>
              </a:rPr>
              <a:t>30</a:t>
            </a:r>
            <a:r>
              <a:rPr lang="zh-TW" altLang="en-US" sz="1000" dirty="0">
                <a:latin typeface="Times New Roman"/>
                <a:ea typeface="Times New Roman"/>
                <a:cs typeface="Times New Roman"/>
                <a:sym typeface="Times New Roman"/>
              </a:rPr>
              <a:t>日。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000" dirty="0">
                <a:latin typeface="Times New Roman"/>
                <a:ea typeface="Times New Roman"/>
                <a:cs typeface="Times New Roman"/>
                <a:sym typeface="Times New Roman"/>
              </a:rPr>
              <a:t>http://www.nbd.com.cn/articles/2021-06-30/1815640.html</a:t>
            </a:r>
          </a:p>
        </p:txBody>
      </p:sp>
      <p:sp>
        <p:nvSpPr>
          <p:cNvPr id="158" name="Google Shape;158;p14"/>
          <p:cNvSpPr/>
          <p:nvPr/>
        </p:nvSpPr>
        <p:spPr>
          <a:xfrm>
            <a:off x="254024" y="1075710"/>
            <a:ext cx="4493467" cy="436607"/>
          </a:xfrm>
          <a:prstGeom prst="rect">
            <a:avLst/>
          </a:prstGeom>
          <a:solidFill>
            <a:srgbClr val="F5F5FA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8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  <a:sym typeface="Times New Roman"/>
              </a:rPr>
              <a:t>2005-2020</a:t>
            </a:r>
            <a:r>
              <a:rPr lang="zh-TW" altLang="en-US" sz="18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  <a:sym typeface="Times New Roman"/>
              </a:rPr>
              <a:t>年國內生產總值增速（百分數）</a:t>
            </a:r>
          </a:p>
        </p:txBody>
      </p:sp>
      <p:pic>
        <p:nvPicPr>
          <p:cNvPr id="12" name="Google Shape;165;p15">
            <a:extLst>
              <a:ext uri="{FF2B5EF4-FFF2-40B4-BE49-F238E27FC236}">
                <a16:creationId xmlns:a16="http://schemas.microsoft.com/office/drawing/2014/main" id="{38D9FF6D-C4B9-CDED-7F27-B763C85CCA7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4024" y="1500524"/>
            <a:ext cx="4493467" cy="2189300"/>
          </a:xfrm>
          <a:prstGeom prst="rect">
            <a:avLst/>
          </a:prstGeom>
          <a:noFill/>
          <a:ln w="19050" cap="flat" cmpd="sng">
            <a:noFill/>
            <a:prstDash val="solid"/>
            <a:round/>
            <a:headEnd type="none" w="sm" len="sm"/>
            <a:tailEnd type="none" w="sm" len="sm"/>
          </a:ln>
        </p:spPr>
      </p:pic>
      <p:sp>
        <p:nvSpPr>
          <p:cNvPr id="15" name="Google Shape;167;p15">
            <a:extLst>
              <a:ext uri="{FF2B5EF4-FFF2-40B4-BE49-F238E27FC236}">
                <a16:creationId xmlns:a16="http://schemas.microsoft.com/office/drawing/2014/main" id="{ED2317FD-E6B5-6FA8-C738-864C0373383C}"/>
              </a:ext>
            </a:extLst>
          </p:cNvPr>
          <p:cNvSpPr/>
          <p:nvPr/>
        </p:nvSpPr>
        <p:spPr>
          <a:xfrm>
            <a:off x="7020249" y="5974311"/>
            <a:ext cx="4443629" cy="515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46496127-4A9B-ECE5-B4D0-BB84170763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4473" y="783288"/>
            <a:ext cx="3778754" cy="5279098"/>
          </a:xfrm>
          <a:prstGeom prst="rect">
            <a:avLst/>
          </a:prstGeom>
        </p:spPr>
      </p:pic>
      <p:sp>
        <p:nvSpPr>
          <p:cNvPr id="16" name="Google Shape;158;p14">
            <a:extLst>
              <a:ext uri="{FF2B5EF4-FFF2-40B4-BE49-F238E27FC236}">
                <a16:creationId xmlns:a16="http://schemas.microsoft.com/office/drawing/2014/main" id="{E5023DA9-EA9F-5C7D-4FDA-50EF1BEF8B04}"/>
              </a:ext>
            </a:extLst>
          </p:cNvPr>
          <p:cNvSpPr/>
          <p:nvPr/>
        </p:nvSpPr>
        <p:spPr>
          <a:xfrm>
            <a:off x="4974474" y="226405"/>
            <a:ext cx="3758177" cy="556883"/>
          </a:xfrm>
          <a:prstGeom prst="rect">
            <a:avLst/>
          </a:prstGeom>
          <a:solidFill>
            <a:srgbClr val="F5F5FA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18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  <a:sym typeface="Times New Roman"/>
              </a:rPr>
              <a:t>2020</a:t>
            </a:r>
            <a:r>
              <a:rPr lang="zh-CN" altLang="en-US" sz="18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  <a:sym typeface="Times New Roman"/>
              </a:rPr>
              <a:t>年</a:t>
            </a:r>
            <a:r>
              <a:rPr lang="zh-TW" altLang="en-US" sz="18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  <a:sym typeface="Times New Roman"/>
              </a:rPr>
              <a:t>全球</a:t>
            </a:r>
            <a:r>
              <a:rPr lang="zh-CN" altLang="en-US" sz="18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  <a:sym typeface="Times New Roman"/>
              </a:rPr>
              <a:t>各主要經濟體的增長率</a:t>
            </a:r>
            <a:endParaRPr lang="en-US" altLang="zh-CN" sz="1800" b="1" dirty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/>
              <a:sym typeface="Times New Roma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8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  <a:sym typeface="Times New Roman"/>
              </a:rPr>
              <a:t>及預測值</a:t>
            </a:r>
          </a:p>
        </p:txBody>
      </p:sp>
      <p:sp>
        <p:nvSpPr>
          <p:cNvPr id="19" name="Google Shape;152;p14">
            <a:extLst>
              <a:ext uri="{FF2B5EF4-FFF2-40B4-BE49-F238E27FC236}">
                <a16:creationId xmlns:a16="http://schemas.microsoft.com/office/drawing/2014/main" id="{8E275021-79EA-5BBC-D549-266329516465}"/>
              </a:ext>
            </a:extLst>
          </p:cNvPr>
          <p:cNvSpPr txBox="1"/>
          <p:nvPr/>
        </p:nvSpPr>
        <p:spPr>
          <a:xfrm>
            <a:off x="254024" y="4327146"/>
            <a:ext cx="4493467" cy="181674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50A4"/>
              </a:buClr>
              <a:buSzPts val="2800"/>
              <a:buFont typeface="Arial"/>
              <a:buNone/>
            </a:pPr>
            <a:endParaRPr lang="zh-TW" altLang="en-US" dirty="0"/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6CD219B1-F4EE-71A1-E06E-F6B8910C3AB7}"/>
              </a:ext>
            </a:extLst>
          </p:cNvPr>
          <p:cNvSpPr txBox="1"/>
          <p:nvPr/>
        </p:nvSpPr>
        <p:spPr>
          <a:xfrm>
            <a:off x="350982" y="4435081"/>
            <a:ext cx="433185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500" dirty="0">
                <a:solidFill>
                  <a:srgbClr val="3F50A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自改革開放開始至</a:t>
            </a:r>
            <a:r>
              <a:rPr lang="en-US" altLang="zh-TW" sz="2500" dirty="0">
                <a:solidFill>
                  <a:srgbClr val="3F50A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2020</a:t>
            </a:r>
            <a:r>
              <a:rPr lang="zh-TW" altLang="en-US" sz="2500" dirty="0">
                <a:solidFill>
                  <a:srgbClr val="3F50A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年，</a:t>
            </a:r>
            <a:r>
              <a:rPr lang="zh-TW" altLang="en-US" sz="25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中國國內生產總值均保持每年正增長</a:t>
            </a:r>
            <a:r>
              <a:rPr lang="zh-TW" altLang="en-US" sz="2500" dirty="0">
                <a:solidFill>
                  <a:srgbClr val="3F50A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，雖然速度有所放緩，仍能保持增長。</a:t>
            </a:r>
            <a:endParaRPr lang="zh-TW" altLang="en-US" sz="2500" dirty="0"/>
          </a:p>
        </p:txBody>
      </p:sp>
      <p:sp>
        <p:nvSpPr>
          <p:cNvPr id="22" name="Google Shape;152;p14">
            <a:extLst>
              <a:ext uri="{FF2B5EF4-FFF2-40B4-BE49-F238E27FC236}">
                <a16:creationId xmlns:a16="http://schemas.microsoft.com/office/drawing/2014/main" id="{E17B5D39-28F8-ADCA-0919-CB2E14B51F72}"/>
              </a:ext>
            </a:extLst>
          </p:cNvPr>
          <p:cNvSpPr txBox="1"/>
          <p:nvPr/>
        </p:nvSpPr>
        <p:spPr>
          <a:xfrm>
            <a:off x="8895075" y="2801895"/>
            <a:ext cx="3153734" cy="349139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50A4"/>
              </a:buClr>
              <a:buSzPts val="2800"/>
              <a:buFont typeface="Arial"/>
              <a:buNone/>
            </a:pPr>
            <a:endParaRPr lang="zh-TW" altLang="en-US" dirty="0"/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D9211750-01CF-BC5D-03FF-CFE3663E4154}"/>
              </a:ext>
            </a:extLst>
          </p:cNvPr>
          <p:cNvSpPr txBox="1"/>
          <p:nvPr/>
        </p:nvSpPr>
        <p:spPr>
          <a:xfrm>
            <a:off x="8939966" y="2744573"/>
            <a:ext cx="3063951" cy="3484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50A4"/>
              </a:buClr>
              <a:buSzPts val="2800"/>
              <a:buFont typeface="Arial"/>
              <a:buNone/>
            </a:pPr>
            <a:r>
              <a:rPr lang="zh-TW" altLang="en-US" sz="2500" dirty="0">
                <a:solidFill>
                  <a:srgbClr val="3F50A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即使在受新冠肺炎疫情影響的</a:t>
            </a:r>
            <a:r>
              <a:rPr lang="en-US" altLang="zh-TW" sz="2500" dirty="0">
                <a:solidFill>
                  <a:srgbClr val="3F50A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2020</a:t>
            </a:r>
            <a:r>
              <a:rPr lang="zh-TW" altLang="en-US" sz="2500" dirty="0">
                <a:solidFill>
                  <a:srgbClr val="3F50A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年，中國仍然維持正增長</a:t>
            </a:r>
            <a:r>
              <a:rPr lang="en-US" altLang="zh-TW" sz="2500" dirty="0">
                <a:solidFill>
                  <a:srgbClr val="3F50A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2.3%</a:t>
            </a:r>
            <a:r>
              <a:rPr lang="zh-TW" altLang="en-US" sz="2500" dirty="0">
                <a:solidFill>
                  <a:srgbClr val="3F50A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，是</a:t>
            </a:r>
            <a:r>
              <a:rPr lang="zh-TW" altLang="en-US" sz="25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全球唯一實現經濟正增長的主要經濟體</a:t>
            </a:r>
            <a:r>
              <a:rPr lang="zh-TW" altLang="en-US" sz="2500" dirty="0">
                <a:solidFill>
                  <a:srgbClr val="3F50A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。</a:t>
            </a:r>
          </a:p>
        </p:txBody>
      </p:sp>
      <p:sp>
        <p:nvSpPr>
          <p:cNvPr id="24" name="Google Shape;156;p14">
            <a:extLst>
              <a:ext uri="{FF2B5EF4-FFF2-40B4-BE49-F238E27FC236}">
                <a16:creationId xmlns:a16="http://schemas.microsoft.com/office/drawing/2014/main" id="{844E4811-A85A-0D8F-C47D-9A669E92682B}"/>
              </a:ext>
            </a:extLst>
          </p:cNvPr>
          <p:cNvSpPr txBox="1"/>
          <p:nvPr/>
        </p:nvSpPr>
        <p:spPr>
          <a:xfrm>
            <a:off x="4934230" y="6122520"/>
            <a:ext cx="3818997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000" dirty="0">
                <a:latin typeface="Times New Roman"/>
                <a:ea typeface="Times New Roman"/>
                <a:cs typeface="Times New Roman"/>
                <a:sym typeface="Times New Roman"/>
              </a:rPr>
              <a:t>資料</a:t>
            </a:r>
            <a:r>
              <a:rPr lang="zh-TW" sz="1000" b="0" i="0" u="none" strike="noStrike" cap="none" dirty="0">
                <a:latin typeface="Times New Roman"/>
                <a:ea typeface="Times New Roman"/>
                <a:cs typeface="Times New Roman"/>
                <a:sym typeface="Times New Roman"/>
              </a:rPr>
              <a:t>來源：</a:t>
            </a:r>
            <a:r>
              <a:rPr lang="zh-TW" altLang="en-US" sz="1000" dirty="0">
                <a:latin typeface="Times New Roman"/>
                <a:ea typeface="Times New Roman"/>
                <a:cs typeface="Times New Roman"/>
                <a:sym typeface="Times New Roman"/>
              </a:rPr>
              <a:t>國際貨幣基金會，</a:t>
            </a:r>
            <a:r>
              <a:rPr lang="en-US" altLang="zh-TW" sz="1000" dirty="0">
                <a:latin typeface="Times New Roman"/>
                <a:ea typeface="Times New Roman"/>
                <a:cs typeface="Times New Roman"/>
                <a:sym typeface="Times New Roman"/>
              </a:rPr>
              <a:t>《</a:t>
            </a:r>
            <a:r>
              <a:rPr lang="zh-TW" altLang="en-US" sz="1000" dirty="0">
                <a:latin typeface="Times New Roman"/>
                <a:ea typeface="Times New Roman"/>
                <a:cs typeface="Times New Roman"/>
                <a:sym typeface="Times New Roman"/>
              </a:rPr>
              <a:t>世界經濟展望</a:t>
            </a:r>
            <a:r>
              <a:rPr lang="en-US" altLang="zh-TW" sz="1000" dirty="0">
                <a:latin typeface="Times New Roman"/>
                <a:ea typeface="Times New Roman"/>
                <a:cs typeface="Times New Roman"/>
                <a:sym typeface="Times New Roman"/>
              </a:rPr>
              <a:t>》</a:t>
            </a:r>
            <a:r>
              <a:rPr lang="zh-TW" altLang="en-US" sz="1000" dirty="0">
                <a:latin typeface="Times New Roman"/>
                <a:ea typeface="Times New Roman"/>
                <a:cs typeface="Times New Roman"/>
                <a:sym typeface="Times New Roman"/>
              </a:rPr>
              <a:t>，</a:t>
            </a:r>
            <a:r>
              <a:rPr lang="en-US" altLang="zh-TW" sz="1000" dirty="0">
                <a:latin typeface="Times New Roman"/>
                <a:ea typeface="Times New Roman"/>
                <a:cs typeface="Times New Roman"/>
                <a:sym typeface="Times New Roman"/>
              </a:rPr>
              <a:t>2021</a:t>
            </a:r>
            <a:r>
              <a:rPr lang="zh-TW" altLang="en-US" sz="1000" dirty="0">
                <a:latin typeface="Times New Roman"/>
                <a:ea typeface="Times New Roman"/>
                <a:cs typeface="Times New Roman"/>
                <a:sym typeface="Times New Roman"/>
              </a:rPr>
              <a:t>年</a:t>
            </a:r>
            <a:r>
              <a:rPr lang="en-US" altLang="zh-TW" sz="1000" dirty="0">
                <a:latin typeface="Times New Roman"/>
                <a:ea typeface="Times New Roman"/>
                <a:cs typeface="Times New Roman"/>
                <a:sym typeface="Times New Roman"/>
              </a:rPr>
              <a:t>10</a:t>
            </a:r>
            <a:r>
              <a:rPr lang="zh-TW" altLang="en-US" sz="1000" dirty="0">
                <a:latin typeface="Times New Roman"/>
                <a:ea typeface="Times New Roman"/>
                <a:cs typeface="Times New Roman"/>
                <a:sym typeface="Times New Roman"/>
              </a:rPr>
              <a:t>月。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000" dirty="0">
                <a:latin typeface="Times New Roman"/>
                <a:ea typeface="Times New Roman"/>
                <a:cs typeface="Times New Roman"/>
                <a:sym typeface="Times New Roman"/>
              </a:rPr>
              <a:t>https://www.imf.org/zh/Publications/WEO/Issues/2021/10/12/world-economic-outlook-october-2021</a:t>
            </a:r>
          </a:p>
        </p:txBody>
      </p:sp>
      <p:pic>
        <p:nvPicPr>
          <p:cNvPr id="8" name="圖形 7" descr="返回 以實心填滿">
            <a:extLst>
              <a:ext uri="{FF2B5EF4-FFF2-40B4-BE49-F238E27FC236}">
                <a16:creationId xmlns:a16="http://schemas.microsoft.com/office/drawing/2014/main" id="{B53BA6F0-0B93-CD48-48FE-14777990BF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843728" y="3310354"/>
            <a:ext cx="529859" cy="529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6901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9D7E3745-4DDF-B17E-8287-6FBC024BB4A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1999" cy="2880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accent1"/>
                </a:solidFill>
                <a:latin typeface="MHEI-MEDIUM-HKSCS-U" panose="020B0604050101010104" pitchFamily="34" charset="-120"/>
                <a:ea typeface="MHEI-MEDIUM-HKSCS-U" panose="020B0604050101010104" pitchFamily="34" charset="-12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MHEI-MEDIUM-HKSCS-U" panose="020B0604050101010104" pitchFamily="34" charset="-120"/>
                <a:ea typeface="MHEI-MEDIUM-HKSCS-U" panose="020B0604050101010104" pitchFamily="34" charset="-12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MHEI-MEDIUM-HKSCS-U" panose="020B0604050101010104" pitchFamily="34" charset="-120"/>
                <a:ea typeface="MHEI-MEDIUM-HKSCS-U" panose="020B0604050101010104" pitchFamily="34" charset="-12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MHEI-MEDIUM-HKSCS-U" panose="020B0604050101010104" pitchFamily="34" charset="-120"/>
                <a:ea typeface="MHEI-MEDIUM-HKSCS-U" panose="020B0604050101010104" pitchFamily="34" charset="-12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MHEI-MEDIUM-HKSCS-U" panose="020B0604050101010104" pitchFamily="34" charset="-120"/>
                <a:ea typeface="MHEI-MEDIUM-HKSCS-U" panose="020B0604050101010104" pitchFamily="34" charset="-12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zh-TW" altLang="en-US" dirty="0">
                <a:solidFill>
                  <a:srgbClr val="EC418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學習重點三：</a:t>
            </a:r>
            <a:endParaRPr lang="en-HK" altLang="zh-TW" dirty="0">
              <a:solidFill>
                <a:srgbClr val="EC418C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zh-TW" altLang="en-US" sz="3200" b="1" dirty="0">
                <a:solidFill>
                  <a:srgbClr val="EC418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人民生活的轉變與綜合國力 </a:t>
            </a:r>
            <a:r>
              <a:rPr lang="en-HK" altLang="zh-TW" sz="3200" b="1" dirty="0">
                <a:solidFill>
                  <a:srgbClr val="EC418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</a:t>
            </a:r>
            <a:r>
              <a:rPr lang="zh-TW" altLang="en-US" sz="3200" b="1" dirty="0">
                <a:solidFill>
                  <a:srgbClr val="EC418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共四節</a:t>
            </a:r>
            <a:r>
              <a:rPr lang="en-US" altLang="zh-TW" sz="3200" b="1" dirty="0">
                <a:solidFill>
                  <a:srgbClr val="EC418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)</a:t>
            </a:r>
            <a:r>
              <a:rPr lang="zh-TW" altLang="en-US" sz="3200" b="1" dirty="0">
                <a:solidFill>
                  <a:srgbClr val="EC418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endParaRPr lang="en-US" sz="3200" b="1" dirty="0">
              <a:solidFill>
                <a:srgbClr val="EC418C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D8216A08-3DCE-5EAC-CA3D-3358B4C2CF31}"/>
              </a:ext>
            </a:extLst>
          </p:cNvPr>
          <p:cNvSpPr txBox="1">
            <a:spLocks/>
          </p:cNvSpPr>
          <p:nvPr/>
        </p:nvSpPr>
        <p:spPr>
          <a:xfrm>
            <a:off x="420406" y="3675958"/>
            <a:ext cx="11066743" cy="18104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綜合國力與經濟成就</a:t>
            </a:r>
            <a:endParaRPr lang="en-US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DA4C9317-313A-B2E3-DC2B-6C3C5A91FA94}"/>
              </a:ext>
            </a:extLst>
          </p:cNvPr>
          <p:cNvSpPr txBox="1">
            <a:spLocks/>
          </p:cNvSpPr>
          <p:nvPr/>
        </p:nvSpPr>
        <p:spPr>
          <a:xfrm>
            <a:off x="231220" y="3052251"/>
            <a:ext cx="10515600" cy="538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199C2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9199C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199C2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9199C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199C2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9199C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199C2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9199C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199C2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9199C2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199C2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9199C2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199C2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9199C2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199C2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9199C2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r>
              <a:rPr lang="zh-TW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第一節</a:t>
            </a:r>
            <a:endParaRPr lang="en-US" altLang="zh-TW" sz="32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9"/>
          <p:cNvSpPr/>
          <p:nvPr/>
        </p:nvSpPr>
        <p:spPr>
          <a:xfrm>
            <a:off x="1440842" y="1171791"/>
            <a:ext cx="9494372" cy="4514417"/>
          </a:xfrm>
          <a:prstGeom prst="roundRect">
            <a:avLst>
              <a:gd name="adj" fmla="val 13007"/>
            </a:avLst>
          </a:prstGeom>
          <a:solidFill>
            <a:srgbClr val="FEEDD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marR="0" lvl="0" indent="-457200" algn="just" rtl="0">
              <a:lnSpc>
                <a:spcPct val="206250"/>
              </a:lnSpc>
              <a:spcBef>
                <a:spcPts val="0"/>
              </a:spcBef>
              <a:spcAft>
                <a:spcPts val="0"/>
              </a:spcAft>
              <a:buClr>
                <a:srgbClr val="32427E"/>
              </a:buClr>
              <a:buSzPts val="3200"/>
              <a:buFont typeface="Arial" panose="020B0604020202020204" pitchFamily="34" charset="0"/>
              <a:buChar char="•"/>
            </a:pPr>
            <a:r>
              <a:rPr lang="zh-TW" sz="2500" dirty="0">
                <a:solidFill>
                  <a:srgbClr val="32427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2000年</a:t>
            </a:r>
            <a:r>
              <a:rPr lang="zh-TW" altLang="en-US" sz="2500" dirty="0">
                <a:solidFill>
                  <a:srgbClr val="32427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，</a:t>
            </a:r>
            <a:r>
              <a:rPr lang="zh-TW" altLang="zh-TW" sz="2500" dirty="0">
                <a:solidFill>
                  <a:srgbClr val="32427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中國的國內生產總值</a:t>
            </a:r>
            <a:r>
              <a:rPr lang="zh-TW" sz="2500" dirty="0">
                <a:solidFill>
                  <a:srgbClr val="32427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突破10萬億元，超過意大利成為世界第六大經濟體</a:t>
            </a:r>
            <a:endParaRPr sz="2500" dirty="0">
              <a:solidFill>
                <a:srgbClr val="32427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DFKai-SB"/>
              <a:sym typeface="DFKai-SB"/>
            </a:endParaRPr>
          </a:p>
          <a:p>
            <a:pPr marL="457200" marR="0" lvl="0" indent="-457200" algn="just" rtl="0">
              <a:lnSpc>
                <a:spcPct val="206250"/>
              </a:lnSpc>
              <a:spcBef>
                <a:spcPts val="0"/>
              </a:spcBef>
              <a:spcAft>
                <a:spcPts val="0"/>
              </a:spcAft>
              <a:buClr>
                <a:srgbClr val="32427E"/>
              </a:buClr>
              <a:buSzPts val="3200"/>
              <a:buFont typeface="Arial" panose="020B0604020202020204" pitchFamily="34" charset="0"/>
              <a:buChar char="•"/>
            </a:pPr>
            <a:r>
              <a:rPr lang="zh-TW" sz="2500" dirty="0">
                <a:solidFill>
                  <a:srgbClr val="32427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2010年</a:t>
            </a:r>
            <a:r>
              <a:rPr lang="zh-TW" altLang="en-US" sz="2500" dirty="0">
                <a:solidFill>
                  <a:srgbClr val="32427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，</a:t>
            </a:r>
            <a:r>
              <a:rPr lang="zh-TW" sz="2500" dirty="0">
                <a:solidFill>
                  <a:srgbClr val="32427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突破40萬億元，超過日本成為世界第二大經濟體</a:t>
            </a:r>
            <a:endParaRPr sz="25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marR="0" lvl="0" indent="-457200" algn="just" rtl="0">
              <a:lnSpc>
                <a:spcPct val="206250"/>
              </a:lnSpc>
              <a:spcBef>
                <a:spcPts val="0"/>
              </a:spcBef>
              <a:spcAft>
                <a:spcPts val="0"/>
              </a:spcAft>
              <a:buClr>
                <a:srgbClr val="32427E"/>
              </a:buClr>
              <a:buSzPts val="3200"/>
              <a:buFont typeface="Arial" panose="020B0604020202020204" pitchFamily="34" charset="0"/>
              <a:buChar char="•"/>
            </a:pPr>
            <a:r>
              <a:rPr lang="zh-TW" sz="2500" dirty="0">
                <a:solidFill>
                  <a:srgbClr val="32427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2016年以來，接連突破70萬億元、80萬億元、90萬億元</a:t>
            </a:r>
            <a:endParaRPr sz="2500" dirty="0">
              <a:solidFill>
                <a:srgbClr val="32427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DFKai-SB"/>
              <a:sym typeface="DFKai-SB"/>
            </a:endParaRPr>
          </a:p>
          <a:p>
            <a:pPr marL="457200" marR="0" lvl="0" indent="-457200" algn="just" rtl="0">
              <a:lnSpc>
                <a:spcPct val="206250"/>
              </a:lnSpc>
              <a:spcBef>
                <a:spcPts val="0"/>
              </a:spcBef>
              <a:spcAft>
                <a:spcPts val="0"/>
              </a:spcAft>
              <a:buClr>
                <a:srgbClr val="32427E"/>
              </a:buClr>
              <a:buSzPts val="3200"/>
              <a:buFont typeface="Arial" panose="020B0604020202020204" pitchFamily="34" charset="0"/>
              <a:buChar char="•"/>
            </a:pPr>
            <a:r>
              <a:rPr lang="zh-TW" sz="2500" dirty="0">
                <a:solidFill>
                  <a:srgbClr val="32427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在2020年突破百萬億元大關</a:t>
            </a:r>
            <a:endParaRPr sz="25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0" name="Google Shape;210;p19"/>
          <p:cNvSpPr/>
          <p:nvPr/>
        </p:nvSpPr>
        <p:spPr>
          <a:xfrm>
            <a:off x="1608220" y="5792390"/>
            <a:ext cx="636392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/>
                <a:sym typeface="Times New Roman"/>
              </a:rPr>
              <a:t>資料來源：〈GDP破百萬億元的中國答卷〉，中華人民共和國中央人民政府網頁，</a:t>
            </a:r>
            <a:endParaRPr sz="1200" dirty="0">
              <a:latin typeface="Microsoft JhengHei" panose="020B0604030504040204" pitchFamily="34" charset="-120"/>
              <a:ea typeface="Microsoft JhengHei" panose="020B0604030504040204" pitchFamily="34" charset="-120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/>
                <a:sym typeface="Times New Roman"/>
              </a:rPr>
              <a:t>2021年1月19日。 http://www.gov.cn/xinwen/2021-01/19/content_5580906.htm</a:t>
            </a:r>
            <a:endParaRPr sz="1200" dirty="0">
              <a:latin typeface="Microsoft JhengHei" panose="020B0604030504040204" pitchFamily="34" charset="-120"/>
              <a:ea typeface="Microsoft JhengHei" panose="020B0604030504040204" pitchFamily="34" charset="-120"/>
              <a:cs typeface="Times New Roman"/>
              <a:sym typeface="Times New Roman"/>
            </a:endParaRPr>
          </a:p>
        </p:txBody>
      </p:sp>
      <p:sp>
        <p:nvSpPr>
          <p:cNvPr id="5" name="Oval 6">
            <a:extLst>
              <a:ext uri="{FF2B5EF4-FFF2-40B4-BE49-F238E27FC236}">
                <a16:creationId xmlns:a16="http://schemas.microsoft.com/office/drawing/2014/main" id="{B75553B4-74C3-053C-DA6E-D3E47FEF807E}"/>
              </a:ext>
            </a:extLst>
          </p:cNvPr>
          <p:cNvSpPr/>
          <p:nvPr/>
        </p:nvSpPr>
        <p:spPr>
          <a:xfrm rot="20694509">
            <a:off x="531017" y="588728"/>
            <a:ext cx="1961461" cy="953760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小知識</a:t>
            </a:r>
            <a:endParaRPr lang="en-HK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84;p6">
            <a:extLst>
              <a:ext uri="{FF2B5EF4-FFF2-40B4-BE49-F238E27FC236}">
                <a16:creationId xmlns:a16="http://schemas.microsoft.com/office/drawing/2014/main" id="{1E89C3B7-7880-0DD6-1F46-4ADC6292F573}"/>
              </a:ext>
            </a:extLst>
          </p:cNvPr>
          <p:cNvSpPr/>
          <p:nvPr/>
        </p:nvSpPr>
        <p:spPr>
          <a:xfrm>
            <a:off x="704651" y="5495635"/>
            <a:ext cx="4326613" cy="1000819"/>
          </a:xfrm>
          <a:prstGeom prst="roundRect">
            <a:avLst>
              <a:gd name="adj" fmla="val 843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just"/>
            <a:endParaRPr lang="en-US" altLang="zh-TW" sz="2800" dirty="0">
              <a:solidFill>
                <a:schemeClr val="tx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2" name="Google Shape;152;p14"/>
          <p:cNvSpPr txBox="1"/>
          <p:nvPr/>
        </p:nvSpPr>
        <p:spPr>
          <a:xfrm>
            <a:off x="5524821" y="438728"/>
            <a:ext cx="5891753" cy="527998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50A4"/>
              </a:buClr>
              <a:buSzPts val="2800"/>
              <a:buFont typeface="Arial"/>
              <a:buNone/>
            </a:pPr>
            <a:endParaRPr dirty="0"/>
          </a:p>
        </p:txBody>
      </p:sp>
      <p:sp>
        <p:nvSpPr>
          <p:cNvPr id="153" name="Google Shape;153;p14"/>
          <p:cNvSpPr/>
          <p:nvPr/>
        </p:nvSpPr>
        <p:spPr>
          <a:xfrm>
            <a:off x="383333" y="181616"/>
            <a:ext cx="2238375" cy="929717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8897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 b="1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資料</a:t>
            </a:r>
            <a:r>
              <a:rPr lang="zh-TW" altLang="en-US" sz="4800" b="1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四</a:t>
            </a:r>
            <a:endParaRPr sz="4800" b="1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4" name="Google Shape;154;p14"/>
          <p:cNvSpPr/>
          <p:nvPr/>
        </p:nvSpPr>
        <p:spPr>
          <a:xfrm rot="-5400000">
            <a:off x="10946799" y="921181"/>
            <a:ext cx="1984495" cy="516038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32427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 b="1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5" name="Google Shape;155;p14"/>
          <p:cNvSpPr txBox="1"/>
          <p:nvPr/>
        </p:nvSpPr>
        <p:spPr>
          <a:xfrm>
            <a:off x="11701603" y="181616"/>
            <a:ext cx="510974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課堂活動</a:t>
            </a:r>
            <a:endParaRPr sz="2400" b="1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1</a:t>
            </a:r>
            <a:endParaRPr/>
          </a:p>
        </p:txBody>
      </p:sp>
      <p:sp>
        <p:nvSpPr>
          <p:cNvPr id="156" name="Google Shape;156;p14"/>
          <p:cNvSpPr txBox="1"/>
          <p:nvPr/>
        </p:nvSpPr>
        <p:spPr>
          <a:xfrm>
            <a:off x="379855" y="4494818"/>
            <a:ext cx="4883992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050" dirty="0">
                <a:latin typeface="Times New Roman"/>
                <a:ea typeface="Times New Roman"/>
                <a:cs typeface="Times New Roman"/>
                <a:sym typeface="Times New Roman"/>
              </a:rPr>
              <a:t>資料</a:t>
            </a:r>
            <a:r>
              <a:rPr lang="zh-TW" sz="1050" b="0" i="0" u="none" strike="noStrike" cap="none" dirty="0">
                <a:latin typeface="Times New Roman"/>
                <a:ea typeface="Times New Roman"/>
                <a:cs typeface="Times New Roman"/>
                <a:sym typeface="Times New Roman"/>
              </a:rPr>
              <a:t>來源：</a:t>
            </a:r>
            <a:r>
              <a:rPr lang="zh-TW" altLang="en-US" sz="1050" dirty="0">
                <a:latin typeface="Times New Roman"/>
                <a:ea typeface="Times New Roman"/>
                <a:cs typeface="Times New Roman"/>
                <a:sym typeface="Times New Roman"/>
              </a:rPr>
              <a:t>統計圖取自 </a:t>
            </a:r>
            <a:r>
              <a:rPr lang="en-US" altLang="zh-TW" sz="1050" dirty="0">
                <a:latin typeface="Times New Roman"/>
                <a:ea typeface="Times New Roman"/>
                <a:cs typeface="Times New Roman"/>
                <a:sym typeface="Times New Roman"/>
              </a:rPr>
              <a:t>21</a:t>
            </a:r>
            <a:r>
              <a:rPr lang="zh-TW" altLang="en-US" sz="1050" dirty="0">
                <a:latin typeface="Times New Roman"/>
                <a:ea typeface="Times New Roman"/>
                <a:cs typeface="Times New Roman"/>
                <a:sym typeface="Times New Roman"/>
              </a:rPr>
              <a:t>財經網，</a:t>
            </a:r>
            <a:r>
              <a:rPr lang="en-US" altLang="zh-TW" sz="1050" dirty="0">
                <a:latin typeface="Times New Roman"/>
                <a:ea typeface="Times New Roman"/>
                <a:cs typeface="Times New Roman"/>
                <a:sym typeface="Times New Roman"/>
              </a:rPr>
              <a:t>〈</a:t>
            </a:r>
            <a:r>
              <a:rPr lang="zh-TW" altLang="en-US" sz="1050" dirty="0">
                <a:latin typeface="Times New Roman"/>
                <a:ea typeface="Times New Roman"/>
                <a:cs typeface="Times New Roman"/>
                <a:sym typeface="Times New Roman"/>
              </a:rPr>
              <a:t>於無聲處聽驚雷 </a:t>
            </a:r>
            <a:r>
              <a:rPr lang="en-US" altLang="zh-TW" sz="1050" dirty="0">
                <a:latin typeface="Times New Roman"/>
                <a:ea typeface="Times New Roman"/>
                <a:cs typeface="Times New Roman"/>
                <a:sym typeface="Times New Roman"/>
              </a:rPr>
              <a:t>—</a:t>
            </a:r>
            <a:r>
              <a:rPr lang="zh-TW" altLang="en-US" sz="1050" dirty="0">
                <a:latin typeface="Times New Roman"/>
                <a:ea typeface="Times New Roman"/>
                <a:cs typeface="Times New Roman"/>
                <a:sym typeface="Times New Roman"/>
              </a:rPr>
              <a:t>從</a:t>
            </a:r>
            <a:r>
              <a:rPr lang="en-US" altLang="zh-TW" sz="1050" dirty="0">
                <a:latin typeface="Times New Roman"/>
                <a:ea typeface="Times New Roman"/>
                <a:cs typeface="Times New Roman"/>
                <a:sym typeface="Times New Roman"/>
              </a:rPr>
              <a:t>2020</a:t>
            </a:r>
            <a:r>
              <a:rPr lang="zh-TW" altLang="en-US" sz="1050" dirty="0">
                <a:latin typeface="Times New Roman"/>
                <a:ea typeface="Times New Roman"/>
                <a:cs typeface="Times New Roman"/>
                <a:sym typeface="Times New Roman"/>
              </a:rPr>
              <a:t>年統計公報看中國未來</a:t>
            </a:r>
            <a:r>
              <a:rPr lang="en-US" altLang="zh-TW" sz="1050" dirty="0">
                <a:latin typeface="Times New Roman"/>
                <a:ea typeface="Times New Roman"/>
                <a:cs typeface="Times New Roman"/>
                <a:sym typeface="Times New Roman"/>
              </a:rPr>
              <a:t>〉</a:t>
            </a:r>
            <a:r>
              <a:rPr lang="zh-TW" altLang="en-US" sz="1050" dirty="0">
                <a:latin typeface="Times New Roman"/>
                <a:ea typeface="Times New Roman"/>
                <a:cs typeface="Times New Roman"/>
                <a:sym typeface="Times New Roman"/>
              </a:rPr>
              <a:t>，</a:t>
            </a:r>
            <a:r>
              <a:rPr lang="en-US" altLang="zh-TW" sz="1050" dirty="0">
                <a:latin typeface="Times New Roman"/>
                <a:ea typeface="Times New Roman"/>
                <a:cs typeface="Times New Roman"/>
                <a:sym typeface="Times New Roman"/>
              </a:rPr>
              <a:t>2021</a:t>
            </a:r>
            <a:r>
              <a:rPr lang="zh-TW" altLang="en-US" sz="1050" dirty="0">
                <a:latin typeface="Times New Roman"/>
                <a:ea typeface="Times New Roman"/>
                <a:cs typeface="Times New Roman"/>
                <a:sym typeface="Times New Roman"/>
              </a:rPr>
              <a:t>年</a:t>
            </a:r>
            <a:r>
              <a:rPr lang="en-US" altLang="zh-TW" sz="1050" dirty="0"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r>
              <a:rPr lang="zh-TW" altLang="en-US" sz="1050" dirty="0">
                <a:latin typeface="Times New Roman"/>
                <a:ea typeface="Times New Roman"/>
                <a:cs typeface="Times New Roman"/>
                <a:sym typeface="Times New Roman"/>
              </a:rPr>
              <a:t>月</a:t>
            </a:r>
            <a:r>
              <a:rPr lang="en-US" altLang="zh-TW" sz="1050" dirty="0"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r>
              <a:rPr lang="zh-TW" altLang="en-US" sz="1050" dirty="0">
                <a:latin typeface="Times New Roman"/>
                <a:ea typeface="Times New Roman"/>
                <a:cs typeface="Times New Roman"/>
                <a:sym typeface="Times New Roman"/>
              </a:rPr>
              <a:t>日。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050" dirty="0">
                <a:latin typeface="Times New Roman"/>
                <a:ea typeface="Times New Roman"/>
                <a:cs typeface="Times New Roman"/>
                <a:sym typeface="Times New Roman"/>
              </a:rPr>
              <a:t>https://m.21jingji.com/article/20210303/herald/afafc097e9d3948df47b123158d9c40d.html</a:t>
            </a:r>
            <a:endParaRPr lang="zh-TW" altLang="en-US" sz="105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8" name="Google Shape;158;p14"/>
          <p:cNvSpPr/>
          <p:nvPr/>
        </p:nvSpPr>
        <p:spPr>
          <a:xfrm>
            <a:off x="383333" y="1111333"/>
            <a:ext cx="4883992" cy="494189"/>
          </a:xfrm>
          <a:prstGeom prst="rect">
            <a:avLst/>
          </a:prstGeom>
          <a:solidFill>
            <a:srgbClr val="F5F5FA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8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  <a:sym typeface="Times New Roman"/>
              </a:rPr>
              <a:t>1992-2020</a:t>
            </a:r>
            <a:r>
              <a:rPr lang="zh-TW" altLang="en-US" sz="18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  <a:sym typeface="Times New Roman"/>
              </a:rPr>
              <a:t>年人均國內生產總值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D1FF137A-596A-4C6F-9C96-92CD03E729DD}"/>
              </a:ext>
            </a:extLst>
          </p:cNvPr>
          <p:cNvSpPr txBox="1"/>
          <p:nvPr/>
        </p:nvSpPr>
        <p:spPr>
          <a:xfrm>
            <a:off x="5733320" y="573481"/>
            <a:ext cx="5608103" cy="50104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50A4"/>
              </a:buClr>
              <a:buSzPts val="2800"/>
              <a:buFont typeface="Arial"/>
              <a:buNone/>
            </a:pPr>
            <a:r>
              <a:rPr lang="zh-TW" altLang="en-US" sz="2400" dirty="0">
                <a:solidFill>
                  <a:srgbClr val="3F50A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改革開放後，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中國的人均國內生產總值不斷提高</a:t>
            </a:r>
            <a:r>
              <a:rPr lang="zh-TW" altLang="en-US" sz="2400" dirty="0">
                <a:solidFill>
                  <a:srgbClr val="3F50A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。從</a:t>
            </a:r>
            <a:r>
              <a:rPr lang="en-US" altLang="zh-TW" sz="2400" dirty="0">
                <a:solidFill>
                  <a:srgbClr val="3F50A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1978</a:t>
            </a:r>
            <a:r>
              <a:rPr lang="zh-TW" altLang="en-US" sz="2400" dirty="0">
                <a:solidFill>
                  <a:srgbClr val="3F50A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年的</a:t>
            </a:r>
            <a:r>
              <a:rPr lang="en-US" altLang="zh-TW" sz="2400" dirty="0">
                <a:solidFill>
                  <a:srgbClr val="3F50A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385</a:t>
            </a:r>
            <a:r>
              <a:rPr lang="zh-TW" altLang="en-US" sz="2400" dirty="0">
                <a:solidFill>
                  <a:srgbClr val="3F50A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元提高到了</a:t>
            </a:r>
            <a:r>
              <a:rPr lang="en-US" altLang="zh-TW" sz="2400" dirty="0">
                <a:solidFill>
                  <a:srgbClr val="3F50A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2020</a:t>
            </a:r>
            <a:r>
              <a:rPr lang="zh-TW" altLang="en-US" sz="2400" dirty="0">
                <a:solidFill>
                  <a:srgbClr val="3F50A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年的</a:t>
            </a:r>
            <a:r>
              <a:rPr lang="en-US" altLang="zh-TW" sz="2400" dirty="0">
                <a:solidFill>
                  <a:srgbClr val="3F50A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72,447</a:t>
            </a:r>
            <a:r>
              <a:rPr lang="zh-TW" altLang="en-US" sz="2400" dirty="0">
                <a:solidFill>
                  <a:srgbClr val="3F50A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元。</a:t>
            </a:r>
            <a:r>
              <a:rPr lang="en-US" altLang="zh-TW" sz="2400" dirty="0">
                <a:solidFill>
                  <a:srgbClr val="3F50A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2020</a:t>
            </a:r>
            <a:r>
              <a:rPr lang="zh-TW" altLang="en-US" sz="2400" dirty="0">
                <a:solidFill>
                  <a:srgbClr val="3F50A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年，人均國內生產總值連續兩年超過一萬美元，穩居中等偏上收入國家行列，與高收入國家發展的差距繼續縮小。</a:t>
            </a:r>
            <a:endParaRPr lang="en-US" altLang="zh-TW" sz="2400" dirty="0">
              <a:solidFill>
                <a:srgbClr val="3F50A4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DFKai-SB"/>
              <a:sym typeface="DFKai-SB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50A4"/>
              </a:buClr>
              <a:buSzPts val="2800"/>
              <a:buFont typeface="Arial"/>
              <a:buNone/>
            </a:pPr>
            <a:r>
              <a:rPr lang="zh-TW" altLang="en-US" sz="2400" dirty="0">
                <a:solidFill>
                  <a:srgbClr val="3F50A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人均國內生產總值處於世界中等水平，表明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中國仍屬發展中國家，需要繼續致力發展，提升人民的生活水平</a:t>
            </a:r>
            <a:r>
              <a:rPr lang="zh-TW" altLang="en-US" sz="2400" dirty="0">
                <a:solidFill>
                  <a:srgbClr val="3F50A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。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1B37AADC-07C2-1F62-28E7-CC475907CC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377" y="1582527"/>
            <a:ext cx="4887470" cy="2912291"/>
          </a:xfrm>
          <a:prstGeom prst="rect">
            <a:avLst/>
          </a:prstGeom>
        </p:spPr>
      </p:pic>
      <p:sp>
        <p:nvSpPr>
          <p:cNvPr id="2" name="Oval 6">
            <a:extLst>
              <a:ext uri="{FF2B5EF4-FFF2-40B4-BE49-F238E27FC236}">
                <a16:creationId xmlns:a16="http://schemas.microsoft.com/office/drawing/2014/main" id="{45F8EFD7-AFB7-018B-B5FA-82985898811A}"/>
              </a:ext>
            </a:extLst>
          </p:cNvPr>
          <p:cNvSpPr/>
          <p:nvPr/>
        </p:nvSpPr>
        <p:spPr>
          <a:xfrm rot="20934303">
            <a:off x="321936" y="5233900"/>
            <a:ext cx="1247136" cy="523473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想一想</a:t>
            </a:r>
            <a:endParaRPr lang="en-HK" sz="1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A55C710-CECC-E760-1F64-F7ECB95CD349}"/>
              </a:ext>
            </a:extLst>
          </p:cNvPr>
          <p:cNvSpPr txBox="1"/>
          <p:nvPr/>
        </p:nvSpPr>
        <p:spPr>
          <a:xfrm>
            <a:off x="1010156" y="5687204"/>
            <a:ext cx="39058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TW" altLang="en-US" sz="18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你們認為中國未來應如何發展經濟，以繼續改善人民的生活水平？</a:t>
            </a:r>
            <a:endParaRPr lang="en-US" altLang="zh-TW" sz="1800" dirty="0">
              <a:solidFill>
                <a:schemeClr val="tx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352300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4"/>
          <p:cNvSpPr txBox="1"/>
          <p:nvPr/>
        </p:nvSpPr>
        <p:spPr>
          <a:xfrm>
            <a:off x="6786518" y="1336307"/>
            <a:ext cx="4677360" cy="4180573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50A4"/>
              </a:buClr>
              <a:buSzPts val="2800"/>
              <a:buFont typeface="Arial"/>
              <a:buNone/>
            </a:pPr>
            <a:endParaRPr dirty="0"/>
          </a:p>
        </p:txBody>
      </p:sp>
      <p:sp>
        <p:nvSpPr>
          <p:cNvPr id="153" name="Google Shape;153;p14"/>
          <p:cNvSpPr/>
          <p:nvPr/>
        </p:nvSpPr>
        <p:spPr>
          <a:xfrm>
            <a:off x="383333" y="406590"/>
            <a:ext cx="2238375" cy="929717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8897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 b="1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資料</a:t>
            </a:r>
            <a:r>
              <a:rPr lang="zh-TW" altLang="en-US" sz="4800" b="1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五</a:t>
            </a:r>
            <a:endParaRPr sz="4800" b="1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4" name="Google Shape;154;p14"/>
          <p:cNvSpPr/>
          <p:nvPr/>
        </p:nvSpPr>
        <p:spPr>
          <a:xfrm rot="-5400000">
            <a:off x="10946799" y="921181"/>
            <a:ext cx="1984495" cy="516038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32427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 b="1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5" name="Google Shape;155;p14"/>
          <p:cNvSpPr txBox="1"/>
          <p:nvPr/>
        </p:nvSpPr>
        <p:spPr>
          <a:xfrm>
            <a:off x="11701603" y="181616"/>
            <a:ext cx="510974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課堂活動</a:t>
            </a:r>
            <a:endParaRPr sz="2400" b="1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1</a:t>
            </a:r>
            <a:endParaRPr/>
          </a:p>
        </p:txBody>
      </p:sp>
      <p:sp>
        <p:nvSpPr>
          <p:cNvPr id="156" name="Google Shape;156;p14"/>
          <p:cNvSpPr txBox="1"/>
          <p:nvPr/>
        </p:nvSpPr>
        <p:spPr>
          <a:xfrm>
            <a:off x="334782" y="5847692"/>
            <a:ext cx="6186036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000" dirty="0">
                <a:latin typeface="Times New Roman"/>
                <a:ea typeface="Times New Roman"/>
                <a:cs typeface="Times New Roman"/>
                <a:sym typeface="Times New Roman"/>
              </a:rPr>
              <a:t>資料來源：統計圖取自彭博新聞社，</a:t>
            </a:r>
            <a:r>
              <a:rPr lang="en-US" altLang="zh-TW" sz="1000" dirty="0">
                <a:latin typeface="Times New Roman"/>
                <a:ea typeface="Times New Roman"/>
                <a:cs typeface="Times New Roman"/>
                <a:sym typeface="Times New Roman"/>
              </a:rPr>
              <a:t>"IMF Data Shows Virus Will Push China GDP Growth Well Beyond U.S."</a:t>
            </a:r>
            <a:r>
              <a:rPr lang="zh-TW" altLang="en-US" sz="1000" dirty="0">
                <a:latin typeface="Times New Roman"/>
                <a:ea typeface="Times New Roman"/>
                <a:cs typeface="Times New Roman"/>
                <a:sym typeface="Times New Roman"/>
              </a:rPr>
              <a:t>，</a:t>
            </a:r>
            <a:r>
              <a:rPr lang="en-US" altLang="zh-TW" sz="1000" dirty="0">
                <a:latin typeface="Times New Roman"/>
                <a:ea typeface="Times New Roman"/>
                <a:cs typeface="Times New Roman"/>
                <a:sym typeface="Times New Roman"/>
              </a:rPr>
              <a:t>2020</a:t>
            </a:r>
            <a:r>
              <a:rPr lang="zh-TW" altLang="en-US" sz="1000" dirty="0">
                <a:latin typeface="Times New Roman"/>
                <a:ea typeface="Times New Roman"/>
                <a:cs typeface="Times New Roman"/>
                <a:sym typeface="Times New Roman"/>
              </a:rPr>
              <a:t>年</a:t>
            </a:r>
            <a:r>
              <a:rPr lang="en-US" altLang="zh-TW" sz="1000" dirty="0">
                <a:latin typeface="Times New Roman"/>
                <a:ea typeface="Times New Roman"/>
                <a:cs typeface="Times New Roman"/>
                <a:sym typeface="Times New Roman"/>
              </a:rPr>
              <a:t>10</a:t>
            </a:r>
            <a:r>
              <a:rPr lang="zh-TW" altLang="en-US" sz="1000" dirty="0">
                <a:latin typeface="Times New Roman"/>
                <a:ea typeface="Times New Roman"/>
                <a:cs typeface="Times New Roman"/>
                <a:sym typeface="Times New Roman"/>
              </a:rPr>
              <a:t>月</a:t>
            </a:r>
            <a:r>
              <a:rPr lang="en-US" altLang="zh-TW" sz="1000" dirty="0">
                <a:latin typeface="Times New Roman"/>
                <a:ea typeface="Times New Roman"/>
                <a:cs typeface="Times New Roman"/>
                <a:sym typeface="Times New Roman"/>
              </a:rPr>
              <a:t>15</a:t>
            </a:r>
            <a:r>
              <a:rPr lang="zh-TW" altLang="en-US" sz="1000" dirty="0">
                <a:latin typeface="Times New Roman"/>
                <a:ea typeface="Times New Roman"/>
                <a:cs typeface="Times New Roman"/>
                <a:sym typeface="Times New Roman"/>
              </a:rPr>
              <a:t>日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000" dirty="0">
                <a:latin typeface="Times New Roman"/>
                <a:ea typeface="Times New Roman"/>
                <a:cs typeface="Times New Roman"/>
                <a:sym typeface="Times New Roman"/>
              </a:rPr>
              <a:t>https://www.bloomberg.com/news/articles/2020-10-15/imf-data-shows-virus-will-push-china-gdp-growth-well-beyond-u-s</a:t>
            </a:r>
            <a:endParaRPr lang="zh-TW" altLang="en-US" sz="10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8" name="Google Shape;158;p14"/>
          <p:cNvSpPr/>
          <p:nvPr/>
        </p:nvSpPr>
        <p:spPr>
          <a:xfrm>
            <a:off x="383333" y="1336307"/>
            <a:ext cx="6167396" cy="494189"/>
          </a:xfrm>
          <a:prstGeom prst="rect">
            <a:avLst/>
          </a:prstGeom>
          <a:solidFill>
            <a:srgbClr val="F5F5FA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18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  <a:sym typeface="Times New Roman"/>
              </a:rPr>
              <a:t>預計</a:t>
            </a:r>
            <a:r>
              <a:rPr lang="zh-TW" altLang="en-US" sz="18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  <a:sym typeface="Times New Roman"/>
              </a:rPr>
              <a:t>各經濟體</a:t>
            </a:r>
            <a:r>
              <a:rPr lang="zh-CN" altLang="en-US" sz="18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  <a:sym typeface="Times New Roman"/>
              </a:rPr>
              <a:t>對全球經濟增長的貢獻率</a:t>
            </a:r>
            <a:r>
              <a:rPr lang="zh-TW" altLang="en-US" sz="18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  <a:sym typeface="Times New Roman"/>
              </a:rPr>
              <a:t>（</a:t>
            </a:r>
            <a:r>
              <a:rPr lang="en-US" altLang="zh-TW" sz="18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  <a:sym typeface="Times New Roman"/>
              </a:rPr>
              <a:t>2025</a:t>
            </a:r>
            <a:r>
              <a:rPr lang="zh-TW" altLang="en-US" sz="18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  <a:sym typeface="Times New Roman"/>
              </a:rPr>
              <a:t>年）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D1FF137A-596A-4C6F-9C96-92CD03E729DD}"/>
              </a:ext>
            </a:extLst>
          </p:cNvPr>
          <p:cNvSpPr txBox="1"/>
          <p:nvPr/>
        </p:nvSpPr>
        <p:spPr>
          <a:xfrm>
            <a:off x="7042990" y="1460252"/>
            <a:ext cx="4094442" cy="39024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50A4"/>
              </a:buClr>
              <a:buSzPts val="2800"/>
              <a:buFont typeface="Arial"/>
              <a:buNone/>
            </a:pPr>
            <a:r>
              <a:rPr lang="zh-CN" altLang="en-US" sz="2400" dirty="0">
                <a:solidFill>
                  <a:srgbClr val="3F50A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據彭博</a:t>
            </a:r>
            <a:r>
              <a:rPr lang="zh-TW" altLang="en-US" sz="2400" dirty="0">
                <a:solidFill>
                  <a:srgbClr val="3F50A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新聞社</a:t>
            </a:r>
            <a:r>
              <a:rPr lang="zh-CN" altLang="en-US" sz="2400" dirty="0">
                <a:solidFill>
                  <a:srgbClr val="3F50A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對國際貨幣基金組織資料的</a:t>
            </a:r>
            <a:r>
              <a:rPr lang="zh-TW" altLang="en-US" sz="2400" dirty="0">
                <a:solidFill>
                  <a:srgbClr val="3F50A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統計</a:t>
            </a:r>
            <a:r>
              <a:rPr lang="zh-CN" altLang="en-US" sz="2400" dirty="0">
                <a:solidFill>
                  <a:srgbClr val="3F50A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，預計中國對全球經濟增長的貢獻率將</a:t>
            </a:r>
            <a:r>
              <a:rPr lang="zh-TW" altLang="en-US" sz="2400" dirty="0">
                <a:solidFill>
                  <a:srgbClr val="3F50A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於</a:t>
            </a:r>
            <a:r>
              <a:rPr lang="en-US" altLang="zh-CN" sz="2400" dirty="0">
                <a:solidFill>
                  <a:srgbClr val="3F50A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2025</a:t>
            </a:r>
            <a:r>
              <a:rPr lang="zh-CN" altLang="en-US" sz="2400" dirty="0">
                <a:solidFill>
                  <a:srgbClr val="3F50A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年</a:t>
            </a:r>
            <a:r>
              <a:rPr lang="zh-TW" altLang="en-US" sz="2400" dirty="0">
                <a:solidFill>
                  <a:srgbClr val="3F50A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達到</a:t>
            </a:r>
            <a:r>
              <a:rPr lang="en-US" altLang="zh-CN" sz="2400" dirty="0">
                <a:solidFill>
                  <a:srgbClr val="3F50A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27.7%</a:t>
            </a:r>
            <a:r>
              <a:rPr lang="zh-CN" altLang="en-US" sz="2400" dirty="0">
                <a:solidFill>
                  <a:srgbClr val="3F50A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。</a:t>
            </a:r>
            <a:r>
              <a:rPr lang="zh-TW" altLang="en-US" sz="2400" dirty="0">
                <a:solidFill>
                  <a:srgbClr val="3F50A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這反映了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中國的經濟實力提高，對世界經濟發展的影響力亦不斷增加</a:t>
            </a:r>
            <a:r>
              <a:rPr lang="zh-TW" altLang="en-US" sz="2400" dirty="0">
                <a:solidFill>
                  <a:srgbClr val="3F50A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。</a:t>
            </a:r>
          </a:p>
        </p:txBody>
      </p:sp>
      <p:sp>
        <p:nvSpPr>
          <p:cNvPr id="15" name="Google Shape;167;p15">
            <a:extLst>
              <a:ext uri="{FF2B5EF4-FFF2-40B4-BE49-F238E27FC236}">
                <a16:creationId xmlns:a16="http://schemas.microsoft.com/office/drawing/2014/main" id="{ED2317FD-E6B5-6FA8-C738-864C0373383C}"/>
              </a:ext>
            </a:extLst>
          </p:cNvPr>
          <p:cNvSpPr/>
          <p:nvPr/>
        </p:nvSpPr>
        <p:spPr>
          <a:xfrm>
            <a:off x="7020249" y="5974311"/>
            <a:ext cx="4443629" cy="515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1CF00397-691B-64D8-C896-0789F675E5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5538" b="2961"/>
          <a:stretch/>
        </p:blipFill>
        <p:spPr>
          <a:xfrm>
            <a:off x="343964" y="1830496"/>
            <a:ext cx="6225405" cy="401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6446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圖片 17" descr="一張含有 地圖 的圖片&#10;&#10;自動產生的描述">
            <a:extLst>
              <a:ext uri="{FF2B5EF4-FFF2-40B4-BE49-F238E27FC236}">
                <a16:creationId xmlns:a16="http://schemas.microsoft.com/office/drawing/2014/main" id="{8C2FB2C2-58DD-7630-0F52-8050F70710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16" b="7816"/>
          <a:stretch/>
        </p:blipFill>
        <p:spPr>
          <a:xfrm>
            <a:off x="0" y="0"/>
            <a:ext cx="12192000" cy="6526206"/>
          </a:xfrm>
          <a:custGeom>
            <a:avLst/>
            <a:gdLst/>
            <a:ahLst/>
            <a:cxnLst/>
            <a:rect l="l" t="t" r="r" b="b"/>
            <a:pathLst>
              <a:path w="12192000" h="6857681">
                <a:moveTo>
                  <a:pt x="0" y="0"/>
                </a:moveTo>
                <a:lnTo>
                  <a:pt x="6033794" y="0"/>
                </a:lnTo>
                <a:lnTo>
                  <a:pt x="6104632" y="17448"/>
                </a:lnTo>
                <a:cubicBezTo>
                  <a:pt x="6167597" y="23966"/>
                  <a:pt x="6148747" y="27214"/>
                  <a:pt x="6198111" y="26888"/>
                </a:cubicBezTo>
                <a:cubicBezTo>
                  <a:pt x="6203032" y="26525"/>
                  <a:pt x="6212450" y="35708"/>
                  <a:pt x="6231511" y="33431"/>
                </a:cubicBezTo>
                <a:cubicBezTo>
                  <a:pt x="6261681" y="37362"/>
                  <a:pt x="6245025" y="48416"/>
                  <a:pt x="6283668" y="52056"/>
                </a:cubicBezTo>
                <a:cubicBezTo>
                  <a:pt x="6280095" y="55478"/>
                  <a:pt x="6317954" y="53783"/>
                  <a:pt x="6321602" y="65933"/>
                </a:cubicBezTo>
                <a:cubicBezTo>
                  <a:pt x="6338020" y="69803"/>
                  <a:pt x="6363241" y="73066"/>
                  <a:pt x="6382175" y="75274"/>
                </a:cubicBezTo>
                <a:cubicBezTo>
                  <a:pt x="6410543" y="81224"/>
                  <a:pt x="6424665" y="87641"/>
                  <a:pt x="6428857" y="91880"/>
                </a:cubicBezTo>
                <a:cubicBezTo>
                  <a:pt x="6457257" y="98611"/>
                  <a:pt x="6454186" y="99822"/>
                  <a:pt x="6491478" y="114104"/>
                </a:cubicBezTo>
                <a:cubicBezTo>
                  <a:pt x="6513363" y="108974"/>
                  <a:pt x="6532168" y="120070"/>
                  <a:pt x="6541328" y="130204"/>
                </a:cubicBezTo>
                <a:cubicBezTo>
                  <a:pt x="6566101" y="139804"/>
                  <a:pt x="6619910" y="162727"/>
                  <a:pt x="6655300" y="165762"/>
                </a:cubicBezTo>
                <a:cubicBezTo>
                  <a:pt x="6709422" y="165032"/>
                  <a:pt x="6694278" y="176304"/>
                  <a:pt x="6718357" y="184874"/>
                </a:cubicBezTo>
                <a:cubicBezTo>
                  <a:pt x="6737101" y="195527"/>
                  <a:pt x="6734493" y="186329"/>
                  <a:pt x="6754054" y="199796"/>
                </a:cubicBezTo>
                <a:lnTo>
                  <a:pt x="6790284" y="215417"/>
                </a:lnTo>
                <a:lnTo>
                  <a:pt x="6833979" y="239878"/>
                </a:lnTo>
                <a:lnTo>
                  <a:pt x="6843981" y="246602"/>
                </a:lnTo>
                <a:cubicBezTo>
                  <a:pt x="6849111" y="246626"/>
                  <a:pt x="6852366" y="247045"/>
                  <a:pt x="6854445" y="247782"/>
                </a:cubicBezTo>
                <a:cubicBezTo>
                  <a:pt x="6854496" y="247881"/>
                  <a:pt x="6854549" y="247980"/>
                  <a:pt x="6854600" y="248079"/>
                </a:cubicBezTo>
                <a:lnTo>
                  <a:pt x="6869364" y="251040"/>
                </a:lnTo>
                <a:cubicBezTo>
                  <a:pt x="6886479" y="251404"/>
                  <a:pt x="6920818" y="277370"/>
                  <a:pt x="6937072" y="276678"/>
                </a:cubicBezTo>
                <a:cubicBezTo>
                  <a:pt x="6944247" y="293133"/>
                  <a:pt x="6941053" y="265766"/>
                  <a:pt x="6968404" y="280704"/>
                </a:cubicBezTo>
                <a:cubicBezTo>
                  <a:pt x="6980596" y="282696"/>
                  <a:pt x="6985722" y="284716"/>
                  <a:pt x="6995938" y="286247"/>
                </a:cubicBezTo>
                <a:cubicBezTo>
                  <a:pt x="6996079" y="286667"/>
                  <a:pt x="7029560" y="289467"/>
                  <a:pt x="7029701" y="289887"/>
                </a:cubicBezTo>
                <a:lnTo>
                  <a:pt x="7054104" y="293980"/>
                </a:lnTo>
                <a:lnTo>
                  <a:pt x="7059678" y="296051"/>
                </a:lnTo>
                <a:lnTo>
                  <a:pt x="7092167" y="292851"/>
                </a:lnTo>
                <a:lnTo>
                  <a:pt x="7108387" y="292672"/>
                </a:lnTo>
                <a:lnTo>
                  <a:pt x="7114139" y="289579"/>
                </a:lnTo>
                <a:cubicBezTo>
                  <a:pt x="7119705" y="287930"/>
                  <a:pt x="7126840" y="287741"/>
                  <a:pt x="7137488" y="290860"/>
                </a:cubicBezTo>
                <a:lnTo>
                  <a:pt x="7139729" y="292153"/>
                </a:lnTo>
                <a:lnTo>
                  <a:pt x="7172532" y="286561"/>
                </a:lnTo>
                <a:cubicBezTo>
                  <a:pt x="7179544" y="284784"/>
                  <a:pt x="7207552" y="294171"/>
                  <a:pt x="7213458" y="290616"/>
                </a:cubicBezTo>
                <a:cubicBezTo>
                  <a:pt x="7269364" y="295457"/>
                  <a:pt x="7303569" y="278925"/>
                  <a:pt x="7371827" y="290351"/>
                </a:cubicBezTo>
                <a:cubicBezTo>
                  <a:pt x="7417519" y="294938"/>
                  <a:pt x="7443196" y="294841"/>
                  <a:pt x="7472683" y="298450"/>
                </a:cubicBezTo>
                <a:cubicBezTo>
                  <a:pt x="7502170" y="302059"/>
                  <a:pt x="7529752" y="308462"/>
                  <a:pt x="7548749" y="312007"/>
                </a:cubicBezTo>
                <a:cubicBezTo>
                  <a:pt x="7567746" y="315552"/>
                  <a:pt x="7562619" y="317217"/>
                  <a:pt x="7586664" y="319723"/>
                </a:cubicBezTo>
                <a:cubicBezTo>
                  <a:pt x="7610709" y="322229"/>
                  <a:pt x="7669675" y="320322"/>
                  <a:pt x="7693021" y="327043"/>
                </a:cubicBezTo>
                <a:cubicBezTo>
                  <a:pt x="7718238" y="326359"/>
                  <a:pt x="7721537" y="337391"/>
                  <a:pt x="7735314" y="336075"/>
                </a:cubicBezTo>
                <a:cubicBezTo>
                  <a:pt x="7806549" y="352546"/>
                  <a:pt x="7865892" y="349618"/>
                  <a:pt x="7952583" y="346950"/>
                </a:cubicBezTo>
                <a:cubicBezTo>
                  <a:pt x="8009730" y="351831"/>
                  <a:pt x="8008698" y="354607"/>
                  <a:pt x="8033745" y="357420"/>
                </a:cubicBezTo>
                <a:cubicBezTo>
                  <a:pt x="8041390" y="360247"/>
                  <a:pt x="8045181" y="350414"/>
                  <a:pt x="8052068" y="354306"/>
                </a:cubicBezTo>
                <a:lnTo>
                  <a:pt x="8087434" y="359505"/>
                </a:lnTo>
                <a:lnTo>
                  <a:pt x="8113399" y="369645"/>
                </a:lnTo>
                <a:lnTo>
                  <a:pt x="8137804" y="376078"/>
                </a:lnTo>
                <a:lnTo>
                  <a:pt x="8167138" y="378809"/>
                </a:lnTo>
                <a:cubicBezTo>
                  <a:pt x="8176124" y="381225"/>
                  <a:pt x="8176713" y="389019"/>
                  <a:pt x="8188557" y="388892"/>
                </a:cubicBezTo>
                <a:cubicBezTo>
                  <a:pt x="8224517" y="394064"/>
                  <a:pt x="8289287" y="398547"/>
                  <a:pt x="8338182" y="404244"/>
                </a:cubicBezTo>
                <a:cubicBezTo>
                  <a:pt x="8362404" y="400849"/>
                  <a:pt x="8397142" y="407351"/>
                  <a:pt x="8407187" y="417040"/>
                </a:cubicBezTo>
                <a:cubicBezTo>
                  <a:pt x="8419182" y="419735"/>
                  <a:pt x="8448098" y="419784"/>
                  <a:pt x="8459765" y="417876"/>
                </a:cubicBezTo>
                <a:cubicBezTo>
                  <a:pt x="8470121" y="418155"/>
                  <a:pt x="8471999" y="421843"/>
                  <a:pt x="8485759" y="423277"/>
                </a:cubicBezTo>
                <a:cubicBezTo>
                  <a:pt x="8500778" y="426656"/>
                  <a:pt x="8533354" y="442668"/>
                  <a:pt x="8547497" y="447675"/>
                </a:cubicBezTo>
                <a:cubicBezTo>
                  <a:pt x="8561640" y="452682"/>
                  <a:pt x="8547256" y="447497"/>
                  <a:pt x="8570615" y="453317"/>
                </a:cubicBezTo>
                <a:cubicBezTo>
                  <a:pt x="8578949" y="455301"/>
                  <a:pt x="8577204" y="463036"/>
                  <a:pt x="8595122" y="466725"/>
                </a:cubicBezTo>
                <a:cubicBezTo>
                  <a:pt x="8613041" y="470415"/>
                  <a:pt x="8653176" y="474680"/>
                  <a:pt x="8678126" y="475454"/>
                </a:cubicBezTo>
                <a:cubicBezTo>
                  <a:pt x="8706000" y="462935"/>
                  <a:pt x="8696233" y="479979"/>
                  <a:pt x="8747203" y="464224"/>
                </a:cubicBezTo>
                <a:cubicBezTo>
                  <a:pt x="8748514" y="466239"/>
                  <a:pt x="8769343" y="465372"/>
                  <a:pt x="8790692" y="466720"/>
                </a:cubicBezTo>
                <a:cubicBezTo>
                  <a:pt x="8812041" y="468068"/>
                  <a:pt x="8857501" y="479363"/>
                  <a:pt x="8875298" y="472310"/>
                </a:cubicBezTo>
                <a:lnTo>
                  <a:pt x="9032306" y="471571"/>
                </a:lnTo>
                <a:lnTo>
                  <a:pt x="9122435" y="483407"/>
                </a:lnTo>
                <a:cubicBezTo>
                  <a:pt x="9153775" y="485302"/>
                  <a:pt x="9159039" y="493942"/>
                  <a:pt x="9179171" y="490552"/>
                </a:cubicBezTo>
                <a:cubicBezTo>
                  <a:pt x="9213108" y="492737"/>
                  <a:pt x="9191622" y="508779"/>
                  <a:pt x="9230778" y="495862"/>
                </a:cubicBezTo>
                <a:cubicBezTo>
                  <a:pt x="9220076" y="509598"/>
                  <a:pt x="9249178" y="492136"/>
                  <a:pt x="9269314" y="503195"/>
                </a:cubicBezTo>
                <a:cubicBezTo>
                  <a:pt x="9297556" y="495041"/>
                  <a:pt x="9326591" y="505312"/>
                  <a:pt x="9343734" y="506508"/>
                </a:cubicBezTo>
                <a:cubicBezTo>
                  <a:pt x="9360877" y="507704"/>
                  <a:pt x="9347612" y="511465"/>
                  <a:pt x="9372172" y="510372"/>
                </a:cubicBezTo>
                <a:lnTo>
                  <a:pt x="9406856" y="515908"/>
                </a:lnTo>
                <a:cubicBezTo>
                  <a:pt x="9405045" y="511337"/>
                  <a:pt x="9410063" y="512684"/>
                  <a:pt x="9423824" y="513399"/>
                </a:cubicBezTo>
                <a:lnTo>
                  <a:pt x="9460782" y="509325"/>
                </a:lnTo>
                <a:lnTo>
                  <a:pt x="9486144" y="513434"/>
                </a:lnTo>
                <a:cubicBezTo>
                  <a:pt x="9489544" y="513295"/>
                  <a:pt x="9513720" y="508821"/>
                  <a:pt x="9513235" y="505310"/>
                </a:cubicBezTo>
                <a:cubicBezTo>
                  <a:pt x="9539685" y="520038"/>
                  <a:pt x="9542332" y="510786"/>
                  <a:pt x="9569455" y="507032"/>
                </a:cubicBezTo>
                <a:cubicBezTo>
                  <a:pt x="9592710" y="508415"/>
                  <a:pt x="9572665" y="508880"/>
                  <a:pt x="9628861" y="510620"/>
                </a:cubicBezTo>
                <a:cubicBezTo>
                  <a:pt x="9650737" y="526789"/>
                  <a:pt x="9635011" y="498901"/>
                  <a:pt x="9677951" y="521543"/>
                </a:cubicBezTo>
                <a:cubicBezTo>
                  <a:pt x="9680053" y="519778"/>
                  <a:pt x="9706563" y="521397"/>
                  <a:pt x="9720438" y="523172"/>
                </a:cubicBezTo>
                <a:cubicBezTo>
                  <a:pt x="9734313" y="524947"/>
                  <a:pt x="9746849" y="522784"/>
                  <a:pt x="9761204" y="532196"/>
                </a:cubicBezTo>
                <a:cubicBezTo>
                  <a:pt x="9771692" y="535091"/>
                  <a:pt x="9752949" y="530854"/>
                  <a:pt x="9785747" y="535781"/>
                </a:cubicBezTo>
                <a:cubicBezTo>
                  <a:pt x="9818545" y="540708"/>
                  <a:pt x="9925449" y="557390"/>
                  <a:pt x="9957993" y="561756"/>
                </a:cubicBezTo>
                <a:cubicBezTo>
                  <a:pt x="9990537" y="566122"/>
                  <a:pt x="9967648" y="568686"/>
                  <a:pt x="9981009" y="569119"/>
                </a:cubicBezTo>
                <a:cubicBezTo>
                  <a:pt x="9994370" y="569552"/>
                  <a:pt x="10023139" y="562486"/>
                  <a:pt x="10038159" y="564356"/>
                </a:cubicBezTo>
                <a:cubicBezTo>
                  <a:pt x="10057015" y="566262"/>
                  <a:pt x="10059811" y="573563"/>
                  <a:pt x="10071129" y="573194"/>
                </a:cubicBezTo>
                <a:cubicBezTo>
                  <a:pt x="10081593" y="562977"/>
                  <a:pt x="10092704" y="563090"/>
                  <a:pt x="10110830" y="569286"/>
                </a:cubicBezTo>
                <a:cubicBezTo>
                  <a:pt x="10144643" y="572070"/>
                  <a:pt x="10144670" y="561560"/>
                  <a:pt x="10177323" y="563075"/>
                </a:cubicBezTo>
                <a:cubicBezTo>
                  <a:pt x="10191652" y="562496"/>
                  <a:pt x="10199318" y="565790"/>
                  <a:pt x="10223224" y="562516"/>
                </a:cubicBezTo>
                <a:cubicBezTo>
                  <a:pt x="10240245" y="563214"/>
                  <a:pt x="10274444" y="564970"/>
                  <a:pt x="10297489" y="554688"/>
                </a:cubicBezTo>
                <a:cubicBezTo>
                  <a:pt x="10322484" y="553379"/>
                  <a:pt x="10304332" y="552915"/>
                  <a:pt x="10331612" y="555505"/>
                </a:cubicBezTo>
                <a:cubicBezTo>
                  <a:pt x="10364938" y="556023"/>
                  <a:pt x="10378810" y="549792"/>
                  <a:pt x="10398068" y="551274"/>
                </a:cubicBezTo>
                <a:cubicBezTo>
                  <a:pt x="10410608" y="547019"/>
                  <a:pt x="10396406" y="552090"/>
                  <a:pt x="10444604" y="546749"/>
                </a:cubicBezTo>
                <a:cubicBezTo>
                  <a:pt x="10463706" y="556208"/>
                  <a:pt x="10480046" y="543272"/>
                  <a:pt x="10496391" y="545310"/>
                </a:cubicBezTo>
                <a:cubicBezTo>
                  <a:pt x="10522313" y="544276"/>
                  <a:pt x="10586025" y="544389"/>
                  <a:pt x="10609659" y="542925"/>
                </a:cubicBezTo>
                <a:cubicBezTo>
                  <a:pt x="10633293" y="541461"/>
                  <a:pt x="10608137" y="539280"/>
                  <a:pt x="10638198" y="536528"/>
                </a:cubicBezTo>
                <a:cubicBezTo>
                  <a:pt x="10693566" y="548777"/>
                  <a:pt x="10724464" y="526732"/>
                  <a:pt x="10780502" y="524034"/>
                </a:cubicBezTo>
                <a:cubicBezTo>
                  <a:pt x="10814519" y="506962"/>
                  <a:pt x="10838626" y="524696"/>
                  <a:pt x="10875821" y="511631"/>
                </a:cubicBezTo>
                <a:cubicBezTo>
                  <a:pt x="10900992" y="507636"/>
                  <a:pt x="10904648" y="511453"/>
                  <a:pt x="10918825" y="509588"/>
                </a:cubicBezTo>
                <a:cubicBezTo>
                  <a:pt x="10933002" y="507723"/>
                  <a:pt x="10948992" y="503227"/>
                  <a:pt x="10960884" y="500440"/>
                </a:cubicBezTo>
                <a:cubicBezTo>
                  <a:pt x="10967249" y="504078"/>
                  <a:pt x="11016720" y="497668"/>
                  <a:pt x="11015578" y="492864"/>
                </a:cubicBezTo>
                <a:cubicBezTo>
                  <a:pt x="11022928" y="494510"/>
                  <a:pt x="11043247" y="500882"/>
                  <a:pt x="11045541" y="493276"/>
                </a:cubicBezTo>
                <a:cubicBezTo>
                  <a:pt x="11083069" y="493195"/>
                  <a:pt x="11104152" y="492128"/>
                  <a:pt x="11136980" y="502266"/>
                </a:cubicBezTo>
                <a:cubicBezTo>
                  <a:pt x="11160311" y="506043"/>
                  <a:pt x="11144016" y="504016"/>
                  <a:pt x="11158537" y="506413"/>
                </a:cubicBezTo>
                <a:cubicBezTo>
                  <a:pt x="11173058" y="508810"/>
                  <a:pt x="11197248" y="504516"/>
                  <a:pt x="11220930" y="503946"/>
                </a:cubicBezTo>
                <a:cubicBezTo>
                  <a:pt x="11244941" y="504078"/>
                  <a:pt x="11272916" y="508160"/>
                  <a:pt x="11290697" y="509588"/>
                </a:cubicBezTo>
                <a:cubicBezTo>
                  <a:pt x="11308478" y="511016"/>
                  <a:pt x="11312720" y="510673"/>
                  <a:pt x="11327615" y="512515"/>
                </a:cubicBezTo>
                <a:cubicBezTo>
                  <a:pt x="11352471" y="509065"/>
                  <a:pt x="11373358" y="510883"/>
                  <a:pt x="11391973" y="518258"/>
                </a:cubicBezTo>
                <a:cubicBezTo>
                  <a:pt x="11406458" y="520151"/>
                  <a:pt x="11399034" y="524460"/>
                  <a:pt x="11409760" y="526257"/>
                </a:cubicBezTo>
                <a:cubicBezTo>
                  <a:pt x="11420486" y="528054"/>
                  <a:pt x="11427325" y="519930"/>
                  <a:pt x="11456330" y="521896"/>
                </a:cubicBezTo>
                <a:cubicBezTo>
                  <a:pt x="11466649" y="522293"/>
                  <a:pt x="11466304" y="529914"/>
                  <a:pt x="11488341" y="531019"/>
                </a:cubicBezTo>
                <a:cubicBezTo>
                  <a:pt x="11510378" y="532124"/>
                  <a:pt x="11598983" y="536881"/>
                  <a:pt x="11631415" y="538053"/>
                </a:cubicBezTo>
                <a:cubicBezTo>
                  <a:pt x="11663847" y="539225"/>
                  <a:pt x="11650717" y="536007"/>
                  <a:pt x="11666264" y="535672"/>
                </a:cubicBezTo>
                <a:cubicBezTo>
                  <a:pt x="11681811" y="535337"/>
                  <a:pt x="11700204" y="526934"/>
                  <a:pt x="11724698" y="536041"/>
                </a:cubicBezTo>
                <a:cubicBezTo>
                  <a:pt x="11743020" y="531196"/>
                  <a:pt x="11743491" y="542315"/>
                  <a:pt x="11763807" y="545183"/>
                </a:cubicBezTo>
                <a:cubicBezTo>
                  <a:pt x="11775016" y="549241"/>
                  <a:pt x="11789046" y="548064"/>
                  <a:pt x="11798300" y="550863"/>
                </a:cubicBezTo>
                <a:cubicBezTo>
                  <a:pt x="11807554" y="553662"/>
                  <a:pt x="11814870" y="554166"/>
                  <a:pt x="11821716" y="557213"/>
                </a:cubicBezTo>
                <a:cubicBezTo>
                  <a:pt x="11828562" y="560260"/>
                  <a:pt x="11830643" y="566367"/>
                  <a:pt x="11839374" y="569145"/>
                </a:cubicBezTo>
                <a:cubicBezTo>
                  <a:pt x="11848105" y="571923"/>
                  <a:pt x="11861759" y="576813"/>
                  <a:pt x="11871722" y="578644"/>
                </a:cubicBezTo>
                <a:cubicBezTo>
                  <a:pt x="11881685" y="580475"/>
                  <a:pt x="11880173" y="577641"/>
                  <a:pt x="11899154" y="580133"/>
                </a:cubicBezTo>
                <a:cubicBezTo>
                  <a:pt x="11930093" y="585454"/>
                  <a:pt x="11957956" y="589309"/>
                  <a:pt x="11992753" y="588833"/>
                </a:cubicBezTo>
                <a:cubicBezTo>
                  <a:pt x="11999276" y="598540"/>
                  <a:pt x="12009663" y="594134"/>
                  <a:pt x="12023554" y="588997"/>
                </a:cubicBezTo>
                <a:cubicBezTo>
                  <a:pt x="12049522" y="596077"/>
                  <a:pt x="12093380" y="601562"/>
                  <a:pt x="12137802" y="617391"/>
                </a:cubicBezTo>
                <a:cubicBezTo>
                  <a:pt x="12156710" y="627093"/>
                  <a:pt x="12160884" y="628759"/>
                  <a:pt x="12174434" y="631430"/>
                </a:cubicBezTo>
                <a:lnTo>
                  <a:pt x="12192000" y="634770"/>
                </a:lnTo>
                <a:lnTo>
                  <a:pt x="12192000" y="6857681"/>
                </a:lnTo>
                <a:lnTo>
                  <a:pt x="9979612" y="6857681"/>
                </a:lnTo>
                <a:lnTo>
                  <a:pt x="9971269" y="6854457"/>
                </a:lnTo>
                <a:cubicBezTo>
                  <a:pt x="9959912" y="6851181"/>
                  <a:pt x="9949163" y="6849764"/>
                  <a:pt x="9939502" y="6851921"/>
                </a:cubicBezTo>
                <a:cubicBezTo>
                  <a:pt x="9891606" y="6835635"/>
                  <a:pt x="9864404" y="6844006"/>
                  <a:pt x="9834453" y="6832151"/>
                </a:cubicBezTo>
                <a:cubicBezTo>
                  <a:pt x="9804501" y="6820296"/>
                  <a:pt x="9801374" y="6798259"/>
                  <a:pt x="9759795" y="6780787"/>
                </a:cubicBezTo>
                <a:cubicBezTo>
                  <a:pt x="9718217" y="6763314"/>
                  <a:pt x="9629817" y="6740362"/>
                  <a:pt x="9584980" y="6727313"/>
                </a:cubicBezTo>
                <a:cubicBezTo>
                  <a:pt x="9546420" y="6722010"/>
                  <a:pt x="9530408" y="6725469"/>
                  <a:pt x="9490770" y="6702489"/>
                </a:cubicBezTo>
                <a:cubicBezTo>
                  <a:pt x="9443320" y="6701025"/>
                  <a:pt x="9424336" y="6690023"/>
                  <a:pt x="9380405" y="6676541"/>
                </a:cubicBezTo>
                <a:cubicBezTo>
                  <a:pt x="9335978" y="6675243"/>
                  <a:pt x="9297645" y="6680915"/>
                  <a:pt x="9259939" y="6674414"/>
                </a:cubicBezTo>
                <a:cubicBezTo>
                  <a:pt x="9244772" y="6679394"/>
                  <a:pt x="9230416" y="6681084"/>
                  <a:pt x="9216296" y="6672209"/>
                </a:cubicBezTo>
                <a:cubicBezTo>
                  <a:pt x="9174886" y="6673387"/>
                  <a:pt x="9165078" y="6684906"/>
                  <a:pt x="9138624" y="6674601"/>
                </a:cubicBezTo>
                <a:cubicBezTo>
                  <a:pt x="9108454" y="6672027"/>
                  <a:pt x="9060163" y="6657862"/>
                  <a:pt x="9035273" y="6656766"/>
                </a:cubicBezTo>
                <a:cubicBezTo>
                  <a:pt x="9043993" y="6670577"/>
                  <a:pt x="8988276" y="6655711"/>
                  <a:pt x="8989286" y="6668016"/>
                </a:cubicBezTo>
                <a:cubicBezTo>
                  <a:pt x="8965548" y="6651220"/>
                  <a:pt x="8960144" y="6673151"/>
                  <a:pt x="8932387" y="6668707"/>
                </a:cubicBezTo>
                <a:cubicBezTo>
                  <a:pt x="8918435" y="6662528"/>
                  <a:pt x="8909159" y="6661716"/>
                  <a:pt x="8898375" y="6669282"/>
                </a:cubicBezTo>
                <a:cubicBezTo>
                  <a:pt x="8833747" y="6639096"/>
                  <a:pt x="8863155" y="6669089"/>
                  <a:pt x="8806495" y="6658618"/>
                </a:cubicBezTo>
                <a:cubicBezTo>
                  <a:pt x="8757168" y="6647242"/>
                  <a:pt x="8702613" y="6640665"/>
                  <a:pt x="8650927" y="6611139"/>
                </a:cubicBezTo>
                <a:cubicBezTo>
                  <a:pt x="8640770" y="6602610"/>
                  <a:pt x="8619775" y="6599998"/>
                  <a:pt x="8604033" y="6605300"/>
                </a:cubicBezTo>
                <a:cubicBezTo>
                  <a:pt x="8601324" y="6606213"/>
                  <a:pt x="8598878" y="6607331"/>
                  <a:pt x="8596767" y="6608618"/>
                </a:cubicBezTo>
                <a:cubicBezTo>
                  <a:pt x="8565299" y="6587556"/>
                  <a:pt x="8548876" y="6598771"/>
                  <a:pt x="8533762" y="6584302"/>
                </a:cubicBezTo>
                <a:cubicBezTo>
                  <a:pt x="8487059" y="6579247"/>
                  <a:pt x="8451683" y="6594395"/>
                  <a:pt x="8437660" y="6581725"/>
                </a:cubicBezTo>
                <a:cubicBezTo>
                  <a:pt x="8414209" y="6582991"/>
                  <a:pt x="8383722" y="6598678"/>
                  <a:pt x="8364494" y="6585073"/>
                </a:cubicBezTo>
                <a:cubicBezTo>
                  <a:pt x="8363342" y="6596536"/>
                  <a:pt x="8336540" y="6576888"/>
                  <a:pt x="8323751" y="6584665"/>
                </a:cubicBezTo>
                <a:cubicBezTo>
                  <a:pt x="8314841" y="6591411"/>
                  <a:pt x="8304634" y="6587022"/>
                  <a:pt x="8293791" y="6586903"/>
                </a:cubicBezTo>
                <a:cubicBezTo>
                  <a:pt x="8280721" y="6592424"/>
                  <a:pt x="8232642" y="6585021"/>
                  <a:pt x="8219223" y="6578961"/>
                </a:cubicBezTo>
                <a:cubicBezTo>
                  <a:pt x="8185638" y="6557431"/>
                  <a:pt x="8123924" y="6576522"/>
                  <a:pt x="8096330" y="6560092"/>
                </a:cubicBezTo>
                <a:cubicBezTo>
                  <a:pt x="8087121" y="6557869"/>
                  <a:pt x="8078422" y="6557144"/>
                  <a:pt x="8070086" y="6557355"/>
                </a:cubicBezTo>
                <a:lnTo>
                  <a:pt x="8047207" y="6560092"/>
                </a:lnTo>
                <a:lnTo>
                  <a:pt x="8041620" y="6565163"/>
                </a:lnTo>
                <a:lnTo>
                  <a:pt x="8027134" y="6564473"/>
                </a:lnTo>
                <a:lnTo>
                  <a:pt x="8023214" y="6565355"/>
                </a:lnTo>
                <a:cubicBezTo>
                  <a:pt x="8015729" y="6567060"/>
                  <a:pt x="8008307" y="6568574"/>
                  <a:pt x="8000801" y="6569339"/>
                </a:cubicBezTo>
                <a:cubicBezTo>
                  <a:pt x="8005606" y="6544751"/>
                  <a:pt x="7937754" y="6571777"/>
                  <a:pt x="7954618" y="6551428"/>
                </a:cubicBezTo>
                <a:cubicBezTo>
                  <a:pt x="7914215" y="6551344"/>
                  <a:pt x="7940865" y="6531998"/>
                  <a:pt x="7896427" y="6551123"/>
                </a:cubicBezTo>
                <a:lnTo>
                  <a:pt x="7643090" y="6532163"/>
                </a:lnTo>
                <a:cubicBezTo>
                  <a:pt x="7673996" y="6576436"/>
                  <a:pt x="7562550" y="6494154"/>
                  <a:pt x="7553164" y="6525457"/>
                </a:cubicBezTo>
                <a:cubicBezTo>
                  <a:pt x="7546247" y="6496957"/>
                  <a:pt x="7465610" y="6497391"/>
                  <a:pt x="7421154" y="6476273"/>
                </a:cubicBezTo>
                <a:cubicBezTo>
                  <a:pt x="7361551" y="6472649"/>
                  <a:pt x="7315144" y="6450550"/>
                  <a:pt x="7255968" y="6462166"/>
                </a:cubicBezTo>
                <a:cubicBezTo>
                  <a:pt x="7253251" y="6458417"/>
                  <a:pt x="7249451" y="6455333"/>
                  <a:pt x="7244911" y="6452730"/>
                </a:cubicBezTo>
                <a:lnTo>
                  <a:pt x="7230265" y="6446549"/>
                </a:lnTo>
                <a:lnTo>
                  <a:pt x="7227815" y="6447125"/>
                </a:lnTo>
                <a:cubicBezTo>
                  <a:pt x="7217801" y="6447570"/>
                  <a:pt x="7212312" y="6446146"/>
                  <a:pt x="7208840" y="6443899"/>
                </a:cubicBezTo>
                <a:lnTo>
                  <a:pt x="7205995" y="6440529"/>
                </a:lnTo>
                <a:lnTo>
                  <a:pt x="7193384" y="6437481"/>
                </a:lnTo>
                <a:lnTo>
                  <a:pt x="7169652" y="6429226"/>
                </a:lnTo>
                <a:lnTo>
                  <a:pt x="7164173" y="6429791"/>
                </a:lnTo>
                <a:lnTo>
                  <a:pt x="7126763" y="6420626"/>
                </a:lnTo>
                <a:lnTo>
                  <a:pt x="7125753" y="6421501"/>
                </a:lnTo>
                <a:cubicBezTo>
                  <a:pt x="7122639" y="6423254"/>
                  <a:pt x="7118733" y="6424154"/>
                  <a:pt x="7113057" y="6423293"/>
                </a:cubicBezTo>
                <a:cubicBezTo>
                  <a:pt x="7114552" y="6439288"/>
                  <a:pt x="7106783" y="6428384"/>
                  <a:pt x="7089914" y="6424434"/>
                </a:cubicBezTo>
                <a:cubicBezTo>
                  <a:pt x="7088470" y="6448394"/>
                  <a:pt x="7044915" y="6428308"/>
                  <a:pt x="7030458" y="6439456"/>
                </a:cubicBezTo>
                <a:cubicBezTo>
                  <a:pt x="7018098" y="6436014"/>
                  <a:pt x="7005002" y="6432811"/>
                  <a:pt x="6991398" y="6430012"/>
                </a:cubicBezTo>
                <a:lnTo>
                  <a:pt x="6983250" y="6428652"/>
                </a:lnTo>
                <a:lnTo>
                  <a:pt x="6982969" y="6428851"/>
                </a:lnTo>
                <a:cubicBezTo>
                  <a:pt x="6980946" y="6429033"/>
                  <a:pt x="6978171" y="6428766"/>
                  <a:pt x="6974140" y="6427864"/>
                </a:cubicBezTo>
                <a:lnTo>
                  <a:pt x="6968396" y="6426177"/>
                </a:lnTo>
                <a:lnTo>
                  <a:pt x="6952590" y="6423541"/>
                </a:lnTo>
                <a:lnTo>
                  <a:pt x="6946361" y="6424122"/>
                </a:lnTo>
                <a:lnTo>
                  <a:pt x="6942752" y="6426497"/>
                </a:lnTo>
                <a:lnTo>
                  <a:pt x="6941472" y="6425953"/>
                </a:lnTo>
                <a:cubicBezTo>
                  <a:pt x="6933258" y="6419432"/>
                  <a:pt x="6934084" y="6412085"/>
                  <a:pt x="6907932" y="6428597"/>
                </a:cubicBezTo>
                <a:cubicBezTo>
                  <a:pt x="6887113" y="6416820"/>
                  <a:pt x="6874835" y="6427475"/>
                  <a:pt x="6837100" y="6425985"/>
                </a:cubicBezTo>
                <a:cubicBezTo>
                  <a:pt x="6826990" y="6416391"/>
                  <a:pt x="6813527" y="6417132"/>
                  <a:pt x="6798354" y="6421041"/>
                </a:cubicBezTo>
                <a:cubicBezTo>
                  <a:pt x="6766250" y="6412267"/>
                  <a:pt x="6729955" y="6415375"/>
                  <a:pt x="6690235" y="6411268"/>
                </a:cubicBezTo>
                <a:cubicBezTo>
                  <a:pt x="6654585" y="6395260"/>
                  <a:pt x="6622599" y="6408785"/>
                  <a:pt x="6580197" y="6404322"/>
                </a:cubicBezTo>
                <a:cubicBezTo>
                  <a:pt x="6554864" y="6382418"/>
                  <a:pt x="6541862" y="6413854"/>
                  <a:pt x="6516748" y="6416928"/>
                </a:cubicBezTo>
                <a:lnTo>
                  <a:pt x="6510427" y="6416567"/>
                </a:lnTo>
                <a:lnTo>
                  <a:pt x="6496409" y="6411723"/>
                </a:lnTo>
                <a:lnTo>
                  <a:pt x="6491671" y="6409264"/>
                </a:lnTo>
                <a:cubicBezTo>
                  <a:pt x="6488210" y="6407807"/>
                  <a:pt x="6485652" y="6407144"/>
                  <a:pt x="6483603" y="6407023"/>
                </a:cubicBezTo>
                <a:lnTo>
                  <a:pt x="6483235" y="6407169"/>
                </a:lnTo>
                <a:lnTo>
                  <a:pt x="6476007" y="6404672"/>
                </a:lnTo>
                <a:cubicBezTo>
                  <a:pt x="6464202" y="6399995"/>
                  <a:pt x="6453088" y="6395002"/>
                  <a:pt x="6442802" y="6389891"/>
                </a:cubicBezTo>
                <a:cubicBezTo>
                  <a:pt x="6423332" y="6398448"/>
                  <a:pt x="6390988" y="6372810"/>
                  <a:pt x="6377838" y="6395551"/>
                </a:cubicBezTo>
                <a:cubicBezTo>
                  <a:pt x="6363436" y="6389290"/>
                  <a:pt x="6361258" y="6377704"/>
                  <a:pt x="6354860" y="6393247"/>
                </a:cubicBezTo>
                <a:cubicBezTo>
                  <a:pt x="6349784" y="6391587"/>
                  <a:pt x="6345558" y="6391878"/>
                  <a:pt x="6341683" y="6393098"/>
                </a:cubicBezTo>
                <a:lnTo>
                  <a:pt x="6340276" y="6393789"/>
                </a:lnTo>
                <a:lnTo>
                  <a:pt x="6308531" y="6379516"/>
                </a:lnTo>
                <a:lnTo>
                  <a:pt x="6302948" y="6379253"/>
                </a:lnTo>
                <a:cubicBezTo>
                  <a:pt x="6248814" y="6382108"/>
                  <a:pt x="6205926" y="6362006"/>
                  <a:pt x="6140607" y="6334265"/>
                </a:cubicBezTo>
                <a:cubicBezTo>
                  <a:pt x="6137487" y="6331108"/>
                  <a:pt x="6051161" y="6339116"/>
                  <a:pt x="6050365" y="6335126"/>
                </a:cubicBezTo>
                <a:cubicBezTo>
                  <a:pt x="6006576" y="6331181"/>
                  <a:pt x="6035144" y="6327580"/>
                  <a:pt x="5978838" y="6322018"/>
                </a:cubicBezTo>
                <a:cubicBezTo>
                  <a:pt x="5962530" y="6314338"/>
                  <a:pt x="5894920" y="6289616"/>
                  <a:pt x="5897645" y="6301654"/>
                </a:cubicBezTo>
                <a:lnTo>
                  <a:pt x="5796158" y="6279213"/>
                </a:lnTo>
                <a:lnTo>
                  <a:pt x="5664797" y="6258481"/>
                </a:lnTo>
                <a:lnTo>
                  <a:pt x="5558293" y="6242384"/>
                </a:lnTo>
                <a:lnTo>
                  <a:pt x="5549921" y="6243309"/>
                </a:lnTo>
                <a:lnTo>
                  <a:pt x="5528450" y="6240218"/>
                </a:lnTo>
                <a:lnTo>
                  <a:pt x="5520604" y="6238128"/>
                </a:lnTo>
                <a:cubicBezTo>
                  <a:pt x="5515114" y="6237034"/>
                  <a:pt x="5511354" y="6236750"/>
                  <a:pt x="5508634" y="6237043"/>
                </a:cubicBezTo>
                <a:lnTo>
                  <a:pt x="5508268" y="6237311"/>
                </a:lnTo>
                <a:lnTo>
                  <a:pt x="5497199" y="6235718"/>
                </a:lnTo>
                <a:cubicBezTo>
                  <a:pt x="5478687" y="6232353"/>
                  <a:pt x="5460838" y="6228438"/>
                  <a:pt x="5443971" y="6224189"/>
                </a:cubicBezTo>
                <a:cubicBezTo>
                  <a:pt x="5425088" y="6239333"/>
                  <a:pt x="5365198" y="6213813"/>
                  <a:pt x="5364587" y="6245607"/>
                </a:cubicBezTo>
                <a:cubicBezTo>
                  <a:pt x="5341603" y="6240798"/>
                  <a:pt x="5330518" y="6226543"/>
                  <a:pt x="5333425" y="6247706"/>
                </a:cubicBezTo>
                <a:cubicBezTo>
                  <a:pt x="5325718" y="6246708"/>
                  <a:pt x="5320498" y="6247999"/>
                  <a:pt x="5316391" y="6250403"/>
                </a:cubicBezTo>
                <a:lnTo>
                  <a:pt x="5315083" y="6251588"/>
                </a:lnTo>
                <a:lnTo>
                  <a:pt x="5264093" y="6240388"/>
                </a:lnTo>
                <a:lnTo>
                  <a:pt x="5256734" y="6241276"/>
                </a:lnTo>
                <a:lnTo>
                  <a:pt x="5224251" y="6230935"/>
                </a:lnTo>
                <a:lnTo>
                  <a:pt x="5207068" y="6227214"/>
                </a:lnTo>
                <a:lnTo>
                  <a:pt x="5203042" y="6222819"/>
                </a:lnTo>
                <a:lnTo>
                  <a:pt x="5013633" y="6212104"/>
                </a:lnTo>
                <a:cubicBezTo>
                  <a:pt x="5007363" y="6208771"/>
                  <a:pt x="4867451" y="6189553"/>
                  <a:pt x="4863573" y="6184654"/>
                </a:cubicBezTo>
                <a:lnTo>
                  <a:pt x="4651416" y="6166539"/>
                </a:lnTo>
                <a:cubicBezTo>
                  <a:pt x="4624977" y="6160344"/>
                  <a:pt x="4469364" y="6128170"/>
                  <a:pt x="4481486" y="6142882"/>
                </a:cubicBezTo>
                <a:cubicBezTo>
                  <a:pt x="4405439" y="6106748"/>
                  <a:pt x="4365783" y="6101727"/>
                  <a:pt x="4269331" y="6098123"/>
                </a:cubicBezTo>
                <a:cubicBezTo>
                  <a:pt x="4210440" y="6124597"/>
                  <a:pt x="4245321" y="6098279"/>
                  <a:pt x="4190801" y="6099192"/>
                </a:cubicBezTo>
                <a:cubicBezTo>
                  <a:pt x="4212420" y="6071793"/>
                  <a:pt x="4151268" y="6084104"/>
                  <a:pt x="4127486" y="6076624"/>
                </a:cubicBezTo>
                <a:cubicBezTo>
                  <a:pt x="4117403" y="6077826"/>
                  <a:pt x="4107474" y="6080022"/>
                  <a:pt x="4097468" y="6082472"/>
                </a:cubicBezTo>
                <a:lnTo>
                  <a:pt x="4092230" y="6083737"/>
                </a:lnTo>
                <a:lnTo>
                  <a:pt x="4072646" y="6083192"/>
                </a:lnTo>
                <a:lnTo>
                  <a:pt x="4065392" y="6090055"/>
                </a:lnTo>
                <a:lnTo>
                  <a:pt x="4034674" y="6094262"/>
                </a:lnTo>
                <a:cubicBezTo>
                  <a:pt x="4023438" y="6094753"/>
                  <a:pt x="4011659" y="6094013"/>
                  <a:pt x="3999109" y="6091300"/>
                </a:cubicBezTo>
                <a:cubicBezTo>
                  <a:pt x="3960965" y="6070220"/>
                  <a:pt x="3878759" y="6097089"/>
                  <a:pt x="3832245" y="6069403"/>
                </a:cubicBezTo>
                <a:cubicBezTo>
                  <a:pt x="3780875" y="6064935"/>
                  <a:pt x="3723613" y="6065226"/>
                  <a:pt x="3690889" y="6064489"/>
                </a:cubicBezTo>
                <a:cubicBezTo>
                  <a:pt x="3674068" y="6075123"/>
                  <a:pt x="3636813" y="6049759"/>
                  <a:pt x="3635899" y="6064980"/>
                </a:cubicBezTo>
                <a:lnTo>
                  <a:pt x="3620576" y="6070271"/>
                </a:lnTo>
                <a:lnTo>
                  <a:pt x="3604087" y="6064439"/>
                </a:lnTo>
                <a:cubicBezTo>
                  <a:pt x="3590166" y="6069757"/>
                  <a:pt x="3579308" y="6073243"/>
                  <a:pt x="3568387" y="6069146"/>
                </a:cubicBezTo>
                <a:lnTo>
                  <a:pt x="3503818" y="6089506"/>
                </a:lnTo>
                <a:cubicBezTo>
                  <a:pt x="3510915" y="6100196"/>
                  <a:pt x="3472416" y="6088681"/>
                  <a:pt x="3466246" y="6098777"/>
                </a:cubicBezTo>
                <a:cubicBezTo>
                  <a:pt x="3462890" y="6107015"/>
                  <a:pt x="3450430" y="6105442"/>
                  <a:pt x="3440422" y="6107901"/>
                </a:cubicBezTo>
                <a:cubicBezTo>
                  <a:pt x="3432391" y="6116010"/>
                  <a:pt x="3383132" y="6120663"/>
                  <a:pt x="3366542" y="6118330"/>
                </a:cubicBezTo>
                <a:cubicBezTo>
                  <a:pt x="3311828" y="6124732"/>
                  <a:pt x="3277604" y="6138667"/>
                  <a:pt x="3240669" y="6130264"/>
                </a:cubicBezTo>
                <a:cubicBezTo>
                  <a:pt x="3230661" y="6130422"/>
                  <a:pt x="3222184" y="6131822"/>
                  <a:pt x="3214708" y="6133988"/>
                </a:cubicBezTo>
                <a:lnTo>
                  <a:pt x="3194214" y="6147821"/>
                </a:lnTo>
                <a:lnTo>
                  <a:pt x="3180468" y="6150623"/>
                </a:lnTo>
                <a:lnTo>
                  <a:pt x="3177508" y="6152351"/>
                </a:lnTo>
                <a:cubicBezTo>
                  <a:pt x="3171873" y="6155673"/>
                  <a:pt x="3166158" y="6158806"/>
                  <a:pt x="3159834" y="6161276"/>
                </a:cubicBezTo>
                <a:cubicBezTo>
                  <a:pt x="3135185" y="6159416"/>
                  <a:pt x="3121213" y="6160394"/>
                  <a:pt x="3104835" y="6155927"/>
                </a:cubicBezTo>
                <a:cubicBezTo>
                  <a:pt x="3067805" y="6165414"/>
                  <a:pt x="3078432" y="6141523"/>
                  <a:pt x="3051373" y="6169421"/>
                </a:cubicBezTo>
                <a:cubicBezTo>
                  <a:pt x="2978033" y="6169169"/>
                  <a:pt x="2947947" y="6220998"/>
                  <a:pt x="2877306" y="6208324"/>
                </a:cubicBezTo>
                <a:cubicBezTo>
                  <a:pt x="2821913" y="6217975"/>
                  <a:pt x="2762952" y="6223226"/>
                  <a:pt x="2719018" y="6227333"/>
                </a:cubicBezTo>
                <a:cubicBezTo>
                  <a:pt x="2639811" y="6232636"/>
                  <a:pt x="2504877" y="6234795"/>
                  <a:pt x="2454061" y="6236538"/>
                </a:cubicBezTo>
                <a:cubicBezTo>
                  <a:pt x="2403245" y="6238280"/>
                  <a:pt x="2420126" y="6239079"/>
                  <a:pt x="2414120" y="6237789"/>
                </a:cubicBezTo>
                <a:lnTo>
                  <a:pt x="2384765" y="6235638"/>
                </a:lnTo>
                <a:lnTo>
                  <a:pt x="2365600" y="6233135"/>
                </a:lnTo>
                <a:cubicBezTo>
                  <a:pt x="2356752" y="6235910"/>
                  <a:pt x="2350716" y="6235915"/>
                  <a:pt x="2345941" y="6234695"/>
                </a:cubicBezTo>
                <a:lnTo>
                  <a:pt x="2340941" y="6232305"/>
                </a:lnTo>
                <a:lnTo>
                  <a:pt x="2327235" y="6232519"/>
                </a:lnTo>
                <a:lnTo>
                  <a:pt x="2299646" y="6230633"/>
                </a:lnTo>
                <a:lnTo>
                  <a:pt x="2295035" y="6232443"/>
                </a:lnTo>
                <a:lnTo>
                  <a:pt x="2268728" y="6240177"/>
                </a:lnTo>
                <a:cubicBezTo>
                  <a:pt x="2268628" y="6240521"/>
                  <a:pt x="2254084" y="6233657"/>
                  <a:pt x="2253984" y="6234001"/>
                </a:cubicBezTo>
                <a:cubicBezTo>
                  <a:pt x="2239122" y="6237048"/>
                  <a:pt x="2209108" y="6234931"/>
                  <a:pt x="2191113" y="6240434"/>
                </a:cubicBezTo>
                <a:lnTo>
                  <a:pt x="2146012" y="6259810"/>
                </a:lnTo>
                <a:cubicBezTo>
                  <a:pt x="2145973" y="6259892"/>
                  <a:pt x="2128598" y="6274390"/>
                  <a:pt x="2128560" y="6274472"/>
                </a:cubicBezTo>
                <a:cubicBezTo>
                  <a:pt x="2126838" y="6275117"/>
                  <a:pt x="2124109" y="6275530"/>
                  <a:pt x="2119778" y="6275665"/>
                </a:cubicBezTo>
                <a:lnTo>
                  <a:pt x="2110434" y="6282700"/>
                </a:lnTo>
                <a:lnTo>
                  <a:pt x="2081418" y="6289059"/>
                </a:lnTo>
                <a:lnTo>
                  <a:pt x="2088526" y="6281659"/>
                </a:lnTo>
                <a:cubicBezTo>
                  <a:pt x="2076371" y="6277676"/>
                  <a:pt x="2071903" y="6270803"/>
                  <a:pt x="2059717" y="6292002"/>
                </a:cubicBezTo>
                <a:cubicBezTo>
                  <a:pt x="2032291" y="6286224"/>
                  <a:pt x="2028634" y="6298813"/>
                  <a:pt x="1993045" y="6306390"/>
                </a:cubicBezTo>
                <a:cubicBezTo>
                  <a:pt x="1976971" y="6300063"/>
                  <a:pt x="1965178" y="6303922"/>
                  <a:pt x="1954075" y="6311066"/>
                </a:cubicBezTo>
                <a:cubicBezTo>
                  <a:pt x="1918456" y="6310689"/>
                  <a:pt x="1887456" y="6322102"/>
                  <a:pt x="1848190" y="6327771"/>
                </a:cubicBezTo>
                <a:lnTo>
                  <a:pt x="1737951" y="6344513"/>
                </a:lnTo>
                <a:lnTo>
                  <a:pt x="1696709" y="6346605"/>
                </a:lnTo>
                <a:cubicBezTo>
                  <a:pt x="1692504" y="6346100"/>
                  <a:pt x="1663837" y="6347211"/>
                  <a:pt x="1661872" y="6347587"/>
                </a:cubicBezTo>
                <a:lnTo>
                  <a:pt x="1655864" y="6347808"/>
                </a:lnTo>
                <a:lnTo>
                  <a:pt x="1633028" y="6358060"/>
                </a:lnTo>
                <a:cubicBezTo>
                  <a:pt x="1618899" y="6356602"/>
                  <a:pt x="1619623" y="6369112"/>
                  <a:pt x="1606576" y="6366899"/>
                </a:cubicBezTo>
                <a:lnTo>
                  <a:pt x="1461291" y="6379054"/>
                </a:lnTo>
                <a:lnTo>
                  <a:pt x="1428798" y="6379606"/>
                </a:lnTo>
                <a:cubicBezTo>
                  <a:pt x="1424834" y="6377722"/>
                  <a:pt x="1419064" y="6376842"/>
                  <a:pt x="1409244" y="6378241"/>
                </a:cubicBezTo>
                <a:lnTo>
                  <a:pt x="1406951" y="6379043"/>
                </a:lnTo>
                <a:lnTo>
                  <a:pt x="1391002" y="6374347"/>
                </a:lnTo>
                <a:cubicBezTo>
                  <a:pt x="1385899" y="6372215"/>
                  <a:pt x="1381417" y="6369535"/>
                  <a:pt x="1377852" y="6366097"/>
                </a:cubicBezTo>
                <a:cubicBezTo>
                  <a:pt x="1352108" y="6365458"/>
                  <a:pt x="1267249" y="6359383"/>
                  <a:pt x="1239424" y="6359700"/>
                </a:cubicBezTo>
                <a:cubicBezTo>
                  <a:pt x="1211599" y="6360016"/>
                  <a:pt x="1221978" y="6361392"/>
                  <a:pt x="1208014" y="6357188"/>
                </a:cubicBezTo>
                <a:lnTo>
                  <a:pt x="1152751" y="6345283"/>
                </a:lnTo>
                <a:lnTo>
                  <a:pt x="949771" y="6335308"/>
                </a:lnTo>
                <a:cubicBezTo>
                  <a:pt x="888502" y="6312655"/>
                  <a:pt x="822682" y="6331858"/>
                  <a:pt x="752723" y="6320875"/>
                </a:cubicBezTo>
                <a:cubicBezTo>
                  <a:pt x="697396" y="6317271"/>
                  <a:pt x="686655" y="6275609"/>
                  <a:pt x="665167" y="6275293"/>
                </a:cubicBezTo>
                <a:cubicBezTo>
                  <a:pt x="657908" y="6276764"/>
                  <a:pt x="625159" y="6270979"/>
                  <a:pt x="618141" y="6273378"/>
                </a:cubicBezTo>
                <a:cubicBezTo>
                  <a:pt x="606112" y="6250236"/>
                  <a:pt x="628751" y="6263137"/>
                  <a:pt x="596498" y="6261621"/>
                </a:cubicBezTo>
                <a:cubicBezTo>
                  <a:pt x="598654" y="6267969"/>
                  <a:pt x="583476" y="6241875"/>
                  <a:pt x="568296" y="6259035"/>
                </a:cubicBezTo>
                <a:lnTo>
                  <a:pt x="550874" y="6247808"/>
                </a:lnTo>
                <a:lnTo>
                  <a:pt x="521056" y="6251759"/>
                </a:lnTo>
                <a:cubicBezTo>
                  <a:pt x="512844" y="6252767"/>
                  <a:pt x="496898" y="6238469"/>
                  <a:pt x="487255" y="6237156"/>
                </a:cubicBezTo>
                <a:cubicBezTo>
                  <a:pt x="449168" y="6235869"/>
                  <a:pt x="452372" y="6218847"/>
                  <a:pt x="431825" y="6228675"/>
                </a:cubicBezTo>
                <a:cubicBezTo>
                  <a:pt x="409674" y="6239271"/>
                  <a:pt x="353899" y="6202116"/>
                  <a:pt x="346639" y="6209624"/>
                </a:cubicBezTo>
                <a:cubicBezTo>
                  <a:pt x="335776" y="6218525"/>
                  <a:pt x="269484" y="6176632"/>
                  <a:pt x="271007" y="6188053"/>
                </a:cubicBezTo>
                <a:cubicBezTo>
                  <a:pt x="223668" y="6157668"/>
                  <a:pt x="207158" y="6173403"/>
                  <a:pt x="189996" y="6162482"/>
                </a:cubicBezTo>
                <a:cubicBezTo>
                  <a:pt x="167941" y="6147838"/>
                  <a:pt x="134526" y="6155297"/>
                  <a:pt x="121342" y="6139836"/>
                </a:cubicBezTo>
                <a:cubicBezTo>
                  <a:pt x="108158" y="6124375"/>
                  <a:pt x="113782" y="6146084"/>
                  <a:pt x="90669" y="6116573"/>
                </a:cubicBezTo>
                <a:cubicBezTo>
                  <a:pt x="76705" y="6097951"/>
                  <a:pt x="64226" y="6077165"/>
                  <a:pt x="49115" y="6053333"/>
                </a:cubicBezTo>
                <a:cubicBezTo>
                  <a:pt x="34004" y="6029501"/>
                  <a:pt x="12038" y="6070748"/>
                  <a:pt x="0" y="6024041"/>
                </a:cubicBezTo>
                <a:close/>
              </a:path>
            </a:pathLst>
          </a:custGeom>
        </p:spPr>
      </p:pic>
      <p:sp>
        <p:nvSpPr>
          <p:cNvPr id="11" name="Google Shape;84;p6">
            <a:extLst>
              <a:ext uri="{FF2B5EF4-FFF2-40B4-BE49-F238E27FC236}">
                <a16:creationId xmlns:a16="http://schemas.microsoft.com/office/drawing/2014/main" id="{3E8DD3BF-BF7E-C8AA-84CE-EF4279945AEE}"/>
              </a:ext>
            </a:extLst>
          </p:cNvPr>
          <p:cNvSpPr/>
          <p:nvPr/>
        </p:nvSpPr>
        <p:spPr>
          <a:xfrm>
            <a:off x="1569361" y="783745"/>
            <a:ext cx="9541984" cy="4924328"/>
          </a:xfrm>
          <a:prstGeom prst="roundRect">
            <a:avLst>
              <a:gd name="adj" fmla="val 8430"/>
            </a:avLst>
          </a:prstGeom>
          <a:solidFill>
            <a:srgbClr val="FFFFFF">
              <a:alpha val="87059"/>
            </a:srgbClr>
          </a:solidFill>
          <a:ln>
            <a:noFill/>
          </a:ln>
          <a:effectLst>
            <a:softEdge rad="63500"/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ill Sans"/>
              <a:buNone/>
            </a:pPr>
            <a:endParaRPr sz="2800" b="0" i="0" u="none" strike="noStrike" cap="none" dirty="0">
              <a:solidFill>
                <a:srgbClr val="3F50A4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522D206-B82C-45A8-BE73-642FC931C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5567" y="998039"/>
            <a:ext cx="1902668" cy="640299"/>
          </a:xfrm>
          <a:noFill/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zh-TW" altLang="en-US" sz="36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貢獻率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D5F4326-1C0C-4D40-A195-EFE56A1CCE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015567" y="1533343"/>
            <a:ext cx="8920288" cy="4493815"/>
          </a:xfrm>
          <a:noFill/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 hangingPunct="0">
              <a:lnSpc>
                <a:spcPct val="110000"/>
              </a:lnSpc>
              <a:buFont typeface="Wingdings" panose="05000000000000000000" pitchFamily="2" charset="2"/>
              <a:buChar char="l"/>
              <a:defRPr/>
            </a:pPr>
            <a:r>
              <a:rPr lang="zh-CN" altLang="en-US" sz="25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+mn-ea"/>
              </a:rPr>
              <a:t>貢獻率常用於分析經濟增長中各因素作用大小的程度</a:t>
            </a:r>
            <a:r>
              <a:rPr lang="zh-TW" altLang="en-US" sz="25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+mn-ea"/>
              </a:rPr>
              <a:t>。</a:t>
            </a:r>
            <a:endParaRPr lang="en-US" altLang="zh-TW" sz="25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  <a:sym typeface="+mn-ea"/>
            </a:endParaRPr>
          </a:p>
          <a:p>
            <a:pPr marL="914400" lvl="1" indent="-457200" hangingPunct="0">
              <a:lnSpc>
                <a:spcPct val="110000"/>
              </a:lnSpc>
              <a:buSzPct val="50000"/>
              <a:buFont typeface="Wingdings" panose="05000000000000000000" pitchFamily="2" charset="2"/>
              <a:buChar char="n"/>
              <a:defRPr/>
            </a:pPr>
            <a:r>
              <a:rPr lang="zh-CN" altLang="en-US" sz="25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+mn-ea"/>
              </a:rPr>
              <a:t>計算方法：貢獻率（</a:t>
            </a:r>
            <a:r>
              <a:rPr lang="en-US" altLang="zh-CN" sz="25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+mn-ea"/>
              </a:rPr>
              <a:t>%</a:t>
            </a:r>
            <a:r>
              <a:rPr lang="zh-CN" altLang="en-US" sz="25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+mn-ea"/>
              </a:rPr>
              <a:t>）</a:t>
            </a:r>
            <a:r>
              <a:rPr lang="en-US" altLang="zh-CN" sz="25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+mn-ea"/>
              </a:rPr>
              <a:t>=</a:t>
            </a:r>
            <a:r>
              <a:rPr lang="zh-CN" altLang="en-US" sz="25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+mn-ea"/>
              </a:rPr>
              <a:t>某因素</a:t>
            </a:r>
            <a:r>
              <a:rPr lang="en-US" altLang="zh-CN" sz="25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+mn-ea"/>
              </a:rPr>
              <a:t>/</a:t>
            </a:r>
            <a:r>
              <a:rPr lang="zh-CN" altLang="en-US" sz="25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+mn-ea"/>
              </a:rPr>
              <a:t>地區貢獻量（增量或增長程度）</a:t>
            </a:r>
            <a:r>
              <a:rPr lang="en-US" altLang="zh-CN" sz="25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+mn-ea"/>
              </a:rPr>
              <a:t>÷ </a:t>
            </a:r>
            <a:r>
              <a:rPr lang="zh-CN" altLang="en-US" sz="25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+mn-ea"/>
              </a:rPr>
              <a:t>總貢獻量（總增長量或增長程度）</a:t>
            </a:r>
            <a:r>
              <a:rPr lang="en-US" altLang="zh-CN" sz="25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+mn-ea"/>
              </a:rPr>
              <a:t>×100%</a:t>
            </a:r>
            <a:r>
              <a:rPr lang="zh-CN" altLang="en-US" sz="25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+mn-ea"/>
              </a:rPr>
              <a:t>。</a:t>
            </a:r>
            <a:endParaRPr lang="en-US" altLang="zh-CN" sz="25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  <a:sym typeface="+mn-ea"/>
            </a:endParaRPr>
          </a:p>
          <a:p>
            <a:pPr lvl="1" hangingPunct="0">
              <a:lnSpc>
                <a:spcPct val="110000"/>
              </a:lnSpc>
              <a:buSzPct val="50000"/>
              <a:defRPr/>
            </a:pPr>
            <a:endParaRPr lang="en-US" altLang="zh-CN" sz="25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  <a:sym typeface="+mn-ea"/>
            </a:endParaRPr>
          </a:p>
          <a:p>
            <a:pPr marL="342900" lvl="1" indent="-342900" hangingPunct="0">
              <a:lnSpc>
                <a:spcPct val="110000"/>
              </a:lnSpc>
              <a:buFont typeface="Wingdings" panose="05000000000000000000" pitchFamily="2" charset="2"/>
              <a:buChar char="l"/>
              <a:defRPr/>
            </a:pPr>
            <a:r>
              <a:rPr lang="zh-TW" altLang="en-US" sz="25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+mn-ea"/>
              </a:rPr>
              <a:t>例如，</a:t>
            </a:r>
            <a:r>
              <a:rPr lang="zh-CN" altLang="en-US" sz="25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+mn-ea"/>
              </a:rPr>
              <a:t>中國</a:t>
            </a:r>
            <a:r>
              <a:rPr lang="zh-TW" altLang="en-US" sz="25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+mn-ea"/>
              </a:rPr>
              <a:t>於</a:t>
            </a:r>
            <a:r>
              <a:rPr lang="en-US" altLang="zh-CN" sz="25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+mn-ea"/>
              </a:rPr>
              <a:t>2009</a:t>
            </a:r>
            <a:r>
              <a:rPr lang="zh-CN" altLang="en-US" sz="25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+mn-ea"/>
              </a:rPr>
              <a:t>年至</a:t>
            </a:r>
            <a:r>
              <a:rPr lang="en-US" altLang="zh-CN" sz="25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+mn-ea"/>
              </a:rPr>
              <a:t>2018</a:t>
            </a:r>
            <a:r>
              <a:rPr lang="zh-CN" altLang="en-US" sz="25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+mn-ea"/>
              </a:rPr>
              <a:t>年對</a:t>
            </a:r>
            <a:r>
              <a:rPr lang="zh-TW" altLang="en-US" sz="25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+mn-ea"/>
              </a:rPr>
              <a:t>全球國內生產總值增量的貢獻率為</a:t>
            </a:r>
            <a:r>
              <a:rPr lang="en-US" altLang="zh-TW" sz="25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+mn-ea"/>
              </a:rPr>
              <a:t>34%</a:t>
            </a:r>
            <a:r>
              <a:rPr lang="zh-TW" altLang="en-US" sz="25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+mn-ea"/>
              </a:rPr>
              <a:t>，</a:t>
            </a:r>
            <a:r>
              <a:rPr lang="zh-CN" altLang="en-US" sz="25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+mn-ea"/>
              </a:rPr>
              <a:t>意思就是</a:t>
            </a:r>
            <a:r>
              <a:rPr lang="zh-TW" altLang="en-US" sz="25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+mn-ea"/>
              </a:rPr>
              <a:t>說</a:t>
            </a:r>
            <a:r>
              <a:rPr lang="zh-CN" altLang="en-US" sz="25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+mn-ea"/>
              </a:rPr>
              <a:t>於</a:t>
            </a:r>
            <a:r>
              <a:rPr lang="zh-TW" altLang="en-US" sz="25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+mn-ea"/>
              </a:rPr>
              <a:t>這個時段，</a:t>
            </a:r>
            <a:r>
              <a:rPr lang="zh-CN" altLang="en-US" sz="25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+mn-ea"/>
              </a:rPr>
              <a:t>如果世界經濟增加了</a:t>
            </a:r>
            <a:r>
              <a:rPr lang="en-US" altLang="zh-CN" sz="25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+mn-ea"/>
              </a:rPr>
              <a:t>10</a:t>
            </a:r>
            <a:r>
              <a:rPr lang="zh-CN" altLang="en-US" sz="25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+mn-ea"/>
              </a:rPr>
              <a:t>，</a:t>
            </a:r>
            <a:r>
              <a:rPr lang="zh-TW" altLang="en-US" sz="25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+mn-ea"/>
              </a:rPr>
              <a:t>則</a:t>
            </a:r>
            <a:r>
              <a:rPr lang="zh-CN" altLang="en-US" sz="25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+mn-ea"/>
              </a:rPr>
              <a:t>其中</a:t>
            </a:r>
            <a:r>
              <a:rPr lang="zh-TW" altLang="en-US" sz="25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+mn-ea"/>
              </a:rPr>
              <a:t>的</a:t>
            </a:r>
            <a:r>
              <a:rPr lang="en-US" altLang="zh-CN" sz="25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+mn-ea"/>
              </a:rPr>
              <a:t>3.4</a:t>
            </a:r>
            <a:r>
              <a:rPr lang="zh-CN" altLang="en-US" sz="25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+mn-ea"/>
              </a:rPr>
              <a:t>就是中國經濟的增加量。</a:t>
            </a:r>
            <a:endParaRPr lang="en-US" altLang="zh-CN" sz="25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02D0549-D0A1-4F0E-85AB-35C24E70B084}"/>
              </a:ext>
            </a:extLst>
          </p:cNvPr>
          <p:cNvSpPr/>
          <p:nvPr/>
        </p:nvSpPr>
        <p:spPr>
          <a:xfrm rot="507518">
            <a:off x="9536611" y="521159"/>
            <a:ext cx="1961461" cy="953760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小知識</a:t>
            </a:r>
            <a:endParaRPr lang="en-HK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Google Shape;116;p9">
            <a:extLst>
              <a:ext uri="{FF2B5EF4-FFF2-40B4-BE49-F238E27FC236}">
                <a16:creationId xmlns:a16="http://schemas.microsoft.com/office/drawing/2014/main" id="{0697AFBC-2867-9B4C-257E-DE176568BB51}"/>
              </a:ext>
            </a:extLst>
          </p:cNvPr>
          <p:cNvSpPr/>
          <p:nvPr/>
        </p:nvSpPr>
        <p:spPr>
          <a:xfrm>
            <a:off x="6293" y="6526478"/>
            <a:ext cx="2009274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圖片來源：</a:t>
            </a:r>
            <a:r>
              <a:rPr lang="en-US" altLang="zh-TW" sz="1200" dirty="0" err="1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shutterstock</a:t>
            </a:r>
            <a:endParaRPr sz="1200" dirty="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19" name="Google Shape;210;p19">
            <a:extLst>
              <a:ext uri="{FF2B5EF4-FFF2-40B4-BE49-F238E27FC236}">
                <a16:creationId xmlns:a16="http://schemas.microsoft.com/office/drawing/2014/main" id="{F8BB82C1-C057-A25B-F627-6485BE235FD2}"/>
              </a:ext>
            </a:extLst>
          </p:cNvPr>
          <p:cNvSpPr/>
          <p:nvPr/>
        </p:nvSpPr>
        <p:spPr>
          <a:xfrm>
            <a:off x="5255315" y="3318585"/>
            <a:ext cx="568054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200" dirty="0">
                <a:latin typeface="Times New Roman"/>
                <a:ea typeface="Times New Roman"/>
                <a:cs typeface="Times New Roman"/>
                <a:sym typeface="Times New Roman"/>
              </a:rPr>
              <a:t>資料來源：</a:t>
            </a:r>
            <a:r>
              <a:rPr lang="en-US" altLang="zh-TW" sz="1200" dirty="0">
                <a:latin typeface="Times New Roman"/>
                <a:ea typeface="Times New Roman"/>
                <a:cs typeface="Times New Roman"/>
                <a:sym typeface="Times New Roman"/>
              </a:rPr>
              <a:t>http://tjj.beijing.gov.cn/zwfw/sjbs/ndbfw/zbjd_31416/202003/t20200321_1723737.html</a:t>
            </a:r>
          </a:p>
        </p:txBody>
      </p:sp>
      <p:sp>
        <p:nvSpPr>
          <p:cNvPr id="20" name="Google Shape;210;p19">
            <a:extLst>
              <a:ext uri="{FF2B5EF4-FFF2-40B4-BE49-F238E27FC236}">
                <a16:creationId xmlns:a16="http://schemas.microsoft.com/office/drawing/2014/main" id="{DFE6FDA8-9579-C553-6852-05843EBA95BA}"/>
              </a:ext>
            </a:extLst>
          </p:cNvPr>
          <p:cNvSpPr/>
          <p:nvPr/>
        </p:nvSpPr>
        <p:spPr>
          <a:xfrm>
            <a:off x="6475711" y="5254063"/>
            <a:ext cx="5680540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200" dirty="0">
                <a:latin typeface="Times New Roman"/>
                <a:ea typeface="Times New Roman"/>
                <a:cs typeface="Times New Roman"/>
                <a:sym typeface="Times New Roman"/>
              </a:rPr>
              <a:t>資料來源：改寫自</a:t>
            </a:r>
            <a:r>
              <a:rPr lang="en-US" altLang="zh-TW" sz="1200" dirty="0">
                <a:latin typeface="Times New Roman"/>
                <a:ea typeface="Times New Roman"/>
                <a:cs typeface="Times New Roman"/>
                <a:sym typeface="Times New Roman"/>
              </a:rPr>
              <a:t>https://www.sohu.com/a/220732573_100110525</a:t>
            </a:r>
          </a:p>
        </p:txBody>
      </p:sp>
    </p:spTree>
    <p:extLst>
      <p:ext uri="{BB962C8B-B14F-4D97-AF65-F5344CB8AC3E}">
        <p14:creationId xmlns:p14="http://schemas.microsoft.com/office/powerpoint/2010/main" val="9169495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84;p6">
            <a:extLst>
              <a:ext uri="{FF2B5EF4-FFF2-40B4-BE49-F238E27FC236}">
                <a16:creationId xmlns:a16="http://schemas.microsoft.com/office/drawing/2014/main" id="{5207CE1C-8BB0-88F1-C212-7B54ED510F3D}"/>
              </a:ext>
            </a:extLst>
          </p:cNvPr>
          <p:cNvSpPr/>
          <p:nvPr/>
        </p:nvSpPr>
        <p:spPr>
          <a:xfrm>
            <a:off x="1364745" y="1656938"/>
            <a:ext cx="9462510" cy="3201467"/>
          </a:xfrm>
          <a:prstGeom prst="roundRect">
            <a:avLst>
              <a:gd name="adj" fmla="val 843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just"/>
            <a:endParaRPr lang="en-US" altLang="zh-TW" sz="2800" dirty="0">
              <a:solidFill>
                <a:schemeClr val="tx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Google Shape;141;p13">
            <a:extLst>
              <a:ext uri="{FF2B5EF4-FFF2-40B4-BE49-F238E27FC236}">
                <a16:creationId xmlns:a16="http://schemas.microsoft.com/office/drawing/2014/main" id="{D6E2B57F-2A47-9FA3-217C-A8FE04A5F663}"/>
              </a:ext>
            </a:extLst>
          </p:cNvPr>
          <p:cNvSpPr/>
          <p:nvPr/>
        </p:nvSpPr>
        <p:spPr>
          <a:xfrm rot="-5400000">
            <a:off x="10946799" y="921181"/>
            <a:ext cx="1984495" cy="516038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32427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 b="1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4" name="Google Shape;142;p13">
            <a:extLst>
              <a:ext uri="{FF2B5EF4-FFF2-40B4-BE49-F238E27FC236}">
                <a16:creationId xmlns:a16="http://schemas.microsoft.com/office/drawing/2014/main" id="{DEDF72E9-7877-3AC1-DAF9-732C27044C80}"/>
              </a:ext>
            </a:extLst>
          </p:cNvPr>
          <p:cNvSpPr txBox="1"/>
          <p:nvPr/>
        </p:nvSpPr>
        <p:spPr>
          <a:xfrm>
            <a:off x="11681026" y="232456"/>
            <a:ext cx="510974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課堂活動</a:t>
            </a:r>
            <a:endParaRPr sz="2400" b="1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1</a:t>
            </a:r>
            <a:endParaRPr/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7B330D45-043E-F2FE-1215-6DF6E66DFC0D}"/>
              </a:ext>
            </a:extLst>
          </p:cNvPr>
          <p:cNvSpPr txBox="1"/>
          <p:nvPr/>
        </p:nvSpPr>
        <p:spPr>
          <a:xfrm>
            <a:off x="1737591" y="2313632"/>
            <a:ext cx="8579427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TW" sz="32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32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改革開放後，中國的經濟發展趨勢是怎樣的？</a:t>
            </a:r>
            <a:endParaRPr lang="en-US" altLang="zh-TW" sz="3200" dirty="0">
              <a:solidFill>
                <a:schemeClr val="tx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/>
            <a:endParaRPr lang="en-US" altLang="zh-TW" sz="3200" dirty="0">
              <a:solidFill>
                <a:schemeClr val="tx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/>
            <a:r>
              <a:rPr lang="en-US" altLang="zh-TW" sz="32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 </a:t>
            </a:r>
            <a:r>
              <a:rPr lang="zh-TW" altLang="en-US" sz="32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因應這個趨勢，中國的綜合國力有甚麼變化？</a:t>
            </a:r>
          </a:p>
          <a:p>
            <a:pPr algn="just"/>
            <a:endParaRPr lang="en-US" altLang="zh-TW" sz="3200" dirty="0">
              <a:solidFill>
                <a:schemeClr val="tx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Oval 6">
            <a:extLst>
              <a:ext uri="{FF2B5EF4-FFF2-40B4-BE49-F238E27FC236}">
                <a16:creationId xmlns:a16="http://schemas.microsoft.com/office/drawing/2014/main" id="{3E5D0BDE-011B-0676-C324-53CE3F55018C}"/>
              </a:ext>
            </a:extLst>
          </p:cNvPr>
          <p:cNvSpPr/>
          <p:nvPr/>
        </p:nvSpPr>
        <p:spPr>
          <a:xfrm rot="20934303">
            <a:off x="678354" y="1180057"/>
            <a:ext cx="1961461" cy="953760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想一想</a:t>
            </a:r>
            <a:endParaRPr lang="en-HK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818062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84;p6">
            <a:extLst>
              <a:ext uri="{FF2B5EF4-FFF2-40B4-BE49-F238E27FC236}">
                <a16:creationId xmlns:a16="http://schemas.microsoft.com/office/drawing/2014/main" id="{5207CE1C-8BB0-88F1-C212-7B54ED510F3D}"/>
              </a:ext>
            </a:extLst>
          </p:cNvPr>
          <p:cNvSpPr/>
          <p:nvPr/>
        </p:nvSpPr>
        <p:spPr>
          <a:xfrm>
            <a:off x="618535" y="1622980"/>
            <a:ext cx="10847560" cy="3612039"/>
          </a:xfrm>
          <a:prstGeom prst="roundRect">
            <a:avLst>
              <a:gd name="adj" fmla="val 843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ill Sans"/>
              <a:buNone/>
            </a:pPr>
            <a:endParaRPr sz="2800" b="0" i="0" u="none" strike="noStrike" cap="none" dirty="0">
              <a:solidFill>
                <a:srgbClr val="3F50A4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5D62E2DA-B7D8-8C3F-F2CB-47BC7C3BE45D}"/>
              </a:ext>
            </a:extLst>
          </p:cNvPr>
          <p:cNvSpPr txBox="1"/>
          <p:nvPr/>
        </p:nvSpPr>
        <p:spPr>
          <a:xfrm>
            <a:off x="929248" y="1888044"/>
            <a:ext cx="1021199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zh-TW" altLang="en-US" sz="30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經濟在國家綜合國力當中的重要地位，國家自實施改革開放以來，致力發展經濟。</a:t>
            </a:r>
            <a:endParaRPr lang="en-US" altLang="zh-TW" sz="3000" dirty="0">
              <a:solidFill>
                <a:schemeClr val="tx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zh-TW" altLang="en-US" sz="30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實施改革開放後，中國經濟實力不斷增加，國民生產總值及人均國民生產總值不斷提升，</a:t>
            </a:r>
            <a:endParaRPr lang="en-US" altLang="zh-TW" sz="3000" dirty="0">
              <a:solidFill>
                <a:schemeClr val="tx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zh-TW" altLang="en-US" sz="3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隨着中國對世界經濟的影響力與日俱增，中國的國力亦同時增加</a:t>
            </a:r>
            <a:r>
              <a:rPr lang="zh-TW" altLang="en-US" sz="30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sp>
        <p:nvSpPr>
          <p:cNvPr id="9" name="Rectangle: Rounded Corners 1">
            <a:extLst>
              <a:ext uri="{FF2B5EF4-FFF2-40B4-BE49-F238E27FC236}">
                <a16:creationId xmlns:a16="http://schemas.microsoft.com/office/drawing/2014/main" id="{E4F65E5F-A0B1-9FB8-0D53-3272BE410CDD}"/>
              </a:ext>
            </a:extLst>
          </p:cNvPr>
          <p:cNvSpPr/>
          <p:nvPr/>
        </p:nvSpPr>
        <p:spPr>
          <a:xfrm>
            <a:off x="618535" y="462989"/>
            <a:ext cx="6752083" cy="759384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中國經濟增長促進綜合國力</a:t>
            </a:r>
            <a:endParaRPr lang="en-HK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Google Shape;141;p13">
            <a:extLst>
              <a:ext uri="{FF2B5EF4-FFF2-40B4-BE49-F238E27FC236}">
                <a16:creationId xmlns:a16="http://schemas.microsoft.com/office/drawing/2014/main" id="{D6E2B57F-2A47-9FA3-217C-A8FE04A5F663}"/>
              </a:ext>
            </a:extLst>
          </p:cNvPr>
          <p:cNvSpPr/>
          <p:nvPr/>
        </p:nvSpPr>
        <p:spPr>
          <a:xfrm rot="-5400000">
            <a:off x="10946799" y="921181"/>
            <a:ext cx="1984495" cy="516038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32427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 b="1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4" name="Google Shape;142;p13">
            <a:extLst>
              <a:ext uri="{FF2B5EF4-FFF2-40B4-BE49-F238E27FC236}">
                <a16:creationId xmlns:a16="http://schemas.microsoft.com/office/drawing/2014/main" id="{DEDF72E9-7877-3AC1-DAF9-732C27044C80}"/>
              </a:ext>
            </a:extLst>
          </p:cNvPr>
          <p:cNvSpPr txBox="1"/>
          <p:nvPr/>
        </p:nvSpPr>
        <p:spPr>
          <a:xfrm>
            <a:off x="11681026" y="232456"/>
            <a:ext cx="510974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課堂活動</a:t>
            </a:r>
            <a:endParaRPr sz="2400" b="1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1</a:t>
            </a:r>
            <a:endParaRPr/>
          </a:p>
        </p:txBody>
      </p:sp>
      <p:sp>
        <p:nvSpPr>
          <p:cNvPr id="15" name="Google Shape;116;p9">
            <a:extLst>
              <a:ext uri="{FF2B5EF4-FFF2-40B4-BE49-F238E27FC236}">
                <a16:creationId xmlns:a16="http://schemas.microsoft.com/office/drawing/2014/main" id="{11DDA236-D308-D5FB-C7D8-1ACADA1168B3}"/>
              </a:ext>
            </a:extLst>
          </p:cNvPr>
          <p:cNvSpPr/>
          <p:nvPr/>
        </p:nvSpPr>
        <p:spPr>
          <a:xfrm>
            <a:off x="7817974" y="6118052"/>
            <a:ext cx="2277979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圖片來源：</a:t>
            </a:r>
            <a:r>
              <a:rPr lang="zh-TW" altLang="en-US" sz="1200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中新社</a:t>
            </a:r>
            <a:endParaRPr sz="1200" dirty="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AD1FC04-D757-0929-DB3D-464E38FA4E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12905">
            <a:off x="9184308" y="4544868"/>
            <a:ext cx="2705854" cy="177786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145338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8"/>
          <p:cNvSpPr/>
          <p:nvPr/>
        </p:nvSpPr>
        <p:spPr>
          <a:xfrm>
            <a:off x="773379" y="962579"/>
            <a:ext cx="10440053" cy="4932842"/>
          </a:xfrm>
          <a:prstGeom prst="roundRect">
            <a:avLst>
              <a:gd name="adj" fmla="val 10736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latin typeface="微軟正黑體" panose="020B0604030504040204" pitchFamily="34" charset="-120"/>
              <a:ea typeface="微軟正黑體" panose="020B0604030504040204" pitchFamily="34" charset="-120"/>
              <a:cs typeface="Gill Sans"/>
              <a:sym typeface="Gill Sans"/>
            </a:endParaRPr>
          </a:p>
        </p:txBody>
      </p:sp>
      <p:sp>
        <p:nvSpPr>
          <p:cNvPr id="104" name="Google Shape;104;p8"/>
          <p:cNvSpPr txBox="1"/>
          <p:nvPr/>
        </p:nvSpPr>
        <p:spPr>
          <a:xfrm>
            <a:off x="1344811" y="1540810"/>
            <a:ext cx="9502377" cy="2169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dirty="0">
                <a:solidFill>
                  <a:srgbClr val="3F50A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 </a:t>
            </a:r>
            <a:r>
              <a:rPr lang="zh-TW" altLang="en-US" sz="2800" dirty="0">
                <a:solidFill>
                  <a:srgbClr val="3F50A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根據影片，改革開放後中國的經濟發展有甚麼改變？</a:t>
            </a:r>
            <a:endParaRPr lang="en-US" altLang="zh-TW" sz="2800" b="0" i="0" u="none" strike="noStrike" cap="none" dirty="0">
              <a:solidFill>
                <a:srgbClr val="3F50A4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dirty="0">
                <a:solidFill>
                  <a:srgbClr val="3F50A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 </a:t>
            </a:r>
            <a:r>
              <a:rPr lang="zh-TW" altLang="en-US" sz="2800" dirty="0">
                <a:solidFill>
                  <a:srgbClr val="3F50A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根據資料，改革開放後的經濟發展趨勢對中國的綜合</a:t>
            </a:r>
            <a:endParaRPr lang="en-US" altLang="zh-TW" sz="2800" dirty="0">
              <a:solidFill>
                <a:srgbClr val="3F50A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800" dirty="0">
                <a:solidFill>
                  <a:srgbClr val="3F50A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國力帶來甚麼影響？</a:t>
            </a:r>
            <a:endParaRPr lang="en-US" altLang="zh-TW" sz="2800" dirty="0">
              <a:solidFill>
                <a:srgbClr val="3F50A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Oval 8">
            <a:extLst>
              <a:ext uri="{FF2B5EF4-FFF2-40B4-BE49-F238E27FC236}">
                <a16:creationId xmlns:a16="http://schemas.microsoft.com/office/drawing/2014/main" id="{73427E49-527F-14CA-B744-1C3EB61B18D4}"/>
              </a:ext>
            </a:extLst>
          </p:cNvPr>
          <p:cNvSpPr/>
          <p:nvPr/>
        </p:nvSpPr>
        <p:spPr>
          <a:xfrm>
            <a:off x="4507451" y="3629983"/>
            <a:ext cx="2008740" cy="1967015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完成</a:t>
            </a:r>
            <a:endParaRPr lang="en-HK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課堂活動工作紙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endParaRPr lang="en-HK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Google Shape;141;p13">
            <a:extLst>
              <a:ext uri="{FF2B5EF4-FFF2-40B4-BE49-F238E27FC236}">
                <a16:creationId xmlns:a16="http://schemas.microsoft.com/office/drawing/2014/main" id="{734DE623-01E5-F80D-FD7F-5BF95FF6EBB5}"/>
              </a:ext>
            </a:extLst>
          </p:cNvPr>
          <p:cNvSpPr/>
          <p:nvPr/>
        </p:nvSpPr>
        <p:spPr>
          <a:xfrm rot="-5400000">
            <a:off x="10946799" y="921181"/>
            <a:ext cx="1984495" cy="516038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32427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 b="1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1" name="Google Shape;142;p13">
            <a:extLst>
              <a:ext uri="{FF2B5EF4-FFF2-40B4-BE49-F238E27FC236}">
                <a16:creationId xmlns:a16="http://schemas.microsoft.com/office/drawing/2014/main" id="{E25A9679-2012-5FBF-5E44-F1C599103C32}"/>
              </a:ext>
            </a:extLst>
          </p:cNvPr>
          <p:cNvSpPr txBox="1"/>
          <p:nvPr/>
        </p:nvSpPr>
        <p:spPr>
          <a:xfrm>
            <a:off x="11681026" y="232456"/>
            <a:ext cx="510974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課堂活動</a:t>
            </a:r>
            <a:endParaRPr sz="2400" b="1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1</a:t>
            </a:r>
            <a:endParaRPr/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61442079-B197-41BD-9C90-DC8EEDB75C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6689" y="3907152"/>
            <a:ext cx="1270000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068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8"/>
          <p:cNvSpPr/>
          <p:nvPr/>
        </p:nvSpPr>
        <p:spPr>
          <a:xfrm>
            <a:off x="423552" y="1208959"/>
            <a:ext cx="11463647" cy="5099490"/>
          </a:xfrm>
          <a:prstGeom prst="roundRect">
            <a:avLst>
              <a:gd name="adj" fmla="val 15959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571500" marR="0" lvl="0" indent="-5715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000"/>
              <a:buFont typeface="Arial" panose="020B0604020202020204" pitchFamily="34" charset="0"/>
              <a:buChar char="•"/>
            </a:pPr>
            <a:r>
              <a:rPr lang="zh-TW" sz="26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經濟是綜合國力當中極為重要的構成要素。</a:t>
            </a:r>
            <a:endParaRPr sz="26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  <a:p>
            <a:pPr marL="571500" marR="0" lvl="0" indent="-5715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000"/>
              <a:buFont typeface="Arial" panose="020B0604020202020204" pitchFamily="34" charset="0"/>
              <a:buChar char="•"/>
            </a:pPr>
            <a:r>
              <a:rPr lang="zh-TW" sz="26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經濟實力不僅影響國家的工農業生產能力和對外貿易水平，而且直接影響軍事力量的發展和規模，亦同時影響國家教育事業的發展。</a:t>
            </a:r>
            <a:endParaRPr sz="26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  <a:p>
            <a:pPr marL="571500" marR="0" lvl="0" indent="-5715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000"/>
              <a:buFont typeface="Arial" panose="020B0604020202020204" pitchFamily="34" charset="0"/>
              <a:buChar char="•"/>
            </a:pPr>
            <a:r>
              <a:rPr lang="zh-TW" sz="26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國家自實施改革開放以來，致力發展經濟，不僅體現於經濟規模的不斷擴大，也體現在人均國民生產總值的提升，國家對世界經濟的影響力與日俱增。</a:t>
            </a:r>
            <a:endParaRPr lang="en-US" altLang="zh-TW" sz="26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  <a:p>
            <a:pPr marL="571500" marR="0" lvl="0" indent="-5715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000"/>
              <a:buFont typeface="Arial" panose="020B0604020202020204" pitchFamily="34" charset="0"/>
              <a:buChar char="•"/>
            </a:pPr>
            <a:r>
              <a:rPr lang="zh-TW" altLang="en-US" sz="26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人均國內生產總值處於世界中等水平，表明中國仍屬發展中國家，需要繼續致力發展，提升人民的生活水平。</a:t>
            </a:r>
            <a:endParaRPr lang="en-US" altLang="zh-TW" sz="26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201" name="Google Shape;201;p18"/>
          <p:cNvSpPr/>
          <p:nvPr/>
        </p:nvSpPr>
        <p:spPr>
          <a:xfrm>
            <a:off x="1343392" y="279242"/>
            <a:ext cx="1575547" cy="929717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 b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小結</a:t>
            </a:r>
            <a:endParaRPr sz="4800" b="1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" name="Picture 7">
            <a:extLst>
              <a:ext uri="{FF2B5EF4-FFF2-40B4-BE49-F238E27FC236}">
                <a16:creationId xmlns:a16="http://schemas.microsoft.com/office/drawing/2014/main" id="{EDBB271C-7506-5736-F4D7-47E74ABF24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2655" y="477772"/>
            <a:ext cx="717026" cy="717026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84;p6">
            <a:extLst>
              <a:ext uri="{FF2B5EF4-FFF2-40B4-BE49-F238E27FC236}">
                <a16:creationId xmlns:a16="http://schemas.microsoft.com/office/drawing/2014/main" id="{6239D9F9-7FF6-6B1A-84FC-138B450ED312}"/>
              </a:ext>
            </a:extLst>
          </p:cNvPr>
          <p:cNvSpPr/>
          <p:nvPr/>
        </p:nvSpPr>
        <p:spPr>
          <a:xfrm>
            <a:off x="770020" y="2264297"/>
            <a:ext cx="10900611" cy="3134121"/>
          </a:xfrm>
          <a:prstGeom prst="roundRect">
            <a:avLst>
              <a:gd name="adj" fmla="val 843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ill Sans"/>
              <a:buNone/>
            </a:pPr>
            <a:endParaRPr sz="2800" b="0" i="0" u="none" strike="noStrike" cap="none" dirty="0">
              <a:solidFill>
                <a:srgbClr val="3F50A4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" name="Google Shape;85;p6">
            <a:extLst>
              <a:ext uri="{FF2B5EF4-FFF2-40B4-BE49-F238E27FC236}">
                <a16:creationId xmlns:a16="http://schemas.microsoft.com/office/drawing/2014/main" id="{DE014BBC-A6C8-C0F8-AB81-C19FD0AFEC60}"/>
              </a:ext>
            </a:extLst>
          </p:cNvPr>
          <p:cNvSpPr/>
          <p:nvPr/>
        </p:nvSpPr>
        <p:spPr>
          <a:xfrm>
            <a:off x="1099496" y="1346493"/>
            <a:ext cx="3520629" cy="929717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4800" b="1" i="0" u="none" strike="noStrike" cap="none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課堂</a:t>
            </a:r>
            <a:r>
              <a:rPr lang="zh-TW" sz="4800" b="1" i="0" u="none" strike="noStrike" cap="none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活動</a:t>
            </a:r>
            <a:r>
              <a:rPr lang="en-US" altLang="zh-TW" sz="4800" b="1" i="0" u="none" strike="noStrike" cap="none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2</a:t>
            </a:r>
            <a:endParaRPr sz="4800" b="1" i="0" u="none" strike="noStrike" cap="none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7DBBBF0B-B85F-1444-AB3A-12850FC09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9675" y="1459581"/>
            <a:ext cx="6473301" cy="703540"/>
          </a:xfrm>
        </p:spPr>
        <p:txBody>
          <a:bodyPr anchor="b">
            <a:noAutofit/>
          </a:bodyPr>
          <a:lstStyle/>
          <a:p>
            <a:pPr>
              <a:lnSpc>
                <a:spcPct val="100000"/>
              </a:lnSpc>
            </a:pPr>
            <a:r>
              <a:rPr lang="zh-TW" altLang="en-US" sz="400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從深圳特區看產業轉型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3BA19BBD-7FD4-5518-926B-E8011DF1F0A0}"/>
              </a:ext>
            </a:extLst>
          </p:cNvPr>
          <p:cNvSpPr txBox="1"/>
          <p:nvPr/>
        </p:nvSpPr>
        <p:spPr>
          <a:xfrm>
            <a:off x="1232233" y="2671179"/>
            <a:ext cx="6225278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TW" altLang="en-US" sz="30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觀看影片：</a:t>
            </a:r>
            <a:r>
              <a:rPr lang="en-US" altLang="zh-TW" sz="30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30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深圳：照片看發展 回顧過去 展望未來</a:t>
            </a:r>
            <a:r>
              <a:rPr lang="en-US" altLang="zh-TW" sz="30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sz="30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及閱讀資料，</a:t>
            </a:r>
            <a:r>
              <a:rPr lang="zh-TW" altLang="en-US" sz="3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以深圳特區自成立以來的發展為例，認識中國產業轉型的過程</a:t>
            </a:r>
            <a:r>
              <a:rPr lang="zh-TW" altLang="en-US" sz="30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，並</a:t>
            </a:r>
            <a:r>
              <a:rPr lang="zh-TW" altLang="en-US" sz="3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了解國家經濟發展的成就</a:t>
            </a:r>
            <a:r>
              <a:rPr lang="zh-TW" altLang="en-US" sz="30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pic>
        <p:nvPicPr>
          <p:cNvPr id="7" name="Google Shape;217;p20">
            <a:extLst>
              <a:ext uri="{FF2B5EF4-FFF2-40B4-BE49-F238E27FC236}">
                <a16:creationId xmlns:a16="http://schemas.microsoft.com/office/drawing/2014/main" id="{CB6CAD77-26C7-FF4F-A4B8-FEEE16991C9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068728" y="2508979"/>
            <a:ext cx="3353252" cy="3176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2" descr="Logo, icon&#10;&#10;Description automatically generated">
            <a:extLst>
              <a:ext uri="{FF2B5EF4-FFF2-40B4-BE49-F238E27FC236}">
                <a16:creationId xmlns:a16="http://schemas.microsoft.com/office/drawing/2014/main" id="{90DA8845-FAAC-7615-3AA1-E6001F1B7C8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1507" y="771960"/>
            <a:ext cx="1271019" cy="1274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3719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3"/>
          <p:cNvSpPr/>
          <p:nvPr/>
        </p:nvSpPr>
        <p:spPr>
          <a:xfrm>
            <a:off x="418487" y="550644"/>
            <a:ext cx="2238375" cy="929717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8897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 b="1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資料一</a:t>
            </a:r>
            <a:endParaRPr sz="4800" b="1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44" name="Google Shape;144;p13"/>
          <p:cNvSpPr/>
          <p:nvPr/>
        </p:nvSpPr>
        <p:spPr>
          <a:xfrm>
            <a:off x="336537" y="5302366"/>
            <a:ext cx="6157721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dirty="0">
                <a:latin typeface="Times New Roman"/>
                <a:ea typeface="Times New Roman"/>
                <a:cs typeface="Times New Roman"/>
                <a:sym typeface="Times New Roman"/>
              </a:rPr>
              <a:t>資料來源: 央視網  </a:t>
            </a:r>
            <a:r>
              <a:rPr lang="en-US" altLang="zh-TW" sz="1200" dirty="0">
                <a:latin typeface="Times New Roman"/>
                <a:ea typeface="Times New Roman"/>
                <a:cs typeface="Times New Roman"/>
                <a:sym typeface="Times New Roman"/>
              </a:rPr>
              <a:t>https://tv.cctv.com/2020/10/14/VIDEobupLYmIacQGgil03rpJ201014.shtml</a:t>
            </a:r>
            <a:endParaRPr sz="12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6" name="Google Shape;146;p13"/>
          <p:cNvSpPr/>
          <p:nvPr/>
        </p:nvSpPr>
        <p:spPr>
          <a:xfrm>
            <a:off x="2551627" y="773394"/>
            <a:ext cx="756541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3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CN" altLang="en-US" sz="3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深圳：照片看發展 回顧過去 展望未來</a:t>
            </a:r>
            <a:r>
              <a:rPr lang="en-US" altLang="zh-TW" sz="3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endParaRPr sz="3200" b="1" dirty="0">
              <a:solidFill>
                <a:srgbClr val="C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47" name="Google Shape;147;p13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74786" y="4124970"/>
            <a:ext cx="1481456" cy="1481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986450A5-D187-179A-2CED-656D51A00F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486" y="1476723"/>
            <a:ext cx="7633481" cy="3824949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B728C126-206E-6633-206C-EC98E1E983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59705" y="4132991"/>
            <a:ext cx="1536878" cy="1510380"/>
          </a:xfrm>
          <a:prstGeom prst="rect">
            <a:avLst/>
          </a:prstGeom>
        </p:spPr>
      </p:pic>
      <p:sp>
        <p:nvSpPr>
          <p:cNvPr id="14" name="Google Shape;234;p22">
            <a:extLst>
              <a:ext uri="{FF2B5EF4-FFF2-40B4-BE49-F238E27FC236}">
                <a16:creationId xmlns:a16="http://schemas.microsoft.com/office/drawing/2014/main" id="{2D6ED558-AE3B-E86B-3D95-D05B57BA062F}"/>
              </a:ext>
            </a:extLst>
          </p:cNvPr>
          <p:cNvSpPr/>
          <p:nvPr/>
        </p:nvSpPr>
        <p:spPr>
          <a:xfrm rot="-5400000">
            <a:off x="10946799" y="921181"/>
            <a:ext cx="1984495" cy="516038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32427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 b="1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" name="Google Shape;235;p22">
            <a:extLst>
              <a:ext uri="{FF2B5EF4-FFF2-40B4-BE49-F238E27FC236}">
                <a16:creationId xmlns:a16="http://schemas.microsoft.com/office/drawing/2014/main" id="{98A765C1-0FDB-19DB-FA38-5B6121E28409}"/>
              </a:ext>
            </a:extLst>
          </p:cNvPr>
          <p:cNvSpPr txBox="1"/>
          <p:nvPr/>
        </p:nvSpPr>
        <p:spPr>
          <a:xfrm>
            <a:off x="11681026" y="232456"/>
            <a:ext cx="510974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課堂活動</a:t>
            </a:r>
            <a:endParaRPr sz="2400" b="1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2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684353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8EE6A-B2D1-2146-8CCB-A306E828C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789" y="286740"/>
            <a:ext cx="2383730" cy="670773"/>
          </a:xfrm>
        </p:spPr>
        <p:txBody>
          <a:bodyPr>
            <a:normAutofit/>
          </a:bodyPr>
          <a:lstStyle/>
          <a:p>
            <a:r>
              <a:rPr lang="zh-TW" altLang="en-US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探究問題</a:t>
            </a:r>
            <a:endParaRPr lang="en-US" sz="40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B448B0-0DD6-468F-B3EB-FB5DFECB38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1503" y="2129307"/>
            <a:ext cx="3217333" cy="3217333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5E465B4-D929-44F8-9F17-0C907EC8CAE6}"/>
              </a:ext>
            </a:extLst>
          </p:cNvPr>
          <p:cNvSpPr txBox="1">
            <a:spLocks/>
          </p:cNvSpPr>
          <p:nvPr/>
        </p:nvSpPr>
        <p:spPr>
          <a:xfrm>
            <a:off x="654424" y="1660882"/>
            <a:ext cx="10229871" cy="35362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3F50A4"/>
                </a:solidFill>
                <a:latin typeface="MHEI-MEDIUM-HKSCS-U" panose="020B0604050101010104" pitchFamily="34" charset="-120"/>
                <a:ea typeface="MHEI-MEDIUM-HKSCS-U" panose="020B06040501010101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F50A4"/>
                </a:solidFill>
                <a:latin typeface="MHEI-MEDIUM-HKSCS-U" panose="020B0604050101010104" pitchFamily="34" charset="-120"/>
                <a:ea typeface="MHEI-MEDIUM-HKSCS-U" panose="020B06040501010101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F50A4"/>
                </a:solidFill>
                <a:latin typeface="MHEI-MEDIUM-HKSCS-U" panose="020B0604050101010104" pitchFamily="34" charset="-120"/>
                <a:ea typeface="MHEI-MEDIUM-HKSCS-U" panose="020B06040501010101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F50A4"/>
                </a:solidFill>
                <a:latin typeface="MHEI-MEDIUM-HKSCS-U" panose="020B0604050101010104" pitchFamily="34" charset="-120"/>
                <a:ea typeface="MHEI-MEDIUM-HKSCS-U" panose="020B06040501010101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F50A4"/>
                </a:solidFill>
                <a:latin typeface="MHEI-MEDIUM-HKSCS-U" panose="020B0604050101010104" pitchFamily="34" charset="-120"/>
                <a:ea typeface="MHEI-MEDIUM-HKSCS-U" panose="020B06040501010101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4000" indent="-504000">
              <a:lnSpc>
                <a:spcPct val="150000"/>
              </a:lnSpc>
              <a:buFont typeface="+mj-lt"/>
              <a:buAutoNum type="arabicPeriod"/>
            </a:pPr>
            <a:r>
              <a:rPr lang="zh-TW" altLang="en-US" sz="3600" dirty="0">
                <a:solidFill>
                  <a:schemeClr val="accent1">
                    <a:lumMod val="75000"/>
                  </a:schemeClr>
                </a:solidFill>
              </a:rPr>
              <a:t>綜合國力與經濟成就</a:t>
            </a:r>
            <a:r>
              <a:rPr lang="zh-TW" altLang="en-US" sz="3600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 </a:t>
            </a:r>
            <a:endParaRPr lang="en-US" altLang="zh-TW" sz="3600" dirty="0">
              <a:solidFill>
                <a:schemeClr val="accent1">
                  <a:lumMod val="75000"/>
                </a:schemeClr>
              </a:solidFill>
            </a:endParaRPr>
          </a:p>
          <a:p>
            <a:pPr marL="504000" indent="-504000">
              <a:lnSpc>
                <a:spcPct val="150000"/>
              </a:lnSpc>
              <a:buFont typeface="+mj-lt"/>
              <a:buAutoNum type="arabicPeriod"/>
            </a:pPr>
            <a:r>
              <a:rPr lang="zh-TW" altLang="en-US" sz="36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綜合國力與</a:t>
            </a:r>
            <a:r>
              <a:rPr lang="zh-TW" altLang="en-US" sz="3600" dirty="0">
                <a:solidFill>
                  <a:schemeClr val="accent1">
                    <a:lumMod val="20000"/>
                    <a:lumOff val="80000"/>
                  </a:schemeClr>
                </a:solidFill>
                <a:sym typeface="Wingdings" panose="05000000000000000000" pitchFamily="2" charset="2"/>
              </a:rPr>
              <a:t>科技及國防成就</a:t>
            </a:r>
            <a:endParaRPr lang="en-US" altLang="zh-TW" sz="36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504000" indent="-504000">
              <a:lnSpc>
                <a:spcPct val="150000"/>
              </a:lnSpc>
              <a:buFont typeface="+mj-lt"/>
              <a:buAutoNum type="arabicPeriod"/>
            </a:pPr>
            <a:r>
              <a:rPr lang="zh-TW" altLang="en-US" sz="36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綜合國力與自然資源及可持續發展</a:t>
            </a:r>
            <a:endParaRPr lang="en-US" altLang="zh-TW" sz="36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504000" indent="-504000">
              <a:lnSpc>
                <a:spcPct val="150000"/>
              </a:lnSpc>
              <a:buFont typeface="+mj-lt"/>
              <a:buAutoNum type="arabicPeriod"/>
            </a:pPr>
            <a:r>
              <a:rPr lang="zh-TW" altLang="en-US" sz="36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綜合國力與文化</a:t>
            </a:r>
            <a:r>
              <a:rPr lang="zh-TW" altLang="en-US" sz="3600">
                <a:solidFill>
                  <a:schemeClr val="accent1">
                    <a:lumMod val="20000"/>
                    <a:lumOff val="80000"/>
                  </a:schemeClr>
                </a:solidFill>
              </a:rPr>
              <a:t>及教育成就</a:t>
            </a:r>
            <a:endParaRPr lang="en-US" altLang="zh-TW" sz="36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6050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2"/>
          <p:cNvSpPr/>
          <p:nvPr/>
        </p:nvSpPr>
        <p:spPr>
          <a:xfrm>
            <a:off x="9305926" y="841264"/>
            <a:ext cx="2294692" cy="929717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8897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 b="1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資料</a:t>
            </a:r>
            <a:r>
              <a:rPr lang="zh-TW" altLang="en-US" sz="4800" b="1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二</a:t>
            </a:r>
            <a:endParaRPr sz="4800" b="1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34" name="Google Shape;234;p22"/>
          <p:cNvSpPr/>
          <p:nvPr/>
        </p:nvSpPr>
        <p:spPr>
          <a:xfrm rot="-5400000">
            <a:off x="10946799" y="921181"/>
            <a:ext cx="1984495" cy="516038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32427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 b="1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35" name="Google Shape;235;p22"/>
          <p:cNvSpPr txBox="1"/>
          <p:nvPr/>
        </p:nvSpPr>
        <p:spPr>
          <a:xfrm>
            <a:off x="11681026" y="232456"/>
            <a:ext cx="510974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課堂活動</a:t>
            </a:r>
            <a:endParaRPr sz="2400" b="1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2</a:t>
            </a:r>
            <a:endParaRPr/>
          </a:p>
        </p:txBody>
      </p:sp>
      <p:pic>
        <p:nvPicPr>
          <p:cNvPr id="236" name="Google Shape;236;p22"/>
          <p:cNvPicPr preferRelativeResize="0"/>
          <p:nvPr/>
        </p:nvPicPr>
        <p:blipFill rotWithShape="1">
          <a:blip r:embed="rId3">
            <a:alphaModFix/>
          </a:blip>
          <a:srcRect l="1724" t="36858" r="8593" b="10422"/>
          <a:stretch/>
        </p:blipFill>
        <p:spPr>
          <a:xfrm>
            <a:off x="3722254" y="1712315"/>
            <a:ext cx="7878363" cy="3072121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22"/>
          <p:cNvSpPr/>
          <p:nvPr/>
        </p:nvSpPr>
        <p:spPr>
          <a:xfrm>
            <a:off x="7890198" y="4841339"/>
            <a:ext cx="4647426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000" dirty="0">
                <a:latin typeface="標楷體" panose="03000509000000000000" pitchFamily="65" charset="-120"/>
                <a:ea typeface="標楷體" panose="03000509000000000000" pitchFamily="65" charset="-120"/>
                <a:cs typeface="Gill Sans"/>
                <a:sym typeface="Gill Sans"/>
              </a:rPr>
              <a:t>資料來源：《從製造業走向服務業　當代中國深圳走向第三產業》</a:t>
            </a:r>
            <a:endParaRPr sz="1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000" dirty="0">
                <a:latin typeface="標楷體" panose="03000509000000000000" pitchFamily="65" charset="-120"/>
                <a:ea typeface="標楷體" panose="03000509000000000000" pitchFamily="65" charset="-120"/>
                <a:cs typeface="Gill Sans"/>
                <a:sym typeface="Gill Sans"/>
              </a:rPr>
              <a:t>當代中國 https://www.ourchinastory.com/zh/206</a:t>
            </a:r>
            <a:endParaRPr sz="1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38" name="Google Shape;238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80926" y="3559918"/>
            <a:ext cx="1433240" cy="1433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2433" y="617364"/>
            <a:ext cx="4005449" cy="2780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47;p13">
            <a:hlinkClick r:id="rId6"/>
            <a:extLst>
              <a:ext uri="{FF2B5EF4-FFF2-40B4-BE49-F238E27FC236}">
                <a16:creationId xmlns:a16="http://schemas.microsoft.com/office/drawing/2014/main" id="{03BFC202-8BA0-B849-ACE7-EEE3BB0A7459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91382" y="3559918"/>
            <a:ext cx="1481456" cy="14814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84;p6">
            <a:extLst>
              <a:ext uri="{FF2B5EF4-FFF2-40B4-BE49-F238E27FC236}">
                <a16:creationId xmlns:a16="http://schemas.microsoft.com/office/drawing/2014/main" id="{5207CE1C-8BB0-88F1-C212-7B54ED510F3D}"/>
              </a:ext>
            </a:extLst>
          </p:cNvPr>
          <p:cNvSpPr/>
          <p:nvPr/>
        </p:nvSpPr>
        <p:spPr>
          <a:xfrm>
            <a:off x="553880" y="1408089"/>
            <a:ext cx="10847560" cy="4604784"/>
          </a:xfrm>
          <a:prstGeom prst="roundRect">
            <a:avLst>
              <a:gd name="adj" fmla="val 843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ill Sans"/>
              <a:buNone/>
            </a:pPr>
            <a:endParaRPr sz="2800" b="0" i="0" u="none" strike="noStrike" cap="none" dirty="0">
              <a:solidFill>
                <a:srgbClr val="3F50A4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5D62E2DA-B7D8-8C3F-F2CB-47BC7C3BE45D}"/>
              </a:ext>
            </a:extLst>
          </p:cNvPr>
          <p:cNvSpPr txBox="1"/>
          <p:nvPr/>
        </p:nvSpPr>
        <p:spPr>
          <a:xfrm>
            <a:off x="768342" y="1538912"/>
            <a:ext cx="10343004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altLang="zh-TW" sz="30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1980</a:t>
            </a:r>
            <a:r>
              <a:rPr lang="zh-TW" altLang="en-US" sz="30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30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8</a:t>
            </a:r>
            <a:r>
              <a:rPr lang="zh-TW" altLang="en-US" sz="30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月，中央宣布成立「經濟特區」，深圳、珠海、汕頭及廈門四個城市成為首批「經濟特區」，標誌改革開放新里程。</a:t>
            </a:r>
            <a:endParaRPr lang="en-US" altLang="zh-TW" sz="3000" dirty="0">
              <a:solidFill>
                <a:schemeClr val="tx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zh-TW" altLang="en-US" sz="30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改革開放初期，深圳、珠海和汕頭</a:t>
            </a:r>
            <a:r>
              <a:rPr lang="en-US" altLang="zh-TW" sz="30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30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個經濟特區加起來，才佔廣東省</a:t>
            </a:r>
            <a:r>
              <a:rPr lang="en-US" altLang="zh-TW" sz="30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GDP 6%</a:t>
            </a:r>
            <a:r>
              <a:rPr lang="zh-TW" altLang="en-US" sz="30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。到了今天，深圳已成為廣東省首個</a:t>
            </a:r>
            <a:r>
              <a:rPr lang="en-US" altLang="zh-TW" sz="30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GDP</a:t>
            </a:r>
            <a:r>
              <a:rPr lang="zh-TW" altLang="en-US" sz="30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破</a:t>
            </a:r>
            <a:r>
              <a:rPr lang="en-US" altLang="zh-TW" sz="30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30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兆的城市，甚至晉身世界第十強。</a:t>
            </a:r>
            <a:endParaRPr lang="en-US" altLang="zh-TW" sz="3000" dirty="0">
              <a:solidFill>
                <a:schemeClr val="tx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zh-TW" altLang="en-US" sz="30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深圳經濟特區</a:t>
            </a:r>
            <a:r>
              <a:rPr lang="zh-TW" altLang="en-US" sz="3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由加工貿易到工業提速，至發展高新產業到推動現代化服務業</a:t>
            </a:r>
            <a:r>
              <a:rPr lang="zh-TW" altLang="en-US" sz="30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，實現了</a:t>
            </a:r>
            <a:r>
              <a:rPr lang="zh-TW" altLang="en-US" sz="3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產業轉型</a:t>
            </a:r>
            <a:r>
              <a:rPr lang="zh-TW" altLang="en-US" sz="30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，成為中國改革開放高速發展不可或缺的引擎。</a:t>
            </a:r>
            <a:endParaRPr lang="en-US" altLang="zh-TW" sz="3000" dirty="0">
              <a:solidFill>
                <a:schemeClr val="tx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Rectangle: Rounded Corners 1">
            <a:extLst>
              <a:ext uri="{FF2B5EF4-FFF2-40B4-BE49-F238E27FC236}">
                <a16:creationId xmlns:a16="http://schemas.microsoft.com/office/drawing/2014/main" id="{E4F65E5F-A0B1-9FB8-0D53-3272BE410CDD}"/>
              </a:ext>
            </a:extLst>
          </p:cNvPr>
          <p:cNvSpPr/>
          <p:nvPr/>
        </p:nvSpPr>
        <p:spPr>
          <a:xfrm>
            <a:off x="618535" y="509170"/>
            <a:ext cx="3777974" cy="759384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深圳經濟特區</a:t>
            </a:r>
          </a:p>
        </p:txBody>
      </p:sp>
      <p:sp>
        <p:nvSpPr>
          <p:cNvPr id="15" name="Google Shape;116;p9">
            <a:extLst>
              <a:ext uri="{FF2B5EF4-FFF2-40B4-BE49-F238E27FC236}">
                <a16:creationId xmlns:a16="http://schemas.microsoft.com/office/drawing/2014/main" id="{11DDA236-D308-D5FB-C7D8-1ACADA1168B3}"/>
              </a:ext>
            </a:extLst>
          </p:cNvPr>
          <p:cNvSpPr/>
          <p:nvPr/>
        </p:nvSpPr>
        <p:spPr>
          <a:xfrm>
            <a:off x="96251" y="6337229"/>
            <a:ext cx="200927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圖片來源：</a:t>
            </a:r>
            <a:r>
              <a:rPr lang="zh-TW" altLang="en-US" sz="1200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視覺中國、</a:t>
            </a:r>
            <a:r>
              <a:rPr lang="en-US" altLang="zh-TW" sz="1200" dirty="0" err="1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shutterstock</a:t>
            </a:r>
            <a:r>
              <a:rPr lang="zh-TW" altLang="en-US" sz="1200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、中新社</a:t>
            </a:r>
            <a:endParaRPr sz="1200" dirty="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17" name="Google Shape;234;p22">
            <a:extLst>
              <a:ext uri="{FF2B5EF4-FFF2-40B4-BE49-F238E27FC236}">
                <a16:creationId xmlns:a16="http://schemas.microsoft.com/office/drawing/2014/main" id="{F37BC6F3-C814-141C-CD10-96EDF55CFD14}"/>
              </a:ext>
            </a:extLst>
          </p:cNvPr>
          <p:cNvSpPr/>
          <p:nvPr/>
        </p:nvSpPr>
        <p:spPr>
          <a:xfrm rot="-5400000">
            <a:off x="10946799" y="921181"/>
            <a:ext cx="1984495" cy="516038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32427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 b="1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0" name="Google Shape;235;p22">
            <a:extLst>
              <a:ext uri="{FF2B5EF4-FFF2-40B4-BE49-F238E27FC236}">
                <a16:creationId xmlns:a16="http://schemas.microsoft.com/office/drawing/2014/main" id="{27334B9B-1772-E411-D46A-1DBB6FA8A1A1}"/>
              </a:ext>
            </a:extLst>
          </p:cNvPr>
          <p:cNvSpPr txBox="1"/>
          <p:nvPr/>
        </p:nvSpPr>
        <p:spPr>
          <a:xfrm>
            <a:off x="11681026" y="232456"/>
            <a:ext cx="510974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課堂活動</a:t>
            </a:r>
            <a:endParaRPr sz="2400" b="1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2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678348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群組 17">
            <a:extLst>
              <a:ext uri="{FF2B5EF4-FFF2-40B4-BE49-F238E27FC236}">
                <a16:creationId xmlns:a16="http://schemas.microsoft.com/office/drawing/2014/main" id="{0A38B7BB-7B4F-A1E4-A915-7B9A59C000F7}"/>
              </a:ext>
            </a:extLst>
          </p:cNvPr>
          <p:cNvGrpSpPr/>
          <p:nvPr/>
        </p:nvGrpSpPr>
        <p:grpSpPr>
          <a:xfrm>
            <a:off x="297760" y="68626"/>
            <a:ext cx="5657991" cy="3898039"/>
            <a:chOff x="2043433" y="216408"/>
            <a:chExt cx="5657991" cy="3898039"/>
          </a:xfrm>
        </p:grpSpPr>
        <p:pic>
          <p:nvPicPr>
            <p:cNvPr id="15" name="圖片 14" descr="一張含有 個人, 人群 的圖片&#10;&#10;自動產生的描述">
              <a:extLst>
                <a:ext uri="{FF2B5EF4-FFF2-40B4-BE49-F238E27FC236}">
                  <a16:creationId xmlns:a16="http://schemas.microsoft.com/office/drawing/2014/main" id="{07193731-290D-2B75-D6CD-0A18AFEF41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5206" r="4711" b="3"/>
            <a:stretch/>
          </p:blipFill>
          <p:spPr>
            <a:xfrm>
              <a:off x="3024649" y="216408"/>
              <a:ext cx="4676775" cy="3898039"/>
            </a:xfrm>
            <a:custGeom>
              <a:avLst/>
              <a:gdLst/>
              <a:ahLst/>
              <a:cxnLst/>
              <a:rect l="l" t="t" r="r" b="b"/>
              <a:pathLst>
                <a:path w="5846002" h="4872577">
                  <a:moveTo>
                    <a:pt x="343285" y="2953992"/>
                  </a:moveTo>
                  <a:cubicBezTo>
                    <a:pt x="343285" y="2953992"/>
                    <a:pt x="343285" y="2953992"/>
                    <a:pt x="849063" y="2953992"/>
                  </a:cubicBezTo>
                  <a:cubicBezTo>
                    <a:pt x="880743" y="2953992"/>
                    <a:pt x="911330" y="2971406"/>
                    <a:pt x="926624" y="2999703"/>
                  </a:cubicBezTo>
                  <a:cubicBezTo>
                    <a:pt x="926624" y="2999703"/>
                    <a:pt x="926624" y="2999703"/>
                    <a:pt x="1180059" y="3436136"/>
                  </a:cubicBezTo>
                  <a:cubicBezTo>
                    <a:pt x="1196445" y="3463345"/>
                    <a:pt x="1196445" y="3498172"/>
                    <a:pt x="1180059" y="3525382"/>
                  </a:cubicBezTo>
                  <a:cubicBezTo>
                    <a:pt x="1180059" y="3525382"/>
                    <a:pt x="1180059" y="3525382"/>
                    <a:pt x="926624" y="3961814"/>
                  </a:cubicBezTo>
                  <a:cubicBezTo>
                    <a:pt x="911330" y="3990111"/>
                    <a:pt x="880743" y="4007525"/>
                    <a:pt x="849063" y="4007525"/>
                  </a:cubicBezTo>
                  <a:cubicBezTo>
                    <a:pt x="849063" y="4007525"/>
                    <a:pt x="849063" y="4007525"/>
                    <a:pt x="343285" y="4007525"/>
                  </a:cubicBezTo>
                  <a:cubicBezTo>
                    <a:pt x="310513" y="4007525"/>
                    <a:pt x="281019" y="3990111"/>
                    <a:pt x="264633" y="3961814"/>
                  </a:cubicBezTo>
                  <a:cubicBezTo>
                    <a:pt x="264633" y="3961814"/>
                    <a:pt x="264633" y="3961814"/>
                    <a:pt x="12290" y="3525382"/>
                  </a:cubicBezTo>
                  <a:cubicBezTo>
                    <a:pt x="-4096" y="3498172"/>
                    <a:pt x="-4096" y="3463345"/>
                    <a:pt x="12290" y="3436136"/>
                  </a:cubicBezTo>
                  <a:cubicBezTo>
                    <a:pt x="12290" y="3436136"/>
                    <a:pt x="12290" y="3436136"/>
                    <a:pt x="264633" y="2999703"/>
                  </a:cubicBezTo>
                  <a:cubicBezTo>
                    <a:pt x="281019" y="2971406"/>
                    <a:pt x="310513" y="2953992"/>
                    <a:pt x="343285" y="2953992"/>
                  </a:cubicBezTo>
                  <a:close/>
                  <a:moveTo>
                    <a:pt x="2353334" y="538808"/>
                  </a:moveTo>
                  <a:cubicBezTo>
                    <a:pt x="2353334" y="538808"/>
                    <a:pt x="2353334" y="538808"/>
                    <a:pt x="2613403" y="538808"/>
                  </a:cubicBezTo>
                  <a:lnTo>
                    <a:pt x="2643742" y="538808"/>
                  </a:lnTo>
                  <a:lnTo>
                    <a:pt x="2672692" y="588661"/>
                  </a:lnTo>
                  <a:cubicBezTo>
                    <a:pt x="2713002" y="658078"/>
                    <a:pt x="2759909" y="738855"/>
                    <a:pt x="2814491" y="832849"/>
                  </a:cubicBezTo>
                  <a:cubicBezTo>
                    <a:pt x="2839586" y="874521"/>
                    <a:pt x="2839586" y="927860"/>
                    <a:pt x="2814491" y="969531"/>
                  </a:cubicBezTo>
                  <a:cubicBezTo>
                    <a:pt x="2814491" y="969531"/>
                    <a:pt x="2814491" y="969531"/>
                    <a:pt x="2426350" y="1637936"/>
                  </a:cubicBezTo>
                  <a:cubicBezTo>
                    <a:pt x="2402927" y="1681274"/>
                    <a:pt x="2356083" y="1707943"/>
                    <a:pt x="2307565" y="1707943"/>
                  </a:cubicBezTo>
                  <a:cubicBezTo>
                    <a:pt x="2307565" y="1707943"/>
                    <a:pt x="2307565" y="1707943"/>
                    <a:pt x="1532956" y="1707943"/>
                  </a:cubicBezTo>
                  <a:cubicBezTo>
                    <a:pt x="1520409" y="1707943"/>
                    <a:pt x="1508175" y="1706276"/>
                    <a:pt x="1496490" y="1703099"/>
                  </a:cubicBezTo>
                  <a:lnTo>
                    <a:pt x="1471408" y="1692583"/>
                  </a:lnTo>
                  <a:lnTo>
                    <a:pt x="1486736" y="1666073"/>
                  </a:lnTo>
                  <a:cubicBezTo>
                    <a:pt x="1625328" y="1426376"/>
                    <a:pt x="1802725" y="1119564"/>
                    <a:pt x="2029793" y="726844"/>
                  </a:cubicBezTo>
                  <a:cubicBezTo>
                    <a:pt x="2097197" y="610441"/>
                    <a:pt x="2218525" y="538808"/>
                    <a:pt x="2353334" y="538808"/>
                  </a:cubicBezTo>
                  <a:close/>
                  <a:moveTo>
                    <a:pt x="1487085" y="0"/>
                  </a:moveTo>
                  <a:cubicBezTo>
                    <a:pt x="1487085" y="0"/>
                    <a:pt x="1487085" y="0"/>
                    <a:pt x="2360840" y="0"/>
                  </a:cubicBezTo>
                  <a:cubicBezTo>
                    <a:pt x="2415568" y="0"/>
                    <a:pt x="2468407" y="30084"/>
                    <a:pt x="2494828" y="78969"/>
                  </a:cubicBezTo>
                  <a:cubicBezTo>
                    <a:pt x="2494828" y="78969"/>
                    <a:pt x="2494828" y="78969"/>
                    <a:pt x="2729665" y="483373"/>
                  </a:cubicBezTo>
                  <a:lnTo>
                    <a:pt x="2756194" y="529058"/>
                  </a:lnTo>
                  <a:lnTo>
                    <a:pt x="2735320" y="529058"/>
                  </a:lnTo>
                  <a:lnTo>
                    <a:pt x="2636659" y="529058"/>
                  </a:lnTo>
                  <a:lnTo>
                    <a:pt x="2593799" y="455250"/>
                  </a:lnTo>
                  <a:cubicBezTo>
                    <a:pt x="2430052" y="173267"/>
                    <a:pt x="2430052" y="173267"/>
                    <a:pt x="2430052" y="173267"/>
                  </a:cubicBezTo>
                  <a:cubicBezTo>
                    <a:pt x="2406629" y="129929"/>
                    <a:pt x="2359785" y="103259"/>
                    <a:pt x="2311267" y="103259"/>
                  </a:cubicBezTo>
                  <a:cubicBezTo>
                    <a:pt x="1536658" y="103259"/>
                    <a:pt x="1536658" y="103259"/>
                    <a:pt x="1536658" y="103259"/>
                  </a:cubicBezTo>
                  <a:cubicBezTo>
                    <a:pt x="1486468" y="103259"/>
                    <a:pt x="1441296" y="129929"/>
                    <a:pt x="1416201" y="173267"/>
                  </a:cubicBezTo>
                  <a:cubicBezTo>
                    <a:pt x="1029733" y="841671"/>
                    <a:pt x="1029733" y="841671"/>
                    <a:pt x="1029733" y="841671"/>
                  </a:cubicBezTo>
                  <a:cubicBezTo>
                    <a:pt x="1004637" y="883343"/>
                    <a:pt x="1004637" y="936682"/>
                    <a:pt x="1029733" y="978353"/>
                  </a:cubicBezTo>
                  <a:cubicBezTo>
                    <a:pt x="1416201" y="1646758"/>
                    <a:pt x="1416201" y="1646758"/>
                    <a:pt x="1416201" y="1646758"/>
                  </a:cubicBezTo>
                  <a:cubicBezTo>
                    <a:pt x="1428749" y="1668427"/>
                    <a:pt x="1446315" y="1685929"/>
                    <a:pt x="1467019" y="1698013"/>
                  </a:cubicBezTo>
                  <a:lnTo>
                    <a:pt x="1472899" y="1700478"/>
                  </a:lnTo>
                  <a:lnTo>
                    <a:pt x="1441377" y="1754996"/>
                  </a:lnTo>
                  <a:lnTo>
                    <a:pt x="1417933" y="1795543"/>
                  </a:lnTo>
                  <a:lnTo>
                    <a:pt x="1442249" y="1805738"/>
                  </a:lnTo>
                  <a:cubicBezTo>
                    <a:pt x="1455430" y="1809322"/>
                    <a:pt x="1469230" y="1811202"/>
                    <a:pt x="1483383" y="1811202"/>
                  </a:cubicBezTo>
                  <a:cubicBezTo>
                    <a:pt x="2357138" y="1811202"/>
                    <a:pt x="2357138" y="1811202"/>
                    <a:pt x="2357138" y="1811202"/>
                  </a:cubicBezTo>
                  <a:cubicBezTo>
                    <a:pt x="2411866" y="1811202"/>
                    <a:pt x="2464705" y="1781120"/>
                    <a:pt x="2491126" y="1732235"/>
                  </a:cubicBezTo>
                  <a:cubicBezTo>
                    <a:pt x="2928947" y="978278"/>
                    <a:pt x="2928947" y="978278"/>
                    <a:pt x="2928947" y="978278"/>
                  </a:cubicBezTo>
                  <a:cubicBezTo>
                    <a:pt x="2957254" y="931274"/>
                    <a:pt x="2957254" y="871108"/>
                    <a:pt x="2928947" y="824102"/>
                  </a:cubicBezTo>
                  <a:cubicBezTo>
                    <a:pt x="2874220" y="729858"/>
                    <a:pt x="2826333" y="647394"/>
                    <a:pt x="2784432" y="575238"/>
                  </a:cubicBezTo>
                  <a:lnTo>
                    <a:pt x="2763277" y="538808"/>
                  </a:lnTo>
                  <a:lnTo>
                    <a:pt x="2861280" y="538808"/>
                  </a:lnTo>
                  <a:cubicBezTo>
                    <a:pt x="3166048" y="538808"/>
                    <a:pt x="3653676" y="538808"/>
                    <a:pt x="4433881" y="538808"/>
                  </a:cubicBezTo>
                  <a:cubicBezTo>
                    <a:pt x="4564197" y="538808"/>
                    <a:pt x="4690018" y="610441"/>
                    <a:pt x="4752929" y="726844"/>
                  </a:cubicBezTo>
                  <a:cubicBezTo>
                    <a:pt x="4752929" y="726844"/>
                    <a:pt x="4752929" y="726844"/>
                    <a:pt x="5795449" y="2522134"/>
                  </a:cubicBezTo>
                  <a:cubicBezTo>
                    <a:pt x="5862854" y="2634060"/>
                    <a:pt x="5862854" y="2777325"/>
                    <a:pt x="5795449" y="2889251"/>
                  </a:cubicBezTo>
                  <a:cubicBezTo>
                    <a:pt x="5795449" y="2889251"/>
                    <a:pt x="5795449" y="2889251"/>
                    <a:pt x="4752929" y="4684542"/>
                  </a:cubicBezTo>
                  <a:cubicBezTo>
                    <a:pt x="4690018" y="4800945"/>
                    <a:pt x="4564197" y="4872577"/>
                    <a:pt x="4433881" y="4872577"/>
                  </a:cubicBezTo>
                  <a:cubicBezTo>
                    <a:pt x="4433881" y="4872577"/>
                    <a:pt x="4433881" y="4872577"/>
                    <a:pt x="2353334" y="4872577"/>
                  </a:cubicBezTo>
                  <a:cubicBezTo>
                    <a:pt x="2218525" y="4872577"/>
                    <a:pt x="2097197" y="4800945"/>
                    <a:pt x="2029793" y="4684542"/>
                  </a:cubicBezTo>
                  <a:cubicBezTo>
                    <a:pt x="2029793" y="4684542"/>
                    <a:pt x="2029793" y="4684542"/>
                    <a:pt x="991766" y="2889251"/>
                  </a:cubicBezTo>
                  <a:cubicBezTo>
                    <a:pt x="924361" y="2777325"/>
                    <a:pt x="924361" y="2634060"/>
                    <a:pt x="991766" y="2522134"/>
                  </a:cubicBezTo>
                  <a:cubicBezTo>
                    <a:pt x="991766" y="2522134"/>
                    <a:pt x="991766" y="2522134"/>
                    <a:pt x="1377193" y="1855530"/>
                  </a:cubicBezTo>
                  <a:lnTo>
                    <a:pt x="1409676" y="1799352"/>
                  </a:lnTo>
                  <a:lnTo>
                    <a:pt x="1408533" y="1798873"/>
                  </a:lnTo>
                  <a:cubicBezTo>
                    <a:pt x="1385179" y="1785241"/>
                    <a:pt x="1365364" y="1765500"/>
                    <a:pt x="1351210" y="1741057"/>
                  </a:cubicBezTo>
                  <a:cubicBezTo>
                    <a:pt x="1351210" y="1741057"/>
                    <a:pt x="1351210" y="1741057"/>
                    <a:pt x="915276" y="987100"/>
                  </a:cubicBezTo>
                  <a:cubicBezTo>
                    <a:pt x="886968" y="940096"/>
                    <a:pt x="886968" y="879930"/>
                    <a:pt x="915276" y="832924"/>
                  </a:cubicBezTo>
                  <a:cubicBezTo>
                    <a:pt x="915276" y="832924"/>
                    <a:pt x="915276" y="832924"/>
                    <a:pt x="1351210" y="78969"/>
                  </a:cubicBezTo>
                  <a:cubicBezTo>
                    <a:pt x="1379517" y="30084"/>
                    <a:pt x="1430471" y="0"/>
                    <a:pt x="1487085" y="0"/>
                  </a:cubicBezTo>
                  <a:close/>
                </a:path>
              </a:pathLst>
            </a:custGeom>
          </p:spPr>
        </p:pic>
        <p:pic>
          <p:nvPicPr>
            <p:cNvPr id="16" name="圖片 15" descr="一張含有 室外, 天空, 草 的圖片&#10;&#10;自動產生的描述">
              <a:extLst>
                <a:ext uri="{FF2B5EF4-FFF2-40B4-BE49-F238E27FC236}">
                  <a16:creationId xmlns:a16="http://schemas.microsoft.com/office/drawing/2014/main" id="{94E95B18-75C4-0922-DAB1-D98BD5E235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4739" b="2"/>
            <a:stretch/>
          </p:blipFill>
          <p:spPr>
            <a:xfrm>
              <a:off x="2043433" y="2334433"/>
              <a:ext cx="1962431" cy="1733963"/>
            </a:xfrm>
            <a:custGeom>
              <a:avLst/>
              <a:gdLst/>
              <a:ahLst/>
              <a:cxnLst/>
              <a:rect l="l" t="t" r="r" b="b"/>
              <a:pathLst>
                <a:path w="4166726" h="3681631">
                  <a:moveTo>
                    <a:pt x="1199629" y="0"/>
                  </a:moveTo>
                  <a:cubicBezTo>
                    <a:pt x="1199629" y="0"/>
                    <a:pt x="1199629" y="0"/>
                    <a:pt x="2967099" y="0"/>
                  </a:cubicBezTo>
                  <a:cubicBezTo>
                    <a:pt x="3077805" y="0"/>
                    <a:pt x="3184693" y="60854"/>
                    <a:pt x="3238137" y="159741"/>
                  </a:cubicBezTo>
                  <a:cubicBezTo>
                    <a:pt x="3238137" y="159741"/>
                    <a:pt x="3238137" y="159741"/>
                    <a:pt x="4123780" y="1684879"/>
                  </a:cubicBezTo>
                  <a:cubicBezTo>
                    <a:pt x="4181042" y="1779962"/>
                    <a:pt x="4181042" y="1901669"/>
                    <a:pt x="4123780" y="1996753"/>
                  </a:cubicBezTo>
                  <a:cubicBezTo>
                    <a:pt x="4123780" y="1996753"/>
                    <a:pt x="4123780" y="1996753"/>
                    <a:pt x="3238137" y="3521891"/>
                  </a:cubicBezTo>
                  <a:cubicBezTo>
                    <a:pt x="3184693" y="3620778"/>
                    <a:pt x="3077805" y="3681631"/>
                    <a:pt x="2967099" y="3681631"/>
                  </a:cubicBezTo>
                  <a:cubicBezTo>
                    <a:pt x="2967099" y="3681631"/>
                    <a:pt x="2967099" y="3681631"/>
                    <a:pt x="1199629" y="3681631"/>
                  </a:cubicBezTo>
                  <a:cubicBezTo>
                    <a:pt x="1085105" y="3681631"/>
                    <a:pt x="982035" y="3620778"/>
                    <a:pt x="924774" y="3521891"/>
                  </a:cubicBezTo>
                  <a:cubicBezTo>
                    <a:pt x="924774" y="3521891"/>
                    <a:pt x="924774" y="3521891"/>
                    <a:pt x="42947" y="1996753"/>
                  </a:cubicBezTo>
                  <a:cubicBezTo>
                    <a:pt x="-14315" y="1901669"/>
                    <a:pt x="-14315" y="1779962"/>
                    <a:pt x="42947" y="1684879"/>
                  </a:cubicBezTo>
                  <a:cubicBezTo>
                    <a:pt x="42947" y="1684879"/>
                    <a:pt x="42947" y="1684879"/>
                    <a:pt x="924774" y="159741"/>
                  </a:cubicBezTo>
                  <a:cubicBezTo>
                    <a:pt x="982035" y="60854"/>
                    <a:pt x="1085105" y="0"/>
                    <a:pt x="1199629" y="0"/>
                  </a:cubicBezTo>
                  <a:close/>
                </a:path>
              </a:pathLst>
            </a:custGeom>
            <a:ln w="158750">
              <a:solidFill>
                <a:schemeClr val="bg1"/>
              </a:solidFill>
            </a:ln>
          </p:spPr>
        </p:pic>
      </p:grp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95358A5C-1382-5646-8BEC-39B1A9399998}"/>
              </a:ext>
            </a:extLst>
          </p:cNvPr>
          <p:cNvSpPr txBox="1"/>
          <p:nvPr/>
        </p:nvSpPr>
        <p:spPr>
          <a:xfrm>
            <a:off x="622082" y="4011594"/>
            <a:ext cx="326880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第一級產業</a:t>
            </a:r>
            <a:endParaRPr lang="en-US" altLang="zh-TW" sz="2000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0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從事直接從自然界提取資源或利用天然資源的生產活動的行業，包括種植業、畜牧業、漁業、狩獵業和林業</a:t>
            </a:r>
            <a:endParaRPr lang="zh-TW" altLang="en-US" sz="2000" dirty="0">
              <a:solidFill>
                <a:srgbClr val="0070C0"/>
              </a:solidFill>
            </a:endParaRP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2FB0B19A-7F51-CF63-03C9-45FD171C8FF0}"/>
              </a:ext>
            </a:extLst>
          </p:cNvPr>
          <p:cNvSpPr txBox="1"/>
          <p:nvPr/>
        </p:nvSpPr>
        <p:spPr>
          <a:xfrm>
            <a:off x="3890886" y="141270"/>
            <a:ext cx="2689941" cy="2246769"/>
          </a:xfrm>
          <a:prstGeom prst="rect">
            <a:avLst/>
          </a:prstGeom>
          <a:solidFill>
            <a:srgbClr val="FFFFFF">
              <a:alpha val="72941"/>
            </a:srgb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r>
              <a:rPr lang="zh-TW" altLang="en-US" sz="2000" b="1" dirty="0">
                <a:solidFill>
                  <a:schemeClr val="accent4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第二級產業</a:t>
            </a:r>
            <a:endParaRPr lang="zh-TW" altLang="en-US" sz="2000" b="1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zh-TW" altLang="en-US" sz="2000" dirty="0">
                <a:solidFill>
                  <a:schemeClr val="accent4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從事將原料加工為半製成品或製成品的生產活動的行業，包括製造業、採掘業和礦業、建築業以及煤氣、電力、供水等</a:t>
            </a:r>
            <a:endParaRPr lang="zh-TW" altLang="en-US" sz="20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9" name="圖片 18" descr="一張含有 天空, 室外, 城市, 建築物 的圖片&#10;&#10;自動產生的描述">
            <a:extLst>
              <a:ext uri="{FF2B5EF4-FFF2-40B4-BE49-F238E27FC236}">
                <a16:creationId xmlns:a16="http://schemas.microsoft.com/office/drawing/2014/main" id="{7AC01A4B-7500-9371-2D1A-5F5B3359EF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682"/>
          <a:stretch/>
        </p:blipFill>
        <p:spPr>
          <a:xfrm>
            <a:off x="3890886" y="983228"/>
            <a:ext cx="8301112" cy="5874772"/>
          </a:xfrm>
          <a:custGeom>
            <a:avLst/>
            <a:gdLst/>
            <a:ahLst/>
            <a:cxnLst/>
            <a:rect l="l" t="t" r="r" b="b"/>
            <a:pathLst>
              <a:path w="8301112" h="5874772">
                <a:moveTo>
                  <a:pt x="3607511" y="0"/>
                </a:moveTo>
                <a:cubicBezTo>
                  <a:pt x="3607511" y="0"/>
                  <a:pt x="3607511" y="0"/>
                  <a:pt x="8106431" y="0"/>
                </a:cubicBezTo>
                <a:lnTo>
                  <a:pt x="8301112" y="0"/>
                </a:lnTo>
                <a:lnTo>
                  <a:pt x="8301112" y="5874772"/>
                </a:lnTo>
                <a:lnTo>
                  <a:pt x="27685" y="5874772"/>
                </a:lnTo>
                <a:lnTo>
                  <a:pt x="24376" y="5862584"/>
                </a:lnTo>
                <a:cubicBezTo>
                  <a:pt x="-24375" y="5631005"/>
                  <a:pt x="0" y="5362863"/>
                  <a:pt x="97502" y="5167850"/>
                </a:cubicBezTo>
                <a:cubicBezTo>
                  <a:pt x="97502" y="5167850"/>
                  <a:pt x="97502" y="5167850"/>
                  <a:pt x="2827510" y="438782"/>
                </a:cubicBezTo>
                <a:cubicBezTo>
                  <a:pt x="2973760" y="195014"/>
                  <a:pt x="3331265" y="0"/>
                  <a:pt x="3607511" y="0"/>
                </a:cubicBezTo>
                <a:close/>
              </a:path>
            </a:pathLst>
          </a:custGeom>
        </p:spPr>
      </p:pic>
      <p:sp>
        <p:nvSpPr>
          <p:cNvPr id="32" name="文字方塊 31">
            <a:extLst>
              <a:ext uri="{FF2B5EF4-FFF2-40B4-BE49-F238E27FC236}">
                <a16:creationId xmlns:a16="http://schemas.microsoft.com/office/drawing/2014/main" id="{A9B8F1EC-35FF-BE3B-C0AD-3CEEC0F9366D}"/>
              </a:ext>
            </a:extLst>
          </p:cNvPr>
          <p:cNvSpPr txBox="1"/>
          <p:nvPr/>
        </p:nvSpPr>
        <p:spPr>
          <a:xfrm>
            <a:off x="8993599" y="4952320"/>
            <a:ext cx="3087563" cy="1631216"/>
          </a:xfrm>
          <a:prstGeom prst="rect">
            <a:avLst/>
          </a:prstGeom>
          <a:solidFill>
            <a:srgbClr val="FFFFFF">
              <a:alpha val="83137"/>
            </a:srgb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r>
              <a:rPr lang="zh-TW" altLang="en-US" sz="20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第三級產業</a:t>
            </a:r>
            <a:endParaRPr lang="en-US" altLang="zh-TW" sz="2000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000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各種提供服務的生產活動的行業，包括零售業、旅遊業、金融業、文創業、會展業和教育等</a:t>
            </a:r>
          </a:p>
        </p:txBody>
      </p:sp>
      <p:sp>
        <p:nvSpPr>
          <p:cNvPr id="20" name="Oval 6">
            <a:extLst>
              <a:ext uri="{FF2B5EF4-FFF2-40B4-BE49-F238E27FC236}">
                <a16:creationId xmlns:a16="http://schemas.microsoft.com/office/drawing/2014/main" id="{6B22E5B8-874F-BBB2-5487-274360801D99}"/>
              </a:ext>
            </a:extLst>
          </p:cNvPr>
          <p:cNvSpPr/>
          <p:nvPr/>
        </p:nvSpPr>
        <p:spPr>
          <a:xfrm>
            <a:off x="7263094" y="219631"/>
            <a:ext cx="1961461" cy="953760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小知識</a:t>
            </a:r>
            <a:endParaRPr lang="en-HK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Title 3">
            <a:extLst>
              <a:ext uri="{FF2B5EF4-FFF2-40B4-BE49-F238E27FC236}">
                <a16:creationId xmlns:a16="http://schemas.microsoft.com/office/drawing/2014/main" id="{38504AF5-7D7E-6165-2921-FF42C2301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7011" y="376362"/>
            <a:ext cx="2142136" cy="640299"/>
          </a:xfrm>
          <a:noFill/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zh-TW" altLang="en-US" sz="36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三級產業</a:t>
            </a:r>
          </a:p>
        </p:txBody>
      </p:sp>
      <p:sp>
        <p:nvSpPr>
          <p:cNvPr id="33" name="Google Shape;116;p9">
            <a:extLst>
              <a:ext uri="{FF2B5EF4-FFF2-40B4-BE49-F238E27FC236}">
                <a16:creationId xmlns:a16="http://schemas.microsoft.com/office/drawing/2014/main" id="{FBF8AD21-94D5-9862-45A4-3BFF765D225C}"/>
              </a:ext>
            </a:extLst>
          </p:cNvPr>
          <p:cNvSpPr/>
          <p:nvPr/>
        </p:nvSpPr>
        <p:spPr>
          <a:xfrm>
            <a:off x="0" y="6581041"/>
            <a:ext cx="2009274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圖片來源：</a:t>
            </a:r>
            <a:r>
              <a:rPr lang="en-US" altLang="zh-TW" sz="1200" dirty="0" err="1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shutterstock</a:t>
            </a:r>
            <a:endParaRPr sz="1200" dirty="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</p:spTree>
    <p:extLst>
      <p:ext uri="{BB962C8B-B14F-4D97-AF65-F5344CB8AC3E}">
        <p14:creationId xmlns:p14="http://schemas.microsoft.com/office/powerpoint/2010/main" val="21801075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84;p6">
            <a:extLst>
              <a:ext uri="{FF2B5EF4-FFF2-40B4-BE49-F238E27FC236}">
                <a16:creationId xmlns:a16="http://schemas.microsoft.com/office/drawing/2014/main" id="{E2508FAB-D5D8-E67D-EE54-6C62FF61B4AB}"/>
              </a:ext>
            </a:extLst>
          </p:cNvPr>
          <p:cNvSpPr/>
          <p:nvPr/>
        </p:nvSpPr>
        <p:spPr>
          <a:xfrm>
            <a:off x="332566" y="1817390"/>
            <a:ext cx="11218441" cy="4159203"/>
          </a:xfrm>
          <a:prstGeom prst="roundRect">
            <a:avLst>
              <a:gd name="adj" fmla="val 843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ill Sans"/>
              <a:buNone/>
            </a:pPr>
            <a:endParaRPr sz="2800" b="0" i="0" u="none" strike="noStrike" cap="none" dirty="0">
              <a:solidFill>
                <a:srgbClr val="3F50A4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" name="Rectangle: Rounded Corners 1">
            <a:extLst>
              <a:ext uri="{FF2B5EF4-FFF2-40B4-BE49-F238E27FC236}">
                <a16:creationId xmlns:a16="http://schemas.microsoft.com/office/drawing/2014/main" id="{8D7A1255-E69C-8622-A5CB-2E9E316F4D65}"/>
              </a:ext>
            </a:extLst>
          </p:cNvPr>
          <p:cNvSpPr/>
          <p:nvPr/>
        </p:nvSpPr>
        <p:spPr>
          <a:xfrm>
            <a:off x="332566" y="894208"/>
            <a:ext cx="8100234" cy="759384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三級產業佔國內生產總值的變化 </a:t>
            </a:r>
          </a:p>
        </p:txBody>
      </p: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FB082214-9DEB-6F42-5FFE-DF151F4B1086}"/>
              </a:ext>
            </a:extLst>
          </p:cNvPr>
          <p:cNvGrpSpPr/>
          <p:nvPr/>
        </p:nvGrpSpPr>
        <p:grpSpPr>
          <a:xfrm>
            <a:off x="6116106" y="2363042"/>
            <a:ext cx="5806345" cy="3378983"/>
            <a:chOff x="6385655" y="2933078"/>
            <a:chExt cx="5806345" cy="3378983"/>
          </a:xfrm>
        </p:grpSpPr>
        <p:graphicFrame>
          <p:nvGraphicFramePr>
            <p:cNvPr id="14" name="圖表 13">
              <a:extLst>
                <a:ext uri="{FF2B5EF4-FFF2-40B4-BE49-F238E27FC236}">
                  <a16:creationId xmlns:a16="http://schemas.microsoft.com/office/drawing/2014/main" id="{845F1BF0-7E65-53C1-B5EE-2B6393ACDE14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717927196"/>
                </p:ext>
              </p:extLst>
            </p:nvPr>
          </p:nvGraphicFramePr>
          <p:xfrm>
            <a:off x="6385655" y="2952664"/>
            <a:ext cx="5676326" cy="335939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6" name="Google Shape;158;p14">
              <a:extLst>
                <a:ext uri="{FF2B5EF4-FFF2-40B4-BE49-F238E27FC236}">
                  <a16:creationId xmlns:a16="http://schemas.microsoft.com/office/drawing/2014/main" id="{7190D160-1D28-EAC8-704A-E0DBC8B472D9}"/>
                </a:ext>
              </a:extLst>
            </p:cNvPr>
            <p:cNvSpPr/>
            <p:nvPr/>
          </p:nvSpPr>
          <p:spPr>
            <a:xfrm>
              <a:off x="6634879" y="2933078"/>
              <a:ext cx="5557121" cy="533968"/>
            </a:xfrm>
            <a:prstGeom prst="rect">
              <a:avLst/>
            </a:prstGeom>
            <a:noFill/>
            <a:ln w="12700" cap="flat" cmpd="sng">
              <a:noFill/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zh-TW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/>
                  <a:sym typeface="Times New Roman"/>
                </a:rPr>
                <a:t>1978-2020</a:t>
              </a:r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/>
                  <a:sym typeface="Times New Roman"/>
                </a:rPr>
                <a:t>年各產業佔國內生產總值的比重（百分比）</a:t>
              </a:r>
            </a:p>
          </p:txBody>
        </p:sp>
      </p:grp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7593AC25-AAD2-52E1-A9DA-7AA20C3D5BE9}"/>
              </a:ext>
            </a:extLst>
          </p:cNvPr>
          <p:cNvSpPr txBox="1"/>
          <p:nvPr/>
        </p:nvSpPr>
        <p:spPr>
          <a:xfrm>
            <a:off x="548680" y="2035445"/>
            <a:ext cx="6251536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zh-TW" altLang="en-US" sz="30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深圳的轉型反映了改革開放以來，</a:t>
            </a:r>
            <a:r>
              <a:rPr lang="zh-TW" altLang="en-US" sz="3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中國產業結構穩步升級</a:t>
            </a:r>
            <a:r>
              <a:rPr lang="zh-TW" altLang="en-US" sz="30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3000" dirty="0">
              <a:solidFill>
                <a:schemeClr val="tx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altLang="zh-TW" sz="3000" dirty="0">
              <a:solidFill>
                <a:schemeClr val="tx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zh-TW" altLang="en-US" sz="30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農業、工業（第一、二級產業）佔國內生產總值比重逐漸下降，服務業（第三級產業）佔比則持續攀升。</a:t>
            </a:r>
          </a:p>
        </p:txBody>
      </p:sp>
      <p:sp>
        <p:nvSpPr>
          <p:cNvPr id="18" name="Google Shape;237;p22">
            <a:extLst>
              <a:ext uri="{FF2B5EF4-FFF2-40B4-BE49-F238E27FC236}">
                <a16:creationId xmlns:a16="http://schemas.microsoft.com/office/drawing/2014/main" id="{DFA2FC0E-BF4A-4BFB-9AAE-7C673E6B60C1}"/>
              </a:ext>
            </a:extLst>
          </p:cNvPr>
          <p:cNvSpPr/>
          <p:nvPr/>
        </p:nvSpPr>
        <p:spPr>
          <a:xfrm>
            <a:off x="6930236" y="5311191"/>
            <a:ext cx="293944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000" dirty="0">
                <a:latin typeface="Gill Sans"/>
                <a:ea typeface="Gill Sans"/>
                <a:cs typeface="Gill Sans"/>
                <a:sym typeface="Gill Sans"/>
              </a:rPr>
              <a:t>資料來源：</a:t>
            </a:r>
            <a:r>
              <a:rPr lang="zh-TW" altLang="en-US" sz="1000" dirty="0">
                <a:latin typeface="Gill Sans"/>
                <a:ea typeface="Gill Sans"/>
                <a:cs typeface="Gill Sans"/>
                <a:sym typeface="Gill Sans"/>
              </a:rPr>
              <a:t>中國國家統計局</a:t>
            </a:r>
            <a:r>
              <a:rPr lang="zh-TW" sz="1000" dirty="0">
                <a:latin typeface="Gill Sans"/>
                <a:ea typeface="Gill Sans"/>
                <a:cs typeface="Gill Sans"/>
                <a:sym typeface="Gill Sans"/>
              </a:rPr>
              <a:t>《</a:t>
            </a:r>
            <a:r>
              <a:rPr lang="zh-TW" altLang="en-US" sz="1000" dirty="0">
                <a:latin typeface="Gill Sans"/>
                <a:ea typeface="Gill Sans"/>
                <a:cs typeface="Gill Sans"/>
                <a:sym typeface="Gill Sans"/>
              </a:rPr>
              <a:t>中國統計年鑑</a:t>
            </a:r>
            <a:r>
              <a:rPr lang="en-US" altLang="zh-TW" sz="1000" dirty="0">
                <a:latin typeface="Gill Sans"/>
                <a:ea typeface="Gill Sans"/>
                <a:cs typeface="Gill Sans"/>
                <a:sym typeface="Gill Sans"/>
              </a:rPr>
              <a:t>2021</a:t>
            </a:r>
            <a:r>
              <a:rPr lang="zh-TW" sz="1000" dirty="0">
                <a:latin typeface="Gill Sans"/>
                <a:ea typeface="Gill Sans"/>
                <a:cs typeface="Gill Sans"/>
                <a:sym typeface="Gill Sans"/>
              </a:rPr>
              <a:t>》</a:t>
            </a:r>
            <a:endParaRPr sz="10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000" dirty="0">
                <a:latin typeface="Gill Sans"/>
                <a:ea typeface="Gill Sans"/>
                <a:cs typeface="Gill Sans"/>
                <a:sym typeface="Gill Sans"/>
              </a:rPr>
              <a:t>http://www.stats.gov.cn/tjsj/ndsj/2021/indexch.htm</a:t>
            </a:r>
            <a:endParaRPr sz="1000" dirty="0"/>
          </a:p>
        </p:txBody>
      </p:sp>
      <p:sp>
        <p:nvSpPr>
          <p:cNvPr id="19" name="Google Shape;234;p22">
            <a:extLst>
              <a:ext uri="{FF2B5EF4-FFF2-40B4-BE49-F238E27FC236}">
                <a16:creationId xmlns:a16="http://schemas.microsoft.com/office/drawing/2014/main" id="{31D7738F-ABC3-B647-5CF6-DC7A7677AE51}"/>
              </a:ext>
            </a:extLst>
          </p:cNvPr>
          <p:cNvSpPr/>
          <p:nvPr/>
        </p:nvSpPr>
        <p:spPr>
          <a:xfrm rot="-5400000">
            <a:off x="10946799" y="921181"/>
            <a:ext cx="1984495" cy="516038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32427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 b="1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0" name="Google Shape;235;p22">
            <a:extLst>
              <a:ext uri="{FF2B5EF4-FFF2-40B4-BE49-F238E27FC236}">
                <a16:creationId xmlns:a16="http://schemas.microsoft.com/office/drawing/2014/main" id="{FD2E37FC-DCE6-30A9-04EF-A0589E3F1C16}"/>
              </a:ext>
            </a:extLst>
          </p:cNvPr>
          <p:cNvSpPr txBox="1"/>
          <p:nvPr/>
        </p:nvSpPr>
        <p:spPr>
          <a:xfrm>
            <a:off x="11681026" y="232456"/>
            <a:ext cx="510974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課堂活動</a:t>
            </a:r>
            <a:endParaRPr sz="2400" b="1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2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719026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84;p6">
            <a:extLst>
              <a:ext uri="{FF2B5EF4-FFF2-40B4-BE49-F238E27FC236}">
                <a16:creationId xmlns:a16="http://schemas.microsoft.com/office/drawing/2014/main" id="{DBF8799E-D48A-6765-E078-7272DFEDF009}"/>
              </a:ext>
            </a:extLst>
          </p:cNvPr>
          <p:cNvSpPr/>
          <p:nvPr/>
        </p:nvSpPr>
        <p:spPr>
          <a:xfrm>
            <a:off x="587089" y="1349399"/>
            <a:ext cx="11218441" cy="3873050"/>
          </a:xfrm>
          <a:prstGeom prst="roundRect">
            <a:avLst>
              <a:gd name="adj" fmla="val 843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ill Sans"/>
              <a:buNone/>
            </a:pPr>
            <a:endParaRPr lang="zh-TW" altLang="en-US" sz="2300" dirty="0">
              <a:solidFill>
                <a:schemeClr val="tx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Gill Sans"/>
            </a:endParaRPr>
          </a:p>
        </p:txBody>
      </p:sp>
      <p:sp>
        <p:nvSpPr>
          <p:cNvPr id="4" name="Rectangle: Rounded Corners 1">
            <a:extLst>
              <a:ext uri="{FF2B5EF4-FFF2-40B4-BE49-F238E27FC236}">
                <a16:creationId xmlns:a16="http://schemas.microsoft.com/office/drawing/2014/main" id="{B71BDB3D-F759-3473-D227-626FB44A53CC}"/>
              </a:ext>
            </a:extLst>
          </p:cNvPr>
          <p:cNvSpPr/>
          <p:nvPr/>
        </p:nvSpPr>
        <p:spPr>
          <a:xfrm>
            <a:off x="587089" y="394588"/>
            <a:ext cx="5936259" cy="759384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中國的工業發展及升級</a:t>
            </a:r>
          </a:p>
        </p:txBody>
      </p:sp>
      <p:sp>
        <p:nvSpPr>
          <p:cNvPr id="5" name="文本框 2">
            <a:extLst>
              <a:ext uri="{FF2B5EF4-FFF2-40B4-BE49-F238E27FC236}">
                <a16:creationId xmlns:a16="http://schemas.microsoft.com/office/drawing/2014/main" id="{C76A3407-3A1D-6AF4-AD32-A835BF2C6CF2}"/>
              </a:ext>
            </a:extLst>
          </p:cNvPr>
          <p:cNvSpPr txBox="1"/>
          <p:nvPr/>
        </p:nvSpPr>
        <p:spPr>
          <a:xfrm>
            <a:off x="0" y="5996226"/>
            <a:ext cx="676156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zh-TW" altLang="en-US" sz="1000" dirty="0">
                <a:latin typeface="標楷體" panose="03000509000000000000" pitchFamily="65" charset="-120"/>
                <a:ea typeface="標楷體" panose="03000509000000000000" pitchFamily="65" charset="-120"/>
              </a:rPr>
              <a:t>資料來源：</a:t>
            </a:r>
            <a:endParaRPr lang="en-US" altLang="zh-TW" sz="1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>
              <a:defRPr/>
            </a:pPr>
            <a:r>
              <a:rPr lang="en-US" altLang="zh-TW" sz="1000" dirty="0">
                <a:latin typeface="標楷體" panose="03000509000000000000" pitchFamily="65" charset="-120"/>
                <a:ea typeface="標楷體" panose="03000509000000000000" pitchFamily="65" charset="-120"/>
              </a:rPr>
              <a:t>〈</a:t>
            </a:r>
            <a:r>
              <a:rPr lang="zh-CN" altLang="en-US" sz="1000" dirty="0">
                <a:latin typeface="標楷體" panose="03000509000000000000" pitchFamily="65" charset="-120"/>
                <a:ea typeface="標楷體" panose="03000509000000000000" pitchFamily="65" charset="-120"/>
              </a:rPr>
              <a:t>服務業風雨砥礪七十載  新時代踏浪潮頭領航行</a:t>
            </a:r>
            <a:r>
              <a:rPr lang="en-US" altLang="zh-TW" sz="1000" dirty="0">
                <a:latin typeface="標楷體" panose="03000509000000000000" pitchFamily="65" charset="-120"/>
                <a:ea typeface="標楷體" panose="03000509000000000000" pitchFamily="65" charset="-120"/>
              </a:rPr>
              <a:t>〉</a:t>
            </a:r>
            <a:r>
              <a:rPr lang="zh-TW" altLang="en-US" sz="1000" dirty="0">
                <a:latin typeface="標楷體" panose="03000509000000000000" pitchFamily="65" charset="-120"/>
                <a:ea typeface="標楷體" panose="03000509000000000000" pitchFamily="65" charset="-120"/>
              </a:rPr>
              <a:t>，國家統計局網頁，</a:t>
            </a:r>
            <a:r>
              <a:rPr lang="en-US" altLang="zh-TW" sz="1000" dirty="0">
                <a:latin typeface="標楷體" panose="03000509000000000000" pitchFamily="65" charset="-120"/>
                <a:ea typeface="標楷體" panose="03000509000000000000" pitchFamily="65" charset="-120"/>
              </a:rPr>
              <a:t>2019</a:t>
            </a:r>
            <a:r>
              <a:rPr lang="zh-TW" altLang="en-US" sz="1000" dirty="0"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en-US" altLang="zh-TW" sz="1000" dirty="0">
                <a:latin typeface="標楷體" panose="03000509000000000000" pitchFamily="65" charset="-120"/>
                <a:ea typeface="標楷體" panose="03000509000000000000" pitchFamily="65" charset="-120"/>
              </a:rPr>
              <a:t>7</a:t>
            </a:r>
            <a:r>
              <a:rPr lang="zh-TW" altLang="en-US" sz="1000" dirty="0"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en-US" altLang="zh-TW" sz="10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22</a:t>
            </a:r>
            <a:r>
              <a:rPr lang="zh-TW" altLang="en-US" sz="10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日。 </a:t>
            </a:r>
            <a:r>
              <a:rPr lang="en-US" altLang="zh-TW" sz="10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http://m.news.cctv.com/2019/07/22/ARTIeJ0vjKDgxRcEJ9slrcEK190722.shtm</a:t>
            </a:r>
            <a:r>
              <a:rPr lang="en-US" altLang="zh-TW" sz="10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</a:t>
            </a:r>
            <a:endParaRPr lang="en-US" altLang="zh-TW" sz="1000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en-US" altLang="zh-TW" sz="10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〈GDP</a:t>
            </a:r>
            <a:r>
              <a:rPr lang="zh-TW" altLang="en-US" sz="10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破百萬億元的中國答卷</a:t>
            </a:r>
            <a:r>
              <a:rPr lang="en-US" altLang="zh-TW" sz="10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〉</a:t>
            </a:r>
            <a:r>
              <a:rPr lang="zh-TW" altLang="en-US" sz="10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，中華人民共和國中央人民政府網頁 ，</a:t>
            </a:r>
            <a:r>
              <a:rPr lang="en-US" altLang="zh-TW" sz="10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2021</a:t>
            </a:r>
            <a:r>
              <a:rPr lang="zh-TW" altLang="en-US" sz="10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年</a:t>
            </a:r>
            <a:r>
              <a:rPr lang="en-US" altLang="zh-TW" sz="10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1</a:t>
            </a:r>
            <a:r>
              <a:rPr lang="zh-TW" altLang="en-US" sz="10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月</a:t>
            </a:r>
            <a:r>
              <a:rPr lang="en-US" altLang="zh-TW" sz="10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19</a:t>
            </a:r>
            <a:r>
              <a:rPr lang="zh-TW" altLang="en-US" sz="10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日。</a:t>
            </a:r>
            <a:r>
              <a:rPr lang="en-US" altLang="zh-TW" sz="10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http://www.gov.cn/xinwen/2021-01/19/content_5580906.htmml</a:t>
            </a:r>
            <a:endParaRPr lang="zh-TW" altLang="en-US" sz="1000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172AF966-59E0-4AF6-5D9A-4DF85536D6F5}"/>
              </a:ext>
            </a:extLst>
          </p:cNvPr>
          <p:cNvSpPr txBox="1"/>
          <p:nvPr/>
        </p:nvSpPr>
        <p:spPr>
          <a:xfrm>
            <a:off x="792716" y="1635551"/>
            <a:ext cx="10606567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zh-TW" altLang="en-US" sz="25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改革開放以來，中國建立了門類齊全的現代工業體系，規模躍居世界第一，支撐中國從貧窮落後的農業國到現代化工業國、再到具有全球影響力的經濟大國的轉變。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zh-TW" altLang="en-US" sz="25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工業佔國內生產總值比重逐漸下降，但</a:t>
            </a:r>
            <a:r>
              <a:rPr lang="zh-TW" altLang="en-US" sz="25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工業結構卻出現「質」的變化</a:t>
            </a:r>
            <a:r>
              <a:rPr lang="zh-TW" altLang="en-US" sz="25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。中國製造業逐步向「中國智造」、「中國創造」發展。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zh-TW" altLang="en-US" sz="25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同時，</a:t>
            </a:r>
            <a:r>
              <a:rPr lang="zh-TW" altLang="en-US" sz="25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服務業佔比持續攀升</a:t>
            </a:r>
            <a:r>
              <a:rPr lang="zh-TW" altLang="en-US" sz="25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r>
              <a:rPr lang="en-US" altLang="zh-TW" sz="25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1978-2020</a:t>
            </a:r>
            <a:r>
              <a:rPr lang="zh-TW" altLang="en-US" sz="25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年，中國服務業增加值從</a:t>
            </a:r>
            <a:r>
              <a:rPr lang="en-US" altLang="zh-TW" sz="25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905</a:t>
            </a:r>
            <a:r>
              <a:rPr lang="zh-TW" altLang="en-US" sz="25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億元增長到</a:t>
            </a:r>
            <a:r>
              <a:rPr lang="en-US" altLang="zh-TW" sz="25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553,977</a:t>
            </a:r>
            <a:r>
              <a:rPr lang="zh-TW" altLang="en-US" sz="25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億元，年均增長</a:t>
            </a:r>
            <a:r>
              <a:rPr lang="en-US" altLang="zh-TW" sz="25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11.6%</a:t>
            </a:r>
            <a:r>
              <a:rPr lang="zh-TW" altLang="en-US" sz="25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。服務業已經成為經濟增長的主動力。從</a:t>
            </a:r>
            <a:r>
              <a:rPr lang="en-US" altLang="zh-TW" sz="25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2013</a:t>
            </a:r>
            <a:r>
              <a:rPr lang="zh-TW" altLang="en-US" sz="25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年佔比超過工業，如今已佔國內生產總值的一半。</a:t>
            </a:r>
          </a:p>
        </p:txBody>
      </p:sp>
      <p:sp>
        <p:nvSpPr>
          <p:cNvPr id="9" name="Google Shape;116;p9">
            <a:extLst>
              <a:ext uri="{FF2B5EF4-FFF2-40B4-BE49-F238E27FC236}">
                <a16:creationId xmlns:a16="http://schemas.microsoft.com/office/drawing/2014/main" id="{ACF4E56E-BC5A-99BA-AC65-AA5F825EE7AF}"/>
              </a:ext>
            </a:extLst>
          </p:cNvPr>
          <p:cNvSpPr/>
          <p:nvPr/>
        </p:nvSpPr>
        <p:spPr>
          <a:xfrm>
            <a:off x="7655506" y="6150154"/>
            <a:ext cx="1651269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圖片來源：</a:t>
            </a:r>
            <a:r>
              <a:rPr lang="zh-TW" altLang="en-US" sz="1200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視覺中國</a:t>
            </a:r>
            <a:endParaRPr sz="1200" dirty="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pic>
        <p:nvPicPr>
          <p:cNvPr id="12" name="圖片 11" descr="一張含有 室內, 個人, 玩具 的圖片&#10;&#10;自動產生的描述">
            <a:extLst>
              <a:ext uri="{FF2B5EF4-FFF2-40B4-BE49-F238E27FC236}">
                <a16:creationId xmlns:a16="http://schemas.microsoft.com/office/drawing/2014/main" id="{DC85B024-8AB8-B241-AD14-73109A0974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60" r="-1" b="4566"/>
          <a:stretch/>
        </p:blipFill>
        <p:spPr>
          <a:xfrm>
            <a:off x="9196151" y="4709632"/>
            <a:ext cx="2907269" cy="1799411"/>
          </a:xfrm>
          <a:custGeom>
            <a:avLst/>
            <a:gdLst/>
            <a:ahLst/>
            <a:cxnLst/>
            <a:rect l="l" t="t" r="r" b="b"/>
            <a:pathLst>
              <a:path w="8500451" h="5783926">
                <a:moveTo>
                  <a:pt x="4814568" y="604"/>
                </a:moveTo>
                <a:cubicBezTo>
                  <a:pt x="5041344" y="3294"/>
                  <a:pt x="5267019" y="14348"/>
                  <a:pt x="5493575" y="21000"/>
                </a:cubicBezTo>
                <a:cubicBezTo>
                  <a:pt x="5987120" y="36130"/>
                  <a:pt x="6483273" y="35607"/>
                  <a:pt x="6977859" y="46564"/>
                </a:cubicBezTo>
                <a:cubicBezTo>
                  <a:pt x="7286195" y="53346"/>
                  <a:pt x="7590877" y="77867"/>
                  <a:pt x="7880953" y="154038"/>
                </a:cubicBezTo>
                <a:cubicBezTo>
                  <a:pt x="7921646" y="164993"/>
                  <a:pt x="7967557" y="167081"/>
                  <a:pt x="7998861" y="193166"/>
                </a:cubicBezTo>
                <a:cubicBezTo>
                  <a:pt x="8033815" y="222382"/>
                  <a:pt x="8019729" y="265163"/>
                  <a:pt x="7968600" y="273511"/>
                </a:cubicBezTo>
                <a:cubicBezTo>
                  <a:pt x="7903386" y="284466"/>
                  <a:pt x="7836607" y="287597"/>
                  <a:pt x="7764609" y="294901"/>
                </a:cubicBezTo>
                <a:cubicBezTo>
                  <a:pt x="7792260" y="335073"/>
                  <a:pt x="7859040" y="304814"/>
                  <a:pt x="7876257" y="354899"/>
                </a:cubicBezTo>
                <a:cubicBezTo>
                  <a:pt x="7799043" y="389332"/>
                  <a:pt x="7705656" y="366898"/>
                  <a:pt x="7631049" y="400810"/>
                </a:cubicBezTo>
                <a:cubicBezTo>
                  <a:pt x="7633137" y="424287"/>
                  <a:pt x="7649831" y="426374"/>
                  <a:pt x="7663396" y="432635"/>
                </a:cubicBezTo>
                <a:cubicBezTo>
                  <a:pt x="7676961" y="438373"/>
                  <a:pt x="7710871" y="430026"/>
                  <a:pt x="7696264" y="462894"/>
                </a:cubicBezTo>
                <a:cubicBezTo>
                  <a:pt x="7541315" y="482719"/>
                  <a:pt x="7393147" y="550021"/>
                  <a:pt x="7229849" y="540630"/>
                </a:cubicBezTo>
                <a:cubicBezTo>
                  <a:pt x="7431755" y="558890"/>
                  <a:pt x="7602355" y="633496"/>
                  <a:pt x="7780782" y="683059"/>
                </a:cubicBezTo>
                <a:cubicBezTo>
                  <a:pt x="7773479" y="741491"/>
                  <a:pt x="7701483" y="718014"/>
                  <a:pt x="7680613" y="759751"/>
                </a:cubicBezTo>
                <a:cubicBezTo>
                  <a:pt x="7794869" y="788967"/>
                  <a:pt x="7904429" y="823401"/>
                  <a:pt x="7998861" y="880789"/>
                </a:cubicBezTo>
                <a:cubicBezTo>
                  <a:pt x="8083901" y="932439"/>
                  <a:pt x="8164765" y="989306"/>
                  <a:pt x="8257111" y="1031566"/>
                </a:cubicBezTo>
                <a:cubicBezTo>
                  <a:pt x="8354150" y="1075912"/>
                  <a:pt x="8413103" y="1132779"/>
                  <a:pt x="8402148" y="1229819"/>
                </a:cubicBezTo>
                <a:cubicBezTo>
                  <a:pt x="8397452" y="1269468"/>
                  <a:pt x="8409973" y="1302859"/>
                  <a:pt x="8453275" y="1318510"/>
                </a:cubicBezTo>
                <a:cubicBezTo>
                  <a:pt x="8507013" y="1337814"/>
                  <a:pt x="8501275" y="1367029"/>
                  <a:pt x="8499187" y="1411897"/>
                </a:cubicBezTo>
                <a:cubicBezTo>
                  <a:pt x="8496056" y="1465634"/>
                  <a:pt x="8468406" y="1486504"/>
                  <a:pt x="8419885" y="1504764"/>
                </a:cubicBezTo>
                <a:cubicBezTo>
                  <a:pt x="8350497" y="1530327"/>
                  <a:pt x="8349975" y="1569978"/>
                  <a:pt x="8368237" y="1617454"/>
                </a:cubicBezTo>
                <a:cubicBezTo>
                  <a:pt x="8378149" y="1643540"/>
                  <a:pt x="8393278" y="1664409"/>
                  <a:pt x="8415713" y="1683712"/>
                </a:cubicBezTo>
                <a:cubicBezTo>
                  <a:pt x="8493448" y="1751014"/>
                  <a:pt x="8492927" y="1752056"/>
                  <a:pt x="8416755" y="1831880"/>
                </a:cubicBezTo>
                <a:cubicBezTo>
                  <a:pt x="8396408" y="1853269"/>
                  <a:pt x="8374496" y="1867356"/>
                  <a:pt x="8383888" y="1901790"/>
                </a:cubicBezTo>
                <a:cubicBezTo>
                  <a:pt x="8415713" y="2016046"/>
                  <a:pt x="8411538" y="2016046"/>
                  <a:pt x="8283717" y="2053609"/>
                </a:cubicBezTo>
                <a:cubicBezTo>
                  <a:pt x="8254501" y="2062479"/>
                  <a:pt x="8215373" y="2054653"/>
                  <a:pt x="8198678" y="2087521"/>
                </a:cubicBezTo>
                <a:cubicBezTo>
                  <a:pt x="8209113" y="2111521"/>
                  <a:pt x="8184591" y="2690625"/>
                  <a:pt x="8207547" y="2700017"/>
                </a:cubicBezTo>
                <a:cubicBezTo>
                  <a:pt x="8387017" y="2773578"/>
                  <a:pt x="8409451" y="2860184"/>
                  <a:pt x="8269632" y="2996352"/>
                </a:cubicBezTo>
                <a:cubicBezTo>
                  <a:pt x="8175722" y="3087653"/>
                  <a:pt x="8186677" y="3236864"/>
                  <a:pt x="8225807" y="3330251"/>
                </a:cubicBezTo>
                <a:cubicBezTo>
                  <a:pt x="8373452" y="3371467"/>
                  <a:pt x="8341107" y="3481027"/>
                  <a:pt x="8370845" y="3577023"/>
                </a:cubicBezTo>
                <a:cubicBezTo>
                  <a:pt x="8392757" y="3649020"/>
                  <a:pt x="8306673" y="3639107"/>
                  <a:pt x="8310847" y="3671976"/>
                </a:cubicBezTo>
                <a:cubicBezTo>
                  <a:pt x="8365105" y="3711626"/>
                  <a:pt x="8437624" y="3724148"/>
                  <a:pt x="8479884" y="3778406"/>
                </a:cubicBezTo>
                <a:cubicBezTo>
                  <a:pt x="8403713" y="3818056"/>
                  <a:pt x="8365105" y="3873880"/>
                  <a:pt x="8322845" y="3929703"/>
                </a:cubicBezTo>
                <a:cubicBezTo>
                  <a:pt x="8254501" y="4020482"/>
                  <a:pt x="8161635" y="4097174"/>
                  <a:pt x="8063031" y="4166563"/>
                </a:cubicBezTo>
                <a:cubicBezTo>
                  <a:pt x="8012947" y="4649674"/>
                  <a:pt x="7851215" y="5156783"/>
                  <a:pt x="7833475" y="5181825"/>
                </a:cubicBezTo>
                <a:cubicBezTo>
                  <a:pt x="7760436" y="5174520"/>
                  <a:pt x="7618528" y="5466682"/>
                  <a:pt x="7495403" y="5493812"/>
                </a:cubicBezTo>
                <a:cubicBezTo>
                  <a:pt x="7366017" y="5523550"/>
                  <a:pt x="5441925" y="5797973"/>
                  <a:pt x="5148199" y="5783364"/>
                </a:cubicBezTo>
                <a:cubicBezTo>
                  <a:pt x="3551743" y="5705628"/>
                  <a:pt x="3505310" y="5598155"/>
                  <a:pt x="3505310" y="5598155"/>
                </a:cubicBezTo>
                <a:cubicBezTo>
                  <a:pt x="3505310" y="5598155"/>
                  <a:pt x="3596089" y="5571548"/>
                  <a:pt x="3675390" y="5541287"/>
                </a:cubicBezTo>
                <a:cubicBezTo>
                  <a:pt x="3627392" y="5542853"/>
                  <a:pt x="3579395" y="5543896"/>
                  <a:pt x="3531919" y="5542331"/>
                </a:cubicBezTo>
                <a:cubicBezTo>
                  <a:pt x="3164108" y="5531375"/>
                  <a:pt x="3500093" y="5511028"/>
                  <a:pt x="3138022" y="5469291"/>
                </a:cubicBezTo>
                <a:cubicBezTo>
                  <a:pt x="2527092" y="5398860"/>
                  <a:pt x="2618913" y="5380598"/>
                  <a:pt x="2058068" y="5181825"/>
                </a:cubicBezTo>
                <a:cubicBezTo>
                  <a:pt x="2008504" y="5164086"/>
                  <a:pt x="1660519" y="5056613"/>
                  <a:pt x="1447659" y="5044613"/>
                </a:cubicBezTo>
                <a:cubicBezTo>
                  <a:pt x="1391313" y="5041483"/>
                  <a:pt x="1329751" y="5042527"/>
                  <a:pt x="1281230" y="4977311"/>
                </a:cubicBezTo>
                <a:cubicBezTo>
                  <a:pt x="1429920" y="4979399"/>
                  <a:pt x="1557741" y="4979399"/>
                  <a:pt x="1696518" y="4945487"/>
                </a:cubicBezTo>
                <a:cubicBezTo>
                  <a:pt x="1622434" y="4898532"/>
                  <a:pt x="1537394" y="4938705"/>
                  <a:pt x="1478440" y="4905836"/>
                </a:cubicBezTo>
                <a:cubicBezTo>
                  <a:pt x="1423138" y="4875577"/>
                  <a:pt x="1375140" y="4871404"/>
                  <a:pt x="1318795" y="4919401"/>
                </a:cubicBezTo>
                <a:cubicBezTo>
                  <a:pt x="1289578" y="4944443"/>
                  <a:pt x="1237928" y="4939747"/>
                  <a:pt x="1208190" y="4925140"/>
                </a:cubicBezTo>
                <a:cubicBezTo>
                  <a:pt x="1049066" y="4846360"/>
                  <a:pt x="1052718" y="4847404"/>
                  <a:pt x="875857" y="4867751"/>
                </a:cubicBezTo>
                <a:cubicBezTo>
                  <a:pt x="763166" y="4880272"/>
                  <a:pt x="648388" y="4902706"/>
                  <a:pt x="545088" y="4889141"/>
                </a:cubicBezTo>
                <a:cubicBezTo>
                  <a:pt x="532045" y="4859403"/>
                  <a:pt x="543522" y="4845839"/>
                  <a:pt x="558131" y="4841666"/>
                </a:cubicBezTo>
                <a:cubicBezTo>
                  <a:pt x="796034" y="4776973"/>
                  <a:pt x="840379" y="4702889"/>
                  <a:pt x="1081413" y="4662717"/>
                </a:cubicBezTo>
                <a:cubicBezTo>
                  <a:pt x="1099151" y="4617327"/>
                  <a:pt x="1011503" y="4609500"/>
                  <a:pt x="1052718" y="4564633"/>
                </a:cubicBezTo>
                <a:cubicBezTo>
                  <a:pt x="1127846" y="4529678"/>
                  <a:pt x="1216016" y="4570894"/>
                  <a:pt x="1290622" y="4525505"/>
                </a:cubicBezTo>
                <a:cubicBezTo>
                  <a:pt x="1277579" y="4493158"/>
                  <a:pt x="1214972" y="4516636"/>
                  <a:pt x="1217581" y="4482202"/>
                </a:cubicBezTo>
                <a:cubicBezTo>
                  <a:pt x="1220712" y="4442552"/>
                  <a:pt x="1264536" y="4448813"/>
                  <a:pt x="1294796" y="4451421"/>
                </a:cubicBezTo>
                <a:cubicBezTo>
                  <a:pt x="1441398" y="4464985"/>
                  <a:pt x="1568696" y="4390902"/>
                  <a:pt x="1709040" y="4365860"/>
                </a:cubicBezTo>
                <a:cubicBezTo>
                  <a:pt x="1559306" y="4303253"/>
                  <a:pt x="686474" y="4353338"/>
                  <a:pt x="530479" y="4334034"/>
                </a:cubicBezTo>
                <a:cubicBezTo>
                  <a:pt x="367182" y="4314210"/>
                  <a:pt x="107367" y="4261516"/>
                  <a:pt x="174146" y="4244821"/>
                </a:cubicBezTo>
                <a:cubicBezTo>
                  <a:pt x="249796" y="4225518"/>
                  <a:pt x="519524" y="3996484"/>
                  <a:pt x="596216" y="3986050"/>
                </a:cubicBezTo>
                <a:cubicBezTo>
                  <a:pt x="685430" y="3974050"/>
                  <a:pt x="703169" y="3957876"/>
                  <a:pt x="820554" y="3875967"/>
                </a:cubicBezTo>
                <a:cubicBezTo>
                  <a:pt x="897769" y="3822230"/>
                  <a:pt x="576391" y="3939094"/>
                  <a:pt x="451179" y="3901009"/>
                </a:cubicBezTo>
                <a:cubicBezTo>
                  <a:pt x="405268" y="3886923"/>
                  <a:pt x="729255" y="3738233"/>
                  <a:pt x="729255" y="3711105"/>
                </a:cubicBezTo>
                <a:cubicBezTo>
                  <a:pt x="729255" y="3682409"/>
                  <a:pt x="700038" y="3676150"/>
                  <a:pt x="672387" y="3676150"/>
                </a:cubicBezTo>
                <a:cubicBezTo>
                  <a:pt x="610824" y="3676150"/>
                  <a:pt x="629606" y="3651106"/>
                  <a:pt x="568043" y="3652673"/>
                </a:cubicBezTo>
                <a:cubicBezTo>
                  <a:pt x="748558" y="3580154"/>
                  <a:pt x="860205" y="3599458"/>
                  <a:pt x="1038632" y="3533198"/>
                </a:cubicBezTo>
                <a:cubicBezTo>
                  <a:pt x="1125760" y="3500852"/>
                  <a:pt x="817425" y="3393378"/>
                  <a:pt x="907160" y="3365206"/>
                </a:cubicBezTo>
                <a:cubicBezTo>
                  <a:pt x="941071" y="3354249"/>
                  <a:pt x="986461" y="3365727"/>
                  <a:pt x="1009938" y="3327120"/>
                </a:cubicBezTo>
                <a:cubicBezTo>
                  <a:pt x="972897" y="3296340"/>
                  <a:pt x="923855" y="3309904"/>
                  <a:pt x="886812" y="3322425"/>
                </a:cubicBezTo>
                <a:cubicBezTo>
                  <a:pt x="792381" y="3354772"/>
                  <a:pt x="799165" y="3346946"/>
                  <a:pt x="789773" y="3322947"/>
                </a:cubicBezTo>
                <a:cubicBezTo>
                  <a:pt x="758993" y="3241037"/>
                  <a:pt x="682822" y="3267123"/>
                  <a:pt x="615520" y="3280688"/>
                </a:cubicBezTo>
                <a:cubicBezTo>
                  <a:pt x="412050" y="3321382"/>
                  <a:pt x="205972" y="3309904"/>
                  <a:pt x="3023" y="3351641"/>
                </a:cubicBezTo>
                <a:cubicBezTo>
                  <a:pt x="-18888" y="3356337"/>
                  <a:pt x="83890" y="3262949"/>
                  <a:pt x="132409" y="3251993"/>
                </a:cubicBezTo>
                <a:cubicBezTo>
                  <a:pt x="185103" y="3240516"/>
                  <a:pt x="249796" y="3248863"/>
                  <a:pt x="287360" y="3195127"/>
                </a:cubicBezTo>
                <a:cubicBezTo>
                  <a:pt x="220579" y="3181561"/>
                  <a:pt x="144410" y="3207647"/>
                  <a:pt x="78150" y="3164866"/>
                </a:cubicBezTo>
                <a:cubicBezTo>
                  <a:pt x="225276" y="3105913"/>
                  <a:pt x="371878" y="3107999"/>
                  <a:pt x="498655" y="3069914"/>
                </a:cubicBezTo>
                <a:cubicBezTo>
                  <a:pt x="510133" y="2999483"/>
                  <a:pt x="426658" y="3025046"/>
                  <a:pt x="396399" y="2984874"/>
                </a:cubicBezTo>
                <a:cubicBezTo>
                  <a:pt x="1351140" y="2916007"/>
                  <a:pt x="817946" y="2712537"/>
                  <a:pt x="658822" y="2601411"/>
                </a:cubicBezTo>
                <a:cubicBezTo>
                  <a:pt x="605607" y="2564370"/>
                  <a:pt x="1164888" y="2388551"/>
                  <a:pt x="1183148" y="2383856"/>
                </a:cubicBezTo>
                <a:cubicBezTo>
                  <a:pt x="1229581" y="2372900"/>
                  <a:pt x="1413747" y="2380725"/>
                  <a:pt x="1451311" y="2366639"/>
                </a:cubicBezTo>
                <a:cubicBezTo>
                  <a:pt x="1499309" y="2348901"/>
                  <a:pt x="1340706" y="2318120"/>
                  <a:pt x="1376184" y="2296729"/>
                </a:cubicBezTo>
                <a:cubicBezTo>
                  <a:pt x="1625043" y="2145953"/>
                  <a:pt x="1642780" y="1919006"/>
                  <a:pt x="1572870" y="1902834"/>
                </a:cubicBezTo>
                <a:cubicBezTo>
                  <a:pt x="1500353" y="1886138"/>
                  <a:pt x="1429399" y="1899181"/>
                  <a:pt x="1362097" y="1926311"/>
                </a:cubicBezTo>
                <a:cubicBezTo>
                  <a:pt x="1252536" y="1970656"/>
                  <a:pt x="493960" y="1907528"/>
                  <a:pt x="281620" y="1943006"/>
                </a:cubicBezTo>
                <a:cubicBezTo>
                  <a:pt x="249274" y="1948223"/>
                  <a:pt x="205451" y="1971700"/>
                  <a:pt x="174669" y="1927876"/>
                </a:cubicBezTo>
                <a:cubicBezTo>
                  <a:pt x="393269" y="1785969"/>
                  <a:pt x="673952" y="1826663"/>
                  <a:pt x="918115" y="1730145"/>
                </a:cubicBezTo>
                <a:cubicBezTo>
                  <a:pt x="822119" y="1663886"/>
                  <a:pt x="724558" y="1667017"/>
                  <a:pt x="624389" y="1676929"/>
                </a:cubicBezTo>
                <a:cubicBezTo>
                  <a:pt x="598304" y="1679538"/>
                  <a:pt x="562826" y="1683190"/>
                  <a:pt x="556565" y="1655539"/>
                </a:cubicBezTo>
                <a:cubicBezTo>
                  <a:pt x="548739" y="1620584"/>
                  <a:pt x="590999" y="1614323"/>
                  <a:pt x="618650" y="1600237"/>
                </a:cubicBezTo>
                <a:cubicBezTo>
                  <a:pt x="660909" y="1578325"/>
                  <a:pt x="723515" y="1604410"/>
                  <a:pt x="775165" y="1544413"/>
                </a:cubicBezTo>
                <a:cubicBezTo>
                  <a:pt x="618650" y="1558500"/>
                  <a:pt x="486656" y="1583021"/>
                  <a:pt x="348401" y="1624758"/>
                </a:cubicBezTo>
                <a:cubicBezTo>
                  <a:pt x="360400" y="1587717"/>
                  <a:pt x="402137" y="1570499"/>
                  <a:pt x="378660" y="1539719"/>
                </a:cubicBezTo>
                <a:cubicBezTo>
                  <a:pt x="360922" y="1516763"/>
                  <a:pt x="310316" y="1505806"/>
                  <a:pt x="336402" y="1463025"/>
                </a:cubicBezTo>
                <a:cubicBezTo>
                  <a:pt x="409963" y="1417636"/>
                  <a:pt x="514307" y="1429636"/>
                  <a:pt x="576913" y="1364421"/>
                </a:cubicBezTo>
                <a:cubicBezTo>
                  <a:pt x="665605" y="1271556"/>
                  <a:pt x="803338" y="1239731"/>
                  <a:pt x="911856" y="1171908"/>
                </a:cubicBezTo>
                <a:cubicBezTo>
                  <a:pt x="947853" y="1149995"/>
                  <a:pt x="1184192" y="1073303"/>
                  <a:pt x="1247841" y="1048782"/>
                </a:cubicBezTo>
                <a:cubicBezTo>
                  <a:pt x="1336532" y="1014349"/>
                  <a:pt x="1437746" y="1002349"/>
                  <a:pt x="1524872" y="939221"/>
                </a:cubicBezTo>
                <a:cubicBezTo>
                  <a:pt x="1439310" y="926178"/>
                  <a:pt x="1369923" y="985133"/>
                  <a:pt x="1267145" y="956439"/>
                </a:cubicBezTo>
                <a:cubicBezTo>
                  <a:pt x="1429920" y="895398"/>
                  <a:pt x="1579131" y="867746"/>
                  <a:pt x="1697039" y="783749"/>
                </a:cubicBezTo>
                <a:cubicBezTo>
                  <a:pt x="1711648" y="773315"/>
                  <a:pt x="1740342" y="776446"/>
                  <a:pt x="1762255" y="772794"/>
                </a:cubicBezTo>
                <a:cubicBezTo>
                  <a:pt x="1992852" y="735752"/>
                  <a:pt x="2224495" y="704449"/>
                  <a:pt x="2452486" y="650712"/>
                </a:cubicBezTo>
                <a:cubicBezTo>
                  <a:pt x="2504136" y="638191"/>
                  <a:pt x="2595436" y="635061"/>
                  <a:pt x="2586045" y="590193"/>
                </a:cubicBezTo>
                <a:cubicBezTo>
                  <a:pt x="2571959" y="522891"/>
                  <a:pt x="2486919" y="570889"/>
                  <a:pt x="2432138" y="577150"/>
                </a:cubicBezTo>
                <a:cubicBezTo>
                  <a:pt x="2262059" y="597497"/>
                  <a:pt x="2091979" y="632974"/>
                  <a:pt x="1919291" y="613149"/>
                </a:cubicBezTo>
                <a:cubicBezTo>
                  <a:pt x="2035633" y="588107"/>
                  <a:pt x="2151455" y="562542"/>
                  <a:pt x="2267799" y="537499"/>
                </a:cubicBezTo>
                <a:cubicBezTo>
                  <a:pt x="2134238" y="546368"/>
                  <a:pt x="2017896" y="487936"/>
                  <a:pt x="1887988" y="514022"/>
                </a:cubicBezTo>
                <a:cubicBezTo>
                  <a:pt x="1846250" y="522370"/>
                  <a:pt x="1802427" y="495762"/>
                  <a:pt x="1798252" y="454546"/>
                </a:cubicBezTo>
                <a:cubicBezTo>
                  <a:pt x="1793557" y="421678"/>
                  <a:pt x="1832686" y="407071"/>
                  <a:pt x="1862424" y="396636"/>
                </a:cubicBezTo>
                <a:cubicBezTo>
                  <a:pt x="1938595" y="370028"/>
                  <a:pt x="1999113" y="291250"/>
                  <a:pt x="2096675" y="332987"/>
                </a:cubicBezTo>
                <a:cubicBezTo>
                  <a:pt x="2158237" y="267250"/>
                  <a:pt x="2256320" y="256816"/>
                  <a:pt x="2335621" y="239600"/>
                </a:cubicBezTo>
                <a:cubicBezTo>
                  <a:pt x="2588654" y="185341"/>
                  <a:pt x="2845338" y="143081"/>
                  <a:pt x="3102023" y="107082"/>
                </a:cubicBezTo>
                <a:cubicBezTo>
                  <a:pt x="3270538" y="83605"/>
                  <a:pt x="3444270" y="93518"/>
                  <a:pt x="3611219" y="63780"/>
                </a:cubicBezTo>
                <a:cubicBezTo>
                  <a:pt x="3937814" y="5869"/>
                  <a:pt x="4262322" y="7436"/>
                  <a:pt x="4587352" y="1175"/>
                </a:cubicBezTo>
                <a:cubicBezTo>
                  <a:pt x="4663262" y="-260"/>
                  <a:pt x="4738976" y="-293"/>
                  <a:pt x="4814568" y="604"/>
                </a:cubicBezTo>
                <a:close/>
              </a:path>
            </a:pathLst>
          </a:custGeom>
        </p:spPr>
      </p:pic>
      <p:sp>
        <p:nvSpPr>
          <p:cNvPr id="13" name="Google Shape;234;p22">
            <a:extLst>
              <a:ext uri="{FF2B5EF4-FFF2-40B4-BE49-F238E27FC236}">
                <a16:creationId xmlns:a16="http://schemas.microsoft.com/office/drawing/2014/main" id="{71F67F45-1048-2BCF-FEE7-3A350E455BC8}"/>
              </a:ext>
            </a:extLst>
          </p:cNvPr>
          <p:cNvSpPr/>
          <p:nvPr/>
        </p:nvSpPr>
        <p:spPr>
          <a:xfrm rot="-5400000">
            <a:off x="10946799" y="921181"/>
            <a:ext cx="1984495" cy="516038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32427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 b="1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4" name="Google Shape;235;p22">
            <a:extLst>
              <a:ext uri="{FF2B5EF4-FFF2-40B4-BE49-F238E27FC236}">
                <a16:creationId xmlns:a16="http://schemas.microsoft.com/office/drawing/2014/main" id="{67C5221D-B6E0-15F5-8C67-2CE39137D656}"/>
              </a:ext>
            </a:extLst>
          </p:cNvPr>
          <p:cNvSpPr txBox="1"/>
          <p:nvPr/>
        </p:nvSpPr>
        <p:spPr>
          <a:xfrm>
            <a:off x="11681026" y="232456"/>
            <a:ext cx="510974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課堂活動</a:t>
            </a:r>
            <a:endParaRPr sz="2400" b="1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2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742601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84;p6">
            <a:extLst>
              <a:ext uri="{FF2B5EF4-FFF2-40B4-BE49-F238E27FC236}">
                <a16:creationId xmlns:a16="http://schemas.microsoft.com/office/drawing/2014/main" id="{E2508FAB-D5D8-E67D-EE54-6C62FF61B4AB}"/>
              </a:ext>
            </a:extLst>
          </p:cNvPr>
          <p:cNvSpPr/>
          <p:nvPr/>
        </p:nvSpPr>
        <p:spPr>
          <a:xfrm>
            <a:off x="332566" y="1265383"/>
            <a:ext cx="11218441" cy="4698410"/>
          </a:xfrm>
          <a:prstGeom prst="roundRect">
            <a:avLst>
              <a:gd name="adj" fmla="val 843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ill Sans"/>
              <a:buNone/>
            </a:pPr>
            <a:endParaRPr sz="2800" b="0" i="0" u="none" strike="noStrike" cap="none" dirty="0">
              <a:solidFill>
                <a:srgbClr val="3F50A4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" name="Rectangle: Rounded Corners 1">
            <a:extLst>
              <a:ext uri="{FF2B5EF4-FFF2-40B4-BE49-F238E27FC236}">
                <a16:creationId xmlns:a16="http://schemas.microsoft.com/office/drawing/2014/main" id="{8D7A1255-E69C-8622-A5CB-2E9E316F4D65}"/>
              </a:ext>
            </a:extLst>
          </p:cNvPr>
          <p:cNvSpPr/>
          <p:nvPr/>
        </p:nvSpPr>
        <p:spPr>
          <a:xfrm>
            <a:off x="332566" y="381151"/>
            <a:ext cx="5246198" cy="759384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對外貿易額不斷增長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7593AC25-AAD2-52E1-A9DA-7AA20C3D5BE9}"/>
              </a:ext>
            </a:extLst>
          </p:cNvPr>
          <p:cNvSpPr txBox="1"/>
          <p:nvPr/>
        </p:nvSpPr>
        <p:spPr>
          <a:xfrm>
            <a:off x="567151" y="1462790"/>
            <a:ext cx="6198227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改革開放下中國設立經濟特區，又於</a:t>
            </a:r>
            <a:r>
              <a:rPr lang="en-US" altLang="zh-TW" sz="28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2000</a:t>
            </a:r>
            <a:r>
              <a:rPr lang="zh-TW" altLang="en-US" sz="28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年加入世界貿易組織，大量外商在華投資，出口量不斷增加，成為</a:t>
            </a:r>
            <a:r>
              <a:rPr lang="zh-TW" altLang="en-US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世界貿易大國</a:t>
            </a:r>
            <a:r>
              <a:rPr lang="zh-TW" altLang="en-US" sz="28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800" dirty="0">
              <a:solidFill>
                <a:schemeClr val="tx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中國的</a:t>
            </a:r>
            <a:r>
              <a:rPr lang="zh-TW" altLang="en-US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貨物進出口總額呈上升趨勢</a:t>
            </a:r>
            <a:r>
              <a:rPr lang="zh-TW" altLang="en-US" sz="28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，而</a:t>
            </a:r>
            <a:r>
              <a:rPr lang="en-US" altLang="zh-TW" sz="28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1995</a:t>
            </a:r>
            <a:r>
              <a:rPr lang="zh-TW" altLang="en-US" sz="28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年開始貨物出口總額比入口總額為高，反映</a:t>
            </a:r>
            <a:r>
              <a:rPr lang="zh-TW" altLang="en-US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中國對外貿易均出現貿易順差</a:t>
            </a:r>
            <a:r>
              <a:rPr lang="zh-TW" altLang="en-US" sz="28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800" dirty="0">
              <a:solidFill>
                <a:schemeClr val="tx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zh-TW" altLang="en-US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實際使用外資金額不斷上升</a:t>
            </a:r>
            <a:r>
              <a:rPr lang="zh-TW" altLang="en-US" sz="28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，反映外商持續增加在中國的投資。</a:t>
            </a:r>
          </a:p>
        </p:txBody>
      </p:sp>
      <p:sp>
        <p:nvSpPr>
          <p:cNvPr id="18" name="Google Shape;237;p22">
            <a:extLst>
              <a:ext uri="{FF2B5EF4-FFF2-40B4-BE49-F238E27FC236}">
                <a16:creationId xmlns:a16="http://schemas.microsoft.com/office/drawing/2014/main" id="{DFA2FC0E-BF4A-4BFB-9AAE-7C673E6B60C1}"/>
              </a:ext>
            </a:extLst>
          </p:cNvPr>
          <p:cNvSpPr/>
          <p:nvPr/>
        </p:nvSpPr>
        <p:spPr>
          <a:xfrm>
            <a:off x="8676567" y="5973575"/>
            <a:ext cx="293944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000" dirty="0">
                <a:latin typeface="Gill Sans"/>
                <a:ea typeface="Gill Sans"/>
                <a:cs typeface="Gill Sans"/>
                <a:sym typeface="Gill Sans"/>
              </a:rPr>
              <a:t>資料來源：</a:t>
            </a:r>
            <a:r>
              <a:rPr lang="zh-TW" altLang="en-US" sz="1000" dirty="0">
                <a:latin typeface="Gill Sans"/>
                <a:ea typeface="Gill Sans"/>
                <a:cs typeface="Gill Sans"/>
                <a:sym typeface="Gill Sans"/>
              </a:rPr>
              <a:t>中國國家統計局</a:t>
            </a:r>
            <a:r>
              <a:rPr lang="zh-TW" sz="1000" dirty="0">
                <a:latin typeface="Gill Sans"/>
                <a:ea typeface="Gill Sans"/>
                <a:cs typeface="Gill Sans"/>
                <a:sym typeface="Gill Sans"/>
              </a:rPr>
              <a:t>《</a:t>
            </a:r>
            <a:r>
              <a:rPr lang="zh-TW" altLang="en-US" sz="1000" dirty="0">
                <a:latin typeface="Gill Sans"/>
                <a:ea typeface="Gill Sans"/>
                <a:cs typeface="Gill Sans"/>
                <a:sym typeface="Gill Sans"/>
              </a:rPr>
              <a:t>中國統計年鑑</a:t>
            </a:r>
            <a:r>
              <a:rPr lang="en-US" altLang="zh-TW" sz="1000" dirty="0">
                <a:latin typeface="Gill Sans"/>
                <a:ea typeface="Gill Sans"/>
                <a:cs typeface="Gill Sans"/>
                <a:sym typeface="Gill Sans"/>
              </a:rPr>
              <a:t>2021</a:t>
            </a:r>
            <a:r>
              <a:rPr lang="zh-TW" sz="1000" dirty="0">
                <a:latin typeface="Gill Sans"/>
                <a:ea typeface="Gill Sans"/>
                <a:cs typeface="Gill Sans"/>
                <a:sym typeface="Gill Sans"/>
              </a:rPr>
              <a:t>》</a:t>
            </a:r>
            <a:endParaRPr sz="10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000" dirty="0">
                <a:latin typeface="Gill Sans"/>
                <a:ea typeface="Gill Sans"/>
                <a:cs typeface="Gill Sans"/>
                <a:sym typeface="Gill Sans"/>
              </a:rPr>
              <a:t>http://www.stats.gov.cn/tjsj/ndsj/2021/indexch.htm</a:t>
            </a:r>
            <a:endParaRPr sz="1000" dirty="0"/>
          </a:p>
        </p:txBody>
      </p:sp>
      <p:sp>
        <p:nvSpPr>
          <p:cNvPr id="19" name="Google Shape;234;p22">
            <a:extLst>
              <a:ext uri="{FF2B5EF4-FFF2-40B4-BE49-F238E27FC236}">
                <a16:creationId xmlns:a16="http://schemas.microsoft.com/office/drawing/2014/main" id="{31D7738F-ABC3-B647-5CF6-DC7A7677AE51}"/>
              </a:ext>
            </a:extLst>
          </p:cNvPr>
          <p:cNvSpPr/>
          <p:nvPr/>
        </p:nvSpPr>
        <p:spPr>
          <a:xfrm rot="-5400000">
            <a:off x="10946799" y="921181"/>
            <a:ext cx="1984495" cy="516038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32427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 b="1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0" name="Google Shape;235;p22">
            <a:extLst>
              <a:ext uri="{FF2B5EF4-FFF2-40B4-BE49-F238E27FC236}">
                <a16:creationId xmlns:a16="http://schemas.microsoft.com/office/drawing/2014/main" id="{FD2E37FC-DCE6-30A9-04EF-A0589E3F1C16}"/>
              </a:ext>
            </a:extLst>
          </p:cNvPr>
          <p:cNvSpPr txBox="1"/>
          <p:nvPr/>
        </p:nvSpPr>
        <p:spPr>
          <a:xfrm>
            <a:off x="11681026" y="232456"/>
            <a:ext cx="510974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課堂活動</a:t>
            </a:r>
            <a:endParaRPr sz="2400" b="1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2</a:t>
            </a:r>
            <a:endParaRPr dirty="0"/>
          </a:p>
        </p:txBody>
      </p:sp>
      <p:graphicFrame>
        <p:nvGraphicFramePr>
          <p:cNvPr id="10" name="圖表 9">
            <a:extLst>
              <a:ext uri="{FF2B5EF4-FFF2-40B4-BE49-F238E27FC236}">
                <a16:creationId xmlns:a16="http://schemas.microsoft.com/office/drawing/2014/main" id="{E64FE1B6-3EDA-6529-1AD2-E773B8F57F3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20072583"/>
              </p:ext>
            </p:extLst>
          </p:nvPr>
        </p:nvGraphicFramePr>
        <p:xfrm>
          <a:off x="6770445" y="1214895"/>
          <a:ext cx="4583077" cy="26401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圖表 12">
            <a:extLst>
              <a:ext uri="{FF2B5EF4-FFF2-40B4-BE49-F238E27FC236}">
                <a16:creationId xmlns:a16="http://schemas.microsoft.com/office/drawing/2014/main" id="{2E44ED30-A471-F714-B872-6A822E0513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69201742"/>
              </p:ext>
            </p:extLst>
          </p:nvPr>
        </p:nvGraphicFramePr>
        <p:xfrm>
          <a:off x="7117247" y="3800176"/>
          <a:ext cx="3889472" cy="21636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567612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8"/>
          <p:cNvSpPr/>
          <p:nvPr/>
        </p:nvSpPr>
        <p:spPr>
          <a:xfrm>
            <a:off x="773379" y="962579"/>
            <a:ext cx="10440053" cy="4932842"/>
          </a:xfrm>
          <a:prstGeom prst="roundRect">
            <a:avLst>
              <a:gd name="adj" fmla="val 10736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latin typeface="微軟正黑體" panose="020B0604030504040204" pitchFamily="34" charset="-120"/>
              <a:ea typeface="微軟正黑體" panose="020B0604030504040204" pitchFamily="34" charset="-120"/>
              <a:cs typeface="Gill Sans"/>
              <a:sym typeface="Gill Sans"/>
            </a:endParaRPr>
          </a:p>
        </p:txBody>
      </p:sp>
      <p:sp>
        <p:nvSpPr>
          <p:cNvPr id="104" name="Google Shape;104;p8"/>
          <p:cNvSpPr txBox="1"/>
          <p:nvPr/>
        </p:nvSpPr>
        <p:spPr>
          <a:xfrm>
            <a:off x="1344811" y="1519570"/>
            <a:ext cx="9502377" cy="15233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dirty="0">
                <a:solidFill>
                  <a:srgbClr val="3F50A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 </a:t>
            </a:r>
            <a:r>
              <a:rPr lang="zh-TW" altLang="en-US" sz="2800" dirty="0">
                <a:solidFill>
                  <a:srgbClr val="3F50A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根據資料一，試描述改革開放後中國產業結構的兩個變化。</a:t>
            </a:r>
            <a:endParaRPr lang="en-US" altLang="zh-TW" sz="2800" b="0" i="0" u="none" strike="noStrike" cap="none" dirty="0">
              <a:solidFill>
                <a:srgbClr val="3F50A4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dirty="0">
                <a:solidFill>
                  <a:srgbClr val="3F50A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 </a:t>
            </a:r>
            <a:r>
              <a:rPr lang="zh-TW" altLang="en-US" sz="2800" dirty="0">
                <a:solidFill>
                  <a:srgbClr val="3F50A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參考資料，為甚麼中國會出現上述產業結構的變化？</a:t>
            </a:r>
            <a:endParaRPr lang="zh-TW" altLang="en-US" sz="2800" b="0" i="0" u="none" strike="noStrike" cap="none" dirty="0">
              <a:solidFill>
                <a:srgbClr val="3F50A4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8" name="Oval 8">
            <a:extLst>
              <a:ext uri="{FF2B5EF4-FFF2-40B4-BE49-F238E27FC236}">
                <a16:creationId xmlns:a16="http://schemas.microsoft.com/office/drawing/2014/main" id="{73427E49-527F-14CA-B744-1C3EB61B18D4}"/>
              </a:ext>
            </a:extLst>
          </p:cNvPr>
          <p:cNvSpPr/>
          <p:nvPr/>
        </p:nvSpPr>
        <p:spPr>
          <a:xfrm>
            <a:off x="4507451" y="3297476"/>
            <a:ext cx="2008740" cy="1967015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完成</a:t>
            </a:r>
            <a:endParaRPr lang="en-HK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課堂活動工作紙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endParaRPr lang="en-HK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Google Shape;234;p22">
            <a:extLst>
              <a:ext uri="{FF2B5EF4-FFF2-40B4-BE49-F238E27FC236}">
                <a16:creationId xmlns:a16="http://schemas.microsoft.com/office/drawing/2014/main" id="{3BC513AA-EECE-3C49-F659-D9C1FAE0C71F}"/>
              </a:ext>
            </a:extLst>
          </p:cNvPr>
          <p:cNvSpPr/>
          <p:nvPr/>
        </p:nvSpPr>
        <p:spPr>
          <a:xfrm rot="-5400000">
            <a:off x="10946799" y="921181"/>
            <a:ext cx="1984495" cy="516038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32427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 b="1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" name="Google Shape;235;p22">
            <a:extLst>
              <a:ext uri="{FF2B5EF4-FFF2-40B4-BE49-F238E27FC236}">
                <a16:creationId xmlns:a16="http://schemas.microsoft.com/office/drawing/2014/main" id="{FDE90B00-7E9F-C3F0-3B44-218F71E8C590}"/>
              </a:ext>
            </a:extLst>
          </p:cNvPr>
          <p:cNvSpPr txBox="1"/>
          <p:nvPr/>
        </p:nvSpPr>
        <p:spPr>
          <a:xfrm>
            <a:off x="11681026" y="232456"/>
            <a:ext cx="510974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課堂活動</a:t>
            </a:r>
            <a:endParaRPr sz="2400" b="1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2</a:t>
            </a:r>
            <a:endParaRPr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6549880E-0BCE-E355-78FF-3ED461D148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9815" y="3599903"/>
            <a:ext cx="1270000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961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8"/>
          <p:cNvSpPr/>
          <p:nvPr/>
        </p:nvSpPr>
        <p:spPr>
          <a:xfrm>
            <a:off x="423552" y="1208959"/>
            <a:ext cx="11577948" cy="5099490"/>
          </a:xfrm>
          <a:prstGeom prst="roundRect">
            <a:avLst>
              <a:gd name="adj" fmla="val 15959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571500" marR="0" lvl="0" indent="-5715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000"/>
              <a:buFont typeface="Arial" panose="020B0604020202020204" pitchFamily="34" charset="0"/>
              <a:buChar char="•"/>
            </a:pPr>
            <a:r>
              <a:rPr lang="zh-TW" altLang="en-US" sz="24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改革開放以來，中國產業結構穩步升級。第一、二級產業佔國內生產總值比重逐漸下降，第三級產業佔比則持續攀升。</a:t>
            </a:r>
          </a:p>
          <a:p>
            <a:pPr marL="571500" marR="0" lvl="0" indent="-5715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000"/>
              <a:buFont typeface="Arial" panose="020B0604020202020204" pitchFamily="34" charset="0"/>
              <a:buChar char="•"/>
            </a:pPr>
            <a:r>
              <a:rPr lang="zh-TW" altLang="en-US" sz="24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中國建立了門類齊全的現代工業體系，規模躍居世界第一，支撐中國從貧窮落後的農業國到現代化工業國、再到具有全球影響力的經濟大國的轉變。</a:t>
            </a:r>
          </a:p>
          <a:p>
            <a:pPr marL="571500" marR="0" lvl="0" indent="-5715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000"/>
              <a:buFont typeface="Arial" panose="020B0604020202020204" pitchFamily="34" charset="0"/>
              <a:buChar char="•"/>
            </a:pPr>
            <a:r>
              <a:rPr lang="zh-TW" altLang="en-US" sz="24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工業佔國內生產總值比重逐漸下降，但工業結構卻出現「質」的變化。中國製造業逐步向「中國智造」、「中國創造」發展。</a:t>
            </a:r>
          </a:p>
          <a:p>
            <a:pPr marL="571500" marR="0" lvl="0" indent="-5715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000"/>
              <a:buFont typeface="Arial" panose="020B0604020202020204" pitchFamily="34" charset="0"/>
              <a:buChar char="•"/>
            </a:pPr>
            <a:r>
              <a:rPr lang="zh-TW" altLang="en-US" sz="24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同時，服務業佔比持續攀升，成為經濟增長的主動力。</a:t>
            </a:r>
            <a:endParaRPr lang="en-US" altLang="zh-TW" sz="24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  <a:p>
            <a:pPr marL="571500" marR="0" lvl="0" indent="-5715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000"/>
              <a:buFont typeface="Arial" panose="020B0604020202020204" pitchFamily="34" charset="0"/>
              <a:buChar char="•"/>
            </a:pPr>
            <a:r>
              <a:rPr lang="zh-TW" altLang="en-US" sz="24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改革開放後，憑着充裕的勞動力及龐大的消費市場，中國對外貿易總額不斷上升，成為世界貿易大國。</a:t>
            </a:r>
            <a:endParaRPr sz="24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1" name="Google Shape;201;p18"/>
          <p:cNvSpPr/>
          <p:nvPr/>
        </p:nvSpPr>
        <p:spPr>
          <a:xfrm>
            <a:off x="1343392" y="279242"/>
            <a:ext cx="1575547" cy="929717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 b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小結</a:t>
            </a:r>
            <a:endParaRPr sz="4800" b="1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" name="Picture 7">
            <a:extLst>
              <a:ext uri="{FF2B5EF4-FFF2-40B4-BE49-F238E27FC236}">
                <a16:creationId xmlns:a16="http://schemas.microsoft.com/office/drawing/2014/main" id="{53EEAC59-57B2-67AD-0825-1AEEFCE27B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1939" y="335901"/>
            <a:ext cx="717026" cy="717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5667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8"/>
          <p:cNvSpPr/>
          <p:nvPr/>
        </p:nvSpPr>
        <p:spPr>
          <a:xfrm>
            <a:off x="423552" y="1208959"/>
            <a:ext cx="11577948" cy="5099490"/>
          </a:xfrm>
          <a:prstGeom prst="roundRect">
            <a:avLst>
              <a:gd name="adj" fmla="val 15959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indent="-457200" algn="just">
              <a:lnSpc>
                <a:spcPct val="150000"/>
              </a:lnSpc>
              <a:buClr>
                <a:srgbClr val="C00000"/>
              </a:buClr>
              <a:buSzPts val="3000"/>
              <a:buFont typeface="Arial" panose="020B0604020202020204" pitchFamily="34" charset="0"/>
              <a:buChar char="•"/>
            </a:pPr>
            <a:r>
              <a:rPr lang="zh-TW" altLang="en-US" sz="24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綜合國力指一個主權國家賴以生存與發展的全部力量及資源的總和。</a:t>
            </a:r>
            <a:endParaRPr lang="en-US" altLang="zh-TW" sz="24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  <a:p>
            <a:pPr marL="457200" indent="-457200" algn="just">
              <a:lnSpc>
                <a:spcPct val="150000"/>
              </a:lnSpc>
              <a:buClr>
                <a:srgbClr val="C00000"/>
              </a:buClr>
              <a:buSzPts val="3000"/>
              <a:buFont typeface="Arial" panose="020B0604020202020204" pitchFamily="34" charset="0"/>
              <a:buChar char="•"/>
            </a:pPr>
            <a:r>
              <a:rPr lang="zh-TW" altLang="en-US" sz="24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經濟是綜合國力的重要構成要素，由於國家經濟飛躍發展，中國的綜合國力亦因此而大幅增強。</a:t>
            </a:r>
          </a:p>
          <a:p>
            <a:pPr marL="457200" marR="0" lvl="0" indent="-4572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000"/>
              <a:buFont typeface="Arial" panose="020B0604020202020204" pitchFamily="34" charset="0"/>
              <a:buChar char="•"/>
            </a:pPr>
            <a:r>
              <a:rPr lang="zh-TW" altLang="en-US" sz="24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改革開放以來，中國在經濟發展方面取得了舉世矚目的成就，實現四十多年持續的高速經濟增長。</a:t>
            </a:r>
          </a:p>
          <a:p>
            <a:pPr marL="457200" marR="0" lvl="0" indent="-4572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000"/>
              <a:buFont typeface="Arial" panose="020B0604020202020204" pitchFamily="34" charset="0"/>
              <a:buChar char="•"/>
            </a:pPr>
            <a:r>
              <a:rPr lang="zh-TW" altLang="en-US" sz="24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改革開放讓國家告別近百年以來的積貧積弱局面，提升發展水平，中國已經成為影響世界的重要力量。</a:t>
            </a:r>
          </a:p>
          <a:p>
            <a:pPr marL="457200" marR="0" lvl="0" indent="-4572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000"/>
              <a:buFont typeface="Arial" panose="020B0604020202020204" pitchFamily="34" charset="0"/>
              <a:buChar char="•"/>
            </a:pPr>
            <a:r>
              <a:rPr lang="zh-TW" altLang="en-US" sz="24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人均國內生產總值處於世界中等水平，表明我國仍是世界上最大的發展中國家，需要繼續致力發展，提升人民的生活水平。</a:t>
            </a:r>
            <a:endParaRPr sz="24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1" name="Google Shape;201;p18"/>
          <p:cNvSpPr/>
          <p:nvPr/>
        </p:nvSpPr>
        <p:spPr>
          <a:xfrm>
            <a:off x="1343392" y="279242"/>
            <a:ext cx="3466733" cy="929717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4800" b="1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本課總結</a:t>
            </a:r>
          </a:p>
        </p:txBody>
      </p:sp>
      <p:pic>
        <p:nvPicPr>
          <p:cNvPr id="4" name="Google Shape;299;p28">
            <a:extLst>
              <a:ext uri="{FF2B5EF4-FFF2-40B4-BE49-F238E27FC236}">
                <a16:creationId xmlns:a16="http://schemas.microsoft.com/office/drawing/2014/main" id="{D75F3AC1-5E9D-2FAB-6C53-244D3DC38CA3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/>
        </p:blipFill>
        <p:spPr>
          <a:xfrm>
            <a:off x="4984061" y="188131"/>
            <a:ext cx="1111939" cy="11119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20771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"/>
          <p:cNvSpPr/>
          <p:nvPr/>
        </p:nvSpPr>
        <p:spPr>
          <a:xfrm>
            <a:off x="382106" y="1470211"/>
            <a:ext cx="11627642" cy="4757869"/>
          </a:xfrm>
          <a:prstGeom prst="roundRect">
            <a:avLst>
              <a:gd name="adj" fmla="val 843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ill Sans"/>
              <a:buNone/>
            </a:pPr>
            <a:endParaRPr sz="2800" b="0" i="0" u="none" strike="noStrike" cap="none" dirty="0">
              <a:solidFill>
                <a:srgbClr val="3F50A4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85" name="Google Shape;85;p6"/>
          <p:cNvSpPr/>
          <p:nvPr/>
        </p:nvSpPr>
        <p:spPr>
          <a:xfrm>
            <a:off x="943087" y="552407"/>
            <a:ext cx="2743200" cy="929717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4800" b="1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課後</a:t>
            </a:r>
            <a:r>
              <a:rPr lang="zh-TW" altLang="en-US" sz="4800" b="1" i="0" u="none" strike="noStrike" cap="none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活動</a:t>
            </a: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D99B3260-FBAE-D8F0-2056-12E65004C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3244" y="729717"/>
            <a:ext cx="3310114" cy="703540"/>
          </a:xfrm>
        </p:spPr>
        <p:txBody>
          <a:bodyPr anchor="b">
            <a:noAutofit/>
          </a:bodyPr>
          <a:lstStyle/>
          <a:p>
            <a:pPr>
              <a:lnSpc>
                <a:spcPct val="100000"/>
              </a:lnSpc>
            </a:pPr>
            <a:r>
              <a:rPr lang="zh-TW" altLang="en-US" sz="400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馬雲的經歷</a:t>
            </a:r>
          </a:p>
        </p:txBody>
      </p:sp>
      <p:pic>
        <p:nvPicPr>
          <p:cNvPr id="11" name="Google Shape;306;p29">
            <a:extLst>
              <a:ext uri="{FF2B5EF4-FFF2-40B4-BE49-F238E27FC236}">
                <a16:creationId xmlns:a16="http://schemas.microsoft.com/office/drawing/2014/main" id="{DDA543CE-5DAE-F44B-FA8B-0907969F7DE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120" t="28960" r="3668" b="15074"/>
          <a:stretch/>
        </p:blipFill>
        <p:spPr>
          <a:xfrm>
            <a:off x="1028812" y="1794248"/>
            <a:ext cx="6943613" cy="2609349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ECE105F9-A096-DE09-A445-46D1CA358C34}"/>
              </a:ext>
            </a:extLst>
          </p:cNvPr>
          <p:cNvSpPr txBox="1"/>
          <p:nvPr/>
        </p:nvSpPr>
        <p:spPr>
          <a:xfrm>
            <a:off x="1028812" y="4682946"/>
            <a:ext cx="935925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TW" altLang="en-US" sz="30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閱讀文章</a:t>
            </a:r>
            <a:r>
              <a:rPr lang="en-US" altLang="zh-TW" sz="30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30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努力必然成功 成就中國經濟巨人馬雲 </a:t>
            </a:r>
            <a:r>
              <a:rPr lang="en-US" altLang="zh-TW" sz="30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sz="30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，</a:t>
            </a:r>
            <a:endParaRPr lang="en-US" altLang="zh-TW" sz="3000" dirty="0">
              <a:solidFill>
                <a:schemeClr val="tx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/>
            <a:r>
              <a:rPr lang="zh-TW" altLang="en-US" sz="30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以馬雲的經歷看中國近年的經濟發展，鞏固所學。</a:t>
            </a:r>
          </a:p>
        </p:txBody>
      </p:sp>
      <p:pic>
        <p:nvPicPr>
          <p:cNvPr id="14" name="Google Shape;309;p29">
            <a:hlinkClick r:id="rId4"/>
            <a:extLst>
              <a:ext uri="{FF2B5EF4-FFF2-40B4-BE49-F238E27FC236}">
                <a16:creationId xmlns:a16="http://schemas.microsoft.com/office/drawing/2014/main" id="{6CC5E690-CC05-A910-228B-6176EED2D1F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96798" y="2521448"/>
            <a:ext cx="1481456" cy="1481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308;p29">
            <a:extLst>
              <a:ext uri="{FF2B5EF4-FFF2-40B4-BE49-F238E27FC236}">
                <a16:creationId xmlns:a16="http://schemas.microsoft.com/office/drawing/2014/main" id="{742360D1-236C-9D51-B8A1-6E3254D6570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388065" y="2600886"/>
            <a:ext cx="1322580" cy="132258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307;p29">
            <a:extLst>
              <a:ext uri="{FF2B5EF4-FFF2-40B4-BE49-F238E27FC236}">
                <a16:creationId xmlns:a16="http://schemas.microsoft.com/office/drawing/2014/main" id="{92A838EB-9A4C-7C68-3F99-F7728AE7BD50}"/>
              </a:ext>
            </a:extLst>
          </p:cNvPr>
          <p:cNvSpPr/>
          <p:nvPr/>
        </p:nvSpPr>
        <p:spPr>
          <a:xfrm>
            <a:off x="382106" y="6261983"/>
            <a:ext cx="60960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000" dirty="0">
                <a:latin typeface="標楷體" panose="03000509000000000000" pitchFamily="65" charset="-120"/>
                <a:ea typeface="標楷體" panose="03000509000000000000" pitchFamily="65" charset="-120"/>
                <a:cs typeface="Gill Sans"/>
                <a:sym typeface="Gill Sans"/>
              </a:rPr>
              <a:t>資料來源：《努力必然成功 成就中國經濟巨人馬雲》</a:t>
            </a:r>
            <a:endParaRPr sz="1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000" dirty="0">
                <a:latin typeface="標楷體" panose="03000509000000000000" pitchFamily="65" charset="-120"/>
                <a:ea typeface="標楷體" panose="03000509000000000000" pitchFamily="65" charset="-120"/>
                <a:cs typeface="Gill Sans"/>
                <a:sym typeface="Gill Sans"/>
              </a:rPr>
              <a:t>當代中國 https://www.ourchinastory.com/zh/707</a:t>
            </a:r>
            <a:endParaRPr sz="1000" dirty="0">
              <a:latin typeface="標楷體" panose="03000509000000000000" pitchFamily="65" charset="-120"/>
              <a:ea typeface="標楷體" panose="03000509000000000000" pitchFamily="65" charset="-120"/>
              <a:cs typeface="Gill San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932087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>
            <a:off x="382106" y="1470211"/>
            <a:ext cx="11185498" cy="4948343"/>
          </a:xfrm>
          <a:prstGeom prst="roundRect">
            <a:avLst>
              <a:gd name="adj" fmla="val 16667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ill Sans"/>
              <a:buNone/>
            </a:pPr>
            <a:endParaRPr sz="3200" b="0" i="0" u="none" strike="noStrike" cap="none" dirty="0">
              <a:solidFill>
                <a:srgbClr val="3F50A4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3" name="Google Shape;53;p3"/>
          <p:cNvSpPr/>
          <p:nvPr/>
        </p:nvSpPr>
        <p:spPr>
          <a:xfrm>
            <a:off x="1156447" y="537882"/>
            <a:ext cx="2743200" cy="929717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 b="1" i="0" u="none" strike="noStrike" cap="none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學習重點</a:t>
            </a:r>
            <a:endParaRPr dirty="0"/>
          </a:p>
        </p:txBody>
      </p:sp>
      <p:pic>
        <p:nvPicPr>
          <p:cNvPr id="54" name="Google Shape;54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00912" y="0"/>
            <a:ext cx="2891088" cy="265176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3"/>
          <p:cNvSpPr txBox="1"/>
          <p:nvPr/>
        </p:nvSpPr>
        <p:spPr>
          <a:xfrm>
            <a:off x="733642" y="1550890"/>
            <a:ext cx="10724716" cy="4616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D1465"/>
              </a:buClr>
              <a:buSzPts val="2800"/>
              <a:buFont typeface="Gill Sans"/>
              <a:buNone/>
            </a:pPr>
            <a:r>
              <a:rPr lang="zh-TW" sz="2800" b="1" i="0" u="none" strike="noStrike" cap="none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ill Sans"/>
                <a:sym typeface="Gill Sans"/>
              </a:rPr>
              <a:t>知識</a:t>
            </a:r>
            <a:endParaRPr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0" i="0" u="none" strike="noStrike" cap="none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ill Sans"/>
                <a:sym typeface="Gill Sans"/>
              </a:rPr>
              <a:t>認識改革開放以來經濟範疇的發展</a:t>
            </a:r>
            <a:endParaRPr dirty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0" i="0" u="none" strike="noStrike" cap="none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ill Sans"/>
                <a:sym typeface="Gill Sans"/>
              </a:rPr>
              <a:t>掌握經濟範疇的變化對於提升綜合國力的重要性及其影響</a:t>
            </a:r>
            <a:endParaRPr sz="2800" b="0" i="0" u="none" strike="noStrike" cap="none" dirty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Gill Sans"/>
              <a:sym typeface="Gill San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ill Sans"/>
                <a:sym typeface="Gill Sans"/>
              </a:rPr>
              <a:t>技能</a:t>
            </a:r>
            <a:endParaRPr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0" i="0" u="none" strike="noStrike" cap="none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ill Sans"/>
                <a:sym typeface="Gill Sans"/>
              </a:rPr>
              <a:t>培養分析、歸納和解決問題的能力，以及提出實際可行的建議</a:t>
            </a:r>
            <a:endParaRPr sz="2800" b="0" i="0" u="none" strike="noStrike" cap="none" dirty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Gill Sans"/>
              <a:sym typeface="Gill San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ill Sans"/>
                <a:sym typeface="Gill Sans"/>
              </a:rPr>
              <a:t>態度</a:t>
            </a:r>
            <a:endParaRPr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0" i="0" u="none" strike="noStrike" cap="none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ill Sans"/>
                <a:sym typeface="Gill Sans"/>
              </a:rPr>
              <a:t>增強對國家的自豪感、具承擔精神、堅毅，並提升國民身份認同</a:t>
            </a:r>
            <a:endParaRPr dirty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8"/>
          <p:cNvSpPr/>
          <p:nvPr/>
        </p:nvSpPr>
        <p:spPr>
          <a:xfrm>
            <a:off x="868629" y="923926"/>
            <a:ext cx="10440053" cy="4924424"/>
          </a:xfrm>
          <a:prstGeom prst="roundRect">
            <a:avLst>
              <a:gd name="adj" fmla="val 10736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latin typeface="微軟正黑體" panose="020B0604030504040204" pitchFamily="34" charset="-120"/>
              <a:ea typeface="微軟正黑體" panose="020B0604030504040204" pitchFamily="34" charset="-120"/>
              <a:cs typeface="Gill Sans"/>
              <a:sym typeface="Gill Sans"/>
            </a:endParaRPr>
          </a:p>
        </p:txBody>
      </p:sp>
      <p:sp>
        <p:nvSpPr>
          <p:cNvPr id="104" name="Google Shape;104;p8"/>
          <p:cNvSpPr txBox="1"/>
          <p:nvPr/>
        </p:nvSpPr>
        <p:spPr>
          <a:xfrm>
            <a:off x="1433471" y="1364544"/>
            <a:ext cx="8515643" cy="2047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dirty="0">
                <a:solidFill>
                  <a:srgbClr val="3F50A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 </a:t>
            </a:r>
            <a:r>
              <a:rPr lang="zh-TW" altLang="en-US" sz="2800" dirty="0">
                <a:solidFill>
                  <a:srgbClr val="3F50A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馬雲的經歷反映了中國的經濟發展情況如何？</a:t>
            </a: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dirty="0">
                <a:solidFill>
                  <a:srgbClr val="3F50A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 </a:t>
            </a:r>
            <a:r>
              <a:rPr lang="zh-TW" altLang="en-US" sz="2800" dirty="0">
                <a:solidFill>
                  <a:srgbClr val="3F50A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改革開放下，中國的企業有甚麼發展機遇？</a:t>
            </a:r>
            <a:endParaRPr lang="en-US" altLang="zh-TW" sz="2800" dirty="0">
              <a:solidFill>
                <a:srgbClr val="3F50A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dirty="0">
                <a:solidFill>
                  <a:srgbClr val="3F50A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3. </a:t>
            </a:r>
            <a:r>
              <a:rPr lang="zh-TW" altLang="en-US" sz="2800" dirty="0">
                <a:solidFill>
                  <a:srgbClr val="3F50A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你認為馬雲擁有甚麼值得我們學習的優點？</a:t>
            </a: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zh-TW" altLang="en-US" sz="2800" dirty="0">
              <a:solidFill>
                <a:srgbClr val="3F50A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Oval 8">
            <a:extLst>
              <a:ext uri="{FF2B5EF4-FFF2-40B4-BE49-F238E27FC236}">
                <a16:creationId xmlns:a16="http://schemas.microsoft.com/office/drawing/2014/main" id="{73427E49-527F-14CA-B744-1C3EB61B18D4}"/>
              </a:ext>
            </a:extLst>
          </p:cNvPr>
          <p:cNvSpPr/>
          <p:nvPr/>
        </p:nvSpPr>
        <p:spPr>
          <a:xfrm>
            <a:off x="4602701" y="3572833"/>
            <a:ext cx="2008740" cy="1967015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完成</a:t>
            </a:r>
            <a:endParaRPr lang="en-HK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課後</a:t>
            </a:r>
          </a:p>
          <a:p>
            <a:pPr algn="ctr"/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工作紙</a:t>
            </a:r>
          </a:p>
        </p:txBody>
      </p:sp>
      <p:sp>
        <p:nvSpPr>
          <p:cNvPr id="10" name="Google Shape;141;p13">
            <a:extLst>
              <a:ext uri="{FF2B5EF4-FFF2-40B4-BE49-F238E27FC236}">
                <a16:creationId xmlns:a16="http://schemas.microsoft.com/office/drawing/2014/main" id="{734DE623-01E5-F80D-FD7F-5BF95FF6EBB5}"/>
              </a:ext>
            </a:extLst>
          </p:cNvPr>
          <p:cNvSpPr/>
          <p:nvPr/>
        </p:nvSpPr>
        <p:spPr>
          <a:xfrm rot="-5400000">
            <a:off x="11089548" y="778432"/>
            <a:ext cx="1698997" cy="516038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32427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 b="1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1" name="Google Shape;142;p13">
            <a:extLst>
              <a:ext uri="{FF2B5EF4-FFF2-40B4-BE49-F238E27FC236}">
                <a16:creationId xmlns:a16="http://schemas.microsoft.com/office/drawing/2014/main" id="{E25A9679-2012-5FBF-5E44-F1C599103C32}"/>
              </a:ext>
            </a:extLst>
          </p:cNvPr>
          <p:cNvSpPr txBox="1"/>
          <p:nvPr/>
        </p:nvSpPr>
        <p:spPr>
          <a:xfrm>
            <a:off x="11681026" y="232456"/>
            <a:ext cx="510974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課</a:t>
            </a:r>
            <a:r>
              <a:rPr lang="zh-TW" altLang="en-US" sz="2400" b="1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後</a:t>
            </a:r>
            <a:r>
              <a:rPr lang="zh-TW" sz="2400" b="1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活動</a:t>
            </a:r>
            <a:endParaRPr sz="2400" b="1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16442704-1842-2E63-4F25-652B99D331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4542" y="3852232"/>
            <a:ext cx="1270000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3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"/>
          <p:cNvSpPr/>
          <p:nvPr/>
        </p:nvSpPr>
        <p:spPr>
          <a:xfrm>
            <a:off x="382106" y="1470211"/>
            <a:ext cx="11627642" cy="4757869"/>
          </a:xfrm>
          <a:prstGeom prst="roundRect">
            <a:avLst>
              <a:gd name="adj" fmla="val 843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ill Sans"/>
              <a:buNone/>
            </a:pPr>
            <a:endParaRPr sz="2800" b="0" i="0" u="none" strike="noStrike" cap="none" dirty="0">
              <a:solidFill>
                <a:srgbClr val="3F50A4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85" name="Google Shape;85;p6"/>
          <p:cNvSpPr/>
          <p:nvPr/>
        </p:nvSpPr>
        <p:spPr>
          <a:xfrm>
            <a:off x="943087" y="552407"/>
            <a:ext cx="2743200" cy="929717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4800" b="1" i="0" u="none" strike="noStrike" cap="none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延伸活動</a:t>
            </a: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D99B3260-FBAE-D8F0-2056-12E65004C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3243" y="729717"/>
            <a:ext cx="4099181" cy="703540"/>
          </a:xfrm>
        </p:spPr>
        <p:txBody>
          <a:bodyPr anchor="b">
            <a:noAutofit/>
          </a:bodyPr>
          <a:lstStyle/>
          <a:p>
            <a:pPr>
              <a:lnSpc>
                <a:spcPct val="100000"/>
              </a:lnSpc>
            </a:pPr>
            <a:r>
              <a:rPr lang="zh-TW" altLang="en-US" sz="400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中國的經濟概況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ECE105F9-A096-DE09-A445-46D1CA358C34}"/>
              </a:ext>
            </a:extLst>
          </p:cNvPr>
          <p:cNvSpPr txBox="1"/>
          <p:nvPr/>
        </p:nvSpPr>
        <p:spPr>
          <a:xfrm>
            <a:off x="1028812" y="4682946"/>
            <a:ext cx="891067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TW" altLang="en-US" sz="30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利用虛擬實境和</a:t>
            </a:r>
            <a:r>
              <a:rPr lang="en-US" altLang="zh-TW" sz="30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360</a:t>
            </a:r>
            <a:r>
              <a:rPr lang="zh-TW" altLang="en-US" sz="30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全景圖，了解中國自改革以來，三大產業的轉型及經濟成就。</a:t>
            </a:r>
          </a:p>
        </p:txBody>
      </p:sp>
      <p:pic>
        <p:nvPicPr>
          <p:cNvPr id="14" name="Google Shape;309;p29">
            <a:hlinkClick r:id="rId3"/>
            <a:extLst>
              <a:ext uri="{FF2B5EF4-FFF2-40B4-BE49-F238E27FC236}">
                <a16:creationId xmlns:a16="http://schemas.microsoft.com/office/drawing/2014/main" id="{6CC5E690-CC05-A910-228B-6176EED2D1F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39491" y="1656355"/>
            <a:ext cx="1481456" cy="1481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acs_shengshe_zhongjing_banner-overall">
            <a:extLst>
              <a:ext uri="{FF2B5EF4-FFF2-40B4-BE49-F238E27FC236}">
                <a16:creationId xmlns:a16="http://schemas.microsoft.com/office/drawing/2014/main" id="{7E28C7C5-CD96-11C6-25DE-582382620B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083" y="1916979"/>
            <a:ext cx="8727208" cy="244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79D8BA82-23E5-3011-3C4D-F585254896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04363" y="3323955"/>
            <a:ext cx="1151711" cy="1138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3909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366CCA31-6F89-4656-BF47-31EE636C3639}"/>
              </a:ext>
            </a:extLst>
          </p:cNvPr>
          <p:cNvSpPr/>
          <p:nvPr/>
        </p:nvSpPr>
        <p:spPr>
          <a:xfrm>
            <a:off x="595762" y="1760425"/>
            <a:ext cx="2320291" cy="113347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500" b="1" dirty="0">
                <a:solidFill>
                  <a:schemeClr val="tx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硬實力</a:t>
            </a:r>
            <a:endParaRPr lang="en-HK" sz="2500" b="1" dirty="0">
              <a:solidFill>
                <a:schemeClr val="tx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193FEA2-6E6E-47E9-A2BE-D2BF590F4E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4904" y="170537"/>
            <a:ext cx="1270000" cy="12700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B216EC87-42A6-46BD-8508-C0D0D8965737}"/>
              </a:ext>
            </a:extLst>
          </p:cNvPr>
          <p:cNvSpPr/>
          <p:nvPr/>
        </p:nvSpPr>
        <p:spPr>
          <a:xfrm>
            <a:off x="465773" y="5052257"/>
            <a:ext cx="2580265" cy="113347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500" b="1" dirty="0">
                <a:solidFill>
                  <a:schemeClr val="tx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軟實力</a:t>
            </a:r>
            <a:endParaRPr lang="en-HK" sz="2500" b="1" dirty="0">
              <a:solidFill>
                <a:schemeClr val="tx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0D0F01A-D9FA-49E3-B207-F9146EA149BD}"/>
              </a:ext>
            </a:extLst>
          </p:cNvPr>
          <p:cNvCxnSpPr>
            <a:cxnSpLocks/>
          </p:cNvCxnSpPr>
          <p:nvPr/>
        </p:nvCxnSpPr>
        <p:spPr>
          <a:xfrm flipV="1">
            <a:off x="1755906" y="2897277"/>
            <a:ext cx="0" cy="577191"/>
          </a:xfrm>
          <a:prstGeom prst="straightConnector1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C85B53F-B45E-4120-A8DB-101B0C301EFF}"/>
              </a:ext>
            </a:extLst>
          </p:cNvPr>
          <p:cNvCxnSpPr>
            <a:cxnSpLocks/>
          </p:cNvCxnSpPr>
          <p:nvPr/>
        </p:nvCxnSpPr>
        <p:spPr>
          <a:xfrm>
            <a:off x="1740055" y="4485522"/>
            <a:ext cx="0" cy="580462"/>
          </a:xfrm>
          <a:prstGeom prst="straightConnector1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Google Shape;318;p30">
            <a:extLst>
              <a:ext uri="{FF2B5EF4-FFF2-40B4-BE49-F238E27FC236}">
                <a16:creationId xmlns:a16="http://schemas.microsoft.com/office/drawing/2014/main" id="{2E6F0709-E883-B844-ED0D-ED327F5AA8C7}"/>
              </a:ext>
            </a:extLst>
          </p:cNvPr>
          <p:cNvSpPr/>
          <p:nvPr/>
        </p:nvSpPr>
        <p:spPr>
          <a:xfrm>
            <a:off x="234283" y="260931"/>
            <a:ext cx="3176882" cy="1013012"/>
          </a:xfrm>
          <a:prstGeom prst="roundRect">
            <a:avLst>
              <a:gd name="adj" fmla="val 16667"/>
            </a:avLst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4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課後温習</a:t>
            </a:r>
          </a:p>
        </p:txBody>
      </p:sp>
      <p:sp>
        <p:nvSpPr>
          <p:cNvPr id="16" name="Oval 1">
            <a:extLst>
              <a:ext uri="{FF2B5EF4-FFF2-40B4-BE49-F238E27FC236}">
                <a16:creationId xmlns:a16="http://schemas.microsoft.com/office/drawing/2014/main" id="{3B3D419A-B434-025E-1161-6634D8884824}"/>
              </a:ext>
            </a:extLst>
          </p:cNvPr>
          <p:cNvSpPr/>
          <p:nvPr/>
        </p:nvSpPr>
        <p:spPr>
          <a:xfrm>
            <a:off x="4605445" y="1190211"/>
            <a:ext cx="3708438" cy="1714043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500" b="1" dirty="0">
                <a:solidFill>
                  <a:schemeClr val="tx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經濟總量上升，國內生產總值持續保持增長</a:t>
            </a:r>
            <a:endParaRPr lang="en-HK" sz="2500" b="1" dirty="0">
              <a:solidFill>
                <a:schemeClr val="tx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Oval 5">
            <a:extLst>
              <a:ext uri="{FF2B5EF4-FFF2-40B4-BE49-F238E27FC236}">
                <a16:creationId xmlns:a16="http://schemas.microsoft.com/office/drawing/2014/main" id="{5B9E860E-C046-737E-07AA-DB66B8C62C27}"/>
              </a:ext>
            </a:extLst>
          </p:cNvPr>
          <p:cNvSpPr/>
          <p:nvPr/>
        </p:nvSpPr>
        <p:spPr>
          <a:xfrm>
            <a:off x="5952439" y="4880353"/>
            <a:ext cx="4373815" cy="1633128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500" b="1" dirty="0">
                <a:solidFill>
                  <a:schemeClr val="tx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人均國內生產總值</a:t>
            </a:r>
            <a:endParaRPr lang="en-US" altLang="zh-TW" sz="2500" b="1" dirty="0">
              <a:solidFill>
                <a:schemeClr val="tx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500" b="1" dirty="0">
                <a:solidFill>
                  <a:schemeClr val="tx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上升，但仍處於世界</a:t>
            </a:r>
            <a:endParaRPr lang="en-US" altLang="zh-TW" sz="2500" b="1" dirty="0">
              <a:solidFill>
                <a:schemeClr val="tx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500" b="1" dirty="0">
                <a:solidFill>
                  <a:schemeClr val="tx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中等水平</a:t>
            </a:r>
            <a:endParaRPr lang="en-HK" sz="2500" b="1" dirty="0">
              <a:solidFill>
                <a:schemeClr val="tx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Oval 6">
            <a:extLst>
              <a:ext uri="{FF2B5EF4-FFF2-40B4-BE49-F238E27FC236}">
                <a16:creationId xmlns:a16="http://schemas.microsoft.com/office/drawing/2014/main" id="{E2DD6452-CFAA-EE01-E00A-7F10D03D3C6A}"/>
              </a:ext>
            </a:extLst>
          </p:cNvPr>
          <p:cNvSpPr/>
          <p:nvPr/>
        </p:nvSpPr>
        <p:spPr>
          <a:xfrm>
            <a:off x="8536801" y="1129811"/>
            <a:ext cx="3479708" cy="1758479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500" b="1" dirty="0">
                <a:solidFill>
                  <a:schemeClr val="tx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建立了現代工業體系，產業結構穩步升級</a:t>
            </a:r>
            <a:endParaRPr lang="en-HK" sz="2500" b="1" dirty="0">
              <a:solidFill>
                <a:schemeClr val="tx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Oval 7">
            <a:extLst>
              <a:ext uri="{FF2B5EF4-FFF2-40B4-BE49-F238E27FC236}">
                <a16:creationId xmlns:a16="http://schemas.microsoft.com/office/drawing/2014/main" id="{8E06E569-18AB-970D-247D-360ADAFDBD9D}"/>
              </a:ext>
            </a:extLst>
          </p:cNvPr>
          <p:cNvSpPr/>
          <p:nvPr/>
        </p:nvSpPr>
        <p:spPr>
          <a:xfrm>
            <a:off x="10086113" y="2999430"/>
            <a:ext cx="2105888" cy="1481117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500" b="1" dirty="0">
                <a:solidFill>
                  <a:schemeClr val="tx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第三產業成為主導</a:t>
            </a:r>
            <a:endParaRPr lang="en-HK" sz="2500" b="1" dirty="0">
              <a:solidFill>
                <a:schemeClr val="tx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22" name="Straight Arrow Connector 8">
            <a:extLst>
              <a:ext uri="{FF2B5EF4-FFF2-40B4-BE49-F238E27FC236}">
                <a16:creationId xmlns:a16="http://schemas.microsoft.com/office/drawing/2014/main" id="{88F28123-39B9-877C-53C8-8C171EBBA196}"/>
              </a:ext>
            </a:extLst>
          </p:cNvPr>
          <p:cNvCxnSpPr>
            <a:cxnSpLocks/>
          </p:cNvCxnSpPr>
          <p:nvPr/>
        </p:nvCxnSpPr>
        <p:spPr>
          <a:xfrm flipH="1" flipV="1">
            <a:off x="6466545" y="2891177"/>
            <a:ext cx="194567" cy="294695"/>
          </a:xfrm>
          <a:prstGeom prst="straightConnector1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10">
            <a:extLst>
              <a:ext uri="{FF2B5EF4-FFF2-40B4-BE49-F238E27FC236}">
                <a16:creationId xmlns:a16="http://schemas.microsoft.com/office/drawing/2014/main" id="{85373B5A-6B6B-4D92-F326-B223541F8E76}"/>
              </a:ext>
            </a:extLst>
          </p:cNvPr>
          <p:cNvCxnSpPr>
            <a:cxnSpLocks/>
          </p:cNvCxnSpPr>
          <p:nvPr/>
        </p:nvCxnSpPr>
        <p:spPr>
          <a:xfrm flipV="1">
            <a:off x="9076310" y="2838435"/>
            <a:ext cx="499316" cy="354183"/>
          </a:xfrm>
          <a:prstGeom prst="straightConnector1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13">
            <a:extLst>
              <a:ext uri="{FF2B5EF4-FFF2-40B4-BE49-F238E27FC236}">
                <a16:creationId xmlns:a16="http://schemas.microsoft.com/office/drawing/2014/main" id="{B2629C1A-D4DC-7E84-C020-788DB6851069}"/>
              </a:ext>
            </a:extLst>
          </p:cNvPr>
          <p:cNvCxnSpPr>
            <a:cxnSpLocks/>
          </p:cNvCxnSpPr>
          <p:nvPr/>
        </p:nvCxnSpPr>
        <p:spPr>
          <a:xfrm>
            <a:off x="9505544" y="3739989"/>
            <a:ext cx="580568" cy="0"/>
          </a:xfrm>
          <a:prstGeom prst="straightConnector1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16">
            <a:extLst>
              <a:ext uri="{FF2B5EF4-FFF2-40B4-BE49-F238E27FC236}">
                <a16:creationId xmlns:a16="http://schemas.microsoft.com/office/drawing/2014/main" id="{D517909C-F604-206F-FAC4-8E08B1FD13E1}"/>
              </a:ext>
            </a:extLst>
          </p:cNvPr>
          <p:cNvCxnSpPr>
            <a:cxnSpLocks/>
            <a:stCxn id="18" idx="4"/>
          </p:cNvCxnSpPr>
          <p:nvPr/>
        </p:nvCxnSpPr>
        <p:spPr>
          <a:xfrm>
            <a:off x="7859686" y="4556525"/>
            <a:ext cx="1" cy="387743"/>
          </a:xfrm>
          <a:prstGeom prst="straightConnector1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4">
            <a:extLst>
              <a:ext uri="{FF2B5EF4-FFF2-40B4-BE49-F238E27FC236}">
                <a16:creationId xmlns:a16="http://schemas.microsoft.com/office/drawing/2014/main" id="{31B1AB1E-6E2B-234C-2508-65F1D2F6D80C}"/>
              </a:ext>
            </a:extLst>
          </p:cNvPr>
          <p:cNvSpPr/>
          <p:nvPr/>
        </p:nvSpPr>
        <p:spPr>
          <a:xfrm>
            <a:off x="595762" y="3447097"/>
            <a:ext cx="2320291" cy="1133470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綜合國力</a:t>
            </a:r>
            <a:endParaRPr lang="en-HK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5" name="Oval 1">
            <a:extLst>
              <a:ext uri="{FF2B5EF4-FFF2-40B4-BE49-F238E27FC236}">
                <a16:creationId xmlns:a16="http://schemas.microsoft.com/office/drawing/2014/main" id="{E38C44F7-ACEC-7C99-2E7C-F6675E0B2BEE}"/>
              </a:ext>
            </a:extLst>
          </p:cNvPr>
          <p:cNvSpPr/>
          <p:nvPr/>
        </p:nvSpPr>
        <p:spPr>
          <a:xfrm>
            <a:off x="3046038" y="2944740"/>
            <a:ext cx="2473460" cy="1714043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500" b="1" dirty="0">
                <a:solidFill>
                  <a:schemeClr val="tx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對外貿易發展良好，外資投資增加</a:t>
            </a:r>
            <a:endParaRPr lang="en-HK" sz="2500" b="1" dirty="0">
              <a:solidFill>
                <a:schemeClr val="tx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46" name="Straight Arrow Connector 8">
            <a:extLst>
              <a:ext uri="{FF2B5EF4-FFF2-40B4-BE49-F238E27FC236}">
                <a16:creationId xmlns:a16="http://schemas.microsoft.com/office/drawing/2014/main" id="{9CEF471E-1EF3-0E70-7F71-B51E045BB862}"/>
              </a:ext>
            </a:extLst>
          </p:cNvPr>
          <p:cNvCxnSpPr>
            <a:cxnSpLocks/>
          </p:cNvCxnSpPr>
          <p:nvPr/>
        </p:nvCxnSpPr>
        <p:spPr>
          <a:xfrm flipH="1">
            <a:off x="5519498" y="3791570"/>
            <a:ext cx="659629" cy="0"/>
          </a:xfrm>
          <a:prstGeom prst="straightConnector1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4">
            <a:extLst>
              <a:ext uri="{FF2B5EF4-FFF2-40B4-BE49-F238E27FC236}">
                <a16:creationId xmlns:a16="http://schemas.microsoft.com/office/drawing/2014/main" id="{B2A57EDF-1B1E-11B3-0B41-0988AB263187}"/>
              </a:ext>
            </a:extLst>
          </p:cNvPr>
          <p:cNvSpPr/>
          <p:nvPr/>
        </p:nvSpPr>
        <p:spPr>
          <a:xfrm>
            <a:off x="6154915" y="2966026"/>
            <a:ext cx="3409541" cy="1590499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中國改革開放以來的經濟</a:t>
            </a:r>
            <a:endParaRPr lang="en-US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成就</a:t>
            </a:r>
            <a:endParaRPr lang="en-HK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40264680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18;p30">
            <a:extLst>
              <a:ext uri="{FF2B5EF4-FFF2-40B4-BE49-F238E27FC236}">
                <a16:creationId xmlns:a16="http://schemas.microsoft.com/office/drawing/2014/main" id="{023805C7-5869-BD85-2C6E-8D1A18741685}"/>
              </a:ext>
            </a:extLst>
          </p:cNvPr>
          <p:cNvSpPr/>
          <p:nvPr/>
        </p:nvSpPr>
        <p:spPr>
          <a:xfrm>
            <a:off x="546479" y="401172"/>
            <a:ext cx="3176882" cy="1013012"/>
          </a:xfrm>
          <a:prstGeom prst="roundRect">
            <a:avLst>
              <a:gd name="adj" fmla="val 16667"/>
            </a:avLst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4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參考資料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1447E44-6725-D8AB-9B54-B0C4269DA8E9}"/>
              </a:ext>
            </a:extLst>
          </p:cNvPr>
          <p:cNvSpPr txBox="1"/>
          <p:nvPr/>
        </p:nvSpPr>
        <p:spPr>
          <a:xfrm>
            <a:off x="469135" y="1533465"/>
            <a:ext cx="11054508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zh-TW" altLang="en-US" sz="1000" dirty="0"/>
              <a:t>《改革開放40年：中國經濟「逆襲史」》央視網  </a:t>
            </a:r>
            <a:r>
              <a:rPr lang="zh-TW" altLang="en-US" sz="1000" dirty="0">
                <a:solidFill>
                  <a:srgbClr val="C0000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http://v.cctv.com/2018/12/18/VIDEHPJVMWLlBZs28ts5dVT0181218.shtml</a:t>
            </a:r>
            <a:endParaRPr lang="en-US" altLang="zh-TW" sz="1000" dirty="0">
              <a:solidFill>
                <a:srgbClr val="C00000"/>
              </a:solidFill>
            </a:endParaRPr>
          </a:p>
          <a:p>
            <a:pPr marL="228600" indent="-228600">
              <a:buFont typeface="+mj-lt"/>
              <a:buAutoNum type="arabicPeriod"/>
            </a:pPr>
            <a:endParaRPr lang="en-US" altLang="zh-TW" sz="1000" dirty="0">
              <a:solidFill>
                <a:srgbClr val="C00000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zh-TW" altLang="en-US" sz="1000" dirty="0"/>
              <a:t>〈里程碑！中國經濟總量躍上百萬億元〉，新華網，2021年1月18日。</a:t>
            </a:r>
            <a:r>
              <a:rPr lang="zh-TW" altLang="en-US" sz="1000" dirty="0">
                <a:solidFill>
                  <a:srgbClr val="C0000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http://www.xinhuanet.com/fortune/2021-01/18/c_1126995425.htm</a:t>
            </a:r>
            <a:endParaRPr lang="zh-TW" altLang="en-US" sz="1000" dirty="0">
              <a:solidFill>
                <a:srgbClr val="C00000"/>
              </a:solidFill>
            </a:endParaRPr>
          </a:p>
          <a:p>
            <a:pPr marL="228600" indent="-228600">
              <a:buFont typeface="+mj-lt"/>
              <a:buAutoNum type="arabicPeriod"/>
            </a:pPr>
            <a:endParaRPr lang="zh-TW" altLang="en-US" sz="1000" dirty="0"/>
          </a:p>
          <a:p>
            <a:pPr marL="228600" indent="-228600">
              <a:buFont typeface="+mj-lt"/>
              <a:buAutoNum type="arabicPeriod"/>
            </a:pPr>
            <a:r>
              <a:rPr lang="zh-TW" altLang="en-US" sz="1000" dirty="0"/>
              <a:t>統計圖取自〈百年復興路：從「一窮二白」到GDP破百萬億！25張圖看中國經濟偉大成就〉，每日經濟網，2021年6月30日。</a:t>
            </a:r>
            <a:r>
              <a:rPr lang="zh-TW" altLang="en-US" sz="1000" dirty="0">
                <a:solidFill>
                  <a:srgbClr val="C00000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http://www.nbd.com.cn/articles/2021-06-30/1815640.html</a:t>
            </a:r>
            <a:endParaRPr lang="zh-TW" altLang="en-US" sz="1000" dirty="0">
              <a:solidFill>
                <a:srgbClr val="C00000"/>
              </a:solidFill>
            </a:endParaRPr>
          </a:p>
          <a:p>
            <a:pPr marL="228600" indent="-228600">
              <a:buFont typeface="+mj-lt"/>
              <a:buAutoNum type="arabicPeriod"/>
            </a:pPr>
            <a:endParaRPr lang="zh-TW" altLang="en-US" sz="1000" dirty="0"/>
          </a:p>
          <a:p>
            <a:pPr marL="228600" indent="-228600">
              <a:buFont typeface="+mj-lt"/>
              <a:buAutoNum type="arabicPeriod"/>
            </a:pPr>
            <a:r>
              <a:rPr lang="zh-TW" altLang="en-US" sz="1000" dirty="0"/>
              <a:t>國際貨幣基金會，《世界經濟展望》，2021年10月。</a:t>
            </a:r>
            <a:r>
              <a:rPr lang="zh-TW" altLang="en-US" sz="1000" dirty="0">
                <a:solidFill>
                  <a:srgbClr val="C00000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https://www.imf.org/zh/Publications/WEO/Issues/2021/10/12/world-economic-outlook-october-2021</a:t>
            </a:r>
            <a:endParaRPr lang="zh-TW" altLang="en-US" sz="1000" dirty="0">
              <a:solidFill>
                <a:srgbClr val="C00000"/>
              </a:solidFill>
            </a:endParaRPr>
          </a:p>
          <a:p>
            <a:pPr marL="228600" indent="-228600">
              <a:buFont typeface="+mj-lt"/>
              <a:buAutoNum type="arabicPeriod"/>
            </a:pPr>
            <a:endParaRPr lang="zh-TW" altLang="en-US" sz="1000" dirty="0"/>
          </a:p>
          <a:p>
            <a:pPr marL="228600" indent="-228600">
              <a:buFont typeface="+mj-lt"/>
              <a:buAutoNum type="arabicPeriod"/>
            </a:pPr>
            <a:r>
              <a:rPr lang="zh-TW" altLang="en-US" sz="1000" dirty="0"/>
              <a:t>〈GDP破百萬億元的中國答卷〉，中華人民共和國中央人民政府網頁，2021年1月19日。 </a:t>
            </a:r>
            <a:r>
              <a:rPr lang="zh-TW" altLang="en-US" sz="1000" dirty="0">
                <a:solidFill>
                  <a:srgbClr val="C00000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http://www.gov.cn/xinwen/2021-01/19/content_5580906.htm</a:t>
            </a:r>
            <a:endParaRPr lang="zh-TW" altLang="en-US" sz="1000" dirty="0">
              <a:solidFill>
                <a:srgbClr val="C00000"/>
              </a:solidFill>
            </a:endParaRPr>
          </a:p>
          <a:p>
            <a:pPr marL="228600" indent="-228600">
              <a:buFont typeface="+mj-lt"/>
              <a:buAutoNum type="arabicPeriod"/>
            </a:pPr>
            <a:endParaRPr lang="zh-TW" altLang="en-US" sz="1000" dirty="0"/>
          </a:p>
          <a:p>
            <a:pPr marL="228600" indent="-228600">
              <a:buFont typeface="+mj-lt"/>
              <a:buAutoNum type="arabicPeriod"/>
            </a:pPr>
            <a:r>
              <a:rPr lang="zh-TW" altLang="en-US" sz="1000" dirty="0"/>
              <a:t>21財經網，〈於無聲處聽驚雷 —從2020年統計公報看中國未來〉，2021年3月3日。</a:t>
            </a:r>
            <a:r>
              <a:rPr lang="zh-TW" altLang="en-US" sz="1000" dirty="0">
                <a:solidFill>
                  <a:srgbClr val="C00000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https://m.21jingji.com/article/20210303/herald/afafc097e9d3948df47b123158d9c40d.html</a:t>
            </a:r>
            <a:endParaRPr lang="zh-TW" altLang="en-US" sz="1000" dirty="0">
              <a:solidFill>
                <a:srgbClr val="C00000"/>
              </a:solidFill>
            </a:endParaRPr>
          </a:p>
          <a:p>
            <a:pPr marL="228600" indent="-228600">
              <a:buFont typeface="+mj-lt"/>
              <a:buAutoNum type="arabicPeriod"/>
            </a:pPr>
            <a:endParaRPr lang="zh-TW" altLang="en-US" sz="1000" dirty="0"/>
          </a:p>
          <a:p>
            <a:pPr marL="228600" indent="-228600">
              <a:buFont typeface="+mj-lt"/>
              <a:buAutoNum type="arabicPeriod"/>
            </a:pPr>
            <a:r>
              <a:rPr lang="zh-TW" altLang="en-US" sz="1000" dirty="0"/>
              <a:t>彭博新聞社，</a:t>
            </a:r>
            <a:r>
              <a:rPr lang="zh-TW" altLang="en-US" sz="1000" dirty="0"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“</a:t>
            </a:r>
            <a:r>
              <a:rPr lang="zh-TW" altLang="en-US" sz="1000" dirty="0"/>
              <a:t>IMF Data Shows Virus Will Push China GDP Growth Well Beyond U.S.</a:t>
            </a:r>
            <a:r>
              <a:rPr lang="zh-TW" altLang="en-US" sz="1000" dirty="0"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”</a:t>
            </a:r>
            <a:r>
              <a:rPr lang="zh-TW" altLang="en-US" sz="1000" dirty="0"/>
              <a:t>，2020年10月15日 </a:t>
            </a:r>
            <a:r>
              <a:rPr lang="zh-TW" altLang="en-US" sz="1000" dirty="0">
                <a:solidFill>
                  <a:srgbClr val="C00000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https://www.bloomberg.com/news/articles/2020-10-15/imf-data-shows-virus-will-push-china-gdp-growth-well-beyond-u-s</a:t>
            </a:r>
            <a:endParaRPr lang="zh-TW" altLang="en-US" sz="1000" dirty="0">
              <a:solidFill>
                <a:srgbClr val="C00000"/>
              </a:solidFill>
            </a:endParaRPr>
          </a:p>
          <a:p>
            <a:pPr marL="228600" indent="-228600">
              <a:buFont typeface="+mj-lt"/>
              <a:buAutoNum type="arabicPeriod"/>
            </a:pPr>
            <a:endParaRPr lang="zh-TW" altLang="en-US" sz="1000" dirty="0"/>
          </a:p>
          <a:p>
            <a:pPr marL="228600" indent="-228600">
              <a:buFont typeface="+mj-lt"/>
              <a:buAutoNum type="arabicPeriod"/>
            </a:pPr>
            <a:r>
              <a:rPr lang="zh-TW" altLang="en-US" sz="1000" dirty="0"/>
              <a:t>央視網  </a:t>
            </a:r>
            <a:r>
              <a:rPr lang="zh-TW" altLang="en-US" sz="1000" dirty="0">
                <a:solidFill>
                  <a:srgbClr val="C00000"/>
                </a:solidFill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https://tv.cctv.com/2020/10/14/VIDEobupLYmIacQGgil03rpJ201014.shtml</a:t>
            </a:r>
            <a:endParaRPr lang="zh-TW" altLang="en-US" sz="1000" dirty="0">
              <a:solidFill>
                <a:srgbClr val="C00000"/>
              </a:solidFill>
            </a:endParaRPr>
          </a:p>
          <a:p>
            <a:pPr marL="228600" indent="-228600">
              <a:buFont typeface="+mj-lt"/>
              <a:buAutoNum type="arabicPeriod"/>
            </a:pPr>
            <a:endParaRPr lang="zh-TW" altLang="en-US" sz="1000" dirty="0"/>
          </a:p>
          <a:p>
            <a:pPr marL="228600" indent="-228600">
              <a:buFont typeface="+mj-lt"/>
              <a:buAutoNum type="arabicPeriod"/>
            </a:pPr>
            <a:r>
              <a:rPr lang="zh-TW" altLang="en-US" sz="1000" dirty="0"/>
              <a:t>《從製造業走向服務業　當代中國深圳走向第三產業》當代中國 </a:t>
            </a:r>
            <a:r>
              <a:rPr lang="zh-TW" altLang="en-US" sz="1000" dirty="0">
                <a:solidFill>
                  <a:srgbClr val="C00000"/>
                </a:solidFill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https://www.ourchinastory.com/zh/206</a:t>
            </a:r>
            <a:endParaRPr lang="zh-TW" altLang="en-US" sz="1000" dirty="0">
              <a:solidFill>
                <a:srgbClr val="C00000"/>
              </a:solidFill>
            </a:endParaRPr>
          </a:p>
          <a:p>
            <a:pPr marL="228600" indent="-228600">
              <a:buFont typeface="+mj-lt"/>
              <a:buAutoNum type="arabicPeriod"/>
            </a:pPr>
            <a:endParaRPr lang="zh-TW" altLang="en-US" sz="1000" dirty="0"/>
          </a:p>
          <a:p>
            <a:pPr marL="228600" indent="-228600">
              <a:buFont typeface="+mj-lt"/>
              <a:buAutoNum type="arabicPeriod"/>
            </a:pPr>
            <a:r>
              <a:rPr lang="zh-TW" altLang="en-US" sz="1000" dirty="0"/>
              <a:t>中國國家統計局《中國統計年鑑2021》</a:t>
            </a:r>
            <a:r>
              <a:rPr lang="zh-TW" altLang="en-US" sz="1000" dirty="0">
                <a:solidFill>
                  <a:srgbClr val="C00000"/>
                </a:solidFill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http://www.stats.gov.cn/tjsj/ndsj/2021/indexch.htm</a:t>
            </a:r>
            <a:endParaRPr lang="zh-TW" altLang="en-US" sz="1000" dirty="0">
              <a:solidFill>
                <a:srgbClr val="C00000"/>
              </a:solidFill>
            </a:endParaRPr>
          </a:p>
          <a:p>
            <a:pPr marL="228600" indent="-228600">
              <a:buFont typeface="+mj-lt"/>
              <a:buAutoNum type="arabicPeriod"/>
            </a:pPr>
            <a:endParaRPr lang="zh-TW" altLang="en-US" sz="1000" dirty="0"/>
          </a:p>
          <a:p>
            <a:pPr marL="228600" indent="-228600">
              <a:buFont typeface="+mj-lt"/>
              <a:buAutoNum type="arabicPeriod"/>
            </a:pPr>
            <a:r>
              <a:rPr lang="zh-TW" altLang="en-US" sz="1000" dirty="0"/>
              <a:t>〈服務業風雨砥礪七十載  新時代踏浪潮頭領航行〉，國家統計局網頁，2019年7月22日。 </a:t>
            </a:r>
            <a:r>
              <a:rPr lang="zh-TW" altLang="en-US" sz="1000" dirty="0">
                <a:solidFill>
                  <a:srgbClr val="C00000"/>
                </a:solidFill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http://m.news.cctv.com/2019/07/22/ARTIeJ0vjKDgxRcEJ9slrcEK190722.shtml</a:t>
            </a:r>
            <a:endParaRPr lang="zh-TW" altLang="en-US" sz="1000" dirty="0">
              <a:solidFill>
                <a:srgbClr val="C00000"/>
              </a:solidFill>
            </a:endParaRPr>
          </a:p>
          <a:p>
            <a:pPr marL="228600" indent="-228600">
              <a:buFont typeface="+mj-lt"/>
              <a:buAutoNum type="arabicPeriod"/>
            </a:pPr>
            <a:endParaRPr lang="zh-TW" altLang="en-US" sz="1000" dirty="0"/>
          </a:p>
          <a:p>
            <a:pPr marL="228600" indent="-228600">
              <a:buFont typeface="+mj-lt"/>
              <a:buAutoNum type="arabicPeriod"/>
            </a:pPr>
            <a:r>
              <a:rPr lang="zh-TW" altLang="en-US" sz="1000" dirty="0"/>
              <a:t>〈GDP破百萬億元的中國答卷〉，中華人民共和國中央人民政府網頁 ，2021年1月19日。</a:t>
            </a:r>
            <a:r>
              <a:rPr lang="zh-TW" altLang="en-US" sz="1000" dirty="0">
                <a:solidFill>
                  <a:srgbClr val="C00000"/>
                </a:solidFill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http://www.gov.cn/xinwen/2021-01/19/content_5580906.htmml</a:t>
            </a:r>
            <a:endParaRPr lang="zh-TW" altLang="en-US" sz="1000" dirty="0">
              <a:solidFill>
                <a:srgbClr val="C00000"/>
              </a:solidFill>
            </a:endParaRPr>
          </a:p>
          <a:p>
            <a:pPr marL="228600" indent="-228600">
              <a:buFont typeface="+mj-lt"/>
              <a:buAutoNum type="arabicPeriod"/>
            </a:pPr>
            <a:endParaRPr lang="zh-TW" altLang="en-US" sz="1000" dirty="0"/>
          </a:p>
          <a:p>
            <a:pPr marL="228600" indent="-228600">
              <a:buFont typeface="+mj-lt"/>
              <a:buAutoNum type="arabicPeriod"/>
            </a:pPr>
            <a:r>
              <a:rPr lang="zh-TW" altLang="en-US" sz="1000" dirty="0"/>
              <a:t>《努力必然成功 成就中國經濟巨人馬雲》當代中國 </a:t>
            </a:r>
            <a:r>
              <a:rPr lang="zh-TW" altLang="en-US" sz="1000" dirty="0">
                <a:solidFill>
                  <a:srgbClr val="C00000"/>
                </a:solidFill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https://www.ourchinastory.com/zh/707</a:t>
            </a:r>
            <a:endParaRPr lang="en-US" altLang="zh-TW" sz="1000" dirty="0">
              <a:solidFill>
                <a:srgbClr val="C00000"/>
              </a:solidFill>
            </a:endParaRPr>
          </a:p>
        </p:txBody>
      </p:sp>
    </p:spTree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31"/>
          <p:cNvSpPr txBox="1"/>
          <p:nvPr/>
        </p:nvSpPr>
        <p:spPr>
          <a:xfrm>
            <a:off x="5076026" y="2715880"/>
            <a:ext cx="1582228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9600" b="1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完</a:t>
            </a:r>
            <a:endParaRPr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4"/>
          <p:cNvSpPr/>
          <p:nvPr/>
        </p:nvSpPr>
        <p:spPr>
          <a:xfrm>
            <a:off x="382106" y="1470211"/>
            <a:ext cx="11185498" cy="4948343"/>
          </a:xfrm>
          <a:prstGeom prst="roundRect">
            <a:avLst>
              <a:gd name="adj" fmla="val 16667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ill Sans"/>
              <a:buNone/>
            </a:pPr>
            <a:endParaRPr sz="3200" b="0" i="0" u="none" strike="noStrike" cap="none">
              <a:solidFill>
                <a:srgbClr val="3F50A4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61" name="Google Shape;61;p4"/>
          <p:cNvSpPr/>
          <p:nvPr/>
        </p:nvSpPr>
        <p:spPr>
          <a:xfrm>
            <a:off x="1156447" y="537882"/>
            <a:ext cx="2743200" cy="929717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 b="1" i="0" u="none" strike="noStrike" cap="none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探究問題</a:t>
            </a:r>
            <a:endParaRPr sz="4600" b="1" i="0" u="none" strike="noStrike" cap="none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62" name="Google Shape;62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21477" y="2135771"/>
            <a:ext cx="3217333" cy="3217333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4"/>
          <p:cNvSpPr txBox="1">
            <a:spLocks noGrp="1"/>
          </p:cNvSpPr>
          <p:nvPr>
            <p:ph type="body" idx="1"/>
          </p:nvPr>
        </p:nvSpPr>
        <p:spPr>
          <a:xfrm>
            <a:off x="719051" y="2135771"/>
            <a:ext cx="7723910" cy="353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514350" lvl="0" indent="-5143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+mj-lt"/>
              <a:buAutoNum type="arabicPeriod"/>
            </a:pPr>
            <a:r>
              <a:rPr lang="zh-TW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甚麼是「綜合國力」？</a:t>
            </a:r>
            <a:endParaRPr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lvl="0" indent="-51435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+mj-lt"/>
              <a:buAutoNum type="arabicPeriod"/>
            </a:pPr>
            <a:r>
              <a:rPr lang="zh-TW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經濟範疇的變化在綜合國力當中有何重要性？</a:t>
            </a:r>
            <a:endParaRPr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lvl="0" indent="-51435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+mj-lt"/>
              <a:buAutoNum type="arabicPeriod"/>
            </a:pPr>
            <a:r>
              <a:rPr lang="zh-TW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經濟範疇的變化對綜合國力有甚麼影響？</a:t>
            </a:r>
            <a:endParaRPr lang="en-US" altLang="zh-TW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lvl="0" indent="-51435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+mj-lt"/>
              <a:buAutoNum type="arabicPeriod"/>
            </a:pPr>
            <a:r>
              <a:rPr lang="zh-TW" altLang="en-US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改革開放以來，中國的經濟發展情況如何？</a:t>
            </a:r>
            <a:endParaRPr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5"/>
          <p:cNvSpPr/>
          <p:nvPr/>
        </p:nvSpPr>
        <p:spPr>
          <a:xfrm>
            <a:off x="364176" y="1047418"/>
            <a:ext cx="11185498" cy="5322318"/>
          </a:xfrm>
          <a:prstGeom prst="roundRect">
            <a:avLst>
              <a:gd name="adj" fmla="val 16667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ill Sans"/>
              <a:buNone/>
            </a:pPr>
            <a:endParaRPr sz="3200" b="0" i="0" u="none" strike="noStrike" cap="none">
              <a:solidFill>
                <a:srgbClr val="3F50A4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69" name="Google Shape;69;p5"/>
          <p:cNvSpPr/>
          <p:nvPr/>
        </p:nvSpPr>
        <p:spPr>
          <a:xfrm>
            <a:off x="7367240" y="2071374"/>
            <a:ext cx="1703294" cy="636494"/>
          </a:xfrm>
          <a:prstGeom prst="rect">
            <a:avLst/>
          </a:prstGeom>
          <a:solidFill>
            <a:srgbClr val="212C5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引入活動</a:t>
            </a:r>
            <a:endParaRPr sz="2800" b="1" i="0" u="none" strike="noStrike" cap="none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70" name="Google Shape;70;p5"/>
          <p:cNvSpPr/>
          <p:nvPr/>
        </p:nvSpPr>
        <p:spPr>
          <a:xfrm rot="10800000">
            <a:off x="8014236" y="2707868"/>
            <a:ext cx="409303" cy="3810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71" name="Google Shape;71;p5"/>
          <p:cNvSpPr/>
          <p:nvPr/>
        </p:nvSpPr>
        <p:spPr>
          <a:xfrm>
            <a:off x="5466869" y="3081632"/>
            <a:ext cx="5504035" cy="727874"/>
          </a:xfrm>
          <a:prstGeom prst="rect">
            <a:avLst/>
          </a:prstGeom>
          <a:solidFill>
            <a:srgbClr val="32427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課堂活動 1：</a:t>
            </a:r>
            <a:r>
              <a:rPr lang="zh-TW" altLang="en-US" sz="2800" b="1" i="0" u="none" strike="noStrike" cap="none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經濟發展與綜合國力</a:t>
            </a:r>
            <a:endParaRPr sz="2800" b="1" i="0" u="none" strike="noStrike" cap="none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72" name="Google Shape;72;p5"/>
          <p:cNvSpPr/>
          <p:nvPr/>
        </p:nvSpPr>
        <p:spPr>
          <a:xfrm rot="10800000">
            <a:off x="8014236" y="3823564"/>
            <a:ext cx="409303" cy="3810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73" name="Google Shape;73;p5"/>
          <p:cNvSpPr/>
          <p:nvPr/>
        </p:nvSpPr>
        <p:spPr>
          <a:xfrm>
            <a:off x="5309852" y="4231493"/>
            <a:ext cx="5847677" cy="636494"/>
          </a:xfrm>
          <a:prstGeom prst="rect">
            <a:avLst/>
          </a:prstGeom>
          <a:solidFill>
            <a:srgbClr val="8897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課堂活動 2：</a:t>
            </a:r>
            <a:r>
              <a:rPr lang="zh-TW" altLang="en-US" sz="2800" b="1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從深圳特區看產業轉型</a:t>
            </a:r>
            <a:endParaRPr sz="2800" b="1" i="0" u="none" strike="noStrike" cap="none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74" name="Google Shape;74;p5"/>
          <p:cNvSpPr/>
          <p:nvPr/>
        </p:nvSpPr>
        <p:spPr>
          <a:xfrm>
            <a:off x="1448588" y="193416"/>
            <a:ext cx="2743200" cy="929717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 b="1" i="0" u="none" strike="noStrike" cap="none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重要概念</a:t>
            </a:r>
            <a:endParaRPr sz="4600" b="1" i="0" u="none" strike="noStrike" cap="none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75" name="Google Shape;75;p5"/>
          <p:cNvSpPr/>
          <p:nvPr/>
        </p:nvSpPr>
        <p:spPr>
          <a:xfrm>
            <a:off x="6847288" y="193416"/>
            <a:ext cx="2743200" cy="929717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32427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 b="1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教學流程</a:t>
            </a:r>
            <a:endParaRPr sz="4600" b="1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76" name="Google Shape;76;p5"/>
          <p:cNvSpPr/>
          <p:nvPr/>
        </p:nvSpPr>
        <p:spPr>
          <a:xfrm>
            <a:off x="2063875" y="2071374"/>
            <a:ext cx="1703294" cy="63649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綜合國力</a:t>
            </a:r>
            <a:endParaRPr sz="2800" b="1" i="0" u="none" strike="noStrike" cap="none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77" name="Google Shape;77;p5"/>
          <p:cNvSpPr/>
          <p:nvPr/>
        </p:nvSpPr>
        <p:spPr>
          <a:xfrm>
            <a:off x="2063875" y="2817719"/>
            <a:ext cx="1703294" cy="637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軟實力</a:t>
            </a:r>
            <a:endParaRPr sz="2800" b="1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78" name="Google Shape;78;p5"/>
          <p:cNvSpPr/>
          <p:nvPr/>
        </p:nvSpPr>
        <p:spPr>
          <a:xfrm>
            <a:off x="2063875" y="3564770"/>
            <a:ext cx="1703294" cy="63649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硬實力</a:t>
            </a:r>
            <a:endParaRPr sz="2800" b="1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79" name="Google Shape;79;p5"/>
          <p:cNvSpPr/>
          <p:nvPr/>
        </p:nvSpPr>
        <p:spPr>
          <a:xfrm>
            <a:off x="2063875" y="4311115"/>
            <a:ext cx="1703294" cy="63649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經濟成就</a:t>
            </a:r>
            <a:endParaRPr sz="2800" b="1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"/>
          <p:cNvSpPr/>
          <p:nvPr/>
        </p:nvSpPr>
        <p:spPr>
          <a:xfrm>
            <a:off x="382106" y="1470211"/>
            <a:ext cx="11627642" cy="4757869"/>
          </a:xfrm>
          <a:prstGeom prst="roundRect">
            <a:avLst>
              <a:gd name="adj" fmla="val 843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ill Sans"/>
              <a:buNone/>
            </a:pPr>
            <a:endParaRPr sz="2800" b="0" i="0" u="none" strike="noStrike" cap="none" dirty="0">
              <a:solidFill>
                <a:srgbClr val="3F50A4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85" name="Google Shape;85;p6"/>
          <p:cNvSpPr/>
          <p:nvPr/>
        </p:nvSpPr>
        <p:spPr>
          <a:xfrm>
            <a:off x="943087" y="552407"/>
            <a:ext cx="2743200" cy="929717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 b="1" i="0" u="none" strike="noStrike" cap="none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引入活動</a:t>
            </a:r>
            <a:endParaRPr sz="4800" b="1" i="0" u="none" strike="noStrike" cap="none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86" name="Google Shape;86;p6">
            <a:hlinkClick r:id="rId3"/>
          </p:cNvPr>
          <p:cNvSpPr/>
          <p:nvPr/>
        </p:nvSpPr>
        <p:spPr>
          <a:xfrm>
            <a:off x="8741410" y="4294502"/>
            <a:ext cx="1428750" cy="1428750"/>
          </a:xfrm>
          <a:prstGeom prst="ellipse">
            <a:avLst/>
          </a:prstGeom>
          <a:gradFill>
            <a:gsLst>
              <a:gs pos="0">
                <a:srgbClr val="CED1E8"/>
              </a:gs>
              <a:gs pos="46000">
                <a:srgbClr val="8E93C8"/>
              </a:gs>
              <a:gs pos="100000">
                <a:srgbClr val="414787"/>
              </a:gs>
            </a:gsLst>
            <a:path path="circle">
              <a:fillToRect l="50000" t="50000" r="50000" b="50000"/>
            </a:path>
            <a:tileRect/>
          </a:gradFill>
          <a:ln w="57150" cap="flat" cmpd="sng">
            <a:solidFill>
              <a:srgbClr val="32427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按此觀看</a:t>
            </a:r>
            <a:endParaRPr sz="2800" b="1" i="0" u="none" strike="noStrike" cap="none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87" name="Google Shape;87;p6"/>
          <p:cNvPicPr preferRelativeResize="0"/>
          <p:nvPr/>
        </p:nvPicPr>
        <p:blipFill rotWithShape="1">
          <a:blip r:embed="rId4">
            <a:alphaModFix/>
          </a:blip>
          <a:srcRect l="6832" t="10446" r="5761" b="23482"/>
          <a:stretch/>
        </p:blipFill>
        <p:spPr>
          <a:xfrm>
            <a:off x="7183358" y="2085143"/>
            <a:ext cx="4240262" cy="2005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6" descr="C:\Users\tsoikaka\AppData\Local\Microsoft\Windows\INetCache\Content.MSO\52AC1AFE.tmp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438100" y="4479797"/>
            <a:ext cx="985520" cy="105816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D4D512D3-693A-7517-7C1F-D8A9AD554467}"/>
              </a:ext>
            </a:extLst>
          </p:cNvPr>
          <p:cNvSpPr txBox="1"/>
          <p:nvPr/>
        </p:nvSpPr>
        <p:spPr>
          <a:xfrm>
            <a:off x="572457" y="1962276"/>
            <a:ext cx="622766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TW" altLang="en-US" sz="30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在學校，成績高下可以用分數表示，那麼一個國家的強弱又用甚麼去量度呢？原來就是</a:t>
            </a:r>
            <a:r>
              <a:rPr lang="en-US" altLang="zh-TW" sz="30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——</a:t>
            </a:r>
            <a:r>
              <a:rPr lang="zh-TW" altLang="en-US" sz="30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綜合國力！</a:t>
            </a:r>
            <a:endParaRPr lang="en-US" altLang="zh-TW" sz="3000" dirty="0">
              <a:solidFill>
                <a:schemeClr val="tx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/>
            <a:endParaRPr lang="en-US" altLang="zh-TW" sz="3000" dirty="0">
              <a:solidFill>
                <a:schemeClr val="tx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/>
            <a:r>
              <a:rPr lang="zh-TW" altLang="en-US" sz="30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觀看影片：「概念通通識──綜合國力」，</a:t>
            </a:r>
            <a:r>
              <a:rPr lang="zh-TW" altLang="en-US" sz="3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初步認識綜合國力的概念</a:t>
            </a:r>
            <a:r>
              <a:rPr lang="zh-TW" altLang="en-US" sz="30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，並</a:t>
            </a:r>
            <a:r>
              <a:rPr lang="zh-TW" altLang="en-US" sz="3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留意中國自改革開放以來整體綜合國力的情況</a:t>
            </a:r>
            <a:r>
              <a:rPr lang="zh-TW" altLang="en-US" sz="30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D99B3260-FBAE-D8F0-2056-12E65004C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3244" y="729717"/>
            <a:ext cx="3310114" cy="703540"/>
          </a:xfrm>
        </p:spPr>
        <p:txBody>
          <a:bodyPr anchor="b">
            <a:noAutofit/>
          </a:bodyPr>
          <a:lstStyle/>
          <a:p>
            <a:pPr>
              <a:lnSpc>
                <a:spcPct val="100000"/>
              </a:lnSpc>
            </a:pPr>
            <a:r>
              <a:rPr lang="zh-TW" altLang="en-US" sz="400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認識綜合國力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15;p9" descr="E:\人民教育出版社工作\2020.8-教育部项目编写文件\2022.4.14-16五修改会议\修改相关内容\新华社购买\《普通高中教科书 思想政治》\XxjpsgC007646_20201103_PEPFN0A001.JPG">
            <a:extLst>
              <a:ext uri="{FF2B5EF4-FFF2-40B4-BE49-F238E27FC236}">
                <a16:creationId xmlns:a16="http://schemas.microsoft.com/office/drawing/2014/main" id="{DE4347D2-E46B-E72D-F55C-81A333C8DA66}"/>
              </a:ext>
            </a:extLst>
          </p:cNvPr>
          <p:cNvPicPr preferRelativeResize="0"/>
          <p:nvPr/>
        </p:nvPicPr>
        <p:blipFill rotWithShape="1">
          <a:blip r:embed="rId2"/>
          <a:srcRect l="37210" t="11077" b="2315"/>
          <a:stretch/>
        </p:blipFill>
        <p:spPr>
          <a:xfrm>
            <a:off x="-750149" y="-114460"/>
            <a:ext cx="4600255" cy="7038791"/>
          </a:xfrm>
          <a:custGeom>
            <a:avLst/>
            <a:gdLst/>
            <a:ahLst/>
            <a:cxnLst/>
            <a:rect l="l" t="t" r="r" b="b"/>
            <a:pathLst>
              <a:path w="11862683" h="6858000">
                <a:moveTo>
                  <a:pt x="0" y="0"/>
                </a:moveTo>
                <a:lnTo>
                  <a:pt x="4038600" y="0"/>
                </a:lnTo>
                <a:lnTo>
                  <a:pt x="4114800" y="0"/>
                </a:lnTo>
                <a:lnTo>
                  <a:pt x="4282294" y="0"/>
                </a:lnTo>
                <a:lnTo>
                  <a:pt x="6139260" y="0"/>
                </a:lnTo>
                <a:lnTo>
                  <a:pt x="6362810" y="0"/>
                </a:lnTo>
                <a:lnTo>
                  <a:pt x="7272221" y="0"/>
                </a:lnTo>
                <a:lnTo>
                  <a:pt x="10815342" y="0"/>
                </a:lnTo>
                <a:cubicBezTo>
                  <a:pt x="10709672" y="35571"/>
                  <a:pt x="10607020" y="78255"/>
                  <a:pt x="10501350" y="110269"/>
                </a:cubicBezTo>
                <a:cubicBezTo>
                  <a:pt x="10516447" y="145839"/>
                  <a:pt x="10531542" y="138725"/>
                  <a:pt x="10546639" y="135168"/>
                </a:cubicBezTo>
                <a:cubicBezTo>
                  <a:pt x="10637212" y="120941"/>
                  <a:pt x="10730806" y="110269"/>
                  <a:pt x="10818360" y="71141"/>
                </a:cubicBezTo>
                <a:cubicBezTo>
                  <a:pt x="10839496" y="64027"/>
                  <a:pt x="10863648" y="64027"/>
                  <a:pt x="10872705" y="88927"/>
                </a:cubicBezTo>
                <a:cubicBezTo>
                  <a:pt x="10887801" y="124497"/>
                  <a:pt x="10866668" y="145839"/>
                  <a:pt x="10845532" y="163625"/>
                </a:cubicBezTo>
                <a:cubicBezTo>
                  <a:pt x="10809304" y="195638"/>
                  <a:pt x="10767036" y="188525"/>
                  <a:pt x="10727787" y="192082"/>
                </a:cubicBezTo>
                <a:cubicBezTo>
                  <a:pt x="10619098" y="209867"/>
                  <a:pt x="10567772" y="259665"/>
                  <a:pt x="10543619" y="373491"/>
                </a:cubicBezTo>
                <a:cubicBezTo>
                  <a:pt x="10637212" y="327250"/>
                  <a:pt x="10730806" y="384162"/>
                  <a:pt x="10821380" y="352148"/>
                </a:cubicBezTo>
                <a:cubicBezTo>
                  <a:pt x="10845532" y="345034"/>
                  <a:pt x="10881763" y="355706"/>
                  <a:pt x="10869686" y="394834"/>
                </a:cubicBezTo>
                <a:cubicBezTo>
                  <a:pt x="10857610" y="430405"/>
                  <a:pt x="10818360" y="458860"/>
                  <a:pt x="10887801" y="451747"/>
                </a:cubicBezTo>
                <a:cubicBezTo>
                  <a:pt x="10939127" y="448189"/>
                  <a:pt x="10954222" y="405504"/>
                  <a:pt x="10969318" y="359262"/>
                </a:cubicBezTo>
                <a:cubicBezTo>
                  <a:pt x="10981394" y="334364"/>
                  <a:pt x="11014605" y="320135"/>
                  <a:pt x="11038758" y="334364"/>
                </a:cubicBezTo>
                <a:cubicBezTo>
                  <a:pt x="11068949" y="348592"/>
                  <a:pt x="11059892" y="387720"/>
                  <a:pt x="11059892" y="416176"/>
                </a:cubicBezTo>
                <a:cubicBezTo>
                  <a:pt x="11062912" y="469532"/>
                  <a:pt x="11038758" y="494431"/>
                  <a:pt x="10996491" y="505101"/>
                </a:cubicBezTo>
                <a:cubicBezTo>
                  <a:pt x="10945164" y="519330"/>
                  <a:pt x="10893840" y="537116"/>
                  <a:pt x="10827418" y="558458"/>
                </a:cubicBezTo>
                <a:cubicBezTo>
                  <a:pt x="10899878" y="594028"/>
                  <a:pt x="10954222" y="586915"/>
                  <a:pt x="11008566" y="558458"/>
                </a:cubicBezTo>
                <a:cubicBezTo>
                  <a:pt x="11074988" y="526444"/>
                  <a:pt x="11162542" y="483759"/>
                  <a:pt x="11216886" y="522887"/>
                </a:cubicBezTo>
                <a:cubicBezTo>
                  <a:pt x="11298403" y="579800"/>
                  <a:pt x="11364824" y="544229"/>
                  <a:pt x="11437284" y="533558"/>
                </a:cubicBezTo>
                <a:cubicBezTo>
                  <a:pt x="11588242" y="512216"/>
                  <a:pt x="11494648" y="480203"/>
                  <a:pt x="11645605" y="462417"/>
                </a:cubicBezTo>
                <a:cubicBezTo>
                  <a:pt x="11705988" y="455303"/>
                  <a:pt x="11769390" y="426847"/>
                  <a:pt x="11856944" y="465975"/>
                </a:cubicBezTo>
                <a:cubicBezTo>
                  <a:pt x="11461437" y="672284"/>
                  <a:pt x="11274250" y="658055"/>
                  <a:pt x="10921012" y="910606"/>
                </a:cubicBezTo>
                <a:cubicBezTo>
                  <a:pt x="10936107" y="935506"/>
                  <a:pt x="10951202" y="924835"/>
                  <a:pt x="10966299" y="921277"/>
                </a:cubicBezTo>
                <a:cubicBezTo>
                  <a:pt x="10990452" y="917720"/>
                  <a:pt x="11020644" y="903491"/>
                  <a:pt x="11026682" y="949734"/>
                </a:cubicBezTo>
                <a:cubicBezTo>
                  <a:pt x="11029702" y="985305"/>
                  <a:pt x="11011585" y="1003089"/>
                  <a:pt x="10981394" y="1006647"/>
                </a:cubicBezTo>
                <a:cubicBezTo>
                  <a:pt x="10893840" y="1020875"/>
                  <a:pt x="10815342" y="1070674"/>
                  <a:pt x="10736844" y="1113358"/>
                </a:cubicBezTo>
                <a:cubicBezTo>
                  <a:pt x="10700615" y="1131144"/>
                  <a:pt x="10661366" y="1156043"/>
                  <a:pt x="10676462" y="1220069"/>
                </a:cubicBezTo>
                <a:cubicBezTo>
                  <a:pt x="10706652" y="1237855"/>
                  <a:pt x="10727787" y="1212955"/>
                  <a:pt x="10751940" y="1209399"/>
                </a:cubicBezTo>
                <a:cubicBezTo>
                  <a:pt x="10776093" y="1205842"/>
                  <a:pt x="10833457" y="1220069"/>
                  <a:pt x="10818360" y="1230741"/>
                </a:cubicBezTo>
                <a:cubicBezTo>
                  <a:pt x="10748920" y="1269868"/>
                  <a:pt x="10875724" y="1365909"/>
                  <a:pt x="10791190" y="1365909"/>
                </a:cubicBezTo>
                <a:cubicBezTo>
                  <a:pt x="10652309" y="1365909"/>
                  <a:pt x="10576830" y="1536647"/>
                  <a:pt x="10443988" y="1540204"/>
                </a:cubicBezTo>
                <a:cubicBezTo>
                  <a:pt x="10422854" y="1540204"/>
                  <a:pt x="10413797" y="1572219"/>
                  <a:pt x="10413797" y="1597117"/>
                </a:cubicBezTo>
                <a:cubicBezTo>
                  <a:pt x="10413797" y="1629132"/>
                  <a:pt x="10434930" y="1632688"/>
                  <a:pt x="10456064" y="1636245"/>
                </a:cubicBezTo>
                <a:cubicBezTo>
                  <a:pt x="10489275" y="1639802"/>
                  <a:pt x="10525504" y="1597117"/>
                  <a:pt x="10567772" y="1657587"/>
                </a:cubicBezTo>
                <a:cubicBezTo>
                  <a:pt x="10489275" y="1693158"/>
                  <a:pt x="10407758" y="1728729"/>
                  <a:pt x="10410777" y="1849668"/>
                </a:cubicBezTo>
                <a:cubicBezTo>
                  <a:pt x="10410777" y="1881683"/>
                  <a:pt x="10377566" y="1895910"/>
                  <a:pt x="10353413" y="1903025"/>
                </a:cubicBezTo>
                <a:cubicBezTo>
                  <a:pt x="10311146" y="1917252"/>
                  <a:pt x="10277935" y="1938595"/>
                  <a:pt x="10253782" y="1984836"/>
                </a:cubicBezTo>
                <a:cubicBezTo>
                  <a:pt x="10253782" y="1995507"/>
                  <a:pt x="10253782" y="2002622"/>
                  <a:pt x="10253782" y="2013292"/>
                </a:cubicBezTo>
                <a:cubicBezTo>
                  <a:pt x="10259820" y="2123562"/>
                  <a:pt x="10320202" y="2120004"/>
                  <a:pt x="10386624" y="2102219"/>
                </a:cubicBezTo>
                <a:cubicBezTo>
                  <a:pt x="10465122" y="2080877"/>
                  <a:pt x="10543619" y="2038192"/>
                  <a:pt x="10628156" y="2077320"/>
                </a:cubicBezTo>
                <a:cubicBezTo>
                  <a:pt x="10510408" y="2130676"/>
                  <a:pt x="10380586" y="2134233"/>
                  <a:pt x="10271896" y="2208931"/>
                </a:cubicBezTo>
                <a:cubicBezTo>
                  <a:pt x="10676462" y="2223159"/>
                  <a:pt x="11032720" y="1984836"/>
                  <a:pt x="11425208" y="1892353"/>
                </a:cubicBezTo>
                <a:cubicBezTo>
                  <a:pt x="11413131" y="1952823"/>
                  <a:pt x="11379920" y="1967051"/>
                  <a:pt x="11352748" y="1974165"/>
                </a:cubicBezTo>
                <a:cubicBezTo>
                  <a:pt x="11207830" y="2020407"/>
                  <a:pt x="11081026" y="2112891"/>
                  <a:pt x="10948184" y="2191146"/>
                </a:cubicBezTo>
                <a:cubicBezTo>
                  <a:pt x="10893840" y="2223159"/>
                  <a:pt x="10854590" y="2258731"/>
                  <a:pt x="10833457" y="2326314"/>
                </a:cubicBezTo>
                <a:cubicBezTo>
                  <a:pt x="10815342" y="2390340"/>
                  <a:pt x="10779112" y="2418796"/>
                  <a:pt x="10712690" y="2401012"/>
                </a:cubicBezTo>
                <a:cubicBezTo>
                  <a:pt x="10658346" y="2386784"/>
                  <a:pt x="10600982" y="2393898"/>
                  <a:pt x="10543619" y="2401012"/>
                </a:cubicBezTo>
                <a:cubicBezTo>
                  <a:pt x="10480218" y="2408126"/>
                  <a:pt x="10407758" y="2479267"/>
                  <a:pt x="10422854" y="2518395"/>
                </a:cubicBezTo>
                <a:cubicBezTo>
                  <a:pt x="10453044" y="2582422"/>
                  <a:pt x="10504370" y="2550408"/>
                  <a:pt x="10546639" y="2543294"/>
                </a:cubicBezTo>
                <a:cubicBezTo>
                  <a:pt x="10597964" y="2536181"/>
                  <a:pt x="10691556" y="2518395"/>
                  <a:pt x="10691556" y="2525509"/>
                </a:cubicBezTo>
                <a:cubicBezTo>
                  <a:pt x="10724768" y="2685576"/>
                  <a:pt x="10800246" y="2564636"/>
                  <a:pt x="10854590" y="2564636"/>
                </a:cubicBezTo>
                <a:cubicBezTo>
                  <a:pt x="10905916" y="2564636"/>
                  <a:pt x="10957241" y="2546851"/>
                  <a:pt x="11005548" y="2532623"/>
                </a:cubicBezTo>
                <a:cubicBezTo>
                  <a:pt x="11068949" y="2514837"/>
                  <a:pt x="11126312" y="2546851"/>
                  <a:pt x="11186696" y="2553965"/>
                </a:cubicBezTo>
                <a:cubicBezTo>
                  <a:pt x="11241040" y="2561080"/>
                  <a:pt x="11210850" y="2653563"/>
                  <a:pt x="11244060" y="2692689"/>
                </a:cubicBezTo>
                <a:cubicBezTo>
                  <a:pt x="11250097" y="2703362"/>
                  <a:pt x="11256136" y="2703362"/>
                  <a:pt x="11262174" y="2703362"/>
                </a:cubicBezTo>
                <a:cubicBezTo>
                  <a:pt x="11280289" y="2980812"/>
                  <a:pt x="11597299" y="2913227"/>
                  <a:pt x="11597299" y="2923898"/>
                </a:cubicBezTo>
                <a:cubicBezTo>
                  <a:pt x="11624471" y="2941684"/>
                  <a:pt x="11657682" y="2899000"/>
                  <a:pt x="11690892" y="2941684"/>
                </a:cubicBezTo>
                <a:cubicBezTo>
                  <a:pt x="11548993" y="3137322"/>
                  <a:pt x="11331614" y="3183563"/>
                  <a:pt x="11138390" y="3329402"/>
                </a:cubicBezTo>
                <a:cubicBezTo>
                  <a:pt x="11298403" y="3379202"/>
                  <a:pt x="11391998" y="3208463"/>
                  <a:pt x="11509744" y="3229805"/>
                </a:cubicBezTo>
                <a:cubicBezTo>
                  <a:pt x="11567107" y="3283162"/>
                  <a:pt x="11395016" y="3368530"/>
                  <a:pt x="11561068" y="3393429"/>
                </a:cubicBezTo>
                <a:cubicBezTo>
                  <a:pt x="11488610" y="3439672"/>
                  <a:pt x="11437284" y="3485914"/>
                  <a:pt x="11385959" y="3539269"/>
                </a:cubicBezTo>
                <a:cubicBezTo>
                  <a:pt x="11298403" y="3635309"/>
                  <a:pt x="11280289" y="3699337"/>
                  <a:pt x="11322556" y="3827390"/>
                </a:cubicBezTo>
                <a:cubicBezTo>
                  <a:pt x="11349730" y="3912759"/>
                  <a:pt x="11388978" y="3991015"/>
                  <a:pt x="11352748" y="4090612"/>
                </a:cubicBezTo>
                <a:cubicBezTo>
                  <a:pt x="11328595" y="4158196"/>
                  <a:pt x="11337653" y="4204438"/>
                  <a:pt x="11428226" y="4172424"/>
                </a:cubicBezTo>
                <a:cubicBezTo>
                  <a:pt x="11524840" y="4140411"/>
                  <a:pt x="11561068" y="4200882"/>
                  <a:pt x="11536915" y="4321821"/>
                </a:cubicBezTo>
                <a:cubicBezTo>
                  <a:pt x="11521821" y="4400076"/>
                  <a:pt x="11536915" y="4424975"/>
                  <a:pt x="11603338" y="4414305"/>
                </a:cubicBezTo>
                <a:cubicBezTo>
                  <a:pt x="11675796" y="4403633"/>
                  <a:pt x="11745236" y="4353835"/>
                  <a:pt x="11835811" y="4378734"/>
                </a:cubicBezTo>
                <a:cubicBezTo>
                  <a:pt x="11763352" y="4521016"/>
                  <a:pt x="11609374" y="4478331"/>
                  <a:pt x="11524840" y="4613499"/>
                </a:cubicBezTo>
                <a:cubicBezTo>
                  <a:pt x="11624471" y="4613499"/>
                  <a:pt x="11702969" y="4613499"/>
                  <a:pt x="11775427" y="4585042"/>
                </a:cubicBezTo>
                <a:cubicBezTo>
                  <a:pt x="11805619" y="4574373"/>
                  <a:pt x="11838830" y="4560144"/>
                  <a:pt x="11856944" y="4602828"/>
                </a:cubicBezTo>
                <a:cubicBezTo>
                  <a:pt x="11878080" y="4652628"/>
                  <a:pt x="11835811" y="4670412"/>
                  <a:pt x="11811658" y="4677526"/>
                </a:cubicBezTo>
                <a:cubicBezTo>
                  <a:pt x="11742216" y="4702425"/>
                  <a:pt x="11687874" y="4759339"/>
                  <a:pt x="11627490" y="4805580"/>
                </a:cubicBezTo>
                <a:cubicBezTo>
                  <a:pt x="11497668" y="4905177"/>
                  <a:pt x="11355767" y="4990547"/>
                  <a:pt x="11247078" y="5154171"/>
                </a:cubicBezTo>
                <a:cubicBezTo>
                  <a:pt x="11382940" y="5111487"/>
                  <a:pt x="11485590" y="5011889"/>
                  <a:pt x="11615414" y="4994104"/>
                </a:cubicBezTo>
                <a:cubicBezTo>
                  <a:pt x="11503704" y="5143500"/>
                  <a:pt x="11361806" y="5243097"/>
                  <a:pt x="11228964" y="5353367"/>
                </a:cubicBezTo>
                <a:cubicBezTo>
                  <a:pt x="11189714" y="5385379"/>
                  <a:pt x="11150466" y="5406721"/>
                  <a:pt x="11144428" y="5474306"/>
                </a:cubicBezTo>
                <a:cubicBezTo>
                  <a:pt x="11126312" y="5605917"/>
                  <a:pt x="11078008" y="5712629"/>
                  <a:pt x="10969318" y="5769542"/>
                </a:cubicBezTo>
                <a:cubicBezTo>
                  <a:pt x="10969318" y="5769542"/>
                  <a:pt x="10975356" y="5790884"/>
                  <a:pt x="10978374" y="5801555"/>
                </a:cubicBezTo>
                <a:cubicBezTo>
                  <a:pt x="11044797" y="5805112"/>
                  <a:pt x="11096122" y="5726858"/>
                  <a:pt x="11177639" y="5755314"/>
                </a:cubicBezTo>
                <a:cubicBezTo>
                  <a:pt x="11096122" y="5862025"/>
                  <a:pt x="11029702" y="5954508"/>
                  <a:pt x="10917992" y="6004307"/>
                </a:cubicBezTo>
                <a:cubicBezTo>
                  <a:pt x="10827418" y="6043434"/>
                  <a:pt x="10715710" y="6068335"/>
                  <a:pt x="10649289" y="6196388"/>
                </a:cubicBezTo>
                <a:cubicBezTo>
                  <a:pt x="10724768" y="6221287"/>
                  <a:pt x="10782132" y="6189274"/>
                  <a:pt x="10839496" y="6167932"/>
                </a:cubicBezTo>
                <a:cubicBezTo>
                  <a:pt x="10927050" y="6132361"/>
                  <a:pt x="11014605" y="6093234"/>
                  <a:pt x="11102160" y="6057663"/>
                </a:cubicBezTo>
                <a:cubicBezTo>
                  <a:pt x="11135372" y="6043434"/>
                  <a:pt x="11171600" y="6036320"/>
                  <a:pt x="11192734" y="6100347"/>
                </a:cubicBezTo>
                <a:cubicBezTo>
                  <a:pt x="11081026" y="6114575"/>
                  <a:pt x="11014605" y="6199945"/>
                  <a:pt x="10945164" y="6281757"/>
                </a:cubicBezTo>
                <a:cubicBezTo>
                  <a:pt x="10905916" y="6327999"/>
                  <a:pt x="10872705" y="6388469"/>
                  <a:pt x="10803265" y="6367127"/>
                </a:cubicBezTo>
                <a:cubicBezTo>
                  <a:pt x="10767036" y="6356456"/>
                  <a:pt x="10742882" y="6388469"/>
                  <a:pt x="10745901" y="6431153"/>
                </a:cubicBezTo>
                <a:cubicBezTo>
                  <a:pt x="10760998" y="6580550"/>
                  <a:pt x="10673442" y="6630349"/>
                  <a:pt x="10582868" y="6658805"/>
                </a:cubicBezTo>
                <a:cubicBezTo>
                  <a:pt x="10450026" y="6701489"/>
                  <a:pt x="10332280" y="6786859"/>
                  <a:pt x="10208496" y="6858000"/>
                </a:cubicBezTo>
                <a:lnTo>
                  <a:pt x="7272221" y="6858000"/>
                </a:lnTo>
                <a:lnTo>
                  <a:pt x="6362810" y="6858000"/>
                </a:lnTo>
                <a:lnTo>
                  <a:pt x="6139260" y="6858000"/>
                </a:lnTo>
                <a:lnTo>
                  <a:pt x="4282294" y="6858000"/>
                </a:lnTo>
                <a:lnTo>
                  <a:pt x="4114800" y="6858000"/>
                </a:lnTo>
                <a:lnTo>
                  <a:pt x="4038600" y="6858000"/>
                </a:lnTo>
                <a:lnTo>
                  <a:pt x="0" y="6858000"/>
                </a:lnTo>
                <a:close/>
              </a:path>
            </a:pathLst>
          </a:custGeom>
          <a:effectLst>
            <a:softEdge rad="112500"/>
          </a:effec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3297C55-C0DB-97B1-2FCA-B0F3F1E37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2041" y="665496"/>
            <a:ext cx="3958390" cy="703540"/>
          </a:xfrm>
        </p:spPr>
        <p:txBody>
          <a:bodyPr anchor="b">
            <a:noAutofit/>
          </a:bodyPr>
          <a:lstStyle/>
          <a:p>
            <a:pPr>
              <a:lnSpc>
                <a:spcPct val="100000"/>
              </a:lnSpc>
            </a:pPr>
            <a:r>
              <a:rPr lang="zh-CN" altLang="en-US" sz="400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綜合國力</a:t>
            </a:r>
            <a:r>
              <a:rPr lang="zh-TW" altLang="en-US" sz="400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的定義</a:t>
            </a:r>
            <a:endParaRPr lang="en-US" sz="4000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" name="Google Shape;105;p8">
            <a:extLst>
              <a:ext uri="{FF2B5EF4-FFF2-40B4-BE49-F238E27FC236}">
                <a16:creationId xmlns:a16="http://schemas.microsoft.com/office/drawing/2014/main" id="{B86C4B32-07B4-5EF3-64E2-EBBEBD563538}"/>
              </a:ext>
            </a:extLst>
          </p:cNvPr>
          <p:cNvSpPr/>
          <p:nvPr/>
        </p:nvSpPr>
        <p:spPr>
          <a:xfrm rot="-5400000">
            <a:off x="11131485" y="736495"/>
            <a:ext cx="1615123" cy="516038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32427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 b="1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7" name="Google Shape;106;p8">
            <a:extLst>
              <a:ext uri="{FF2B5EF4-FFF2-40B4-BE49-F238E27FC236}">
                <a16:creationId xmlns:a16="http://schemas.microsoft.com/office/drawing/2014/main" id="{1DCE75D8-B347-A9B0-AAF8-960CC765FA27}"/>
              </a:ext>
            </a:extLst>
          </p:cNvPr>
          <p:cNvSpPr txBox="1"/>
          <p:nvPr/>
        </p:nvSpPr>
        <p:spPr>
          <a:xfrm>
            <a:off x="11681026" y="232456"/>
            <a:ext cx="510974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400" b="1" i="0" u="none" strike="noStrike" cap="none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引入</a:t>
            </a:r>
            <a:r>
              <a:rPr lang="zh-TW" altLang="en-US" sz="2400" b="1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活動</a:t>
            </a:r>
            <a:endParaRPr sz="2400" b="1" i="0" u="none" strike="noStrike" cap="none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0" name="Google Shape;84;p6">
            <a:extLst>
              <a:ext uri="{FF2B5EF4-FFF2-40B4-BE49-F238E27FC236}">
                <a16:creationId xmlns:a16="http://schemas.microsoft.com/office/drawing/2014/main" id="{5207CE1C-8BB0-88F1-C212-7B54ED510F3D}"/>
              </a:ext>
            </a:extLst>
          </p:cNvPr>
          <p:cNvSpPr/>
          <p:nvPr/>
        </p:nvSpPr>
        <p:spPr>
          <a:xfrm>
            <a:off x="4334560" y="1458180"/>
            <a:ext cx="6862012" cy="3486799"/>
          </a:xfrm>
          <a:prstGeom prst="roundRect">
            <a:avLst>
              <a:gd name="adj" fmla="val 843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ill Sans"/>
              <a:buNone/>
            </a:pPr>
            <a:endParaRPr sz="2800" b="0" i="0" u="none" strike="noStrike" cap="none" dirty="0">
              <a:solidFill>
                <a:srgbClr val="3F50A4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5D62E2DA-B7D8-8C3F-F2CB-47BC7C3BE45D}"/>
              </a:ext>
            </a:extLst>
          </p:cNvPr>
          <p:cNvSpPr txBox="1"/>
          <p:nvPr/>
        </p:nvSpPr>
        <p:spPr>
          <a:xfrm>
            <a:off x="4641128" y="1871605"/>
            <a:ext cx="6248875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TW" altLang="en-US" sz="3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綜合國力</a:t>
            </a:r>
            <a:r>
              <a:rPr lang="zh-TW" altLang="en-US" sz="30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指一個主權國家賴以生存與發展的全部力量及資源的總和，也是衡量一個國家的政治、經濟、科技、文化、教育、國防、外交、資源等要素的指標。</a:t>
            </a:r>
            <a:endParaRPr lang="en-US" altLang="zh-TW" sz="3000" dirty="0">
              <a:solidFill>
                <a:schemeClr val="tx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Google Shape;116;p9">
            <a:extLst>
              <a:ext uri="{FF2B5EF4-FFF2-40B4-BE49-F238E27FC236}">
                <a16:creationId xmlns:a16="http://schemas.microsoft.com/office/drawing/2014/main" id="{CB84CA61-3A91-6CF8-E517-77154A48C925}"/>
              </a:ext>
            </a:extLst>
          </p:cNvPr>
          <p:cNvSpPr/>
          <p:nvPr/>
        </p:nvSpPr>
        <p:spPr>
          <a:xfrm>
            <a:off x="3225356" y="6581001"/>
            <a:ext cx="141577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圖片來源：新華社</a:t>
            </a:r>
            <a:endParaRPr sz="1200" dirty="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</p:spTree>
    <p:extLst>
      <p:ext uri="{BB962C8B-B14F-4D97-AF65-F5344CB8AC3E}">
        <p14:creationId xmlns:p14="http://schemas.microsoft.com/office/powerpoint/2010/main" val="30255194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3297C55-C0DB-97B1-2FCA-B0F3F1E37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1538" y="370481"/>
            <a:ext cx="3958390" cy="703540"/>
          </a:xfrm>
        </p:spPr>
        <p:txBody>
          <a:bodyPr anchor="b">
            <a:noAutofit/>
          </a:bodyPr>
          <a:lstStyle/>
          <a:p>
            <a:pPr>
              <a:lnSpc>
                <a:spcPct val="100000"/>
              </a:lnSpc>
            </a:pPr>
            <a:r>
              <a:rPr lang="zh-CN" altLang="en-US" sz="400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綜合國力</a:t>
            </a:r>
            <a:r>
              <a:rPr lang="zh-TW" altLang="en-US" sz="400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的含義</a:t>
            </a:r>
            <a:endParaRPr lang="en-US" sz="4000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" name="Google Shape;105;p8">
            <a:extLst>
              <a:ext uri="{FF2B5EF4-FFF2-40B4-BE49-F238E27FC236}">
                <a16:creationId xmlns:a16="http://schemas.microsoft.com/office/drawing/2014/main" id="{B86C4B32-07B4-5EF3-64E2-EBBEBD563538}"/>
              </a:ext>
            </a:extLst>
          </p:cNvPr>
          <p:cNvSpPr/>
          <p:nvPr/>
        </p:nvSpPr>
        <p:spPr>
          <a:xfrm rot="-5400000">
            <a:off x="11131485" y="736495"/>
            <a:ext cx="1615123" cy="516038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32427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 b="1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7" name="Google Shape;106;p8">
            <a:extLst>
              <a:ext uri="{FF2B5EF4-FFF2-40B4-BE49-F238E27FC236}">
                <a16:creationId xmlns:a16="http://schemas.microsoft.com/office/drawing/2014/main" id="{1DCE75D8-B347-A9B0-AAF8-960CC765FA27}"/>
              </a:ext>
            </a:extLst>
          </p:cNvPr>
          <p:cNvSpPr txBox="1"/>
          <p:nvPr/>
        </p:nvSpPr>
        <p:spPr>
          <a:xfrm>
            <a:off x="11681026" y="232456"/>
            <a:ext cx="510974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400" b="1" i="0" u="none" strike="noStrike" cap="none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引入</a:t>
            </a:r>
            <a:r>
              <a:rPr lang="zh-TW" altLang="en-US" sz="2400" b="1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活動</a:t>
            </a:r>
            <a:endParaRPr sz="2400" b="1" i="0" u="none" strike="noStrike" cap="none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2" name="Google Shape;116;p9">
            <a:extLst>
              <a:ext uri="{FF2B5EF4-FFF2-40B4-BE49-F238E27FC236}">
                <a16:creationId xmlns:a16="http://schemas.microsoft.com/office/drawing/2014/main" id="{CB84CA61-3A91-6CF8-E517-77154A48C925}"/>
              </a:ext>
            </a:extLst>
          </p:cNvPr>
          <p:cNvSpPr/>
          <p:nvPr/>
        </p:nvSpPr>
        <p:spPr>
          <a:xfrm>
            <a:off x="3825431" y="6581031"/>
            <a:ext cx="1415772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圖片來源：</a:t>
            </a:r>
            <a:r>
              <a:rPr lang="zh-TW" altLang="en-US" sz="1200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中新</a:t>
            </a:r>
            <a:r>
              <a:rPr lang="zh-TW" sz="1200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社</a:t>
            </a:r>
            <a:endParaRPr sz="1200" dirty="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pic>
        <p:nvPicPr>
          <p:cNvPr id="13" name="圖片 12" descr="一張含有 運輸, 導彈, 火箭 的圖片&#10;&#10;自動產生的描述">
            <a:extLst>
              <a:ext uri="{FF2B5EF4-FFF2-40B4-BE49-F238E27FC236}">
                <a16:creationId xmlns:a16="http://schemas.microsoft.com/office/drawing/2014/main" id="{CDB6F6D1-F1F0-79D0-2346-7587B1CD63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46" r="43871"/>
          <a:stretch/>
        </p:blipFill>
        <p:spPr>
          <a:xfrm flipH="1">
            <a:off x="-109841" y="-76589"/>
            <a:ext cx="4795400" cy="7011178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effectLst>
            <a:softEdge rad="63500"/>
          </a:effectLst>
        </p:spPr>
      </p:pic>
      <p:sp>
        <p:nvSpPr>
          <p:cNvPr id="10" name="Google Shape;84;p6">
            <a:extLst>
              <a:ext uri="{FF2B5EF4-FFF2-40B4-BE49-F238E27FC236}">
                <a16:creationId xmlns:a16="http://schemas.microsoft.com/office/drawing/2014/main" id="{5207CE1C-8BB0-88F1-C212-7B54ED510F3D}"/>
              </a:ext>
            </a:extLst>
          </p:cNvPr>
          <p:cNvSpPr/>
          <p:nvPr/>
        </p:nvSpPr>
        <p:spPr>
          <a:xfrm>
            <a:off x="4690625" y="1179421"/>
            <a:ext cx="6918685" cy="5031139"/>
          </a:xfrm>
          <a:prstGeom prst="roundRect">
            <a:avLst>
              <a:gd name="adj" fmla="val 843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ill Sans"/>
              <a:buNone/>
            </a:pPr>
            <a:endParaRPr sz="2800" b="0" i="0" u="none" strike="noStrike" cap="none" dirty="0">
              <a:solidFill>
                <a:srgbClr val="3F50A4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5D62E2DA-B7D8-8C3F-F2CB-47BC7C3BE45D}"/>
              </a:ext>
            </a:extLst>
          </p:cNvPr>
          <p:cNvSpPr txBox="1"/>
          <p:nvPr/>
        </p:nvSpPr>
        <p:spPr>
          <a:xfrm>
            <a:off x="4940042" y="1340499"/>
            <a:ext cx="6419850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zh-TW" altLang="en-US" sz="30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一個國家的國力，傳統看法是着重軍事、經濟、領土、人口、資源等要素，當中又以軍事實力最受重視；</a:t>
            </a:r>
            <a:endParaRPr lang="en-US" altLang="zh-TW" sz="3000" dirty="0">
              <a:solidFill>
                <a:schemeClr val="tx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zh-TW" altLang="en-US" sz="30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然而近年對於國家的實力、地位、影響力等的衡量，已呈現</a:t>
            </a:r>
            <a:r>
              <a:rPr lang="zh-TW" altLang="en-US" sz="3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日益多元化</a:t>
            </a:r>
            <a:r>
              <a:rPr lang="zh-TW" altLang="en-US" sz="30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的趨勢。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zh-TW" altLang="en-US" sz="30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例如科技現已成為重要的綜合國力要素，因為科技發展對經濟實力、國防、外交，甚至政治的影響愈來愈關鍵。</a:t>
            </a:r>
          </a:p>
        </p:txBody>
      </p:sp>
    </p:spTree>
    <p:extLst>
      <p:ext uri="{BB962C8B-B14F-4D97-AF65-F5344CB8AC3E}">
        <p14:creationId xmlns:p14="http://schemas.microsoft.com/office/powerpoint/2010/main" val="18168391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公社科ppt_主題一">
      <a:dk1>
        <a:srgbClr val="4459A8"/>
      </a:dk1>
      <a:lt1>
        <a:srgbClr val="FFFFFF"/>
      </a:lt1>
      <a:dk2>
        <a:srgbClr val="4459A8"/>
      </a:dk2>
      <a:lt2>
        <a:srgbClr val="FAAB50"/>
      </a:lt2>
      <a:accent1>
        <a:srgbClr val="EC418C"/>
      </a:accent1>
      <a:accent2>
        <a:srgbClr val="D6D5EA"/>
      </a:accent2>
      <a:accent3>
        <a:srgbClr val="51B94F"/>
      </a:accent3>
      <a:accent4>
        <a:srgbClr val="898EC6"/>
      </a:accent4>
      <a:accent5>
        <a:srgbClr val="F3DD57"/>
      </a:accent5>
      <a:accent6>
        <a:srgbClr val="4459A8"/>
      </a:accent6>
      <a:hlink>
        <a:srgbClr val="EC418C"/>
      </a:hlink>
      <a:folHlink>
        <a:srgbClr val="FAAB5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公社科ppt_主題一">
    <a:dk1>
      <a:srgbClr val="4459A8"/>
    </a:dk1>
    <a:lt1>
      <a:srgbClr val="FFFFFF"/>
    </a:lt1>
    <a:dk2>
      <a:srgbClr val="4459A8"/>
    </a:dk2>
    <a:lt2>
      <a:srgbClr val="FAAB50"/>
    </a:lt2>
    <a:accent1>
      <a:srgbClr val="EC418C"/>
    </a:accent1>
    <a:accent2>
      <a:srgbClr val="D6D5EA"/>
    </a:accent2>
    <a:accent3>
      <a:srgbClr val="51B94F"/>
    </a:accent3>
    <a:accent4>
      <a:srgbClr val="898EC6"/>
    </a:accent4>
    <a:accent5>
      <a:srgbClr val="F3DD57"/>
    </a:accent5>
    <a:accent6>
      <a:srgbClr val="4459A8"/>
    </a:accent6>
    <a:hlink>
      <a:srgbClr val="EC418C"/>
    </a:hlink>
    <a:folHlink>
      <a:srgbClr val="FAAB50"/>
    </a:folHlink>
  </a:clrScheme>
</a:themeOverride>
</file>

<file path=ppt/theme/themeOverride2.xml><?xml version="1.0" encoding="utf-8"?>
<a:themeOverride xmlns:a="http://schemas.openxmlformats.org/drawingml/2006/main">
  <a:clrScheme name="公社科ppt_主題一">
    <a:dk1>
      <a:srgbClr val="4459A8"/>
    </a:dk1>
    <a:lt1>
      <a:srgbClr val="FFFFFF"/>
    </a:lt1>
    <a:dk2>
      <a:srgbClr val="4459A8"/>
    </a:dk2>
    <a:lt2>
      <a:srgbClr val="FAAB50"/>
    </a:lt2>
    <a:accent1>
      <a:srgbClr val="EC418C"/>
    </a:accent1>
    <a:accent2>
      <a:srgbClr val="D6D5EA"/>
    </a:accent2>
    <a:accent3>
      <a:srgbClr val="51B94F"/>
    </a:accent3>
    <a:accent4>
      <a:srgbClr val="898EC6"/>
    </a:accent4>
    <a:accent5>
      <a:srgbClr val="F3DD57"/>
    </a:accent5>
    <a:accent6>
      <a:srgbClr val="4459A8"/>
    </a:accent6>
    <a:hlink>
      <a:srgbClr val="EC418C"/>
    </a:hlink>
    <a:folHlink>
      <a:srgbClr val="FAAB5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26AED26EDD48549808C35B334771AFF" ma:contentTypeVersion="19" ma:contentTypeDescription="Create a new document." ma:contentTypeScope="" ma:versionID="d4d588da712717495de59ac36c95dd8d">
  <xsd:schema xmlns:xsd="http://www.w3.org/2001/XMLSchema" xmlns:xs="http://www.w3.org/2001/XMLSchema" xmlns:p="http://schemas.microsoft.com/office/2006/metadata/properties" xmlns:ns2="7c888565-292f-4b60-a4c3-978be975df1a" xmlns:ns3="a67ca032-99e1-499e-a335-21cedd256a52" targetNamespace="http://schemas.microsoft.com/office/2006/metadata/properties" ma:root="true" ma:fieldsID="a02e80818cac82392bff2f497c913b9d" ns2:_="" ns3:_="">
    <xsd:import namespace="7c888565-292f-4b60-a4c3-978be975df1a"/>
    <xsd:import namespace="a67ca032-99e1-499e-a335-21cedd256a5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888565-292f-4b60-a4c3-978be975df1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hidden="true" ma:internalName="MediaServiceKeyPoints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hidden="true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hidden="true" ma:internalName="MediaServiceOCR" ma:readOnly="true">
      <xsd:simpleType>
        <xsd:restriction base="dms:Note"/>
      </xsd:simpleType>
    </xsd:element>
    <xsd:element name="MediaServiceLocation" ma:index="17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15d5784a-827d-4306-a51d-6f1b4b9e6bb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7ca032-99e1-499e-a335-21cedd256a52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hidden="true" ma:internalName="SharedWithDetails" ma:readOnly="true">
      <xsd:simpleType>
        <xsd:restriction base="dms:Note"/>
      </xsd:simpleType>
    </xsd:element>
    <xsd:element name="TaxCatchAll" ma:index="23" nillable="true" ma:displayName="Taxonomy Catch All Column" ma:hidden="true" ma:list="{934b552b-2268-4134-bd04-92e881359c7f}" ma:internalName="TaxCatchAll" ma:showField="CatchAllData" ma:web="a67ca032-99e1-499e-a335-21cedd256a5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7234EE2-1363-4E89-99BE-B0857359D04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4498776-FE33-4BC7-B35C-C5AD99D74F4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c888565-292f-4b60-a4c3-978be975df1a"/>
    <ds:schemaRef ds:uri="a67ca032-99e1-499e-a335-21cedd256a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1331</TotalTime>
  <Words>4155</Words>
  <Application>Microsoft Office PowerPoint</Application>
  <PresentationFormat>寬螢幕</PresentationFormat>
  <Paragraphs>306</Paragraphs>
  <Slides>44</Slides>
  <Notes>27</Notes>
  <HiddenSlides>0</HiddenSlides>
  <MMClips>0</MMClips>
  <ScaleCrop>false</ScaleCrop>
  <HeadingPairs>
    <vt:vector size="6" baseType="variant">
      <vt:variant>
        <vt:lpstr>使用字型</vt:lpstr>
      </vt:variant>
      <vt:variant>
        <vt:i4>11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44</vt:i4>
      </vt:variant>
    </vt:vector>
  </HeadingPairs>
  <TitlesOfParts>
    <vt:vector size="56" baseType="lpstr">
      <vt:lpstr>新細明體</vt:lpstr>
      <vt:lpstr>Times New Roman</vt:lpstr>
      <vt:lpstr>Wingdings</vt:lpstr>
      <vt:lpstr>MHEI-MEDIUM-HKSCS-U</vt:lpstr>
      <vt:lpstr>Calibri</vt:lpstr>
      <vt:lpstr>Gill Sans</vt:lpstr>
      <vt:lpstr>微軟正黑體</vt:lpstr>
      <vt:lpstr>微軟正黑體</vt:lpstr>
      <vt:lpstr>DFKai-SB</vt:lpstr>
      <vt:lpstr>DFKai-SB</vt:lpstr>
      <vt:lpstr>Arial</vt:lpstr>
      <vt:lpstr>Office Theme</vt:lpstr>
      <vt:lpstr>PowerPoint 簡報</vt:lpstr>
      <vt:lpstr>PowerPoint 簡報</vt:lpstr>
      <vt:lpstr>探究問題</vt:lpstr>
      <vt:lpstr>PowerPoint 簡報</vt:lpstr>
      <vt:lpstr>PowerPoint 簡報</vt:lpstr>
      <vt:lpstr>PowerPoint 簡報</vt:lpstr>
      <vt:lpstr>認識綜合國力</vt:lpstr>
      <vt:lpstr>綜合國力的定義</vt:lpstr>
      <vt:lpstr>綜合國力的含義</vt:lpstr>
      <vt:lpstr>硬實力和軟實力</vt:lpstr>
      <vt:lpstr>PowerPoint 簡報</vt:lpstr>
      <vt:lpstr>PowerPoint 簡報</vt:lpstr>
      <vt:lpstr>PowerPoint 簡報</vt:lpstr>
      <vt:lpstr>經濟發展與綜合國力</vt:lpstr>
      <vt:lpstr>PowerPoint 簡報</vt:lpstr>
      <vt:lpstr>PowerPoint 簡報</vt:lpstr>
      <vt:lpstr>國內生產總值及 人均國內生產總值</vt:lpstr>
      <vt:lpstr>PowerPoint 簡報</vt:lpstr>
      <vt:lpstr>PowerPoint 簡報</vt:lpstr>
      <vt:lpstr>PowerPoint 簡報</vt:lpstr>
      <vt:lpstr>PowerPoint 簡報</vt:lpstr>
      <vt:lpstr>PowerPoint 簡報</vt:lpstr>
      <vt:lpstr>貢獻率</vt:lpstr>
      <vt:lpstr>PowerPoint 簡報</vt:lpstr>
      <vt:lpstr>PowerPoint 簡報</vt:lpstr>
      <vt:lpstr>PowerPoint 簡報</vt:lpstr>
      <vt:lpstr>PowerPoint 簡報</vt:lpstr>
      <vt:lpstr>從深圳特區看產業轉型</vt:lpstr>
      <vt:lpstr>PowerPoint 簡報</vt:lpstr>
      <vt:lpstr>PowerPoint 簡報</vt:lpstr>
      <vt:lpstr>PowerPoint 簡報</vt:lpstr>
      <vt:lpstr>三級產業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馬雲的經歷</vt:lpstr>
      <vt:lpstr>PowerPoint 簡報</vt:lpstr>
      <vt:lpstr>中國的經濟概況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Chming Cheung</dc:creator>
  <cp:lastModifiedBy>Carman Li</cp:lastModifiedBy>
  <cp:revision>1</cp:revision>
  <dcterms:created xsi:type="dcterms:W3CDTF">2020-08-27T05:27:16Z</dcterms:created>
  <dcterms:modified xsi:type="dcterms:W3CDTF">2022-09-30T01:07:50Z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0x010100B26AED26EDD48549808C35B334771AFF</vt:lpwstr>
  </property>
</Properties>
</file>