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781" r:id="rId6"/>
    <p:sldId id="417" r:id="rId7"/>
    <p:sldId id="1355" r:id="rId8"/>
    <p:sldId id="317" r:id="rId9"/>
    <p:sldId id="260" r:id="rId10"/>
    <p:sldId id="1354" r:id="rId11"/>
    <p:sldId id="1336" r:id="rId12"/>
    <p:sldId id="266" r:id="rId13"/>
    <p:sldId id="1366" r:id="rId14"/>
    <p:sldId id="769" r:id="rId15"/>
    <p:sldId id="1356" r:id="rId16"/>
    <p:sldId id="425" r:id="rId17"/>
    <p:sldId id="1340" r:id="rId18"/>
    <p:sldId id="430" r:id="rId19"/>
    <p:sldId id="730" r:id="rId20"/>
    <p:sldId id="303" r:id="rId21"/>
    <p:sldId id="1367" r:id="rId22"/>
    <p:sldId id="1368" r:id="rId23"/>
    <p:sldId id="298" r:id="rId24"/>
    <p:sldId id="1370" r:id="rId25"/>
    <p:sldId id="1371" r:id="rId26"/>
    <p:sldId id="1369" r:id="rId27"/>
    <p:sldId id="1372" r:id="rId28"/>
    <p:sldId id="1360" r:id="rId29"/>
    <p:sldId id="1319" r:id="rId30"/>
    <p:sldId id="270" r:id="rId31"/>
    <p:sldId id="1352" r:id="rId32"/>
    <p:sldId id="433" r:id="rId33"/>
    <p:sldId id="428" r:id="rId34"/>
    <p:sldId id="742" r:id="rId35"/>
    <p:sldId id="1361" r:id="rId36"/>
    <p:sldId id="1373" r:id="rId37"/>
    <p:sldId id="1363" r:id="rId38"/>
    <p:sldId id="1365" r:id="rId39"/>
    <p:sldId id="1364" r:id="rId40"/>
    <p:sldId id="312" r:id="rId41"/>
    <p:sldId id="26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0A4"/>
    <a:srgbClr val="EF569C"/>
    <a:srgbClr val="436FB3"/>
    <a:srgbClr val="847A5F"/>
    <a:srgbClr val="869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C9FCF-8C79-4E46-B526-AFB3E0CA2990}" v="72" dt="2022-01-05T08:01:00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6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10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 Lam" userId="32eacf31-ef64-4152-a98e-82afd854682f" providerId="ADAL" clId="{50EC9FCF-8C79-4E46-B526-AFB3E0CA2990}"/>
    <pc:docChg chg="undo custSel addSld delSld modSld sldOrd">
      <pc:chgData name="Jackson Lam" userId="32eacf31-ef64-4152-a98e-82afd854682f" providerId="ADAL" clId="{50EC9FCF-8C79-4E46-B526-AFB3E0CA2990}" dt="2022-01-05T08:01:25.750" v="1489" actId="404"/>
      <pc:docMkLst>
        <pc:docMk/>
      </pc:docMkLst>
      <pc:sldChg chg="delSp modSp mod">
        <pc:chgData name="Jackson Lam" userId="32eacf31-ef64-4152-a98e-82afd854682f" providerId="ADAL" clId="{50EC9FCF-8C79-4E46-B526-AFB3E0CA2990}" dt="2022-01-05T03:53:00.015" v="24" actId="1076"/>
        <pc:sldMkLst>
          <pc:docMk/>
          <pc:sldMk cId="1453481634" sldId="260"/>
        </pc:sldMkLst>
        <pc:spChg chg="mod">
          <ac:chgData name="Jackson Lam" userId="32eacf31-ef64-4152-a98e-82afd854682f" providerId="ADAL" clId="{50EC9FCF-8C79-4E46-B526-AFB3E0CA2990}" dt="2022-01-05T03:53:00.015" v="24" actId="1076"/>
          <ac:spMkLst>
            <pc:docMk/>
            <pc:sldMk cId="1453481634" sldId="260"/>
            <ac:spMk id="3" creationId="{A3E697DF-32D2-40E2-ACCD-B521BFF078E0}"/>
          </ac:spMkLst>
        </pc:spChg>
        <pc:spChg chg="mod">
          <ac:chgData name="Jackson Lam" userId="32eacf31-ef64-4152-a98e-82afd854682f" providerId="ADAL" clId="{50EC9FCF-8C79-4E46-B526-AFB3E0CA2990}" dt="2022-01-05T03:53:00.015" v="24" actId="1076"/>
          <ac:spMkLst>
            <pc:docMk/>
            <pc:sldMk cId="1453481634" sldId="260"/>
            <ac:spMk id="5" creationId="{70DB7713-544B-4DB5-9476-3ACB6FC2C145}"/>
          </ac:spMkLst>
        </pc:spChg>
        <pc:spChg chg="mod">
          <ac:chgData name="Jackson Lam" userId="32eacf31-ef64-4152-a98e-82afd854682f" providerId="ADAL" clId="{50EC9FCF-8C79-4E46-B526-AFB3E0CA2990}" dt="2022-01-05T03:51:39.167" v="7" actId="1076"/>
          <ac:spMkLst>
            <pc:docMk/>
            <pc:sldMk cId="1453481634" sldId="260"/>
            <ac:spMk id="6" creationId="{AA72FB7E-EDA7-4BD1-B1EF-4BC8576C9F24}"/>
          </ac:spMkLst>
        </pc:spChg>
        <pc:spChg chg="mod">
          <ac:chgData name="Jackson Lam" userId="32eacf31-ef64-4152-a98e-82afd854682f" providerId="ADAL" clId="{50EC9FCF-8C79-4E46-B526-AFB3E0CA2990}" dt="2022-01-05T03:51:39.167" v="7" actId="1076"/>
          <ac:spMkLst>
            <pc:docMk/>
            <pc:sldMk cId="1453481634" sldId="260"/>
            <ac:spMk id="10" creationId="{D2C896F4-4F02-4D90-8E3B-F3BCEA24CB3D}"/>
          </ac:spMkLst>
        </pc:spChg>
        <pc:spChg chg="del">
          <ac:chgData name="Jackson Lam" userId="32eacf31-ef64-4152-a98e-82afd854682f" providerId="ADAL" clId="{50EC9FCF-8C79-4E46-B526-AFB3E0CA2990}" dt="2022-01-05T03:51:08.179" v="0" actId="21"/>
          <ac:spMkLst>
            <pc:docMk/>
            <pc:sldMk cId="1453481634" sldId="260"/>
            <ac:spMk id="11" creationId="{1AE068EE-0827-4C2A-BEEC-87FBBB9B0386}"/>
          </ac:spMkLst>
        </pc:spChg>
        <pc:picChg chg="mod">
          <ac:chgData name="Jackson Lam" userId="32eacf31-ef64-4152-a98e-82afd854682f" providerId="ADAL" clId="{50EC9FCF-8C79-4E46-B526-AFB3E0CA2990}" dt="2022-01-05T03:51:39.167" v="7" actId="1076"/>
          <ac:picMkLst>
            <pc:docMk/>
            <pc:sldMk cId="1453481634" sldId="260"/>
            <ac:picMk id="8" creationId="{35747EC2-AABB-4878-94E9-B5F14B6AB136}"/>
          </ac:picMkLst>
        </pc:picChg>
        <pc:picChg chg="del">
          <ac:chgData name="Jackson Lam" userId="32eacf31-ef64-4152-a98e-82afd854682f" providerId="ADAL" clId="{50EC9FCF-8C79-4E46-B526-AFB3E0CA2990}" dt="2022-01-05T03:51:08.179" v="0" actId="21"/>
          <ac:picMkLst>
            <pc:docMk/>
            <pc:sldMk cId="1453481634" sldId="260"/>
            <ac:picMk id="9" creationId="{74B53D13-B8B9-4443-B240-954B712AB0B7}"/>
          </ac:picMkLst>
        </pc:picChg>
      </pc:sldChg>
      <pc:sldChg chg="addSp delSp modSp mod">
        <pc:chgData name="Jackson Lam" userId="32eacf31-ef64-4152-a98e-82afd854682f" providerId="ADAL" clId="{50EC9FCF-8C79-4E46-B526-AFB3E0CA2990}" dt="2022-01-05T06:41:56.838" v="250" actId="22"/>
        <pc:sldMkLst>
          <pc:docMk/>
          <pc:sldMk cId="2533057336" sldId="266"/>
        </pc:sldMkLst>
        <pc:spChg chg="add del mod">
          <ac:chgData name="Jackson Lam" userId="32eacf31-ef64-4152-a98e-82afd854682f" providerId="ADAL" clId="{50EC9FCF-8C79-4E46-B526-AFB3E0CA2990}" dt="2022-01-05T06:41:02.848" v="247" actId="478"/>
          <ac:spMkLst>
            <pc:docMk/>
            <pc:sldMk cId="2533057336" sldId="266"/>
            <ac:spMk id="5" creationId="{40BB8769-3A18-4D86-BE44-36EAAB5C9BD1}"/>
          </ac:spMkLst>
        </pc:spChg>
        <pc:spChg chg="add del">
          <ac:chgData name="Jackson Lam" userId="32eacf31-ef64-4152-a98e-82afd854682f" providerId="ADAL" clId="{50EC9FCF-8C79-4E46-B526-AFB3E0CA2990}" dt="2022-01-05T06:41:56.838" v="250" actId="22"/>
          <ac:spMkLst>
            <pc:docMk/>
            <pc:sldMk cId="2533057336" sldId="266"/>
            <ac:spMk id="8" creationId="{24ADA1BC-D05E-4FDC-92CA-F898C83257F0}"/>
          </ac:spMkLst>
        </pc:spChg>
        <pc:picChg chg="add del mod">
          <ac:chgData name="Jackson Lam" userId="32eacf31-ef64-4152-a98e-82afd854682f" providerId="ADAL" clId="{50EC9FCF-8C79-4E46-B526-AFB3E0CA2990}" dt="2022-01-05T06:41:02.848" v="247" actId="478"/>
          <ac:picMkLst>
            <pc:docMk/>
            <pc:sldMk cId="2533057336" sldId="266"/>
            <ac:picMk id="7" creationId="{5254DDDA-973A-499A-BB46-C9A448D43A06}"/>
          </ac:picMkLst>
        </pc:picChg>
      </pc:sldChg>
      <pc:sldChg chg="modSp mod">
        <pc:chgData name="Jackson Lam" userId="32eacf31-ef64-4152-a98e-82afd854682f" providerId="ADAL" clId="{50EC9FCF-8C79-4E46-B526-AFB3E0CA2990}" dt="2022-01-05T07:43:53.111" v="1421" actId="207"/>
        <pc:sldMkLst>
          <pc:docMk/>
          <pc:sldMk cId="2767357916" sldId="270"/>
        </pc:sldMkLst>
        <pc:spChg chg="mod">
          <ac:chgData name="Jackson Lam" userId="32eacf31-ef64-4152-a98e-82afd854682f" providerId="ADAL" clId="{50EC9FCF-8C79-4E46-B526-AFB3E0CA2990}" dt="2022-01-05T07:43:53.111" v="1421" actId="207"/>
          <ac:spMkLst>
            <pc:docMk/>
            <pc:sldMk cId="2767357916" sldId="270"/>
            <ac:spMk id="2" creationId="{304D99C7-1D80-40A9-BE8B-66B402C6055E}"/>
          </ac:spMkLst>
        </pc:spChg>
      </pc:sldChg>
      <pc:sldChg chg="addSp delSp modSp add mod">
        <pc:chgData name="Jackson Lam" userId="32eacf31-ef64-4152-a98e-82afd854682f" providerId="ADAL" clId="{50EC9FCF-8C79-4E46-B526-AFB3E0CA2990}" dt="2022-01-05T07:12:39.179" v="478" actId="1076"/>
        <pc:sldMkLst>
          <pc:docMk/>
          <pc:sldMk cId="525079806" sldId="298"/>
        </pc:sldMkLst>
        <pc:spChg chg="del">
          <ac:chgData name="Jackson Lam" userId="32eacf31-ef64-4152-a98e-82afd854682f" providerId="ADAL" clId="{50EC9FCF-8C79-4E46-B526-AFB3E0CA2990}" dt="2022-01-05T07:06:11.979" v="335" actId="478"/>
          <ac:spMkLst>
            <pc:docMk/>
            <pc:sldMk cId="525079806" sldId="298"/>
            <ac:spMk id="7" creationId="{1DEC35EA-7F19-4D7C-B733-5351771ACA24}"/>
          </ac:spMkLst>
        </pc:spChg>
        <pc:spChg chg="mod">
          <ac:chgData name="Jackson Lam" userId="32eacf31-ef64-4152-a98e-82afd854682f" providerId="ADAL" clId="{50EC9FCF-8C79-4E46-B526-AFB3E0CA2990}" dt="2022-01-05T07:12:39.179" v="478" actId="1076"/>
          <ac:spMkLst>
            <pc:docMk/>
            <pc:sldMk cId="525079806" sldId="298"/>
            <ac:spMk id="8" creationId="{C9E06F02-374E-4B94-A710-1C47616E4B34}"/>
          </ac:spMkLst>
        </pc:spChg>
        <pc:spChg chg="add mod">
          <ac:chgData name="Jackson Lam" userId="32eacf31-ef64-4152-a98e-82afd854682f" providerId="ADAL" clId="{50EC9FCF-8C79-4E46-B526-AFB3E0CA2990}" dt="2022-01-05T06:45:56.593" v="310"/>
          <ac:spMkLst>
            <pc:docMk/>
            <pc:sldMk cId="525079806" sldId="298"/>
            <ac:spMk id="9" creationId="{BCAAC9C8-BAAD-4CB8-ACBC-A5A2D123137C}"/>
          </ac:spMkLst>
        </pc:spChg>
        <pc:spChg chg="del">
          <ac:chgData name="Jackson Lam" userId="32eacf31-ef64-4152-a98e-82afd854682f" providerId="ADAL" clId="{50EC9FCF-8C79-4E46-B526-AFB3E0CA2990}" dt="2022-01-05T06:45:55.835" v="309" actId="478"/>
          <ac:spMkLst>
            <pc:docMk/>
            <pc:sldMk cId="525079806" sldId="298"/>
            <ac:spMk id="10" creationId="{DEEC28C4-329B-4522-98A5-2C53297DDA27}"/>
          </ac:spMkLst>
        </pc:spChg>
        <pc:spChg chg="del">
          <ac:chgData name="Jackson Lam" userId="32eacf31-ef64-4152-a98e-82afd854682f" providerId="ADAL" clId="{50EC9FCF-8C79-4E46-B526-AFB3E0CA2990}" dt="2022-01-05T06:45:55.835" v="309" actId="478"/>
          <ac:spMkLst>
            <pc:docMk/>
            <pc:sldMk cId="525079806" sldId="298"/>
            <ac:spMk id="11" creationId="{D6E11359-45FC-4943-8E42-CDE43B76162F}"/>
          </ac:spMkLst>
        </pc:spChg>
        <pc:spChg chg="add mod">
          <ac:chgData name="Jackson Lam" userId="32eacf31-ef64-4152-a98e-82afd854682f" providerId="ADAL" clId="{50EC9FCF-8C79-4E46-B526-AFB3E0CA2990}" dt="2022-01-05T07:05:07.305" v="315" actId="20577"/>
          <ac:spMkLst>
            <pc:docMk/>
            <pc:sldMk cId="525079806" sldId="298"/>
            <ac:spMk id="12" creationId="{AD8FEB7D-CB7B-4891-BE63-06C4A1D89516}"/>
          </ac:spMkLst>
        </pc:spChg>
        <pc:spChg chg="add del">
          <ac:chgData name="Jackson Lam" userId="32eacf31-ef64-4152-a98e-82afd854682f" providerId="ADAL" clId="{50EC9FCF-8C79-4E46-B526-AFB3E0CA2990}" dt="2022-01-05T07:05:25.132" v="317" actId="22"/>
          <ac:spMkLst>
            <pc:docMk/>
            <pc:sldMk cId="525079806" sldId="298"/>
            <ac:spMk id="13" creationId="{8D4B0E4A-94AE-45AA-BFA2-C434FFBA8B56}"/>
          </ac:spMkLst>
        </pc:spChg>
        <pc:picChg chg="del">
          <ac:chgData name="Jackson Lam" userId="32eacf31-ef64-4152-a98e-82afd854682f" providerId="ADAL" clId="{50EC9FCF-8C79-4E46-B526-AFB3E0CA2990}" dt="2022-01-05T07:05:03.258" v="314" actId="478"/>
          <ac:picMkLst>
            <pc:docMk/>
            <pc:sldMk cId="525079806" sldId="298"/>
            <ac:picMk id="3" creationId="{00000000-0000-0000-0000-000000000000}"/>
          </ac:picMkLst>
        </pc:picChg>
        <pc:picChg chg="del">
          <ac:chgData name="Jackson Lam" userId="32eacf31-ef64-4152-a98e-82afd854682f" providerId="ADAL" clId="{50EC9FCF-8C79-4E46-B526-AFB3E0CA2990}" dt="2022-01-05T07:05:03.258" v="314" actId="478"/>
          <ac:picMkLst>
            <pc:docMk/>
            <pc:sldMk cId="525079806" sldId="298"/>
            <ac:picMk id="6146" creationId="{0E869E3E-841A-4694-AB66-EBB23DE9EB58}"/>
          </ac:picMkLst>
        </pc:picChg>
      </pc:sldChg>
      <pc:sldChg chg="modSp mod">
        <pc:chgData name="Jackson Lam" userId="32eacf31-ef64-4152-a98e-82afd854682f" providerId="ADAL" clId="{50EC9FCF-8C79-4E46-B526-AFB3E0CA2990}" dt="2022-01-05T07:49:32.611" v="1453" actId="1076"/>
        <pc:sldMkLst>
          <pc:docMk/>
          <pc:sldMk cId="1385839599" sldId="303"/>
        </pc:sldMkLst>
        <pc:spChg chg="mod">
          <ac:chgData name="Jackson Lam" userId="32eacf31-ef64-4152-a98e-82afd854682f" providerId="ADAL" clId="{50EC9FCF-8C79-4E46-B526-AFB3E0CA2990}" dt="2022-01-05T07:49:32.611" v="1453" actId="1076"/>
          <ac:spMkLst>
            <pc:docMk/>
            <pc:sldMk cId="1385839599" sldId="303"/>
            <ac:spMk id="9" creationId="{BC7905F6-8839-4BE2-80ED-02AB8F93CDFF}"/>
          </ac:spMkLst>
        </pc:spChg>
      </pc:sldChg>
      <pc:sldChg chg="add del">
        <pc:chgData name="Jackson Lam" userId="32eacf31-ef64-4152-a98e-82afd854682f" providerId="ADAL" clId="{50EC9FCF-8C79-4E46-B526-AFB3E0CA2990}" dt="2022-01-05T07:05:52.956" v="330" actId="47"/>
        <pc:sldMkLst>
          <pc:docMk/>
          <pc:sldMk cId="3237407976" sldId="310"/>
        </pc:sldMkLst>
      </pc:sldChg>
      <pc:sldChg chg="modSp mod">
        <pc:chgData name="Jackson Lam" userId="32eacf31-ef64-4152-a98e-82afd854682f" providerId="ADAL" clId="{50EC9FCF-8C79-4E46-B526-AFB3E0CA2990}" dt="2022-01-05T08:01:25.750" v="1489" actId="404"/>
        <pc:sldMkLst>
          <pc:docMk/>
          <pc:sldMk cId="1313445201" sldId="312"/>
        </pc:sldMkLst>
        <pc:spChg chg="mod">
          <ac:chgData name="Jackson Lam" userId="32eacf31-ef64-4152-a98e-82afd854682f" providerId="ADAL" clId="{50EC9FCF-8C79-4E46-B526-AFB3E0CA2990}" dt="2022-01-05T08:01:25.750" v="1489" actId="404"/>
          <ac:spMkLst>
            <pc:docMk/>
            <pc:sldMk cId="1313445201" sldId="312"/>
            <ac:spMk id="2" creationId="{1620AE8D-BDEB-4C46-9651-5CB5FC1F3CEE}"/>
          </ac:spMkLst>
        </pc:spChg>
      </pc:sldChg>
      <pc:sldChg chg="modSp mod">
        <pc:chgData name="Jackson Lam" userId="32eacf31-ef64-4152-a98e-82afd854682f" providerId="ADAL" clId="{50EC9FCF-8C79-4E46-B526-AFB3E0CA2990}" dt="2022-01-05T07:37:12.519" v="1409" actId="1076"/>
        <pc:sldMkLst>
          <pc:docMk/>
          <pc:sldMk cId="349261677" sldId="317"/>
        </pc:sldMkLst>
        <pc:spChg chg="mod">
          <ac:chgData name="Jackson Lam" userId="32eacf31-ef64-4152-a98e-82afd854682f" providerId="ADAL" clId="{50EC9FCF-8C79-4E46-B526-AFB3E0CA2990}" dt="2022-01-05T07:37:12.519" v="1409" actId="1076"/>
          <ac:spMkLst>
            <pc:docMk/>
            <pc:sldMk cId="349261677" sldId="317"/>
            <ac:spMk id="4" creationId="{8FB4482D-05C5-49D6-9D01-BD2876AE15CA}"/>
          </ac:spMkLst>
        </pc:spChg>
        <pc:spChg chg="mod">
          <ac:chgData name="Jackson Lam" userId="32eacf31-ef64-4152-a98e-82afd854682f" providerId="ADAL" clId="{50EC9FCF-8C79-4E46-B526-AFB3E0CA2990}" dt="2022-01-05T07:37:12.519" v="1409" actId="1076"/>
          <ac:spMkLst>
            <pc:docMk/>
            <pc:sldMk cId="349261677" sldId="317"/>
            <ac:spMk id="7" creationId="{40949513-CF43-4380-A88D-0B6B4602A726}"/>
          </ac:spMkLst>
        </pc:spChg>
        <pc:spChg chg="mod">
          <ac:chgData name="Jackson Lam" userId="32eacf31-ef64-4152-a98e-82afd854682f" providerId="ADAL" clId="{50EC9FCF-8C79-4E46-B526-AFB3E0CA2990}" dt="2022-01-05T07:37:12.519" v="1409" actId="1076"/>
          <ac:spMkLst>
            <pc:docMk/>
            <pc:sldMk cId="349261677" sldId="317"/>
            <ac:spMk id="10" creationId="{854319F4-E31B-43D8-87EA-CF4E5FB0953B}"/>
          </ac:spMkLst>
        </pc:spChg>
        <pc:spChg chg="mod">
          <ac:chgData name="Jackson Lam" userId="32eacf31-ef64-4152-a98e-82afd854682f" providerId="ADAL" clId="{50EC9FCF-8C79-4E46-B526-AFB3E0CA2990}" dt="2022-01-05T07:37:12.519" v="1409" actId="1076"/>
          <ac:spMkLst>
            <pc:docMk/>
            <pc:sldMk cId="349261677" sldId="317"/>
            <ac:spMk id="12" creationId="{CCA501D4-2824-4403-A813-142E8351C64A}"/>
          </ac:spMkLst>
        </pc:spChg>
        <pc:spChg chg="mod">
          <ac:chgData name="Jackson Lam" userId="32eacf31-ef64-4152-a98e-82afd854682f" providerId="ADAL" clId="{50EC9FCF-8C79-4E46-B526-AFB3E0CA2990}" dt="2022-01-05T07:37:12.519" v="1409" actId="1076"/>
          <ac:spMkLst>
            <pc:docMk/>
            <pc:sldMk cId="349261677" sldId="317"/>
            <ac:spMk id="13" creationId="{C361BB31-D3D8-452B-BBE6-DDAD2B7E8272}"/>
          </ac:spMkLst>
        </pc:spChg>
        <pc:spChg chg="mod">
          <ac:chgData name="Jackson Lam" userId="32eacf31-ef64-4152-a98e-82afd854682f" providerId="ADAL" clId="{50EC9FCF-8C79-4E46-B526-AFB3E0CA2990}" dt="2022-01-05T07:37:12.519" v="1409" actId="1076"/>
          <ac:spMkLst>
            <pc:docMk/>
            <pc:sldMk cId="349261677" sldId="317"/>
            <ac:spMk id="14" creationId="{E41418AD-A5A7-46DD-BBBD-4767A7E62883}"/>
          </ac:spMkLst>
        </pc:spChg>
        <pc:spChg chg="mod">
          <ac:chgData name="Jackson Lam" userId="32eacf31-ef64-4152-a98e-82afd854682f" providerId="ADAL" clId="{50EC9FCF-8C79-4E46-B526-AFB3E0CA2990}" dt="2022-01-05T07:37:12.519" v="1409" actId="1076"/>
          <ac:spMkLst>
            <pc:docMk/>
            <pc:sldMk cId="349261677" sldId="317"/>
            <ac:spMk id="17" creationId="{5A3EE786-2D0D-4233-BB2C-684F4C283AFB}"/>
          </ac:spMkLst>
        </pc:spChg>
      </pc:sldChg>
      <pc:sldChg chg="addSp delSp modSp mod">
        <pc:chgData name="Jackson Lam" userId="32eacf31-ef64-4152-a98e-82afd854682f" providerId="ADAL" clId="{50EC9FCF-8C79-4E46-B526-AFB3E0CA2990}" dt="2022-01-05T07:53:40.987" v="1477"/>
        <pc:sldMkLst>
          <pc:docMk/>
          <pc:sldMk cId="0" sldId="428"/>
        </pc:sldMkLst>
        <pc:spChg chg="del">
          <ac:chgData name="Jackson Lam" userId="32eacf31-ef64-4152-a98e-82afd854682f" providerId="ADAL" clId="{50EC9FCF-8C79-4E46-B526-AFB3E0CA2990}" dt="2022-01-05T07:53:39.827" v="1476" actId="478"/>
          <ac:spMkLst>
            <pc:docMk/>
            <pc:sldMk cId="0" sldId="428"/>
            <ac:spMk id="7" creationId="{839C4DB4-F703-42AE-9B81-2747F8E721C2}"/>
          </ac:spMkLst>
        </pc:spChg>
        <pc:spChg chg="del">
          <ac:chgData name="Jackson Lam" userId="32eacf31-ef64-4152-a98e-82afd854682f" providerId="ADAL" clId="{50EC9FCF-8C79-4E46-B526-AFB3E0CA2990}" dt="2022-01-05T07:53:39.827" v="1476" actId="478"/>
          <ac:spMkLst>
            <pc:docMk/>
            <pc:sldMk cId="0" sldId="428"/>
            <ac:spMk id="8" creationId="{ED1E49E7-97DD-44E2-9528-E38A57F1E939}"/>
          </ac:spMkLst>
        </pc:spChg>
        <pc:spChg chg="add mod">
          <ac:chgData name="Jackson Lam" userId="32eacf31-ef64-4152-a98e-82afd854682f" providerId="ADAL" clId="{50EC9FCF-8C79-4E46-B526-AFB3E0CA2990}" dt="2022-01-05T07:53:40.987" v="1477"/>
          <ac:spMkLst>
            <pc:docMk/>
            <pc:sldMk cId="0" sldId="428"/>
            <ac:spMk id="9" creationId="{DAB3D6EC-39B6-4035-97FA-7FC1E0C7E629}"/>
          </ac:spMkLst>
        </pc:spChg>
        <pc:spChg chg="add mod">
          <ac:chgData name="Jackson Lam" userId="32eacf31-ef64-4152-a98e-82afd854682f" providerId="ADAL" clId="{50EC9FCF-8C79-4E46-B526-AFB3E0CA2990}" dt="2022-01-05T07:53:40.987" v="1477"/>
          <ac:spMkLst>
            <pc:docMk/>
            <pc:sldMk cId="0" sldId="428"/>
            <ac:spMk id="10" creationId="{11E1FD42-D60E-4E2F-8087-799D0EB502AF}"/>
          </ac:spMkLst>
        </pc:spChg>
      </pc:sldChg>
      <pc:sldChg chg="ord">
        <pc:chgData name="Jackson Lam" userId="32eacf31-ef64-4152-a98e-82afd854682f" providerId="ADAL" clId="{50EC9FCF-8C79-4E46-B526-AFB3E0CA2990}" dt="2022-01-05T04:19:10.714" v="36"/>
        <pc:sldMkLst>
          <pc:docMk/>
          <pc:sldMk cId="0" sldId="430"/>
        </pc:sldMkLst>
      </pc:sldChg>
      <pc:sldChg chg="modSp mod">
        <pc:chgData name="Jackson Lam" userId="32eacf31-ef64-4152-a98e-82afd854682f" providerId="ADAL" clId="{50EC9FCF-8C79-4E46-B526-AFB3E0CA2990}" dt="2022-01-05T07:52:07.658" v="1462" actId="1076"/>
        <pc:sldMkLst>
          <pc:docMk/>
          <pc:sldMk cId="2835438766" sldId="742"/>
        </pc:sldMkLst>
        <pc:spChg chg="mod">
          <ac:chgData name="Jackson Lam" userId="32eacf31-ef64-4152-a98e-82afd854682f" providerId="ADAL" clId="{50EC9FCF-8C79-4E46-B526-AFB3E0CA2990}" dt="2022-01-05T07:52:07.658" v="1462" actId="1076"/>
          <ac:spMkLst>
            <pc:docMk/>
            <pc:sldMk cId="2835438766" sldId="742"/>
            <ac:spMk id="8" creationId="{D42C0271-168A-4ED5-88E3-C168064E09AB}"/>
          </ac:spMkLst>
        </pc:spChg>
        <pc:spChg chg="mod">
          <ac:chgData name="Jackson Lam" userId="32eacf31-ef64-4152-a98e-82afd854682f" providerId="ADAL" clId="{50EC9FCF-8C79-4E46-B526-AFB3E0CA2990}" dt="2022-01-05T07:52:05.337" v="1461" actId="1076"/>
          <ac:spMkLst>
            <pc:docMk/>
            <pc:sldMk cId="2835438766" sldId="742"/>
            <ac:spMk id="9" creationId="{BC7905F6-8839-4BE2-80ED-02AB8F93CDFF}"/>
          </ac:spMkLst>
        </pc:spChg>
        <pc:picChg chg="mod">
          <ac:chgData name="Jackson Lam" userId="32eacf31-ef64-4152-a98e-82afd854682f" providerId="ADAL" clId="{50EC9FCF-8C79-4E46-B526-AFB3E0CA2990}" dt="2022-01-05T07:52:07.658" v="1462" actId="1076"/>
          <ac:picMkLst>
            <pc:docMk/>
            <pc:sldMk cId="2835438766" sldId="742"/>
            <ac:picMk id="6" creationId="{D829BC26-A575-4458-A8E9-ED2CA5468734}"/>
          </ac:picMkLst>
        </pc:picChg>
      </pc:sldChg>
      <pc:sldChg chg="modSp mod">
        <pc:chgData name="Jackson Lam" userId="32eacf31-ef64-4152-a98e-82afd854682f" providerId="ADAL" clId="{50EC9FCF-8C79-4E46-B526-AFB3E0CA2990}" dt="2022-01-05T06:06:15.785" v="78" actId="20577"/>
        <pc:sldMkLst>
          <pc:docMk/>
          <pc:sldMk cId="710040069" sldId="769"/>
        </pc:sldMkLst>
        <pc:spChg chg="mod">
          <ac:chgData name="Jackson Lam" userId="32eacf31-ef64-4152-a98e-82afd854682f" providerId="ADAL" clId="{50EC9FCF-8C79-4E46-B526-AFB3E0CA2990}" dt="2022-01-05T06:06:15.785" v="78" actId="20577"/>
          <ac:spMkLst>
            <pc:docMk/>
            <pc:sldMk cId="710040069" sldId="769"/>
            <ac:spMk id="2" creationId="{17611DEE-6783-425D-9779-CE40D949D759}"/>
          </ac:spMkLst>
        </pc:spChg>
      </pc:sldChg>
      <pc:sldChg chg="modSp del mod">
        <pc:chgData name="Jackson Lam" userId="32eacf31-ef64-4152-a98e-82afd854682f" providerId="ADAL" clId="{50EC9FCF-8C79-4E46-B526-AFB3E0CA2990}" dt="2022-01-05T07:34:54.922" v="1397" actId="2696"/>
        <pc:sldMkLst>
          <pc:docMk/>
          <pc:sldMk cId="0" sldId="1253"/>
        </pc:sldMkLst>
        <pc:spChg chg="mod">
          <ac:chgData name="Jackson Lam" userId="32eacf31-ef64-4152-a98e-82afd854682f" providerId="ADAL" clId="{50EC9FCF-8C79-4E46-B526-AFB3E0CA2990}" dt="2022-01-05T04:27:57.021" v="52" actId="1076"/>
          <ac:spMkLst>
            <pc:docMk/>
            <pc:sldMk cId="0" sldId="1253"/>
            <ac:spMk id="3" creationId="{0D99DBB3-EFE9-4305-A047-1AD37E8D4F38}"/>
          </ac:spMkLst>
        </pc:spChg>
        <pc:picChg chg="mod">
          <ac:chgData name="Jackson Lam" userId="32eacf31-ef64-4152-a98e-82afd854682f" providerId="ADAL" clId="{50EC9FCF-8C79-4E46-B526-AFB3E0CA2990}" dt="2022-01-05T04:27:48.059" v="48" actId="1076"/>
          <ac:picMkLst>
            <pc:docMk/>
            <pc:sldMk cId="0" sldId="1253"/>
            <ac:picMk id="2" creationId="{DF49DCB0-286D-47B6-A903-1414787A0F1D}"/>
          </ac:picMkLst>
        </pc:picChg>
        <pc:picChg chg="mod">
          <ac:chgData name="Jackson Lam" userId="32eacf31-ef64-4152-a98e-82afd854682f" providerId="ADAL" clId="{50EC9FCF-8C79-4E46-B526-AFB3E0CA2990}" dt="2022-01-05T04:27:48.059" v="48" actId="1076"/>
          <ac:picMkLst>
            <pc:docMk/>
            <pc:sldMk cId="0" sldId="1253"/>
            <ac:picMk id="4" creationId="{30956D8C-94FC-40F4-B5A6-C4311F09D9C6}"/>
          </ac:picMkLst>
        </pc:picChg>
        <pc:picChg chg="mod">
          <ac:chgData name="Jackson Lam" userId="32eacf31-ef64-4152-a98e-82afd854682f" providerId="ADAL" clId="{50EC9FCF-8C79-4E46-B526-AFB3E0CA2990}" dt="2022-01-05T04:27:57.021" v="52" actId="1076"/>
          <ac:picMkLst>
            <pc:docMk/>
            <pc:sldMk cId="0" sldId="1253"/>
            <ac:picMk id="8" creationId="{AA3DD771-C428-4A6E-B0E4-A3F4734FA63A}"/>
          </ac:picMkLst>
        </pc:picChg>
      </pc:sldChg>
      <pc:sldChg chg="add del">
        <pc:chgData name="Jackson Lam" userId="32eacf31-ef64-4152-a98e-82afd854682f" providerId="ADAL" clId="{50EC9FCF-8C79-4E46-B526-AFB3E0CA2990}" dt="2022-01-05T07:42:34.564" v="1411" actId="47"/>
        <pc:sldMkLst>
          <pc:docMk/>
          <pc:sldMk cId="3889426832" sldId="1253"/>
        </pc:sldMkLst>
      </pc:sldChg>
      <pc:sldChg chg="add del">
        <pc:chgData name="Jackson Lam" userId="32eacf31-ef64-4152-a98e-82afd854682f" providerId="ADAL" clId="{50EC9FCF-8C79-4E46-B526-AFB3E0CA2990}" dt="2022-01-05T07:05:52.956" v="330" actId="47"/>
        <pc:sldMkLst>
          <pc:docMk/>
          <pc:sldMk cId="1233089377" sldId="1275"/>
        </pc:sldMkLst>
      </pc:sldChg>
      <pc:sldChg chg="addSp delSp modSp add mod">
        <pc:chgData name="Jackson Lam" userId="32eacf31-ef64-4152-a98e-82afd854682f" providerId="ADAL" clId="{50EC9FCF-8C79-4E46-B526-AFB3E0CA2990}" dt="2022-01-05T07:53:11.994" v="1472"/>
        <pc:sldMkLst>
          <pc:docMk/>
          <pc:sldMk cId="1210791547" sldId="1319"/>
        </pc:sldMkLst>
        <pc:spChg chg="add mod">
          <ac:chgData name="Jackson Lam" userId="32eacf31-ef64-4152-a98e-82afd854682f" providerId="ADAL" clId="{50EC9FCF-8C79-4E46-B526-AFB3E0CA2990}" dt="2022-01-05T07:53:11.994" v="1472"/>
          <ac:spMkLst>
            <pc:docMk/>
            <pc:sldMk cId="1210791547" sldId="1319"/>
            <ac:spMk id="8" creationId="{C599A317-8C07-4080-9138-B795A7FB2549}"/>
          </ac:spMkLst>
        </pc:spChg>
        <pc:spChg chg="add mod">
          <ac:chgData name="Jackson Lam" userId="32eacf31-ef64-4152-a98e-82afd854682f" providerId="ADAL" clId="{50EC9FCF-8C79-4E46-B526-AFB3E0CA2990}" dt="2022-01-05T07:53:11.994" v="1472"/>
          <ac:spMkLst>
            <pc:docMk/>
            <pc:sldMk cId="1210791547" sldId="1319"/>
            <ac:spMk id="9" creationId="{B2AB4DC0-C9C0-4A9B-BD71-963A740148BC}"/>
          </ac:spMkLst>
        </pc:spChg>
        <pc:spChg chg="del">
          <ac:chgData name="Jackson Lam" userId="32eacf31-ef64-4152-a98e-82afd854682f" providerId="ADAL" clId="{50EC9FCF-8C79-4E46-B526-AFB3E0CA2990}" dt="2022-01-05T07:53:11.838" v="1471" actId="478"/>
          <ac:spMkLst>
            <pc:docMk/>
            <pc:sldMk cId="1210791547" sldId="1319"/>
            <ac:spMk id="11" creationId="{323474ED-95C4-4164-975F-15451C954E7C}"/>
          </ac:spMkLst>
        </pc:spChg>
        <pc:spChg chg="del">
          <ac:chgData name="Jackson Lam" userId="32eacf31-ef64-4152-a98e-82afd854682f" providerId="ADAL" clId="{50EC9FCF-8C79-4E46-B526-AFB3E0CA2990}" dt="2022-01-05T07:53:11.838" v="1471" actId="478"/>
          <ac:spMkLst>
            <pc:docMk/>
            <pc:sldMk cId="1210791547" sldId="1319"/>
            <ac:spMk id="12" creationId="{091B26CF-3B4B-4CB4-8BAF-CF18C15288F0}"/>
          </ac:spMkLst>
        </pc:spChg>
      </pc:sldChg>
      <pc:sldChg chg="modSp del mod">
        <pc:chgData name="Jackson Lam" userId="32eacf31-ef64-4152-a98e-82afd854682f" providerId="ADAL" clId="{50EC9FCF-8C79-4E46-B526-AFB3E0CA2990}" dt="2022-01-05T07:34:54.922" v="1397" actId="2696"/>
        <pc:sldMkLst>
          <pc:docMk/>
          <pc:sldMk cId="1955279582" sldId="1319"/>
        </pc:sldMkLst>
        <pc:spChg chg="mod">
          <ac:chgData name="Jackson Lam" userId="32eacf31-ef64-4152-a98e-82afd854682f" providerId="ADAL" clId="{50EC9FCF-8C79-4E46-B526-AFB3E0CA2990}" dt="2022-01-05T04:28:05.557" v="53" actId="1076"/>
          <ac:spMkLst>
            <pc:docMk/>
            <pc:sldMk cId="1955279582" sldId="1319"/>
            <ac:spMk id="7" creationId="{735AD1FD-98FC-4506-8B6A-A103DC090D3E}"/>
          </ac:spMkLst>
        </pc:spChg>
        <pc:spChg chg="mod">
          <ac:chgData name="Jackson Lam" userId="32eacf31-ef64-4152-a98e-82afd854682f" providerId="ADAL" clId="{50EC9FCF-8C79-4E46-B526-AFB3E0CA2990}" dt="2022-01-05T04:28:12.760" v="57" actId="1076"/>
          <ac:spMkLst>
            <pc:docMk/>
            <pc:sldMk cId="1955279582" sldId="1319"/>
            <ac:spMk id="14" creationId="{0AF278A6-22B3-4003-8738-7CAF7B23D09A}"/>
          </ac:spMkLst>
        </pc:spChg>
        <pc:picChg chg="mod">
          <ac:chgData name="Jackson Lam" userId="32eacf31-ef64-4152-a98e-82afd854682f" providerId="ADAL" clId="{50EC9FCF-8C79-4E46-B526-AFB3E0CA2990}" dt="2022-01-05T04:28:08.789" v="55" actId="14100"/>
          <ac:picMkLst>
            <pc:docMk/>
            <pc:sldMk cId="1955279582" sldId="1319"/>
            <ac:picMk id="6" creationId="{00000000-0000-0000-0000-000000000000}"/>
          </ac:picMkLst>
        </pc:picChg>
        <pc:picChg chg="mod">
          <ac:chgData name="Jackson Lam" userId="32eacf31-ef64-4152-a98e-82afd854682f" providerId="ADAL" clId="{50EC9FCF-8C79-4E46-B526-AFB3E0CA2990}" dt="2022-01-05T04:28:12.760" v="57" actId="1076"/>
          <ac:picMkLst>
            <pc:docMk/>
            <pc:sldMk cId="1955279582" sldId="1319"/>
            <ac:picMk id="13" creationId="{101324CA-CB29-450E-BC71-952FC561159B}"/>
          </ac:picMkLst>
        </pc:picChg>
      </pc:sldChg>
      <pc:sldChg chg="modSp mod">
        <pc:chgData name="Jackson Lam" userId="32eacf31-ef64-4152-a98e-82afd854682f" providerId="ADAL" clId="{50EC9FCF-8C79-4E46-B526-AFB3E0CA2990}" dt="2022-01-05T03:52:42.693" v="18" actId="1076"/>
        <pc:sldMkLst>
          <pc:docMk/>
          <pc:sldMk cId="285435398" sldId="1336"/>
        </pc:sldMkLst>
        <pc:spChg chg="mod">
          <ac:chgData name="Jackson Lam" userId="32eacf31-ef64-4152-a98e-82afd854682f" providerId="ADAL" clId="{50EC9FCF-8C79-4E46-B526-AFB3E0CA2990}" dt="2022-01-05T03:52:12.356" v="15" actId="1076"/>
          <ac:spMkLst>
            <pc:docMk/>
            <pc:sldMk cId="285435398" sldId="1336"/>
            <ac:spMk id="6" creationId="{00000000-0000-0000-0000-000000000000}"/>
          </ac:spMkLst>
        </pc:spChg>
        <pc:spChg chg="mod">
          <ac:chgData name="Jackson Lam" userId="32eacf31-ef64-4152-a98e-82afd854682f" providerId="ADAL" clId="{50EC9FCF-8C79-4E46-B526-AFB3E0CA2990}" dt="2022-01-05T03:52:38.831" v="17" actId="2711"/>
          <ac:spMkLst>
            <pc:docMk/>
            <pc:sldMk cId="285435398" sldId="1336"/>
            <ac:spMk id="13" creationId="{11BC5837-8538-4870-AD07-337BA2621912}"/>
          </ac:spMkLst>
        </pc:spChg>
        <pc:spChg chg="mod">
          <ac:chgData name="Jackson Lam" userId="32eacf31-ef64-4152-a98e-82afd854682f" providerId="ADAL" clId="{50EC9FCF-8C79-4E46-B526-AFB3E0CA2990}" dt="2022-01-05T03:52:42.693" v="18" actId="1076"/>
          <ac:spMkLst>
            <pc:docMk/>
            <pc:sldMk cId="285435398" sldId="1336"/>
            <ac:spMk id="133122" creationId="{C3BC4B12-7563-4761-B142-7FA2CD0236A4}"/>
          </ac:spMkLst>
        </pc:spChg>
      </pc:sldChg>
      <pc:sldChg chg="modSp mod">
        <pc:chgData name="Jackson Lam" userId="32eacf31-ef64-4152-a98e-82afd854682f" providerId="ADAL" clId="{50EC9FCF-8C79-4E46-B526-AFB3E0CA2990}" dt="2022-01-05T04:09:57.748" v="31" actId="12"/>
        <pc:sldMkLst>
          <pc:docMk/>
          <pc:sldMk cId="1289595307" sldId="1340"/>
        </pc:sldMkLst>
        <pc:spChg chg="mod">
          <ac:chgData name="Jackson Lam" userId="32eacf31-ef64-4152-a98e-82afd854682f" providerId="ADAL" clId="{50EC9FCF-8C79-4E46-B526-AFB3E0CA2990}" dt="2022-01-05T04:09:57.748" v="31" actId="12"/>
          <ac:spMkLst>
            <pc:docMk/>
            <pc:sldMk cId="1289595307" sldId="1340"/>
            <ac:spMk id="3" creationId="{00000000-0000-0000-0000-000000000000}"/>
          </ac:spMkLst>
        </pc:spChg>
      </pc:sldChg>
      <pc:sldChg chg="add del">
        <pc:chgData name="Jackson Lam" userId="32eacf31-ef64-4152-a98e-82afd854682f" providerId="ADAL" clId="{50EC9FCF-8C79-4E46-B526-AFB3E0CA2990}" dt="2022-01-05T07:05:53.896" v="331" actId="47"/>
        <pc:sldMkLst>
          <pc:docMk/>
          <pc:sldMk cId="1600749626" sldId="1347"/>
        </pc:sldMkLst>
      </pc:sldChg>
      <pc:sldChg chg="del">
        <pc:chgData name="Jackson Lam" userId="32eacf31-ef64-4152-a98e-82afd854682f" providerId="ADAL" clId="{50EC9FCF-8C79-4E46-B526-AFB3E0CA2990}" dt="2022-01-05T07:34:54.922" v="1397" actId="2696"/>
        <pc:sldMkLst>
          <pc:docMk/>
          <pc:sldMk cId="3392960843" sldId="1352"/>
        </pc:sldMkLst>
      </pc:sldChg>
      <pc:sldChg chg="addSp delSp modSp add mod ord">
        <pc:chgData name="Jackson Lam" userId="32eacf31-ef64-4152-a98e-82afd854682f" providerId="ADAL" clId="{50EC9FCF-8C79-4E46-B526-AFB3E0CA2990}" dt="2022-01-05T07:53:17.174" v="1474"/>
        <pc:sldMkLst>
          <pc:docMk/>
          <pc:sldMk cId="3796219811" sldId="1352"/>
        </pc:sldMkLst>
        <pc:spChg chg="del">
          <ac:chgData name="Jackson Lam" userId="32eacf31-ef64-4152-a98e-82afd854682f" providerId="ADAL" clId="{50EC9FCF-8C79-4E46-B526-AFB3E0CA2990}" dt="2022-01-05T07:52:33.456" v="1465" actId="478"/>
          <ac:spMkLst>
            <pc:docMk/>
            <pc:sldMk cId="3796219811" sldId="1352"/>
            <ac:spMk id="7" creationId="{14750632-C315-41E2-8AEB-275611769683}"/>
          </ac:spMkLst>
        </pc:spChg>
        <pc:spChg chg="del">
          <ac:chgData name="Jackson Lam" userId="32eacf31-ef64-4152-a98e-82afd854682f" providerId="ADAL" clId="{50EC9FCF-8C79-4E46-B526-AFB3E0CA2990}" dt="2022-01-05T07:53:16.987" v="1473" actId="478"/>
          <ac:spMkLst>
            <pc:docMk/>
            <pc:sldMk cId="3796219811" sldId="1352"/>
            <ac:spMk id="8" creationId="{3A52B0B3-2D55-4B98-94F4-555FDF1AA741}"/>
          </ac:spMkLst>
        </pc:spChg>
        <pc:spChg chg="mod">
          <ac:chgData name="Jackson Lam" userId="32eacf31-ef64-4152-a98e-82afd854682f" providerId="ADAL" clId="{50EC9FCF-8C79-4E46-B526-AFB3E0CA2990}" dt="2022-01-05T07:52:47.282" v="1470" actId="2711"/>
          <ac:spMkLst>
            <pc:docMk/>
            <pc:sldMk cId="3796219811" sldId="1352"/>
            <ac:spMk id="9" creationId="{BC7905F6-8839-4BE2-80ED-02AB8F93CDFF}"/>
          </ac:spMkLst>
        </pc:spChg>
        <pc:spChg chg="del">
          <ac:chgData name="Jackson Lam" userId="32eacf31-ef64-4152-a98e-82afd854682f" providerId="ADAL" clId="{50EC9FCF-8C79-4E46-B526-AFB3E0CA2990}" dt="2022-01-05T07:53:16.987" v="1473" actId="478"/>
          <ac:spMkLst>
            <pc:docMk/>
            <pc:sldMk cId="3796219811" sldId="1352"/>
            <ac:spMk id="10" creationId="{0D342083-F693-4A48-81AE-5A3C2AE25490}"/>
          </ac:spMkLst>
        </pc:spChg>
        <pc:spChg chg="add mod">
          <ac:chgData name="Jackson Lam" userId="32eacf31-ef64-4152-a98e-82afd854682f" providerId="ADAL" clId="{50EC9FCF-8C79-4E46-B526-AFB3E0CA2990}" dt="2022-01-05T07:53:17.174" v="1474"/>
          <ac:spMkLst>
            <pc:docMk/>
            <pc:sldMk cId="3796219811" sldId="1352"/>
            <ac:spMk id="11" creationId="{BE5BA5C3-1857-47B8-BF5D-D2E17C4EBA34}"/>
          </ac:spMkLst>
        </pc:spChg>
        <pc:spChg chg="add mod">
          <ac:chgData name="Jackson Lam" userId="32eacf31-ef64-4152-a98e-82afd854682f" providerId="ADAL" clId="{50EC9FCF-8C79-4E46-B526-AFB3E0CA2990}" dt="2022-01-05T07:53:17.174" v="1474"/>
          <ac:spMkLst>
            <pc:docMk/>
            <pc:sldMk cId="3796219811" sldId="1352"/>
            <ac:spMk id="12" creationId="{48B6571C-38A1-4F62-90F2-A5619029E7CD}"/>
          </ac:spMkLst>
        </pc:spChg>
        <pc:picChg chg="del">
          <ac:chgData name="Jackson Lam" userId="32eacf31-ef64-4152-a98e-82afd854682f" providerId="ADAL" clId="{50EC9FCF-8C79-4E46-B526-AFB3E0CA2990}" dt="2022-01-05T07:52:33.456" v="1465" actId="478"/>
          <ac:picMkLst>
            <pc:docMk/>
            <pc:sldMk cId="3796219811" sldId="1352"/>
            <ac:picMk id="6" creationId="{17E02643-2C51-4F47-A915-156D383ABC0B}"/>
          </ac:picMkLst>
        </pc:picChg>
      </pc:sldChg>
      <pc:sldChg chg="modSp del mod ord">
        <pc:chgData name="Jackson Lam" userId="32eacf31-ef64-4152-a98e-82afd854682f" providerId="ADAL" clId="{50EC9FCF-8C79-4E46-B526-AFB3E0CA2990}" dt="2022-01-05T07:53:21.928" v="1475" actId="47"/>
        <pc:sldMkLst>
          <pc:docMk/>
          <pc:sldMk cId="3123445764" sldId="1353"/>
        </pc:sldMkLst>
        <pc:spChg chg="mod">
          <ac:chgData name="Jackson Lam" userId="32eacf31-ef64-4152-a98e-82afd854682f" providerId="ADAL" clId="{50EC9FCF-8C79-4E46-B526-AFB3E0CA2990}" dt="2022-01-05T07:52:28.026" v="1463" actId="21"/>
          <ac:spMkLst>
            <pc:docMk/>
            <pc:sldMk cId="3123445764" sldId="1353"/>
            <ac:spMk id="9" creationId="{BC7905F6-8839-4BE2-80ED-02AB8F93CDFF}"/>
          </ac:spMkLst>
        </pc:spChg>
      </pc:sldChg>
      <pc:sldChg chg="delSp modSp mod">
        <pc:chgData name="Jackson Lam" userId="32eacf31-ef64-4152-a98e-82afd854682f" providerId="ADAL" clId="{50EC9FCF-8C79-4E46-B526-AFB3E0CA2990}" dt="2022-01-05T03:52:02.705" v="11" actId="1076"/>
        <pc:sldMkLst>
          <pc:docMk/>
          <pc:sldMk cId="1393828284" sldId="1354"/>
        </pc:sldMkLst>
        <pc:spChg chg="mod">
          <ac:chgData name="Jackson Lam" userId="32eacf31-ef64-4152-a98e-82afd854682f" providerId="ADAL" clId="{50EC9FCF-8C79-4E46-B526-AFB3E0CA2990}" dt="2022-01-05T03:52:02.705" v="11" actId="1076"/>
          <ac:spMkLst>
            <pc:docMk/>
            <pc:sldMk cId="1393828284" sldId="1354"/>
            <ac:spMk id="13" creationId="{A47287C6-ED83-4D2B-BE06-0C7EA7B5896A}"/>
          </ac:spMkLst>
        </pc:spChg>
        <pc:spChg chg="del">
          <ac:chgData name="Jackson Lam" userId="32eacf31-ef64-4152-a98e-82afd854682f" providerId="ADAL" clId="{50EC9FCF-8C79-4E46-B526-AFB3E0CA2990}" dt="2022-01-05T03:51:54.732" v="8" actId="478"/>
          <ac:spMkLst>
            <pc:docMk/>
            <pc:sldMk cId="1393828284" sldId="1354"/>
            <ac:spMk id="16" creationId="{CDA2628A-90AB-4183-879B-C9C533F3527A}"/>
          </ac:spMkLst>
        </pc:spChg>
      </pc:sldChg>
      <pc:sldChg chg="modSp del mod">
        <pc:chgData name="Jackson Lam" userId="32eacf31-ef64-4152-a98e-82afd854682f" providerId="ADAL" clId="{50EC9FCF-8C79-4E46-B526-AFB3E0CA2990}" dt="2022-01-05T07:34:54.922" v="1397" actId="2696"/>
        <pc:sldMkLst>
          <pc:docMk/>
          <pc:sldMk cId="53988169" sldId="1357"/>
        </pc:sldMkLst>
        <pc:spChg chg="mod">
          <ac:chgData name="Jackson Lam" userId="32eacf31-ef64-4152-a98e-82afd854682f" providerId="ADAL" clId="{50EC9FCF-8C79-4E46-B526-AFB3E0CA2990}" dt="2022-01-05T07:33:45.639" v="1396" actId="20577"/>
          <ac:spMkLst>
            <pc:docMk/>
            <pc:sldMk cId="53988169" sldId="1357"/>
            <ac:spMk id="2" creationId="{17611DEE-6783-425D-9779-CE40D949D759}"/>
          </ac:spMkLst>
        </pc:spChg>
      </pc:sldChg>
      <pc:sldChg chg="modSp add del mod">
        <pc:chgData name="Jackson Lam" userId="32eacf31-ef64-4152-a98e-82afd854682f" providerId="ADAL" clId="{50EC9FCF-8C79-4E46-B526-AFB3E0CA2990}" dt="2022-01-05T07:43:37.639" v="1417" actId="47"/>
        <pc:sldMkLst>
          <pc:docMk/>
          <pc:sldMk cId="2306664281" sldId="1357"/>
        </pc:sldMkLst>
        <pc:spChg chg="mod">
          <ac:chgData name="Jackson Lam" userId="32eacf31-ef64-4152-a98e-82afd854682f" providerId="ADAL" clId="{50EC9FCF-8C79-4E46-B526-AFB3E0CA2990}" dt="2022-01-05T07:43:14.177" v="1416"/>
          <ac:spMkLst>
            <pc:docMk/>
            <pc:sldMk cId="2306664281" sldId="1357"/>
            <ac:spMk id="2" creationId="{17611DEE-6783-425D-9779-CE40D949D759}"/>
          </ac:spMkLst>
        </pc:spChg>
      </pc:sldChg>
      <pc:sldChg chg="del">
        <pc:chgData name="Jackson Lam" userId="32eacf31-ef64-4152-a98e-82afd854682f" providerId="ADAL" clId="{50EC9FCF-8C79-4E46-B526-AFB3E0CA2990}" dt="2022-01-05T07:34:54.922" v="1397" actId="2696"/>
        <pc:sldMkLst>
          <pc:docMk/>
          <pc:sldMk cId="166326947" sldId="1358"/>
        </pc:sldMkLst>
      </pc:sldChg>
      <pc:sldChg chg="add del">
        <pc:chgData name="Jackson Lam" userId="32eacf31-ef64-4152-a98e-82afd854682f" providerId="ADAL" clId="{50EC9FCF-8C79-4E46-B526-AFB3E0CA2990}" dt="2022-01-05T07:43:40.071" v="1418" actId="47"/>
        <pc:sldMkLst>
          <pc:docMk/>
          <pc:sldMk cId="2632616569" sldId="1358"/>
        </pc:sldMkLst>
      </pc:sldChg>
      <pc:sldChg chg="ord">
        <pc:chgData name="Jackson Lam" userId="32eacf31-ef64-4152-a98e-82afd854682f" providerId="ADAL" clId="{50EC9FCF-8C79-4E46-B526-AFB3E0CA2990}" dt="2022-01-05T07:42:47.311" v="1413"/>
        <pc:sldMkLst>
          <pc:docMk/>
          <pc:sldMk cId="1438565418" sldId="1360"/>
        </pc:sldMkLst>
      </pc:sldChg>
      <pc:sldChg chg="del">
        <pc:chgData name="Jackson Lam" userId="32eacf31-ef64-4152-a98e-82afd854682f" providerId="ADAL" clId="{50EC9FCF-8C79-4E46-B526-AFB3E0CA2990}" dt="2022-01-05T07:55:06.907" v="1481" actId="47"/>
        <pc:sldMkLst>
          <pc:docMk/>
          <pc:sldMk cId="2725273056" sldId="1362"/>
        </pc:sldMkLst>
      </pc:sldChg>
      <pc:sldChg chg="modSp add mod">
        <pc:chgData name="Jackson Lam" userId="32eacf31-ef64-4152-a98e-82afd854682f" providerId="ADAL" clId="{50EC9FCF-8C79-4E46-B526-AFB3E0CA2990}" dt="2022-01-05T06:28:35.003" v="180" actId="113"/>
        <pc:sldMkLst>
          <pc:docMk/>
          <pc:sldMk cId="2345381429" sldId="1363"/>
        </pc:sldMkLst>
        <pc:spChg chg="mod">
          <ac:chgData name="Jackson Lam" userId="32eacf31-ef64-4152-a98e-82afd854682f" providerId="ADAL" clId="{50EC9FCF-8C79-4E46-B526-AFB3E0CA2990}" dt="2022-01-05T06:28:35.003" v="180" actId="113"/>
          <ac:spMkLst>
            <pc:docMk/>
            <pc:sldMk cId="2345381429" sldId="1363"/>
            <ac:spMk id="7" creationId="{FA97F02E-3C26-4C70-B81E-391970CF7BE3}"/>
          </ac:spMkLst>
        </pc:spChg>
        <pc:spChg chg="mod">
          <ac:chgData name="Jackson Lam" userId="32eacf31-ef64-4152-a98e-82afd854682f" providerId="ADAL" clId="{50EC9FCF-8C79-4E46-B526-AFB3E0CA2990}" dt="2022-01-05T06:27:59.831" v="92" actId="20577"/>
          <ac:spMkLst>
            <pc:docMk/>
            <pc:sldMk cId="2345381429" sldId="1363"/>
            <ac:spMk id="8" creationId="{C4B1735C-3B34-4D70-94B4-15487CC190A8}"/>
          </ac:spMkLst>
        </pc:spChg>
      </pc:sldChg>
      <pc:sldChg chg="addSp delSp modSp add mod delAnim modAnim">
        <pc:chgData name="Jackson Lam" userId="32eacf31-ef64-4152-a98e-82afd854682f" providerId="ADAL" clId="{50EC9FCF-8C79-4E46-B526-AFB3E0CA2990}" dt="2022-01-05T06:35:06.069" v="232" actId="1076"/>
        <pc:sldMkLst>
          <pc:docMk/>
          <pc:sldMk cId="3616590999" sldId="1364"/>
        </pc:sldMkLst>
        <pc:spChg chg="del">
          <ac:chgData name="Jackson Lam" userId="32eacf31-ef64-4152-a98e-82afd854682f" providerId="ADAL" clId="{50EC9FCF-8C79-4E46-B526-AFB3E0CA2990}" dt="2022-01-05T06:28:44.987" v="182" actId="478"/>
          <ac:spMkLst>
            <pc:docMk/>
            <pc:sldMk cId="3616590999" sldId="1364"/>
            <ac:spMk id="7" creationId="{FA97F02E-3C26-4C70-B81E-391970CF7BE3}"/>
          </ac:spMkLst>
        </pc:spChg>
        <pc:spChg chg="del">
          <ac:chgData name="Jackson Lam" userId="32eacf31-ef64-4152-a98e-82afd854682f" providerId="ADAL" clId="{50EC9FCF-8C79-4E46-B526-AFB3E0CA2990}" dt="2022-01-05T06:28:44.987" v="182" actId="478"/>
          <ac:spMkLst>
            <pc:docMk/>
            <pc:sldMk cId="3616590999" sldId="1364"/>
            <ac:spMk id="8" creationId="{C4B1735C-3B34-4D70-94B4-15487CC190A8}"/>
          </ac:spMkLst>
        </pc:spChg>
        <pc:spChg chg="add mod">
          <ac:chgData name="Jackson Lam" userId="32eacf31-ef64-4152-a98e-82afd854682f" providerId="ADAL" clId="{50EC9FCF-8C79-4E46-B526-AFB3E0CA2990}" dt="2022-01-05T06:33:40.298" v="219"/>
          <ac:spMkLst>
            <pc:docMk/>
            <pc:sldMk cId="3616590999" sldId="1364"/>
            <ac:spMk id="9" creationId="{B56B0371-3901-45D5-9514-39A6A3F9DF70}"/>
          </ac:spMkLst>
        </pc:spChg>
        <pc:picChg chg="add del mod">
          <ac:chgData name="Jackson Lam" userId="32eacf31-ef64-4152-a98e-82afd854682f" providerId="ADAL" clId="{50EC9FCF-8C79-4E46-B526-AFB3E0CA2990}" dt="2022-01-05T06:33:44.088" v="221" actId="478"/>
          <ac:picMkLst>
            <pc:docMk/>
            <pc:sldMk cId="3616590999" sldId="1364"/>
            <ac:picMk id="3" creationId="{961286E8-BC1E-4AA4-B217-E93CC049FE14}"/>
          </ac:picMkLst>
        </pc:picChg>
        <pc:picChg chg="add mod">
          <ac:chgData name="Jackson Lam" userId="32eacf31-ef64-4152-a98e-82afd854682f" providerId="ADAL" clId="{50EC9FCF-8C79-4E46-B526-AFB3E0CA2990}" dt="2022-01-05T06:34:53.845" v="228" actId="14100"/>
          <ac:picMkLst>
            <pc:docMk/>
            <pc:sldMk cId="3616590999" sldId="1364"/>
            <ac:picMk id="4" creationId="{6CBA9A21-9E42-409F-A35F-405306D09DDB}"/>
          </ac:picMkLst>
        </pc:picChg>
        <pc:picChg chg="add del mod">
          <ac:chgData name="Jackson Lam" userId="32eacf31-ef64-4152-a98e-82afd854682f" providerId="ADAL" clId="{50EC9FCF-8C79-4E46-B526-AFB3E0CA2990}" dt="2022-01-05T06:34:49.858" v="227" actId="478"/>
          <ac:picMkLst>
            <pc:docMk/>
            <pc:sldMk cId="3616590999" sldId="1364"/>
            <ac:picMk id="1026" creationId="{55A12EDC-98C4-4376-A4A0-71766B6FCCE1}"/>
          </ac:picMkLst>
        </pc:picChg>
        <pc:picChg chg="add del">
          <ac:chgData name="Jackson Lam" userId="32eacf31-ef64-4152-a98e-82afd854682f" providerId="ADAL" clId="{50EC9FCF-8C79-4E46-B526-AFB3E0CA2990}" dt="2022-01-05T06:33:31.196" v="217"/>
          <ac:picMkLst>
            <pc:docMk/>
            <pc:sldMk cId="3616590999" sldId="1364"/>
            <ac:picMk id="1028" creationId="{DA58F410-B43B-4406-8CD4-F8AB79611B40}"/>
          </ac:picMkLst>
        </pc:picChg>
        <pc:picChg chg="add mod">
          <ac:chgData name="Jackson Lam" userId="32eacf31-ef64-4152-a98e-82afd854682f" providerId="ADAL" clId="{50EC9FCF-8C79-4E46-B526-AFB3E0CA2990}" dt="2022-01-05T06:35:06.069" v="232" actId="1076"/>
          <ac:picMkLst>
            <pc:docMk/>
            <pc:sldMk cId="3616590999" sldId="1364"/>
            <ac:picMk id="1030" creationId="{F45F9F06-D358-4CF9-B631-DCE5D56A517E}"/>
          </ac:picMkLst>
        </pc:picChg>
      </pc:sldChg>
      <pc:sldChg chg="add ord">
        <pc:chgData name="Jackson Lam" userId="32eacf31-ef64-4152-a98e-82afd854682f" providerId="ADAL" clId="{50EC9FCF-8C79-4E46-B526-AFB3E0CA2990}" dt="2022-01-05T06:34:14.307" v="223"/>
        <pc:sldMkLst>
          <pc:docMk/>
          <pc:sldMk cId="1187968870" sldId="1365"/>
        </pc:sldMkLst>
      </pc:sldChg>
      <pc:sldChg chg="addSp delSp modSp add mod modAnim">
        <pc:chgData name="Jackson Lam" userId="32eacf31-ef64-4152-a98e-82afd854682f" providerId="ADAL" clId="{50EC9FCF-8C79-4E46-B526-AFB3E0CA2990}" dt="2022-01-05T06:42:58.049" v="267" actId="113"/>
        <pc:sldMkLst>
          <pc:docMk/>
          <pc:sldMk cId="2774927789" sldId="1366"/>
        </pc:sldMkLst>
        <pc:spChg chg="del">
          <ac:chgData name="Jackson Lam" userId="32eacf31-ef64-4152-a98e-82afd854682f" providerId="ADAL" clId="{50EC9FCF-8C79-4E46-B526-AFB3E0CA2990}" dt="2022-01-05T06:41:04.903" v="248" actId="478"/>
          <ac:spMkLst>
            <pc:docMk/>
            <pc:sldMk cId="2774927789" sldId="1366"/>
            <ac:spMk id="4" creationId="{F07DBAD4-CDBF-48F5-A6BA-B6926BDB1DA1}"/>
          </ac:spMkLst>
        </pc:spChg>
        <pc:spChg chg="mod">
          <ac:chgData name="Jackson Lam" userId="32eacf31-ef64-4152-a98e-82afd854682f" providerId="ADAL" clId="{50EC9FCF-8C79-4E46-B526-AFB3E0CA2990}" dt="2022-01-05T06:42:51.153" v="264" actId="1076"/>
          <ac:spMkLst>
            <pc:docMk/>
            <pc:sldMk cId="2774927789" sldId="1366"/>
            <ac:spMk id="5" creationId="{40BB8769-3A18-4D86-BE44-36EAAB5C9BD1}"/>
          </ac:spMkLst>
        </pc:spChg>
        <pc:spChg chg="add mod">
          <ac:chgData name="Jackson Lam" userId="32eacf31-ef64-4152-a98e-82afd854682f" providerId="ADAL" clId="{50EC9FCF-8C79-4E46-B526-AFB3E0CA2990}" dt="2022-01-05T06:42:58.049" v="267" actId="113"/>
          <ac:spMkLst>
            <pc:docMk/>
            <pc:sldMk cId="2774927789" sldId="1366"/>
            <ac:spMk id="8" creationId="{C73657D9-4EC5-457E-9B10-1F3FC8D2E8A4}"/>
          </ac:spMkLst>
        </pc:spChg>
        <pc:picChg chg="add mod">
          <ac:chgData name="Jackson Lam" userId="32eacf31-ef64-4152-a98e-82afd854682f" providerId="ADAL" clId="{50EC9FCF-8C79-4E46-B526-AFB3E0CA2990}" dt="2022-01-05T06:42:53.297" v="265" actId="14100"/>
          <ac:picMkLst>
            <pc:docMk/>
            <pc:sldMk cId="2774927789" sldId="1366"/>
            <ac:picMk id="3" creationId="{D19660D4-8280-4C48-96C2-2C14710D6BFF}"/>
          </ac:picMkLst>
        </pc:picChg>
        <pc:picChg chg="mod">
          <ac:chgData name="Jackson Lam" userId="32eacf31-ef64-4152-a98e-82afd854682f" providerId="ADAL" clId="{50EC9FCF-8C79-4E46-B526-AFB3E0CA2990}" dt="2022-01-05T06:42:51.153" v="264" actId="1076"/>
          <ac:picMkLst>
            <pc:docMk/>
            <pc:sldMk cId="2774927789" sldId="1366"/>
            <ac:picMk id="7" creationId="{5254DDDA-973A-499A-BB46-C9A448D43A06}"/>
          </ac:picMkLst>
        </pc:picChg>
      </pc:sldChg>
      <pc:sldChg chg="modSp add mod">
        <pc:chgData name="Jackson Lam" userId="32eacf31-ef64-4152-a98e-82afd854682f" providerId="ADAL" clId="{50EC9FCF-8C79-4E46-B526-AFB3E0CA2990}" dt="2022-01-05T07:36:43.785" v="1402" actId="1076"/>
        <pc:sldMkLst>
          <pc:docMk/>
          <pc:sldMk cId="1320103009" sldId="1367"/>
        </pc:sldMkLst>
        <pc:spChg chg="mod">
          <ac:chgData name="Jackson Lam" userId="32eacf31-ef64-4152-a98e-82afd854682f" providerId="ADAL" clId="{50EC9FCF-8C79-4E46-B526-AFB3E0CA2990}" dt="2022-01-05T07:36:43.785" v="1402" actId="1076"/>
          <ac:spMkLst>
            <pc:docMk/>
            <pc:sldMk cId="1320103009" sldId="1367"/>
            <ac:spMk id="2" creationId="{17611DEE-6783-425D-9779-CE40D949D759}"/>
          </ac:spMkLst>
        </pc:spChg>
      </pc:sldChg>
      <pc:sldChg chg="addSp delSp modSp add mod">
        <pc:chgData name="Jackson Lam" userId="32eacf31-ef64-4152-a98e-82afd854682f" providerId="ADAL" clId="{50EC9FCF-8C79-4E46-B526-AFB3E0CA2990}" dt="2022-01-05T07:08:25.279" v="395" actId="1076"/>
        <pc:sldMkLst>
          <pc:docMk/>
          <pc:sldMk cId="2806319286" sldId="1368"/>
        </pc:sldMkLst>
        <pc:spChg chg="mod">
          <ac:chgData name="Jackson Lam" userId="32eacf31-ef64-4152-a98e-82afd854682f" providerId="ADAL" clId="{50EC9FCF-8C79-4E46-B526-AFB3E0CA2990}" dt="2022-01-05T07:07:19.879" v="381" actId="1076"/>
          <ac:spMkLst>
            <pc:docMk/>
            <pc:sldMk cId="2806319286" sldId="1368"/>
            <ac:spMk id="3" creationId="{A3E697DF-32D2-40E2-ACCD-B521BFF078E0}"/>
          </ac:spMkLst>
        </pc:spChg>
        <pc:spChg chg="del">
          <ac:chgData name="Jackson Lam" userId="32eacf31-ef64-4152-a98e-82afd854682f" providerId="ADAL" clId="{50EC9FCF-8C79-4E46-B526-AFB3E0CA2990}" dt="2022-01-05T06:45:52.996" v="308" actId="478"/>
          <ac:spMkLst>
            <pc:docMk/>
            <pc:sldMk cId="2806319286" sldId="1368"/>
            <ac:spMk id="6" creationId="{D6551B35-3EA9-41CB-87FA-AC82E9A2D57B}"/>
          </ac:spMkLst>
        </pc:spChg>
        <pc:spChg chg="del">
          <ac:chgData name="Jackson Lam" userId="32eacf31-ef64-4152-a98e-82afd854682f" providerId="ADAL" clId="{50EC9FCF-8C79-4E46-B526-AFB3E0CA2990}" dt="2022-01-05T06:45:52.996" v="308" actId="478"/>
          <ac:spMkLst>
            <pc:docMk/>
            <pc:sldMk cId="2806319286" sldId="1368"/>
            <ac:spMk id="7" creationId="{F19F98CC-CB07-47DF-B7F9-45B558047D97}"/>
          </ac:spMkLst>
        </pc:spChg>
        <pc:spChg chg="add mod">
          <ac:chgData name="Jackson Lam" userId="32eacf31-ef64-4152-a98e-82afd854682f" providerId="ADAL" clId="{50EC9FCF-8C79-4E46-B526-AFB3E0CA2990}" dt="2022-01-05T07:07:44.531" v="389" actId="1076"/>
          <ac:spMkLst>
            <pc:docMk/>
            <pc:sldMk cId="2806319286" sldId="1368"/>
            <ac:spMk id="8" creationId="{3BDE4424-D20D-44E9-AEAA-7FE5774D581E}"/>
          </ac:spMkLst>
        </pc:spChg>
        <pc:picChg chg="add mod modCrop">
          <ac:chgData name="Jackson Lam" userId="32eacf31-ef64-4152-a98e-82afd854682f" providerId="ADAL" clId="{50EC9FCF-8C79-4E46-B526-AFB3E0CA2990}" dt="2022-01-05T07:07:34.126" v="387" actId="1582"/>
          <ac:picMkLst>
            <pc:docMk/>
            <pc:sldMk cId="2806319286" sldId="1368"/>
            <ac:picMk id="4" creationId="{E0437C6F-0CE4-4EF5-B40F-7AE6922DC731}"/>
          </ac:picMkLst>
        </pc:picChg>
        <pc:picChg chg="add mod">
          <ac:chgData name="Jackson Lam" userId="32eacf31-ef64-4152-a98e-82afd854682f" providerId="ADAL" clId="{50EC9FCF-8C79-4E46-B526-AFB3E0CA2990}" dt="2022-01-05T07:08:25.279" v="395" actId="1076"/>
          <ac:picMkLst>
            <pc:docMk/>
            <pc:sldMk cId="2806319286" sldId="1368"/>
            <ac:picMk id="3074" creationId="{8FF92EEF-E12A-498B-899A-4693F8B974D7}"/>
          </ac:picMkLst>
        </pc:picChg>
      </pc:sldChg>
      <pc:sldChg chg="addSp delSp modSp add mod modAnim">
        <pc:chgData name="Jackson Lam" userId="32eacf31-ef64-4152-a98e-82afd854682f" providerId="ADAL" clId="{50EC9FCF-8C79-4E46-B526-AFB3E0CA2990}" dt="2022-01-05T07:33:35.110" v="1395" actId="1076"/>
        <pc:sldMkLst>
          <pc:docMk/>
          <pc:sldMk cId="2805072865" sldId="1369"/>
        </pc:sldMkLst>
        <pc:spChg chg="add mod">
          <ac:chgData name="Jackson Lam" userId="32eacf31-ef64-4152-a98e-82afd854682f" providerId="ADAL" clId="{50EC9FCF-8C79-4E46-B526-AFB3E0CA2990}" dt="2022-01-05T07:31:47.173" v="1321" actId="1076"/>
          <ac:spMkLst>
            <pc:docMk/>
            <pc:sldMk cId="2805072865" sldId="1369"/>
            <ac:spMk id="2" creationId="{947CDFF2-B11C-4CE8-957A-6D160B859CEC}"/>
          </ac:spMkLst>
        </pc:spChg>
        <pc:spChg chg="del mod">
          <ac:chgData name="Jackson Lam" userId="32eacf31-ef64-4152-a98e-82afd854682f" providerId="ADAL" clId="{50EC9FCF-8C79-4E46-B526-AFB3E0CA2990}" dt="2022-01-05T07:24:33.310" v="1016" actId="21"/>
          <ac:spMkLst>
            <pc:docMk/>
            <pc:sldMk cId="2805072865" sldId="1369"/>
            <ac:spMk id="3" creationId="{A3E697DF-32D2-40E2-ACCD-B521BFF078E0}"/>
          </ac:spMkLst>
        </pc:spChg>
        <pc:spChg chg="add mod">
          <ac:chgData name="Jackson Lam" userId="32eacf31-ef64-4152-a98e-82afd854682f" providerId="ADAL" clId="{50EC9FCF-8C79-4E46-B526-AFB3E0CA2990}" dt="2022-01-05T07:33:35.110" v="1395" actId="1076"/>
          <ac:spMkLst>
            <pc:docMk/>
            <pc:sldMk cId="2805072865" sldId="1369"/>
            <ac:spMk id="4" creationId="{A9710A1F-1254-45CC-9BA0-DA565CACDA8B}"/>
          </ac:spMkLst>
        </pc:spChg>
        <pc:spChg chg="mod">
          <ac:chgData name="Jackson Lam" userId="32eacf31-ef64-4152-a98e-82afd854682f" providerId="ADAL" clId="{50EC9FCF-8C79-4E46-B526-AFB3E0CA2990}" dt="2022-01-05T07:31:51.114" v="1322" actId="1076"/>
          <ac:spMkLst>
            <pc:docMk/>
            <pc:sldMk cId="2805072865" sldId="1369"/>
            <ac:spMk id="5" creationId="{84D1ACB8-4A75-4E47-A8A5-3DF6B25331CE}"/>
          </ac:spMkLst>
        </pc:spChg>
        <pc:spChg chg="del">
          <ac:chgData name="Jackson Lam" userId="32eacf31-ef64-4152-a98e-82afd854682f" providerId="ADAL" clId="{50EC9FCF-8C79-4E46-B526-AFB3E0CA2990}" dt="2022-01-05T07:17:13.190" v="993" actId="478"/>
          <ac:spMkLst>
            <pc:docMk/>
            <pc:sldMk cId="2805072865" sldId="1369"/>
            <ac:spMk id="6" creationId="{D6551B35-3EA9-41CB-87FA-AC82E9A2D57B}"/>
          </ac:spMkLst>
        </pc:spChg>
        <pc:spChg chg="del">
          <ac:chgData name="Jackson Lam" userId="32eacf31-ef64-4152-a98e-82afd854682f" providerId="ADAL" clId="{50EC9FCF-8C79-4E46-B526-AFB3E0CA2990}" dt="2022-01-05T07:17:13.190" v="993" actId="478"/>
          <ac:spMkLst>
            <pc:docMk/>
            <pc:sldMk cId="2805072865" sldId="1369"/>
            <ac:spMk id="7" creationId="{F19F98CC-CB07-47DF-B7F9-45B558047D97}"/>
          </ac:spMkLst>
        </pc:spChg>
        <pc:spChg chg="add mod">
          <ac:chgData name="Jackson Lam" userId="32eacf31-ef64-4152-a98e-82afd854682f" providerId="ADAL" clId="{50EC9FCF-8C79-4E46-B526-AFB3E0CA2990}" dt="2022-01-05T07:17:13.315" v="994"/>
          <ac:spMkLst>
            <pc:docMk/>
            <pc:sldMk cId="2805072865" sldId="1369"/>
            <ac:spMk id="9" creationId="{0F4B7C3A-3B77-4A76-A090-4118C4F09E21}"/>
          </ac:spMkLst>
        </pc:spChg>
        <pc:spChg chg="add mod">
          <ac:chgData name="Jackson Lam" userId="32eacf31-ef64-4152-a98e-82afd854682f" providerId="ADAL" clId="{50EC9FCF-8C79-4E46-B526-AFB3E0CA2990}" dt="2022-01-05T07:17:13.315" v="994"/>
          <ac:spMkLst>
            <pc:docMk/>
            <pc:sldMk cId="2805072865" sldId="1369"/>
            <ac:spMk id="10" creationId="{02E5C244-5A9C-4076-AA01-DF3998FB4474}"/>
          </ac:spMkLst>
        </pc:spChg>
        <pc:spChg chg="add del mod">
          <ac:chgData name="Jackson Lam" userId="32eacf31-ef64-4152-a98e-82afd854682f" providerId="ADAL" clId="{50EC9FCF-8C79-4E46-B526-AFB3E0CA2990}" dt="2022-01-05T07:29:37.785" v="1267"/>
          <ac:spMkLst>
            <pc:docMk/>
            <pc:sldMk cId="2805072865" sldId="1369"/>
            <ac:spMk id="11" creationId="{360B1365-E2E0-4E39-835C-B82C32159452}"/>
          </ac:spMkLst>
        </pc:spChg>
        <pc:spChg chg="add del mod">
          <ac:chgData name="Jackson Lam" userId="32eacf31-ef64-4152-a98e-82afd854682f" providerId="ADAL" clId="{50EC9FCF-8C79-4E46-B526-AFB3E0CA2990}" dt="2022-01-05T07:30:04.291" v="1284" actId="478"/>
          <ac:spMkLst>
            <pc:docMk/>
            <pc:sldMk cId="2805072865" sldId="1369"/>
            <ac:spMk id="12" creationId="{1878479B-41D4-4442-B341-01F24652AF7C}"/>
          </ac:spMkLst>
        </pc:spChg>
        <pc:spChg chg="add mod">
          <ac:chgData name="Jackson Lam" userId="32eacf31-ef64-4152-a98e-82afd854682f" providerId="ADAL" clId="{50EC9FCF-8C79-4E46-B526-AFB3E0CA2990}" dt="2022-01-05T07:33:35.110" v="1395" actId="1076"/>
          <ac:spMkLst>
            <pc:docMk/>
            <pc:sldMk cId="2805072865" sldId="1369"/>
            <ac:spMk id="13" creationId="{E63B18E1-533F-4F30-AEE5-9A20BD71D6F4}"/>
          </ac:spMkLst>
        </pc:spChg>
        <pc:spChg chg="add mod">
          <ac:chgData name="Jackson Lam" userId="32eacf31-ef64-4152-a98e-82afd854682f" providerId="ADAL" clId="{50EC9FCF-8C79-4E46-B526-AFB3E0CA2990}" dt="2022-01-05T07:33:35.110" v="1395" actId="1076"/>
          <ac:spMkLst>
            <pc:docMk/>
            <pc:sldMk cId="2805072865" sldId="1369"/>
            <ac:spMk id="14" creationId="{52287336-B552-4D2F-9865-CF7C1FBCE0FA}"/>
          </ac:spMkLst>
        </pc:spChg>
        <pc:spChg chg="add mod">
          <ac:chgData name="Jackson Lam" userId="32eacf31-ef64-4152-a98e-82afd854682f" providerId="ADAL" clId="{50EC9FCF-8C79-4E46-B526-AFB3E0CA2990}" dt="2022-01-05T07:33:35.110" v="1395" actId="1076"/>
          <ac:spMkLst>
            <pc:docMk/>
            <pc:sldMk cId="2805072865" sldId="1369"/>
            <ac:spMk id="15" creationId="{7E566872-5458-4CE3-A2CE-39F0016C4A3F}"/>
          </ac:spMkLst>
        </pc:spChg>
        <pc:spChg chg="add mod">
          <ac:chgData name="Jackson Lam" userId="32eacf31-ef64-4152-a98e-82afd854682f" providerId="ADAL" clId="{50EC9FCF-8C79-4E46-B526-AFB3E0CA2990}" dt="2022-01-05T07:33:35.110" v="1395" actId="1076"/>
          <ac:spMkLst>
            <pc:docMk/>
            <pc:sldMk cId="2805072865" sldId="1369"/>
            <ac:spMk id="16" creationId="{7706B8C1-518C-43FD-B27D-7EF7A1F1536E}"/>
          </ac:spMkLst>
        </pc:spChg>
        <pc:spChg chg="add mod ord">
          <ac:chgData name="Jackson Lam" userId="32eacf31-ef64-4152-a98e-82afd854682f" providerId="ADAL" clId="{50EC9FCF-8C79-4E46-B526-AFB3E0CA2990}" dt="2022-01-05T07:31:44.981" v="1320" actId="1582"/>
          <ac:spMkLst>
            <pc:docMk/>
            <pc:sldMk cId="2805072865" sldId="1369"/>
            <ac:spMk id="17" creationId="{7E53EAFF-9B47-48B3-A456-150E63EF1EF9}"/>
          </ac:spMkLst>
        </pc:spChg>
        <pc:picChg chg="mod">
          <ac:chgData name="Jackson Lam" userId="32eacf31-ef64-4152-a98e-82afd854682f" providerId="ADAL" clId="{50EC9FCF-8C79-4E46-B526-AFB3E0CA2990}" dt="2022-01-05T07:31:51.114" v="1322" actId="1076"/>
          <ac:picMkLst>
            <pc:docMk/>
            <pc:sldMk cId="2805072865" sldId="1369"/>
            <ac:picMk id="8" creationId="{DDBA10A3-E1FF-472B-A4BD-2D780210AB77}"/>
          </ac:picMkLst>
        </pc:picChg>
      </pc:sldChg>
      <pc:sldChg chg="delSp modSp add mod">
        <pc:chgData name="Jackson Lam" userId="32eacf31-ef64-4152-a98e-82afd854682f" providerId="ADAL" clId="{50EC9FCF-8C79-4E46-B526-AFB3E0CA2990}" dt="2022-01-05T07:12:48.890" v="480" actId="1076"/>
        <pc:sldMkLst>
          <pc:docMk/>
          <pc:sldMk cId="573630018" sldId="1370"/>
        </pc:sldMkLst>
        <pc:spChg chg="del mod">
          <ac:chgData name="Jackson Lam" userId="32eacf31-ef64-4152-a98e-82afd854682f" providerId="ADAL" clId="{50EC9FCF-8C79-4E46-B526-AFB3E0CA2990}" dt="2022-01-05T07:06:13.609" v="336" actId="478"/>
          <ac:spMkLst>
            <pc:docMk/>
            <pc:sldMk cId="573630018" sldId="1370"/>
            <ac:spMk id="7" creationId="{1DEC35EA-7F19-4D7C-B733-5351771ACA24}"/>
          </ac:spMkLst>
        </pc:spChg>
        <pc:spChg chg="mod">
          <ac:chgData name="Jackson Lam" userId="32eacf31-ef64-4152-a98e-82afd854682f" providerId="ADAL" clId="{50EC9FCF-8C79-4E46-B526-AFB3E0CA2990}" dt="2022-01-05T07:12:48.890" v="480" actId="1076"/>
          <ac:spMkLst>
            <pc:docMk/>
            <pc:sldMk cId="573630018" sldId="1370"/>
            <ac:spMk id="8" creationId="{C9E06F02-374E-4B94-A710-1C47616E4B34}"/>
          </ac:spMkLst>
        </pc:spChg>
      </pc:sldChg>
      <pc:sldChg chg="addSp delSp modSp add mod">
        <pc:chgData name="Jackson Lam" userId="32eacf31-ef64-4152-a98e-82afd854682f" providerId="ADAL" clId="{50EC9FCF-8C79-4E46-B526-AFB3E0CA2990}" dt="2022-01-05T07:37:23.049" v="1410" actId="2711"/>
        <pc:sldMkLst>
          <pc:docMk/>
          <pc:sldMk cId="710777436" sldId="1371"/>
        </pc:sldMkLst>
        <pc:spChg chg="add mod">
          <ac:chgData name="Jackson Lam" userId="32eacf31-ef64-4152-a98e-82afd854682f" providerId="ADAL" clId="{50EC9FCF-8C79-4E46-B526-AFB3E0CA2990}" dt="2022-01-05T07:37:23.049" v="1410" actId="2711"/>
          <ac:spMkLst>
            <pc:docMk/>
            <pc:sldMk cId="710777436" sldId="1371"/>
            <ac:spMk id="6" creationId="{81490EC1-6A15-4961-B383-6B8C2EF27F8A}"/>
          </ac:spMkLst>
        </pc:spChg>
        <pc:spChg chg="del">
          <ac:chgData name="Jackson Lam" userId="32eacf31-ef64-4152-a98e-82afd854682f" providerId="ADAL" clId="{50EC9FCF-8C79-4E46-B526-AFB3E0CA2990}" dt="2022-01-05T07:06:15.350" v="337" actId="478"/>
          <ac:spMkLst>
            <pc:docMk/>
            <pc:sldMk cId="710777436" sldId="1371"/>
            <ac:spMk id="7" creationId="{1DEC35EA-7F19-4D7C-B733-5351771ACA24}"/>
          </ac:spMkLst>
        </pc:spChg>
        <pc:spChg chg="del mod">
          <ac:chgData name="Jackson Lam" userId="32eacf31-ef64-4152-a98e-82afd854682f" providerId="ADAL" clId="{50EC9FCF-8C79-4E46-B526-AFB3E0CA2990}" dt="2022-01-05T07:24:27.867" v="1015" actId="478"/>
          <ac:spMkLst>
            <pc:docMk/>
            <pc:sldMk cId="710777436" sldId="1371"/>
            <ac:spMk id="8" creationId="{C9E06F02-374E-4B94-A710-1C47616E4B34}"/>
          </ac:spMkLst>
        </pc:spChg>
      </pc:sldChg>
      <pc:sldChg chg="modSp add mod">
        <pc:chgData name="Jackson Lam" userId="32eacf31-ef64-4152-a98e-82afd854682f" providerId="ADAL" clId="{50EC9FCF-8C79-4E46-B526-AFB3E0CA2990}" dt="2022-01-05T07:51:11.886" v="1455" actId="1076"/>
        <pc:sldMkLst>
          <pc:docMk/>
          <pc:sldMk cId="2188483376" sldId="1372"/>
        </pc:sldMkLst>
        <pc:spChg chg="mod">
          <ac:chgData name="Jackson Lam" userId="32eacf31-ef64-4152-a98e-82afd854682f" providerId="ADAL" clId="{50EC9FCF-8C79-4E46-B526-AFB3E0CA2990}" dt="2022-01-05T07:51:11.886" v="1455" actId="1076"/>
          <ac:spMkLst>
            <pc:docMk/>
            <pc:sldMk cId="2188483376" sldId="1372"/>
            <ac:spMk id="9" creationId="{BC7905F6-8839-4BE2-80ED-02AB8F93CDFF}"/>
          </ac:spMkLst>
        </pc:spChg>
        <pc:spChg chg="mod">
          <ac:chgData name="Jackson Lam" userId="32eacf31-ef64-4152-a98e-82afd854682f" providerId="ADAL" clId="{50EC9FCF-8C79-4E46-B526-AFB3E0CA2990}" dt="2022-01-05T07:51:11.886" v="1455" actId="1076"/>
          <ac:spMkLst>
            <pc:docMk/>
            <pc:sldMk cId="2188483376" sldId="1372"/>
            <ac:spMk id="10" creationId="{073694E1-613D-49F6-9E42-653E9CF4D41D}"/>
          </ac:spMkLst>
        </pc:spChg>
        <pc:picChg chg="mod">
          <ac:chgData name="Jackson Lam" userId="32eacf31-ef64-4152-a98e-82afd854682f" providerId="ADAL" clId="{50EC9FCF-8C79-4E46-B526-AFB3E0CA2990}" dt="2022-01-05T07:51:11.886" v="1455" actId="1076"/>
          <ac:picMkLst>
            <pc:docMk/>
            <pc:sldMk cId="2188483376" sldId="1372"/>
            <ac:picMk id="8" creationId="{A6FA262A-7F70-4A06-9D7A-3DCAF9EC1828}"/>
          </ac:picMkLst>
        </pc:picChg>
      </pc:sldChg>
      <pc:sldChg chg="delSp modSp add mod">
        <pc:chgData name="Jackson Lam" userId="32eacf31-ef64-4152-a98e-82afd854682f" providerId="ADAL" clId="{50EC9FCF-8C79-4E46-B526-AFB3E0CA2990}" dt="2022-01-05T07:55:04.178" v="1480" actId="1076"/>
        <pc:sldMkLst>
          <pc:docMk/>
          <pc:sldMk cId="1950254545" sldId="1373"/>
        </pc:sldMkLst>
        <pc:spChg chg="mod">
          <ac:chgData name="Jackson Lam" userId="32eacf31-ef64-4152-a98e-82afd854682f" providerId="ADAL" clId="{50EC9FCF-8C79-4E46-B526-AFB3E0CA2990}" dt="2022-01-05T07:55:04.178" v="1480" actId="1076"/>
          <ac:spMkLst>
            <pc:docMk/>
            <pc:sldMk cId="1950254545" sldId="1373"/>
            <ac:spMk id="9" creationId="{BC7905F6-8839-4BE2-80ED-02AB8F93CDFF}"/>
          </ac:spMkLst>
        </pc:spChg>
        <pc:spChg chg="del">
          <ac:chgData name="Jackson Lam" userId="32eacf31-ef64-4152-a98e-82afd854682f" providerId="ADAL" clId="{50EC9FCF-8C79-4E46-B526-AFB3E0CA2990}" dt="2022-01-05T07:55:03.173" v="1479" actId="478"/>
          <ac:spMkLst>
            <pc:docMk/>
            <pc:sldMk cId="1950254545" sldId="1373"/>
            <ac:spMk id="10" creationId="{073694E1-613D-49F6-9E42-653E9CF4D41D}"/>
          </ac:spMkLst>
        </pc:spChg>
        <pc:picChg chg="del">
          <ac:chgData name="Jackson Lam" userId="32eacf31-ef64-4152-a98e-82afd854682f" providerId="ADAL" clId="{50EC9FCF-8C79-4E46-B526-AFB3E0CA2990}" dt="2022-01-05T07:55:03.173" v="1479" actId="478"/>
          <ac:picMkLst>
            <pc:docMk/>
            <pc:sldMk cId="1950254545" sldId="1373"/>
            <ac:picMk id="8" creationId="{A6FA262A-7F70-4A06-9D7A-3DCAF9EC1828}"/>
          </ac:picMkLst>
        </pc:picChg>
      </pc:sldChg>
    </pc:docChg>
  </pc:docChgLst>
  <pc:docChgLst>
    <pc:chgData name="Jackson Lam" userId="32eacf31-ef64-4152-a98e-82afd854682f" providerId="ADAL" clId="{45EA9225-71CA-4128-B11C-0C068FAF30F3}"/>
    <pc:docChg chg="undo redo custSel addSld delSld modSld sldOrd">
      <pc:chgData name="Jackson Lam" userId="32eacf31-ef64-4152-a98e-82afd854682f" providerId="ADAL" clId="{45EA9225-71CA-4128-B11C-0C068FAF30F3}" dt="2021-12-24T07:24:54.057" v="1018" actId="20577"/>
      <pc:docMkLst>
        <pc:docMk/>
      </pc:docMkLst>
      <pc:sldChg chg="addSp delSp modSp mod modAnim">
        <pc:chgData name="Jackson Lam" userId="32eacf31-ef64-4152-a98e-82afd854682f" providerId="ADAL" clId="{45EA9225-71CA-4128-B11C-0C068FAF30F3}" dt="2021-12-23T03:15:42.611" v="778" actId="1076"/>
        <pc:sldMkLst>
          <pc:docMk/>
          <pc:sldMk cId="1453481634" sldId="260"/>
        </pc:sldMkLst>
        <pc:spChg chg="mod">
          <ac:chgData name="Jackson Lam" userId="32eacf31-ef64-4152-a98e-82afd854682f" providerId="ADAL" clId="{45EA9225-71CA-4128-B11C-0C068FAF30F3}" dt="2021-12-17T08:00:51.670" v="74" actId="1076"/>
          <ac:spMkLst>
            <pc:docMk/>
            <pc:sldMk cId="1453481634" sldId="260"/>
            <ac:spMk id="3" creationId="{A3E697DF-32D2-40E2-ACCD-B521BFF078E0}"/>
          </ac:spMkLst>
        </pc:spChg>
        <pc:spChg chg="mod">
          <ac:chgData name="Jackson Lam" userId="32eacf31-ef64-4152-a98e-82afd854682f" providerId="ADAL" clId="{45EA9225-71CA-4128-B11C-0C068FAF30F3}" dt="2021-12-17T08:00:51.670" v="74" actId="1076"/>
          <ac:spMkLst>
            <pc:docMk/>
            <pc:sldMk cId="1453481634" sldId="260"/>
            <ac:spMk id="5" creationId="{70DB7713-544B-4DB5-9476-3ACB6FC2C145}"/>
          </ac:spMkLst>
        </pc:spChg>
        <pc:spChg chg="mod">
          <ac:chgData name="Jackson Lam" userId="32eacf31-ef64-4152-a98e-82afd854682f" providerId="ADAL" clId="{45EA9225-71CA-4128-B11C-0C068FAF30F3}" dt="2021-12-17T09:07:41.854" v="627" actId="20577"/>
          <ac:spMkLst>
            <pc:docMk/>
            <pc:sldMk cId="1453481634" sldId="260"/>
            <ac:spMk id="6" creationId="{AA72FB7E-EDA7-4BD1-B1EF-4BC8576C9F24}"/>
          </ac:spMkLst>
        </pc:spChg>
        <pc:spChg chg="add mod">
          <ac:chgData name="Jackson Lam" userId="32eacf31-ef64-4152-a98e-82afd854682f" providerId="ADAL" clId="{45EA9225-71CA-4128-B11C-0C068FAF30F3}" dt="2021-12-23T03:15:42.611" v="778" actId="1076"/>
          <ac:spMkLst>
            <pc:docMk/>
            <pc:sldMk cId="1453481634" sldId="260"/>
            <ac:spMk id="10" creationId="{D2C896F4-4F02-4D90-8E3B-F3BCEA24CB3D}"/>
          </ac:spMkLst>
        </pc:spChg>
        <pc:spChg chg="mod">
          <ac:chgData name="Jackson Lam" userId="32eacf31-ef64-4152-a98e-82afd854682f" providerId="ADAL" clId="{45EA9225-71CA-4128-B11C-0C068FAF30F3}" dt="2021-12-17T08:00:55.397" v="75" actId="1076"/>
          <ac:spMkLst>
            <pc:docMk/>
            <pc:sldMk cId="1453481634" sldId="260"/>
            <ac:spMk id="11" creationId="{1AE068EE-0827-4C2A-BEEC-87FBBB9B0386}"/>
          </ac:spMkLst>
        </pc:spChg>
        <pc:picChg chg="del mod">
          <ac:chgData name="Jackson Lam" userId="32eacf31-ef64-4152-a98e-82afd854682f" providerId="ADAL" clId="{45EA9225-71CA-4128-B11C-0C068FAF30F3}" dt="2021-12-17T08:19:36.223" v="202" actId="478"/>
          <ac:picMkLst>
            <pc:docMk/>
            <pc:sldMk cId="1453481634" sldId="260"/>
            <ac:picMk id="2" creationId="{D4FA78E3-1DAF-4715-AF72-52365DA2C565}"/>
          </ac:picMkLst>
        </pc:picChg>
        <pc:picChg chg="mod">
          <ac:chgData name="Jackson Lam" userId="32eacf31-ef64-4152-a98e-82afd854682f" providerId="ADAL" clId="{45EA9225-71CA-4128-B11C-0C068FAF30F3}" dt="2021-12-23T03:15:42.611" v="778" actId="1076"/>
          <ac:picMkLst>
            <pc:docMk/>
            <pc:sldMk cId="1453481634" sldId="260"/>
            <ac:picMk id="8" creationId="{35747EC2-AABB-4878-94E9-B5F14B6AB136}"/>
          </ac:picMkLst>
        </pc:picChg>
        <pc:picChg chg="add mod">
          <ac:chgData name="Jackson Lam" userId="32eacf31-ef64-4152-a98e-82afd854682f" providerId="ADAL" clId="{45EA9225-71CA-4128-B11C-0C068FAF30F3}" dt="2021-12-17T08:00:55.397" v="75" actId="1076"/>
          <ac:picMkLst>
            <pc:docMk/>
            <pc:sldMk cId="1453481634" sldId="260"/>
            <ac:picMk id="9" creationId="{74B53D13-B8B9-4443-B240-954B712AB0B7}"/>
          </ac:picMkLst>
        </pc:picChg>
      </pc:sldChg>
      <pc:sldChg chg="modSp mod">
        <pc:chgData name="Jackson Lam" userId="32eacf31-ef64-4152-a98e-82afd854682f" providerId="ADAL" clId="{45EA9225-71CA-4128-B11C-0C068FAF30F3}" dt="2021-12-17T08:14:53.204" v="198" actId="14100"/>
        <pc:sldMkLst>
          <pc:docMk/>
          <pc:sldMk cId="2533057336" sldId="266"/>
        </pc:sldMkLst>
        <pc:spChg chg="mod">
          <ac:chgData name="Jackson Lam" userId="32eacf31-ef64-4152-a98e-82afd854682f" providerId="ADAL" clId="{45EA9225-71CA-4128-B11C-0C068FAF30F3}" dt="2021-12-17T08:14:53.204" v="198" actId="14100"/>
          <ac:spMkLst>
            <pc:docMk/>
            <pc:sldMk cId="2533057336" sldId="266"/>
            <ac:spMk id="4" creationId="{F07DBAD4-CDBF-48F5-A6BA-B6926BDB1DA1}"/>
          </ac:spMkLst>
        </pc:spChg>
      </pc:sldChg>
      <pc:sldChg chg="modSp del mod">
        <pc:chgData name="Jackson Lam" userId="32eacf31-ef64-4152-a98e-82afd854682f" providerId="ADAL" clId="{45EA9225-71CA-4128-B11C-0C068FAF30F3}" dt="2021-12-17T08:59:55.746" v="510" actId="47"/>
        <pc:sldMkLst>
          <pc:docMk/>
          <pc:sldMk cId="3802570724" sldId="297"/>
        </pc:sldMkLst>
        <pc:spChg chg="mod">
          <ac:chgData name="Jackson Lam" userId="32eacf31-ef64-4152-a98e-82afd854682f" providerId="ADAL" clId="{45EA9225-71CA-4128-B11C-0C068FAF30F3}" dt="2021-12-17T08:59:43.774" v="507" actId="21"/>
          <ac:spMkLst>
            <pc:docMk/>
            <pc:sldMk cId="3802570724" sldId="297"/>
            <ac:spMk id="6" creationId="{BDCCEB56-2DB0-4365-ABFB-C8117E963D15}"/>
          </ac:spMkLst>
        </pc:spChg>
      </pc:sldChg>
      <pc:sldChg chg="del">
        <pc:chgData name="Jackson Lam" userId="32eacf31-ef64-4152-a98e-82afd854682f" providerId="ADAL" clId="{45EA9225-71CA-4128-B11C-0C068FAF30F3}" dt="2021-12-13T09:40:14.258" v="2" actId="47"/>
        <pc:sldMkLst>
          <pc:docMk/>
          <pc:sldMk cId="564279568" sldId="300"/>
        </pc:sldMkLst>
      </pc:sldChg>
      <pc:sldChg chg="del">
        <pc:chgData name="Jackson Lam" userId="32eacf31-ef64-4152-a98e-82afd854682f" providerId="ADAL" clId="{45EA9225-71CA-4128-B11C-0C068FAF30F3}" dt="2021-12-13T09:40:35.257" v="8" actId="47"/>
        <pc:sldMkLst>
          <pc:docMk/>
          <pc:sldMk cId="2530546790" sldId="302"/>
        </pc:sldMkLst>
      </pc:sldChg>
      <pc:sldChg chg="modSp mod">
        <pc:chgData name="Jackson Lam" userId="32eacf31-ef64-4152-a98e-82afd854682f" providerId="ADAL" clId="{45EA9225-71CA-4128-B11C-0C068FAF30F3}" dt="2021-12-17T08:35:29.800" v="456"/>
        <pc:sldMkLst>
          <pc:docMk/>
          <pc:sldMk cId="1385839599" sldId="303"/>
        </pc:sldMkLst>
        <pc:spChg chg="mod">
          <ac:chgData name="Jackson Lam" userId="32eacf31-ef64-4152-a98e-82afd854682f" providerId="ADAL" clId="{45EA9225-71CA-4128-B11C-0C068FAF30F3}" dt="2021-12-17T08:35:29.800" v="456"/>
          <ac:spMkLst>
            <pc:docMk/>
            <pc:sldMk cId="1385839599" sldId="303"/>
            <ac:spMk id="9" creationId="{BC7905F6-8839-4BE2-80ED-02AB8F93CDFF}"/>
          </ac:spMkLst>
        </pc:spChg>
      </pc:sldChg>
      <pc:sldChg chg="modSp mod">
        <pc:chgData name="Jackson Lam" userId="32eacf31-ef64-4152-a98e-82afd854682f" providerId="ADAL" clId="{45EA9225-71CA-4128-B11C-0C068FAF30F3}" dt="2021-12-24T07:24:54.057" v="1018" actId="20577"/>
        <pc:sldMkLst>
          <pc:docMk/>
          <pc:sldMk cId="1313445201" sldId="312"/>
        </pc:sldMkLst>
        <pc:spChg chg="mod">
          <ac:chgData name="Jackson Lam" userId="32eacf31-ef64-4152-a98e-82afd854682f" providerId="ADAL" clId="{45EA9225-71CA-4128-B11C-0C068FAF30F3}" dt="2021-12-24T07:24:54.057" v="1018" actId="20577"/>
          <ac:spMkLst>
            <pc:docMk/>
            <pc:sldMk cId="1313445201" sldId="312"/>
            <ac:spMk id="2" creationId="{1620AE8D-BDEB-4C46-9651-5CB5FC1F3CEE}"/>
          </ac:spMkLst>
        </pc:spChg>
        <pc:spChg chg="mod">
          <ac:chgData name="Jackson Lam" userId="32eacf31-ef64-4152-a98e-82afd854682f" providerId="ADAL" clId="{45EA9225-71CA-4128-B11C-0C068FAF30F3}" dt="2021-12-23T03:33:45.760" v="985" actId="1076"/>
          <ac:spMkLst>
            <pc:docMk/>
            <pc:sldMk cId="1313445201" sldId="312"/>
            <ac:spMk id="4" creationId="{A63B9AE9-1AEB-4BD3-99A9-647F2F8332AB}"/>
          </ac:spMkLst>
        </pc:spChg>
      </pc:sldChg>
      <pc:sldChg chg="modSp mod">
        <pc:chgData name="Jackson Lam" userId="32eacf31-ef64-4152-a98e-82afd854682f" providerId="ADAL" clId="{45EA9225-71CA-4128-B11C-0C068FAF30F3}" dt="2021-12-17T07:57:49.709" v="58" actId="1076"/>
        <pc:sldMkLst>
          <pc:docMk/>
          <pc:sldMk cId="349261677" sldId="317"/>
        </pc:sldMkLst>
        <pc:spChg chg="mod">
          <ac:chgData name="Jackson Lam" userId="32eacf31-ef64-4152-a98e-82afd854682f" providerId="ADAL" clId="{45EA9225-71CA-4128-B11C-0C068FAF30F3}" dt="2021-12-17T07:57:49.709" v="58" actId="1076"/>
          <ac:spMkLst>
            <pc:docMk/>
            <pc:sldMk cId="349261677" sldId="317"/>
            <ac:spMk id="5" creationId="{A3437CFD-85DF-4FF5-8FAB-FD3EEDF57436}"/>
          </ac:spMkLst>
        </pc:spChg>
        <pc:spChg chg="mod">
          <ac:chgData name="Jackson Lam" userId="32eacf31-ef64-4152-a98e-82afd854682f" providerId="ADAL" clId="{45EA9225-71CA-4128-B11C-0C068FAF30F3}" dt="2021-12-17T07:57:39.950" v="37" actId="1076"/>
          <ac:spMkLst>
            <pc:docMk/>
            <pc:sldMk cId="349261677" sldId="317"/>
            <ac:spMk id="10" creationId="{854319F4-E31B-43D8-87EA-CF4E5FB0953B}"/>
          </ac:spMkLst>
        </pc:spChg>
        <pc:spChg chg="mod">
          <ac:chgData name="Jackson Lam" userId="32eacf31-ef64-4152-a98e-82afd854682f" providerId="ADAL" clId="{45EA9225-71CA-4128-B11C-0C068FAF30F3}" dt="2021-12-17T07:57:46.769" v="56" actId="20577"/>
          <ac:spMkLst>
            <pc:docMk/>
            <pc:sldMk cId="349261677" sldId="317"/>
            <ac:spMk id="13" creationId="{C361BB31-D3D8-452B-BBE6-DDAD2B7E8272}"/>
          </ac:spMkLst>
        </pc:spChg>
      </pc:sldChg>
      <pc:sldChg chg="modSp add mod">
        <pc:chgData name="Jackson Lam" userId="32eacf31-ef64-4152-a98e-82afd854682f" providerId="ADAL" clId="{45EA9225-71CA-4128-B11C-0C068FAF30F3}" dt="2021-12-13T09:42:58.922" v="9" actId="5793"/>
        <pc:sldMkLst>
          <pc:docMk/>
          <pc:sldMk cId="3449069583" sldId="417"/>
        </pc:sldMkLst>
        <pc:spChg chg="mod">
          <ac:chgData name="Jackson Lam" userId="32eacf31-ef64-4152-a98e-82afd854682f" providerId="ADAL" clId="{45EA9225-71CA-4128-B11C-0C068FAF30F3}" dt="2021-12-13T09:42:58.922" v="9" actId="5793"/>
          <ac:spMkLst>
            <pc:docMk/>
            <pc:sldMk cId="3449069583" sldId="417"/>
            <ac:spMk id="10" creationId="{65E465B4-D929-44F8-9F17-0C907EC8CAE6}"/>
          </ac:spMkLst>
        </pc:spChg>
      </pc:sldChg>
      <pc:sldChg chg="addSp delSp modSp mod">
        <pc:chgData name="Jackson Lam" userId="32eacf31-ef64-4152-a98e-82afd854682f" providerId="ADAL" clId="{45EA9225-71CA-4128-B11C-0C068FAF30F3}" dt="2021-12-23T03:26:17.433" v="838" actId="1076"/>
        <pc:sldMkLst>
          <pc:docMk/>
          <pc:sldMk cId="0" sldId="425"/>
        </pc:sldMkLst>
        <pc:spChg chg="mod">
          <ac:chgData name="Jackson Lam" userId="32eacf31-ef64-4152-a98e-82afd854682f" providerId="ADAL" clId="{45EA9225-71CA-4128-B11C-0C068FAF30F3}" dt="2021-12-17T08:34:11.499" v="433" actId="207"/>
          <ac:spMkLst>
            <pc:docMk/>
            <pc:sldMk cId="0" sldId="425"/>
            <ac:spMk id="3" creationId="{FAB7AB23-EF58-4C2F-AD9F-4C6DC83F7E2C}"/>
          </ac:spMkLst>
        </pc:spChg>
        <pc:spChg chg="del">
          <ac:chgData name="Jackson Lam" userId="32eacf31-ef64-4152-a98e-82afd854682f" providerId="ADAL" clId="{45EA9225-71CA-4128-B11C-0C068FAF30F3}" dt="2021-12-23T03:21:25.342" v="825" actId="478"/>
          <ac:spMkLst>
            <pc:docMk/>
            <pc:sldMk cId="0" sldId="425"/>
            <ac:spMk id="4" creationId="{00000000-0000-0000-0000-000000000000}"/>
          </ac:spMkLst>
        </pc:spChg>
        <pc:spChg chg="del mod">
          <ac:chgData name="Jackson Lam" userId="32eacf31-ef64-4152-a98e-82afd854682f" providerId="ADAL" clId="{45EA9225-71CA-4128-B11C-0C068FAF30F3}" dt="2021-12-23T03:21:26.409" v="826" actId="478"/>
          <ac:spMkLst>
            <pc:docMk/>
            <pc:sldMk cId="0" sldId="425"/>
            <ac:spMk id="6" creationId="{00000000-0000-0000-0000-000000000000}"/>
          </ac:spMkLst>
        </pc:spChg>
        <pc:spChg chg="del mod topLvl">
          <ac:chgData name="Jackson Lam" userId="32eacf31-ef64-4152-a98e-82afd854682f" providerId="ADAL" clId="{45EA9225-71CA-4128-B11C-0C068FAF30F3}" dt="2021-12-23T03:21:21.466" v="824" actId="478"/>
          <ac:spMkLst>
            <pc:docMk/>
            <pc:sldMk cId="0" sldId="425"/>
            <ac:spMk id="8" creationId="{93D44861-1E04-4589-AA46-EAE7A90B255D}"/>
          </ac:spMkLst>
        </pc:spChg>
        <pc:spChg chg="mod topLvl">
          <ac:chgData name="Jackson Lam" userId="32eacf31-ef64-4152-a98e-82afd854682f" providerId="ADAL" clId="{45EA9225-71CA-4128-B11C-0C068FAF30F3}" dt="2021-12-17T08:30:55.461" v="407" actId="165"/>
          <ac:spMkLst>
            <pc:docMk/>
            <pc:sldMk cId="0" sldId="425"/>
            <ac:spMk id="9" creationId="{FA84CBD2-A4CC-49A4-88A7-167A257406BF}"/>
          </ac:spMkLst>
        </pc:spChg>
        <pc:spChg chg="mod topLvl">
          <ac:chgData name="Jackson Lam" userId="32eacf31-ef64-4152-a98e-82afd854682f" providerId="ADAL" clId="{45EA9225-71CA-4128-B11C-0C068FAF30F3}" dt="2021-12-17T08:30:55.461" v="407" actId="165"/>
          <ac:spMkLst>
            <pc:docMk/>
            <pc:sldMk cId="0" sldId="425"/>
            <ac:spMk id="10" creationId="{A90F4FFC-9E44-4BBD-B065-0EA851F2F130}"/>
          </ac:spMkLst>
        </pc:spChg>
        <pc:spChg chg="add mod">
          <ac:chgData name="Jackson Lam" userId="32eacf31-ef64-4152-a98e-82afd854682f" providerId="ADAL" clId="{45EA9225-71CA-4128-B11C-0C068FAF30F3}" dt="2021-12-23T03:26:17.433" v="838" actId="1076"/>
          <ac:spMkLst>
            <pc:docMk/>
            <pc:sldMk cId="0" sldId="425"/>
            <ac:spMk id="11" creationId="{3086EF80-D3FE-455C-8789-E0A270D4D20F}"/>
          </ac:spMkLst>
        </pc:spChg>
        <pc:spChg chg="mod">
          <ac:chgData name="Jackson Lam" userId="32eacf31-ef64-4152-a98e-82afd854682f" providerId="ADAL" clId="{45EA9225-71CA-4128-B11C-0C068FAF30F3}" dt="2021-12-17T08:30:59.843" v="408" actId="1076"/>
          <ac:spMkLst>
            <pc:docMk/>
            <pc:sldMk cId="0" sldId="425"/>
            <ac:spMk id="134146" creationId="{C5649981-D336-4DB6-9983-A5B5F6EB8341}"/>
          </ac:spMkLst>
        </pc:spChg>
        <pc:grpChg chg="del">
          <ac:chgData name="Jackson Lam" userId="32eacf31-ef64-4152-a98e-82afd854682f" providerId="ADAL" clId="{45EA9225-71CA-4128-B11C-0C068FAF30F3}" dt="2021-12-17T08:30:55.461" v="407" actId="165"/>
          <ac:grpSpMkLst>
            <pc:docMk/>
            <pc:sldMk cId="0" sldId="425"/>
            <ac:grpSpMk id="7" creationId="{5E9F34B7-2A87-44BF-9D6E-490FD8C867A8}"/>
          </ac:grpSpMkLst>
        </pc:grpChg>
      </pc:sldChg>
      <pc:sldChg chg="addSp delSp modSp mod">
        <pc:chgData name="Jackson Lam" userId="32eacf31-ef64-4152-a98e-82afd854682f" providerId="ADAL" clId="{45EA9225-71CA-4128-B11C-0C068FAF30F3}" dt="2021-12-23T03:28:29.363" v="873" actId="478"/>
        <pc:sldMkLst>
          <pc:docMk/>
          <pc:sldMk cId="0" sldId="428"/>
        </pc:sldMkLst>
        <pc:spChg chg="add del mod">
          <ac:chgData name="Jackson Lam" userId="32eacf31-ef64-4152-a98e-82afd854682f" providerId="ADAL" clId="{45EA9225-71CA-4128-B11C-0C068FAF30F3}" dt="2021-12-23T03:28:29.363" v="873" actId="478"/>
          <ac:spMkLst>
            <pc:docMk/>
            <pc:sldMk cId="0" sldId="428"/>
            <ac:spMk id="6" creationId="{8DED5732-0825-4CA0-9CB4-27ED3A2EBC15}"/>
          </ac:spMkLst>
        </pc:spChg>
        <pc:spChg chg="add mod">
          <ac:chgData name="Jackson Lam" userId="32eacf31-ef64-4152-a98e-82afd854682f" providerId="ADAL" clId="{45EA9225-71CA-4128-B11C-0C068FAF30F3}" dt="2021-12-17T09:05:29.676" v="585"/>
          <ac:spMkLst>
            <pc:docMk/>
            <pc:sldMk cId="0" sldId="428"/>
            <ac:spMk id="7" creationId="{839C4DB4-F703-42AE-9B81-2747F8E721C2}"/>
          </ac:spMkLst>
        </pc:spChg>
        <pc:spChg chg="add mod">
          <ac:chgData name="Jackson Lam" userId="32eacf31-ef64-4152-a98e-82afd854682f" providerId="ADAL" clId="{45EA9225-71CA-4128-B11C-0C068FAF30F3}" dt="2021-12-17T09:05:29.676" v="585"/>
          <ac:spMkLst>
            <pc:docMk/>
            <pc:sldMk cId="0" sldId="428"/>
            <ac:spMk id="8" creationId="{ED1E49E7-97DD-44E2-9528-E38A57F1E939}"/>
          </ac:spMkLst>
        </pc:spChg>
        <pc:spChg chg="mod">
          <ac:chgData name="Jackson Lam" userId="32eacf31-ef64-4152-a98e-82afd854682f" providerId="ADAL" clId="{45EA9225-71CA-4128-B11C-0C068FAF30F3}" dt="2021-12-17T09:05:16.842" v="583" actId="1076"/>
          <ac:spMkLst>
            <pc:docMk/>
            <pc:sldMk cId="0" sldId="428"/>
            <ac:spMk id="137218" creationId="{9A6A3F7C-3405-4FFA-8B6A-7950659B4A25}"/>
          </ac:spMkLst>
        </pc:spChg>
      </pc:sldChg>
      <pc:sldChg chg="addSp delSp modSp mod">
        <pc:chgData name="Jackson Lam" userId="32eacf31-ef64-4152-a98e-82afd854682f" providerId="ADAL" clId="{45EA9225-71CA-4128-B11C-0C068FAF30F3}" dt="2021-12-23T03:19:53.052" v="823" actId="1076"/>
        <pc:sldMkLst>
          <pc:docMk/>
          <pc:sldMk cId="0" sldId="430"/>
        </pc:sldMkLst>
        <pc:spChg chg="del mod">
          <ac:chgData name="Jackson Lam" userId="32eacf31-ef64-4152-a98e-82afd854682f" providerId="ADAL" clId="{45EA9225-71CA-4128-B11C-0C068FAF30F3}" dt="2021-12-23T03:18:52.322" v="794" actId="478"/>
          <ac:spMkLst>
            <pc:docMk/>
            <pc:sldMk cId="0" sldId="430"/>
            <ac:spMk id="4" creationId="{00000000-0000-0000-0000-000000000000}"/>
          </ac:spMkLst>
        </pc:spChg>
        <pc:spChg chg="del mod">
          <ac:chgData name="Jackson Lam" userId="32eacf31-ef64-4152-a98e-82afd854682f" providerId="ADAL" clId="{45EA9225-71CA-4128-B11C-0C068FAF30F3}" dt="2021-12-23T03:18:44.319" v="791" actId="478"/>
          <ac:spMkLst>
            <pc:docMk/>
            <pc:sldMk cId="0" sldId="430"/>
            <ac:spMk id="7" creationId="{5A331926-C87B-4168-8285-D5752C3D0B91}"/>
          </ac:spMkLst>
        </pc:spChg>
        <pc:spChg chg="del mod">
          <ac:chgData name="Jackson Lam" userId="32eacf31-ef64-4152-a98e-82afd854682f" providerId="ADAL" clId="{45EA9225-71CA-4128-B11C-0C068FAF30F3}" dt="2021-12-23T03:19:03.605" v="800"/>
          <ac:spMkLst>
            <pc:docMk/>
            <pc:sldMk cId="0" sldId="430"/>
            <ac:spMk id="10" creationId="{7EA054CF-6726-4FA8-BBED-D369013EEC60}"/>
          </ac:spMkLst>
        </pc:spChg>
        <pc:spChg chg="del mod">
          <ac:chgData name="Jackson Lam" userId="32eacf31-ef64-4152-a98e-82afd854682f" providerId="ADAL" clId="{45EA9225-71CA-4128-B11C-0C068FAF30F3}" dt="2021-12-23T03:19:12.203" v="804" actId="478"/>
          <ac:spMkLst>
            <pc:docMk/>
            <pc:sldMk cId="0" sldId="430"/>
            <ac:spMk id="12" creationId="{11173B05-4713-4672-B8EA-5E109008D883}"/>
          </ac:spMkLst>
        </pc:spChg>
        <pc:spChg chg="del mod">
          <ac:chgData name="Jackson Lam" userId="32eacf31-ef64-4152-a98e-82afd854682f" providerId="ADAL" clId="{45EA9225-71CA-4128-B11C-0C068FAF30F3}" dt="2021-12-23T03:19:20.538" v="807" actId="478"/>
          <ac:spMkLst>
            <pc:docMk/>
            <pc:sldMk cId="0" sldId="430"/>
            <ac:spMk id="14" creationId="{5E1B46DD-E177-4548-924C-8E8B3B427F52}"/>
          </ac:spMkLst>
        </pc:spChg>
        <pc:spChg chg="del mod topLvl">
          <ac:chgData name="Jackson Lam" userId="32eacf31-ef64-4152-a98e-82afd854682f" providerId="ADAL" clId="{45EA9225-71CA-4128-B11C-0C068FAF30F3}" dt="2021-12-23T03:18:20.575" v="787" actId="478"/>
          <ac:spMkLst>
            <pc:docMk/>
            <pc:sldMk cId="0" sldId="430"/>
            <ac:spMk id="18" creationId="{BBEAE3C8-B4A8-4D46-8CF8-8E7AA4841466}"/>
          </ac:spMkLst>
        </pc:spChg>
        <pc:spChg chg="mod topLvl">
          <ac:chgData name="Jackson Lam" userId="32eacf31-ef64-4152-a98e-82afd854682f" providerId="ADAL" clId="{45EA9225-71CA-4128-B11C-0C068FAF30F3}" dt="2021-12-17T08:29:13.533" v="385" actId="165"/>
          <ac:spMkLst>
            <pc:docMk/>
            <pc:sldMk cId="0" sldId="430"/>
            <ac:spMk id="19" creationId="{247C3E05-13CE-468B-8FF9-160566298D83}"/>
          </ac:spMkLst>
        </pc:spChg>
        <pc:spChg chg="mod topLvl">
          <ac:chgData name="Jackson Lam" userId="32eacf31-ef64-4152-a98e-82afd854682f" providerId="ADAL" clId="{45EA9225-71CA-4128-B11C-0C068FAF30F3}" dt="2021-12-17T08:29:13.533" v="385" actId="165"/>
          <ac:spMkLst>
            <pc:docMk/>
            <pc:sldMk cId="0" sldId="430"/>
            <ac:spMk id="20" creationId="{B7607479-F2A3-4379-BEA1-C386876257E2}"/>
          </ac:spMkLst>
        </pc:spChg>
        <pc:spChg chg="add mod ord">
          <ac:chgData name="Jackson Lam" userId="32eacf31-ef64-4152-a98e-82afd854682f" providerId="ADAL" clId="{45EA9225-71CA-4128-B11C-0C068FAF30F3}" dt="2021-12-23T03:19:41.894" v="818" actId="1076"/>
          <ac:spMkLst>
            <pc:docMk/>
            <pc:sldMk cId="0" sldId="430"/>
            <ac:spMk id="21" creationId="{265B1A60-B369-4600-8F3D-FF99AB88C47C}"/>
          </ac:spMkLst>
        </pc:spChg>
        <pc:spChg chg="add mod">
          <ac:chgData name="Jackson Lam" userId="32eacf31-ef64-4152-a98e-82afd854682f" providerId="ADAL" clId="{45EA9225-71CA-4128-B11C-0C068FAF30F3}" dt="2021-12-23T03:19:34.457" v="814" actId="1076"/>
          <ac:spMkLst>
            <pc:docMk/>
            <pc:sldMk cId="0" sldId="430"/>
            <ac:spMk id="22" creationId="{114FFA5F-201F-43B9-A93B-39408F077200}"/>
          </ac:spMkLst>
        </pc:spChg>
        <pc:spChg chg="add mod">
          <ac:chgData name="Jackson Lam" userId="32eacf31-ef64-4152-a98e-82afd854682f" providerId="ADAL" clId="{45EA9225-71CA-4128-B11C-0C068FAF30F3}" dt="2021-12-17T08:29:32.741" v="391" actId="571"/>
          <ac:spMkLst>
            <pc:docMk/>
            <pc:sldMk cId="0" sldId="430"/>
            <ac:spMk id="23" creationId="{450F576C-A0D3-4A99-A280-858B64DC46CE}"/>
          </ac:spMkLst>
        </pc:spChg>
        <pc:spChg chg="add mod">
          <ac:chgData name="Jackson Lam" userId="32eacf31-ef64-4152-a98e-82afd854682f" providerId="ADAL" clId="{45EA9225-71CA-4128-B11C-0C068FAF30F3}" dt="2021-12-23T03:19:44.327" v="819" actId="1076"/>
          <ac:spMkLst>
            <pc:docMk/>
            <pc:sldMk cId="0" sldId="430"/>
            <ac:spMk id="23" creationId="{99CD116C-E688-4404-8ED1-676BAB9EE131}"/>
          </ac:spMkLst>
        </pc:spChg>
        <pc:spChg chg="add mod">
          <ac:chgData name="Jackson Lam" userId="32eacf31-ef64-4152-a98e-82afd854682f" providerId="ADAL" clId="{45EA9225-71CA-4128-B11C-0C068FAF30F3}" dt="2021-12-23T03:19:53.052" v="823" actId="1076"/>
          <ac:spMkLst>
            <pc:docMk/>
            <pc:sldMk cId="0" sldId="430"/>
            <ac:spMk id="24" creationId="{139EF9B2-0808-474D-8B0C-14665C0B2228}"/>
          </ac:spMkLst>
        </pc:spChg>
        <pc:spChg chg="add mod">
          <ac:chgData name="Jackson Lam" userId="32eacf31-ef64-4152-a98e-82afd854682f" providerId="ADAL" clId="{45EA9225-71CA-4128-B11C-0C068FAF30F3}" dt="2021-12-23T03:19:50.213" v="822" actId="1076"/>
          <ac:spMkLst>
            <pc:docMk/>
            <pc:sldMk cId="0" sldId="430"/>
            <ac:spMk id="25" creationId="{4550DF32-61E0-4D97-A4AC-F9C2AAA19957}"/>
          </ac:spMkLst>
        </pc:spChg>
        <pc:spChg chg="mod">
          <ac:chgData name="Jackson Lam" userId="32eacf31-ef64-4152-a98e-82afd854682f" providerId="ADAL" clId="{45EA9225-71CA-4128-B11C-0C068FAF30F3}" dt="2021-12-17T08:29:46.629" v="397" actId="1076"/>
          <ac:spMkLst>
            <pc:docMk/>
            <pc:sldMk cId="0" sldId="430"/>
            <ac:spMk id="141314" creationId="{C8BE4512-6A90-4414-8011-A137E1543ED9}"/>
          </ac:spMkLst>
        </pc:spChg>
        <pc:grpChg chg="del">
          <ac:chgData name="Jackson Lam" userId="32eacf31-ef64-4152-a98e-82afd854682f" providerId="ADAL" clId="{45EA9225-71CA-4128-B11C-0C068FAF30F3}" dt="2021-12-17T08:29:13.533" v="385" actId="165"/>
          <ac:grpSpMkLst>
            <pc:docMk/>
            <pc:sldMk cId="0" sldId="430"/>
            <ac:grpSpMk id="17" creationId="{6B7FB745-B512-46AD-A03C-36D35BD7D108}"/>
          </ac:grpSpMkLst>
        </pc:grpChg>
        <pc:picChg chg="mod">
          <ac:chgData name="Jackson Lam" userId="32eacf31-ef64-4152-a98e-82afd854682f" providerId="ADAL" clId="{45EA9225-71CA-4128-B11C-0C068FAF30F3}" dt="2021-12-17T08:29:34.346" v="392" actId="1076"/>
          <ac:picMkLst>
            <pc:docMk/>
            <pc:sldMk cId="0" sldId="430"/>
            <ac:picMk id="2" creationId="{00000000-0000-0000-0000-000000000000}"/>
          </ac:picMkLst>
        </pc:picChg>
        <pc:picChg chg="mod">
          <ac:chgData name="Jackson Lam" userId="32eacf31-ef64-4152-a98e-82afd854682f" providerId="ADAL" clId="{45EA9225-71CA-4128-B11C-0C068FAF30F3}" dt="2021-12-23T03:19:53.052" v="823" actId="1076"/>
          <ac:picMkLst>
            <pc:docMk/>
            <pc:sldMk cId="0" sldId="430"/>
            <ac:picMk id="3" creationId="{00000000-0000-0000-0000-000000000000}"/>
          </ac:picMkLst>
        </pc:picChg>
        <pc:picChg chg="mod">
          <ac:chgData name="Jackson Lam" userId="32eacf31-ef64-4152-a98e-82afd854682f" providerId="ADAL" clId="{45EA9225-71CA-4128-B11C-0C068FAF30F3}" dt="2021-12-23T03:19:36.969" v="815" actId="1076"/>
          <ac:picMkLst>
            <pc:docMk/>
            <pc:sldMk cId="0" sldId="430"/>
            <ac:picMk id="5" creationId="{00000000-0000-0000-0000-000000000000}"/>
          </ac:picMkLst>
        </pc:picChg>
        <pc:picChg chg="mod">
          <ac:chgData name="Jackson Lam" userId="32eacf31-ef64-4152-a98e-82afd854682f" providerId="ADAL" clId="{45EA9225-71CA-4128-B11C-0C068FAF30F3}" dt="2021-12-23T03:19:50.213" v="822" actId="1076"/>
          <ac:picMkLst>
            <pc:docMk/>
            <pc:sldMk cId="0" sldId="430"/>
            <ac:picMk id="6" creationId="{00000000-0000-0000-0000-000000000000}"/>
          </ac:picMkLst>
        </pc:picChg>
        <pc:picChg chg="mod">
          <ac:chgData name="Jackson Lam" userId="32eacf31-ef64-4152-a98e-82afd854682f" providerId="ADAL" clId="{45EA9225-71CA-4128-B11C-0C068FAF30F3}" dt="2021-12-23T03:19:34.457" v="814" actId="1076"/>
          <ac:picMkLst>
            <pc:docMk/>
            <pc:sldMk cId="0" sldId="430"/>
            <ac:picMk id="8" creationId="{DFD83568-4644-4EDA-BC79-7E2DF9F5C4A9}"/>
          </ac:picMkLst>
        </pc:picChg>
        <pc:picChg chg="mod">
          <ac:chgData name="Jackson Lam" userId="32eacf31-ef64-4152-a98e-82afd854682f" providerId="ADAL" clId="{45EA9225-71CA-4128-B11C-0C068FAF30F3}" dt="2021-12-23T03:19:39.336" v="816" actId="1076"/>
          <ac:picMkLst>
            <pc:docMk/>
            <pc:sldMk cId="0" sldId="430"/>
            <ac:picMk id="9" creationId="{6FC52804-9123-4963-8634-9FF6A45486A7}"/>
          </ac:picMkLst>
        </pc:picChg>
        <pc:picChg chg="mod">
          <ac:chgData name="Jackson Lam" userId="32eacf31-ef64-4152-a98e-82afd854682f" providerId="ADAL" clId="{45EA9225-71CA-4128-B11C-0C068FAF30F3}" dt="2021-12-23T03:19:53.052" v="823" actId="1076"/>
          <ac:picMkLst>
            <pc:docMk/>
            <pc:sldMk cId="0" sldId="430"/>
            <ac:picMk id="11" creationId="{F0EB6AE8-9D3E-4BE9-9789-78A3B928C3ED}"/>
          </ac:picMkLst>
        </pc:picChg>
        <pc:picChg chg="mod">
          <ac:chgData name="Jackson Lam" userId="32eacf31-ef64-4152-a98e-82afd854682f" providerId="ADAL" clId="{45EA9225-71CA-4128-B11C-0C068FAF30F3}" dt="2021-12-23T03:19:50.213" v="822" actId="1076"/>
          <ac:picMkLst>
            <pc:docMk/>
            <pc:sldMk cId="0" sldId="430"/>
            <ac:picMk id="13" creationId="{BD7B8CD7-10E2-4CE5-B569-89362904D51D}"/>
          </ac:picMkLst>
        </pc:picChg>
        <pc:picChg chg="add mod">
          <ac:chgData name="Jackson Lam" userId="32eacf31-ef64-4152-a98e-82afd854682f" providerId="ADAL" clId="{45EA9225-71CA-4128-B11C-0C068FAF30F3}" dt="2021-12-17T08:29:32.741" v="391" actId="571"/>
          <ac:picMkLst>
            <pc:docMk/>
            <pc:sldMk cId="0" sldId="430"/>
            <ac:picMk id="22" creationId="{5AADDDB1-1E59-4A66-BD30-3A69037579C5}"/>
          </ac:picMkLst>
        </pc:picChg>
        <pc:picChg chg="add mod">
          <ac:chgData name="Jackson Lam" userId="32eacf31-ef64-4152-a98e-82afd854682f" providerId="ADAL" clId="{45EA9225-71CA-4128-B11C-0C068FAF30F3}" dt="2021-12-17T08:29:32.741" v="391" actId="571"/>
          <ac:picMkLst>
            <pc:docMk/>
            <pc:sldMk cId="0" sldId="430"/>
            <ac:picMk id="24" creationId="{2B30DB8F-B633-474B-B630-44F14193E97D}"/>
          </ac:picMkLst>
        </pc:picChg>
      </pc:sldChg>
      <pc:sldChg chg="addSp delSp modSp mod">
        <pc:chgData name="Jackson Lam" userId="32eacf31-ef64-4152-a98e-82afd854682f" providerId="ADAL" clId="{45EA9225-71CA-4128-B11C-0C068FAF30F3}" dt="2021-12-23T03:32:47.918" v="955" actId="20577"/>
        <pc:sldMkLst>
          <pc:docMk/>
          <pc:sldMk cId="0" sldId="433"/>
        </pc:sldMkLst>
        <pc:spChg chg="mod">
          <ac:chgData name="Jackson Lam" userId="32eacf31-ef64-4152-a98e-82afd854682f" providerId="ADAL" clId="{45EA9225-71CA-4128-B11C-0C068FAF30F3}" dt="2021-12-23T03:32:35.829" v="933" actId="1076"/>
          <ac:spMkLst>
            <pc:docMk/>
            <pc:sldMk cId="0" sldId="433"/>
            <ac:spMk id="8" creationId="{76E3B07A-08C9-46BD-85D2-641C4D93811A}"/>
          </ac:spMkLst>
        </pc:spChg>
        <pc:spChg chg="del">
          <ac:chgData name="Jackson Lam" userId="32eacf31-ef64-4152-a98e-82afd854682f" providerId="ADAL" clId="{45EA9225-71CA-4128-B11C-0C068FAF30F3}" dt="2021-12-23T03:28:41.684" v="874" actId="478"/>
          <ac:spMkLst>
            <pc:docMk/>
            <pc:sldMk cId="0" sldId="433"/>
            <ac:spMk id="9" creationId="{00000000-0000-0000-0000-000000000000}"/>
          </ac:spMkLst>
        </pc:spChg>
        <pc:spChg chg="del mod topLvl">
          <ac:chgData name="Jackson Lam" userId="32eacf31-ef64-4152-a98e-82afd854682f" providerId="ADAL" clId="{45EA9225-71CA-4128-B11C-0C068FAF30F3}" dt="2021-12-23T03:27:59.801" v="868" actId="478"/>
          <ac:spMkLst>
            <pc:docMk/>
            <pc:sldMk cId="0" sldId="433"/>
            <ac:spMk id="11" creationId="{D0BD4799-8CDA-4F92-878C-EA01AC7C404B}"/>
          </ac:spMkLst>
        </pc:spChg>
        <pc:spChg chg="mod topLvl">
          <ac:chgData name="Jackson Lam" userId="32eacf31-ef64-4152-a98e-82afd854682f" providerId="ADAL" clId="{45EA9225-71CA-4128-B11C-0C068FAF30F3}" dt="2021-12-17T09:02:02.571" v="537" actId="165"/>
          <ac:spMkLst>
            <pc:docMk/>
            <pc:sldMk cId="0" sldId="433"/>
            <ac:spMk id="12" creationId="{A09897EA-BA3D-4F36-AAC2-446F4271E4D2}"/>
          </ac:spMkLst>
        </pc:spChg>
        <pc:spChg chg="mod topLvl">
          <ac:chgData name="Jackson Lam" userId="32eacf31-ef64-4152-a98e-82afd854682f" providerId="ADAL" clId="{45EA9225-71CA-4128-B11C-0C068FAF30F3}" dt="2021-12-17T09:02:02.571" v="537" actId="165"/>
          <ac:spMkLst>
            <pc:docMk/>
            <pc:sldMk cId="0" sldId="433"/>
            <ac:spMk id="13" creationId="{13D0F2A7-C549-4477-8464-FCCC3CC5C6D6}"/>
          </ac:spMkLst>
        </pc:spChg>
        <pc:spChg chg="add mod">
          <ac:chgData name="Jackson Lam" userId="32eacf31-ef64-4152-a98e-82afd854682f" providerId="ADAL" clId="{45EA9225-71CA-4128-B11C-0C068FAF30F3}" dt="2021-12-23T03:32:47.918" v="955" actId="20577"/>
          <ac:spMkLst>
            <pc:docMk/>
            <pc:sldMk cId="0" sldId="433"/>
            <ac:spMk id="15" creationId="{5732EDAE-D33F-4DE3-807E-78F972CDF15D}"/>
          </ac:spMkLst>
        </pc:spChg>
        <pc:spChg chg="mod">
          <ac:chgData name="Jackson Lam" userId="32eacf31-ef64-4152-a98e-82afd854682f" providerId="ADAL" clId="{45EA9225-71CA-4128-B11C-0C068FAF30F3}" dt="2021-12-17T09:01:57.756" v="535" actId="14100"/>
          <ac:spMkLst>
            <pc:docMk/>
            <pc:sldMk cId="0" sldId="433"/>
            <ac:spMk id="145410" creationId="{66619EBE-4354-4EA1-99F3-92419E47F7FF}"/>
          </ac:spMkLst>
        </pc:spChg>
        <pc:spChg chg="mod">
          <ac:chgData name="Jackson Lam" userId="32eacf31-ef64-4152-a98e-82afd854682f" providerId="ADAL" clId="{45EA9225-71CA-4128-B11C-0C068FAF30F3}" dt="2021-12-17T09:02:13.669" v="541" actId="1076"/>
          <ac:spMkLst>
            <pc:docMk/>
            <pc:sldMk cId="0" sldId="433"/>
            <ac:spMk id="145411" creationId="{0276AB3F-043C-4B6F-ABA3-A37698E308BE}"/>
          </ac:spMkLst>
        </pc:spChg>
        <pc:grpChg chg="del mod">
          <ac:chgData name="Jackson Lam" userId="32eacf31-ef64-4152-a98e-82afd854682f" providerId="ADAL" clId="{45EA9225-71CA-4128-B11C-0C068FAF30F3}" dt="2021-12-17T09:02:02.571" v="537" actId="165"/>
          <ac:grpSpMkLst>
            <pc:docMk/>
            <pc:sldMk cId="0" sldId="433"/>
            <ac:grpSpMk id="10" creationId="{F6A556AC-33D2-4B4D-85E1-3051D8A6BCA1}"/>
          </ac:grpSpMkLst>
        </pc:grpChg>
        <pc:picChg chg="mod">
          <ac:chgData name="Jackson Lam" userId="32eacf31-ef64-4152-a98e-82afd854682f" providerId="ADAL" clId="{45EA9225-71CA-4128-B11C-0C068FAF30F3}" dt="2021-12-23T03:32:38.033" v="934" actId="1076"/>
          <ac:picMkLst>
            <pc:docMk/>
            <pc:sldMk cId="0" sldId="433"/>
            <ac:picMk id="2" creationId="{8B14DC60-95D9-424A-9A30-A593D99AB619}"/>
          </ac:picMkLst>
        </pc:picChg>
        <pc:picChg chg="mod">
          <ac:chgData name="Jackson Lam" userId="32eacf31-ef64-4152-a98e-82afd854682f" providerId="ADAL" clId="{45EA9225-71CA-4128-B11C-0C068FAF30F3}" dt="2021-12-23T03:32:35.829" v="933" actId="1076"/>
          <ac:picMkLst>
            <pc:docMk/>
            <pc:sldMk cId="0" sldId="433"/>
            <ac:picMk id="14" creationId="{802CB56C-9CA1-4082-8BBF-79C452E8B939}"/>
          </ac:picMkLst>
        </pc:picChg>
      </pc:sldChg>
      <pc:sldChg chg="modSp del mod">
        <pc:chgData name="Jackson Lam" userId="32eacf31-ef64-4152-a98e-82afd854682f" providerId="ADAL" clId="{45EA9225-71CA-4128-B11C-0C068FAF30F3}" dt="2021-12-17T08:28:41.923" v="375" actId="47"/>
        <pc:sldMkLst>
          <pc:docMk/>
          <pc:sldMk cId="3066367389" sldId="725"/>
        </pc:sldMkLst>
        <pc:spChg chg="mod">
          <ac:chgData name="Jackson Lam" userId="32eacf31-ef64-4152-a98e-82afd854682f" providerId="ADAL" clId="{45EA9225-71CA-4128-B11C-0C068FAF30F3}" dt="2021-12-17T08:28:17.701" v="366" actId="21"/>
          <ac:spMkLst>
            <pc:docMk/>
            <pc:sldMk cId="3066367389" sldId="725"/>
            <ac:spMk id="4" creationId="{A63B9AE9-1AEB-4BD3-99A9-647F2F8332AB}"/>
          </ac:spMkLst>
        </pc:spChg>
        <pc:spChg chg="mod">
          <ac:chgData name="Jackson Lam" userId="32eacf31-ef64-4152-a98e-82afd854682f" providerId="ADAL" clId="{45EA9225-71CA-4128-B11C-0C068FAF30F3}" dt="2021-12-17T08:28:32.234" v="372" actId="21"/>
          <ac:spMkLst>
            <pc:docMk/>
            <pc:sldMk cId="3066367389" sldId="725"/>
            <ac:spMk id="6" creationId="{BDCCEB56-2DB0-4365-ABFB-C8117E963D15}"/>
          </ac:spMkLst>
        </pc:spChg>
      </pc:sldChg>
      <pc:sldChg chg="addSp modSp mod modAnim">
        <pc:chgData name="Jackson Lam" userId="32eacf31-ef64-4152-a98e-82afd854682f" providerId="ADAL" clId="{45EA9225-71CA-4128-B11C-0C068FAF30F3}" dt="2021-12-23T03:26:19.804" v="842"/>
        <pc:sldMkLst>
          <pc:docMk/>
          <pc:sldMk cId="1571850131" sldId="730"/>
        </pc:sldMkLst>
        <pc:spChg chg="mod">
          <ac:chgData name="Jackson Lam" userId="32eacf31-ef64-4152-a98e-82afd854682f" providerId="ADAL" clId="{45EA9225-71CA-4128-B11C-0C068FAF30F3}" dt="2021-12-17T08:34:33.244" v="438" actId="1076"/>
          <ac:spMkLst>
            <pc:docMk/>
            <pc:sldMk cId="1571850131" sldId="730"/>
            <ac:spMk id="7" creationId="{14750632-C315-41E2-8AEB-275611769683}"/>
          </ac:spMkLst>
        </pc:spChg>
        <pc:spChg chg="mod">
          <ac:chgData name="Jackson Lam" userId="32eacf31-ef64-4152-a98e-82afd854682f" providerId="ADAL" clId="{45EA9225-71CA-4128-B11C-0C068FAF30F3}" dt="2021-12-17T08:34:31.602" v="437" actId="1076"/>
          <ac:spMkLst>
            <pc:docMk/>
            <pc:sldMk cId="1571850131" sldId="730"/>
            <ac:spMk id="9" creationId="{BC7905F6-8839-4BE2-80ED-02AB8F93CDFF}"/>
          </ac:spMkLst>
        </pc:spChg>
        <pc:picChg chg="add mod">
          <ac:chgData name="Jackson Lam" userId="32eacf31-ef64-4152-a98e-82afd854682f" providerId="ADAL" clId="{45EA9225-71CA-4128-B11C-0C068FAF30F3}" dt="2021-12-17T08:34:33.244" v="438" actId="1076"/>
          <ac:picMkLst>
            <pc:docMk/>
            <pc:sldMk cId="1571850131" sldId="730"/>
            <ac:picMk id="6" creationId="{EF355A22-DF5E-4E40-8499-499D5100899B}"/>
          </ac:picMkLst>
        </pc:picChg>
      </pc:sldChg>
      <pc:sldChg chg="addSp modSp mod ord modAnim">
        <pc:chgData name="Jackson Lam" userId="32eacf31-ef64-4152-a98e-82afd854682f" providerId="ADAL" clId="{45EA9225-71CA-4128-B11C-0C068FAF30F3}" dt="2021-12-23T03:30:53.614" v="918"/>
        <pc:sldMkLst>
          <pc:docMk/>
          <pc:sldMk cId="2835438766" sldId="742"/>
        </pc:sldMkLst>
        <pc:spChg chg="mod">
          <ac:chgData name="Jackson Lam" userId="32eacf31-ef64-4152-a98e-82afd854682f" providerId="ADAL" clId="{45EA9225-71CA-4128-B11C-0C068FAF30F3}" dt="2021-12-17T09:05:24.873" v="584" actId="1076"/>
          <ac:spMkLst>
            <pc:docMk/>
            <pc:sldMk cId="2835438766" sldId="742"/>
            <ac:spMk id="8" creationId="{D42C0271-168A-4ED5-88E3-C168064E09AB}"/>
          </ac:spMkLst>
        </pc:spChg>
        <pc:spChg chg="mod">
          <ac:chgData name="Jackson Lam" userId="32eacf31-ef64-4152-a98e-82afd854682f" providerId="ADAL" clId="{45EA9225-71CA-4128-B11C-0C068FAF30F3}" dt="2021-12-17T09:00:56.257" v="517" actId="1076"/>
          <ac:spMkLst>
            <pc:docMk/>
            <pc:sldMk cId="2835438766" sldId="742"/>
            <ac:spMk id="9" creationId="{BC7905F6-8839-4BE2-80ED-02AB8F93CDFF}"/>
          </ac:spMkLst>
        </pc:spChg>
        <pc:picChg chg="add mod">
          <ac:chgData name="Jackson Lam" userId="32eacf31-ef64-4152-a98e-82afd854682f" providerId="ADAL" clId="{45EA9225-71CA-4128-B11C-0C068FAF30F3}" dt="2021-12-17T09:05:24.873" v="584" actId="1076"/>
          <ac:picMkLst>
            <pc:docMk/>
            <pc:sldMk cId="2835438766" sldId="742"/>
            <ac:picMk id="6" creationId="{D829BC26-A575-4458-A8E9-ED2CA5468734}"/>
          </ac:picMkLst>
        </pc:picChg>
      </pc:sldChg>
      <pc:sldChg chg="del">
        <pc:chgData name="Jackson Lam" userId="32eacf31-ef64-4152-a98e-82afd854682f" providerId="ADAL" clId="{45EA9225-71CA-4128-B11C-0C068FAF30F3}" dt="2021-12-13T09:40:26.297" v="6" actId="47"/>
        <pc:sldMkLst>
          <pc:docMk/>
          <pc:sldMk cId="3457450933" sldId="767"/>
        </pc:sldMkLst>
      </pc:sldChg>
      <pc:sldChg chg="modSp add mod">
        <pc:chgData name="Jackson Lam" userId="32eacf31-ef64-4152-a98e-82afd854682f" providerId="ADAL" clId="{45EA9225-71CA-4128-B11C-0C068FAF30F3}" dt="2021-12-17T08:28:25.184" v="370" actId="1076"/>
        <pc:sldMkLst>
          <pc:docMk/>
          <pc:sldMk cId="710040069" sldId="769"/>
        </pc:sldMkLst>
        <pc:spChg chg="mod">
          <ac:chgData name="Jackson Lam" userId="32eacf31-ef64-4152-a98e-82afd854682f" providerId="ADAL" clId="{45EA9225-71CA-4128-B11C-0C068FAF30F3}" dt="2021-12-17T08:28:23.479" v="369" actId="1076"/>
          <ac:spMkLst>
            <pc:docMk/>
            <pc:sldMk cId="710040069" sldId="769"/>
            <ac:spMk id="2" creationId="{17611DEE-6783-425D-9779-CE40D949D759}"/>
          </ac:spMkLst>
        </pc:spChg>
        <pc:picChg chg="mod">
          <ac:chgData name="Jackson Lam" userId="32eacf31-ef64-4152-a98e-82afd854682f" providerId="ADAL" clId="{45EA9225-71CA-4128-B11C-0C068FAF30F3}" dt="2021-12-17T08:28:25.184" v="370" actId="1076"/>
          <ac:picMkLst>
            <pc:docMk/>
            <pc:sldMk cId="710040069" sldId="769"/>
            <ac:picMk id="3" creationId="{3066D4EC-143D-40E8-A859-9E234837C6DD}"/>
          </ac:picMkLst>
        </pc:picChg>
      </pc:sldChg>
      <pc:sldChg chg="modSp add mod">
        <pc:chgData name="Jackson Lam" userId="32eacf31-ef64-4152-a98e-82afd854682f" providerId="ADAL" clId="{45EA9225-71CA-4128-B11C-0C068FAF30F3}" dt="2021-12-17T07:55:17.973" v="13" actId="20577"/>
        <pc:sldMkLst>
          <pc:docMk/>
          <pc:sldMk cId="3728566784" sldId="781"/>
        </pc:sldMkLst>
        <pc:spChg chg="mod">
          <ac:chgData name="Jackson Lam" userId="32eacf31-ef64-4152-a98e-82afd854682f" providerId="ADAL" clId="{45EA9225-71CA-4128-B11C-0C068FAF30F3}" dt="2021-12-13T09:40:10.617" v="1" actId="20577"/>
          <ac:spMkLst>
            <pc:docMk/>
            <pc:sldMk cId="3728566784" sldId="781"/>
            <ac:spMk id="7" creationId="{0B923225-EAC0-4127-9A3A-0906F8848FF8}"/>
          </ac:spMkLst>
        </pc:spChg>
        <pc:spChg chg="mod">
          <ac:chgData name="Jackson Lam" userId="32eacf31-ef64-4152-a98e-82afd854682f" providerId="ADAL" clId="{45EA9225-71CA-4128-B11C-0C068FAF30F3}" dt="2021-12-17T07:55:17.973" v="13" actId="20577"/>
          <ac:spMkLst>
            <pc:docMk/>
            <pc:sldMk cId="3728566784" sldId="781"/>
            <ac:spMk id="8" creationId="{61819458-1F89-43C8-A810-CC552E099992}"/>
          </ac:spMkLst>
        </pc:spChg>
      </pc:sldChg>
      <pc:sldChg chg="addSp delSp modSp mod modAnim">
        <pc:chgData name="Jackson Lam" userId="32eacf31-ef64-4152-a98e-82afd854682f" providerId="ADAL" clId="{45EA9225-71CA-4128-B11C-0C068FAF30F3}" dt="2021-12-23T03:28:04.805" v="869" actId="478"/>
        <pc:sldMkLst>
          <pc:docMk/>
          <pc:sldMk cId="0" sldId="1253"/>
        </pc:sldMkLst>
        <pc:spChg chg="mod">
          <ac:chgData name="Jackson Lam" userId="32eacf31-ef64-4152-a98e-82afd854682f" providerId="ADAL" clId="{45EA9225-71CA-4128-B11C-0C068FAF30F3}" dt="2021-12-23T03:26:27.039" v="843" actId="21"/>
          <ac:spMkLst>
            <pc:docMk/>
            <pc:sldMk cId="0" sldId="1253"/>
            <ac:spMk id="3" creationId="{0D99DBB3-EFE9-4305-A047-1AD37E8D4F38}"/>
          </ac:spMkLst>
        </pc:spChg>
        <pc:spChg chg="del mod topLvl">
          <ac:chgData name="Jackson Lam" userId="32eacf31-ef64-4152-a98e-82afd854682f" providerId="ADAL" clId="{45EA9225-71CA-4128-B11C-0C068FAF30F3}" dt="2021-12-23T03:28:04.805" v="869" actId="478"/>
          <ac:spMkLst>
            <pc:docMk/>
            <pc:sldMk cId="0" sldId="1253"/>
            <ac:spMk id="6" creationId="{14DB06C8-7DBA-4D33-A306-88E4C777BD8A}"/>
          </ac:spMkLst>
        </pc:spChg>
        <pc:spChg chg="mod topLvl">
          <ac:chgData name="Jackson Lam" userId="32eacf31-ef64-4152-a98e-82afd854682f" providerId="ADAL" clId="{45EA9225-71CA-4128-B11C-0C068FAF30F3}" dt="2021-12-17T08:37:49.008" v="469" actId="165"/>
          <ac:spMkLst>
            <pc:docMk/>
            <pc:sldMk cId="0" sldId="1253"/>
            <ac:spMk id="7" creationId="{48390818-C8AA-4484-B4B0-E6594EBA5ADA}"/>
          </ac:spMkLst>
        </pc:spChg>
        <pc:spChg chg="mod topLvl">
          <ac:chgData name="Jackson Lam" userId="32eacf31-ef64-4152-a98e-82afd854682f" providerId="ADAL" clId="{45EA9225-71CA-4128-B11C-0C068FAF30F3}" dt="2021-12-17T08:37:49.008" v="469" actId="165"/>
          <ac:spMkLst>
            <pc:docMk/>
            <pc:sldMk cId="0" sldId="1253"/>
            <ac:spMk id="9" creationId="{92267DD8-7494-4807-8239-8611335D8718}"/>
          </ac:spMkLst>
        </pc:spChg>
        <pc:grpChg chg="del">
          <ac:chgData name="Jackson Lam" userId="32eacf31-ef64-4152-a98e-82afd854682f" providerId="ADAL" clId="{45EA9225-71CA-4128-B11C-0C068FAF30F3}" dt="2021-12-17T08:37:49.008" v="469" actId="165"/>
          <ac:grpSpMkLst>
            <pc:docMk/>
            <pc:sldMk cId="0" sldId="1253"/>
            <ac:grpSpMk id="5" creationId="{C1D026A3-0FC3-45CA-9331-F01196E719B6}"/>
          </ac:grpSpMkLst>
        </pc:grpChg>
        <pc:picChg chg="add del mod ord">
          <ac:chgData name="Jackson Lam" userId="32eacf31-ef64-4152-a98e-82afd854682f" providerId="ADAL" clId="{45EA9225-71CA-4128-B11C-0C068FAF30F3}" dt="2021-12-17T08:39:04.447" v="483" actId="14100"/>
          <ac:picMkLst>
            <pc:docMk/>
            <pc:sldMk cId="0" sldId="1253"/>
            <ac:picMk id="2" creationId="{DF49DCB0-286D-47B6-A903-1414787A0F1D}"/>
          </ac:picMkLst>
        </pc:picChg>
        <pc:picChg chg="mod">
          <ac:chgData name="Jackson Lam" userId="32eacf31-ef64-4152-a98e-82afd854682f" providerId="ADAL" clId="{45EA9225-71CA-4128-B11C-0C068FAF30F3}" dt="2021-12-17T08:37:45.005" v="468" actId="1076"/>
          <ac:picMkLst>
            <pc:docMk/>
            <pc:sldMk cId="0" sldId="1253"/>
            <ac:picMk id="4" creationId="{30956D8C-94FC-40F4-B5A6-C4311F09D9C6}"/>
          </ac:picMkLst>
        </pc:picChg>
        <pc:picChg chg="add mod">
          <ac:chgData name="Jackson Lam" userId="32eacf31-ef64-4152-a98e-82afd854682f" providerId="ADAL" clId="{45EA9225-71CA-4128-B11C-0C068FAF30F3}" dt="2021-12-17T08:38:58.902" v="479" actId="1076"/>
          <ac:picMkLst>
            <pc:docMk/>
            <pc:sldMk cId="0" sldId="1253"/>
            <ac:picMk id="8" creationId="{AA3DD771-C428-4A6E-B0E4-A3F4734FA63A}"/>
          </ac:picMkLst>
        </pc:picChg>
      </pc:sldChg>
      <pc:sldChg chg="addSp delSp modSp mod">
        <pc:chgData name="Jackson Lam" userId="32eacf31-ef64-4152-a98e-82afd854682f" providerId="ADAL" clId="{45EA9225-71CA-4128-B11C-0C068FAF30F3}" dt="2021-12-23T03:28:06.750" v="870" actId="478"/>
        <pc:sldMkLst>
          <pc:docMk/>
          <pc:sldMk cId="1955279582" sldId="1319"/>
        </pc:sldMkLst>
        <pc:spChg chg="del mod">
          <ac:chgData name="Jackson Lam" userId="32eacf31-ef64-4152-a98e-82afd854682f" providerId="ADAL" clId="{45EA9225-71CA-4128-B11C-0C068FAF30F3}" dt="2021-12-23T03:27:23.988" v="862" actId="478"/>
          <ac:spMkLst>
            <pc:docMk/>
            <pc:sldMk cId="1955279582" sldId="1319"/>
            <ac:spMk id="2" creationId="{6E78E884-C328-4FA2-8E0C-193674E420BD}"/>
          </ac:spMkLst>
        </pc:spChg>
        <pc:spChg chg="mod">
          <ac:chgData name="Jackson Lam" userId="32eacf31-ef64-4152-a98e-82afd854682f" providerId="ADAL" clId="{45EA9225-71CA-4128-B11C-0C068FAF30F3}" dt="2021-12-17T08:55:59.664" v="501" actId="1076"/>
          <ac:spMkLst>
            <pc:docMk/>
            <pc:sldMk cId="1955279582" sldId="1319"/>
            <ac:spMk id="7" creationId="{735AD1FD-98FC-4506-8B6A-A103DC090D3E}"/>
          </ac:spMkLst>
        </pc:spChg>
        <pc:spChg chg="del mod">
          <ac:chgData name="Jackson Lam" userId="32eacf31-ef64-4152-a98e-82afd854682f" providerId="ADAL" clId="{45EA9225-71CA-4128-B11C-0C068FAF30F3}" dt="2021-12-23T03:27:25.322" v="863" actId="478"/>
          <ac:spMkLst>
            <pc:docMk/>
            <pc:sldMk cId="1955279582" sldId="1319"/>
            <ac:spMk id="8" creationId="{00000000-0000-0000-0000-000000000000}"/>
          </ac:spMkLst>
        </pc:spChg>
        <pc:spChg chg="del mod topLvl">
          <ac:chgData name="Jackson Lam" userId="32eacf31-ef64-4152-a98e-82afd854682f" providerId="ADAL" clId="{45EA9225-71CA-4128-B11C-0C068FAF30F3}" dt="2021-12-23T03:28:06.750" v="870" actId="478"/>
          <ac:spMkLst>
            <pc:docMk/>
            <pc:sldMk cId="1955279582" sldId="1319"/>
            <ac:spMk id="10" creationId="{FBD0495E-66EE-40EA-B70D-1ECCD10FB01A}"/>
          </ac:spMkLst>
        </pc:spChg>
        <pc:spChg chg="mod topLvl">
          <ac:chgData name="Jackson Lam" userId="32eacf31-ef64-4152-a98e-82afd854682f" providerId="ADAL" clId="{45EA9225-71CA-4128-B11C-0C068FAF30F3}" dt="2021-12-17T08:39:27.589" v="489" actId="165"/>
          <ac:spMkLst>
            <pc:docMk/>
            <pc:sldMk cId="1955279582" sldId="1319"/>
            <ac:spMk id="11" creationId="{323474ED-95C4-4164-975F-15451C954E7C}"/>
          </ac:spMkLst>
        </pc:spChg>
        <pc:spChg chg="mod topLvl">
          <ac:chgData name="Jackson Lam" userId="32eacf31-ef64-4152-a98e-82afd854682f" providerId="ADAL" clId="{45EA9225-71CA-4128-B11C-0C068FAF30F3}" dt="2021-12-17T08:39:27.589" v="489" actId="165"/>
          <ac:spMkLst>
            <pc:docMk/>
            <pc:sldMk cId="1955279582" sldId="1319"/>
            <ac:spMk id="12" creationId="{091B26CF-3B4B-4CB4-8BAF-CF18C15288F0}"/>
          </ac:spMkLst>
        </pc:spChg>
        <pc:spChg chg="add mod">
          <ac:chgData name="Jackson Lam" userId="32eacf31-ef64-4152-a98e-82afd854682f" providerId="ADAL" clId="{45EA9225-71CA-4128-B11C-0C068FAF30F3}" dt="2021-12-23T03:27:29.104" v="865" actId="1076"/>
          <ac:spMkLst>
            <pc:docMk/>
            <pc:sldMk cId="1955279582" sldId="1319"/>
            <ac:spMk id="14" creationId="{0AF278A6-22B3-4003-8738-7CAF7B23D09A}"/>
          </ac:spMkLst>
        </pc:spChg>
        <pc:grpChg chg="del">
          <ac:chgData name="Jackson Lam" userId="32eacf31-ef64-4152-a98e-82afd854682f" providerId="ADAL" clId="{45EA9225-71CA-4128-B11C-0C068FAF30F3}" dt="2021-12-17T08:39:27.589" v="489" actId="165"/>
          <ac:grpSpMkLst>
            <pc:docMk/>
            <pc:sldMk cId="1955279582" sldId="1319"/>
            <ac:grpSpMk id="9" creationId="{09BF24C8-18CB-4F14-ABDB-736F2DCA9F25}"/>
          </ac:grpSpMkLst>
        </pc:grpChg>
        <pc:picChg chg="mod">
          <ac:chgData name="Jackson Lam" userId="32eacf31-ef64-4152-a98e-82afd854682f" providerId="ADAL" clId="{45EA9225-71CA-4128-B11C-0C068FAF30F3}" dt="2021-12-17T08:56:01.124" v="502" actId="1076"/>
          <ac:picMkLst>
            <pc:docMk/>
            <pc:sldMk cId="1955279582" sldId="1319"/>
            <ac:picMk id="6" creationId="{00000000-0000-0000-0000-000000000000}"/>
          </ac:picMkLst>
        </pc:picChg>
        <pc:picChg chg="mod">
          <ac:chgData name="Jackson Lam" userId="32eacf31-ef64-4152-a98e-82afd854682f" providerId="ADAL" clId="{45EA9225-71CA-4128-B11C-0C068FAF30F3}" dt="2021-12-23T03:27:30.125" v="866" actId="1076"/>
          <ac:picMkLst>
            <pc:docMk/>
            <pc:sldMk cId="1955279582" sldId="1319"/>
            <ac:picMk id="13" creationId="{101324CA-CB29-450E-BC71-952FC561159B}"/>
          </ac:picMkLst>
        </pc:picChg>
        <pc:picChg chg="add del mod">
          <ac:chgData name="Jackson Lam" userId="32eacf31-ef64-4152-a98e-82afd854682f" providerId="ADAL" clId="{45EA9225-71CA-4128-B11C-0C068FAF30F3}" dt="2021-12-17T08:56:06.332" v="504" actId="478"/>
          <ac:picMkLst>
            <pc:docMk/>
            <pc:sldMk cId="1955279582" sldId="1319"/>
            <ac:picMk id="14" creationId="{E923F56F-9A20-4FD3-9E23-33BD7582DAD8}"/>
          </ac:picMkLst>
        </pc:picChg>
      </pc:sldChg>
      <pc:sldChg chg="addSp delSp modSp mod">
        <pc:chgData name="Jackson Lam" userId="32eacf31-ef64-4152-a98e-82afd854682f" providerId="ADAL" clId="{45EA9225-71CA-4128-B11C-0C068FAF30F3}" dt="2021-12-23T03:16:51.783" v="786" actId="6549"/>
        <pc:sldMkLst>
          <pc:docMk/>
          <pc:sldMk cId="285435398" sldId="1336"/>
        </pc:sldMkLst>
        <pc:spChg chg="mod">
          <ac:chgData name="Jackson Lam" userId="32eacf31-ef64-4152-a98e-82afd854682f" providerId="ADAL" clId="{45EA9225-71CA-4128-B11C-0C068FAF30F3}" dt="2021-12-23T03:16:51.783" v="786" actId="6549"/>
          <ac:spMkLst>
            <pc:docMk/>
            <pc:sldMk cId="285435398" sldId="1336"/>
            <ac:spMk id="6" creationId="{00000000-0000-0000-0000-000000000000}"/>
          </ac:spMkLst>
        </pc:spChg>
        <pc:spChg chg="mod">
          <ac:chgData name="Jackson Lam" userId="32eacf31-ef64-4152-a98e-82afd854682f" providerId="ADAL" clId="{45EA9225-71CA-4128-B11C-0C068FAF30F3}" dt="2021-12-17T08:11:24.353" v="117" actId="113"/>
          <ac:spMkLst>
            <pc:docMk/>
            <pc:sldMk cId="285435398" sldId="1336"/>
            <ac:spMk id="9" creationId="{00000000-0000-0000-0000-000000000000}"/>
          </ac:spMkLst>
        </pc:spChg>
        <pc:spChg chg="mod">
          <ac:chgData name="Jackson Lam" userId="32eacf31-ef64-4152-a98e-82afd854682f" providerId="ADAL" clId="{45EA9225-71CA-4128-B11C-0C068FAF30F3}" dt="2021-12-17T08:26:17.952" v="362" actId="20577"/>
          <ac:spMkLst>
            <pc:docMk/>
            <pc:sldMk cId="285435398" sldId="1336"/>
            <ac:spMk id="10" creationId="{00000000-0000-0000-0000-000000000000}"/>
          </ac:spMkLst>
        </pc:spChg>
        <pc:spChg chg="mod">
          <ac:chgData name="Jackson Lam" userId="32eacf31-ef64-4152-a98e-82afd854682f" providerId="ADAL" clId="{45EA9225-71CA-4128-B11C-0C068FAF30F3}" dt="2021-12-17T08:23:43.109" v="263" actId="6549"/>
          <ac:spMkLst>
            <pc:docMk/>
            <pc:sldMk cId="285435398" sldId="1336"/>
            <ac:spMk id="13" creationId="{11BC5837-8538-4870-AD07-337BA2621912}"/>
          </ac:spMkLst>
        </pc:spChg>
        <pc:spChg chg="mod">
          <ac:chgData name="Jackson Lam" userId="32eacf31-ef64-4152-a98e-82afd854682f" providerId="ADAL" clId="{45EA9225-71CA-4128-B11C-0C068FAF30F3}" dt="2021-12-17T08:09:57.063" v="96" actId="1076"/>
          <ac:spMkLst>
            <pc:docMk/>
            <pc:sldMk cId="285435398" sldId="1336"/>
            <ac:spMk id="133122" creationId="{C3BC4B12-7563-4761-B142-7FA2CD0236A4}"/>
          </ac:spMkLst>
        </pc:spChg>
        <pc:graphicFrameChg chg="mod modGraphic">
          <ac:chgData name="Jackson Lam" userId="32eacf31-ef64-4152-a98e-82afd854682f" providerId="ADAL" clId="{45EA9225-71CA-4128-B11C-0C068FAF30F3}" dt="2021-12-17T08:26:21.583" v="364" actId="20577"/>
          <ac:graphicFrameMkLst>
            <pc:docMk/>
            <pc:sldMk cId="285435398" sldId="1336"/>
            <ac:graphicFrameMk id="7" creationId="{F9B4131F-A279-416E-A8AB-1D01EA902189}"/>
          </ac:graphicFrameMkLst>
        </pc:graphicFrameChg>
        <pc:picChg chg="add del mod">
          <ac:chgData name="Jackson Lam" userId="32eacf31-ef64-4152-a98e-82afd854682f" providerId="ADAL" clId="{45EA9225-71CA-4128-B11C-0C068FAF30F3}" dt="2021-12-17T08:21:19.303" v="214" actId="478"/>
          <ac:picMkLst>
            <pc:docMk/>
            <pc:sldMk cId="285435398" sldId="1336"/>
            <ac:picMk id="14" creationId="{C5746609-3EEB-4A39-BD8D-B7EEFD5AD03F}"/>
          </ac:picMkLst>
        </pc:picChg>
      </pc:sldChg>
      <pc:sldChg chg="addSp delSp modSp mod">
        <pc:chgData name="Jackson Lam" userId="32eacf31-ef64-4152-a98e-82afd854682f" providerId="ADAL" clId="{45EA9225-71CA-4128-B11C-0C068FAF30F3}" dt="2021-12-23T03:28:15.272" v="872" actId="478"/>
        <pc:sldMkLst>
          <pc:docMk/>
          <pc:sldMk cId="1289595307" sldId="1340"/>
        </pc:sldMkLst>
        <pc:spChg chg="mod">
          <ac:chgData name="Jackson Lam" userId="32eacf31-ef64-4152-a98e-82afd854682f" providerId="ADAL" clId="{45EA9225-71CA-4128-B11C-0C068FAF30F3}" dt="2021-12-17T08:34:04.134" v="432" actId="207"/>
          <ac:spMkLst>
            <pc:docMk/>
            <pc:sldMk cId="1289595307" sldId="1340"/>
            <ac:spMk id="3" creationId="{00000000-0000-0000-0000-000000000000}"/>
          </ac:spMkLst>
        </pc:spChg>
        <pc:spChg chg="add del">
          <ac:chgData name="Jackson Lam" userId="32eacf31-ef64-4152-a98e-82afd854682f" providerId="ADAL" clId="{45EA9225-71CA-4128-B11C-0C068FAF30F3}" dt="2021-12-23T03:26:17.671" v="839" actId="478"/>
          <ac:spMkLst>
            <pc:docMk/>
            <pc:sldMk cId="1289595307" sldId="1340"/>
            <ac:spMk id="7" creationId="{00000000-0000-0000-0000-000000000000}"/>
          </ac:spMkLst>
        </pc:spChg>
        <pc:spChg chg="add del">
          <ac:chgData name="Jackson Lam" userId="32eacf31-ef64-4152-a98e-82afd854682f" providerId="ADAL" clId="{45EA9225-71CA-4128-B11C-0C068FAF30F3}" dt="2021-12-23T03:26:18.437" v="840" actId="478"/>
          <ac:spMkLst>
            <pc:docMk/>
            <pc:sldMk cId="1289595307" sldId="1340"/>
            <ac:spMk id="9" creationId="{00000000-0000-0000-0000-000000000000}"/>
          </ac:spMkLst>
        </pc:spChg>
        <pc:spChg chg="del mod topLvl">
          <ac:chgData name="Jackson Lam" userId="32eacf31-ef64-4152-a98e-82afd854682f" providerId="ADAL" clId="{45EA9225-71CA-4128-B11C-0C068FAF30F3}" dt="2021-12-23T03:28:15.272" v="872" actId="478"/>
          <ac:spMkLst>
            <pc:docMk/>
            <pc:sldMk cId="1289595307" sldId="1340"/>
            <ac:spMk id="11" creationId="{6F231FEB-E677-4BD3-95AC-13C5C549A02C}"/>
          </ac:spMkLst>
        </pc:spChg>
        <pc:spChg chg="mod topLvl">
          <ac:chgData name="Jackson Lam" userId="32eacf31-ef64-4152-a98e-82afd854682f" providerId="ADAL" clId="{45EA9225-71CA-4128-B11C-0C068FAF30F3}" dt="2021-12-23T03:28:14.377" v="871" actId="165"/>
          <ac:spMkLst>
            <pc:docMk/>
            <pc:sldMk cId="1289595307" sldId="1340"/>
            <ac:spMk id="12" creationId="{79145D03-785D-45C6-9366-363F2F5855D6}"/>
          </ac:spMkLst>
        </pc:spChg>
        <pc:spChg chg="mod topLvl">
          <ac:chgData name="Jackson Lam" userId="32eacf31-ef64-4152-a98e-82afd854682f" providerId="ADAL" clId="{45EA9225-71CA-4128-B11C-0C068FAF30F3}" dt="2021-12-23T03:28:14.377" v="871" actId="165"/>
          <ac:spMkLst>
            <pc:docMk/>
            <pc:sldMk cId="1289595307" sldId="1340"/>
            <ac:spMk id="13" creationId="{B086296D-CA47-45D0-8829-07D33E06F350}"/>
          </ac:spMkLst>
        </pc:spChg>
        <pc:spChg chg="add del mod">
          <ac:chgData name="Jackson Lam" userId="32eacf31-ef64-4152-a98e-82afd854682f" providerId="ADAL" clId="{45EA9225-71CA-4128-B11C-0C068FAF30F3}" dt="2021-12-23T03:26:19.223" v="841"/>
          <ac:spMkLst>
            <pc:docMk/>
            <pc:sldMk cId="1289595307" sldId="1340"/>
            <ac:spMk id="14" creationId="{7B318E87-2CFB-4605-9F33-CC5C6B2D9262}"/>
          </ac:spMkLst>
        </pc:spChg>
        <pc:grpChg chg="del">
          <ac:chgData name="Jackson Lam" userId="32eacf31-ef64-4152-a98e-82afd854682f" providerId="ADAL" clId="{45EA9225-71CA-4128-B11C-0C068FAF30F3}" dt="2021-12-23T03:28:14.377" v="871" actId="165"/>
          <ac:grpSpMkLst>
            <pc:docMk/>
            <pc:sldMk cId="1289595307" sldId="1340"/>
            <ac:grpSpMk id="10" creationId="{2FB537F3-825D-452E-8158-EE4559443987}"/>
          </ac:grpSpMkLst>
        </pc:grpChg>
      </pc:sldChg>
      <pc:sldChg chg="modSp del mod">
        <pc:chgData name="Jackson Lam" userId="32eacf31-ef64-4152-a98e-82afd854682f" providerId="ADAL" clId="{45EA9225-71CA-4128-B11C-0C068FAF30F3}" dt="2021-12-17T08:36:30.468" v="467" actId="47"/>
        <pc:sldMkLst>
          <pc:docMk/>
          <pc:sldMk cId="2367991374" sldId="1350"/>
        </pc:sldMkLst>
        <pc:spChg chg="mod">
          <ac:chgData name="Jackson Lam" userId="32eacf31-ef64-4152-a98e-82afd854682f" providerId="ADAL" clId="{45EA9225-71CA-4128-B11C-0C068FAF30F3}" dt="2021-12-17T08:36:15.353" v="463" actId="21"/>
          <ac:spMkLst>
            <pc:docMk/>
            <pc:sldMk cId="2367991374" sldId="1350"/>
            <ac:spMk id="6" creationId="{BDCCEB56-2DB0-4365-ABFB-C8117E963D15}"/>
          </ac:spMkLst>
        </pc:spChg>
      </pc:sldChg>
      <pc:sldChg chg="addSp modSp mod modAnim">
        <pc:chgData name="Jackson Lam" userId="32eacf31-ef64-4152-a98e-82afd854682f" providerId="ADAL" clId="{45EA9225-71CA-4128-B11C-0C068FAF30F3}" dt="2021-12-23T03:27:33.467" v="867"/>
        <pc:sldMkLst>
          <pc:docMk/>
          <pc:sldMk cId="3392960843" sldId="1352"/>
        </pc:sldMkLst>
        <pc:spChg chg="mod">
          <ac:chgData name="Jackson Lam" userId="32eacf31-ef64-4152-a98e-82afd854682f" providerId="ADAL" clId="{45EA9225-71CA-4128-B11C-0C068FAF30F3}" dt="2021-12-17T08:55:23.333" v="495" actId="1076"/>
          <ac:spMkLst>
            <pc:docMk/>
            <pc:sldMk cId="3392960843" sldId="1352"/>
            <ac:spMk id="7" creationId="{14750632-C315-41E2-8AEB-275611769683}"/>
          </ac:spMkLst>
        </pc:spChg>
        <pc:spChg chg="mod">
          <ac:chgData name="Jackson Lam" userId="32eacf31-ef64-4152-a98e-82afd854682f" providerId="ADAL" clId="{45EA9225-71CA-4128-B11C-0C068FAF30F3}" dt="2021-12-17T08:39:57.670" v="493" actId="1076"/>
          <ac:spMkLst>
            <pc:docMk/>
            <pc:sldMk cId="3392960843" sldId="1352"/>
            <ac:spMk id="9" creationId="{BC7905F6-8839-4BE2-80ED-02AB8F93CDFF}"/>
          </ac:spMkLst>
        </pc:spChg>
        <pc:picChg chg="add mod">
          <ac:chgData name="Jackson Lam" userId="32eacf31-ef64-4152-a98e-82afd854682f" providerId="ADAL" clId="{45EA9225-71CA-4128-B11C-0C068FAF30F3}" dt="2021-12-17T08:55:25.038" v="497" actId="1076"/>
          <ac:picMkLst>
            <pc:docMk/>
            <pc:sldMk cId="3392960843" sldId="1352"/>
            <ac:picMk id="6" creationId="{17E02643-2C51-4F47-A915-156D383ABC0B}"/>
          </ac:picMkLst>
        </pc:picChg>
      </pc:sldChg>
      <pc:sldChg chg="modSp mod">
        <pc:chgData name="Jackson Lam" userId="32eacf31-ef64-4152-a98e-82afd854682f" providerId="ADAL" clId="{45EA9225-71CA-4128-B11C-0C068FAF30F3}" dt="2021-12-23T03:16:35.855" v="782" actId="1076"/>
        <pc:sldMkLst>
          <pc:docMk/>
          <pc:sldMk cId="1393828284" sldId="1354"/>
        </pc:sldMkLst>
        <pc:spChg chg="mod">
          <ac:chgData name="Jackson Lam" userId="32eacf31-ef64-4152-a98e-82afd854682f" providerId="ADAL" clId="{45EA9225-71CA-4128-B11C-0C068FAF30F3}" dt="2021-12-17T08:10:03.918" v="99" actId="1076"/>
          <ac:spMkLst>
            <pc:docMk/>
            <pc:sldMk cId="1393828284" sldId="1354"/>
            <ac:spMk id="12" creationId="{999ECD30-4886-4B19-A2E4-9D1EEA43723F}"/>
          </ac:spMkLst>
        </pc:spChg>
        <pc:spChg chg="mod">
          <ac:chgData name="Jackson Lam" userId="32eacf31-ef64-4152-a98e-82afd854682f" providerId="ADAL" clId="{45EA9225-71CA-4128-B11C-0C068FAF30F3}" dt="2021-12-23T03:16:35.855" v="782" actId="1076"/>
          <ac:spMkLst>
            <pc:docMk/>
            <pc:sldMk cId="1393828284" sldId="1354"/>
            <ac:spMk id="13" creationId="{A47287C6-ED83-4D2B-BE06-0C7EA7B5896A}"/>
          </ac:spMkLst>
        </pc:spChg>
        <pc:spChg chg="mod">
          <ac:chgData name="Jackson Lam" userId="32eacf31-ef64-4152-a98e-82afd854682f" providerId="ADAL" clId="{45EA9225-71CA-4128-B11C-0C068FAF30F3}" dt="2021-12-23T03:16:35.855" v="782" actId="1076"/>
          <ac:spMkLst>
            <pc:docMk/>
            <pc:sldMk cId="1393828284" sldId="1354"/>
            <ac:spMk id="16" creationId="{CDA2628A-90AB-4183-879B-C9C533F3527A}"/>
          </ac:spMkLst>
        </pc:spChg>
        <pc:graphicFrameChg chg="modGraphic">
          <ac:chgData name="Jackson Lam" userId="32eacf31-ef64-4152-a98e-82afd854682f" providerId="ADAL" clId="{45EA9225-71CA-4128-B11C-0C068FAF30F3}" dt="2021-12-17T08:09:32.516" v="86" actId="20577"/>
          <ac:graphicFrameMkLst>
            <pc:docMk/>
            <pc:sldMk cId="1393828284" sldId="1354"/>
            <ac:graphicFrameMk id="15" creationId="{2C84578A-B046-4EBF-83C9-734ACBD05DA9}"/>
          </ac:graphicFrameMkLst>
        </pc:graphicFrameChg>
      </pc:sldChg>
      <pc:sldChg chg="modSp add mod">
        <pc:chgData name="Jackson Lam" userId="32eacf31-ef64-4152-a98e-82afd854682f" providerId="ADAL" clId="{45EA9225-71CA-4128-B11C-0C068FAF30F3}" dt="2021-12-17T07:57:13.568" v="14" actId="14100"/>
        <pc:sldMkLst>
          <pc:docMk/>
          <pc:sldMk cId="4031631889" sldId="1355"/>
        </pc:sldMkLst>
        <pc:spChg chg="mod">
          <ac:chgData name="Jackson Lam" userId="32eacf31-ef64-4152-a98e-82afd854682f" providerId="ADAL" clId="{45EA9225-71CA-4128-B11C-0C068FAF30F3}" dt="2021-12-17T07:57:13.568" v="14" actId="14100"/>
          <ac:spMkLst>
            <pc:docMk/>
            <pc:sldMk cId="4031631889" sldId="1355"/>
            <ac:spMk id="3" creationId="{5EA260A6-B058-A544-A5BC-BB93871CE707}"/>
          </ac:spMkLst>
        </pc:spChg>
      </pc:sldChg>
      <pc:sldChg chg="modSp add mod">
        <pc:chgData name="Jackson Lam" userId="32eacf31-ef64-4152-a98e-82afd854682f" providerId="ADAL" clId="{45EA9225-71CA-4128-B11C-0C068FAF30F3}" dt="2021-12-17T08:28:39.524" v="374" actId="113"/>
        <pc:sldMkLst>
          <pc:docMk/>
          <pc:sldMk cId="1119026298" sldId="1356"/>
        </pc:sldMkLst>
        <pc:spChg chg="mod">
          <ac:chgData name="Jackson Lam" userId="32eacf31-ef64-4152-a98e-82afd854682f" providerId="ADAL" clId="{45EA9225-71CA-4128-B11C-0C068FAF30F3}" dt="2021-12-17T08:28:39.524" v="374" actId="113"/>
          <ac:spMkLst>
            <pc:docMk/>
            <pc:sldMk cId="1119026298" sldId="1356"/>
            <ac:spMk id="3" creationId="{A3E697DF-32D2-40E2-ACCD-B521BFF078E0}"/>
          </ac:spMkLst>
        </pc:spChg>
      </pc:sldChg>
      <pc:sldChg chg="modSp add mod">
        <pc:chgData name="Jackson Lam" userId="32eacf31-ef64-4152-a98e-82afd854682f" providerId="ADAL" clId="{45EA9225-71CA-4128-B11C-0C068FAF30F3}" dt="2021-12-17T08:35:56.456" v="459"/>
        <pc:sldMkLst>
          <pc:docMk/>
          <pc:sldMk cId="53988169" sldId="1357"/>
        </pc:sldMkLst>
        <pc:spChg chg="mod">
          <ac:chgData name="Jackson Lam" userId="32eacf31-ef64-4152-a98e-82afd854682f" providerId="ADAL" clId="{45EA9225-71CA-4128-B11C-0C068FAF30F3}" dt="2021-12-17T08:35:56.456" v="459"/>
          <ac:spMkLst>
            <pc:docMk/>
            <pc:sldMk cId="53988169" sldId="1357"/>
            <ac:spMk id="2" creationId="{17611DEE-6783-425D-9779-CE40D949D759}"/>
          </ac:spMkLst>
        </pc:spChg>
      </pc:sldChg>
      <pc:sldChg chg="modSp add mod">
        <pc:chgData name="Jackson Lam" userId="32eacf31-ef64-4152-a98e-82afd854682f" providerId="ADAL" clId="{45EA9225-71CA-4128-B11C-0C068FAF30F3}" dt="2021-12-17T08:36:24.514" v="466" actId="113"/>
        <pc:sldMkLst>
          <pc:docMk/>
          <pc:sldMk cId="166326947" sldId="1358"/>
        </pc:sldMkLst>
        <pc:spChg chg="mod">
          <ac:chgData name="Jackson Lam" userId="32eacf31-ef64-4152-a98e-82afd854682f" providerId="ADAL" clId="{45EA9225-71CA-4128-B11C-0C068FAF30F3}" dt="2021-12-17T08:36:24.514" v="466" actId="113"/>
          <ac:spMkLst>
            <pc:docMk/>
            <pc:sldMk cId="166326947" sldId="1358"/>
            <ac:spMk id="3" creationId="{A3E697DF-32D2-40E2-ACCD-B521BFF078E0}"/>
          </ac:spMkLst>
        </pc:spChg>
      </pc:sldChg>
      <pc:sldChg chg="modSp add mod">
        <pc:chgData name="Jackson Lam" userId="32eacf31-ef64-4152-a98e-82afd854682f" providerId="ADAL" clId="{45EA9225-71CA-4128-B11C-0C068FAF30F3}" dt="2021-12-17T09:04:14.248" v="565" actId="113"/>
        <pc:sldMkLst>
          <pc:docMk/>
          <pc:sldMk cId="1438565418" sldId="1360"/>
        </pc:sldMkLst>
        <pc:spChg chg="mod">
          <ac:chgData name="Jackson Lam" userId="32eacf31-ef64-4152-a98e-82afd854682f" providerId="ADAL" clId="{45EA9225-71CA-4128-B11C-0C068FAF30F3}" dt="2021-12-17T09:04:14.248" v="565" actId="113"/>
          <ac:spMkLst>
            <pc:docMk/>
            <pc:sldMk cId="1438565418" sldId="1360"/>
            <ac:spMk id="7" creationId="{FA97F02E-3C26-4C70-B81E-391970CF7BE3}"/>
          </ac:spMkLst>
        </pc:spChg>
      </pc:sldChg>
      <pc:sldChg chg="addSp modSp add mod">
        <pc:chgData name="Jackson Lam" userId="32eacf31-ef64-4152-a98e-82afd854682f" providerId="ADAL" clId="{45EA9225-71CA-4128-B11C-0C068FAF30F3}" dt="2021-12-23T03:34:32.883" v="1010"/>
        <pc:sldMkLst>
          <pc:docMk/>
          <pc:sldMk cId="356418849" sldId="1361"/>
        </pc:sldMkLst>
        <pc:spChg chg="mod">
          <ac:chgData name="Jackson Lam" userId="32eacf31-ef64-4152-a98e-82afd854682f" providerId="ADAL" clId="{45EA9225-71CA-4128-B11C-0C068FAF30F3}" dt="2021-12-23T03:34:28.475" v="1007" actId="14100"/>
          <ac:spMkLst>
            <pc:docMk/>
            <pc:sldMk cId="356418849" sldId="1361"/>
            <ac:spMk id="10" creationId="{073694E1-613D-49F6-9E42-653E9CF4D41D}"/>
          </ac:spMkLst>
        </pc:spChg>
        <pc:picChg chg="add mod">
          <ac:chgData name="Jackson Lam" userId="32eacf31-ef64-4152-a98e-82afd854682f" providerId="ADAL" clId="{45EA9225-71CA-4128-B11C-0C068FAF30F3}" dt="2021-12-23T03:34:32.883" v="1010"/>
          <ac:picMkLst>
            <pc:docMk/>
            <pc:sldMk cId="356418849" sldId="1361"/>
            <ac:picMk id="7" creationId="{144EF4B1-9464-4CA3-98E7-6705F26A33CE}"/>
          </ac:picMkLst>
        </pc:picChg>
        <pc:picChg chg="mod">
          <ac:chgData name="Jackson Lam" userId="32eacf31-ef64-4152-a98e-82afd854682f" providerId="ADAL" clId="{45EA9225-71CA-4128-B11C-0C068FAF30F3}" dt="2021-12-23T03:34:31.488" v="1008" actId="1076"/>
          <ac:picMkLst>
            <pc:docMk/>
            <pc:sldMk cId="356418849" sldId="1361"/>
            <ac:picMk id="8" creationId="{A6FA262A-7F70-4A06-9D7A-3DCAF9EC1828}"/>
          </ac:picMkLst>
        </pc:picChg>
      </pc:sldChg>
      <pc:sldChg chg="addSp delSp modSp add del mod">
        <pc:chgData name="Jackson Lam" userId="32eacf31-ef64-4152-a98e-82afd854682f" providerId="ADAL" clId="{45EA9225-71CA-4128-B11C-0C068FAF30F3}" dt="2021-12-17T09:01:21.494" v="522" actId="47"/>
        <pc:sldMkLst>
          <pc:docMk/>
          <pc:sldMk cId="3750825253" sldId="1361"/>
        </pc:sldMkLst>
        <pc:spChg chg="mod">
          <ac:chgData name="Jackson Lam" userId="32eacf31-ef64-4152-a98e-82afd854682f" providerId="ADAL" clId="{45EA9225-71CA-4128-B11C-0C068FAF30F3}" dt="2021-12-17T09:00:13.274" v="515" actId="1076"/>
          <ac:spMkLst>
            <pc:docMk/>
            <pc:sldMk cId="3750825253" sldId="1361"/>
            <ac:spMk id="8" creationId="{D42C0271-168A-4ED5-88E3-C168064E09AB}"/>
          </ac:spMkLst>
        </pc:spChg>
        <pc:spChg chg="mod">
          <ac:chgData name="Jackson Lam" userId="32eacf31-ef64-4152-a98e-82afd854682f" providerId="ADAL" clId="{45EA9225-71CA-4128-B11C-0C068FAF30F3}" dt="2021-12-17T09:00:11.854" v="514" actId="1076"/>
          <ac:spMkLst>
            <pc:docMk/>
            <pc:sldMk cId="3750825253" sldId="1361"/>
            <ac:spMk id="9" creationId="{BC7905F6-8839-4BE2-80ED-02AB8F93CDFF}"/>
          </ac:spMkLst>
        </pc:spChg>
        <pc:picChg chg="add del mod">
          <ac:chgData name="Jackson Lam" userId="32eacf31-ef64-4152-a98e-82afd854682f" providerId="ADAL" clId="{45EA9225-71CA-4128-B11C-0C068FAF30F3}" dt="2021-12-17T09:01:19.388" v="520" actId="21"/>
          <ac:picMkLst>
            <pc:docMk/>
            <pc:sldMk cId="3750825253" sldId="1361"/>
            <ac:picMk id="7" creationId="{EB97930C-7514-4B0D-85BE-CD57802C58D2}"/>
          </ac:picMkLst>
        </pc:picChg>
      </pc:sldChg>
      <pc:sldChg chg="delSp modSp add mod">
        <pc:chgData name="Jackson Lam" userId="32eacf31-ef64-4152-a98e-82afd854682f" providerId="ADAL" clId="{45EA9225-71CA-4128-B11C-0C068FAF30F3}" dt="2021-12-23T03:34:20.301" v="990" actId="1076"/>
        <pc:sldMkLst>
          <pc:docMk/>
          <pc:sldMk cId="2725273056" sldId="1362"/>
        </pc:sldMkLst>
        <pc:spChg chg="mod">
          <ac:chgData name="Jackson Lam" userId="32eacf31-ef64-4152-a98e-82afd854682f" providerId="ADAL" clId="{45EA9225-71CA-4128-B11C-0C068FAF30F3}" dt="2021-12-23T03:34:20.301" v="990" actId="1076"/>
          <ac:spMkLst>
            <pc:docMk/>
            <pc:sldMk cId="2725273056" sldId="1362"/>
            <ac:spMk id="9" creationId="{BC7905F6-8839-4BE2-80ED-02AB8F93CDFF}"/>
          </ac:spMkLst>
        </pc:spChg>
        <pc:spChg chg="del">
          <ac:chgData name="Jackson Lam" userId="32eacf31-ef64-4152-a98e-82afd854682f" providerId="ADAL" clId="{45EA9225-71CA-4128-B11C-0C068FAF30F3}" dt="2021-12-23T03:34:18.809" v="989" actId="478"/>
          <ac:spMkLst>
            <pc:docMk/>
            <pc:sldMk cId="2725273056" sldId="1362"/>
            <ac:spMk id="10" creationId="{073694E1-613D-49F6-9E42-653E9CF4D41D}"/>
          </ac:spMkLst>
        </pc:spChg>
        <pc:picChg chg="del">
          <ac:chgData name="Jackson Lam" userId="32eacf31-ef64-4152-a98e-82afd854682f" providerId="ADAL" clId="{45EA9225-71CA-4128-B11C-0C068FAF30F3}" dt="2021-12-23T03:34:18.809" v="989" actId="478"/>
          <ac:picMkLst>
            <pc:docMk/>
            <pc:sldMk cId="2725273056" sldId="1362"/>
            <ac:picMk id="8" creationId="{A6FA262A-7F70-4A06-9D7A-3DCAF9EC182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2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香港居民的出生地點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51295931758531"/>
          <c:y val="0.12878125000000001"/>
          <c:w val="0.49930741469816275"/>
          <c:h val="0.748961122047244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AA-4586-AB10-34366CBCC3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AA-4586-AB10-34366CBCC3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AA-4586-AB10-34366CBCC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4451493</c:v>
                </c:pt>
                <c:pt idx="1">
                  <c:v>2272293</c:v>
                </c:pt>
                <c:pt idx="2">
                  <c:v>612799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2016年香港居民的出生地點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中國香港</c:v>
                      </c:pt>
                      <c:pt idx="1">
                        <c:v>中國內地/中國澳門/中國臺灣</c:v>
                      </c:pt>
                      <c:pt idx="2">
                        <c:v>其他地區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3BAA-4586-AB10-34366CBCC3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ADD39-01E6-4608-BA04-2A906B81097B}" type="datetimeFigureOut">
              <a:rPr lang="zh-HK" altLang="en-US" smtClean="0"/>
              <a:t>6/1/2022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05F0F-7B6B-4643-91F1-C5ED10B2F9C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171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9848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27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27083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4759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zh-CN"/>
              <a:t>Confidential</a:t>
            </a: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0C150-9A8B-471B-921A-75DEE926587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22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31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9379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32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19133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33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3204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05F0F-7B6B-4643-91F1-C5ED10B2F9CB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521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zh-CN"/>
              <a:t>Confidential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0C150-9A8B-471B-921A-75DEE926587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64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871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2464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zh-CN"/>
              <a:t>Confidential</a:t>
            </a: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0C150-9A8B-471B-921A-75DEE926587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46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0C150-9A8B-471B-921A-75DEE9265871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zh-CN"/>
              <a:t>Confidential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88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4720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023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32A4C-7BDE-486F-BD0C-7ECBD72C5C86}" type="slidenum">
              <a:rPr lang="en-HK" smtClean="0"/>
              <a:t>24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9247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BCDA-3DC3-A44E-A12E-5630032F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E1BC-0592-D444-B3B6-3BB2BE8F1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721ACF-A1D9-0B49-B169-A72AD3802CCE}"/>
              </a:ext>
            </a:extLst>
          </p:cNvPr>
          <p:cNvSpPr/>
          <p:nvPr userDrawn="1"/>
        </p:nvSpPr>
        <p:spPr>
          <a:xfrm>
            <a:off x="0" y="2893512"/>
            <a:ext cx="12192000" cy="3964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B910B-7F14-CC47-9485-BFB86776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75284"/>
            <a:ext cx="10515600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EA759-F6F3-0244-8A90-B29A2221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52439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79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5F153-B323-334D-AB97-B1D65A068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552" y="1791222"/>
            <a:ext cx="5589109" cy="43984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DE7B5-B96C-7240-BEDC-E287BCFE9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4289" y="1791222"/>
            <a:ext cx="5616634" cy="4398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258EBC-8FA9-264B-84BE-7687A107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1134489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2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F5F5-0B96-A54E-8312-6123B106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569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5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8335-5D9B-6643-A966-56BA9DB0A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553" y="1805049"/>
            <a:ext cx="4611909" cy="462080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01F498-84A5-6F4F-A827-8D0C8A431C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6363" y="365124"/>
            <a:ext cx="7005637" cy="6060725"/>
          </a:xfrm>
        </p:spPr>
        <p:txBody>
          <a:bodyPr/>
          <a:lstStyle/>
          <a:p>
            <a:pPr lvl="0"/>
            <a:r>
              <a:rPr lang="en-US" dirty="0"/>
              <a:t>Media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1DBC2C1-54E5-604D-AFAC-B2B6BFE1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461190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9D230-5E60-0E45-A6A2-D80B85D6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53" y="365125"/>
            <a:ext cx="11344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CEA46-6D8E-9649-81FF-44F80A3D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553" y="1825624"/>
            <a:ext cx="11344894" cy="4550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>
          <a:solidFill>
            <a:srgbClr val="EF569C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Microsoft Himalaya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0A4"/>
          </a:solidFill>
          <a:latin typeface="MHEI-MEDIUM-HKSCS-U" panose="020B0604050101010104" pitchFamily="34" charset="-120"/>
          <a:ea typeface="MHEI-MEDIUM-HKSCS-U" panose="020B06040501010101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cRVDCLMsvA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hyperlink" Target="https://www.news.gov.hk/chi/2021/08/20210801/20210801_143531_869.html" TargetMode="External"/><Relationship Id="rId7" Type="http://schemas.openxmlformats.org/officeDocument/2006/relationships/hyperlink" Target="https://www.edb.gov.hk/tc/student-parents/ncs-students/about-ncs-students/index.htm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hyperlink" Target="https://www.had.gov.hk/rru/tc_chi/programmes/programmes_comm_sscem.html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hkcscheer.net/hk/" TargetMode="External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s.chiculture.org.hk/tc/hot-topics/66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policyaddress.gov.hk/2020/chi/p14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d.gov.hk/rru/images/event_photos_2020-01-22/District-basedProgrammeforRacialHarmony.mp4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had.gov.hk/rru/tc_chi/programmes/programmes_dprh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4q3VBTkQxs?feature=oembed" TargetMode="Externa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9Rz0iNTC4Y?feature=oembed" TargetMode="Externa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ad.gov.hk/rru/tc_chi/programmes/programmes_comm_sscem.html" TargetMode="External"/><Relationship Id="rId13" Type="http://schemas.openxmlformats.org/officeDocument/2006/relationships/hyperlink" Target="https://www.youtube.com/watch?v=J4q3VBTkQxs" TargetMode="External"/><Relationship Id="rId3" Type="http://schemas.openxmlformats.org/officeDocument/2006/relationships/hyperlink" Target="https://www.yearbook.gov.hk/2020/tc/pdf/Facts.pdf" TargetMode="External"/><Relationship Id="rId7" Type="http://schemas.openxmlformats.org/officeDocument/2006/relationships/hyperlink" Target="https://www.edb.gov.hk/tc/student-parents/ncs-students/about-ncs-students/index.html" TargetMode="External"/><Relationship Id="rId12" Type="http://schemas.openxmlformats.org/officeDocument/2006/relationships/hyperlink" Target="https://www.had.gov.hk/rru/tc_chi/programmes/programmes_dprh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ews.gov.hk/chi/2021/08/20210801/20210801_143531_869.html" TargetMode="External"/><Relationship Id="rId11" Type="http://schemas.openxmlformats.org/officeDocument/2006/relationships/hyperlink" Target="https://www.policyaddress.gov.hk/2020/chi/p146.html" TargetMode="External"/><Relationship Id="rId5" Type="http://schemas.openxmlformats.org/officeDocument/2006/relationships/hyperlink" Target="https://www.youtube.com/watch?v=HcRVDCLMsvA" TargetMode="External"/><Relationship Id="rId10" Type="http://schemas.openxmlformats.org/officeDocument/2006/relationships/hyperlink" Target="https://ls.chiculture.org.hk/tc/hot-topics/669" TargetMode="External"/><Relationship Id="rId4" Type="http://schemas.openxmlformats.org/officeDocument/2006/relationships/hyperlink" Target="https://www.bycensus2016.gov.hk/tc/bc-pob.html" TargetMode="External"/><Relationship Id="rId9" Type="http://schemas.openxmlformats.org/officeDocument/2006/relationships/hyperlink" Target="https://hkcscheer.net/hk/" TargetMode="External"/><Relationship Id="rId14" Type="http://schemas.openxmlformats.org/officeDocument/2006/relationships/hyperlink" Target="https://www.ourhkfoundation.org.hk/en/node/203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arbook.gov.hk/2020/tc/pdf/Facts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88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40BB8769-3A18-4D86-BE44-36EAAB5C9BD1}"/>
              </a:ext>
            </a:extLst>
          </p:cNvPr>
          <p:cNvSpPr/>
          <p:nvPr/>
        </p:nvSpPr>
        <p:spPr>
          <a:xfrm>
            <a:off x="10045608" y="3042138"/>
            <a:ext cx="1581912" cy="1581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完成</a:t>
            </a:r>
            <a:endParaRPr lang="en-US" altLang="zh-TW" sz="2400" b="1" dirty="0"/>
          </a:p>
          <a:p>
            <a:pPr algn="ctr"/>
            <a:r>
              <a:rPr lang="zh-TW" altLang="en-US" sz="2400" b="1" dirty="0"/>
              <a:t>預習工作紙</a:t>
            </a:r>
            <a:endParaRPr lang="en-HK" sz="2400" b="1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254DDDA-973A-499A-BB46-C9A448D43A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19" y="4813294"/>
            <a:ext cx="1273817" cy="127381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73657D9-4EC5-457E-9B10-1F3FC8D2E8A4}"/>
              </a:ext>
            </a:extLst>
          </p:cNvPr>
          <p:cNvSpPr txBox="1"/>
          <p:nvPr/>
        </p:nvSpPr>
        <p:spPr>
          <a:xfrm>
            <a:off x="758227" y="313275"/>
            <a:ext cx="910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DFKai-SB" panose="03000509000000000000" pitchFamily="65" charset="-120"/>
                <a:ea typeface="DFKai-SB" panose="03000509000000000000" pitchFamily="65" charset="-120"/>
              </a:rPr>
              <a:t>香港社會服務聯會〈南亞少數族裔在香港</a:t>
            </a:r>
            <a:r>
              <a:rPr 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〉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影片</a:t>
            </a:r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線上媒體 2" title="南亞少數族裔在香港">
            <a:hlinkClick r:id="" action="ppaction://media"/>
            <a:extLst>
              <a:ext uri="{FF2B5EF4-FFF2-40B4-BE49-F238E27FC236}">
                <a16:creationId xmlns:a16="http://schemas.microsoft.com/office/drawing/2014/main" id="{D19660D4-8280-4C48-96C2-2C14710D6B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75114" y="973185"/>
            <a:ext cx="9670494" cy="54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11DEE-6783-425D-9779-CE40D949D759}"/>
              </a:ext>
            </a:extLst>
          </p:cNvPr>
          <p:cNvSpPr/>
          <p:nvPr/>
        </p:nvSpPr>
        <p:spPr>
          <a:xfrm>
            <a:off x="3802725" y="2210140"/>
            <a:ext cx="4586549" cy="19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/>
              <a:t>課堂活動 </a:t>
            </a:r>
            <a:r>
              <a:rPr lang="en-US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HK" altLang="zh-TW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多語言社會</a:t>
            </a:r>
            <a:endParaRPr lang="en-H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066D4EC-143D-40E8-A859-9E234837C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15" y="1969747"/>
            <a:ext cx="1271019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4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E697DF-32D2-40E2-ACCD-B521BFF078E0}"/>
              </a:ext>
            </a:extLst>
          </p:cNvPr>
          <p:cNvSpPr/>
          <p:nvPr/>
        </p:nvSpPr>
        <p:spPr>
          <a:xfrm>
            <a:off x="1736331" y="1975758"/>
            <a:ext cx="7701584" cy="1921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3F50A4"/>
                </a:solidFill>
              </a:rPr>
              <a:t>瀏覽網頁及閱讀資料，認識</a:t>
            </a:r>
            <a:r>
              <a:rPr lang="zh-TW" altLang="en-US" sz="2800" b="1" dirty="0">
                <a:solidFill>
                  <a:srgbClr val="3F50A4"/>
                </a:solidFill>
              </a:rPr>
              <a:t>香港是一個多語言多方言的社會。</a:t>
            </a:r>
            <a:endParaRPr lang="zh-TW" altLang="en-US" sz="2800" dirty="0">
              <a:solidFill>
                <a:srgbClr val="3F5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2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标题 1">
            <a:extLst>
              <a:ext uri="{FF2B5EF4-FFF2-40B4-BE49-F238E27FC236}">
                <a16:creationId xmlns:a16="http://schemas.microsoft.com/office/drawing/2014/main" id="{C5649981-D336-4DB6-9983-A5B5F6EB8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712" y="393147"/>
            <a:ext cx="5160795" cy="778668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香港居民的語言狀況</a:t>
            </a:r>
            <a:endParaRPr lang="zh-CN" altLang="en-US" sz="40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B7AB23-EF58-4C2F-AD9F-4C6DC83F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34" y="1106352"/>
            <a:ext cx="10414742" cy="4984546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香港是一個多語言多方言的社會，除了普通話、英語之外，還有廣州話、客家話、福建話、潮州話、上海話等方言，以及印尼語、菲律賓語和日本語等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據人口統計所示，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歲及以上的少數族裔人士中，父或母為華人的混血兒能閱讀中文的比例最高，達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83.9%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；其次是韓國人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(39.8%)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、日本人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(35.1%)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、巴基斯坦人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(33.8%)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及泰國人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(31.4%)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Rectangle: Top Corners Rounded 3">
            <a:extLst>
              <a:ext uri="{FF2B5EF4-FFF2-40B4-BE49-F238E27FC236}">
                <a16:creationId xmlns:a16="http://schemas.microsoft.com/office/drawing/2014/main" id="{FA84CBD2-A4CC-49A4-88A7-167A257406BF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90F4FFC-9E44-4BBD-B065-0EA851F2F130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086EF80-D3FE-455C-8789-E0A270D4D20F}"/>
              </a:ext>
            </a:extLst>
          </p:cNvPr>
          <p:cNvSpPr/>
          <p:nvPr/>
        </p:nvSpPr>
        <p:spPr>
          <a:xfrm>
            <a:off x="7954586" y="6093783"/>
            <a:ext cx="3239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來源</a:t>
            </a:r>
            <a:r>
              <a:rPr lang="en-US" altLang="zh-TW" sz="1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政府統計處</a:t>
            </a: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《2016</a:t>
            </a:r>
            <a:r>
              <a:rPr lang="zh-TW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中期人口統計結果</a:t>
            </a: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44" y="1003893"/>
            <a:ext cx="11398785" cy="51297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較年輕的少數族裔人士擁有較高的閱讀中文的能力。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年，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64.3%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歲少數族裔人士能閱讀中文。在這年輕一輩中，擁有較高能閱讀中文比例的種族群包括泰國人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(83.1%)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、菲律賓人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(72.2%)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、巴基斯坦人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(71.5%)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、尼泊爾人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(69.5%)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及印尼人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(69.4%)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閱讀英文方面，大部分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(86.1%)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少數族裔人士表示能閱讀英文。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擁有能閱讀英文較高比例的種族群包括菲律賓人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(99.1%)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、白人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(98.6%)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、韓國人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(93.2%)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、尼泊爾人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(92.0%)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及日本人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(90.5%)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en-US" sz="2400" dirty="0"/>
          </a:p>
        </p:txBody>
      </p:sp>
      <p:sp>
        <p:nvSpPr>
          <p:cNvPr id="12" name="Rectangle: Top Corners Rounded 3">
            <a:extLst>
              <a:ext uri="{FF2B5EF4-FFF2-40B4-BE49-F238E27FC236}">
                <a16:creationId xmlns:a16="http://schemas.microsoft.com/office/drawing/2014/main" id="{79145D03-785D-45C6-9366-363F2F5855D6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086296D-CA47-45D0-8829-07D33E06F350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B318E87-2CFB-4605-9F33-CC5C6B2D9262}"/>
              </a:ext>
            </a:extLst>
          </p:cNvPr>
          <p:cNvSpPr/>
          <p:nvPr/>
        </p:nvSpPr>
        <p:spPr>
          <a:xfrm>
            <a:off x="7954586" y="6093783"/>
            <a:ext cx="3239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來源</a:t>
            </a:r>
            <a:r>
              <a:rPr lang="en-US" altLang="zh-TW" sz="12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政府統計處</a:t>
            </a: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《2016</a:t>
            </a:r>
            <a:r>
              <a:rPr lang="zh-TW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中期人口統計結果</a:t>
            </a:r>
            <a:r>
              <a:rPr lang="en-US" altLang="zh-TW" sz="1200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9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65B1A60-B369-4600-8F3D-FF99AB88C47C}"/>
              </a:ext>
            </a:extLst>
          </p:cNvPr>
          <p:cNvSpPr/>
          <p:nvPr/>
        </p:nvSpPr>
        <p:spPr>
          <a:xfrm>
            <a:off x="412147" y="986838"/>
            <a:ext cx="11052903" cy="5398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480"/>
              </a:lnSpc>
            </a:pPr>
            <a:endParaRPr lang="zh-HK" altLang="en-US" sz="1600" dirty="0"/>
          </a:p>
        </p:txBody>
      </p:sp>
      <p:sp>
        <p:nvSpPr>
          <p:cNvPr id="141314" name="标题 1">
            <a:extLst>
              <a:ext uri="{FF2B5EF4-FFF2-40B4-BE49-F238E27FC236}">
                <a16:creationId xmlns:a16="http://schemas.microsoft.com/office/drawing/2014/main" id="{C8BE4512-6A90-4414-8011-A137E1543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1974" y="1053674"/>
            <a:ext cx="5736008" cy="7213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支援少數族裔人士措施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65" y="1855182"/>
            <a:ext cx="1471503" cy="1354211"/>
          </a:xfrm>
          <a:prstGeom prst="rect">
            <a:avLst/>
          </a:prstGeom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970" y="3684014"/>
            <a:ext cx="3202775" cy="1016611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8993" y="1980919"/>
            <a:ext cx="3765440" cy="1153053"/>
          </a:xfrm>
          <a:prstGeom prst="rect">
            <a:avLst/>
          </a:prstGeom>
        </p:spPr>
      </p:pic>
      <p:pic>
        <p:nvPicPr>
          <p:cNvPr id="6" name="Picture 5">
            <a:hlinkClick r:id="rId9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420" y="4599628"/>
            <a:ext cx="1876693" cy="11530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FD83568-4644-4EDA-BC79-7E2DF9F5C4A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151" y="1950117"/>
            <a:ext cx="1335024" cy="133502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FC52804-9123-4963-8634-9FF6A45486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251" y="2617629"/>
            <a:ext cx="1335024" cy="133502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0EB6AE8-9D3E-4BE9-9789-78A3B928C3E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692" y="4700625"/>
            <a:ext cx="1335024" cy="133502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D7B8CD7-10E2-4CE5-B569-89362904D51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441" y="4489540"/>
            <a:ext cx="1335024" cy="1335024"/>
          </a:xfrm>
          <a:prstGeom prst="rect">
            <a:avLst/>
          </a:prstGeom>
        </p:spPr>
      </p:pic>
      <p:sp>
        <p:nvSpPr>
          <p:cNvPr id="19" name="Rectangle: Top Corners Rounded 3">
            <a:extLst>
              <a:ext uri="{FF2B5EF4-FFF2-40B4-BE49-F238E27FC236}">
                <a16:creationId xmlns:a16="http://schemas.microsoft.com/office/drawing/2014/main" id="{247C3E05-13CE-468B-8FF9-160566298D83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B7607479-F2A3-4379-BEA1-C386876257E2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3">
            <a:hlinkClick r:id="rId3"/>
            <a:extLst>
              <a:ext uri="{FF2B5EF4-FFF2-40B4-BE49-F238E27FC236}">
                <a16:creationId xmlns:a16="http://schemas.microsoft.com/office/drawing/2014/main" id="{114FFA5F-201F-43B9-A93B-39408F077200}"/>
              </a:ext>
            </a:extLst>
          </p:cNvPr>
          <p:cNvSpPr/>
          <p:nvPr/>
        </p:nvSpPr>
        <p:spPr>
          <a:xfrm>
            <a:off x="2234731" y="1972697"/>
            <a:ext cx="1133856" cy="113385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了解更多</a:t>
            </a:r>
            <a:endParaRPr lang="en-HK" sz="2400" b="1" dirty="0"/>
          </a:p>
        </p:txBody>
      </p:sp>
      <p:sp>
        <p:nvSpPr>
          <p:cNvPr id="23" name="Oval 3">
            <a:hlinkClick r:id="rId7"/>
            <a:extLst>
              <a:ext uri="{FF2B5EF4-FFF2-40B4-BE49-F238E27FC236}">
                <a16:creationId xmlns:a16="http://schemas.microsoft.com/office/drawing/2014/main" id="{99CD116C-E688-4404-8ED1-676BAB9EE131}"/>
              </a:ext>
            </a:extLst>
          </p:cNvPr>
          <p:cNvSpPr/>
          <p:nvPr/>
        </p:nvSpPr>
        <p:spPr>
          <a:xfrm>
            <a:off x="7982501" y="2660345"/>
            <a:ext cx="1133856" cy="113385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了解更多</a:t>
            </a:r>
            <a:endParaRPr lang="en-HK" sz="2400" b="1" dirty="0"/>
          </a:p>
        </p:txBody>
      </p:sp>
      <p:sp>
        <p:nvSpPr>
          <p:cNvPr id="24" name="Oval 3">
            <a:hlinkClick r:id="rId5"/>
            <a:extLst>
              <a:ext uri="{FF2B5EF4-FFF2-40B4-BE49-F238E27FC236}">
                <a16:creationId xmlns:a16="http://schemas.microsoft.com/office/drawing/2014/main" id="{139EF9B2-0808-474D-8B0C-14665C0B2228}"/>
              </a:ext>
            </a:extLst>
          </p:cNvPr>
          <p:cNvSpPr/>
          <p:nvPr/>
        </p:nvSpPr>
        <p:spPr>
          <a:xfrm>
            <a:off x="1988761" y="4741699"/>
            <a:ext cx="1133856" cy="113385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了解更多</a:t>
            </a:r>
            <a:endParaRPr lang="en-HK" sz="2400" b="1" dirty="0"/>
          </a:p>
        </p:txBody>
      </p:sp>
      <p:sp>
        <p:nvSpPr>
          <p:cNvPr id="25" name="Oval 3">
            <a:hlinkClick r:id="rId9"/>
            <a:extLst>
              <a:ext uri="{FF2B5EF4-FFF2-40B4-BE49-F238E27FC236}">
                <a16:creationId xmlns:a16="http://schemas.microsoft.com/office/drawing/2014/main" id="{4550DF32-61E0-4D97-A4AC-F9C2AAA19957}"/>
              </a:ext>
            </a:extLst>
          </p:cNvPr>
          <p:cNvSpPr/>
          <p:nvPr/>
        </p:nvSpPr>
        <p:spPr>
          <a:xfrm>
            <a:off x="8080349" y="4595430"/>
            <a:ext cx="1133856" cy="113385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了解更多</a:t>
            </a:r>
            <a:endParaRPr lang="en-HK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1276871" y="1887492"/>
            <a:ext cx="7973617" cy="16522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5500"/>
              </a:lnSpc>
            </a:pPr>
            <a:r>
              <a:rPr lang="zh-TW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香港怎樣為少數族裔提供語言協助？</a:t>
            </a:r>
            <a:endParaRPr lang="en-US" altLang="zh-TW" sz="3600" dirty="0">
              <a:solidFill>
                <a:srgbClr val="3F5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750632-C315-41E2-8AEB-275611769683}"/>
              </a:ext>
            </a:extLst>
          </p:cNvPr>
          <p:cNvSpPr/>
          <p:nvPr/>
        </p:nvSpPr>
        <p:spPr>
          <a:xfrm>
            <a:off x="7152665" y="3844803"/>
            <a:ext cx="1657227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完成</a:t>
            </a:r>
            <a:endParaRPr lang="en-HK" altLang="zh-TW" sz="2400" b="1" dirty="0"/>
          </a:p>
          <a:p>
            <a:pPr algn="ctr"/>
            <a:r>
              <a:rPr lang="zh-TW" altLang="en-US" sz="2400" b="1" dirty="0"/>
              <a:t>課堂工作紙</a:t>
            </a:r>
            <a:r>
              <a:rPr lang="en-US" altLang="zh-TW" sz="2400" b="1" dirty="0"/>
              <a:t>1</a:t>
            </a:r>
            <a:endParaRPr lang="en-HK" sz="2400" b="1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3A52B0B3-2D55-4B98-94F4-555FDF1AA741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42083-F693-4A48-81AE-5A3C2AE25490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F355A22-DF5E-4E40-8499-499D510089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244" y="4043338"/>
            <a:ext cx="1273817" cy="12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563175" y="1470211"/>
            <a:ext cx="10870050" cy="4360221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語言問題影響少數族裔人士融入本地社群及使用公共服務。</a:t>
            </a: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香港特別行政區政府加強對少數族裔人士的支援服務，提供以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少數族裔人士語言廣播的電台節目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等，協助他們融入社會。</a:t>
            </a: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香港所有的公私營醫療機構也提供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語言翻譯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，方便少數族裔人士就醫。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466849" y="537882"/>
            <a:ext cx="1575547" cy="9297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小結</a:t>
            </a:r>
            <a:endParaRPr lang="en-HK" sz="4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A262A-7F70-4A06-9D7A-3DCAF9EC1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493" y="676275"/>
            <a:ext cx="717026" cy="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11DEE-6783-425D-9779-CE40D949D759}"/>
              </a:ext>
            </a:extLst>
          </p:cNvPr>
          <p:cNvSpPr/>
          <p:nvPr/>
        </p:nvSpPr>
        <p:spPr>
          <a:xfrm>
            <a:off x="3282453" y="2336889"/>
            <a:ext cx="6232739" cy="19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b="1" dirty="0"/>
              <a:t>課堂活動 </a:t>
            </a:r>
            <a:r>
              <a:rPr lang="en-US" altLang="zh-TW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HK" altLang="zh-TW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/>
              <a:t>少數族裔的節日及習俗</a:t>
            </a:r>
            <a:endParaRPr lang="en-HK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3066D4EC-143D-40E8-A859-9E234837C6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23" y="1969747"/>
            <a:ext cx="1271019" cy="1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E697DF-32D2-40E2-ACCD-B521BFF078E0}"/>
              </a:ext>
            </a:extLst>
          </p:cNvPr>
          <p:cNvSpPr/>
          <p:nvPr/>
        </p:nvSpPr>
        <p:spPr>
          <a:xfrm>
            <a:off x="765017" y="824523"/>
            <a:ext cx="6964379" cy="1972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3F50A4"/>
                </a:solidFill>
              </a:rPr>
              <a:t>閱讀資料，認識香港少數族裔的節日及習俗。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437C6F-0CE4-4EF5-B40F-7AE6922DC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1606" y="2182752"/>
            <a:ext cx="5805377" cy="362504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Oval 3">
            <a:hlinkClick r:id="rId3"/>
            <a:extLst>
              <a:ext uri="{FF2B5EF4-FFF2-40B4-BE49-F238E27FC236}">
                <a16:creationId xmlns:a16="http://schemas.microsoft.com/office/drawing/2014/main" id="{3BDE4424-D20D-44E9-AEAA-7FE5774D581E}"/>
              </a:ext>
            </a:extLst>
          </p:cNvPr>
          <p:cNvSpPr/>
          <p:nvPr/>
        </p:nvSpPr>
        <p:spPr>
          <a:xfrm>
            <a:off x="2169675" y="4608737"/>
            <a:ext cx="1133856" cy="113385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按此閱讀</a:t>
            </a:r>
            <a:endParaRPr lang="en-HK" sz="24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F92EEF-E12A-498B-899A-4693F8B9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22" y="4673942"/>
            <a:ext cx="1133857" cy="11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E912511-4C93-4266-A679-9318877096EB}"/>
              </a:ext>
            </a:extLst>
          </p:cNvPr>
          <p:cNvSpPr txBox="1"/>
          <p:nvPr/>
        </p:nvSpPr>
        <p:spPr>
          <a:xfrm>
            <a:off x="1432654" y="3579329"/>
            <a:ext cx="418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中國文化研究院</a:t>
            </a:r>
            <a:r>
              <a:rPr 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〈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議題熱話</a:t>
            </a:r>
            <a:r>
              <a:rPr lang="en-US" altLang="zh-TW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‧</a:t>
            </a:r>
            <a:r>
              <a:rPr lang="zh-TW" alt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多元文化 種族融和</a:t>
            </a:r>
            <a:r>
              <a:rPr lang="en-US" sz="24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〉</a:t>
            </a:r>
          </a:p>
        </p:txBody>
      </p:sp>
    </p:spTree>
    <p:extLst>
      <p:ext uri="{BB962C8B-B14F-4D97-AF65-F5344CB8AC3E}">
        <p14:creationId xmlns:p14="http://schemas.microsoft.com/office/powerpoint/2010/main" val="280631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0F72039-18ED-45B4-BF67-7F327FC322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288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dirty="0">
                <a:solidFill>
                  <a:srgbClr val="EC418C"/>
                </a:solidFill>
                <a:latin typeface="+mn-ea"/>
                <a:ea typeface="+mn-ea"/>
              </a:rPr>
              <a:t>學習重點二：</a:t>
            </a:r>
            <a:endParaRPr lang="en-HK" altLang="zh-TW" dirty="0">
              <a:solidFill>
                <a:srgbClr val="EC418C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多元文化特徵對於香港社會的積極意義 </a:t>
            </a:r>
            <a:r>
              <a:rPr lang="en-HK" altLang="zh-TW" sz="3200" b="1" dirty="0">
                <a:solidFill>
                  <a:srgbClr val="EC418C"/>
                </a:solidFill>
                <a:latin typeface="+mn-ea"/>
                <a:ea typeface="+mn-ea"/>
              </a:rPr>
              <a:t>(</a:t>
            </a: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共四節</a:t>
            </a:r>
            <a:r>
              <a:rPr lang="en-US" altLang="zh-TW" sz="3200" b="1" dirty="0">
                <a:solidFill>
                  <a:srgbClr val="EC418C"/>
                </a:solidFill>
                <a:latin typeface="+mn-ea"/>
                <a:ea typeface="+mn-ea"/>
              </a:rPr>
              <a:t>)</a:t>
            </a:r>
            <a:r>
              <a:rPr lang="zh-TW" altLang="en-US" sz="3200" b="1" dirty="0">
                <a:solidFill>
                  <a:srgbClr val="EC418C"/>
                </a:solidFill>
                <a:latin typeface="+mn-ea"/>
                <a:ea typeface="+mn-ea"/>
              </a:rPr>
              <a:t> </a:t>
            </a:r>
            <a:endParaRPr lang="en-US" sz="3200" b="1" dirty="0">
              <a:solidFill>
                <a:srgbClr val="EC418C"/>
              </a:solidFill>
              <a:latin typeface="+mn-ea"/>
              <a:ea typeface="+mn-ea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B923225-EAC0-4127-9A3A-0906F8848FF8}"/>
              </a:ext>
            </a:extLst>
          </p:cNvPr>
          <p:cNvSpPr txBox="1">
            <a:spLocks/>
          </p:cNvSpPr>
          <p:nvPr/>
        </p:nvSpPr>
        <p:spPr>
          <a:xfrm>
            <a:off x="420406" y="3675958"/>
            <a:ext cx="10883133" cy="1713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300">
                <a:solidFill>
                  <a:schemeClr val="bg1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Microsoft Himalaya" pitchFamily="2" charset="0"/>
              </a:defRPr>
            </a:lvl1pPr>
          </a:lstStyle>
          <a:p>
            <a:r>
              <a:rPr lang="zh-TW" altLang="en-US" dirty="0">
                <a:latin typeface="+mn-ea"/>
                <a:ea typeface="+mn-ea"/>
              </a:rPr>
              <a:t>多元文化的特徵對香港社會的積極意義</a:t>
            </a:r>
            <a:r>
              <a:rPr lang="en-US" altLang="zh-TW" dirty="0">
                <a:latin typeface="+mn-ea"/>
                <a:ea typeface="+mn-ea"/>
              </a:rPr>
              <a:t>(3)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1819458-1F89-43C8-A810-CC552E099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407" y="3052251"/>
            <a:ext cx="10515600" cy="538344"/>
          </a:xfrm>
        </p:spPr>
        <p:txBody>
          <a:bodyPr>
            <a:noAutofit/>
          </a:bodyPr>
          <a:lstStyle/>
          <a:p>
            <a:r>
              <a:rPr lang="zh-TW" altLang="en-US" sz="3200">
                <a:solidFill>
                  <a:schemeClr val="bg1"/>
                </a:solidFill>
                <a:latin typeface="+mn-ea"/>
                <a:ea typeface="+mn-ea"/>
              </a:rPr>
              <a:t>第三節</a:t>
            </a:r>
            <a:endParaRPr 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856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C9E06F02-374E-4B94-A710-1C47616E4B34}"/>
              </a:ext>
            </a:extLst>
          </p:cNvPr>
          <p:cNvSpPr/>
          <p:nvPr/>
        </p:nvSpPr>
        <p:spPr>
          <a:xfrm>
            <a:off x="2417505" y="1221096"/>
            <a:ext cx="6943778" cy="3396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3F50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在香港，少數族裔人士的宗教、服飾、飲食、節慶等不同生活方式均受到保障</a:t>
            </a:r>
            <a:endParaRPr lang="en-US" altLang="zh-TW" sz="3200" dirty="0">
              <a:solidFill>
                <a:srgbClr val="3F50A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3F50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多元文化成功在香港兼容並生</a:t>
            </a:r>
          </a:p>
        </p:txBody>
      </p:sp>
      <p:sp>
        <p:nvSpPr>
          <p:cNvPr id="9" name="Rectangle: Top Corners Rounded 7">
            <a:extLst>
              <a:ext uri="{FF2B5EF4-FFF2-40B4-BE49-F238E27FC236}">
                <a16:creationId xmlns:a16="http://schemas.microsoft.com/office/drawing/2014/main" id="{BCAAC9C8-BAAD-4CB8-ACBC-A5A2D123137C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D8FEB7D-CB7B-4891-BE63-06C4A1D89516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507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C9E06F02-374E-4B94-A710-1C47616E4B34}"/>
              </a:ext>
            </a:extLst>
          </p:cNvPr>
          <p:cNvSpPr/>
          <p:nvPr/>
        </p:nvSpPr>
        <p:spPr>
          <a:xfrm>
            <a:off x="1086645" y="1207975"/>
            <a:ext cx="9696031" cy="4026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3F50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南亞裔人士信仰伊斯蘭教、印度教、錫克教等，其宗教場所座落在香港不同地區，如灣仔錫克教廟、九龍清真寺、跑馬地印度廟等</a:t>
            </a:r>
            <a:endParaRPr lang="en-US" altLang="zh-TW" sz="3200" dirty="0">
              <a:solidFill>
                <a:srgbClr val="3F50A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3F50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南亞裔人士可依其信仰在香港參加禮拜、舉行結婚、殯殮等儀式</a:t>
            </a:r>
            <a:endParaRPr lang="en-US" altLang="zh-TW" sz="3200" dirty="0">
              <a:solidFill>
                <a:srgbClr val="3F50A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3F50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這些宗教場所的建築各具特色，它們融入社區，構成香港多元的城市面貌</a:t>
            </a:r>
          </a:p>
        </p:txBody>
      </p:sp>
      <p:sp>
        <p:nvSpPr>
          <p:cNvPr id="9" name="Rectangle: Top Corners Rounded 7">
            <a:extLst>
              <a:ext uri="{FF2B5EF4-FFF2-40B4-BE49-F238E27FC236}">
                <a16:creationId xmlns:a16="http://schemas.microsoft.com/office/drawing/2014/main" id="{BCAAC9C8-BAAD-4CB8-ACBC-A5A2D123137C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D8FEB7D-CB7B-4891-BE63-06C4A1D89516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3630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7">
            <a:extLst>
              <a:ext uri="{FF2B5EF4-FFF2-40B4-BE49-F238E27FC236}">
                <a16:creationId xmlns:a16="http://schemas.microsoft.com/office/drawing/2014/main" id="{BCAAC9C8-BAAD-4CB8-ACBC-A5A2D123137C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D8FEB7D-CB7B-4891-BE63-06C4A1D89516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1490EC1-6A15-4961-B383-6B8C2EF27F8A}"/>
              </a:ext>
            </a:extLst>
          </p:cNvPr>
          <p:cNvSpPr/>
          <p:nvPr/>
        </p:nvSpPr>
        <p:spPr>
          <a:xfrm>
            <a:off x="1328255" y="549090"/>
            <a:ext cx="9019857" cy="52510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TW" altLang="en-US" sz="2800" b="1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分組活動</a:t>
            </a:r>
            <a:endParaRPr lang="en-US" altLang="zh-TW" sz="2800" b="1" dirty="0">
              <a:solidFill>
                <a:srgbClr val="3F50A4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每四位同學一組，每組揀選一個少數族裔的節日</a:t>
            </a:r>
            <a:r>
              <a:rPr lang="en-US" altLang="zh-TW" sz="28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可參考下頁的例子</a:t>
            </a:r>
            <a:r>
              <a:rPr lang="en-US" altLang="zh-TW" sz="28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上網找資料，或訪問邊身的少數族裔人士，向他們搜集所揀選節日的資料，將資料填在工作紙上</a:t>
            </a:r>
            <a:endParaRPr lang="en-US" altLang="zh-TW" sz="2800" dirty="0">
              <a:solidFill>
                <a:srgbClr val="3F50A4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完成後，各組輪流向全班同學分享，看看哪組分享得最好</a:t>
            </a:r>
          </a:p>
        </p:txBody>
      </p:sp>
    </p:spTree>
    <p:extLst>
      <p:ext uri="{BB962C8B-B14F-4D97-AF65-F5344CB8AC3E}">
        <p14:creationId xmlns:p14="http://schemas.microsoft.com/office/powerpoint/2010/main" val="71077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E53EAFF-9B47-48B3-A456-150E63EF1EF9}"/>
              </a:ext>
            </a:extLst>
          </p:cNvPr>
          <p:cNvSpPr/>
          <p:nvPr/>
        </p:nvSpPr>
        <p:spPr>
          <a:xfrm>
            <a:off x="543208" y="470780"/>
            <a:ext cx="10610661" cy="352179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84D1ACB8-4A75-4E47-A8A5-3DF6B25331CE}"/>
              </a:ext>
            </a:extLst>
          </p:cNvPr>
          <p:cNvSpPr/>
          <p:nvPr/>
        </p:nvSpPr>
        <p:spPr>
          <a:xfrm>
            <a:off x="6970978" y="4483837"/>
            <a:ext cx="1554480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完成</a:t>
            </a:r>
            <a:endParaRPr lang="en-HK" altLang="zh-TW" sz="2400" b="1" dirty="0"/>
          </a:p>
          <a:p>
            <a:pPr algn="ctr"/>
            <a:r>
              <a:rPr lang="zh-TW" altLang="en-US" sz="2400" b="1" dirty="0"/>
              <a:t>課堂工作紙</a:t>
            </a:r>
            <a:r>
              <a:rPr lang="en-US" altLang="zh-TW" sz="2400" b="1" dirty="0"/>
              <a:t>2</a:t>
            </a:r>
            <a:endParaRPr lang="en-HK" sz="2400" b="1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DDBA10A3-E1FF-472B-A4BD-2D780210AB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083" y="4749150"/>
            <a:ext cx="1014391" cy="1021742"/>
          </a:xfrm>
          <a:prstGeom prst="rect">
            <a:avLst/>
          </a:prstGeom>
        </p:spPr>
      </p:pic>
      <p:sp>
        <p:nvSpPr>
          <p:cNvPr id="9" name="Rectangle: Top Corners Rounded 7">
            <a:extLst>
              <a:ext uri="{FF2B5EF4-FFF2-40B4-BE49-F238E27FC236}">
                <a16:creationId xmlns:a16="http://schemas.microsoft.com/office/drawing/2014/main" id="{0F4B7C3A-3B77-4A76-A090-4118C4F09E21}"/>
              </a:ext>
            </a:extLst>
          </p:cNvPr>
          <p:cNvSpPr/>
          <p:nvPr/>
        </p:nvSpPr>
        <p:spPr>
          <a:xfrm rot="16200000">
            <a:off x="10946799" y="921181"/>
            <a:ext cx="198449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5C244-5A9C-4076-AA01-DF3998FB4474}"/>
              </a:ext>
            </a:extLst>
          </p:cNvPr>
          <p:cNvSpPr txBox="1"/>
          <p:nvPr/>
        </p:nvSpPr>
        <p:spPr>
          <a:xfrm>
            <a:off x="11681026" y="232456"/>
            <a:ext cx="5109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課堂活動</a:t>
            </a:r>
            <a:endParaRPr lang="en-HK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HK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947CDFF2-B11C-4CE8-957A-6D160B859CEC}"/>
              </a:ext>
            </a:extLst>
          </p:cNvPr>
          <p:cNvSpPr/>
          <p:nvPr/>
        </p:nvSpPr>
        <p:spPr>
          <a:xfrm>
            <a:off x="353084" y="232456"/>
            <a:ext cx="841972" cy="841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例</a:t>
            </a:r>
            <a:endParaRPr lang="en-US" sz="2800" b="1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A9710A1F-1254-45CC-9BA0-DA565CACDA8B}"/>
              </a:ext>
            </a:extLst>
          </p:cNvPr>
          <p:cNvSpPr/>
          <p:nvPr/>
        </p:nvSpPr>
        <p:spPr>
          <a:xfrm>
            <a:off x="1991763" y="922699"/>
            <a:ext cx="2037029" cy="102304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潑水節</a:t>
            </a:r>
            <a:endParaRPr lang="en-US" sz="3600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63B18E1-533F-4F30-AEE5-9A20BD71D6F4}"/>
              </a:ext>
            </a:extLst>
          </p:cNvPr>
          <p:cNvSpPr/>
          <p:nvPr/>
        </p:nvSpPr>
        <p:spPr>
          <a:xfrm>
            <a:off x="2796013" y="2405959"/>
            <a:ext cx="2037029" cy="10230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開齋節</a:t>
            </a:r>
            <a:endParaRPr lang="en-US" sz="3600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52287336-B552-4D2F-9865-CF7C1FBCE0FA}"/>
              </a:ext>
            </a:extLst>
          </p:cNvPr>
          <p:cNvSpPr/>
          <p:nvPr/>
        </p:nvSpPr>
        <p:spPr>
          <a:xfrm>
            <a:off x="4659518" y="1046430"/>
            <a:ext cx="2037029" cy="102304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達善節</a:t>
            </a:r>
            <a:endParaRPr lang="en-US" sz="3600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E566872-5458-4CE3-A2CE-39F0016C4A3F}"/>
              </a:ext>
            </a:extLst>
          </p:cNvPr>
          <p:cNvSpPr/>
          <p:nvPr/>
        </p:nvSpPr>
        <p:spPr>
          <a:xfrm>
            <a:off x="6096000" y="2377335"/>
            <a:ext cx="2037029" cy="10230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排燈節</a:t>
            </a:r>
            <a:endParaRPr lang="en-US" sz="3600" dirty="0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706B8C1-518C-43FD-B27D-7EF7A1F1536E}"/>
              </a:ext>
            </a:extLst>
          </p:cNvPr>
          <p:cNvSpPr/>
          <p:nvPr/>
        </p:nvSpPr>
        <p:spPr>
          <a:xfrm>
            <a:off x="7758295" y="1077453"/>
            <a:ext cx="2037029" cy="10230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水燈節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50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234447" y="1177888"/>
            <a:ext cx="11534000" cy="5209929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在香港，少數族裔人士的宗教、服飾、飲食、節慶等不同生活方式均受到保障，多元文化成功在香港兼容並生。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南亞裔人士信仰伊斯蘭教、印度教、錫克教等，其宗教場所座落在香港不同地區，如灣仔錫克教廟、九龍清真寺、跑馬地印度廟等。</a:t>
            </a:r>
          </a:p>
          <a:p>
            <a:pPr marL="571500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南亞裔人士可依其信仰在香港參加禮拜、舉行結婚、殯殮等儀式，這些宗教場所的建築各具特色，它們融入社區，構成香港多元的城市面貌。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664967" y="248171"/>
            <a:ext cx="1575547" cy="9297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小結</a:t>
            </a:r>
            <a:endParaRPr lang="en-HK" sz="4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A262A-7F70-4A06-9D7A-3DCAF9EC1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611" y="386564"/>
            <a:ext cx="717026" cy="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83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4">
            <a:extLst>
              <a:ext uri="{FF2B5EF4-FFF2-40B4-BE49-F238E27FC236}">
                <a16:creationId xmlns:a16="http://schemas.microsoft.com/office/drawing/2014/main" id="{C4B1735C-3B34-4D70-94B4-15487CC190A8}"/>
              </a:ext>
            </a:extLst>
          </p:cNvPr>
          <p:cNvSpPr/>
          <p:nvPr/>
        </p:nvSpPr>
        <p:spPr>
          <a:xfrm>
            <a:off x="2866033" y="1425167"/>
            <a:ext cx="2743200" cy="92971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課後活動 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FA97F02E-3C26-4C70-B81E-391970CF7BE3}"/>
              </a:ext>
            </a:extLst>
          </p:cNvPr>
          <p:cNvSpPr/>
          <p:nvPr/>
        </p:nvSpPr>
        <p:spPr>
          <a:xfrm>
            <a:off x="2344646" y="2354884"/>
            <a:ext cx="6574502" cy="1601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3F50A4"/>
                </a:solidFill>
              </a:rPr>
              <a:t>閱讀資料，認識香港</a:t>
            </a:r>
            <a:r>
              <a:rPr lang="zh-TW" altLang="en-US" sz="2800" b="1" dirty="0">
                <a:solidFill>
                  <a:srgbClr val="3F50A4"/>
                </a:solidFill>
              </a:rPr>
              <a:t>主張族裔平等、反對種族歧視</a:t>
            </a:r>
            <a:r>
              <a:rPr lang="zh-TW" altLang="en-US" sz="2800" dirty="0">
                <a:solidFill>
                  <a:srgbClr val="3F50A4"/>
                </a:solidFill>
              </a:rPr>
              <a:t>的政策。</a:t>
            </a:r>
            <a:endParaRPr lang="en-HK" dirty="0">
              <a:noFill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CCEB56-2DB0-4365-ABFB-C8117E963D15}"/>
              </a:ext>
            </a:extLst>
          </p:cNvPr>
          <p:cNvSpPr txBox="1">
            <a:spLocks/>
          </p:cNvSpPr>
          <p:nvPr/>
        </p:nvSpPr>
        <p:spPr>
          <a:xfrm>
            <a:off x="972209" y="7366441"/>
            <a:ext cx="10848051" cy="21700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856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79" y="1644124"/>
            <a:ext cx="9384364" cy="4623325"/>
          </a:xfrm>
          <a:prstGeom prst="rect">
            <a:avLst/>
          </a:prstGeom>
        </p:spPr>
      </p:pic>
      <p:sp>
        <p:nvSpPr>
          <p:cNvPr id="7" name="文本框 8">
            <a:extLst>
              <a:ext uri="{FF2B5EF4-FFF2-40B4-BE49-F238E27FC236}">
                <a16:creationId xmlns:a16="http://schemas.microsoft.com/office/drawing/2014/main" id="{735AD1FD-98FC-4506-8B6A-A103DC090D3E}"/>
              </a:ext>
            </a:extLst>
          </p:cNvPr>
          <p:cNvSpPr txBox="1"/>
          <p:nvPr/>
        </p:nvSpPr>
        <p:spPr>
          <a:xfrm>
            <a:off x="440979" y="426110"/>
            <a:ext cx="109065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2020</a:t>
            </a:r>
            <a:r>
              <a:rPr lang="zh-CN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CN" altLang="en-US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香港特別行政區</a:t>
            </a:r>
            <a:r>
              <a:rPr lang="zh-CN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行政長官年度施政報告中，</a:t>
            </a:r>
            <a:r>
              <a:rPr lang="zh-HK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加強支援少數族群</a:t>
            </a:r>
            <a:r>
              <a:rPr lang="zh-HK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CN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被列為</a:t>
            </a:r>
            <a:r>
              <a:rPr lang="zh-HK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持續改善民生</a:t>
            </a:r>
            <a:r>
              <a:rPr lang="zh-HK" alt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CN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的條款而</a:t>
            </a:r>
            <a:r>
              <a:rPr lang="zh-CN" altLang="en-US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專門</a:t>
            </a:r>
            <a:r>
              <a:rPr lang="zh-CN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闡述。</a:t>
            </a:r>
            <a:r>
              <a:rPr lang="en-US" altLang="zh-CN" sz="3200" kern="100" dirty="0">
                <a:solidFill>
                  <a:schemeClr val="tx2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CN" altLang="zh-CN" sz="3200" kern="100" dirty="0">
              <a:solidFill>
                <a:schemeClr val="tx2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01324CA-CB29-450E-BC71-952FC5611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249" y="4300940"/>
            <a:ext cx="1335024" cy="1335024"/>
          </a:xfrm>
          <a:prstGeom prst="rect">
            <a:avLst/>
          </a:prstGeom>
        </p:spPr>
      </p:pic>
      <p:sp>
        <p:nvSpPr>
          <p:cNvPr id="14" name="Oval 3">
            <a:hlinkClick r:id="rId2"/>
            <a:extLst>
              <a:ext uri="{FF2B5EF4-FFF2-40B4-BE49-F238E27FC236}">
                <a16:creationId xmlns:a16="http://schemas.microsoft.com/office/drawing/2014/main" id="{0AF278A6-22B3-4003-8738-7CAF7B23D09A}"/>
              </a:ext>
            </a:extLst>
          </p:cNvPr>
          <p:cNvSpPr/>
          <p:nvPr/>
        </p:nvSpPr>
        <p:spPr>
          <a:xfrm>
            <a:off x="10020914" y="2933034"/>
            <a:ext cx="1133856" cy="113385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按此閱讀</a:t>
            </a:r>
            <a:endParaRPr lang="en-HK" sz="2400" b="1" dirty="0"/>
          </a:p>
        </p:txBody>
      </p:sp>
      <p:sp>
        <p:nvSpPr>
          <p:cNvPr id="8" name="Rectangle: Top Corners Rounded 3">
            <a:extLst>
              <a:ext uri="{FF2B5EF4-FFF2-40B4-BE49-F238E27FC236}">
                <a16:creationId xmlns:a16="http://schemas.microsoft.com/office/drawing/2014/main" id="{C599A317-8C07-4080-9138-B795A7FB2549}"/>
              </a:ext>
            </a:extLst>
          </p:cNvPr>
          <p:cNvSpPr/>
          <p:nvPr/>
        </p:nvSpPr>
        <p:spPr>
          <a:xfrm rot="16200000">
            <a:off x="11073046" y="784802"/>
            <a:ext cx="1711737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2AB4DC0-C9C0-4A9B-BD71-963A740148BC}"/>
              </a:ext>
            </a:extLst>
          </p:cNvPr>
          <p:cNvSpPr txBox="1"/>
          <p:nvPr/>
        </p:nvSpPr>
        <p:spPr>
          <a:xfrm>
            <a:off x="11670894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91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304D99C7-1D80-40A9-BE8B-66B402C6055E}"/>
              </a:ext>
            </a:extLst>
          </p:cNvPr>
          <p:cNvSpPr/>
          <p:nvPr/>
        </p:nvSpPr>
        <p:spPr>
          <a:xfrm>
            <a:off x="227023" y="1299076"/>
            <a:ext cx="11811525" cy="484316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少數族裔人士在實際生活中，一些少數族裔會遇到語言、教育、收入、就業、升學、公共參與等問題難以融入社會</a:t>
            </a:r>
          </a:p>
          <a:p>
            <a:pPr marL="571500" indent="-571500" algn="just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理性、共融、包容、多元、自由、開放是香港社會的重要的價值，也是香港長期繁榮穩定的基石</a:t>
            </a:r>
          </a:p>
          <a:p>
            <a:pPr marL="571500" indent="-571500" algn="just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為少數族裔人士全面提供支援，讓他們享有平等機會，融入社會，是香港核心價值的具體體現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703860-C63D-4BBA-A451-E4A403280A61}"/>
              </a:ext>
            </a:extLst>
          </p:cNvPr>
          <p:cNvSpPr/>
          <p:nvPr/>
        </p:nvSpPr>
        <p:spPr>
          <a:xfrm>
            <a:off x="619786" y="470298"/>
            <a:ext cx="1961461" cy="9537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小知識</a:t>
            </a:r>
            <a:endParaRPr lang="en-HK" sz="2800" b="1" dirty="0"/>
          </a:p>
        </p:txBody>
      </p:sp>
    </p:spTree>
    <p:extLst>
      <p:ext uri="{BB962C8B-B14F-4D97-AF65-F5344CB8AC3E}">
        <p14:creationId xmlns:p14="http://schemas.microsoft.com/office/powerpoint/2010/main" val="276735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922255" y="497941"/>
            <a:ext cx="9871787" cy="5685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香港特別行政區政府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：致力建立關愛共融社會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少數族裔事務督導委員會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：支援少數族裔人士加強統籌政府跨局和跨部門的內部協作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民政事務總署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：設立促進種族和諧委員會，負責就有關少數族裔的事宜向政府提供意見</a:t>
            </a:r>
          </a:p>
          <a:p>
            <a:pPr marL="571500" marR="0" lvl="0" indent="-571500" algn="just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民政事務總署的種族關係組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50A4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：與非政府機構及地區組織合作，為少數族裔人士提供多項支援服務，協助他們融入社會和獲取公共服務</a:t>
            </a:r>
          </a:p>
        </p:txBody>
      </p:sp>
      <p:sp>
        <p:nvSpPr>
          <p:cNvPr id="11" name="Rectangle: Top Corners Rounded 3">
            <a:extLst>
              <a:ext uri="{FF2B5EF4-FFF2-40B4-BE49-F238E27FC236}">
                <a16:creationId xmlns:a16="http://schemas.microsoft.com/office/drawing/2014/main" id="{BE5BA5C3-1857-47B8-BF5D-D2E17C4EBA34}"/>
              </a:ext>
            </a:extLst>
          </p:cNvPr>
          <p:cNvSpPr/>
          <p:nvPr/>
        </p:nvSpPr>
        <p:spPr>
          <a:xfrm rot="16200000">
            <a:off x="11073046" y="784802"/>
            <a:ext cx="1711737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48B6571C-38A1-4F62-90F2-A5619029E7CD}"/>
              </a:ext>
            </a:extLst>
          </p:cNvPr>
          <p:cNvSpPr txBox="1"/>
          <p:nvPr/>
        </p:nvSpPr>
        <p:spPr>
          <a:xfrm>
            <a:off x="11670894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1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标题 1">
            <a:extLst>
              <a:ext uri="{FF2B5EF4-FFF2-40B4-BE49-F238E27FC236}">
                <a16:creationId xmlns:a16="http://schemas.microsoft.com/office/drawing/2014/main" id="{66619EBE-4354-4EA1-99F3-92419E47F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36" y="186952"/>
            <a:ext cx="4905495" cy="994172"/>
          </a:xfrm>
        </p:spPr>
        <p:txBody>
          <a:bodyPr>
            <a:noAutofit/>
          </a:bodyPr>
          <a:lstStyle/>
          <a:p>
            <a:r>
              <a:rPr lang="zh-TW" altLang="en-US" spc="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促進不同族裔交流</a:t>
            </a:r>
          </a:p>
        </p:txBody>
      </p:sp>
      <p:sp>
        <p:nvSpPr>
          <p:cNvPr id="145411" name="内容占位符 2">
            <a:extLst>
              <a:ext uri="{FF2B5EF4-FFF2-40B4-BE49-F238E27FC236}">
                <a16:creationId xmlns:a16="http://schemas.microsoft.com/office/drawing/2014/main" id="{0276AB3F-043C-4B6F-ABA3-A37698E30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985" y="1188886"/>
            <a:ext cx="11143851" cy="29764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民政事務總署推出</a:t>
            </a:r>
            <a:r>
              <a:rPr lang="zh-HK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地區為本</a:t>
            </a:r>
            <a:r>
              <a:rPr lang="zh-HK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種族融</a:t>
            </a:r>
            <a:r>
              <a:rPr lang="zh-TW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計</a:t>
            </a:r>
            <a:r>
              <a:rPr lang="zh-TW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劃</a:t>
            </a:r>
            <a:r>
              <a:rPr lang="zh-CN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目標是推動香港定居的少數族裔人士和本地居民溝通和交流。邀請非政府機構舉辦</a:t>
            </a:r>
            <a:r>
              <a:rPr lang="zh-HK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地區為本</a:t>
            </a:r>
            <a:r>
              <a:rPr lang="zh-HK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的活動，在地區層面促進種族和諧，增</a:t>
            </a:r>
            <a:r>
              <a:rPr lang="zh-TW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加參加者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對其他</a:t>
            </a:r>
            <a:r>
              <a:rPr lang="zh-TW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族裔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文化的認</a:t>
            </a:r>
            <a:r>
              <a:rPr lang="zh-TW" altLang="en-US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識</a:t>
            </a:r>
            <a:r>
              <a:rPr lang="zh-CN" altLang="zh-CN" sz="28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，提升少數族裔參加者的能力，使他們更能融入社區。</a:t>
            </a:r>
            <a:endParaRPr lang="en-US" altLang="zh-CN" sz="28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5500"/>
              </a:lnSpc>
              <a:spcBef>
                <a:spcPts val="0"/>
              </a:spcBef>
            </a:pPr>
            <a:endParaRPr lang="en-US" altLang="zh-CN" sz="1500" dirty="0">
              <a:solidFill>
                <a:srgbClr val="5E5E5E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76E3B07A-08C9-46BD-85D2-641C4D93811A}"/>
              </a:ext>
            </a:extLst>
          </p:cNvPr>
          <p:cNvSpPr txBox="1">
            <a:spLocks noChangeArrowheads="1"/>
          </p:cNvSpPr>
          <p:nvPr/>
        </p:nvSpPr>
        <p:spPr>
          <a:xfrm>
            <a:off x="539293" y="5603064"/>
            <a:ext cx="6448192" cy="816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非政府機構於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2019-20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年度</a:t>
            </a:r>
            <a:endParaRPr lang="en-US" altLang="zh-CN" sz="2400" dirty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舉辦了不同種類的活動促進不同族裔的融合</a:t>
            </a:r>
            <a:endParaRPr lang="en-US" altLang="zh-CN" sz="2400" dirty="0">
              <a:solidFill>
                <a:schemeClr val="tx1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2" name="Rectangle: Top Corners Rounded 3">
            <a:extLst>
              <a:ext uri="{FF2B5EF4-FFF2-40B4-BE49-F238E27FC236}">
                <a16:creationId xmlns:a16="http://schemas.microsoft.com/office/drawing/2014/main" id="{A09897EA-BA3D-4F36-AAC2-446F4271E4D2}"/>
              </a:ext>
            </a:extLst>
          </p:cNvPr>
          <p:cNvSpPr/>
          <p:nvPr/>
        </p:nvSpPr>
        <p:spPr>
          <a:xfrm rot="16200000">
            <a:off x="11073046" y="784802"/>
            <a:ext cx="1711737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3D0F2A7-C549-4477-8464-FCCC3CC5C6D6}"/>
              </a:ext>
            </a:extLst>
          </p:cNvPr>
          <p:cNvSpPr txBox="1"/>
          <p:nvPr/>
        </p:nvSpPr>
        <p:spPr>
          <a:xfrm>
            <a:off x="11670894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B14DC60-95D9-424A-9A30-A593D99AB6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888" y="4774983"/>
            <a:ext cx="1335024" cy="1335024"/>
          </a:xfrm>
          <a:prstGeom prst="rect">
            <a:avLst/>
          </a:prstGeom>
        </p:spPr>
      </p:pic>
      <p:pic>
        <p:nvPicPr>
          <p:cNvPr id="14" name="圖片 13">
            <a:hlinkClick r:id="rId4"/>
            <a:extLst>
              <a:ext uri="{FF2B5EF4-FFF2-40B4-BE49-F238E27FC236}">
                <a16:creationId xmlns:a16="http://schemas.microsoft.com/office/drawing/2014/main" id="{802CB56C-9CA1-4082-8BBF-79C452E8B939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5309" y="4412795"/>
            <a:ext cx="2644305" cy="1598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3">
            <a:hlinkClick r:id="rId6"/>
            <a:extLst>
              <a:ext uri="{FF2B5EF4-FFF2-40B4-BE49-F238E27FC236}">
                <a16:creationId xmlns:a16="http://schemas.microsoft.com/office/drawing/2014/main" id="{5732EDAE-D33F-4DE3-807E-78F972CDF15D}"/>
              </a:ext>
            </a:extLst>
          </p:cNvPr>
          <p:cNvSpPr/>
          <p:nvPr/>
        </p:nvSpPr>
        <p:spPr>
          <a:xfrm>
            <a:off x="8475161" y="4816509"/>
            <a:ext cx="1133856" cy="113385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按此觀看</a:t>
            </a:r>
            <a:endParaRPr lang="en-HK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EE6A-B2D1-2146-8CCB-A306E828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9" y="286740"/>
            <a:ext cx="2383730" cy="67077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ea"/>
                <a:ea typeface="+mn-ea"/>
              </a:rPr>
              <a:t>探究問題</a:t>
            </a:r>
            <a:endParaRPr lang="en-US" sz="4000" dirty="0">
              <a:latin typeface="+mn-ea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448B0-0DD6-468F-B3EB-FB5DFECB38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676" y="1328596"/>
            <a:ext cx="1275615" cy="127561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E465B4-D929-44F8-9F17-0C907EC8CAE6}"/>
              </a:ext>
            </a:extLst>
          </p:cNvPr>
          <p:cNvSpPr txBox="1">
            <a:spLocks/>
          </p:cNvSpPr>
          <p:nvPr/>
        </p:nvSpPr>
        <p:spPr>
          <a:xfrm>
            <a:off x="189789" y="950889"/>
            <a:ext cx="11615930" cy="543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</a:rPr>
              <a:t>香港多元文化的特徵對香港社會的積極意義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altLang="zh-TW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文化多樣性：飲食、宗教、建築、藝術節目、旅遊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立足傳統和推陳出新：電視、小說、時裝、服飾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促進不同族裔融和共處：香港人口構成、語言、宗教、飲食文化、衣服文化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altLang="zh-TW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培養世界視野的公民素質：弘揚中國傳統思想、學習國學</a:t>
            </a:r>
            <a:r>
              <a:rPr lang="en-US" altLang="zh-TW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zh-TW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儒家思想、推動保育、發揮香港在國家在開放的角色</a:t>
            </a:r>
          </a:p>
        </p:txBody>
      </p:sp>
    </p:spTree>
    <p:extLst>
      <p:ext uri="{BB962C8B-B14F-4D97-AF65-F5344CB8AC3E}">
        <p14:creationId xmlns:p14="http://schemas.microsoft.com/office/powerpoint/2010/main" val="3449069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>
            <a:extLst>
              <a:ext uri="{FF2B5EF4-FFF2-40B4-BE49-F238E27FC236}">
                <a16:creationId xmlns:a16="http://schemas.microsoft.com/office/drawing/2014/main" id="{9A6A3F7C-3405-4FFA-8B6A-7950659B4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5399" y="305851"/>
            <a:ext cx="7013139" cy="800086"/>
          </a:xfrm>
        </p:spPr>
        <p:txBody>
          <a:bodyPr>
            <a:noAutofit/>
          </a:bodyPr>
          <a:lstStyle/>
          <a:p>
            <a:r>
              <a:rPr lang="zh-TW" altLang="en-US" sz="4000" spc="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主張族裔平等，反對種族歧視</a:t>
            </a:r>
            <a:endParaRPr lang="zh-CN" altLang="en-US" sz="4000" spc="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137219" name="内容占位符 2">
            <a:extLst>
              <a:ext uri="{FF2B5EF4-FFF2-40B4-BE49-F238E27FC236}">
                <a16:creationId xmlns:a16="http://schemas.microsoft.com/office/drawing/2014/main" id="{FEFC11F3-E981-455D-8FDF-63758B7174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773" y="1163088"/>
            <a:ext cx="8017726" cy="53890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44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由於對某些族群的風俗、文化和語言不太熟悉，這或會使人對這些種族群體產生偏見和定型的看法</a:t>
            </a:r>
            <a:r>
              <a:rPr lang="zh-TW" altLang="en-US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這些偏見有時會引致歧視、騷擾及中傷</a:t>
            </a:r>
            <a:endParaRPr lang="en-US" altLang="zh-CN" sz="32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ts val="44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為保障所有人士不會因他們的種族而遭受歧視、騷擾或中傷，香港</a:t>
            </a:r>
            <a:r>
              <a:rPr lang="en-US" altLang="zh-CN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CN" altLang="en-US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種族歧視條例</a:t>
            </a:r>
            <a:r>
              <a:rPr lang="en-US" altLang="zh-CN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CN" altLang="en-US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於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2009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CN" altLang="en-US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起全面生效</a:t>
            </a:r>
            <a:endParaRPr lang="en-US" altLang="zh-CN" sz="32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ts val="44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香港特別行政區政府平等機會委員會負責執行</a:t>
            </a:r>
          </a:p>
        </p:txBody>
      </p:sp>
      <p:pic>
        <p:nvPicPr>
          <p:cNvPr id="137220" name="图片 4">
            <a:extLst>
              <a:ext uri="{FF2B5EF4-FFF2-40B4-BE49-F238E27FC236}">
                <a16:creationId xmlns:a16="http://schemas.microsoft.com/office/drawing/2014/main" id="{7C35A44E-250A-421A-9105-F493E787A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9016" y="1163089"/>
            <a:ext cx="2833306" cy="399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文本框 6">
            <a:extLst>
              <a:ext uri="{FF2B5EF4-FFF2-40B4-BE49-F238E27FC236}">
                <a16:creationId xmlns:a16="http://schemas.microsoft.com/office/drawing/2014/main" id="{27F00773-C6AC-4614-BF4E-0E916A045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708" y="5159627"/>
            <a:ext cx="30379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平機會經諮詢公眾及持份者後，制訂了這實務守則。守則旨在解釋法例，並就如何在僱傭範疇遵守</a:t>
            </a:r>
            <a:r>
              <a:rPr lang="en-US" altLang="zh-CN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CN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種族歧視條例</a:t>
            </a:r>
            <a:r>
              <a:rPr lang="en-US" altLang="zh-CN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CN" altLang="en-US" sz="1600" dirty="0">
                <a:latin typeface="DFKai-SB" panose="03000509000000000000" pitchFamily="65" charset="-120"/>
                <a:ea typeface="DFKai-SB" panose="03000509000000000000" pitchFamily="65" charset="-120"/>
              </a:rPr>
              <a:t>提供實用指引，促進工作間的種族平等 </a:t>
            </a:r>
          </a:p>
        </p:txBody>
      </p:sp>
      <p:sp>
        <p:nvSpPr>
          <p:cNvPr id="9" name="Rectangle: Top Corners Rounded 10">
            <a:extLst>
              <a:ext uri="{FF2B5EF4-FFF2-40B4-BE49-F238E27FC236}">
                <a16:creationId xmlns:a16="http://schemas.microsoft.com/office/drawing/2014/main" id="{DAB3D6EC-39B6-4035-97FA-7FC1E0C7E629}"/>
              </a:ext>
            </a:extLst>
          </p:cNvPr>
          <p:cNvSpPr/>
          <p:nvPr/>
        </p:nvSpPr>
        <p:spPr>
          <a:xfrm rot="16200000">
            <a:off x="11106475" y="761506"/>
            <a:ext cx="1665144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1E1FD42-D60E-4E2F-8087-799D0EB502AF}"/>
              </a:ext>
            </a:extLst>
          </p:cNvPr>
          <p:cNvSpPr txBox="1"/>
          <p:nvPr/>
        </p:nvSpPr>
        <p:spPr>
          <a:xfrm>
            <a:off x="11681026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887658" y="1246444"/>
            <a:ext cx="9992408" cy="32990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zh-TW" altLang="en-US" sz="3600" dirty="0">
                <a:solidFill>
                  <a:srgbClr val="3F5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香港特區政府如何在不同層面支援少數族裔？你認為香港特區政府在促進不同族裔融入香港生活的支援是否足夠？為甚麼？</a:t>
            </a:r>
            <a:endParaRPr lang="en-HK" dirty="0">
              <a:noFill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594C9F-71E6-4208-9D0F-81CA1E1E2913}"/>
              </a:ext>
            </a:extLst>
          </p:cNvPr>
          <p:cNvSpPr/>
          <p:nvPr/>
        </p:nvSpPr>
        <p:spPr>
          <a:xfrm rot="16200000">
            <a:off x="11106475" y="761506"/>
            <a:ext cx="1665144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226DFB-E928-42E0-A688-349A61A9365D}"/>
              </a:ext>
            </a:extLst>
          </p:cNvPr>
          <p:cNvSpPr txBox="1"/>
          <p:nvPr/>
        </p:nvSpPr>
        <p:spPr>
          <a:xfrm>
            <a:off x="11681026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課後活動</a:t>
            </a:r>
            <a:endParaRPr lang="en-HK" altLang="zh-TW" sz="2400" b="1" dirty="0">
              <a:solidFill>
                <a:schemeClr val="bg1"/>
              </a:solidFill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D42C0271-168A-4ED5-88E3-C168064E09AB}"/>
              </a:ext>
            </a:extLst>
          </p:cNvPr>
          <p:cNvSpPr/>
          <p:nvPr/>
        </p:nvSpPr>
        <p:spPr>
          <a:xfrm>
            <a:off x="8009412" y="4493461"/>
            <a:ext cx="1556620" cy="15523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完成</a:t>
            </a:r>
            <a:endParaRPr lang="en-HK" altLang="zh-TW" sz="2400" b="1" dirty="0"/>
          </a:p>
          <a:p>
            <a:pPr algn="ctr"/>
            <a:r>
              <a:rPr lang="zh-TW" altLang="en-US" sz="2400" b="1" dirty="0"/>
              <a:t>課後工作紙</a:t>
            </a:r>
            <a:endParaRPr lang="en-HK" sz="2400" b="1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829BC26-A575-4458-A8E9-ED2CA54687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079" y="4772012"/>
            <a:ext cx="1273817" cy="12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38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82105" y="1470211"/>
            <a:ext cx="11587076" cy="5037795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語言問題影響少數族裔人士融入本地社群及使用公共服務。</a:t>
            </a: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香港特別行政區政府加強對少數族裔人士的支援服務，提供以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少數族裔人士語言廣播的電台節目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等，協助他們融入社會。</a:t>
            </a:r>
          </a:p>
          <a:p>
            <a:pPr marL="571500" indent="-571500" algn="just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香港所有的公私營醫療機構也提供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語言翻譯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，方便少數族裔人士就醫。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73694E1-613D-49F6-9E42-653E9CF4D41D}"/>
              </a:ext>
            </a:extLst>
          </p:cNvPr>
          <p:cNvSpPr/>
          <p:nvPr/>
        </p:nvSpPr>
        <p:spPr>
          <a:xfrm>
            <a:off x="1466849" y="537882"/>
            <a:ext cx="2806387" cy="9297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本課總結</a:t>
            </a:r>
            <a:endParaRPr lang="en-HK" sz="4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A262A-7F70-4A06-9D7A-3DCAF9EC1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954" y="676275"/>
            <a:ext cx="717026" cy="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8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234447" y="897230"/>
            <a:ext cx="11534000" cy="5209929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在香港，少數族裔人士的宗教、服飾、飲食、節慶等不同生活方式均受到保障，多元文化成功在香港兼容並生。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南亞裔人士信仰伊斯蘭教、印度教、錫克教等，其宗教場所座落在香港不同地區，如灣仔錫克教廟、九龍清真寺、跑馬地印度廟等。</a:t>
            </a:r>
          </a:p>
          <a:p>
            <a:pPr marL="571500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南亞裔人士可依其信仰在香港參加禮拜、舉行結婚、殯殮等儀式，這些宗教場所的建築各具特色，它們融入社區，構成香港多元的城市面貌。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0254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4">
            <a:extLst>
              <a:ext uri="{FF2B5EF4-FFF2-40B4-BE49-F238E27FC236}">
                <a16:creationId xmlns:a16="http://schemas.microsoft.com/office/drawing/2014/main" id="{C4B1735C-3B34-4D70-94B4-15487CC190A8}"/>
              </a:ext>
            </a:extLst>
          </p:cNvPr>
          <p:cNvSpPr/>
          <p:nvPr/>
        </p:nvSpPr>
        <p:spPr>
          <a:xfrm>
            <a:off x="2866033" y="1425167"/>
            <a:ext cx="2743200" cy="92971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延伸活動 </a:t>
            </a: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FA97F02E-3C26-4C70-B81E-391970CF7BE3}"/>
              </a:ext>
            </a:extLst>
          </p:cNvPr>
          <p:cNvSpPr/>
          <p:nvPr/>
        </p:nvSpPr>
        <p:spPr>
          <a:xfrm>
            <a:off x="2344646" y="2354884"/>
            <a:ext cx="6574502" cy="1601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3F50A4"/>
                </a:solidFill>
              </a:rPr>
              <a:t>觀看影片，認識在香港生活的少數族裔的奮鬥故事。</a:t>
            </a:r>
            <a:endParaRPr lang="en-HK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45381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B56B0371-3901-45D5-9514-39A6A3F9DF70}"/>
              </a:ext>
            </a:extLst>
          </p:cNvPr>
          <p:cNvSpPr txBox="1"/>
          <p:nvPr/>
        </p:nvSpPr>
        <p:spPr>
          <a:xfrm>
            <a:off x="763005" y="369406"/>
            <a:ext cx="85982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香港電台電視台《日常8點半》〈</a:t>
            </a:r>
            <a:r>
              <a:rPr lang="en-US" sz="2400" dirty="0" err="1"/>
              <a:t>少數族裔在港追夢的故事</a:t>
            </a:r>
            <a:r>
              <a:rPr lang="en-US" sz="2400" dirty="0"/>
              <a:t>〉</a:t>
            </a:r>
          </a:p>
          <a:p>
            <a:r>
              <a:rPr lang="en-US" sz="2400" dirty="0"/>
              <a:t>(</a:t>
            </a:r>
            <a:r>
              <a:rPr lang="zh-TW" altLang="en-US" sz="2400" dirty="0"/>
              <a:t>時間：</a:t>
            </a:r>
            <a:r>
              <a:rPr lang="en-US" sz="2400" dirty="0"/>
              <a:t>14:00</a:t>
            </a:r>
            <a:r>
              <a:rPr lang="zh-TW" altLang="en-US" sz="2400" dirty="0"/>
              <a:t>至</a:t>
            </a:r>
            <a:r>
              <a:rPr lang="en-US" sz="2400" dirty="0"/>
              <a:t>33:00)</a:t>
            </a:r>
          </a:p>
        </p:txBody>
      </p:sp>
      <p:pic>
        <p:nvPicPr>
          <p:cNvPr id="3" name="線上媒體 2" title="日常8點半：第一百七十九集">
            <a:hlinkClick r:id="" action="ppaction://media"/>
            <a:extLst>
              <a:ext uri="{FF2B5EF4-FFF2-40B4-BE49-F238E27FC236}">
                <a16:creationId xmlns:a16="http://schemas.microsoft.com/office/drawing/2014/main" id="{961286E8-BC1E-4AA4-B217-E93CC049FE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0729" y="1303321"/>
            <a:ext cx="9080996" cy="51307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A12EDC-98C4-4376-A4A0-71766B6F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59" y="4812948"/>
            <a:ext cx="1402910" cy="14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B56B0371-3901-45D5-9514-39A6A3F9DF70}"/>
              </a:ext>
            </a:extLst>
          </p:cNvPr>
          <p:cNvSpPr txBox="1"/>
          <p:nvPr/>
        </p:nvSpPr>
        <p:spPr>
          <a:xfrm>
            <a:off x="763005" y="369406"/>
            <a:ext cx="8598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團結香港基金</a:t>
            </a:r>
            <a:r>
              <a:rPr lang="en-US" altLang="zh-TW" sz="2400" dirty="0"/>
              <a:t>《</a:t>
            </a:r>
            <a:r>
              <a:rPr lang="zh-TW" altLang="en-US" sz="2400" dirty="0"/>
              <a:t>香港人．香港情</a:t>
            </a:r>
            <a:r>
              <a:rPr lang="en-US" altLang="zh-TW" sz="2400" dirty="0"/>
              <a:t>》〈</a:t>
            </a:r>
            <a:r>
              <a:rPr lang="zh-TW" altLang="en-US" sz="2400" dirty="0"/>
              <a:t>我是香港人</a:t>
            </a:r>
            <a:r>
              <a:rPr lang="en-US" altLang="zh-TW" sz="2400" dirty="0"/>
              <a:t>〉</a:t>
            </a:r>
            <a:endParaRPr lang="en-US" sz="2400" dirty="0"/>
          </a:p>
        </p:txBody>
      </p:sp>
      <p:pic>
        <p:nvPicPr>
          <p:cNvPr id="4" name="線上媒體 3" title="《香港人．香港情》我是香港人">
            <a:hlinkClick r:id="" action="ppaction://media"/>
            <a:extLst>
              <a:ext uri="{FF2B5EF4-FFF2-40B4-BE49-F238E27FC236}">
                <a16:creationId xmlns:a16="http://schemas.microsoft.com/office/drawing/2014/main" id="{6CBA9A21-9E42-409F-A35F-405306D09D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6797" y="831071"/>
            <a:ext cx="9279298" cy="524280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45F9F06-D358-4CF9-B631-DCE5D56A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87" y="4529645"/>
            <a:ext cx="1544230" cy="154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3B9AE9-1AEB-4BD3-99A9-647F2F8332AB}"/>
              </a:ext>
            </a:extLst>
          </p:cNvPr>
          <p:cNvSpPr/>
          <p:nvPr/>
        </p:nvSpPr>
        <p:spPr>
          <a:xfrm>
            <a:off x="382106" y="140508"/>
            <a:ext cx="2650805" cy="8463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參考資料</a:t>
            </a:r>
            <a:endParaRPr lang="en-HK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620AE8D-BDEB-4C46-9651-5CB5FC1F3CEE}"/>
              </a:ext>
            </a:extLst>
          </p:cNvPr>
          <p:cNvSpPr txBox="1"/>
          <p:nvPr/>
        </p:nvSpPr>
        <p:spPr>
          <a:xfrm>
            <a:off x="178258" y="993747"/>
            <a:ext cx="12013742" cy="554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教育局課程發展處通識教育組</a:t>
            </a:r>
            <a:r>
              <a:rPr lang="en-US" altLang="zh-TW" dirty="0"/>
              <a:t>(2017)《</a:t>
            </a:r>
            <a:r>
              <a:rPr lang="zh-TW" altLang="en-US" dirty="0"/>
              <a:t>通識教育科課程資源冊系列：今日香港</a:t>
            </a:r>
            <a:r>
              <a:rPr lang="en-US" altLang="zh-TW" dirty="0"/>
              <a:t>》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en-US" altLang="zh-TW" dirty="0"/>
              <a:t>〈</a:t>
            </a:r>
            <a:r>
              <a:rPr lang="zh-TW" altLang="en-US" dirty="0"/>
              <a:t>香港便覽</a:t>
            </a:r>
            <a:r>
              <a:rPr lang="en-US" altLang="zh-TW" dirty="0"/>
              <a:t>〉《</a:t>
            </a:r>
            <a:r>
              <a:rPr lang="zh-TW" altLang="en-US" dirty="0"/>
              <a:t>香港年報</a:t>
            </a:r>
            <a:r>
              <a:rPr lang="en-US" altLang="zh-TW" dirty="0"/>
              <a:t>2020》</a:t>
            </a:r>
            <a:r>
              <a:rPr lang="en-US" altLang="zh-TW" dirty="0">
                <a:hlinkClick r:id="rId3"/>
              </a:rPr>
              <a:t>https://www.yearbook.gov.hk/2020/tc/pdf/Facts.pdf</a:t>
            </a:r>
            <a:r>
              <a:rPr lang="en-US" altLang="zh-TW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政府統計處</a:t>
            </a:r>
            <a:r>
              <a:rPr lang="en-US" altLang="zh-TW" dirty="0"/>
              <a:t>《2016</a:t>
            </a:r>
            <a:r>
              <a:rPr lang="zh-TW" altLang="en-US" dirty="0"/>
              <a:t>中期人口統計結果</a:t>
            </a:r>
            <a:r>
              <a:rPr lang="en-US" altLang="zh-TW" dirty="0"/>
              <a:t>》</a:t>
            </a:r>
            <a:r>
              <a:rPr lang="en-US" altLang="zh-TW" dirty="0">
                <a:hlinkClick r:id="rId4"/>
              </a:rPr>
              <a:t>https://www.bycensus2016.gov.hk/tc/bc-pob.html</a:t>
            </a:r>
            <a:r>
              <a:rPr lang="en-US" altLang="zh-TW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香港社會服務聯會</a:t>
            </a:r>
            <a:r>
              <a:rPr lang="en-US" altLang="zh-TW" dirty="0"/>
              <a:t>〈</a:t>
            </a:r>
            <a:r>
              <a:rPr lang="zh-TW" altLang="en-US" dirty="0"/>
              <a:t>南亞少數族裔在香港</a:t>
            </a:r>
            <a:r>
              <a:rPr lang="en-US" altLang="zh-TW" dirty="0"/>
              <a:t>〉</a:t>
            </a:r>
            <a:r>
              <a:rPr lang="zh-TW" altLang="en-US" dirty="0"/>
              <a:t>影片 </a:t>
            </a:r>
            <a:r>
              <a:rPr lang="en-US" altLang="zh-TW" dirty="0">
                <a:hlinkClick r:id="rId5"/>
              </a:rPr>
              <a:t>https://www.youtube.com/watch?v=HcRVDCLMsvA</a:t>
            </a:r>
            <a:r>
              <a:rPr lang="en-US" altLang="zh-TW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政府新聞處</a:t>
            </a:r>
            <a:r>
              <a:rPr lang="en-US" altLang="zh-TW" dirty="0"/>
              <a:t>〈</a:t>
            </a:r>
            <a:r>
              <a:rPr lang="zh-TW" altLang="en-US" dirty="0"/>
              <a:t>屯門新少數族裔支援服務中心啟用</a:t>
            </a:r>
            <a:r>
              <a:rPr lang="en-US" altLang="zh-TW" dirty="0"/>
              <a:t>〉</a:t>
            </a:r>
            <a:r>
              <a:rPr lang="en-US" altLang="zh-TW" sz="1600" dirty="0">
                <a:hlinkClick r:id="rId6"/>
              </a:rPr>
              <a:t>https://www.news.gov.hk/chi/2021/08/20210801/20210801_143531_869.html</a:t>
            </a:r>
            <a:r>
              <a:rPr lang="en-US" altLang="zh-TW" sz="1600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非華語學童教育服務 </a:t>
            </a:r>
            <a:r>
              <a:rPr lang="en-US" altLang="zh-TW" dirty="0">
                <a:hlinkClick r:id="rId7"/>
              </a:rPr>
              <a:t>https://www.edb.gov.hk/tc/student-parents/ncs-students/about-ncs-students/index.html</a:t>
            </a:r>
            <a:r>
              <a:rPr lang="en-US" altLang="zh-TW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民政事務署「少數族裔人士支援服務中心」 </a:t>
            </a:r>
            <a:r>
              <a:rPr lang="en-US" altLang="zh-TW" sz="1600" dirty="0">
                <a:hlinkClick r:id="rId8"/>
              </a:rPr>
              <a:t>https://www.had.gov.hk/rru/tc_chi/programmes/programmes_comm_sscem.html</a:t>
            </a:r>
            <a:r>
              <a:rPr lang="en-US" altLang="zh-TW" sz="1600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融匯 </a:t>
            </a:r>
            <a:r>
              <a:rPr lang="en-US" altLang="zh-TW" dirty="0">
                <a:hlinkClick r:id="rId9"/>
              </a:rPr>
              <a:t>https://hkcscheer.net/hk/</a:t>
            </a:r>
            <a:r>
              <a:rPr lang="en-US" altLang="zh-TW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中國文化研究院</a:t>
            </a:r>
            <a:r>
              <a:rPr lang="en-US" altLang="zh-TW" dirty="0"/>
              <a:t>〈</a:t>
            </a:r>
            <a:r>
              <a:rPr lang="zh-TW" altLang="en-US" dirty="0"/>
              <a:t>多元文化 種族融和</a:t>
            </a:r>
            <a:r>
              <a:rPr lang="en-US" altLang="zh-TW" dirty="0"/>
              <a:t>〉</a:t>
            </a:r>
            <a:r>
              <a:rPr lang="en-US" altLang="zh-TW" dirty="0">
                <a:hlinkClick r:id="rId10"/>
              </a:rPr>
              <a:t>https://ls.chiculture.org.hk/tc/hot-topics/669</a:t>
            </a:r>
            <a:r>
              <a:rPr lang="en-US" altLang="zh-TW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en-US" altLang="zh-TW" dirty="0"/>
              <a:t>2020</a:t>
            </a:r>
            <a:r>
              <a:rPr lang="zh-TW" altLang="en-US" dirty="0"/>
              <a:t>年香港特別行政區行政長官年度施政報告 </a:t>
            </a:r>
            <a:r>
              <a:rPr lang="en-US" altLang="zh-TW" dirty="0">
                <a:hlinkClick r:id="rId11"/>
              </a:rPr>
              <a:t>https://www.policyaddress.gov.hk/2020/chi/p146.html</a:t>
            </a:r>
            <a:r>
              <a:rPr lang="en-US" altLang="zh-TW" dirty="0"/>
              <a:t> </a:t>
            </a:r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民政事務總署「地區為本種族融和計劃」</a:t>
            </a:r>
            <a:r>
              <a:rPr lang="en-US" altLang="zh-TW" dirty="0">
                <a:hlinkClick r:id="rId12"/>
              </a:rPr>
              <a:t>https://www.had.gov.hk/rru/tc_chi/programmes/programmes_dprh.html</a:t>
            </a:r>
            <a:endParaRPr lang="en-US" altLang="zh-TW" dirty="0"/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TW" altLang="en-US" dirty="0"/>
              <a:t>香港電台電視台</a:t>
            </a:r>
            <a:r>
              <a:rPr lang="en-US" altLang="zh-TW" dirty="0"/>
              <a:t>《</a:t>
            </a:r>
            <a:r>
              <a:rPr lang="zh-TW" altLang="en-US" dirty="0"/>
              <a:t>日常</a:t>
            </a:r>
            <a:r>
              <a:rPr lang="en-US" altLang="zh-TW" dirty="0"/>
              <a:t>8</a:t>
            </a:r>
            <a:r>
              <a:rPr lang="zh-TW" altLang="en-US" dirty="0"/>
              <a:t>點半</a:t>
            </a:r>
            <a:r>
              <a:rPr lang="en-US" altLang="zh-TW" dirty="0"/>
              <a:t>》〈</a:t>
            </a:r>
            <a:r>
              <a:rPr lang="zh-TW" altLang="en-US" dirty="0"/>
              <a:t>少數族裔在港追夢的故事</a:t>
            </a:r>
            <a:r>
              <a:rPr lang="en-US" altLang="zh-TW" dirty="0"/>
              <a:t>〉</a:t>
            </a:r>
            <a:r>
              <a:rPr lang="zh-TW" altLang="en-US" dirty="0"/>
              <a:t>影片 </a:t>
            </a:r>
            <a:r>
              <a:rPr lang="en-US" altLang="zh-TW" dirty="0">
                <a:hlinkClick r:id="rId13"/>
              </a:rPr>
              <a:t>https://www.youtube.com/watch?v=J4q3VBTkQxs</a:t>
            </a:r>
            <a:endParaRPr lang="en-US" altLang="zh-TW" dirty="0"/>
          </a:p>
          <a:p>
            <a:pPr marL="342900" indent="-342900">
              <a:lnSpc>
                <a:spcPts val="3300"/>
              </a:lnSpc>
              <a:buFontTx/>
              <a:buAutoNum type="arabicPeriod"/>
            </a:pPr>
            <a:r>
              <a:rPr lang="zh-HK" altLang="en-US" dirty="0"/>
              <a:t>團結香港基金</a:t>
            </a:r>
            <a:r>
              <a:rPr lang="en-US" altLang="zh-HK" dirty="0"/>
              <a:t>《</a:t>
            </a:r>
            <a:r>
              <a:rPr lang="zh-HK" altLang="en-US" dirty="0"/>
              <a:t>香港人．香港情</a:t>
            </a:r>
            <a:r>
              <a:rPr lang="en-US" altLang="zh-HK" dirty="0"/>
              <a:t>》〈</a:t>
            </a:r>
            <a:r>
              <a:rPr lang="zh-HK" altLang="en-US" dirty="0"/>
              <a:t>我是香港人</a:t>
            </a:r>
            <a:r>
              <a:rPr lang="en-US" altLang="zh-HK" dirty="0"/>
              <a:t>〉</a:t>
            </a:r>
            <a:r>
              <a:rPr lang="zh-TW" altLang="en-US" dirty="0"/>
              <a:t>影片 </a:t>
            </a:r>
            <a:r>
              <a:rPr lang="en-US" altLang="zh-HK" dirty="0">
                <a:hlinkClick r:id="rId14"/>
              </a:rPr>
              <a:t>https://www.ourhkfoundation.org.hk/en/node/2033</a:t>
            </a:r>
            <a:r>
              <a:rPr lang="en-US" altLang="zh-HK" dirty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344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08A43-E0F6-43CF-B440-28D5D062F341}"/>
              </a:ext>
            </a:extLst>
          </p:cNvPr>
          <p:cNvSpPr txBox="1"/>
          <p:nvPr/>
        </p:nvSpPr>
        <p:spPr>
          <a:xfrm>
            <a:off x="5076026" y="2715880"/>
            <a:ext cx="1582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/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20852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60A6-B058-A544-A5BC-BB93871C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16" y="1179329"/>
            <a:ext cx="8800935" cy="4961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知識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認識香港多元文化的特徵及對於香港社會的積極意義</a:t>
            </a:r>
          </a:p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技能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辨識中華文化與不同文化融和的狀況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從多角度分析多元文化對香港社會的積極意義</a:t>
            </a:r>
            <a:endParaRPr lang="en-US" altLang="zh-TW" sz="1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態度</a:t>
            </a:r>
            <a:endParaRPr lang="en-HK" altLang="zh-TW" dirty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認同多元文化的積極意義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培養對不同文化尊重、包容的態度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latin typeface="+mn-ea"/>
                <a:ea typeface="+mn-ea"/>
              </a:rPr>
              <a:t>具備植根中華文化兼具世界視野的公民素養</a:t>
            </a:r>
          </a:p>
          <a:p>
            <a:pPr>
              <a:buFont typeface="Wingdings" panose="05000000000000000000" pitchFamily="2" charset="2"/>
              <a:buChar char="§"/>
            </a:pPr>
            <a:endParaRPr lang="en-HK" altLang="zh-TW" dirty="0">
              <a:latin typeface="+mn-ea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FE3EE-68C4-47A7-BE45-26E15E8C2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457" y="2129307"/>
            <a:ext cx="3217333" cy="32173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5F2574-DDE1-4F8F-AF13-8FB67AC83045}"/>
              </a:ext>
            </a:extLst>
          </p:cNvPr>
          <p:cNvSpPr txBox="1">
            <a:spLocks/>
          </p:cNvSpPr>
          <p:nvPr/>
        </p:nvSpPr>
        <p:spPr>
          <a:xfrm>
            <a:off x="189789" y="286740"/>
            <a:ext cx="2383730" cy="670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300">
                <a:solidFill>
                  <a:srgbClr val="EF569C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Microsoft Himalaya" pitchFamily="2" charset="0"/>
              </a:defRPr>
            </a:lvl1pPr>
          </a:lstStyle>
          <a:p>
            <a:r>
              <a:rPr lang="zh-TW" altLang="en-US" sz="4000" dirty="0">
                <a:latin typeface="+mn-ea"/>
                <a:ea typeface="+mn-ea"/>
              </a:rPr>
              <a:t>學習重點</a:t>
            </a:r>
            <a:endParaRPr 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1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437CFD-85DF-4FF5-8FAB-FD3EEDF57436}"/>
              </a:ext>
            </a:extLst>
          </p:cNvPr>
          <p:cNvSpPr/>
          <p:nvPr/>
        </p:nvSpPr>
        <p:spPr>
          <a:xfrm>
            <a:off x="364176" y="1152738"/>
            <a:ext cx="11185498" cy="5322318"/>
          </a:xfrm>
          <a:prstGeom prst="roundRect">
            <a:avLst/>
          </a:prstGeom>
          <a:solidFill>
            <a:srgbClr val="FCE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endParaRPr lang="zh-TW" altLang="en-US" sz="3200" dirty="0">
              <a:solidFill>
                <a:srgbClr val="3F50A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B4482D-05C5-49D6-9D01-BD2876AE15CA}"/>
              </a:ext>
            </a:extLst>
          </p:cNvPr>
          <p:cNvSpPr/>
          <p:nvPr/>
        </p:nvSpPr>
        <p:spPr>
          <a:xfrm>
            <a:off x="7201306" y="1620927"/>
            <a:ext cx="1703294" cy="63649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引入活動</a:t>
            </a:r>
            <a:endParaRPr lang="en-HK" sz="2800" b="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0949513-CF43-4380-A88D-0B6B4602A726}"/>
              </a:ext>
            </a:extLst>
          </p:cNvPr>
          <p:cNvSpPr/>
          <p:nvPr/>
        </p:nvSpPr>
        <p:spPr>
          <a:xfrm rot="10800000">
            <a:off x="7848302" y="2257421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319F4-E31B-43D8-87EA-CF4E5FB0953B}"/>
              </a:ext>
            </a:extLst>
          </p:cNvPr>
          <p:cNvSpPr/>
          <p:nvPr/>
        </p:nvSpPr>
        <p:spPr>
          <a:xfrm>
            <a:off x="5827032" y="2681585"/>
            <a:ext cx="4451841" cy="6454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課堂活動 </a:t>
            </a:r>
            <a:r>
              <a:rPr lang="en-US" altLang="zh-TW" sz="2800" b="1" dirty="0"/>
              <a:t>1</a:t>
            </a:r>
            <a:r>
              <a:rPr lang="zh-TW" altLang="en-US" sz="2800" b="1" dirty="0"/>
              <a:t>：</a:t>
            </a:r>
            <a:r>
              <a:rPr lang="zh-TW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多語言社會</a:t>
            </a:r>
            <a:endParaRPr lang="en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CA501D4-2824-4403-A813-142E8351C64A}"/>
              </a:ext>
            </a:extLst>
          </p:cNvPr>
          <p:cNvSpPr/>
          <p:nvPr/>
        </p:nvSpPr>
        <p:spPr>
          <a:xfrm rot="10800000">
            <a:off x="7848302" y="3332351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1BB31-D3D8-452B-BBE6-DDAD2B7E8272}"/>
              </a:ext>
            </a:extLst>
          </p:cNvPr>
          <p:cNvSpPr/>
          <p:nvPr/>
        </p:nvSpPr>
        <p:spPr>
          <a:xfrm>
            <a:off x="5312102" y="3699016"/>
            <a:ext cx="5891006" cy="636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課堂活動</a:t>
            </a:r>
            <a:r>
              <a:rPr lang="en-US" altLang="zh-TW" sz="2800" b="1" dirty="0"/>
              <a:t>2</a:t>
            </a:r>
            <a:r>
              <a:rPr lang="zh-TW" altLang="en-US" sz="2800" b="1" dirty="0"/>
              <a:t>：少數族裔的節日及習俗</a:t>
            </a:r>
            <a:endParaRPr lang="en-HK" sz="2800" b="1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41418AD-A5A7-46DD-BBBD-4767A7E62883}"/>
              </a:ext>
            </a:extLst>
          </p:cNvPr>
          <p:cNvSpPr/>
          <p:nvPr/>
        </p:nvSpPr>
        <p:spPr>
          <a:xfrm rot="10800000">
            <a:off x="7848302" y="4352458"/>
            <a:ext cx="409303" cy="381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3EE786-2D0D-4233-BB2C-684F4C283AFB}"/>
              </a:ext>
            </a:extLst>
          </p:cNvPr>
          <p:cNvSpPr/>
          <p:nvPr/>
        </p:nvSpPr>
        <p:spPr>
          <a:xfrm>
            <a:off x="5930065" y="4749945"/>
            <a:ext cx="4451841" cy="636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</a:rPr>
              <a:t>課後活動：支援少數族裔</a:t>
            </a:r>
            <a:endParaRPr lang="en-HK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AF532E89-9BB9-4C28-A909-B600A2E75B53}"/>
              </a:ext>
            </a:extLst>
          </p:cNvPr>
          <p:cNvSpPr/>
          <p:nvPr/>
        </p:nvSpPr>
        <p:spPr>
          <a:xfrm>
            <a:off x="1448588" y="193416"/>
            <a:ext cx="2743200" cy="9297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重要概念</a:t>
            </a:r>
            <a:endParaRPr lang="zh-TW" altLang="en-US" sz="4600" b="1" dirty="0"/>
          </a:p>
        </p:txBody>
      </p:sp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2EAC5DDD-7805-45FB-AFAC-D3C8A8C11067}"/>
              </a:ext>
            </a:extLst>
          </p:cNvPr>
          <p:cNvSpPr/>
          <p:nvPr/>
        </p:nvSpPr>
        <p:spPr>
          <a:xfrm>
            <a:off x="6847288" y="193416"/>
            <a:ext cx="2743200" cy="92971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教學流程</a:t>
            </a:r>
            <a:endParaRPr lang="zh-TW" altLang="en-US" sz="46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7A00A0-F04D-4956-B9E3-6637990E1201}"/>
              </a:ext>
            </a:extLst>
          </p:cNvPr>
          <p:cNvSpPr/>
          <p:nvPr/>
        </p:nvSpPr>
        <p:spPr>
          <a:xfrm>
            <a:off x="1805785" y="1332814"/>
            <a:ext cx="2133642" cy="63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文化融合</a:t>
            </a:r>
            <a:endParaRPr lang="en-HK" sz="28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F0AA56-E2C6-4815-9644-4F4E608F3D83}"/>
              </a:ext>
            </a:extLst>
          </p:cNvPr>
          <p:cNvSpPr/>
          <p:nvPr/>
        </p:nvSpPr>
        <p:spPr>
          <a:xfrm>
            <a:off x="1606163" y="2123105"/>
            <a:ext cx="2532886" cy="6364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國民身份認同</a:t>
            </a:r>
            <a:endParaRPr lang="en-H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E697DF-32D2-40E2-ACCD-B521BFF078E0}"/>
              </a:ext>
            </a:extLst>
          </p:cNvPr>
          <p:cNvSpPr/>
          <p:nvPr/>
        </p:nvSpPr>
        <p:spPr>
          <a:xfrm>
            <a:off x="1087543" y="1890432"/>
            <a:ext cx="5808557" cy="1739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3F50A4"/>
                </a:solidFill>
              </a:rPr>
              <a:t>閱讀資料，了解香港的人口構成，並完成預習工作紙。</a:t>
            </a:r>
            <a:endParaRPr lang="en-HK" b="1" dirty="0">
              <a:noFill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70DB7713-544B-4DB5-9476-3ACB6FC2C145}"/>
              </a:ext>
            </a:extLst>
          </p:cNvPr>
          <p:cNvSpPr/>
          <p:nvPr/>
        </p:nvSpPr>
        <p:spPr>
          <a:xfrm>
            <a:off x="1611482" y="960715"/>
            <a:ext cx="2743200" cy="92971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/>
              <a:t>引入活動</a:t>
            </a:r>
            <a:endParaRPr lang="en-HK" sz="4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72FB7E-EDA7-4BD1-B1EF-4BC8576C9F24}"/>
              </a:ext>
            </a:extLst>
          </p:cNvPr>
          <p:cNvSpPr/>
          <p:nvPr/>
        </p:nvSpPr>
        <p:spPr>
          <a:xfrm>
            <a:off x="7419099" y="348802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〈</a:t>
            </a:r>
            <a:r>
              <a:rPr lang="zh-TW" altLang="en-US" dirty="0"/>
              <a:t>香港便覽</a:t>
            </a:r>
            <a:r>
              <a:rPr lang="en-US" altLang="zh-TW" dirty="0"/>
              <a:t>〉《</a:t>
            </a:r>
            <a:r>
              <a:rPr lang="zh-TW" altLang="en-US" dirty="0"/>
              <a:t>香港年報</a:t>
            </a:r>
            <a:r>
              <a:rPr lang="en-US" altLang="zh-TW" dirty="0"/>
              <a:t>2020》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5747EC2-AABB-4878-94E9-B5F14B6A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259" y="3906644"/>
            <a:ext cx="1905000" cy="1905000"/>
          </a:xfrm>
          <a:prstGeom prst="rect">
            <a:avLst/>
          </a:prstGeom>
        </p:spPr>
      </p:pic>
      <p:sp>
        <p:nvSpPr>
          <p:cNvPr id="10" name="Oval 3">
            <a:hlinkClick r:id="rId3"/>
            <a:extLst>
              <a:ext uri="{FF2B5EF4-FFF2-40B4-BE49-F238E27FC236}">
                <a16:creationId xmlns:a16="http://schemas.microsoft.com/office/drawing/2014/main" id="{D2C896F4-4F02-4D90-8E3B-F3BCEA24CB3D}"/>
              </a:ext>
            </a:extLst>
          </p:cNvPr>
          <p:cNvSpPr/>
          <p:nvPr/>
        </p:nvSpPr>
        <p:spPr>
          <a:xfrm>
            <a:off x="7460745" y="4175474"/>
            <a:ext cx="1415225" cy="135901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了解更多</a:t>
            </a:r>
            <a:endParaRPr lang="en-HK" sz="2800" b="1" dirty="0"/>
          </a:p>
        </p:txBody>
      </p:sp>
    </p:spTree>
    <p:extLst>
      <p:ext uri="{BB962C8B-B14F-4D97-AF65-F5344CB8AC3E}">
        <p14:creationId xmlns:p14="http://schemas.microsoft.com/office/powerpoint/2010/main" val="145348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905F6-8839-4BE2-80ED-02AB8F93CDFF}"/>
              </a:ext>
            </a:extLst>
          </p:cNvPr>
          <p:cNvSpPr/>
          <p:nvPr/>
        </p:nvSpPr>
        <p:spPr>
          <a:xfrm>
            <a:off x="336133" y="126121"/>
            <a:ext cx="11344894" cy="64008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HK" dirty="0">
              <a:noFill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EEEC6D9-D8F6-4B6C-B91F-AA2DE5EAFA13}"/>
              </a:ext>
            </a:extLst>
          </p:cNvPr>
          <p:cNvSpPr/>
          <p:nvPr/>
        </p:nvSpPr>
        <p:spPr>
          <a:xfrm rot="16200000">
            <a:off x="11108714" y="759266"/>
            <a:ext cx="1660665" cy="516038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FCC4B-7C7B-437A-932C-E9BD7BA8D6E0}"/>
              </a:ext>
            </a:extLst>
          </p:cNvPr>
          <p:cNvSpPr txBox="1"/>
          <p:nvPr/>
        </p:nvSpPr>
        <p:spPr>
          <a:xfrm>
            <a:off x="11681026" y="232456"/>
            <a:ext cx="5109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引入活動</a:t>
            </a:r>
            <a:endParaRPr lang="en-HK" sz="2400" b="1" dirty="0">
              <a:solidFill>
                <a:schemeClr val="bg1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B6646D8-A61D-40D6-96EA-C44DB706757E}"/>
              </a:ext>
            </a:extLst>
          </p:cNvPr>
          <p:cNvSpPr txBox="1">
            <a:spLocks noChangeArrowheads="1"/>
          </p:cNvSpPr>
          <p:nvPr/>
        </p:nvSpPr>
        <p:spPr>
          <a:xfrm>
            <a:off x="2090527" y="1208122"/>
            <a:ext cx="8010946" cy="3942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等线" panose="02010600030101010101" pitchFamily="2" charset="-122"/>
                <a:ea typeface="仿宋" panose="02010609060101010101" pitchFamily="49" charset="-122"/>
              </a:rPr>
              <a:t>      </a:t>
            </a:r>
            <a:endParaRPr lang="zh-CN" altLang="en-US" dirty="0">
              <a:latin typeface="微软雅黑" panose="020B0503020204020204" pitchFamily="34" charset="-122"/>
              <a:ea typeface="仿宋" panose="02010609060101010101" pitchFamily="49" charset="-122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999ECD30-4886-4B19-A2E4-9D1EEA43723F}"/>
              </a:ext>
            </a:extLst>
          </p:cNvPr>
          <p:cNvSpPr txBox="1"/>
          <p:nvPr/>
        </p:nvSpPr>
        <p:spPr>
          <a:xfrm>
            <a:off x="1668369" y="571231"/>
            <a:ext cx="426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000" b="1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香港的人口構成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47287C6-ED83-4D2B-BE06-0C7EA7B5896A}"/>
              </a:ext>
            </a:extLst>
          </p:cNvPr>
          <p:cNvSpPr/>
          <p:nvPr/>
        </p:nvSpPr>
        <p:spPr>
          <a:xfrm>
            <a:off x="1296893" y="5712889"/>
            <a:ext cx="488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來源</a:t>
            </a:r>
            <a:r>
              <a:rPr lang="en-US" altLang="zh-TW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政府統計處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《2016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中期人口統計結果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4" name="图表 6">
            <a:extLst>
              <a:ext uri="{FF2B5EF4-FFF2-40B4-BE49-F238E27FC236}">
                <a16:creationId xmlns:a16="http://schemas.microsoft.com/office/drawing/2014/main" id="{84105A2A-FDCF-4F6C-B8A8-8FDC9CD2C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377713"/>
              </p:ext>
            </p:extLst>
          </p:nvPr>
        </p:nvGraphicFramePr>
        <p:xfrm>
          <a:off x="767408" y="1411667"/>
          <a:ext cx="5904656" cy="413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表格 9">
            <a:extLst>
              <a:ext uri="{FF2B5EF4-FFF2-40B4-BE49-F238E27FC236}">
                <a16:creationId xmlns:a16="http://schemas.microsoft.com/office/drawing/2014/main" id="{2C84578A-B046-4EBF-83C9-734ACBD05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18099"/>
              </p:ext>
            </p:extLst>
          </p:nvPr>
        </p:nvGraphicFramePr>
        <p:xfrm>
          <a:off x="6181662" y="1669211"/>
          <a:ext cx="4809380" cy="328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90">
                  <a:extLst>
                    <a:ext uri="{9D8B030D-6E8A-4147-A177-3AD203B41FA5}">
                      <a16:colId xmlns:a16="http://schemas.microsoft.com/office/drawing/2014/main" val="3805593570"/>
                    </a:ext>
                  </a:extLst>
                </a:gridCol>
                <a:gridCol w="2381490">
                  <a:extLst>
                    <a:ext uri="{9D8B030D-6E8A-4147-A177-3AD203B41FA5}">
                      <a16:colId xmlns:a16="http://schemas.microsoft.com/office/drawing/2014/main" val="1076332725"/>
                    </a:ext>
                  </a:extLst>
                </a:gridCol>
              </a:tblGrid>
              <a:tr h="5817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出生地點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人口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7346"/>
                  </a:ext>
                </a:extLst>
              </a:tr>
              <a:tr h="5817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中國香港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4,451,493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579145"/>
                  </a:ext>
                </a:extLst>
              </a:tr>
              <a:tr h="153996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中國內地 </a:t>
                      </a:r>
                      <a:r>
                        <a:rPr lang="en-US" altLang="zh-CN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中國澳門 </a:t>
                      </a:r>
                      <a:r>
                        <a:rPr lang="en-US" altLang="zh-CN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中國</a:t>
                      </a:r>
                      <a:r>
                        <a:rPr lang="zh-TW" altLang="en-US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台</a:t>
                      </a:r>
                      <a:r>
                        <a:rPr lang="zh-CN" altLang="en-US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2,272,293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27322"/>
                  </a:ext>
                </a:extLst>
              </a:tr>
              <a:tr h="58176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其他地區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612</a:t>
                      </a:r>
                      <a:r>
                        <a:rPr lang="en-US" altLang="zh-CN" sz="2800" baseline="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2800" dirty="0"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799</a:t>
                      </a:r>
                      <a:endParaRPr lang="zh-CN" altLang="en-US" sz="2800" dirty="0"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42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82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标题 1">
            <a:extLst>
              <a:ext uri="{FF2B5EF4-FFF2-40B4-BE49-F238E27FC236}">
                <a16:creationId xmlns:a16="http://schemas.microsoft.com/office/drawing/2014/main" id="{C3BC4B12-7563-4761-B142-7FA2CD023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8783" y="389079"/>
            <a:ext cx="4150238" cy="792088"/>
          </a:xfrm>
        </p:spPr>
        <p:txBody>
          <a:bodyPr>
            <a:noAutofit/>
          </a:bodyPr>
          <a:lstStyle/>
          <a:p>
            <a:r>
              <a:rPr lang="zh-CN" altLang="zh-CN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香港的</a:t>
            </a:r>
            <a:r>
              <a:rPr lang="zh-CN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族裔</a:t>
            </a:r>
            <a:r>
              <a:rPr lang="zh-CN" altLang="zh-CN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構成</a:t>
            </a:r>
            <a:endParaRPr lang="zh-CN" altLang="en-US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5995" y="5730109"/>
            <a:ext cx="3750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</a:t>
            </a:r>
            <a:r>
              <a:rPr lang="zh-CN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香港便覽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香港年報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2020》</a:t>
            </a: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7968099" y="1080623"/>
            <a:ext cx="3552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香港</a:t>
            </a:r>
            <a:r>
              <a:rPr lang="zh-CN" altLang="en-US" sz="2400" b="1" dirty="0"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的非華裔人士來源</a:t>
            </a:r>
            <a:endParaRPr 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9B4131F-A279-416E-A8AB-1D01EA902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10436"/>
              </p:ext>
            </p:extLst>
          </p:nvPr>
        </p:nvGraphicFramePr>
        <p:xfrm>
          <a:off x="8239575" y="1613410"/>
          <a:ext cx="3326008" cy="4014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008">
                  <a:extLst>
                    <a:ext uri="{9D8B030D-6E8A-4147-A177-3AD203B41FA5}">
                      <a16:colId xmlns:a16="http://schemas.microsoft.com/office/drawing/2014/main" val="1735513325"/>
                    </a:ext>
                  </a:extLst>
                </a:gridCol>
                <a:gridCol w="1536000">
                  <a:extLst>
                    <a:ext uri="{9D8B030D-6E8A-4147-A177-3AD203B41FA5}">
                      <a16:colId xmlns:a16="http://schemas.microsoft.com/office/drawing/2014/main" val="2047138251"/>
                    </a:ext>
                  </a:extLst>
                </a:gridCol>
              </a:tblGrid>
              <a:tr h="3341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年底人口統計數據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79706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algn="ctr"/>
                      <a:r>
                        <a:rPr lang="zh-TW" sz="20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來源（報稱）</a:t>
                      </a:r>
                      <a:endParaRPr lang="zh-CN" sz="200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總人數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594395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algn="ctr"/>
                      <a:r>
                        <a:rPr lang="zh-TW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菲律賓人</a:t>
                      </a:r>
                      <a:endParaRPr lang="zh-CN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225,338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427383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印尼人</a:t>
                      </a:r>
                      <a:endParaRPr lang="zh-CN" altLang="en-US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173,489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618755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印度人</a:t>
                      </a:r>
                      <a:endParaRPr lang="en-US" altLang="zh-CN" sz="2000" b="0" kern="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40,856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0875416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泰國人</a:t>
                      </a:r>
                      <a:endParaRPr lang="zh-CN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28,321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3348325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美國人</a:t>
                      </a:r>
                      <a:endParaRPr lang="zh-CN" altLang="en-US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25,460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509030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尼泊爾人</a:t>
                      </a:r>
                      <a:endParaRPr lang="zh-CN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24,893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900289"/>
                  </a:ext>
                </a:extLst>
              </a:tr>
              <a:tr h="338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巴基斯坦人</a:t>
                      </a:r>
                      <a:endParaRPr lang="zh-CN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23,544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4443294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英國人</a:t>
                      </a:r>
                      <a:endParaRPr lang="zh-CN" altLang="en-US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19,580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580668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馬來西亞人</a:t>
                      </a:r>
                      <a:endParaRPr lang="zh-CN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16,965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061330"/>
                  </a:ext>
                </a:extLst>
              </a:tr>
              <a:tr h="3341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加拿大人</a:t>
                      </a:r>
                      <a:endParaRPr lang="zh-CN" sz="2000" b="0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16,628</a:t>
                      </a: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685104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239575" y="5737996"/>
            <a:ext cx="3326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C8B40261-7892-477F-9E65-369C5DCE3A84}"/>
              </a:ext>
            </a:extLst>
          </p:cNvPr>
          <p:cNvGrpSpPr/>
          <p:nvPr/>
        </p:nvGrpSpPr>
        <p:grpSpPr>
          <a:xfrm>
            <a:off x="11681026" y="186952"/>
            <a:ext cx="516040" cy="1660665"/>
            <a:chOff x="11681026" y="186952"/>
            <a:chExt cx="516040" cy="1660665"/>
          </a:xfrm>
        </p:grpSpPr>
        <p:sp>
          <p:nvSpPr>
            <p:cNvPr id="11" name="Rectangle: Top Corners Rounded 9">
              <a:extLst>
                <a:ext uri="{FF2B5EF4-FFF2-40B4-BE49-F238E27FC236}">
                  <a16:creationId xmlns:a16="http://schemas.microsoft.com/office/drawing/2014/main" id="{1217FEE6-454F-4D35-83FA-ED86CBA68BA6}"/>
                </a:ext>
              </a:extLst>
            </p:cNvPr>
            <p:cNvSpPr/>
            <p:nvPr/>
          </p:nvSpPr>
          <p:spPr>
            <a:xfrm rot="16200000">
              <a:off x="11108714" y="759266"/>
              <a:ext cx="1660665" cy="51603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sz="4800" b="1" dirty="0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60355A08-B3D5-4C67-A5EA-261A79067A24}"/>
                </a:ext>
              </a:extLst>
            </p:cNvPr>
            <p:cNvSpPr txBox="1"/>
            <p:nvPr/>
          </p:nvSpPr>
          <p:spPr>
            <a:xfrm>
              <a:off x="11681026" y="232456"/>
              <a:ext cx="51097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</a:rPr>
                <a:t>引入活動</a:t>
              </a:r>
              <a:endParaRPr lang="en-HK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11BC5837-8538-4870-AD07-337BA2621912}"/>
              </a:ext>
            </a:extLst>
          </p:cNvPr>
          <p:cNvSpPr/>
          <p:nvPr/>
        </p:nvSpPr>
        <p:spPr>
          <a:xfrm>
            <a:off x="336131" y="1219472"/>
            <a:ext cx="7516524" cy="48534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香港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社會以華人為主</a:t>
            </a:r>
            <a:r>
              <a:rPr lang="en-US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，約92% </a:t>
            </a:r>
            <a:r>
              <a:rPr lang="en-US" altLang="en-US" sz="2800" dirty="0" err="1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的人口是華人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。</a:t>
            </a:r>
            <a:endParaRPr lang="en-US" altLang="en-US" sz="2800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  <a:cs typeface="DaunPenh" panose="020B0604020202020204" pitchFamily="2" charset="0"/>
            </a:endParaRPr>
          </a:p>
          <a:p>
            <a:pPr marL="285750" indent="-28575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截至</a:t>
            </a:r>
            <a:r>
              <a:rPr lang="en-US" altLang="zh-TW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2020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年年底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人口統計結果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，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報稱非華裔人士的來源包括：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菲律賓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、印度尼西亞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、印度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、泰國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、尼泊爾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、巴基斯坦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、美國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、馬來西亞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、加拿大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、英國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人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等</a:t>
            </a:r>
            <a:r>
              <a:rPr lang="zh-CN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，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共計在港居民為</a:t>
            </a:r>
            <a:r>
              <a:rPr lang="en-US" altLang="zh-TW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72.91</a:t>
            </a:r>
            <a:r>
              <a:rPr lang="zh-TW" altLang="en-US" sz="2800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20B0604020202020204" pitchFamily="2" charset="0"/>
              </a:rPr>
              <a:t>萬人。</a:t>
            </a:r>
            <a:endParaRPr lang="en-HK" sz="2800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  <a:cs typeface="DaunPenh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A226B0-5BA6-4A04-BFDF-F3CBF4EB8908}"/>
              </a:ext>
            </a:extLst>
          </p:cNvPr>
          <p:cNvSpPr txBox="1">
            <a:spLocks/>
          </p:cNvSpPr>
          <p:nvPr/>
        </p:nvSpPr>
        <p:spPr>
          <a:xfrm>
            <a:off x="423553" y="4096872"/>
            <a:ext cx="11344894" cy="93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F50A4"/>
                </a:solidFill>
                <a:latin typeface="MHEI-MEDIUM-HKSCS-U" panose="020B0604050101010104" pitchFamily="34" charset="-120"/>
                <a:ea typeface="MHEI-MEDIUM-HKSCS-U" panose="020B06040501010101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F07DBAD4-CDBF-48F5-A6BA-B6926BDB1DA1}"/>
              </a:ext>
            </a:extLst>
          </p:cNvPr>
          <p:cNvSpPr/>
          <p:nvPr/>
        </p:nvSpPr>
        <p:spPr>
          <a:xfrm>
            <a:off x="953397" y="586477"/>
            <a:ext cx="10508291" cy="4945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480"/>
              </a:lnSpc>
            </a:pPr>
            <a:r>
              <a:rPr lang="zh-TW" altLang="en-US" sz="4400" b="1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香港：不同族裔共處的國際大都市</a:t>
            </a:r>
            <a:endParaRPr lang="en-US" altLang="zh-TW" sz="4400" b="1" dirty="0">
              <a:solidFill>
                <a:srgbClr val="3F50A4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>
              <a:lnSpc>
                <a:spcPts val="7700"/>
              </a:lnSpc>
            </a:pPr>
            <a:r>
              <a:rPr lang="zh-TW" altLang="en-US" sz="3600" dirty="0">
                <a:solidFill>
                  <a:srgbClr val="3F50A4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多個族裔在香港生活定居，這些擁有不同的語言、膚色、國籍、宗教和種族的人們共同構築了一個有多種語言、文化多樣的社會。</a:t>
            </a:r>
            <a:endParaRPr lang="zh-HK" altLang="en-US" sz="1600" dirty="0">
              <a:solidFill>
                <a:srgbClr val="3F50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公社科ppt_主題一">
      <a:dk1>
        <a:srgbClr val="4459A8"/>
      </a:dk1>
      <a:lt1>
        <a:srgbClr val="FFFFFF"/>
      </a:lt1>
      <a:dk2>
        <a:srgbClr val="4459A8"/>
      </a:dk2>
      <a:lt2>
        <a:srgbClr val="FAAB50"/>
      </a:lt2>
      <a:accent1>
        <a:srgbClr val="EC418C"/>
      </a:accent1>
      <a:accent2>
        <a:srgbClr val="D6D5EA"/>
      </a:accent2>
      <a:accent3>
        <a:srgbClr val="51B94F"/>
      </a:accent3>
      <a:accent4>
        <a:srgbClr val="898EC6"/>
      </a:accent4>
      <a:accent5>
        <a:srgbClr val="F3DD57"/>
      </a:accent5>
      <a:accent6>
        <a:srgbClr val="4459A8"/>
      </a:accent6>
      <a:hlink>
        <a:srgbClr val="EC418C"/>
      </a:hlink>
      <a:folHlink>
        <a:srgbClr val="FAAB5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03D99-21CA-4195-879B-22C592563C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B1139A-6EF0-488A-B008-46AD2EC87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A44DEA-3CB4-4626-8DB7-FBB738BA473D}">
  <ds:schemaRefs>
    <ds:schemaRef ds:uri="http://purl.org/dc/dcmitype/"/>
    <ds:schemaRef ds:uri="a67ca032-99e1-499e-a335-21cedd256a52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7c888565-292f-4b60-a4c3-978be975df1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2480</Words>
  <Application>Microsoft Office PowerPoint</Application>
  <PresentationFormat>寬螢幕</PresentationFormat>
  <Paragraphs>225</Paragraphs>
  <Slides>38</Slides>
  <Notes>16</Notes>
  <HiddenSlides>0</HiddenSlides>
  <MMClips>3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51" baseType="lpstr">
      <vt:lpstr>等线</vt:lpstr>
      <vt:lpstr>DFKai-SB</vt:lpstr>
      <vt:lpstr>DFKai-SB</vt:lpstr>
      <vt:lpstr>MHEI-MEDIUM-HKSCS-U</vt:lpstr>
      <vt:lpstr>微軟正黑體</vt:lpstr>
      <vt:lpstr>微软雅黑</vt:lpstr>
      <vt:lpstr>宋体</vt:lpstr>
      <vt:lpstr>Arial</vt:lpstr>
      <vt:lpstr>Calibri</vt:lpstr>
      <vt:lpstr>Gill Sans MT</vt:lpstr>
      <vt:lpstr>Times New Roman</vt:lpstr>
      <vt:lpstr>Wingdings</vt:lpstr>
      <vt:lpstr>Office Theme</vt:lpstr>
      <vt:lpstr>PowerPoint 簡報</vt:lpstr>
      <vt:lpstr>PowerPoint 簡報</vt:lpstr>
      <vt:lpstr>探究問題</vt:lpstr>
      <vt:lpstr>PowerPoint 簡報</vt:lpstr>
      <vt:lpstr>PowerPoint 簡報</vt:lpstr>
      <vt:lpstr>PowerPoint 簡報</vt:lpstr>
      <vt:lpstr>PowerPoint 簡報</vt:lpstr>
      <vt:lpstr>香港的族裔構成</vt:lpstr>
      <vt:lpstr>PowerPoint 簡報</vt:lpstr>
      <vt:lpstr>PowerPoint 簡報</vt:lpstr>
      <vt:lpstr>PowerPoint 簡報</vt:lpstr>
      <vt:lpstr>PowerPoint 簡報</vt:lpstr>
      <vt:lpstr>香港居民的語言狀況</vt:lpstr>
      <vt:lpstr>PowerPoint 簡報</vt:lpstr>
      <vt:lpstr>支援少數族裔人士措施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促進不同族裔交流</vt:lpstr>
      <vt:lpstr>主張族裔平等，反對種族歧視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Chming Cheung</dc:creator>
  <cp:lastModifiedBy>Jackson Lam</cp:lastModifiedBy>
  <cp:revision>178</cp:revision>
  <dcterms:created xsi:type="dcterms:W3CDTF">2020-08-27T05:27:16Z</dcterms:created>
  <dcterms:modified xsi:type="dcterms:W3CDTF">2022-01-06T04:14:30Z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