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256" r:id="rId5"/>
    <p:sldId id="781" r:id="rId6"/>
    <p:sldId id="417" r:id="rId7"/>
    <p:sldId id="1355" r:id="rId8"/>
    <p:sldId id="317" r:id="rId9"/>
    <p:sldId id="260" r:id="rId10"/>
    <p:sldId id="266" r:id="rId11"/>
    <p:sldId id="769" r:id="rId12"/>
    <p:sldId id="1356" r:id="rId13"/>
    <p:sldId id="770" r:id="rId14"/>
    <p:sldId id="768" r:id="rId15"/>
    <p:sldId id="270" r:id="rId16"/>
    <p:sldId id="730" r:id="rId17"/>
    <p:sldId id="400" r:id="rId18"/>
    <p:sldId id="303" r:id="rId19"/>
    <p:sldId id="1357" r:id="rId20"/>
    <p:sldId id="1358" r:id="rId21"/>
    <p:sldId id="1351" r:id="rId22"/>
    <p:sldId id="1248" r:id="rId23"/>
    <p:sldId id="1352" r:id="rId24"/>
    <p:sldId id="1353" r:id="rId25"/>
    <p:sldId id="1360" r:id="rId26"/>
    <p:sldId id="736" r:id="rId27"/>
    <p:sldId id="1328" r:id="rId28"/>
    <p:sldId id="1343" r:id="rId29"/>
    <p:sldId id="1288" r:id="rId30"/>
    <p:sldId id="742" r:id="rId31"/>
    <p:sldId id="1361" r:id="rId32"/>
    <p:sldId id="1362" r:id="rId33"/>
    <p:sldId id="312" r:id="rId34"/>
    <p:sldId id="26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0A4"/>
    <a:srgbClr val="EF569C"/>
    <a:srgbClr val="436FB3"/>
    <a:srgbClr val="847A5F"/>
    <a:srgbClr val="869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42369-C228-4EE1-BA78-D21051819CDE}" v="15" dt="2022-01-05T03:49:07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6"/>
    <p:restoredTop sz="94694"/>
  </p:normalViewPr>
  <p:slideViewPr>
    <p:cSldViewPr snapToGrid="0" snapToObjects="1">
      <p:cViewPr varScale="1">
        <p:scale>
          <a:sx n="55" d="100"/>
          <a:sy n="55" d="100"/>
        </p:scale>
        <p:origin x="78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 Lam" userId="32eacf31-ef64-4152-a98e-82afd854682f" providerId="ADAL" clId="{F5642369-C228-4EE1-BA78-D21051819CDE}"/>
    <pc:docChg chg="undo custSel modSld sldOrd">
      <pc:chgData name="Jackson Lam" userId="32eacf31-ef64-4152-a98e-82afd854682f" providerId="ADAL" clId="{F5642369-C228-4EE1-BA78-D21051819CDE}" dt="2022-01-05T03:49:07.620" v="94" actId="20577"/>
      <pc:docMkLst>
        <pc:docMk/>
      </pc:docMkLst>
      <pc:sldChg chg="delSp modSp mod delAnim">
        <pc:chgData name="Jackson Lam" userId="32eacf31-ef64-4152-a98e-82afd854682f" providerId="ADAL" clId="{F5642369-C228-4EE1-BA78-D21051819CDE}" dt="2022-01-05T03:30:12.910" v="17" actId="14100"/>
        <pc:sldMkLst>
          <pc:docMk/>
          <pc:sldMk cId="1453481634" sldId="260"/>
        </pc:sldMkLst>
        <pc:spChg chg="mod">
          <ac:chgData name="Jackson Lam" userId="32eacf31-ef64-4152-a98e-82afd854682f" providerId="ADAL" clId="{F5642369-C228-4EE1-BA78-D21051819CDE}" dt="2022-01-05T03:30:12.910" v="17" actId="14100"/>
          <ac:spMkLst>
            <pc:docMk/>
            <pc:sldMk cId="1453481634" sldId="260"/>
            <ac:spMk id="3" creationId="{A3E697DF-32D2-40E2-ACCD-B521BFF078E0}"/>
          </ac:spMkLst>
        </pc:spChg>
        <pc:spChg chg="mod">
          <ac:chgData name="Jackson Lam" userId="32eacf31-ef64-4152-a98e-82afd854682f" providerId="ADAL" clId="{F5642369-C228-4EE1-BA78-D21051819CDE}" dt="2022-01-05T03:30:10.337" v="16" actId="1076"/>
          <ac:spMkLst>
            <pc:docMk/>
            <pc:sldMk cId="1453481634" sldId="260"/>
            <ac:spMk id="6" creationId="{AA72FB7E-EDA7-4BD1-B1EF-4BC8576C9F24}"/>
          </ac:spMkLst>
        </pc:spChg>
        <pc:spChg chg="mod">
          <ac:chgData name="Jackson Lam" userId="32eacf31-ef64-4152-a98e-82afd854682f" providerId="ADAL" clId="{F5642369-C228-4EE1-BA78-D21051819CDE}" dt="2022-01-05T03:30:10.337" v="16" actId="1076"/>
          <ac:spMkLst>
            <pc:docMk/>
            <pc:sldMk cId="1453481634" sldId="260"/>
            <ac:spMk id="9" creationId="{336A7EFF-69AE-40A3-B667-ED8AC99848B9}"/>
          </ac:spMkLst>
        </pc:spChg>
        <pc:spChg chg="del">
          <ac:chgData name="Jackson Lam" userId="32eacf31-ef64-4152-a98e-82afd854682f" providerId="ADAL" clId="{F5642369-C228-4EE1-BA78-D21051819CDE}" dt="2022-01-05T03:29:53.735" v="8" actId="21"/>
          <ac:spMkLst>
            <pc:docMk/>
            <pc:sldMk cId="1453481634" sldId="260"/>
            <ac:spMk id="11" creationId="{1AE068EE-0827-4C2A-BEEC-87FBBB9B0386}"/>
          </ac:spMkLst>
        </pc:spChg>
        <pc:picChg chg="mod">
          <ac:chgData name="Jackson Lam" userId="32eacf31-ef64-4152-a98e-82afd854682f" providerId="ADAL" clId="{F5642369-C228-4EE1-BA78-D21051819CDE}" dt="2022-01-05T03:30:10.337" v="16" actId="1076"/>
          <ac:picMkLst>
            <pc:docMk/>
            <pc:sldMk cId="1453481634" sldId="260"/>
            <ac:picMk id="4" creationId="{F7147FEB-7111-44E5-B982-19EDE2C7448B}"/>
          </ac:picMkLst>
        </pc:picChg>
        <pc:picChg chg="mod">
          <ac:chgData name="Jackson Lam" userId="32eacf31-ef64-4152-a98e-82afd854682f" providerId="ADAL" clId="{F5642369-C228-4EE1-BA78-D21051819CDE}" dt="2022-01-05T03:30:10.337" v="16" actId="1076"/>
          <ac:picMkLst>
            <pc:docMk/>
            <pc:sldMk cId="1453481634" sldId="260"/>
            <ac:picMk id="7" creationId="{C1B66B2B-02FC-45C4-8E91-C2A3BB82ED2B}"/>
          </ac:picMkLst>
        </pc:picChg>
        <pc:picChg chg="del">
          <ac:chgData name="Jackson Lam" userId="32eacf31-ef64-4152-a98e-82afd854682f" providerId="ADAL" clId="{F5642369-C228-4EE1-BA78-D21051819CDE}" dt="2022-01-05T03:29:53.735" v="8" actId="21"/>
          <ac:picMkLst>
            <pc:docMk/>
            <pc:sldMk cId="1453481634" sldId="260"/>
            <ac:picMk id="8" creationId="{FE9A5CAC-B26F-4EB5-83C0-E79B89571CD3}"/>
          </ac:picMkLst>
        </pc:picChg>
      </pc:sldChg>
      <pc:sldChg chg="addSp modSp mod modAnim">
        <pc:chgData name="Jackson Lam" userId="32eacf31-ef64-4152-a98e-82afd854682f" providerId="ADAL" clId="{F5642369-C228-4EE1-BA78-D21051819CDE}" dt="2022-01-05T03:29:56.683" v="10" actId="1076"/>
        <pc:sldMkLst>
          <pc:docMk/>
          <pc:sldMk cId="2533057336" sldId="266"/>
        </pc:sldMkLst>
        <pc:spChg chg="add mod">
          <ac:chgData name="Jackson Lam" userId="32eacf31-ef64-4152-a98e-82afd854682f" providerId="ADAL" clId="{F5642369-C228-4EE1-BA78-D21051819CDE}" dt="2022-01-05T03:29:56.683" v="10" actId="1076"/>
          <ac:spMkLst>
            <pc:docMk/>
            <pc:sldMk cId="2533057336" sldId="266"/>
            <ac:spMk id="7" creationId="{A3CAF036-9A2F-4732-9931-A94D3A3673B7}"/>
          </ac:spMkLst>
        </pc:spChg>
        <pc:picChg chg="add mod">
          <ac:chgData name="Jackson Lam" userId="32eacf31-ef64-4152-a98e-82afd854682f" providerId="ADAL" clId="{F5642369-C228-4EE1-BA78-D21051819CDE}" dt="2022-01-05T03:29:56.683" v="10" actId="1076"/>
          <ac:picMkLst>
            <pc:docMk/>
            <pc:sldMk cId="2533057336" sldId="266"/>
            <ac:picMk id="8" creationId="{36530FB3-BD40-42F7-A166-362A2D5D828D}"/>
          </ac:picMkLst>
        </pc:picChg>
      </pc:sldChg>
      <pc:sldChg chg="modSp mod ord">
        <pc:chgData name="Jackson Lam" userId="32eacf31-ef64-4152-a98e-82afd854682f" providerId="ADAL" clId="{F5642369-C228-4EE1-BA78-D21051819CDE}" dt="2022-01-05T03:35:12.533" v="55" actId="207"/>
        <pc:sldMkLst>
          <pc:docMk/>
          <pc:sldMk cId="2767357916" sldId="270"/>
        </pc:sldMkLst>
        <pc:spChg chg="mod">
          <ac:chgData name="Jackson Lam" userId="32eacf31-ef64-4152-a98e-82afd854682f" providerId="ADAL" clId="{F5642369-C228-4EE1-BA78-D21051819CDE}" dt="2022-01-05T03:35:12.533" v="55" actId="207"/>
          <ac:spMkLst>
            <pc:docMk/>
            <pc:sldMk cId="2767357916" sldId="270"/>
            <ac:spMk id="2" creationId="{304D99C7-1D80-40A9-BE8B-66B402C6055E}"/>
          </ac:spMkLst>
        </pc:spChg>
      </pc:sldChg>
      <pc:sldChg chg="modSp mod">
        <pc:chgData name="Jackson Lam" userId="32eacf31-ef64-4152-a98e-82afd854682f" providerId="ADAL" clId="{F5642369-C228-4EE1-BA78-D21051819CDE}" dt="2022-01-05T03:49:07.620" v="94" actId="20577"/>
        <pc:sldMkLst>
          <pc:docMk/>
          <pc:sldMk cId="1313445201" sldId="312"/>
        </pc:sldMkLst>
        <pc:spChg chg="mod">
          <ac:chgData name="Jackson Lam" userId="32eacf31-ef64-4152-a98e-82afd854682f" providerId="ADAL" clId="{F5642369-C228-4EE1-BA78-D21051819CDE}" dt="2022-01-05T03:49:07.620" v="94" actId="20577"/>
          <ac:spMkLst>
            <pc:docMk/>
            <pc:sldMk cId="1313445201" sldId="312"/>
            <ac:spMk id="2" creationId="{1620AE8D-BDEB-4C46-9651-5CB5FC1F3CEE}"/>
          </ac:spMkLst>
        </pc:spChg>
      </pc:sldChg>
      <pc:sldChg chg="addSp delSp modSp mod">
        <pc:chgData name="Jackson Lam" userId="32eacf31-ef64-4152-a98e-82afd854682f" providerId="ADAL" clId="{F5642369-C228-4EE1-BA78-D21051819CDE}" dt="2022-01-05T03:35:01.266" v="54" actId="1076"/>
        <pc:sldMkLst>
          <pc:docMk/>
          <pc:sldMk cId="3175046015" sldId="400"/>
        </pc:sldMkLst>
        <pc:spChg chg="add mod">
          <ac:chgData name="Jackson Lam" userId="32eacf31-ef64-4152-a98e-82afd854682f" providerId="ADAL" clId="{F5642369-C228-4EE1-BA78-D21051819CDE}" dt="2022-01-05T03:34:59.978" v="53" actId="1076"/>
          <ac:spMkLst>
            <pc:docMk/>
            <pc:sldMk cId="3175046015" sldId="400"/>
            <ac:spMk id="5" creationId="{AEE698C6-E1CF-4D0D-9AAF-FD39E28E2D30}"/>
          </ac:spMkLst>
        </pc:spChg>
        <pc:spChg chg="add mod">
          <ac:chgData name="Jackson Lam" userId="32eacf31-ef64-4152-a98e-82afd854682f" providerId="ADAL" clId="{F5642369-C228-4EE1-BA78-D21051819CDE}" dt="2022-01-05T03:34:59.978" v="53" actId="1076"/>
          <ac:spMkLst>
            <pc:docMk/>
            <pc:sldMk cId="3175046015" sldId="400"/>
            <ac:spMk id="6" creationId="{AC885E21-95E2-404E-BBEE-6A4297594B2A}"/>
          </ac:spMkLst>
        </pc:spChg>
        <pc:spChg chg="del mod">
          <ac:chgData name="Jackson Lam" userId="32eacf31-ef64-4152-a98e-82afd854682f" providerId="ADAL" clId="{F5642369-C228-4EE1-BA78-D21051819CDE}" dt="2022-01-05T03:34:48.240" v="46" actId="478"/>
          <ac:spMkLst>
            <pc:docMk/>
            <pc:sldMk cId="3175046015" sldId="400"/>
            <ac:spMk id="168965" creationId="{D53976BC-E354-412A-B864-B035C367833D}"/>
          </ac:spMkLst>
        </pc:spChg>
        <pc:picChg chg="mod">
          <ac:chgData name="Jackson Lam" userId="32eacf31-ef64-4152-a98e-82afd854682f" providerId="ADAL" clId="{F5642369-C228-4EE1-BA78-D21051819CDE}" dt="2022-01-05T03:35:01.266" v="54" actId="1076"/>
          <ac:picMkLst>
            <pc:docMk/>
            <pc:sldMk cId="3175046015" sldId="400"/>
            <ac:picMk id="4" creationId="{D00AF5F8-2AA2-4012-8FC2-7F22EB5B617A}"/>
          </ac:picMkLst>
        </pc:picChg>
      </pc:sldChg>
      <pc:sldChg chg="modSp mod">
        <pc:chgData name="Jackson Lam" userId="32eacf31-ef64-4152-a98e-82afd854682f" providerId="ADAL" clId="{F5642369-C228-4EE1-BA78-D21051819CDE}" dt="2022-01-05T03:33:37.529" v="35" actId="20577"/>
        <pc:sldMkLst>
          <pc:docMk/>
          <pc:sldMk cId="1571850131" sldId="730"/>
        </pc:sldMkLst>
        <pc:spChg chg="mod">
          <ac:chgData name="Jackson Lam" userId="32eacf31-ef64-4152-a98e-82afd854682f" providerId="ADAL" clId="{F5642369-C228-4EE1-BA78-D21051819CDE}" dt="2022-01-05T03:33:37.529" v="35" actId="20577"/>
          <ac:spMkLst>
            <pc:docMk/>
            <pc:sldMk cId="1571850131" sldId="730"/>
            <ac:spMk id="9" creationId="{BC7905F6-8839-4BE2-80ED-02AB8F93CDFF}"/>
          </ac:spMkLst>
        </pc:spChg>
      </pc:sldChg>
      <pc:sldChg chg="modSp mod">
        <pc:chgData name="Jackson Lam" userId="32eacf31-ef64-4152-a98e-82afd854682f" providerId="ADAL" clId="{F5642369-C228-4EE1-BA78-D21051819CDE}" dt="2022-01-05T03:42:06.667" v="72" actId="2711"/>
        <pc:sldMkLst>
          <pc:docMk/>
          <pc:sldMk cId="3623915795" sldId="736"/>
        </pc:sldMkLst>
        <pc:spChg chg="mod">
          <ac:chgData name="Jackson Lam" userId="32eacf31-ef64-4152-a98e-82afd854682f" providerId="ADAL" clId="{F5642369-C228-4EE1-BA78-D21051819CDE}" dt="2022-01-05T03:42:06.667" v="72" actId="2711"/>
          <ac:spMkLst>
            <pc:docMk/>
            <pc:sldMk cId="3623915795" sldId="736"/>
            <ac:spMk id="24" creationId="{6D879D69-942F-4296-BE27-4ED533AF61DF}"/>
          </ac:spMkLst>
        </pc:spChg>
      </pc:sldChg>
      <pc:sldChg chg="ord">
        <pc:chgData name="Jackson Lam" userId="32eacf31-ef64-4152-a98e-82afd854682f" providerId="ADAL" clId="{F5642369-C228-4EE1-BA78-D21051819CDE}" dt="2022-01-05T03:41:11.768" v="63"/>
        <pc:sldMkLst>
          <pc:docMk/>
          <pc:sldMk cId="2835438766" sldId="742"/>
        </pc:sldMkLst>
      </pc:sldChg>
      <pc:sldChg chg="addSp modSp mod">
        <pc:chgData name="Jackson Lam" userId="32eacf31-ef64-4152-a98e-82afd854682f" providerId="ADAL" clId="{F5642369-C228-4EE1-BA78-D21051819CDE}" dt="2022-01-05T03:48:50.999" v="90" actId="1076"/>
        <pc:sldMkLst>
          <pc:docMk/>
          <pc:sldMk cId="3343181434" sldId="768"/>
        </pc:sldMkLst>
        <pc:spChg chg="add mod">
          <ac:chgData name="Jackson Lam" userId="32eacf31-ef64-4152-a98e-82afd854682f" providerId="ADAL" clId="{F5642369-C228-4EE1-BA78-D21051819CDE}" dt="2022-01-05T03:48:47.533" v="89" actId="1076"/>
          <ac:spMkLst>
            <pc:docMk/>
            <pc:sldMk cId="3343181434" sldId="768"/>
            <ac:spMk id="12" creationId="{DDF04BA8-CC9D-4FC5-BCD8-901F31496501}"/>
          </ac:spMkLst>
        </pc:spChg>
        <pc:spChg chg="add mod">
          <ac:chgData name="Jackson Lam" userId="32eacf31-ef64-4152-a98e-82afd854682f" providerId="ADAL" clId="{F5642369-C228-4EE1-BA78-D21051819CDE}" dt="2022-01-05T03:48:50.999" v="90" actId="1076"/>
          <ac:spMkLst>
            <pc:docMk/>
            <pc:sldMk cId="3343181434" sldId="768"/>
            <ac:spMk id="19" creationId="{576A20AD-D1E1-4D6F-9500-D161D60EAE0E}"/>
          </ac:spMkLst>
        </pc:spChg>
        <pc:picChg chg="mod">
          <ac:chgData name="Jackson Lam" userId="32eacf31-ef64-4152-a98e-82afd854682f" providerId="ADAL" clId="{F5642369-C228-4EE1-BA78-D21051819CDE}" dt="2022-01-05T03:47:17.596" v="76" actId="1076"/>
          <ac:picMkLst>
            <pc:docMk/>
            <pc:sldMk cId="3343181434" sldId="768"/>
            <ac:picMk id="14" creationId="{1E308F64-64C8-4A78-85D5-747D2824DF3A}"/>
          </ac:picMkLst>
        </pc:picChg>
        <pc:picChg chg="mod">
          <ac:chgData name="Jackson Lam" userId="32eacf31-ef64-4152-a98e-82afd854682f" providerId="ADAL" clId="{F5642369-C228-4EE1-BA78-D21051819CDE}" dt="2022-01-05T03:47:22.070" v="78" actId="1076"/>
          <ac:picMkLst>
            <pc:docMk/>
            <pc:sldMk cId="3343181434" sldId="768"/>
            <ac:picMk id="15" creationId="{A708A5CF-7221-4B58-BAD0-2A5C0BA8845F}"/>
          </ac:picMkLst>
        </pc:picChg>
        <pc:picChg chg="mod">
          <ac:chgData name="Jackson Lam" userId="32eacf31-ef64-4152-a98e-82afd854682f" providerId="ADAL" clId="{F5642369-C228-4EE1-BA78-D21051819CDE}" dt="2022-01-05T03:47:18.981" v="77" actId="1076"/>
          <ac:picMkLst>
            <pc:docMk/>
            <pc:sldMk cId="3343181434" sldId="768"/>
            <ac:picMk id="17" creationId="{2D11C4B6-51A5-485E-A491-D1203DB3D992}"/>
          </ac:picMkLst>
        </pc:picChg>
        <pc:picChg chg="add mod">
          <ac:chgData name="Jackson Lam" userId="32eacf31-ef64-4152-a98e-82afd854682f" providerId="ADAL" clId="{F5642369-C228-4EE1-BA78-D21051819CDE}" dt="2022-01-05T03:48:47.533" v="89" actId="1076"/>
          <ac:picMkLst>
            <pc:docMk/>
            <pc:sldMk cId="3343181434" sldId="768"/>
            <ac:picMk id="2050" creationId="{4C154B82-786A-42CD-AEC9-B70D98BBAA2D}"/>
          </ac:picMkLst>
        </pc:picChg>
      </pc:sldChg>
      <pc:sldChg chg="addSp modSp mod ord">
        <pc:chgData name="Jackson Lam" userId="32eacf31-ef64-4152-a98e-82afd854682f" providerId="ADAL" clId="{F5642369-C228-4EE1-BA78-D21051819CDE}" dt="2022-01-05T03:41:44.304" v="69" actId="14100"/>
        <pc:sldMkLst>
          <pc:docMk/>
          <pc:sldMk cId="1817694658" sldId="1288"/>
        </pc:sldMkLst>
        <pc:spChg chg="mod">
          <ac:chgData name="Jackson Lam" userId="32eacf31-ef64-4152-a98e-82afd854682f" providerId="ADAL" clId="{F5642369-C228-4EE1-BA78-D21051819CDE}" dt="2022-01-05T03:41:44.304" v="69" actId="14100"/>
          <ac:spMkLst>
            <pc:docMk/>
            <pc:sldMk cId="1817694658" sldId="1288"/>
            <ac:spMk id="16" creationId="{8F306500-7E0A-49F7-813B-FBF7A6D045BB}"/>
          </ac:spMkLst>
        </pc:spChg>
        <pc:spChg chg="add mod">
          <ac:chgData name="Jackson Lam" userId="32eacf31-ef64-4152-a98e-82afd854682f" providerId="ADAL" clId="{F5642369-C228-4EE1-BA78-D21051819CDE}" dt="2022-01-05T03:41:21.981" v="66"/>
          <ac:spMkLst>
            <pc:docMk/>
            <pc:sldMk cId="1817694658" sldId="1288"/>
            <ac:spMk id="40" creationId="{3D9CF4A3-E4C6-4B2F-BF3F-98D704A84291}"/>
          </ac:spMkLst>
        </pc:spChg>
        <pc:spChg chg="add mod">
          <ac:chgData name="Jackson Lam" userId="32eacf31-ef64-4152-a98e-82afd854682f" providerId="ADAL" clId="{F5642369-C228-4EE1-BA78-D21051819CDE}" dt="2022-01-05T03:41:21.981" v="66"/>
          <ac:spMkLst>
            <pc:docMk/>
            <pc:sldMk cId="1817694658" sldId="1288"/>
            <ac:spMk id="41" creationId="{F022E12D-BECA-4C08-9254-76EB356B8447}"/>
          </ac:spMkLst>
        </pc:spChg>
      </pc:sldChg>
      <pc:sldChg chg="modSp mod">
        <pc:chgData name="Jackson Lam" userId="32eacf31-ef64-4152-a98e-82afd854682f" providerId="ADAL" clId="{F5642369-C228-4EE1-BA78-D21051819CDE}" dt="2022-01-05T03:41:48.269" v="70" actId="113"/>
        <pc:sldMkLst>
          <pc:docMk/>
          <pc:sldMk cId="2170527589" sldId="1328"/>
        </pc:sldMkLst>
        <pc:spChg chg="mod">
          <ac:chgData name="Jackson Lam" userId="32eacf31-ef64-4152-a98e-82afd854682f" providerId="ADAL" clId="{F5642369-C228-4EE1-BA78-D21051819CDE}" dt="2022-01-05T03:41:48.269" v="70" actId="113"/>
          <ac:spMkLst>
            <pc:docMk/>
            <pc:sldMk cId="2170527589" sldId="1328"/>
            <ac:spMk id="3" creationId="{9B254EEC-A3AE-4E04-9880-922FD8319A78}"/>
          </ac:spMkLst>
        </pc:spChg>
      </pc:sldChg>
      <pc:sldChg chg="addSp delSp modSp mod">
        <pc:chgData name="Jackson Lam" userId="32eacf31-ef64-4152-a98e-82afd854682f" providerId="ADAL" clId="{F5642369-C228-4EE1-BA78-D21051819CDE}" dt="2022-01-05T03:41:51.315" v="71" actId="207"/>
        <pc:sldMkLst>
          <pc:docMk/>
          <pc:sldMk cId="4143725131" sldId="1343"/>
        </pc:sldMkLst>
        <pc:spChg chg="mod">
          <ac:chgData name="Jackson Lam" userId="32eacf31-ef64-4152-a98e-82afd854682f" providerId="ADAL" clId="{F5642369-C228-4EE1-BA78-D21051819CDE}" dt="2022-01-05T03:41:51.315" v="71" actId="207"/>
          <ac:spMkLst>
            <pc:docMk/>
            <pc:sldMk cId="4143725131" sldId="1343"/>
            <ac:spMk id="2" creationId="{00000000-0000-0000-0000-000000000000}"/>
          </ac:spMkLst>
        </pc:spChg>
        <pc:spChg chg="add del mod">
          <ac:chgData name="Jackson Lam" userId="32eacf31-ef64-4152-a98e-82afd854682f" providerId="ADAL" clId="{F5642369-C228-4EE1-BA78-D21051819CDE}" dt="2022-01-05T03:41:19.629" v="65"/>
          <ac:spMkLst>
            <pc:docMk/>
            <pc:sldMk cId="4143725131" sldId="1343"/>
            <ac:spMk id="8" creationId="{BD892DCB-DA20-4849-B921-42F2023182C4}"/>
          </ac:spMkLst>
        </pc:spChg>
        <pc:graphicFrameChg chg="add del mod">
          <ac:chgData name="Jackson Lam" userId="32eacf31-ef64-4152-a98e-82afd854682f" providerId="ADAL" clId="{F5642369-C228-4EE1-BA78-D21051819CDE}" dt="2022-01-05T03:41:19.629" v="65"/>
          <ac:graphicFrameMkLst>
            <pc:docMk/>
            <pc:sldMk cId="4143725131" sldId="1343"/>
            <ac:graphicFrameMk id="3" creationId="{B5183D2A-9404-4E69-8CAF-82DC18CD2746}"/>
          </ac:graphicFrameMkLst>
        </pc:graphicFrameChg>
        <pc:graphicFrameChg chg="add del mod">
          <ac:chgData name="Jackson Lam" userId="32eacf31-ef64-4152-a98e-82afd854682f" providerId="ADAL" clId="{F5642369-C228-4EE1-BA78-D21051819CDE}" dt="2022-01-05T03:41:19.629" v="65"/>
          <ac:graphicFrameMkLst>
            <pc:docMk/>
            <pc:sldMk cId="4143725131" sldId="1343"/>
            <ac:graphicFrameMk id="4" creationId="{A6EC146A-EE64-41A8-BED3-ECEC32515C11}"/>
          </ac:graphicFrameMkLst>
        </pc:graphicFrameChg>
        <pc:graphicFrameChg chg="add del mod">
          <ac:chgData name="Jackson Lam" userId="32eacf31-ef64-4152-a98e-82afd854682f" providerId="ADAL" clId="{F5642369-C228-4EE1-BA78-D21051819CDE}" dt="2022-01-05T03:41:19.629" v="65"/>
          <ac:graphicFrameMkLst>
            <pc:docMk/>
            <pc:sldMk cId="4143725131" sldId="1343"/>
            <ac:graphicFrameMk id="6" creationId="{BBC99E92-470E-4692-87B9-B47F20224D40}"/>
          </ac:graphicFrameMkLst>
        </pc:graphicFrameChg>
      </pc:sldChg>
      <pc:sldChg chg="modSp mod">
        <pc:chgData name="Jackson Lam" userId="32eacf31-ef64-4152-a98e-82afd854682f" providerId="ADAL" clId="{F5642369-C228-4EE1-BA78-D21051819CDE}" dt="2022-01-05T03:40:41.042" v="56" actId="1076"/>
        <pc:sldMkLst>
          <pc:docMk/>
          <pc:sldMk cId="842053553" sldId="1362"/>
        </pc:sldMkLst>
        <pc:spChg chg="mod">
          <ac:chgData name="Jackson Lam" userId="32eacf31-ef64-4152-a98e-82afd854682f" providerId="ADAL" clId="{F5642369-C228-4EE1-BA78-D21051819CDE}" dt="2022-01-05T03:40:41.042" v="56" actId="1076"/>
          <ac:spMkLst>
            <pc:docMk/>
            <pc:sldMk cId="842053553" sldId="1362"/>
            <ac:spMk id="9" creationId="{BC7905F6-8839-4BE2-80ED-02AB8F93CDFF}"/>
          </ac:spMkLst>
        </pc:spChg>
      </pc:sldChg>
    </pc:docChg>
  </pc:docChgLst>
  <pc:docChgLst>
    <pc:chgData name="Jackson Lam" userId="32eacf31-ef64-4152-a98e-82afd854682f" providerId="ADAL" clId="{10BD48E7-4199-47A4-8192-118E9D2B5CD7}"/>
    <pc:docChg chg="undo custSel addSld delSld modSld sldOrd">
      <pc:chgData name="Jackson Lam" userId="32eacf31-ef64-4152-a98e-82afd854682f" providerId="ADAL" clId="{10BD48E7-4199-47A4-8192-118E9D2B5CD7}" dt="2021-12-24T07:21:46.050" v="592" actId="20577"/>
      <pc:docMkLst>
        <pc:docMk/>
      </pc:docMkLst>
      <pc:sldChg chg="addSp modSp mod">
        <pc:chgData name="Jackson Lam" userId="32eacf31-ef64-4152-a98e-82afd854682f" providerId="ADAL" clId="{10BD48E7-4199-47A4-8192-118E9D2B5CD7}" dt="2021-12-23T03:02:02.325" v="460" actId="20577"/>
        <pc:sldMkLst>
          <pc:docMk/>
          <pc:sldMk cId="1453481634" sldId="260"/>
        </pc:sldMkLst>
        <pc:spChg chg="mod">
          <ac:chgData name="Jackson Lam" userId="32eacf31-ef64-4152-a98e-82afd854682f" providerId="ADAL" clId="{10BD48E7-4199-47A4-8192-118E9D2B5CD7}" dt="2021-12-17T07:59:50.920" v="420" actId="1076"/>
          <ac:spMkLst>
            <pc:docMk/>
            <pc:sldMk cId="1453481634" sldId="260"/>
            <ac:spMk id="3" creationId="{A3E697DF-32D2-40E2-ACCD-B521BFF078E0}"/>
          </ac:spMkLst>
        </pc:spChg>
        <pc:spChg chg="mod">
          <ac:chgData name="Jackson Lam" userId="32eacf31-ef64-4152-a98e-82afd854682f" providerId="ADAL" clId="{10BD48E7-4199-47A4-8192-118E9D2B5CD7}" dt="2021-12-17T07:59:52.836" v="421" actId="1076"/>
          <ac:spMkLst>
            <pc:docMk/>
            <pc:sldMk cId="1453481634" sldId="260"/>
            <ac:spMk id="5" creationId="{70DB7713-544B-4DB5-9476-3ACB6FC2C145}"/>
          </ac:spMkLst>
        </pc:spChg>
        <pc:spChg chg="mod">
          <ac:chgData name="Jackson Lam" userId="32eacf31-ef64-4152-a98e-82afd854682f" providerId="ADAL" clId="{10BD48E7-4199-47A4-8192-118E9D2B5CD7}" dt="2021-12-23T03:02:02.325" v="460" actId="20577"/>
          <ac:spMkLst>
            <pc:docMk/>
            <pc:sldMk cId="1453481634" sldId="260"/>
            <ac:spMk id="6" creationId="{AA72FB7E-EDA7-4BD1-B1EF-4BC8576C9F24}"/>
          </ac:spMkLst>
        </pc:spChg>
        <pc:spChg chg="add mod">
          <ac:chgData name="Jackson Lam" userId="32eacf31-ef64-4152-a98e-82afd854682f" providerId="ADAL" clId="{10BD48E7-4199-47A4-8192-118E9D2B5CD7}" dt="2021-12-23T03:01:52.125" v="453" actId="1076"/>
          <ac:spMkLst>
            <pc:docMk/>
            <pc:sldMk cId="1453481634" sldId="260"/>
            <ac:spMk id="9" creationId="{336A7EFF-69AE-40A3-B667-ED8AC99848B9}"/>
          </ac:spMkLst>
        </pc:spChg>
        <pc:picChg chg="mod">
          <ac:chgData name="Jackson Lam" userId="32eacf31-ef64-4152-a98e-82afd854682f" providerId="ADAL" clId="{10BD48E7-4199-47A4-8192-118E9D2B5CD7}" dt="2021-12-23T03:01:53.240" v="454" actId="1076"/>
          <ac:picMkLst>
            <pc:docMk/>
            <pc:sldMk cId="1453481634" sldId="260"/>
            <ac:picMk id="7" creationId="{C1B66B2B-02FC-45C4-8E91-C2A3BB82ED2B}"/>
          </ac:picMkLst>
        </pc:picChg>
        <pc:picChg chg="add mod">
          <ac:chgData name="Jackson Lam" userId="32eacf31-ef64-4152-a98e-82afd854682f" providerId="ADAL" clId="{10BD48E7-4199-47A4-8192-118E9D2B5CD7}" dt="2021-12-17T07:42:51.091" v="312" actId="1076"/>
          <ac:picMkLst>
            <pc:docMk/>
            <pc:sldMk cId="1453481634" sldId="260"/>
            <ac:picMk id="8" creationId="{FE9A5CAC-B26F-4EB5-83C0-E79B89571CD3}"/>
          </ac:picMkLst>
        </pc:picChg>
      </pc:sldChg>
      <pc:sldChg chg="modSp mod">
        <pc:chgData name="Jackson Lam" userId="32eacf31-ef64-4152-a98e-82afd854682f" providerId="ADAL" clId="{10BD48E7-4199-47A4-8192-118E9D2B5CD7}" dt="2021-12-17T06:34:46.681" v="235" actId="1076"/>
        <pc:sldMkLst>
          <pc:docMk/>
          <pc:sldMk cId="2767357916" sldId="270"/>
        </pc:sldMkLst>
        <pc:spChg chg="mod">
          <ac:chgData name="Jackson Lam" userId="32eacf31-ef64-4152-a98e-82afd854682f" providerId="ADAL" clId="{10BD48E7-4199-47A4-8192-118E9D2B5CD7}" dt="2021-12-17T06:34:46.681" v="235" actId="1076"/>
          <ac:spMkLst>
            <pc:docMk/>
            <pc:sldMk cId="2767357916" sldId="270"/>
            <ac:spMk id="2" creationId="{304D99C7-1D80-40A9-BE8B-66B402C6055E}"/>
          </ac:spMkLst>
        </pc:spChg>
        <pc:spChg chg="mod">
          <ac:chgData name="Jackson Lam" userId="32eacf31-ef64-4152-a98e-82afd854682f" providerId="ADAL" clId="{10BD48E7-4199-47A4-8192-118E9D2B5CD7}" dt="2021-12-17T06:34:46.681" v="235" actId="1076"/>
          <ac:spMkLst>
            <pc:docMk/>
            <pc:sldMk cId="2767357916" sldId="270"/>
            <ac:spMk id="6" creationId="{AE703860-C63D-4BBA-A451-E4A403280A61}"/>
          </ac:spMkLst>
        </pc:spChg>
      </pc:sldChg>
      <pc:sldChg chg="modSp del mod">
        <pc:chgData name="Jackson Lam" userId="32eacf31-ef64-4152-a98e-82afd854682f" providerId="ADAL" clId="{10BD48E7-4199-47A4-8192-118E9D2B5CD7}" dt="2021-12-17T08:57:44.564" v="422" actId="47"/>
        <pc:sldMkLst>
          <pc:docMk/>
          <pc:sldMk cId="3802570724" sldId="297"/>
        </pc:sldMkLst>
        <pc:spChg chg="mod">
          <ac:chgData name="Jackson Lam" userId="32eacf31-ef64-4152-a98e-82afd854682f" providerId="ADAL" clId="{10BD48E7-4199-47A4-8192-118E9D2B5CD7}" dt="2021-12-17T07:45:37.280" v="324" actId="6549"/>
          <ac:spMkLst>
            <pc:docMk/>
            <pc:sldMk cId="3802570724" sldId="297"/>
            <ac:spMk id="6" creationId="{BDCCEB56-2DB0-4365-ABFB-C8117E963D15}"/>
          </ac:spMkLst>
        </pc:spChg>
      </pc:sldChg>
      <pc:sldChg chg="del">
        <pc:chgData name="Jackson Lam" userId="32eacf31-ef64-4152-a98e-82afd854682f" providerId="ADAL" clId="{10BD48E7-4199-47A4-8192-118E9D2B5CD7}" dt="2021-12-13T09:36:02.862" v="2" actId="47"/>
        <pc:sldMkLst>
          <pc:docMk/>
          <pc:sldMk cId="564279568" sldId="300"/>
        </pc:sldMkLst>
      </pc:sldChg>
      <pc:sldChg chg="del">
        <pc:chgData name="Jackson Lam" userId="32eacf31-ef64-4152-a98e-82afd854682f" providerId="ADAL" clId="{10BD48E7-4199-47A4-8192-118E9D2B5CD7}" dt="2021-12-13T09:36:26.150" v="7" actId="47"/>
        <pc:sldMkLst>
          <pc:docMk/>
          <pc:sldMk cId="2530546790" sldId="302"/>
        </pc:sldMkLst>
      </pc:sldChg>
      <pc:sldChg chg="modSp mod ord">
        <pc:chgData name="Jackson Lam" userId="32eacf31-ef64-4152-a98e-82afd854682f" providerId="ADAL" clId="{10BD48E7-4199-47A4-8192-118E9D2B5CD7}" dt="2021-12-17T07:39:41.524" v="246"/>
        <pc:sldMkLst>
          <pc:docMk/>
          <pc:sldMk cId="1385839599" sldId="303"/>
        </pc:sldMkLst>
        <pc:spChg chg="mod">
          <ac:chgData name="Jackson Lam" userId="32eacf31-ef64-4152-a98e-82afd854682f" providerId="ADAL" clId="{10BD48E7-4199-47A4-8192-118E9D2B5CD7}" dt="2021-12-17T07:39:41.524" v="246"/>
          <ac:spMkLst>
            <pc:docMk/>
            <pc:sldMk cId="1385839599" sldId="303"/>
            <ac:spMk id="9" creationId="{BC7905F6-8839-4BE2-80ED-02AB8F93CDFF}"/>
          </ac:spMkLst>
        </pc:spChg>
      </pc:sldChg>
      <pc:sldChg chg="modSp mod">
        <pc:chgData name="Jackson Lam" userId="32eacf31-ef64-4152-a98e-82afd854682f" providerId="ADAL" clId="{10BD48E7-4199-47A4-8192-118E9D2B5CD7}" dt="2021-12-24T07:21:46.050" v="592" actId="20577"/>
        <pc:sldMkLst>
          <pc:docMk/>
          <pc:sldMk cId="1313445201" sldId="312"/>
        </pc:sldMkLst>
        <pc:spChg chg="mod">
          <ac:chgData name="Jackson Lam" userId="32eacf31-ef64-4152-a98e-82afd854682f" providerId="ADAL" clId="{10BD48E7-4199-47A4-8192-118E9D2B5CD7}" dt="2021-12-24T07:21:46.050" v="592" actId="20577"/>
          <ac:spMkLst>
            <pc:docMk/>
            <pc:sldMk cId="1313445201" sldId="312"/>
            <ac:spMk id="2" creationId="{1620AE8D-BDEB-4C46-9651-5CB5FC1F3CEE}"/>
          </ac:spMkLst>
        </pc:spChg>
        <pc:spChg chg="mod">
          <ac:chgData name="Jackson Lam" userId="32eacf31-ef64-4152-a98e-82afd854682f" providerId="ADAL" clId="{10BD48E7-4199-47A4-8192-118E9D2B5CD7}" dt="2021-12-23T03:12:10.223" v="552" actId="1076"/>
          <ac:spMkLst>
            <pc:docMk/>
            <pc:sldMk cId="1313445201" sldId="312"/>
            <ac:spMk id="4" creationId="{A63B9AE9-1AEB-4BD3-99A9-647F2F8332AB}"/>
          </ac:spMkLst>
        </pc:spChg>
      </pc:sldChg>
      <pc:sldChg chg="modSp mod">
        <pc:chgData name="Jackson Lam" userId="32eacf31-ef64-4152-a98e-82afd854682f" providerId="ADAL" clId="{10BD48E7-4199-47A4-8192-118E9D2B5CD7}" dt="2021-12-17T05:55:56.817" v="25" actId="1076"/>
        <pc:sldMkLst>
          <pc:docMk/>
          <pc:sldMk cId="349261677" sldId="317"/>
        </pc:sldMkLst>
        <pc:spChg chg="mod">
          <ac:chgData name="Jackson Lam" userId="32eacf31-ef64-4152-a98e-82afd854682f" providerId="ADAL" clId="{10BD48E7-4199-47A4-8192-118E9D2B5CD7}" dt="2021-12-17T05:55:54.405" v="24" actId="1076"/>
          <ac:spMkLst>
            <pc:docMk/>
            <pc:sldMk cId="349261677" sldId="317"/>
            <ac:spMk id="4" creationId="{8FB4482D-05C5-49D6-9D01-BD2876AE15CA}"/>
          </ac:spMkLst>
        </pc:spChg>
        <pc:spChg chg="mod">
          <ac:chgData name="Jackson Lam" userId="32eacf31-ef64-4152-a98e-82afd854682f" providerId="ADAL" clId="{10BD48E7-4199-47A4-8192-118E9D2B5CD7}" dt="2021-12-17T05:54:56.104" v="22" actId="1076"/>
          <ac:spMkLst>
            <pc:docMk/>
            <pc:sldMk cId="349261677" sldId="317"/>
            <ac:spMk id="5" creationId="{A3437CFD-85DF-4FF5-8FAB-FD3EEDF57436}"/>
          </ac:spMkLst>
        </pc:spChg>
        <pc:spChg chg="mod">
          <ac:chgData name="Jackson Lam" userId="32eacf31-ef64-4152-a98e-82afd854682f" providerId="ADAL" clId="{10BD48E7-4199-47A4-8192-118E9D2B5CD7}" dt="2021-12-17T05:55:54.405" v="24" actId="1076"/>
          <ac:spMkLst>
            <pc:docMk/>
            <pc:sldMk cId="349261677" sldId="317"/>
            <ac:spMk id="7" creationId="{40949513-CF43-4380-A88D-0B6B4602A726}"/>
          </ac:spMkLst>
        </pc:spChg>
        <pc:spChg chg="mod">
          <ac:chgData name="Jackson Lam" userId="32eacf31-ef64-4152-a98e-82afd854682f" providerId="ADAL" clId="{10BD48E7-4199-47A4-8192-118E9D2B5CD7}" dt="2021-12-17T05:55:54.405" v="24" actId="1076"/>
          <ac:spMkLst>
            <pc:docMk/>
            <pc:sldMk cId="349261677" sldId="317"/>
            <ac:spMk id="10" creationId="{854319F4-E31B-43D8-87EA-CF4E5FB0953B}"/>
          </ac:spMkLst>
        </pc:spChg>
        <pc:spChg chg="mod">
          <ac:chgData name="Jackson Lam" userId="32eacf31-ef64-4152-a98e-82afd854682f" providerId="ADAL" clId="{10BD48E7-4199-47A4-8192-118E9D2B5CD7}" dt="2021-12-17T05:55:54.405" v="24" actId="1076"/>
          <ac:spMkLst>
            <pc:docMk/>
            <pc:sldMk cId="349261677" sldId="317"/>
            <ac:spMk id="12" creationId="{CCA501D4-2824-4403-A813-142E8351C64A}"/>
          </ac:spMkLst>
        </pc:spChg>
        <pc:spChg chg="mod">
          <ac:chgData name="Jackson Lam" userId="32eacf31-ef64-4152-a98e-82afd854682f" providerId="ADAL" clId="{10BD48E7-4199-47A4-8192-118E9D2B5CD7}" dt="2021-12-17T05:55:54.405" v="24" actId="1076"/>
          <ac:spMkLst>
            <pc:docMk/>
            <pc:sldMk cId="349261677" sldId="317"/>
            <ac:spMk id="13" creationId="{C361BB31-D3D8-452B-BBE6-DDAD2B7E8272}"/>
          </ac:spMkLst>
        </pc:spChg>
        <pc:spChg chg="mod">
          <ac:chgData name="Jackson Lam" userId="32eacf31-ef64-4152-a98e-82afd854682f" providerId="ADAL" clId="{10BD48E7-4199-47A4-8192-118E9D2B5CD7}" dt="2021-12-17T05:55:54.405" v="24" actId="1076"/>
          <ac:spMkLst>
            <pc:docMk/>
            <pc:sldMk cId="349261677" sldId="317"/>
            <ac:spMk id="14" creationId="{E41418AD-A5A7-46DD-BBBD-4767A7E62883}"/>
          </ac:spMkLst>
        </pc:spChg>
        <pc:spChg chg="mod">
          <ac:chgData name="Jackson Lam" userId="32eacf31-ef64-4152-a98e-82afd854682f" providerId="ADAL" clId="{10BD48E7-4199-47A4-8192-118E9D2B5CD7}" dt="2021-12-17T05:55:54.405" v="24" actId="1076"/>
          <ac:spMkLst>
            <pc:docMk/>
            <pc:sldMk cId="349261677" sldId="317"/>
            <ac:spMk id="17" creationId="{5A3EE786-2D0D-4233-BB2C-684F4C283AFB}"/>
          </ac:spMkLst>
        </pc:spChg>
        <pc:spChg chg="mod">
          <ac:chgData name="Jackson Lam" userId="32eacf31-ef64-4152-a98e-82afd854682f" providerId="ADAL" clId="{10BD48E7-4199-47A4-8192-118E9D2B5CD7}" dt="2021-12-17T05:55:09.210" v="23" actId="12788"/>
          <ac:spMkLst>
            <pc:docMk/>
            <pc:sldMk cId="349261677" sldId="317"/>
            <ac:spMk id="19" creationId="{2EAC5DDD-7805-45FB-AFAC-D3C8A8C11067}"/>
          </ac:spMkLst>
        </pc:spChg>
        <pc:spChg chg="mod">
          <ac:chgData name="Jackson Lam" userId="32eacf31-ef64-4152-a98e-82afd854682f" providerId="ADAL" clId="{10BD48E7-4199-47A4-8192-118E9D2B5CD7}" dt="2021-12-17T05:55:56.817" v="25" actId="1076"/>
          <ac:spMkLst>
            <pc:docMk/>
            <pc:sldMk cId="349261677" sldId="317"/>
            <ac:spMk id="22" creationId="{A67A00A0-F04D-4956-B9E3-6637990E1201}"/>
          </ac:spMkLst>
        </pc:spChg>
        <pc:spChg chg="mod">
          <ac:chgData name="Jackson Lam" userId="32eacf31-ef64-4152-a98e-82afd854682f" providerId="ADAL" clId="{10BD48E7-4199-47A4-8192-118E9D2B5CD7}" dt="2021-12-17T05:55:56.817" v="25" actId="1076"/>
          <ac:spMkLst>
            <pc:docMk/>
            <pc:sldMk cId="349261677" sldId="317"/>
            <ac:spMk id="24" creationId="{3EF0AA56-E2C6-4815-9644-4F4E608F3D83}"/>
          </ac:spMkLst>
        </pc:spChg>
      </pc:sldChg>
      <pc:sldChg chg="modSp mod">
        <pc:chgData name="Jackson Lam" userId="32eacf31-ef64-4152-a98e-82afd854682f" providerId="ADAL" clId="{10BD48E7-4199-47A4-8192-118E9D2B5CD7}" dt="2021-12-17T07:39:14.735" v="241" actId="20577"/>
        <pc:sldMkLst>
          <pc:docMk/>
          <pc:sldMk cId="3175046015" sldId="400"/>
        </pc:sldMkLst>
        <pc:spChg chg="mod">
          <ac:chgData name="Jackson Lam" userId="32eacf31-ef64-4152-a98e-82afd854682f" providerId="ADAL" clId="{10BD48E7-4199-47A4-8192-118E9D2B5CD7}" dt="2021-12-17T07:39:14.735" v="241" actId="20577"/>
          <ac:spMkLst>
            <pc:docMk/>
            <pc:sldMk cId="3175046015" sldId="400"/>
            <ac:spMk id="168965" creationId="{D53976BC-E354-412A-B864-B035C367833D}"/>
          </ac:spMkLst>
        </pc:spChg>
      </pc:sldChg>
      <pc:sldChg chg="modSp add mod">
        <pc:chgData name="Jackson Lam" userId="32eacf31-ef64-4152-a98e-82afd854682f" providerId="ADAL" clId="{10BD48E7-4199-47A4-8192-118E9D2B5CD7}" dt="2021-12-13T09:43:21.001" v="8" actId="5793"/>
        <pc:sldMkLst>
          <pc:docMk/>
          <pc:sldMk cId="3449069583" sldId="417"/>
        </pc:sldMkLst>
        <pc:spChg chg="mod">
          <ac:chgData name="Jackson Lam" userId="32eacf31-ef64-4152-a98e-82afd854682f" providerId="ADAL" clId="{10BD48E7-4199-47A4-8192-118E9D2B5CD7}" dt="2021-12-13T09:43:21.001" v="8" actId="5793"/>
          <ac:spMkLst>
            <pc:docMk/>
            <pc:sldMk cId="3449069583" sldId="417"/>
            <ac:spMk id="10" creationId="{65E465B4-D929-44F8-9F17-0C907EC8CAE6}"/>
          </ac:spMkLst>
        </pc:spChg>
      </pc:sldChg>
      <pc:sldChg chg="modSp del mod">
        <pc:chgData name="Jackson Lam" userId="32eacf31-ef64-4152-a98e-82afd854682f" providerId="ADAL" clId="{10BD48E7-4199-47A4-8192-118E9D2B5CD7}" dt="2021-12-17T06:05:10.915" v="52" actId="47"/>
        <pc:sldMkLst>
          <pc:docMk/>
          <pc:sldMk cId="3066367389" sldId="725"/>
        </pc:sldMkLst>
        <pc:spChg chg="mod">
          <ac:chgData name="Jackson Lam" userId="32eacf31-ef64-4152-a98e-82afd854682f" providerId="ADAL" clId="{10BD48E7-4199-47A4-8192-118E9D2B5CD7}" dt="2021-12-17T06:04:29.879" v="34" actId="21"/>
          <ac:spMkLst>
            <pc:docMk/>
            <pc:sldMk cId="3066367389" sldId="725"/>
            <ac:spMk id="4" creationId="{A63B9AE9-1AEB-4BD3-99A9-647F2F8332AB}"/>
          </ac:spMkLst>
        </pc:spChg>
        <pc:spChg chg="mod">
          <ac:chgData name="Jackson Lam" userId="32eacf31-ef64-4152-a98e-82afd854682f" providerId="ADAL" clId="{10BD48E7-4199-47A4-8192-118E9D2B5CD7}" dt="2021-12-17T06:04:40.705" v="36" actId="21"/>
          <ac:spMkLst>
            <pc:docMk/>
            <pc:sldMk cId="3066367389" sldId="725"/>
            <ac:spMk id="6" creationId="{BDCCEB56-2DB0-4365-ABFB-C8117E963D15}"/>
          </ac:spMkLst>
        </pc:spChg>
      </pc:sldChg>
      <pc:sldChg chg="addSp modSp mod modAnim">
        <pc:chgData name="Jackson Lam" userId="32eacf31-ef64-4152-a98e-82afd854682f" providerId="ADAL" clId="{10BD48E7-4199-47A4-8192-118E9D2B5CD7}" dt="2021-12-23T03:05:04.873" v="467"/>
        <pc:sldMkLst>
          <pc:docMk/>
          <pc:sldMk cId="1571850131" sldId="730"/>
        </pc:sldMkLst>
        <pc:spChg chg="mod">
          <ac:chgData name="Jackson Lam" userId="32eacf31-ef64-4152-a98e-82afd854682f" providerId="ADAL" clId="{10BD48E7-4199-47A4-8192-118E9D2B5CD7}" dt="2021-12-17T07:42:57.007" v="313" actId="1076"/>
          <ac:spMkLst>
            <pc:docMk/>
            <pc:sldMk cId="1571850131" sldId="730"/>
            <ac:spMk id="7" creationId="{14750632-C315-41E2-8AEB-275611769683}"/>
          </ac:spMkLst>
        </pc:spChg>
        <pc:spChg chg="mod">
          <ac:chgData name="Jackson Lam" userId="32eacf31-ef64-4152-a98e-82afd854682f" providerId="ADAL" clId="{10BD48E7-4199-47A4-8192-118E9D2B5CD7}" dt="2021-12-17T06:29:57.401" v="93" actId="1076"/>
          <ac:spMkLst>
            <pc:docMk/>
            <pc:sldMk cId="1571850131" sldId="730"/>
            <ac:spMk id="9" creationId="{BC7905F6-8839-4BE2-80ED-02AB8F93CDFF}"/>
          </ac:spMkLst>
        </pc:spChg>
        <pc:picChg chg="add mod">
          <ac:chgData name="Jackson Lam" userId="32eacf31-ef64-4152-a98e-82afd854682f" providerId="ADAL" clId="{10BD48E7-4199-47A4-8192-118E9D2B5CD7}" dt="2021-12-17T07:42:58.798" v="315" actId="1076"/>
          <ac:picMkLst>
            <pc:docMk/>
            <pc:sldMk cId="1571850131" sldId="730"/>
            <ac:picMk id="6" creationId="{5C5C07EF-CBDA-4FD9-8614-D2769F83BACB}"/>
          </ac:picMkLst>
        </pc:picChg>
      </pc:sldChg>
      <pc:sldChg chg="delSp modSp mod">
        <pc:chgData name="Jackson Lam" userId="32eacf31-ef64-4152-a98e-82afd854682f" providerId="ADAL" clId="{10BD48E7-4199-47A4-8192-118E9D2B5CD7}" dt="2021-12-23T03:09:50.229" v="519" actId="478"/>
        <pc:sldMkLst>
          <pc:docMk/>
          <pc:sldMk cId="3623915795" sldId="736"/>
        </pc:sldMkLst>
        <pc:spChg chg="mod topLvl">
          <ac:chgData name="Jackson Lam" userId="32eacf31-ef64-4152-a98e-82afd854682f" providerId="ADAL" clId="{10BD48E7-4199-47A4-8192-118E9D2B5CD7}" dt="2021-12-23T03:09:48.550" v="518" actId="165"/>
          <ac:spMkLst>
            <pc:docMk/>
            <pc:sldMk cId="3623915795" sldId="736"/>
            <ac:spMk id="4" creationId="{696A113A-4E56-4B43-809D-32782139B40F}"/>
          </ac:spMkLst>
        </pc:spChg>
        <pc:spChg chg="mod topLvl">
          <ac:chgData name="Jackson Lam" userId="32eacf31-ef64-4152-a98e-82afd854682f" providerId="ADAL" clId="{10BD48E7-4199-47A4-8192-118E9D2B5CD7}" dt="2021-12-23T03:09:48.550" v="518" actId="165"/>
          <ac:spMkLst>
            <pc:docMk/>
            <pc:sldMk cId="3623915795" sldId="736"/>
            <ac:spMk id="6" creationId="{A8A78AD0-2FB0-46C4-AFAA-8E561BBB98BF}"/>
          </ac:spMkLst>
        </pc:spChg>
        <pc:spChg chg="del mod topLvl">
          <ac:chgData name="Jackson Lam" userId="32eacf31-ef64-4152-a98e-82afd854682f" providerId="ADAL" clId="{10BD48E7-4199-47A4-8192-118E9D2B5CD7}" dt="2021-12-23T03:09:50.229" v="519" actId="478"/>
          <ac:spMkLst>
            <pc:docMk/>
            <pc:sldMk cId="3623915795" sldId="736"/>
            <ac:spMk id="7" creationId="{0CEA6540-E372-4041-AA04-BA0FDBE16932}"/>
          </ac:spMkLst>
        </pc:spChg>
        <pc:grpChg chg="del">
          <ac:chgData name="Jackson Lam" userId="32eacf31-ef64-4152-a98e-82afd854682f" providerId="ADAL" clId="{10BD48E7-4199-47A4-8192-118E9D2B5CD7}" dt="2021-12-23T03:09:48.550" v="518" actId="165"/>
          <ac:grpSpMkLst>
            <pc:docMk/>
            <pc:sldMk cId="3623915795" sldId="736"/>
            <ac:grpSpMk id="11" creationId="{CCBC6F75-0877-4FCB-83B8-5179441E5203}"/>
          </ac:grpSpMkLst>
        </pc:grpChg>
      </pc:sldChg>
      <pc:sldChg chg="modSp mod modAnim">
        <pc:chgData name="Jackson Lam" userId="32eacf31-ef64-4152-a98e-82afd854682f" providerId="ADAL" clId="{10BD48E7-4199-47A4-8192-118E9D2B5CD7}" dt="2021-12-23T03:11:29.799" v="533"/>
        <pc:sldMkLst>
          <pc:docMk/>
          <pc:sldMk cId="2835438766" sldId="742"/>
        </pc:sldMkLst>
        <pc:spChg chg="mod">
          <ac:chgData name="Jackson Lam" userId="32eacf31-ef64-4152-a98e-82afd854682f" providerId="ADAL" clId="{10BD48E7-4199-47A4-8192-118E9D2B5CD7}" dt="2021-12-17T07:49:28.120" v="368" actId="1076"/>
          <ac:spMkLst>
            <pc:docMk/>
            <pc:sldMk cId="2835438766" sldId="742"/>
            <ac:spMk id="8" creationId="{D42C0271-168A-4ED5-88E3-C168064E09AB}"/>
          </ac:spMkLst>
        </pc:spChg>
        <pc:spChg chg="mod">
          <ac:chgData name="Jackson Lam" userId="32eacf31-ef64-4152-a98e-82afd854682f" providerId="ADAL" clId="{10BD48E7-4199-47A4-8192-118E9D2B5CD7}" dt="2021-12-17T07:49:28.120" v="368" actId="1076"/>
          <ac:spMkLst>
            <pc:docMk/>
            <pc:sldMk cId="2835438766" sldId="742"/>
            <ac:spMk id="9" creationId="{BC7905F6-8839-4BE2-80ED-02AB8F93CDFF}"/>
          </ac:spMkLst>
        </pc:spChg>
      </pc:sldChg>
      <pc:sldChg chg="del">
        <pc:chgData name="Jackson Lam" userId="32eacf31-ef64-4152-a98e-82afd854682f" providerId="ADAL" clId="{10BD48E7-4199-47A4-8192-118E9D2B5CD7}" dt="2021-12-13T09:36:20.169" v="5" actId="47"/>
        <pc:sldMkLst>
          <pc:docMk/>
          <pc:sldMk cId="3457450933" sldId="767"/>
        </pc:sldMkLst>
      </pc:sldChg>
      <pc:sldChg chg="delSp modSp mod">
        <pc:chgData name="Jackson Lam" userId="32eacf31-ef64-4152-a98e-82afd854682f" providerId="ADAL" clId="{10BD48E7-4199-47A4-8192-118E9D2B5CD7}" dt="2021-12-23T03:05:00.542" v="466" actId="1076"/>
        <pc:sldMkLst>
          <pc:docMk/>
          <pc:sldMk cId="3343181434" sldId="768"/>
        </pc:sldMkLst>
        <pc:spChg chg="mod">
          <ac:chgData name="Jackson Lam" userId="32eacf31-ef64-4152-a98e-82afd854682f" providerId="ADAL" clId="{10BD48E7-4199-47A4-8192-118E9D2B5CD7}" dt="2021-12-17T06:20:52.106" v="89" actId="6549"/>
          <ac:spMkLst>
            <pc:docMk/>
            <pc:sldMk cId="3343181434" sldId="768"/>
            <ac:spMk id="6" creationId="{44786FFC-2BE7-4325-9A82-7986024AF33F}"/>
          </ac:spMkLst>
        </pc:spChg>
        <pc:spChg chg="del">
          <ac:chgData name="Jackson Lam" userId="32eacf31-ef64-4152-a98e-82afd854682f" providerId="ADAL" clId="{10BD48E7-4199-47A4-8192-118E9D2B5CD7}" dt="2021-12-23T03:04:49.197" v="462" actId="478"/>
          <ac:spMkLst>
            <pc:docMk/>
            <pc:sldMk cId="3343181434" sldId="768"/>
            <ac:spMk id="7" creationId="{F08EC7D0-D45C-4919-8082-1DA181710B73}"/>
          </ac:spMkLst>
        </pc:spChg>
        <pc:spChg chg="mod">
          <ac:chgData name="Jackson Lam" userId="32eacf31-ef64-4152-a98e-82afd854682f" providerId="ADAL" clId="{10BD48E7-4199-47A4-8192-118E9D2B5CD7}" dt="2021-12-17T06:19:25.074" v="88" actId="14100"/>
          <ac:spMkLst>
            <pc:docMk/>
            <pc:sldMk cId="3343181434" sldId="768"/>
            <ac:spMk id="13" creationId="{2D068C14-A714-4B67-8CF4-6B87824988C0}"/>
          </ac:spMkLst>
        </pc:spChg>
        <pc:spChg chg="mod">
          <ac:chgData name="Jackson Lam" userId="32eacf31-ef64-4152-a98e-82afd854682f" providerId="ADAL" clId="{10BD48E7-4199-47A4-8192-118E9D2B5CD7}" dt="2021-12-23T03:05:00.542" v="466" actId="1076"/>
          <ac:spMkLst>
            <pc:docMk/>
            <pc:sldMk cId="3343181434" sldId="768"/>
            <ac:spMk id="16" creationId="{ED36FA04-460F-4BB3-A29C-FA291F80CE28}"/>
          </ac:spMkLst>
        </pc:spChg>
        <pc:picChg chg="mod">
          <ac:chgData name="Jackson Lam" userId="32eacf31-ef64-4152-a98e-82afd854682f" providerId="ADAL" clId="{10BD48E7-4199-47A4-8192-118E9D2B5CD7}" dt="2021-12-17T06:19:22.303" v="87" actId="1076"/>
          <ac:picMkLst>
            <pc:docMk/>
            <pc:sldMk cId="3343181434" sldId="768"/>
            <ac:picMk id="14" creationId="{1E308F64-64C8-4A78-85D5-747D2824DF3A}"/>
          </ac:picMkLst>
        </pc:picChg>
        <pc:picChg chg="mod">
          <ac:chgData name="Jackson Lam" userId="32eacf31-ef64-4152-a98e-82afd854682f" providerId="ADAL" clId="{10BD48E7-4199-47A4-8192-118E9D2B5CD7}" dt="2021-12-17T06:19:20.559" v="86" actId="1076"/>
          <ac:picMkLst>
            <pc:docMk/>
            <pc:sldMk cId="3343181434" sldId="768"/>
            <ac:picMk id="17" creationId="{2D11C4B6-51A5-485E-A491-D1203DB3D992}"/>
          </ac:picMkLst>
        </pc:picChg>
        <pc:picChg chg="mod">
          <ac:chgData name="Jackson Lam" userId="32eacf31-ef64-4152-a98e-82afd854682f" providerId="ADAL" clId="{10BD48E7-4199-47A4-8192-118E9D2B5CD7}" dt="2021-12-17T06:19:19.471" v="85" actId="1076"/>
          <ac:picMkLst>
            <pc:docMk/>
            <pc:sldMk cId="3343181434" sldId="768"/>
            <ac:picMk id="18" creationId="{5C2B2EAC-790B-4500-A488-3EEC6133B3D7}"/>
          </ac:picMkLst>
        </pc:picChg>
      </pc:sldChg>
      <pc:sldChg chg="modSp add mod">
        <pc:chgData name="Jackson Lam" userId="32eacf31-ef64-4152-a98e-82afd854682f" providerId="ADAL" clId="{10BD48E7-4199-47A4-8192-118E9D2B5CD7}" dt="2021-12-17T06:04:33.203" v="35"/>
        <pc:sldMkLst>
          <pc:docMk/>
          <pc:sldMk cId="710040069" sldId="769"/>
        </pc:sldMkLst>
        <pc:spChg chg="mod">
          <ac:chgData name="Jackson Lam" userId="32eacf31-ef64-4152-a98e-82afd854682f" providerId="ADAL" clId="{10BD48E7-4199-47A4-8192-118E9D2B5CD7}" dt="2021-12-17T06:04:33.203" v="35"/>
          <ac:spMkLst>
            <pc:docMk/>
            <pc:sldMk cId="710040069" sldId="769"/>
            <ac:spMk id="2" creationId="{17611DEE-6783-425D-9779-CE40D949D759}"/>
          </ac:spMkLst>
        </pc:spChg>
      </pc:sldChg>
      <pc:sldChg chg="addSp delSp modSp mod">
        <pc:chgData name="Jackson Lam" userId="32eacf31-ef64-4152-a98e-82afd854682f" providerId="ADAL" clId="{10BD48E7-4199-47A4-8192-118E9D2B5CD7}" dt="2021-12-23T03:04:46.779" v="461" actId="478"/>
        <pc:sldMkLst>
          <pc:docMk/>
          <pc:sldMk cId="828055934" sldId="770"/>
        </pc:sldMkLst>
        <pc:spChg chg="del mod">
          <ac:chgData name="Jackson Lam" userId="32eacf31-ef64-4152-a98e-82afd854682f" providerId="ADAL" clId="{10BD48E7-4199-47A4-8192-118E9D2B5CD7}" dt="2021-12-23T03:04:46.779" v="461" actId="478"/>
          <ac:spMkLst>
            <pc:docMk/>
            <pc:sldMk cId="828055934" sldId="770"/>
            <ac:spMk id="7" creationId="{F08EC7D0-D45C-4919-8082-1DA181710B73}"/>
          </ac:spMkLst>
        </pc:spChg>
        <pc:spChg chg="mod">
          <ac:chgData name="Jackson Lam" userId="32eacf31-ef64-4152-a98e-82afd854682f" providerId="ADAL" clId="{10BD48E7-4199-47A4-8192-118E9D2B5CD7}" dt="2021-12-17T06:18:37.697" v="77" actId="21"/>
          <ac:spMkLst>
            <pc:docMk/>
            <pc:sldMk cId="828055934" sldId="770"/>
            <ac:spMk id="17" creationId="{1E09661E-2919-4557-885D-0D72FFE51C8F}"/>
          </ac:spMkLst>
        </pc:spChg>
        <pc:spChg chg="mod">
          <ac:chgData name="Jackson Lam" userId="32eacf31-ef64-4152-a98e-82afd854682f" providerId="ADAL" clId="{10BD48E7-4199-47A4-8192-118E9D2B5CD7}" dt="2021-12-17T06:14:14.530" v="66" actId="1076"/>
          <ac:spMkLst>
            <pc:docMk/>
            <pc:sldMk cId="828055934" sldId="770"/>
            <ac:spMk id="20" creationId="{97E33BD0-2D89-4290-8205-9891CEFC6A61}"/>
          </ac:spMkLst>
        </pc:spChg>
        <pc:spChg chg="mod">
          <ac:chgData name="Jackson Lam" userId="32eacf31-ef64-4152-a98e-82afd854682f" providerId="ADAL" clId="{10BD48E7-4199-47A4-8192-118E9D2B5CD7}" dt="2021-12-17T06:18:04.881" v="75" actId="6549"/>
          <ac:spMkLst>
            <pc:docMk/>
            <pc:sldMk cId="828055934" sldId="770"/>
            <ac:spMk id="22" creationId="{2234ED02-3851-4D26-883A-EC2B50D749AB}"/>
          </ac:spMkLst>
        </pc:spChg>
        <pc:spChg chg="del">
          <ac:chgData name="Jackson Lam" userId="32eacf31-ef64-4152-a98e-82afd854682f" providerId="ADAL" clId="{10BD48E7-4199-47A4-8192-118E9D2B5CD7}" dt="2021-12-17T06:14:16.536" v="67" actId="478"/>
          <ac:spMkLst>
            <pc:docMk/>
            <pc:sldMk cId="828055934" sldId="770"/>
            <ac:spMk id="23" creationId="{F15EE39F-679F-4CBB-B805-2AC9D9AC1886}"/>
          </ac:spMkLst>
        </pc:spChg>
        <pc:spChg chg="add mod">
          <ac:chgData name="Jackson Lam" userId="32eacf31-ef64-4152-a98e-82afd854682f" providerId="ADAL" clId="{10BD48E7-4199-47A4-8192-118E9D2B5CD7}" dt="2021-12-17T06:14:14.530" v="66" actId="1076"/>
          <ac:spMkLst>
            <pc:docMk/>
            <pc:sldMk cId="828055934" sldId="770"/>
            <ac:spMk id="24" creationId="{964E5B42-5AEF-4D29-B418-230A7C408921}"/>
          </ac:spMkLst>
        </pc:spChg>
        <pc:spChg chg="add mod">
          <ac:chgData name="Jackson Lam" userId="32eacf31-ef64-4152-a98e-82afd854682f" providerId="ADAL" clId="{10BD48E7-4199-47A4-8192-118E9D2B5CD7}" dt="2021-12-17T06:14:40.703" v="74" actId="1076"/>
          <ac:spMkLst>
            <pc:docMk/>
            <pc:sldMk cId="828055934" sldId="770"/>
            <ac:spMk id="25" creationId="{9455E41F-7256-414C-B848-6B65AD4BAC34}"/>
          </ac:spMkLst>
        </pc:spChg>
        <pc:spChg chg="add mod">
          <ac:chgData name="Jackson Lam" userId="32eacf31-ef64-4152-a98e-82afd854682f" providerId="ADAL" clId="{10BD48E7-4199-47A4-8192-118E9D2B5CD7}" dt="2021-12-17T06:18:45.449" v="79" actId="1076"/>
          <ac:spMkLst>
            <pc:docMk/>
            <pc:sldMk cId="828055934" sldId="770"/>
            <ac:spMk id="26" creationId="{42A5BE45-0457-4E00-B66D-112DBCE9AD2D}"/>
          </ac:spMkLst>
        </pc:spChg>
        <pc:picChg chg="mod">
          <ac:chgData name="Jackson Lam" userId="32eacf31-ef64-4152-a98e-82afd854682f" providerId="ADAL" clId="{10BD48E7-4199-47A4-8192-118E9D2B5CD7}" dt="2021-12-17T06:14:23.327" v="70" actId="1076"/>
          <ac:picMkLst>
            <pc:docMk/>
            <pc:sldMk cId="828055934" sldId="770"/>
            <ac:picMk id="2" creationId="{A85B8E03-210D-42E1-8F9B-D17FBF72CE39}"/>
          </ac:picMkLst>
        </pc:picChg>
        <pc:picChg chg="mod">
          <ac:chgData name="Jackson Lam" userId="32eacf31-ef64-4152-a98e-82afd854682f" providerId="ADAL" clId="{10BD48E7-4199-47A4-8192-118E9D2B5CD7}" dt="2021-12-17T06:14:14.530" v="66" actId="1076"/>
          <ac:picMkLst>
            <pc:docMk/>
            <pc:sldMk cId="828055934" sldId="770"/>
            <ac:picMk id="13" creationId="{BC3610A5-A316-4A69-8EFA-AA2BB883A304}"/>
          </ac:picMkLst>
        </pc:picChg>
        <pc:picChg chg="mod">
          <ac:chgData name="Jackson Lam" userId="32eacf31-ef64-4152-a98e-82afd854682f" providerId="ADAL" clId="{10BD48E7-4199-47A4-8192-118E9D2B5CD7}" dt="2021-12-17T06:14:14.530" v="66" actId="1076"/>
          <ac:picMkLst>
            <pc:docMk/>
            <pc:sldMk cId="828055934" sldId="770"/>
            <ac:picMk id="18" creationId="{C80A4844-9859-4B39-B364-A58AB1B43AA8}"/>
          </ac:picMkLst>
        </pc:picChg>
        <pc:picChg chg="mod">
          <ac:chgData name="Jackson Lam" userId="32eacf31-ef64-4152-a98e-82afd854682f" providerId="ADAL" clId="{10BD48E7-4199-47A4-8192-118E9D2B5CD7}" dt="2021-12-17T06:14:18.718" v="68" actId="1076"/>
          <ac:picMkLst>
            <pc:docMk/>
            <pc:sldMk cId="828055934" sldId="770"/>
            <ac:picMk id="21" creationId="{350113C8-375B-4A67-8379-6EB449ADB7C3}"/>
          </ac:picMkLst>
        </pc:picChg>
      </pc:sldChg>
      <pc:sldChg chg="modSp add mod">
        <pc:chgData name="Jackson Lam" userId="32eacf31-ef64-4152-a98e-82afd854682f" providerId="ADAL" clId="{10BD48E7-4199-47A4-8192-118E9D2B5CD7}" dt="2021-12-17T09:15:53.372" v="426" actId="20577"/>
        <pc:sldMkLst>
          <pc:docMk/>
          <pc:sldMk cId="3728566784" sldId="781"/>
        </pc:sldMkLst>
        <pc:spChg chg="mod">
          <ac:chgData name="Jackson Lam" userId="32eacf31-ef64-4152-a98e-82afd854682f" providerId="ADAL" clId="{10BD48E7-4199-47A4-8192-118E9D2B5CD7}" dt="2021-12-13T09:36:00.032" v="1" actId="20577"/>
          <ac:spMkLst>
            <pc:docMk/>
            <pc:sldMk cId="3728566784" sldId="781"/>
            <ac:spMk id="7" creationId="{0B923225-EAC0-4127-9A3A-0906F8848FF8}"/>
          </ac:spMkLst>
        </pc:spChg>
        <pc:spChg chg="mod">
          <ac:chgData name="Jackson Lam" userId="32eacf31-ef64-4152-a98e-82afd854682f" providerId="ADAL" clId="{10BD48E7-4199-47A4-8192-118E9D2B5CD7}" dt="2021-12-17T09:15:53.372" v="426" actId="20577"/>
          <ac:spMkLst>
            <pc:docMk/>
            <pc:sldMk cId="3728566784" sldId="781"/>
            <ac:spMk id="8" creationId="{61819458-1F89-43C8-A810-CC552E099992}"/>
          </ac:spMkLst>
        </pc:spChg>
      </pc:sldChg>
      <pc:sldChg chg="delSp modSp mod">
        <pc:chgData name="Jackson Lam" userId="32eacf31-ef64-4152-a98e-82afd854682f" providerId="ADAL" clId="{10BD48E7-4199-47A4-8192-118E9D2B5CD7}" dt="2021-12-23T03:09:30.504" v="516" actId="478"/>
        <pc:sldMkLst>
          <pc:docMk/>
          <pc:sldMk cId="0" sldId="1248"/>
        </pc:sldMkLst>
        <pc:spChg chg="mod">
          <ac:chgData name="Jackson Lam" userId="32eacf31-ef64-4152-a98e-82afd854682f" providerId="ADAL" clId="{10BD48E7-4199-47A4-8192-118E9D2B5CD7}" dt="2021-12-17T07:41:11.850" v="269" actId="14100"/>
          <ac:spMkLst>
            <pc:docMk/>
            <pc:sldMk cId="0" sldId="1248"/>
            <ac:spMk id="3" creationId="{A2782C8E-D11B-4D5F-97D8-AEAE7DED0D9A}"/>
          </ac:spMkLst>
        </pc:spChg>
        <pc:spChg chg="del mod">
          <ac:chgData name="Jackson Lam" userId="32eacf31-ef64-4152-a98e-82afd854682f" providerId="ADAL" clId="{10BD48E7-4199-47A4-8192-118E9D2B5CD7}" dt="2021-12-23T03:09:30.504" v="516" actId="478"/>
          <ac:spMkLst>
            <pc:docMk/>
            <pc:sldMk cId="0" sldId="1248"/>
            <ac:spMk id="11" creationId="{55FF6EF6-A7D6-445A-AC3E-1C25FBCB6E9B}"/>
          </ac:spMkLst>
        </pc:spChg>
        <pc:spChg chg="mod">
          <ac:chgData name="Jackson Lam" userId="32eacf31-ef64-4152-a98e-82afd854682f" providerId="ADAL" clId="{10BD48E7-4199-47A4-8192-118E9D2B5CD7}" dt="2021-12-17T07:41:17.609" v="271" actId="14100"/>
          <ac:spMkLst>
            <pc:docMk/>
            <pc:sldMk cId="0" sldId="1248"/>
            <ac:spMk id="119814" creationId="{4727BBC3-D171-46DA-8715-A4804F6126CB}"/>
          </ac:spMkLst>
        </pc:spChg>
        <pc:picChg chg="mod modCrop">
          <ac:chgData name="Jackson Lam" userId="32eacf31-ef64-4152-a98e-82afd854682f" providerId="ADAL" clId="{10BD48E7-4199-47A4-8192-118E9D2B5CD7}" dt="2021-12-17T07:41:54.941" v="288" actId="1076"/>
          <ac:picMkLst>
            <pc:docMk/>
            <pc:sldMk cId="0" sldId="1248"/>
            <ac:picMk id="2" creationId="{E230487C-F680-4E1A-B6C1-F8C4C693DA8F}"/>
          </ac:picMkLst>
        </pc:picChg>
        <pc:picChg chg="mod">
          <ac:chgData name="Jackson Lam" userId="32eacf31-ef64-4152-a98e-82afd854682f" providerId="ADAL" clId="{10BD48E7-4199-47A4-8192-118E9D2B5CD7}" dt="2021-12-17T07:41:50.327" v="285" actId="1076"/>
          <ac:picMkLst>
            <pc:docMk/>
            <pc:sldMk cId="0" sldId="1248"/>
            <ac:picMk id="4" creationId="{00000000-0000-0000-0000-000000000000}"/>
          </ac:picMkLst>
        </pc:picChg>
        <pc:picChg chg="mod">
          <ac:chgData name="Jackson Lam" userId="32eacf31-ef64-4152-a98e-82afd854682f" providerId="ADAL" clId="{10BD48E7-4199-47A4-8192-118E9D2B5CD7}" dt="2021-12-17T07:41:51.990" v="286" actId="1076"/>
          <ac:picMkLst>
            <pc:docMk/>
            <pc:sldMk cId="0" sldId="1248"/>
            <ac:picMk id="5" creationId="{00000000-0000-0000-0000-000000000000}"/>
          </ac:picMkLst>
        </pc:picChg>
      </pc:sldChg>
      <pc:sldChg chg="delSp modSp mod">
        <pc:chgData name="Jackson Lam" userId="32eacf31-ef64-4152-a98e-82afd854682f" providerId="ADAL" clId="{10BD48E7-4199-47A4-8192-118E9D2B5CD7}" dt="2021-12-23T03:09:58.843" v="521" actId="478"/>
        <pc:sldMkLst>
          <pc:docMk/>
          <pc:sldMk cId="2170527589" sldId="1328"/>
        </pc:sldMkLst>
        <pc:spChg chg="del mod topLvl">
          <ac:chgData name="Jackson Lam" userId="32eacf31-ef64-4152-a98e-82afd854682f" providerId="ADAL" clId="{10BD48E7-4199-47A4-8192-118E9D2B5CD7}" dt="2021-12-23T03:09:58.843" v="521" actId="478"/>
          <ac:spMkLst>
            <pc:docMk/>
            <pc:sldMk cId="2170527589" sldId="1328"/>
            <ac:spMk id="6" creationId="{C33309F3-5BB3-469A-92C7-F4B1C18C5B64}"/>
          </ac:spMkLst>
        </pc:spChg>
        <pc:spChg chg="mod topLvl">
          <ac:chgData name="Jackson Lam" userId="32eacf31-ef64-4152-a98e-82afd854682f" providerId="ADAL" clId="{10BD48E7-4199-47A4-8192-118E9D2B5CD7}" dt="2021-12-23T03:09:56.741" v="520" actId="165"/>
          <ac:spMkLst>
            <pc:docMk/>
            <pc:sldMk cId="2170527589" sldId="1328"/>
            <ac:spMk id="7" creationId="{22C96B4A-3C3B-4AA1-8493-241CB9E77B23}"/>
          </ac:spMkLst>
        </pc:spChg>
        <pc:spChg chg="mod topLvl">
          <ac:chgData name="Jackson Lam" userId="32eacf31-ef64-4152-a98e-82afd854682f" providerId="ADAL" clId="{10BD48E7-4199-47A4-8192-118E9D2B5CD7}" dt="2021-12-23T03:09:56.741" v="520" actId="165"/>
          <ac:spMkLst>
            <pc:docMk/>
            <pc:sldMk cId="2170527589" sldId="1328"/>
            <ac:spMk id="8" creationId="{12B686B2-C5B4-4EC2-B242-8BABF74BC612}"/>
          </ac:spMkLst>
        </pc:spChg>
        <pc:grpChg chg="del">
          <ac:chgData name="Jackson Lam" userId="32eacf31-ef64-4152-a98e-82afd854682f" providerId="ADAL" clId="{10BD48E7-4199-47A4-8192-118E9D2B5CD7}" dt="2021-12-23T03:09:56.741" v="520" actId="165"/>
          <ac:grpSpMkLst>
            <pc:docMk/>
            <pc:sldMk cId="2170527589" sldId="1328"/>
            <ac:grpSpMk id="5" creationId="{6F17F7C7-C5BF-4709-95B6-AF731CD8B50B}"/>
          </ac:grpSpMkLst>
        </pc:grpChg>
      </pc:sldChg>
      <pc:sldChg chg="addSp delSp modSp mod">
        <pc:chgData name="Jackson Lam" userId="32eacf31-ef64-4152-a98e-82afd854682f" providerId="ADAL" clId="{10BD48E7-4199-47A4-8192-118E9D2B5CD7}" dt="2021-12-23T03:11:25.264" v="532" actId="1076"/>
        <pc:sldMkLst>
          <pc:docMk/>
          <pc:sldMk cId="4143725131" sldId="1343"/>
        </pc:sldMkLst>
        <pc:spChg chg="mod">
          <ac:chgData name="Jackson Lam" userId="32eacf31-ef64-4152-a98e-82afd854682f" providerId="ADAL" clId="{10BD48E7-4199-47A4-8192-118E9D2B5CD7}" dt="2021-12-17T07:49:18.046" v="367" actId="6549"/>
          <ac:spMkLst>
            <pc:docMk/>
            <pc:sldMk cId="4143725131" sldId="1343"/>
            <ac:spMk id="2" creationId="{00000000-0000-0000-0000-000000000000}"/>
          </ac:spMkLst>
        </pc:spChg>
        <pc:spChg chg="del mod">
          <ac:chgData name="Jackson Lam" userId="32eacf31-ef64-4152-a98e-82afd854682f" providerId="ADAL" clId="{10BD48E7-4199-47A4-8192-118E9D2B5CD7}" dt="2021-12-23T03:11:07.641" v="528" actId="478"/>
          <ac:spMkLst>
            <pc:docMk/>
            <pc:sldMk cId="4143725131" sldId="1343"/>
            <ac:spMk id="4" creationId="{00000000-0000-0000-0000-000000000000}"/>
          </ac:spMkLst>
        </pc:spChg>
        <pc:spChg chg="del mod topLvl">
          <ac:chgData name="Jackson Lam" userId="32eacf31-ef64-4152-a98e-82afd854682f" providerId="ADAL" clId="{10BD48E7-4199-47A4-8192-118E9D2B5CD7}" dt="2021-12-23T03:10:05.514" v="523" actId="478"/>
          <ac:spMkLst>
            <pc:docMk/>
            <pc:sldMk cId="4143725131" sldId="1343"/>
            <ac:spMk id="9" creationId="{CC75946C-5D60-40C7-9E7C-A684D460551F}"/>
          </ac:spMkLst>
        </pc:spChg>
        <pc:spChg chg="mod topLvl">
          <ac:chgData name="Jackson Lam" userId="32eacf31-ef64-4152-a98e-82afd854682f" providerId="ADAL" clId="{10BD48E7-4199-47A4-8192-118E9D2B5CD7}" dt="2021-12-23T03:10:03.851" v="522" actId="165"/>
          <ac:spMkLst>
            <pc:docMk/>
            <pc:sldMk cId="4143725131" sldId="1343"/>
            <ac:spMk id="10" creationId="{7B9C20D9-D4E8-4CD9-A8FE-C002DE9F906C}"/>
          </ac:spMkLst>
        </pc:spChg>
        <pc:spChg chg="mod topLvl">
          <ac:chgData name="Jackson Lam" userId="32eacf31-ef64-4152-a98e-82afd854682f" providerId="ADAL" clId="{10BD48E7-4199-47A4-8192-118E9D2B5CD7}" dt="2021-12-23T03:10:03.851" v="522" actId="165"/>
          <ac:spMkLst>
            <pc:docMk/>
            <pc:sldMk cId="4143725131" sldId="1343"/>
            <ac:spMk id="11" creationId="{9D576ACB-46EE-4C88-89BB-DE6FA13D8050}"/>
          </ac:spMkLst>
        </pc:spChg>
        <pc:spChg chg="add mod">
          <ac:chgData name="Jackson Lam" userId="32eacf31-ef64-4152-a98e-82afd854682f" providerId="ADAL" clId="{10BD48E7-4199-47A4-8192-118E9D2B5CD7}" dt="2021-12-23T03:11:20.384" v="531" actId="1076"/>
          <ac:spMkLst>
            <pc:docMk/>
            <pc:sldMk cId="4143725131" sldId="1343"/>
            <ac:spMk id="12" creationId="{547D090F-0219-4B69-BE65-1DC97DD8E1E4}"/>
          </ac:spMkLst>
        </pc:spChg>
        <pc:spChg chg="add mod">
          <ac:chgData name="Jackson Lam" userId="32eacf31-ef64-4152-a98e-82afd854682f" providerId="ADAL" clId="{10BD48E7-4199-47A4-8192-118E9D2B5CD7}" dt="2021-12-23T03:11:25.264" v="532" actId="1076"/>
          <ac:spMkLst>
            <pc:docMk/>
            <pc:sldMk cId="4143725131" sldId="1343"/>
            <ac:spMk id="13" creationId="{C60FE0D3-BF81-448D-A235-297FF523DA93}"/>
          </ac:spMkLst>
        </pc:spChg>
        <pc:grpChg chg="del">
          <ac:chgData name="Jackson Lam" userId="32eacf31-ef64-4152-a98e-82afd854682f" providerId="ADAL" clId="{10BD48E7-4199-47A4-8192-118E9D2B5CD7}" dt="2021-12-23T03:10:03.851" v="522" actId="165"/>
          <ac:grpSpMkLst>
            <pc:docMk/>
            <pc:sldMk cId="4143725131" sldId="1343"/>
            <ac:grpSpMk id="8" creationId="{9A10DB3E-4CDD-44F3-89C0-31B3347C071C}"/>
          </ac:grpSpMkLst>
        </pc:grpChg>
        <pc:picChg chg="add mod">
          <ac:chgData name="Jackson Lam" userId="32eacf31-ef64-4152-a98e-82afd854682f" providerId="ADAL" clId="{10BD48E7-4199-47A4-8192-118E9D2B5CD7}" dt="2021-12-23T03:11:17.872" v="530" actId="1076"/>
          <ac:picMkLst>
            <pc:docMk/>
            <pc:sldMk cId="4143725131" sldId="1343"/>
            <ac:picMk id="5" creationId="{D0030EBB-E4D0-412B-A5AC-4B46D4E37284}"/>
          </ac:picMkLst>
        </pc:picChg>
        <pc:picChg chg="del">
          <ac:chgData name="Jackson Lam" userId="32eacf31-ef64-4152-a98e-82afd854682f" providerId="ADAL" clId="{10BD48E7-4199-47A4-8192-118E9D2B5CD7}" dt="2021-12-17T07:48:10.385" v="333" actId="478"/>
          <ac:picMkLst>
            <pc:docMk/>
            <pc:sldMk cId="4143725131" sldId="1343"/>
            <ac:picMk id="6" creationId="{01B7F803-9B8D-405B-A576-64430175D050}"/>
          </ac:picMkLst>
        </pc:picChg>
      </pc:sldChg>
      <pc:sldChg chg="modSp del mod">
        <pc:chgData name="Jackson Lam" userId="32eacf31-ef64-4152-a98e-82afd854682f" providerId="ADAL" clId="{10BD48E7-4199-47A4-8192-118E9D2B5CD7}" dt="2021-12-17T07:40:43.227" v="264" actId="47"/>
        <pc:sldMkLst>
          <pc:docMk/>
          <pc:sldMk cId="2367991374" sldId="1350"/>
        </pc:sldMkLst>
        <pc:spChg chg="mod">
          <ac:chgData name="Jackson Lam" userId="32eacf31-ef64-4152-a98e-82afd854682f" providerId="ADAL" clId="{10BD48E7-4199-47A4-8192-118E9D2B5CD7}" dt="2021-12-17T07:39:55.566" v="248" actId="21"/>
          <ac:spMkLst>
            <pc:docMk/>
            <pc:sldMk cId="2367991374" sldId="1350"/>
            <ac:spMk id="4" creationId="{A63B9AE9-1AEB-4BD3-99A9-647F2F8332AB}"/>
          </ac:spMkLst>
        </pc:spChg>
        <pc:spChg chg="mod">
          <ac:chgData name="Jackson Lam" userId="32eacf31-ef64-4152-a98e-82afd854682f" providerId="ADAL" clId="{10BD48E7-4199-47A4-8192-118E9D2B5CD7}" dt="2021-12-17T07:40:31.911" v="259" actId="21"/>
          <ac:spMkLst>
            <pc:docMk/>
            <pc:sldMk cId="2367991374" sldId="1350"/>
            <ac:spMk id="6" creationId="{BDCCEB56-2DB0-4365-ABFB-C8117E963D15}"/>
          </ac:spMkLst>
        </pc:spChg>
      </pc:sldChg>
      <pc:sldChg chg="addSp delSp modSp mod">
        <pc:chgData name="Jackson Lam" userId="32eacf31-ef64-4152-a98e-82afd854682f" providerId="ADAL" clId="{10BD48E7-4199-47A4-8192-118E9D2B5CD7}" dt="2021-12-23T03:09:28.511" v="515" actId="478"/>
        <pc:sldMkLst>
          <pc:docMk/>
          <pc:sldMk cId="2228928221" sldId="1351"/>
        </pc:sldMkLst>
        <pc:spChg chg="mod topLvl">
          <ac:chgData name="Jackson Lam" userId="32eacf31-ef64-4152-a98e-82afd854682f" providerId="ADAL" clId="{10BD48E7-4199-47A4-8192-118E9D2B5CD7}" dt="2021-12-17T07:41:44.004" v="283" actId="1076"/>
          <ac:spMkLst>
            <pc:docMk/>
            <pc:sldMk cId="2228928221" sldId="1351"/>
            <ac:spMk id="4" creationId="{2A688D3D-9586-46B9-A0F9-89B89D2A9ACF}"/>
          </ac:spMkLst>
        </pc:spChg>
        <pc:spChg chg="mod topLvl">
          <ac:chgData name="Jackson Lam" userId="32eacf31-ef64-4152-a98e-82afd854682f" providerId="ADAL" clId="{10BD48E7-4199-47A4-8192-118E9D2B5CD7}" dt="2021-12-17T07:41:44.004" v="283" actId="1076"/>
          <ac:spMkLst>
            <pc:docMk/>
            <pc:sldMk cId="2228928221" sldId="1351"/>
            <ac:spMk id="5" creationId="{7A6F6030-50F6-43AB-A9FE-2C4037116B00}"/>
          </ac:spMkLst>
        </pc:spChg>
        <pc:spChg chg="mod">
          <ac:chgData name="Jackson Lam" userId="32eacf31-ef64-4152-a98e-82afd854682f" providerId="ADAL" clId="{10BD48E7-4199-47A4-8192-118E9D2B5CD7}" dt="2021-12-23T03:07:27.614" v="476" actId="255"/>
          <ac:spMkLst>
            <pc:docMk/>
            <pc:sldMk cId="2228928221" sldId="1351"/>
            <ac:spMk id="6" creationId="{610CED81-A31E-43F2-9177-3636624148B8}"/>
          </ac:spMkLst>
        </pc:spChg>
        <pc:spChg chg="del mod topLvl">
          <ac:chgData name="Jackson Lam" userId="32eacf31-ef64-4152-a98e-82afd854682f" providerId="ADAL" clId="{10BD48E7-4199-47A4-8192-118E9D2B5CD7}" dt="2021-12-23T03:09:28.511" v="515" actId="478"/>
          <ac:spMkLst>
            <pc:docMk/>
            <pc:sldMk cId="2228928221" sldId="1351"/>
            <ac:spMk id="7" creationId="{F08EC7D0-D45C-4919-8082-1DA181710B73}"/>
          </ac:spMkLst>
        </pc:spChg>
        <pc:spChg chg="add mod">
          <ac:chgData name="Jackson Lam" userId="32eacf31-ef64-4152-a98e-82afd854682f" providerId="ADAL" clId="{10BD48E7-4199-47A4-8192-118E9D2B5CD7}" dt="2021-12-23T03:09:25.575" v="514" actId="1076"/>
          <ac:spMkLst>
            <pc:docMk/>
            <pc:sldMk cId="2228928221" sldId="1351"/>
            <ac:spMk id="10" creationId="{0313A517-B2B2-49F0-A9E2-637A6BF9FD58}"/>
          </ac:spMkLst>
        </pc:spChg>
        <pc:grpChg chg="del">
          <ac:chgData name="Jackson Lam" userId="32eacf31-ef64-4152-a98e-82afd854682f" providerId="ADAL" clId="{10BD48E7-4199-47A4-8192-118E9D2B5CD7}" dt="2021-12-17T07:41:42.043" v="281" actId="165"/>
          <ac:grpSpMkLst>
            <pc:docMk/>
            <pc:sldMk cId="2228928221" sldId="1351"/>
            <ac:grpSpMk id="10" creationId="{3AE324D4-75A9-499A-ACEE-4EECCB37F565}"/>
          </ac:grpSpMkLst>
        </pc:grpChg>
        <pc:picChg chg="mod">
          <ac:chgData name="Jackson Lam" userId="32eacf31-ef64-4152-a98e-82afd854682f" providerId="ADAL" clId="{10BD48E7-4199-47A4-8192-118E9D2B5CD7}" dt="2021-12-23T03:09:25.575" v="514" actId="1076"/>
          <ac:picMkLst>
            <pc:docMk/>
            <pc:sldMk cId="2228928221" sldId="1351"/>
            <ac:picMk id="8" creationId="{D5B30208-237E-4FAE-8294-CD168C43E9F5}"/>
          </ac:picMkLst>
        </pc:picChg>
      </pc:sldChg>
      <pc:sldChg chg="addSp delSp modSp mod modAnim">
        <pc:chgData name="Jackson Lam" userId="32eacf31-ef64-4152-a98e-82afd854682f" providerId="ADAL" clId="{10BD48E7-4199-47A4-8192-118E9D2B5CD7}" dt="2021-12-23T03:09:37.327" v="517"/>
        <pc:sldMkLst>
          <pc:docMk/>
          <pc:sldMk cId="3392960843" sldId="1352"/>
        </pc:sldMkLst>
        <pc:spChg chg="mod">
          <ac:chgData name="Jackson Lam" userId="32eacf31-ef64-4152-a98e-82afd854682f" providerId="ADAL" clId="{10BD48E7-4199-47A4-8192-118E9D2B5CD7}" dt="2021-12-17T07:43:07.915" v="318" actId="1076"/>
          <ac:spMkLst>
            <pc:docMk/>
            <pc:sldMk cId="3392960843" sldId="1352"/>
            <ac:spMk id="7" creationId="{14750632-C315-41E2-8AEB-275611769683}"/>
          </ac:spMkLst>
        </pc:spChg>
        <pc:spChg chg="mod">
          <ac:chgData name="Jackson Lam" userId="32eacf31-ef64-4152-a98e-82afd854682f" providerId="ADAL" clId="{10BD48E7-4199-47A4-8192-118E9D2B5CD7}" dt="2021-12-17T07:42:17.101" v="309" actId="1076"/>
          <ac:spMkLst>
            <pc:docMk/>
            <pc:sldMk cId="3392960843" sldId="1352"/>
            <ac:spMk id="9" creationId="{BC7905F6-8839-4BE2-80ED-02AB8F93CDFF}"/>
          </ac:spMkLst>
        </pc:spChg>
        <pc:spChg chg="add del mod">
          <ac:chgData name="Jackson Lam" userId="32eacf31-ef64-4152-a98e-82afd854682f" providerId="ADAL" clId="{10BD48E7-4199-47A4-8192-118E9D2B5CD7}" dt="2021-12-23T03:09:02.788" v="479" actId="21"/>
          <ac:spMkLst>
            <pc:docMk/>
            <pc:sldMk cId="3392960843" sldId="1352"/>
            <ac:spMk id="11" creationId="{BF1F43EB-E159-4E1F-A9EB-414DCB1FF004}"/>
          </ac:spMkLst>
        </pc:spChg>
        <pc:picChg chg="add mod">
          <ac:chgData name="Jackson Lam" userId="32eacf31-ef64-4152-a98e-82afd854682f" providerId="ADAL" clId="{10BD48E7-4199-47A4-8192-118E9D2B5CD7}" dt="2021-12-17T07:43:07.915" v="318" actId="1076"/>
          <ac:picMkLst>
            <pc:docMk/>
            <pc:sldMk cId="3392960843" sldId="1352"/>
            <ac:picMk id="6" creationId="{CEBBE3EE-F02B-4F5D-91AA-BC0026AA0692}"/>
          </ac:picMkLst>
        </pc:picChg>
      </pc:sldChg>
      <pc:sldChg chg="modSp add mod">
        <pc:chgData name="Jackson Lam" userId="32eacf31-ef64-4152-a98e-82afd854682f" providerId="ADAL" clId="{10BD48E7-4199-47A4-8192-118E9D2B5CD7}" dt="2021-12-17T05:52:42.143" v="9" actId="14100"/>
        <pc:sldMkLst>
          <pc:docMk/>
          <pc:sldMk cId="4031631889" sldId="1355"/>
        </pc:sldMkLst>
        <pc:spChg chg="mod">
          <ac:chgData name="Jackson Lam" userId="32eacf31-ef64-4152-a98e-82afd854682f" providerId="ADAL" clId="{10BD48E7-4199-47A4-8192-118E9D2B5CD7}" dt="2021-12-17T05:52:42.143" v="9" actId="14100"/>
          <ac:spMkLst>
            <pc:docMk/>
            <pc:sldMk cId="4031631889" sldId="1355"/>
            <ac:spMk id="3" creationId="{5EA260A6-B058-A544-A5BC-BB93871CE707}"/>
          </ac:spMkLst>
        </pc:spChg>
      </pc:sldChg>
      <pc:sldChg chg="delSp modSp add mod">
        <pc:chgData name="Jackson Lam" userId="32eacf31-ef64-4152-a98e-82afd854682f" providerId="ADAL" clId="{10BD48E7-4199-47A4-8192-118E9D2B5CD7}" dt="2021-12-17T06:05:16.923" v="55" actId="478"/>
        <pc:sldMkLst>
          <pc:docMk/>
          <pc:sldMk cId="1119026298" sldId="1356"/>
        </pc:sldMkLst>
        <pc:spChg chg="mod">
          <ac:chgData name="Jackson Lam" userId="32eacf31-ef64-4152-a98e-82afd854682f" providerId="ADAL" clId="{10BD48E7-4199-47A4-8192-118E9D2B5CD7}" dt="2021-12-17T06:05:15.136" v="54" actId="6549"/>
          <ac:spMkLst>
            <pc:docMk/>
            <pc:sldMk cId="1119026298" sldId="1356"/>
            <ac:spMk id="3" creationId="{A3E697DF-32D2-40E2-ACCD-B521BFF078E0}"/>
          </ac:spMkLst>
        </pc:spChg>
        <pc:spChg chg="del">
          <ac:chgData name="Jackson Lam" userId="32eacf31-ef64-4152-a98e-82afd854682f" providerId="ADAL" clId="{10BD48E7-4199-47A4-8192-118E9D2B5CD7}" dt="2021-12-17T06:05:16.923" v="55" actId="478"/>
          <ac:spMkLst>
            <pc:docMk/>
            <pc:sldMk cId="1119026298" sldId="1356"/>
            <ac:spMk id="8" creationId="{90D66FD1-08C4-46EF-8C05-185DD6B32EAE}"/>
          </ac:spMkLst>
        </pc:spChg>
        <pc:picChg chg="del">
          <ac:chgData name="Jackson Lam" userId="32eacf31-ef64-4152-a98e-82afd854682f" providerId="ADAL" clId="{10BD48E7-4199-47A4-8192-118E9D2B5CD7}" dt="2021-12-17T06:05:08.639" v="50" actId="478"/>
          <ac:picMkLst>
            <pc:docMk/>
            <pc:sldMk cId="1119026298" sldId="1356"/>
            <ac:picMk id="5" creationId="{63DECE72-F625-4C6C-94BC-7C779070C989}"/>
          </ac:picMkLst>
        </pc:picChg>
        <pc:picChg chg="del">
          <ac:chgData name="Jackson Lam" userId="32eacf31-ef64-4152-a98e-82afd854682f" providerId="ADAL" clId="{10BD48E7-4199-47A4-8192-118E9D2B5CD7}" dt="2021-12-17T06:05:09.659" v="51" actId="478"/>
          <ac:picMkLst>
            <pc:docMk/>
            <pc:sldMk cId="1119026298" sldId="1356"/>
            <ac:picMk id="6" creationId="{A64311FA-F1A1-43E7-8D08-668275D1123C}"/>
          </ac:picMkLst>
        </pc:picChg>
      </pc:sldChg>
      <pc:sldChg chg="modSp add mod">
        <pc:chgData name="Jackson Lam" userId="32eacf31-ef64-4152-a98e-82afd854682f" providerId="ADAL" clId="{10BD48E7-4199-47A4-8192-118E9D2B5CD7}" dt="2021-12-17T07:40:19.561" v="252" actId="20577"/>
        <pc:sldMkLst>
          <pc:docMk/>
          <pc:sldMk cId="2387809844" sldId="1357"/>
        </pc:sldMkLst>
        <pc:spChg chg="mod">
          <ac:chgData name="Jackson Lam" userId="32eacf31-ef64-4152-a98e-82afd854682f" providerId="ADAL" clId="{10BD48E7-4199-47A4-8192-118E9D2B5CD7}" dt="2021-12-17T07:40:19.561" v="252" actId="20577"/>
          <ac:spMkLst>
            <pc:docMk/>
            <pc:sldMk cId="2387809844" sldId="1357"/>
            <ac:spMk id="2" creationId="{17611DEE-6783-425D-9779-CE40D949D759}"/>
          </ac:spMkLst>
        </pc:spChg>
      </pc:sldChg>
      <pc:sldChg chg="modSp add mod">
        <pc:chgData name="Jackson Lam" userId="32eacf31-ef64-4152-a98e-82afd854682f" providerId="ADAL" clId="{10BD48E7-4199-47A4-8192-118E9D2B5CD7}" dt="2021-12-17T07:40:42.284" v="263" actId="1076"/>
        <pc:sldMkLst>
          <pc:docMk/>
          <pc:sldMk cId="23714871" sldId="1358"/>
        </pc:sldMkLst>
        <pc:spChg chg="mod">
          <ac:chgData name="Jackson Lam" userId="32eacf31-ef64-4152-a98e-82afd854682f" providerId="ADAL" clId="{10BD48E7-4199-47A4-8192-118E9D2B5CD7}" dt="2021-12-17T07:40:42.284" v="263" actId="1076"/>
          <ac:spMkLst>
            <pc:docMk/>
            <pc:sldMk cId="23714871" sldId="1358"/>
            <ac:spMk id="3" creationId="{A3E697DF-32D2-40E2-ACCD-B521BFF078E0}"/>
          </ac:spMkLst>
        </pc:spChg>
      </pc:sldChg>
      <pc:sldChg chg="modSp add mod ord">
        <pc:chgData name="Jackson Lam" userId="32eacf31-ef64-4152-a98e-82afd854682f" providerId="ADAL" clId="{10BD48E7-4199-47A4-8192-118E9D2B5CD7}" dt="2021-12-17T07:45:56.927" v="330" actId="167"/>
        <pc:sldMkLst>
          <pc:docMk/>
          <pc:sldMk cId="1438565418" sldId="1360"/>
        </pc:sldMkLst>
        <pc:spChg chg="mod">
          <ac:chgData name="Jackson Lam" userId="32eacf31-ef64-4152-a98e-82afd854682f" providerId="ADAL" clId="{10BD48E7-4199-47A4-8192-118E9D2B5CD7}" dt="2021-12-17T07:45:54.353" v="329" actId="1076"/>
          <ac:spMkLst>
            <pc:docMk/>
            <pc:sldMk cId="1438565418" sldId="1360"/>
            <ac:spMk id="7" creationId="{FA97F02E-3C26-4C70-B81E-391970CF7BE3}"/>
          </ac:spMkLst>
        </pc:spChg>
        <pc:spChg chg="mod ord">
          <ac:chgData name="Jackson Lam" userId="32eacf31-ef64-4152-a98e-82afd854682f" providerId="ADAL" clId="{10BD48E7-4199-47A4-8192-118E9D2B5CD7}" dt="2021-12-17T07:45:56.927" v="330" actId="167"/>
          <ac:spMkLst>
            <pc:docMk/>
            <pc:sldMk cId="1438565418" sldId="1360"/>
            <ac:spMk id="8" creationId="{C4B1735C-3B34-4D70-94B4-15487CC190A8}"/>
          </ac:spMkLst>
        </pc:spChg>
      </pc:sldChg>
      <pc:sldChg chg="modSp add mod">
        <pc:chgData name="Jackson Lam" userId="32eacf31-ef64-4152-a98e-82afd854682f" providerId="ADAL" clId="{10BD48E7-4199-47A4-8192-118E9D2B5CD7}" dt="2021-12-23T03:12:44.276" v="577" actId="1076"/>
        <pc:sldMkLst>
          <pc:docMk/>
          <pc:sldMk cId="415289871" sldId="1361"/>
        </pc:sldMkLst>
        <pc:spChg chg="mod">
          <ac:chgData name="Jackson Lam" userId="32eacf31-ef64-4152-a98e-82afd854682f" providerId="ADAL" clId="{10BD48E7-4199-47A4-8192-118E9D2B5CD7}" dt="2021-12-23T03:12:43.162" v="576" actId="14100"/>
          <ac:spMkLst>
            <pc:docMk/>
            <pc:sldMk cId="415289871" sldId="1361"/>
            <ac:spMk id="10" creationId="{073694E1-613D-49F6-9E42-653E9CF4D41D}"/>
          </ac:spMkLst>
        </pc:spChg>
        <pc:picChg chg="mod">
          <ac:chgData name="Jackson Lam" userId="32eacf31-ef64-4152-a98e-82afd854682f" providerId="ADAL" clId="{10BD48E7-4199-47A4-8192-118E9D2B5CD7}" dt="2021-12-23T03:12:44.276" v="577" actId="1076"/>
          <ac:picMkLst>
            <pc:docMk/>
            <pc:sldMk cId="415289871" sldId="1361"/>
            <ac:picMk id="8" creationId="{A6FA262A-7F70-4A06-9D7A-3DCAF9EC1828}"/>
          </ac:picMkLst>
        </pc:picChg>
      </pc:sldChg>
      <pc:sldChg chg="delSp add mod">
        <pc:chgData name="Jackson Lam" userId="32eacf31-ef64-4152-a98e-82afd854682f" providerId="ADAL" clId="{10BD48E7-4199-47A4-8192-118E9D2B5CD7}" dt="2021-12-23T03:12:49.817" v="579" actId="478"/>
        <pc:sldMkLst>
          <pc:docMk/>
          <pc:sldMk cId="842053553" sldId="1362"/>
        </pc:sldMkLst>
        <pc:spChg chg="del">
          <ac:chgData name="Jackson Lam" userId="32eacf31-ef64-4152-a98e-82afd854682f" providerId="ADAL" clId="{10BD48E7-4199-47A4-8192-118E9D2B5CD7}" dt="2021-12-23T03:12:49.817" v="579" actId="478"/>
          <ac:spMkLst>
            <pc:docMk/>
            <pc:sldMk cId="842053553" sldId="1362"/>
            <ac:spMk id="10" creationId="{073694E1-613D-49F6-9E42-653E9CF4D41D}"/>
          </ac:spMkLst>
        </pc:spChg>
        <pc:picChg chg="del">
          <ac:chgData name="Jackson Lam" userId="32eacf31-ef64-4152-a98e-82afd854682f" providerId="ADAL" clId="{10BD48E7-4199-47A4-8192-118E9D2B5CD7}" dt="2021-12-23T03:12:49.817" v="579" actId="478"/>
          <ac:picMkLst>
            <pc:docMk/>
            <pc:sldMk cId="842053553" sldId="1362"/>
            <ac:picMk id="8" creationId="{A6FA262A-7F70-4A06-9D7A-3DCAF9EC18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ADD39-01E6-4608-BA04-2A906B81097B}" type="datetimeFigureOut">
              <a:rPr lang="zh-HK" altLang="en-US" smtClean="0"/>
              <a:t>6/1/2022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05F0F-7B6B-4643-91F1-C5ED10B2F9C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171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48711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0C150-9A8B-471B-921A-75DEE926587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345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zh-CN"/>
              <a:t>Confidential</a:t>
            </a:r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0C150-9A8B-471B-921A-75DEE926587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243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27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69379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28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63991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29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0371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05F0F-7B6B-4643-91F1-C5ED10B2F9CB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340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05F0F-7B6B-4643-91F1-C5ED10B2F9CB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726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27083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47208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15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00231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05F0F-7B6B-4643-91F1-C5ED10B2F9CB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5193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20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08426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21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1296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48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1BCDA-3DC3-A44E-A12E-5630032F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3E1BC-0592-D444-B3B6-3BB2BE8F1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0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721ACF-A1D9-0B49-B169-A72AD3802CCE}"/>
              </a:ext>
            </a:extLst>
          </p:cNvPr>
          <p:cNvSpPr/>
          <p:nvPr userDrawn="1"/>
        </p:nvSpPr>
        <p:spPr>
          <a:xfrm>
            <a:off x="0" y="2893512"/>
            <a:ext cx="12192000" cy="3964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B910B-7F14-CC47-9485-BFB86776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75284"/>
            <a:ext cx="10515600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EA759-F6F3-0244-8A90-B29A2221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52439"/>
            <a:ext cx="105156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879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5F153-B323-334D-AB97-B1D65A068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552" y="1791222"/>
            <a:ext cx="5589109" cy="439844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DE7B5-B96C-7240-BEDC-E287BCFE9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4289" y="1791222"/>
            <a:ext cx="5616634" cy="4398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258EBC-8FA9-264B-84BE-7687A107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53" y="365125"/>
            <a:ext cx="1134489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2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F5F5-0B96-A54E-8312-6123B106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569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9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5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38335-5D9B-6643-A966-56BA9DB0A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553" y="1805049"/>
            <a:ext cx="4611909" cy="462080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B01F498-84A5-6F4F-A827-8D0C8A431C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86363" y="365124"/>
            <a:ext cx="7005637" cy="6060725"/>
          </a:xfrm>
        </p:spPr>
        <p:txBody>
          <a:bodyPr/>
          <a:lstStyle/>
          <a:p>
            <a:pPr lvl="0"/>
            <a:r>
              <a:rPr lang="en-US" dirty="0"/>
              <a:t>Media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1DBC2C1-54E5-604D-AFAC-B2B6BFE15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53" y="365125"/>
            <a:ext cx="461190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0B8107-EC76-49BC-AA50-31CFB95F29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>
              <a:lumMod val="20000"/>
              <a:lumOff val="80000"/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D811B544-E6D5-47FF-9C82-704B09B88F4D}"/>
              </a:ext>
            </a:extLst>
          </p:cNvPr>
          <p:cNvSpPr txBox="1">
            <a:spLocks/>
          </p:cNvSpPr>
          <p:nvPr userDrawn="1"/>
        </p:nvSpPr>
        <p:spPr>
          <a:xfrm>
            <a:off x="9120188" y="63817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39F1E-6A31-493C-9487-6B2C2D0B44A4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58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9D230-5E60-0E45-A6A2-D80B85D6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53" y="365125"/>
            <a:ext cx="113448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CEA46-6D8E-9649-81FF-44F80A3D5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553" y="1825624"/>
            <a:ext cx="11344894" cy="4550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300">
          <a:solidFill>
            <a:srgbClr val="EF569C"/>
          </a:solidFill>
          <a:latin typeface="MHEI-MEDIUM-HKSCS-U" panose="020B0604050101010104" pitchFamily="34" charset="-120"/>
          <a:ea typeface="MHEI-MEDIUM-HKSCS-U" panose="020B0604050101010104" pitchFamily="34" charset="-120"/>
          <a:cs typeface="Microsoft Himalaya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F50A4"/>
          </a:solidFill>
          <a:latin typeface="MHEI-MEDIUM-HKSCS-U" panose="020B0604050101010104" pitchFamily="34" charset="-120"/>
          <a:ea typeface="MHEI-MEDIUM-HKSCS-U" panose="020B06040501010101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F50A4"/>
          </a:solidFill>
          <a:latin typeface="MHEI-MEDIUM-HKSCS-U" panose="020B0604050101010104" pitchFamily="34" charset="-120"/>
          <a:ea typeface="MHEI-MEDIUM-HKSCS-U" panose="020B06040501010101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F50A4"/>
          </a:solidFill>
          <a:latin typeface="MHEI-MEDIUM-HKSCS-U" panose="020B0604050101010104" pitchFamily="34" charset="-120"/>
          <a:ea typeface="MHEI-MEDIUM-HKSCS-U" panose="020B06040501010101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0A4"/>
          </a:solidFill>
          <a:latin typeface="MHEI-MEDIUM-HKSCS-U" panose="020B0604050101010104" pitchFamily="34" charset="-120"/>
          <a:ea typeface="MHEI-MEDIUM-HKSCS-U" panose="020B06040501010101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0A4"/>
          </a:solidFill>
          <a:latin typeface="MHEI-MEDIUM-HKSCS-U" panose="020B0604050101010104" pitchFamily="34" charset="-120"/>
          <a:ea typeface="MHEI-MEDIUM-HKSCS-U" panose="020B06040501010101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filmarchive.gov.hk/zh_TW/web/hkfa/pe-event-2021-ths-fs-film22.html" TargetMode="External"/><Relationship Id="rId7" Type="http://schemas.openxmlformats.org/officeDocument/2006/relationships/hyperlink" Target="https://www.hk.artsfestival.org/store/download/43rd/2015_HKArtsFestival_FestMag_lo.pdf" TargetMode="External"/><Relationship Id="rId12" Type="http://schemas.openxmlformats.org/officeDocument/2006/relationships/hyperlink" Target="https://www.frenchmay.com/zht/events/%E6%A2%81%E7%A5%9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hyperlink" Target="https://www.frenchmay.com/zht/events/%E6%A2%81%E7%A5%9D/)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hyperlink" Target="https://chiculture.org.hk/tc/china-five-thousand-years/276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rchinastory.com/zh/45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s.gov.hk/tc_chi/health_professional/OMP_eNewsletter/enews_20161230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hs.gov.hk/tc_chi/health_professional/OMP_eNewsletter/enews_20161230.html" TargetMode="External"/><Relationship Id="rId3" Type="http://schemas.openxmlformats.org/officeDocument/2006/relationships/hyperlink" Target="https://www.filmarchive.gov.hk/zh_TW/web/hkfa/pe-event-2021-ths-fs-film22.html" TargetMode="External"/><Relationship Id="rId7" Type="http://schemas.openxmlformats.org/officeDocument/2006/relationships/hyperlink" Target="https://www.ourchinastory.com/zh/450" TargetMode="External"/><Relationship Id="rId2" Type="http://schemas.openxmlformats.org/officeDocument/2006/relationships/hyperlink" Target="https://www.youtube.com/watch?v=1FsTj92d_t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hiculture.org.hk/tc/china-five-thousand-years/2765" TargetMode="External"/><Relationship Id="rId5" Type="http://schemas.openxmlformats.org/officeDocument/2006/relationships/hyperlink" Target="https://www.frenchmay.com/zht/events/%E6%A2%81%E7%A5%9D/" TargetMode="External"/><Relationship Id="rId4" Type="http://schemas.openxmlformats.org/officeDocument/2006/relationships/hyperlink" Target="https://www.hk.artsfestival.org/store/download/43rd/2015_HKArtsFestival_FestMag_lo.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1FsTj92d_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884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2A688D3D-9586-46B9-A0F9-89B89D2A9ACF}"/>
              </a:ext>
            </a:extLst>
          </p:cNvPr>
          <p:cNvSpPr/>
          <p:nvPr/>
        </p:nvSpPr>
        <p:spPr>
          <a:xfrm rot="16200000">
            <a:off x="10946799" y="921181"/>
            <a:ext cx="1984495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F6030-50F6-43AB-A9FE-2C4037116B00}"/>
              </a:ext>
            </a:extLst>
          </p:cNvPr>
          <p:cNvSpPr txBox="1"/>
          <p:nvPr/>
        </p:nvSpPr>
        <p:spPr>
          <a:xfrm>
            <a:off x="11681026" y="232456"/>
            <a:ext cx="5109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課堂活動</a:t>
            </a:r>
            <a:endParaRPr lang="en-HK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HK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75060B5E-25ED-4D5A-9E0F-6F0A9215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3" y="229921"/>
            <a:ext cx="67633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《</a:t>
            </a:r>
            <a:r>
              <a:rPr lang="zh-TW" altLang="en-US" sz="5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梁山伯與祝英台</a:t>
            </a:r>
            <a:r>
              <a:rPr lang="en-US" altLang="zh-TW" sz="5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》</a:t>
            </a:r>
            <a:endParaRPr lang="en-US" sz="5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1E09661E-2919-4557-885D-0D72FFE51C8F}"/>
              </a:ext>
            </a:extLst>
          </p:cNvPr>
          <p:cNvSpPr/>
          <p:nvPr/>
        </p:nvSpPr>
        <p:spPr>
          <a:xfrm>
            <a:off x="8036159" y="3644920"/>
            <a:ext cx="3863653" cy="196977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法國的鋼琴二重奏組合「耶提可二重奏」</a:t>
            </a:r>
            <a:r>
              <a:rPr lang="en-US" altLang="zh-TW" sz="24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(Duo </a:t>
            </a:r>
            <a:r>
              <a:rPr lang="en-US" altLang="zh-TW" sz="2400" dirty="0" err="1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Jatekok</a:t>
            </a:r>
            <a:r>
              <a:rPr lang="en-US" altLang="zh-TW" sz="24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，夥拍香港沙畫藝術家海潮，為這部中國經典賦予新意。</a:t>
            </a:r>
            <a:endParaRPr lang="en-US" altLang="zh-TW" sz="24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4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資料來源：法國五月</a:t>
            </a:r>
            <a:endParaRPr lang="en-US" sz="12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8" name="Picture 11">
            <a:hlinkClick r:id="rId3"/>
            <a:extLst>
              <a:ext uri="{FF2B5EF4-FFF2-40B4-BE49-F238E27FC236}">
                <a16:creationId xmlns:a16="http://schemas.microsoft.com/office/drawing/2014/main" id="{C80A4844-9859-4B39-B364-A58AB1B43A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4" y="1153251"/>
            <a:ext cx="3522343" cy="2367477"/>
          </a:xfrm>
          <a:prstGeom prst="rect">
            <a:avLst/>
          </a:prstGeom>
        </p:spPr>
      </p:pic>
      <p:pic>
        <p:nvPicPr>
          <p:cNvPr id="19" name="Picture 12">
            <a:hlinkClick r:id="rId5"/>
            <a:extLst>
              <a:ext uri="{FF2B5EF4-FFF2-40B4-BE49-F238E27FC236}">
                <a16:creationId xmlns:a16="http://schemas.microsoft.com/office/drawing/2014/main" id="{19D66027-2509-42A1-A1E7-31FCDE57B8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159" y="1428825"/>
            <a:ext cx="3379044" cy="2198517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97E33BD0-2D89-4290-8205-9891CEFC6A61}"/>
              </a:ext>
            </a:extLst>
          </p:cNvPr>
          <p:cNvSpPr/>
          <p:nvPr/>
        </p:nvSpPr>
        <p:spPr>
          <a:xfrm>
            <a:off x="206523" y="3430351"/>
            <a:ext cx="3522343" cy="233910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由邵氏製作，樂蒂、凌波、任潔、李昆、井淼主演的電影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梁山伯與祝英台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》(</a:t>
            </a:r>
            <a:r>
              <a:rPr lang="en-US" altLang="zh-TW" sz="24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1963)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成為香港電影史上的經典作品。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14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資料來源：香港電影資料館</a:t>
            </a:r>
            <a:endParaRPr lang="en-US" altLang="zh-TW" sz="12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1" name="Picture 18">
            <a:hlinkClick r:id="rId7"/>
            <a:extLst>
              <a:ext uri="{FF2B5EF4-FFF2-40B4-BE49-F238E27FC236}">
                <a16:creationId xmlns:a16="http://schemas.microsoft.com/office/drawing/2014/main" id="{350113C8-375B-4A67-8379-6EB449ADB7C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641" y="1348832"/>
            <a:ext cx="2969963" cy="2129408"/>
          </a:xfrm>
          <a:prstGeom prst="rect">
            <a:avLst/>
          </a:prstGeom>
        </p:spPr>
      </p:pic>
      <p:sp>
        <p:nvSpPr>
          <p:cNvPr id="22" name="Rectangle 19">
            <a:extLst>
              <a:ext uri="{FF2B5EF4-FFF2-40B4-BE49-F238E27FC236}">
                <a16:creationId xmlns:a16="http://schemas.microsoft.com/office/drawing/2014/main" id="{2234ED02-3851-4D26-883A-EC2B50D749AB}"/>
              </a:ext>
            </a:extLst>
          </p:cNvPr>
          <p:cNvSpPr/>
          <p:nvPr/>
        </p:nvSpPr>
        <p:spPr>
          <a:xfrm>
            <a:off x="3998967" y="3520728"/>
            <a:ext cx="3612358" cy="181588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新版</a:t>
            </a:r>
            <a:r>
              <a:rPr lang="en-US" altLang="zh-TW" sz="24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4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梁山伯與祝英台</a:t>
            </a:r>
            <a:r>
              <a:rPr lang="en-US" altLang="zh-TW" sz="24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4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是浙江小百花越劇團參演藝術節時的創新演繹。</a:t>
            </a:r>
            <a:endParaRPr lang="en-US" altLang="zh-TW" sz="24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4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4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資料來源：香港藝術節</a:t>
            </a:r>
          </a:p>
        </p:txBody>
      </p:sp>
      <p:pic>
        <p:nvPicPr>
          <p:cNvPr id="13" name="圖片 12" descr="C:\Users\kathytam\AppData\Local\Microsoft\Windows\INetCache\Content.MSO\C0EDB75.tmp">
            <a:extLst>
              <a:ext uri="{FF2B5EF4-FFF2-40B4-BE49-F238E27FC236}">
                <a16:creationId xmlns:a16="http://schemas.microsoft.com/office/drawing/2014/main" id="{BC3610A5-A316-4A69-8EFA-AA2BB883A304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9561" y="2606689"/>
            <a:ext cx="7715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A85B8E03-210D-42E1-8F9B-D17FBF72CE3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452" y="2728367"/>
            <a:ext cx="749873" cy="74987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E0C43B5-A85E-42BA-839B-82B0C2A0C499}"/>
              </a:ext>
            </a:extLst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8278" y="2841847"/>
            <a:ext cx="785495" cy="785495"/>
          </a:xfrm>
          <a:prstGeom prst="rect">
            <a:avLst/>
          </a:prstGeom>
        </p:spPr>
      </p:pic>
      <p:sp>
        <p:nvSpPr>
          <p:cNvPr id="24" name="Oval 3">
            <a:hlinkClick r:id="rId3"/>
            <a:extLst>
              <a:ext uri="{FF2B5EF4-FFF2-40B4-BE49-F238E27FC236}">
                <a16:creationId xmlns:a16="http://schemas.microsoft.com/office/drawing/2014/main" id="{964E5B42-5AEF-4D29-B418-230A7C408921}"/>
              </a:ext>
            </a:extLst>
          </p:cNvPr>
          <p:cNvSpPr/>
          <p:nvPr/>
        </p:nvSpPr>
        <p:spPr>
          <a:xfrm>
            <a:off x="2417543" y="5291480"/>
            <a:ext cx="1264844" cy="121460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了解更多</a:t>
            </a:r>
            <a:endParaRPr lang="en-HK" sz="2800" b="1" dirty="0"/>
          </a:p>
        </p:txBody>
      </p:sp>
      <p:sp>
        <p:nvSpPr>
          <p:cNvPr id="25" name="Oval 3">
            <a:hlinkClick r:id="rId7"/>
            <a:extLst>
              <a:ext uri="{FF2B5EF4-FFF2-40B4-BE49-F238E27FC236}">
                <a16:creationId xmlns:a16="http://schemas.microsoft.com/office/drawing/2014/main" id="{9455E41F-7256-414C-B848-6B65AD4BAC34}"/>
              </a:ext>
            </a:extLst>
          </p:cNvPr>
          <p:cNvSpPr/>
          <p:nvPr/>
        </p:nvSpPr>
        <p:spPr>
          <a:xfrm>
            <a:off x="6346481" y="5413470"/>
            <a:ext cx="1264844" cy="121460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了解更多</a:t>
            </a:r>
            <a:endParaRPr lang="en-HK" sz="2800" b="1" dirty="0"/>
          </a:p>
        </p:txBody>
      </p:sp>
      <p:sp>
        <p:nvSpPr>
          <p:cNvPr id="26" name="Oval 3">
            <a:hlinkClick r:id="rId12"/>
            <a:extLst>
              <a:ext uri="{FF2B5EF4-FFF2-40B4-BE49-F238E27FC236}">
                <a16:creationId xmlns:a16="http://schemas.microsoft.com/office/drawing/2014/main" id="{42A5BE45-0457-4E00-B66D-112DBCE9AD2D}"/>
              </a:ext>
            </a:extLst>
          </p:cNvPr>
          <p:cNvSpPr/>
          <p:nvPr/>
        </p:nvSpPr>
        <p:spPr>
          <a:xfrm>
            <a:off x="10482406" y="5321227"/>
            <a:ext cx="1264844" cy="121460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了解更多</a:t>
            </a:r>
            <a:endParaRPr lang="en-HK" sz="2800" b="1" dirty="0"/>
          </a:p>
        </p:txBody>
      </p:sp>
    </p:spTree>
    <p:extLst>
      <p:ext uri="{BB962C8B-B14F-4D97-AF65-F5344CB8AC3E}">
        <p14:creationId xmlns:p14="http://schemas.microsoft.com/office/powerpoint/2010/main" val="82805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>
            <a:extLst>
              <a:ext uri="{FF2B5EF4-FFF2-40B4-BE49-F238E27FC236}">
                <a16:creationId xmlns:a16="http://schemas.microsoft.com/office/drawing/2014/main" id="{2D11C4B6-51A5-485E-A491-D1203DB3D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003" y="298355"/>
            <a:ext cx="2238375" cy="328517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C2B2EAC-790B-4500-A488-3EEC6133B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787" y="1532076"/>
            <a:ext cx="2109983" cy="3099717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2A688D3D-9586-46B9-A0F9-89B89D2A9ACF}"/>
              </a:ext>
            </a:extLst>
          </p:cNvPr>
          <p:cNvSpPr/>
          <p:nvPr/>
        </p:nvSpPr>
        <p:spPr>
          <a:xfrm rot="16200000">
            <a:off x="10946799" y="921181"/>
            <a:ext cx="1984495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F6030-50F6-43AB-A9FE-2C4037116B00}"/>
              </a:ext>
            </a:extLst>
          </p:cNvPr>
          <p:cNvSpPr txBox="1"/>
          <p:nvPr/>
        </p:nvSpPr>
        <p:spPr>
          <a:xfrm>
            <a:off x="11681026" y="232456"/>
            <a:ext cx="5109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課堂活動</a:t>
            </a:r>
            <a:endParaRPr lang="en-HK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HK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ADA54FEB-3C0B-4C5E-B047-98241B990B0B}"/>
              </a:ext>
            </a:extLst>
          </p:cNvPr>
          <p:cNvSpPr txBox="1">
            <a:spLocks/>
          </p:cNvSpPr>
          <p:nvPr/>
        </p:nvSpPr>
        <p:spPr>
          <a:xfrm>
            <a:off x="397449" y="1369155"/>
            <a:ext cx="11164383" cy="4964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endParaRPr lang="zh-TW" altLang="en-US" sz="44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4786FFC-2BE7-4325-9A82-7986024AF33F}"/>
              </a:ext>
            </a:extLst>
          </p:cNvPr>
          <p:cNvSpPr/>
          <p:nvPr/>
        </p:nvSpPr>
        <p:spPr>
          <a:xfrm>
            <a:off x="505841" y="186952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/>
              <a:t>武俠小說</a:t>
            </a:r>
            <a:endParaRPr lang="zh-HK" altLang="en-US" sz="5400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D068C14-A714-4B67-8CF4-6B87824988C0}"/>
              </a:ext>
            </a:extLst>
          </p:cNvPr>
          <p:cNvSpPr/>
          <p:nvPr/>
        </p:nvSpPr>
        <p:spPr>
          <a:xfrm>
            <a:off x="143330" y="1160959"/>
            <a:ext cx="5344893" cy="4563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查良鏞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博士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筆名「金庸」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是香港著名的報人和社會活動家，亦是享譽國際的文學家。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1955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開始總共寫了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部膾炙人口的武俠小說，讀者遍及全球，是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世紀最具影響力</a:t>
            </a:r>
            <a:r>
              <a:rPr lang="zh-TW" altLang="en-US" sz="32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的武俠小說作家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HK" altLang="en-US" sz="3200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1E308F64-64C8-4A78-85D5-747D2824DF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285" y="1016404"/>
            <a:ext cx="2086718" cy="2872812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A708A5CF-7221-4B58-BAD0-2A5C0BA884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141" y="3407162"/>
            <a:ext cx="3036651" cy="2075601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ED36FA04-460F-4BB3-A29C-FA291F80CE28}"/>
              </a:ext>
            </a:extLst>
          </p:cNvPr>
          <p:cNvSpPr/>
          <p:nvPr/>
        </p:nvSpPr>
        <p:spPr>
          <a:xfrm>
            <a:off x="9512359" y="6060005"/>
            <a:ext cx="21686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DFKai-SB" panose="03000509000000000000" pitchFamily="65" charset="-120"/>
                <a:ea typeface="DFKai-SB" panose="03000509000000000000" pitchFamily="65" charset="-120"/>
              </a:rPr>
              <a:t>圖片來源</a:t>
            </a:r>
            <a:r>
              <a:rPr lang="en-US" altLang="zh-TW" sz="1200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200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香港文化博物館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3">
            <a:hlinkClick r:id="rId7"/>
            <a:extLst>
              <a:ext uri="{FF2B5EF4-FFF2-40B4-BE49-F238E27FC236}">
                <a16:creationId xmlns:a16="http://schemas.microsoft.com/office/drawing/2014/main" id="{DDF04BA8-CC9D-4FC5-BCD8-901F31496501}"/>
              </a:ext>
            </a:extLst>
          </p:cNvPr>
          <p:cNvSpPr/>
          <p:nvPr/>
        </p:nvSpPr>
        <p:spPr>
          <a:xfrm>
            <a:off x="5716950" y="5413470"/>
            <a:ext cx="1264844" cy="121460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了解更多</a:t>
            </a:r>
            <a:endParaRPr lang="en-HK" sz="28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C154B82-786A-42CD-AEC9-B70D98BBA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549" y="5482763"/>
            <a:ext cx="1214610" cy="121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576A20AD-D1E1-4D6F-9500-D161D60EAE0E}"/>
              </a:ext>
            </a:extLst>
          </p:cNvPr>
          <p:cNvSpPr txBox="1"/>
          <p:nvPr/>
        </p:nvSpPr>
        <p:spPr>
          <a:xfrm>
            <a:off x="205748" y="5915793"/>
            <a:ext cx="6143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中國文化研究院〈金庸的小說世界</a:t>
            </a:r>
            <a:r>
              <a:rPr lang="en-US" dirty="0"/>
              <a:t>〉</a:t>
            </a:r>
          </a:p>
          <a:p>
            <a:r>
              <a:rPr lang="en-US" dirty="0"/>
              <a:t>https://chiculture.org.hk/tc/china-five-thousand-years/2765</a:t>
            </a:r>
          </a:p>
        </p:txBody>
      </p:sp>
    </p:spTree>
    <p:extLst>
      <p:ext uri="{BB962C8B-B14F-4D97-AF65-F5344CB8AC3E}">
        <p14:creationId xmlns:p14="http://schemas.microsoft.com/office/powerpoint/2010/main" val="334318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304D99C7-1D80-40A9-BE8B-66B402C6055E}"/>
              </a:ext>
            </a:extLst>
          </p:cNvPr>
          <p:cNvSpPr/>
          <p:nvPr/>
        </p:nvSpPr>
        <p:spPr>
          <a:xfrm>
            <a:off x="227024" y="935958"/>
            <a:ext cx="5915222" cy="568955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zh-TW" sz="24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梁山伯與祝英台</a:t>
            </a:r>
            <a:r>
              <a:rPr lang="en-US" altLang="zh-TW" sz="24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是淒美動人的愛情故事。</a:t>
            </a:r>
            <a:endParaRPr lang="en-US" altLang="zh-TW" sz="2400" dirty="0">
              <a:solidFill>
                <a:schemeClr val="bg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梁山伯與女扮男裝的祝英台原為同窗，兩人非常投契，並結拜為弟兄。其來，梁山伯得知祝英台為女生，更私定終身。但祝家已將祝英台許配別人，梁山伯得悉後傷心過度身亡。</a:t>
            </a:r>
            <a:endParaRPr lang="en-US" altLang="zh-TW" sz="2400" dirty="0">
              <a:solidFill>
                <a:schemeClr val="bg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祝英台出嫁當日，路經梁山伯墳前，墓忽然裂開，祝英台於是撲入墓中，最後雙雙化成雪白蝴蝶。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703860-C63D-4BBA-A451-E4A403280A61}"/>
              </a:ext>
            </a:extLst>
          </p:cNvPr>
          <p:cNvSpPr/>
          <p:nvPr/>
        </p:nvSpPr>
        <p:spPr>
          <a:xfrm>
            <a:off x="619786" y="214687"/>
            <a:ext cx="1961461" cy="95376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小知識</a:t>
            </a:r>
            <a:endParaRPr lang="en-HK" sz="2800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7E82482-D531-489A-80A7-19635416BF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118" y="98009"/>
            <a:ext cx="2438263" cy="3446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6502277-3CE2-4DE0-A900-77D4EEFDBA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254" y="577805"/>
            <a:ext cx="2438263" cy="330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B52A82E-A016-4866-9917-676A531F3D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866" y="3887663"/>
            <a:ext cx="5434227" cy="261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7357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949299" y="2194780"/>
            <a:ext cx="9990843" cy="17889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5500"/>
              </a:lnSpc>
            </a:pPr>
            <a:r>
              <a:rPr lang="zh-TW" altLang="en-US" sz="3600" dirty="0">
                <a:solidFill>
                  <a:srgbClr val="3F5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從</a:t>
            </a:r>
            <a:r>
              <a:rPr lang="en-US" altLang="zh-TW" sz="3600" dirty="0">
                <a:solidFill>
                  <a:srgbClr val="3F5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zh-TW" altLang="en-US" sz="3600" dirty="0">
                <a:solidFill>
                  <a:srgbClr val="3F5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梁山伯與祝英台</a:t>
            </a:r>
            <a:r>
              <a:rPr lang="en-US" altLang="zh-TW" sz="3600" dirty="0">
                <a:solidFill>
                  <a:srgbClr val="3F5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r>
              <a:rPr lang="zh-TW" altLang="en-US" sz="3600" dirty="0">
                <a:solidFill>
                  <a:srgbClr val="3F5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和香港武俠小說中，怎樣看到中華文化的影視藝術在香港得到傳承？</a:t>
            </a:r>
            <a:endParaRPr lang="en-US" altLang="zh-TW" sz="3600" dirty="0">
              <a:solidFill>
                <a:srgbClr val="3F5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750632-C315-41E2-8AEB-275611769683}"/>
              </a:ext>
            </a:extLst>
          </p:cNvPr>
          <p:cNvSpPr/>
          <p:nvPr/>
        </p:nvSpPr>
        <p:spPr>
          <a:xfrm>
            <a:off x="7552196" y="3853543"/>
            <a:ext cx="1581912" cy="15819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完成</a:t>
            </a:r>
            <a:endParaRPr lang="en-HK" altLang="zh-TW" sz="2400" b="1" dirty="0"/>
          </a:p>
          <a:p>
            <a:pPr algn="ctr"/>
            <a:r>
              <a:rPr lang="zh-TW" altLang="en-US" sz="2400" b="1" dirty="0"/>
              <a:t>課堂工作紙</a:t>
            </a:r>
            <a:r>
              <a:rPr lang="en-US" altLang="zh-TW" sz="2400" b="1" dirty="0"/>
              <a:t>1</a:t>
            </a:r>
            <a:endParaRPr lang="en-HK" sz="2400" b="1" dirty="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3A52B0B3-2D55-4B98-94F4-555FDF1AA741}"/>
              </a:ext>
            </a:extLst>
          </p:cNvPr>
          <p:cNvSpPr/>
          <p:nvPr/>
        </p:nvSpPr>
        <p:spPr>
          <a:xfrm rot="16200000">
            <a:off x="10946799" y="921181"/>
            <a:ext cx="1984495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42083-F693-4A48-81AE-5A3C2AE25490}"/>
              </a:ext>
            </a:extLst>
          </p:cNvPr>
          <p:cNvSpPr txBox="1"/>
          <p:nvPr/>
        </p:nvSpPr>
        <p:spPr>
          <a:xfrm>
            <a:off x="11681026" y="232456"/>
            <a:ext cx="5109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課堂活動</a:t>
            </a:r>
            <a:endParaRPr lang="en-HK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HK" sz="24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C5C07EF-CBDA-4FD9-8614-D2769F83BA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448" y="4017363"/>
            <a:ext cx="1273817" cy="127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5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00AF5F8-2AA2-4012-8FC2-7F22EB5B61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419" y="162706"/>
            <a:ext cx="3408334" cy="2978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775827B-CC9A-4D19-A972-8C2B4DEA3E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445" y="2319972"/>
            <a:ext cx="2449556" cy="356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AEE698C6-E1CF-4D0D-9AAF-FD39E28E2D30}"/>
              </a:ext>
            </a:extLst>
          </p:cNvPr>
          <p:cNvSpPr/>
          <p:nvPr/>
        </p:nvSpPr>
        <p:spPr>
          <a:xfrm>
            <a:off x="848309" y="936726"/>
            <a:ext cx="5915222" cy="532481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香港許多影視作品都從中華文化中汲取提材。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中國傳統古典小說和戲曲劇目，例如</a:t>
            </a:r>
            <a:r>
              <a:rPr lang="en-US" altLang="zh-TW" sz="32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西遊記</a:t>
            </a:r>
            <a:r>
              <a:rPr lang="en-US" altLang="zh-TW" sz="32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三國演義</a:t>
            </a:r>
            <a:r>
              <a:rPr lang="en-US" altLang="zh-TW" sz="32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等都有嶄新的包裝與演繹。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885E21-95E2-404E-BBEE-6A4297594B2A}"/>
              </a:ext>
            </a:extLst>
          </p:cNvPr>
          <p:cNvSpPr/>
          <p:nvPr/>
        </p:nvSpPr>
        <p:spPr>
          <a:xfrm>
            <a:off x="612421" y="453339"/>
            <a:ext cx="1961461" cy="95376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小知識</a:t>
            </a:r>
            <a:endParaRPr lang="en-HK" sz="2800" b="1" dirty="0"/>
          </a:p>
        </p:txBody>
      </p:sp>
    </p:spTree>
    <p:extLst>
      <p:ext uri="{BB962C8B-B14F-4D97-AF65-F5344CB8AC3E}">
        <p14:creationId xmlns:p14="http://schemas.microsoft.com/office/powerpoint/2010/main" val="317504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382105" y="1470211"/>
            <a:ext cx="11587076" cy="5037795"/>
          </a:xfrm>
          <a:prstGeom prst="roundRect">
            <a:avLst/>
          </a:prstGeom>
          <a:solidFill>
            <a:srgbClr val="FCE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梁祝</a:t>
            </a: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為</a:t>
            </a:r>
            <a:r>
              <a:rPr lang="zh-TW" alt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中國四大民間傳說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之一，</a:t>
            </a: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年被列入為第一批</a:t>
            </a:r>
            <a:r>
              <a:rPr lang="zh-TW" alt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國家級非物質文化遺產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名錄。</a:t>
            </a:r>
            <a:endParaRPr lang="en-US" altLang="zh-TW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香港的創作人及藝術家等以</a:t>
            </a:r>
            <a:r>
              <a:rPr lang="zh-TW" alt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多元代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的演繹方式創作出具</a:t>
            </a:r>
            <a:r>
              <a:rPr lang="zh-TW" alt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不同藝術風格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梁祝</a:t>
            </a: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。</a:t>
            </a:r>
            <a:endParaRPr lang="en-US" altLang="zh-TW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香港武俠小說從</a:t>
            </a:r>
            <a:r>
              <a:rPr lang="zh-TW" alt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中國歷史文化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中選取素材。</a:t>
            </a:r>
            <a:endParaRPr lang="en-US" altLang="zh-TW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</a:t>
            </a: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世紀</a:t>
            </a: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年代，新派武俠小說在香港誕生以來，受到讀者歡迎，在</a:t>
            </a:r>
            <a:r>
              <a:rPr lang="zh-TW" alt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華人世界影響甚巨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zh-TW" altLang="en-US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73694E1-613D-49F6-9E42-653E9CF4D41D}"/>
              </a:ext>
            </a:extLst>
          </p:cNvPr>
          <p:cNvSpPr/>
          <p:nvPr/>
        </p:nvSpPr>
        <p:spPr>
          <a:xfrm>
            <a:off x="1466849" y="537882"/>
            <a:ext cx="1575547" cy="929717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/>
              <a:t>小結</a:t>
            </a:r>
            <a:endParaRPr lang="en-HK" sz="48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A226B0-5BA6-4A04-BFDF-F3CBF4EB8908}"/>
              </a:ext>
            </a:extLst>
          </p:cNvPr>
          <p:cNvSpPr txBox="1">
            <a:spLocks/>
          </p:cNvSpPr>
          <p:nvPr/>
        </p:nvSpPr>
        <p:spPr>
          <a:xfrm>
            <a:off x="423553" y="4096872"/>
            <a:ext cx="11344894" cy="935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A262A-7F70-4A06-9D7A-3DCAF9EC18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493" y="676275"/>
            <a:ext cx="717026" cy="7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3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611DEE-6783-425D-9779-CE40D949D759}"/>
              </a:ext>
            </a:extLst>
          </p:cNvPr>
          <p:cNvSpPr/>
          <p:nvPr/>
        </p:nvSpPr>
        <p:spPr>
          <a:xfrm>
            <a:off x="2286572" y="2210140"/>
            <a:ext cx="6368070" cy="19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b="1" dirty="0"/>
              <a:t>課堂活動 </a:t>
            </a:r>
            <a:r>
              <a:rPr lang="en-US" altLang="zh-TW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HK" altLang="zh-TW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/>
              <a:t>香港的時裝服飾</a:t>
            </a:r>
            <a:endParaRPr lang="en-H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3066D4EC-143D-40E8-A859-9E234837C6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623" y="1969747"/>
            <a:ext cx="1271019" cy="12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0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E697DF-32D2-40E2-ACCD-B521BFF078E0}"/>
              </a:ext>
            </a:extLst>
          </p:cNvPr>
          <p:cNvSpPr/>
          <p:nvPr/>
        </p:nvSpPr>
        <p:spPr>
          <a:xfrm>
            <a:off x="1915945" y="1975758"/>
            <a:ext cx="7701584" cy="19211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3F50A4"/>
                </a:solidFill>
              </a:rPr>
              <a:t>閱讀資料，認識</a:t>
            </a:r>
            <a:r>
              <a:rPr lang="zh-TW" altLang="en-US" sz="2800" b="1" dirty="0">
                <a:solidFill>
                  <a:srgbClr val="3F50A4"/>
                </a:solidFill>
              </a:rPr>
              <a:t>香港時裝服飾如何從中華文化中選取提材並重新演繹</a:t>
            </a:r>
            <a:r>
              <a:rPr lang="zh-TW" altLang="en-US" sz="2800" dirty="0">
                <a:solidFill>
                  <a:srgbClr val="3F50A4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714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2A688D3D-9586-46B9-A0F9-89B89D2A9ACF}"/>
              </a:ext>
            </a:extLst>
          </p:cNvPr>
          <p:cNvSpPr/>
          <p:nvPr/>
        </p:nvSpPr>
        <p:spPr>
          <a:xfrm rot="16200000">
            <a:off x="10946799" y="921181"/>
            <a:ext cx="1984495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F6030-50F6-43AB-A9FE-2C4037116B00}"/>
              </a:ext>
            </a:extLst>
          </p:cNvPr>
          <p:cNvSpPr txBox="1"/>
          <p:nvPr/>
        </p:nvSpPr>
        <p:spPr>
          <a:xfrm>
            <a:off x="11718669" y="272406"/>
            <a:ext cx="5109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課堂活動</a:t>
            </a:r>
            <a:endParaRPr lang="en-HK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HK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10CED81-A31E-43F2-9177-3636624148B8}"/>
              </a:ext>
            </a:extLst>
          </p:cNvPr>
          <p:cNvSpPr/>
          <p:nvPr/>
        </p:nvSpPr>
        <p:spPr>
          <a:xfrm>
            <a:off x="4805816" y="6181289"/>
            <a:ext cx="7423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/>
              <a:t>當代中國</a:t>
            </a:r>
            <a:r>
              <a:rPr lang="en-US" altLang="zh-TW" sz="1600" dirty="0"/>
              <a:t>〈</a:t>
            </a:r>
            <a:r>
              <a:rPr lang="zh-TW" altLang="en-US" sz="1600" dirty="0"/>
              <a:t> 旗袍不老土！</a:t>
            </a:r>
            <a:r>
              <a:rPr lang="en-US" altLang="zh-TW" sz="1600" dirty="0"/>
              <a:t>80</a:t>
            </a:r>
            <a:r>
              <a:rPr lang="zh-TW" altLang="en-US" sz="1600" dirty="0"/>
              <a:t>後香港設計師創旗袍時裝品牌傳承中國文化服飾</a:t>
            </a:r>
            <a:r>
              <a:rPr lang="en-US" altLang="zh-TW" sz="1600" dirty="0"/>
              <a:t>〉</a:t>
            </a:r>
            <a:endParaRPr lang="zh-HK" altLang="en-US" sz="1600" dirty="0"/>
          </a:p>
        </p:txBody>
      </p:sp>
      <p:sp>
        <p:nvSpPr>
          <p:cNvPr id="10" name="Oval 3">
            <a:hlinkClick r:id="rId3"/>
            <a:extLst>
              <a:ext uri="{FF2B5EF4-FFF2-40B4-BE49-F238E27FC236}">
                <a16:creationId xmlns:a16="http://schemas.microsoft.com/office/drawing/2014/main" id="{0313A517-B2B2-49F0-A9E2-637A6BF9FD58}"/>
              </a:ext>
            </a:extLst>
          </p:cNvPr>
          <p:cNvSpPr/>
          <p:nvPr/>
        </p:nvSpPr>
        <p:spPr>
          <a:xfrm>
            <a:off x="5766921" y="4853133"/>
            <a:ext cx="1264844" cy="121460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按此閱讀</a:t>
            </a:r>
            <a:endParaRPr lang="en-HK" sz="2800" b="1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61A9BE1-75D9-4A9F-A27B-6F9AC50989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5" t="9487" r="1490" b="5898"/>
          <a:stretch/>
        </p:blipFill>
        <p:spPr>
          <a:xfrm>
            <a:off x="712916" y="507434"/>
            <a:ext cx="8485406" cy="42685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DF78804-799E-47BC-B53B-32C68873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480" y="4940156"/>
            <a:ext cx="1076985" cy="107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28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782C8E-D11B-4D5F-97D8-AEAE7DED0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8" y="1273854"/>
            <a:ext cx="4824248" cy="42288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4400"/>
              </a:lnSpc>
              <a:defRPr/>
            </a:pPr>
            <a:r>
              <a:rPr lang="zh-TW" altLang="en-US" dirty="0"/>
              <a:t>香港中式長衫和製作技術在香港已有近百年歷史</a:t>
            </a:r>
            <a:endParaRPr lang="en-US" altLang="zh-TW" dirty="0"/>
          </a:p>
          <a:p>
            <a:pPr>
              <a:lnSpc>
                <a:spcPts val="4400"/>
              </a:lnSpc>
              <a:defRPr/>
            </a:pPr>
            <a:r>
              <a:rPr lang="zh-TW" altLang="en-US" dirty="0"/>
              <a:t>香港服裝設計師在這一傳統工藝加入時尚元素，在裁剪、配飾、布料和款式等方面加入新元素，既富傳統特色，又能躋身於國際時尚領域</a:t>
            </a:r>
            <a:endParaRPr lang="zh-CN" altLang="en-US" dirty="0"/>
          </a:p>
        </p:txBody>
      </p:sp>
      <p:sp>
        <p:nvSpPr>
          <p:cNvPr id="119814" name="文本框 1">
            <a:extLst>
              <a:ext uri="{FF2B5EF4-FFF2-40B4-BE49-F238E27FC236}">
                <a16:creationId xmlns:a16="http://schemas.microsoft.com/office/drawing/2014/main" id="{4727BBC3-D171-46DA-8715-A4804F61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42" y="146177"/>
            <a:ext cx="1443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裙褂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884" y="1273854"/>
            <a:ext cx="2240074" cy="3393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472" y="474681"/>
            <a:ext cx="2095386" cy="339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02150" y="6386331"/>
            <a:ext cx="17620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1200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相片是教材開發者拍攝</a:t>
            </a:r>
            <a:endParaRPr lang="en-US" sz="1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230487C-F680-4E1A-B6C1-F8C4C693DA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588" y="3724789"/>
            <a:ext cx="4194081" cy="2661542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687EF788-FC12-4001-AA1C-021952F7D0C9}"/>
              </a:ext>
            </a:extLst>
          </p:cNvPr>
          <p:cNvGrpSpPr/>
          <p:nvPr/>
        </p:nvGrpSpPr>
        <p:grpSpPr>
          <a:xfrm>
            <a:off x="11681028" y="186952"/>
            <a:ext cx="548615" cy="2024446"/>
            <a:chOff x="11681028" y="186952"/>
            <a:chExt cx="548615" cy="2024446"/>
          </a:xfrm>
        </p:grpSpPr>
        <p:sp>
          <p:nvSpPr>
            <p:cNvPr id="12" name="Rectangle: Top Corners Rounded 3">
              <a:extLst>
                <a:ext uri="{FF2B5EF4-FFF2-40B4-BE49-F238E27FC236}">
                  <a16:creationId xmlns:a16="http://schemas.microsoft.com/office/drawing/2014/main" id="{2EB412A8-EC9C-4ACD-AA3E-0BF32AE31580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 sz="4800" b="1" dirty="0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3A5CA05B-BDF7-4AD4-9C11-81056E8844C2}"/>
                </a:ext>
              </a:extLst>
            </p:cNvPr>
            <p:cNvSpPr txBox="1"/>
            <p:nvPr/>
          </p:nvSpPr>
          <p:spPr>
            <a:xfrm>
              <a:off x="11718669" y="27240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0F72039-18ED-45B4-BF67-7F327FC322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288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dirty="0">
                <a:solidFill>
                  <a:srgbClr val="EC418C"/>
                </a:solidFill>
                <a:latin typeface="+mn-ea"/>
                <a:ea typeface="+mn-ea"/>
              </a:rPr>
              <a:t>學習重點二：</a:t>
            </a:r>
            <a:endParaRPr lang="en-HK" altLang="zh-TW" dirty="0">
              <a:solidFill>
                <a:srgbClr val="EC418C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3200" b="1" dirty="0">
                <a:solidFill>
                  <a:srgbClr val="EC418C"/>
                </a:solidFill>
                <a:latin typeface="+mn-ea"/>
                <a:ea typeface="+mn-ea"/>
              </a:rPr>
              <a:t>多元文化特徵對於香港社會的積極意義 </a:t>
            </a:r>
            <a:r>
              <a:rPr lang="en-HK" altLang="zh-TW" sz="3200" b="1" dirty="0">
                <a:solidFill>
                  <a:srgbClr val="EC418C"/>
                </a:solidFill>
                <a:latin typeface="+mn-ea"/>
                <a:ea typeface="+mn-ea"/>
              </a:rPr>
              <a:t>(</a:t>
            </a:r>
            <a:r>
              <a:rPr lang="zh-TW" altLang="en-US" sz="3200" b="1" dirty="0">
                <a:solidFill>
                  <a:srgbClr val="EC418C"/>
                </a:solidFill>
                <a:latin typeface="+mn-ea"/>
                <a:ea typeface="+mn-ea"/>
              </a:rPr>
              <a:t>共四節</a:t>
            </a:r>
            <a:r>
              <a:rPr lang="en-US" altLang="zh-TW" sz="3200" b="1" dirty="0">
                <a:solidFill>
                  <a:srgbClr val="EC418C"/>
                </a:solidFill>
                <a:latin typeface="+mn-ea"/>
                <a:ea typeface="+mn-ea"/>
              </a:rPr>
              <a:t>)</a:t>
            </a:r>
            <a:r>
              <a:rPr lang="zh-TW" altLang="en-US" sz="3200" b="1" dirty="0">
                <a:solidFill>
                  <a:srgbClr val="EC418C"/>
                </a:solidFill>
                <a:latin typeface="+mn-ea"/>
                <a:ea typeface="+mn-ea"/>
              </a:rPr>
              <a:t> </a:t>
            </a:r>
            <a:endParaRPr lang="en-US" sz="3200" b="1" dirty="0">
              <a:solidFill>
                <a:srgbClr val="EC418C"/>
              </a:solidFill>
              <a:latin typeface="+mn-ea"/>
              <a:ea typeface="+mn-ea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B923225-EAC0-4127-9A3A-0906F8848FF8}"/>
              </a:ext>
            </a:extLst>
          </p:cNvPr>
          <p:cNvSpPr txBox="1">
            <a:spLocks/>
          </p:cNvSpPr>
          <p:nvPr/>
        </p:nvSpPr>
        <p:spPr>
          <a:xfrm>
            <a:off x="420406" y="3675958"/>
            <a:ext cx="10883133" cy="17131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300">
                <a:solidFill>
                  <a:schemeClr val="bg1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Microsoft Himalaya" pitchFamily="2" charset="0"/>
              </a:defRPr>
            </a:lvl1pPr>
          </a:lstStyle>
          <a:p>
            <a:r>
              <a:rPr lang="zh-TW" altLang="en-US" dirty="0">
                <a:latin typeface="+mn-ea"/>
                <a:ea typeface="+mn-ea"/>
              </a:rPr>
              <a:t>多元文化的特徵對香港社會的積極意義</a:t>
            </a:r>
            <a:r>
              <a:rPr lang="en-US" altLang="zh-TW" dirty="0">
                <a:latin typeface="+mn-ea"/>
                <a:ea typeface="+mn-ea"/>
              </a:rPr>
              <a:t>(2)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1819458-1F89-43C8-A810-CC552E099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407" y="3052251"/>
            <a:ext cx="10515600" cy="538344"/>
          </a:xfrm>
        </p:spPr>
        <p:txBody>
          <a:bodyPr>
            <a:noAutofit/>
          </a:bodyPr>
          <a:lstStyle/>
          <a:p>
            <a:r>
              <a:rPr lang="zh-TW" altLang="en-US" sz="3200">
                <a:solidFill>
                  <a:schemeClr val="bg1"/>
                </a:solidFill>
                <a:latin typeface="+mn-ea"/>
                <a:ea typeface="+mn-ea"/>
              </a:rPr>
              <a:t>第二節</a:t>
            </a:r>
            <a:endParaRPr 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8566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1998454" y="1907966"/>
            <a:ext cx="8274864" cy="17889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5500"/>
              </a:lnSpc>
            </a:pPr>
            <a:r>
              <a:rPr lang="zh-TW" altLang="en-US" sz="3600" dirty="0">
                <a:solidFill>
                  <a:srgbClr val="3F5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從</a:t>
            </a:r>
            <a:r>
              <a:rPr lang="zh-HK" altLang="en-US" sz="3600" dirty="0">
                <a:solidFill>
                  <a:srgbClr val="3F5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時裝服飾</a:t>
            </a:r>
            <a:r>
              <a:rPr lang="zh-TW" altLang="en-US" sz="3600" dirty="0">
                <a:solidFill>
                  <a:srgbClr val="3F5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中，可以怎樣看到中華文化的時裝服飾藝術在香港傳承？</a:t>
            </a:r>
            <a:endParaRPr lang="en-US" altLang="zh-TW" sz="3600" dirty="0">
              <a:solidFill>
                <a:srgbClr val="3F5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750632-C315-41E2-8AEB-275611769683}"/>
              </a:ext>
            </a:extLst>
          </p:cNvPr>
          <p:cNvSpPr/>
          <p:nvPr/>
        </p:nvSpPr>
        <p:spPr>
          <a:xfrm>
            <a:off x="7138237" y="3828303"/>
            <a:ext cx="1806585" cy="15523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完成</a:t>
            </a:r>
            <a:endParaRPr lang="en-HK" altLang="zh-TW" sz="2400" b="1" dirty="0"/>
          </a:p>
          <a:p>
            <a:pPr algn="ctr"/>
            <a:r>
              <a:rPr lang="zh-TW" altLang="en-US" sz="2400" b="1" dirty="0"/>
              <a:t>課堂工作紙</a:t>
            </a:r>
            <a:r>
              <a:rPr lang="en-US" altLang="zh-TW" sz="2400" b="1" dirty="0"/>
              <a:t>2</a:t>
            </a:r>
            <a:endParaRPr lang="en-HK" sz="2400" b="1" dirty="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3A52B0B3-2D55-4B98-94F4-555FDF1AA741}"/>
              </a:ext>
            </a:extLst>
          </p:cNvPr>
          <p:cNvSpPr/>
          <p:nvPr/>
        </p:nvSpPr>
        <p:spPr>
          <a:xfrm rot="16200000">
            <a:off x="10946799" y="921181"/>
            <a:ext cx="1984495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42083-F693-4A48-81AE-5A3C2AE25490}"/>
              </a:ext>
            </a:extLst>
          </p:cNvPr>
          <p:cNvSpPr txBox="1"/>
          <p:nvPr/>
        </p:nvSpPr>
        <p:spPr>
          <a:xfrm>
            <a:off x="11681026" y="232456"/>
            <a:ext cx="5109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課堂活動</a:t>
            </a:r>
            <a:endParaRPr lang="en-HK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HK" sz="24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EBBE3EE-F02B-4F5D-91AA-BC0026AA06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971" y="3903253"/>
            <a:ext cx="1273817" cy="127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60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382105" y="1470212"/>
            <a:ext cx="10906005" cy="4533298"/>
          </a:xfrm>
          <a:prstGeom prst="roundRect">
            <a:avLst/>
          </a:prstGeom>
          <a:solidFill>
            <a:srgbClr val="FCE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ts val="66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香港中式長衫和製作技術在香港已有近百年歷史</a:t>
            </a:r>
          </a:p>
          <a:p>
            <a:pPr marL="571500" indent="-571500" algn="just">
              <a:lnSpc>
                <a:spcPts val="66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香港服裝設計師在這一傳統工藝加入時尚元素，在裁剪、配飾、布料和款式等方面加入新元素，既富傳統特色，又能躋身於國際時尚領域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73694E1-613D-49F6-9E42-653E9CF4D41D}"/>
              </a:ext>
            </a:extLst>
          </p:cNvPr>
          <p:cNvSpPr/>
          <p:nvPr/>
        </p:nvSpPr>
        <p:spPr>
          <a:xfrm>
            <a:off x="1466849" y="537882"/>
            <a:ext cx="1575547" cy="929717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/>
              <a:t>小結</a:t>
            </a:r>
            <a:endParaRPr lang="en-HK" sz="48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A226B0-5BA6-4A04-BFDF-F3CBF4EB8908}"/>
              </a:ext>
            </a:extLst>
          </p:cNvPr>
          <p:cNvSpPr txBox="1">
            <a:spLocks/>
          </p:cNvSpPr>
          <p:nvPr/>
        </p:nvSpPr>
        <p:spPr>
          <a:xfrm>
            <a:off x="423553" y="4096872"/>
            <a:ext cx="11344894" cy="935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A262A-7F70-4A06-9D7A-3DCAF9EC18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493" y="676275"/>
            <a:ext cx="717026" cy="7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45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4">
            <a:extLst>
              <a:ext uri="{FF2B5EF4-FFF2-40B4-BE49-F238E27FC236}">
                <a16:creationId xmlns:a16="http://schemas.microsoft.com/office/drawing/2014/main" id="{C4B1735C-3B34-4D70-94B4-15487CC190A8}"/>
              </a:ext>
            </a:extLst>
          </p:cNvPr>
          <p:cNvSpPr/>
          <p:nvPr/>
        </p:nvSpPr>
        <p:spPr>
          <a:xfrm>
            <a:off x="2866033" y="1425167"/>
            <a:ext cx="2743200" cy="929717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/>
              <a:t>課後活動 </a:t>
            </a: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FA97F02E-3C26-4C70-B81E-391970CF7BE3}"/>
              </a:ext>
            </a:extLst>
          </p:cNvPr>
          <p:cNvSpPr/>
          <p:nvPr/>
        </p:nvSpPr>
        <p:spPr>
          <a:xfrm>
            <a:off x="2344646" y="2354884"/>
            <a:ext cx="6043216" cy="16014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3F50A4"/>
                </a:solidFill>
              </a:rPr>
              <a:t>閱讀資料，認識</a:t>
            </a:r>
            <a:r>
              <a:rPr lang="zh-TW" altLang="en-US" sz="2800" b="1" dirty="0">
                <a:solidFill>
                  <a:srgbClr val="3F50A4"/>
                </a:solidFill>
              </a:rPr>
              <a:t>多元文化如何推動香港進步</a:t>
            </a:r>
            <a:r>
              <a:rPr lang="zh-TW" altLang="en-US" sz="2800" dirty="0">
                <a:solidFill>
                  <a:srgbClr val="3F50A4"/>
                </a:solidFill>
              </a:rPr>
              <a:t>。</a:t>
            </a:r>
            <a:endParaRPr lang="en-HK" dirty="0">
              <a:noFill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CCEB56-2DB0-4365-ABFB-C8117E963D15}"/>
              </a:ext>
            </a:extLst>
          </p:cNvPr>
          <p:cNvSpPr txBox="1">
            <a:spLocks/>
          </p:cNvSpPr>
          <p:nvPr/>
        </p:nvSpPr>
        <p:spPr>
          <a:xfrm>
            <a:off x="972209" y="7366441"/>
            <a:ext cx="10848051" cy="21700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38565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8874F3-F199-4F29-9F13-0A802F3FA5FB}"/>
              </a:ext>
            </a:extLst>
          </p:cNvPr>
          <p:cNvSpPr txBox="1">
            <a:spLocks/>
          </p:cNvSpPr>
          <p:nvPr/>
        </p:nvSpPr>
        <p:spPr>
          <a:xfrm>
            <a:off x="228849" y="347365"/>
            <a:ext cx="11352793" cy="6163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zh-TW" altLang="en-US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696A113A-4E56-4B43-809D-32782139B40F}"/>
              </a:ext>
            </a:extLst>
          </p:cNvPr>
          <p:cNvSpPr/>
          <p:nvPr/>
        </p:nvSpPr>
        <p:spPr>
          <a:xfrm rot="16200000">
            <a:off x="11078112" y="784802"/>
            <a:ext cx="1711737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A78AD0-2FB0-46C4-AFAA-8E561BBB98BF}"/>
              </a:ext>
            </a:extLst>
          </p:cNvPr>
          <p:cNvSpPr txBox="1"/>
          <p:nvPr/>
        </p:nvSpPr>
        <p:spPr>
          <a:xfrm>
            <a:off x="11675960" y="232456"/>
            <a:ext cx="5109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課後活動</a:t>
            </a:r>
            <a:endParaRPr lang="en-HK" altLang="zh-TW" sz="2400" b="1" dirty="0">
              <a:solidFill>
                <a:schemeClr val="bg1"/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13C353A2-BD07-4CB0-B85E-0EE55F1BC181}"/>
              </a:ext>
            </a:extLst>
          </p:cNvPr>
          <p:cNvSpPr/>
          <p:nvPr/>
        </p:nvSpPr>
        <p:spPr>
          <a:xfrm>
            <a:off x="472966" y="1196912"/>
            <a:ext cx="10436772" cy="425669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文化傳承是指文化的延伸和接續發展，其意義在於增進下一代對歷史和傳統的認識，增加對國家的歸屬感和認同，並認識傳統文化的意義和對當今世界的影響</a:t>
            </a:r>
            <a:endParaRPr lang="en-US" altLang="zh-TW" sz="26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繼承傳統文化，不等於盲目固守傳統，要適應時代的發展，實現文化的創新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隨著社會的發展，傳統文化中一些不合時宜的內容逐漸式微甚至被淘汰。但傳統文化中也有許多很優秀的內涵，極具保留的價值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BE8F1E19-4B3B-4B6B-993F-7382FC74D1A0}"/>
              </a:ext>
            </a:extLst>
          </p:cNvPr>
          <p:cNvGrpSpPr/>
          <p:nvPr/>
        </p:nvGrpSpPr>
        <p:grpSpPr>
          <a:xfrm>
            <a:off x="1677012" y="5500289"/>
            <a:ext cx="8148022" cy="1235295"/>
            <a:chOff x="2496344" y="4786273"/>
            <a:chExt cx="6654366" cy="1072925"/>
          </a:xfrm>
        </p:grpSpPr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31F9396A-2450-4DC7-9C4C-A3884600E930}"/>
                </a:ext>
              </a:extLst>
            </p:cNvPr>
            <p:cNvSpPr txBox="1"/>
            <p:nvPr/>
          </p:nvSpPr>
          <p:spPr>
            <a:xfrm>
              <a:off x="2496344" y="4815214"/>
              <a:ext cx="1600098" cy="641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00" b="1" dirty="0">
                  <a:latin typeface="DFKai-SB" panose="03000509000000000000" pitchFamily="65" charset="-120"/>
                  <a:ea typeface="DFKai-SB" panose="03000509000000000000" pitchFamily="65" charset="-120"/>
                </a:rPr>
                <a:t>優秀</a:t>
              </a:r>
              <a:endParaRPr lang="en-US" altLang="zh-CN" sz="2100" b="1" dirty="0">
                <a:latin typeface="DFKai-SB" panose="03000509000000000000" pitchFamily="65" charset="-120"/>
                <a:ea typeface="DFKai-SB" panose="03000509000000000000" pitchFamily="65" charset="-120"/>
              </a:endParaRPr>
            </a:p>
            <a:p>
              <a:pPr algn="ctr"/>
              <a:r>
                <a:rPr lang="zh-CN" altLang="en-US" sz="2100" b="1" dirty="0">
                  <a:latin typeface="DFKai-SB" panose="03000509000000000000" pitchFamily="65" charset="-120"/>
                  <a:ea typeface="DFKai-SB" panose="03000509000000000000" pitchFamily="65" charset="-120"/>
                </a:rPr>
                <a:t>傳統文化</a:t>
              </a:r>
            </a:p>
          </p:txBody>
        </p:sp>
        <p:sp>
          <p:nvSpPr>
            <p:cNvPr id="16" name="右箭头 3">
              <a:extLst>
                <a:ext uri="{FF2B5EF4-FFF2-40B4-BE49-F238E27FC236}">
                  <a16:creationId xmlns:a16="http://schemas.microsoft.com/office/drawing/2014/main" id="{F787B270-4939-4EE5-AA80-F40230681835}"/>
                </a:ext>
              </a:extLst>
            </p:cNvPr>
            <p:cNvSpPr/>
            <p:nvPr/>
          </p:nvSpPr>
          <p:spPr>
            <a:xfrm>
              <a:off x="4068658" y="4968391"/>
              <a:ext cx="628937" cy="39373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文本框 30">
              <a:extLst>
                <a:ext uri="{FF2B5EF4-FFF2-40B4-BE49-F238E27FC236}">
                  <a16:creationId xmlns:a16="http://schemas.microsoft.com/office/drawing/2014/main" id="{85C6145E-9558-4BCD-93B4-209B174EAEC8}"/>
                </a:ext>
              </a:extLst>
            </p:cNvPr>
            <p:cNvSpPr txBox="1"/>
            <p:nvPr/>
          </p:nvSpPr>
          <p:spPr>
            <a:xfrm>
              <a:off x="4793082" y="4970518"/>
              <a:ext cx="1830214" cy="360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00" b="1" dirty="0">
                  <a:latin typeface="DFKai-SB" panose="03000509000000000000" pitchFamily="65" charset="-120"/>
                  <a:ea typeface="DFKai-SB" panose="03000509000000000000" pitchFamily="65" charset="-120"/>
                </a:rPr>
                <a:t>適應現代社會</a:t>
              </a:r>
            </a:p>
          </p:txBody>
        </p:sp>
        <p:sp>
          <p:nvSpPr>
            <p:cNvPr id="18" name="文本框 1">
              <a:extLst>
                <a:ext uri="{FF2B5EF4-FFF2-40B4-BE49-F238E27FC236}">
                  <a16:creationId xmlns:a16="http://schemas.microsoft.com/office/drawing/2014/main" id="{24C562CB-CF0D-4737-889B-60C172F5AD22}"/>
                </a:ext>
              </a:extLst>
            </p:cNvPr>
            <p:cNvSpPr txBox="1"/>
            <p:nvPr/>
          </p:nvSpPr>
          <p:spPr>
            <a:xfrm>
              <a:off x="4024517" y="5297822"/>
              <a:ext cx="552860" cy="561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DFKai-SB" panose="03000509000000000000" pitchFamily="65" charset="-120"/>
                  <a:ea typeface="DFKai-SB" panose="03000509000000000000" pitchFamily="65" charset="-120"/>
                </a:rPr>
                <a:t>繼承</a:t>
              </a:r>
              <a:endParaRPr lang="en-US" altLang="zh-CN" dirty="0">
                <a:latin typeface="DFKai-SB" panose="03000509000000000000" pitchFamily="65" charset="-120"/>
                <a:ea typeface="DFKai-SB" panose="03000509000000000000" pitchFamily="65" charset="-120"/>
              </a:endParaRPr>
            </a:p>
            <a:p>
              <a:pPr algn="ctr"/>
              <a:r>
                <a:rPr lang="zh-CN" altLang="en-US" dirty="0">
                  <a:latin typeface="DFKai-SB" panose="03000509000000000000" pitchFamily="65" charset="-120"/>
                  <a:ea typeface="DFKai-SB" panose="03000509000000000000" pitchFamily="65" charset="-120"/>
                </a:rPr>
                <a:t>發展</a:t>
              </a:r>
            </a:p>
          </p:txBody>
        </p:sp>
        <p:sp>
          <p:nvSpPr>
            <p:cNvPr id="19" name="右箭头 3">
              <a:extLst>
                <a:ext uri="{FF2B5EF4-FFF2-40B4-BE49-F238E27FC236}">
                  <a16:creationId xmlns:a16="http://schemas.microsoft.com/office/drawing/2014/main" id="{E173FDFA-EC94-4892-9E7B-C4602D6BE2AD}"/>
                </a:ext>
              </a:extLst>
            </p:cNvPr>
            <p:cNvSpPr/>
            <p:nvPr/>
          </p:nvSpPr>
          <p:spPr>
            <a:xfrm>
              <a:off x="6690841" y="4905096"/>
              <a:ext cx="628936" cy="41549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文本框 32">
              <a:extLst>
                <a:ext uri="{FF2B5EF4-FFF2-40B4-BE49-F238E27FC236}">
                  <a16:creationId xmlns:a16="http://schemas.microsoft.com/office/drawing/2014/main" id="{BDF674C9-692F-4627-9577-38542EDCC6C9}"/>
                </a:ext>
              </a:extLst>
            </p:cNvPr>
            <p:cNvSpPr txBox="1"/>
            <p:nvPr/>
          </p:nvSpPr>
          <p:spPr>
            <a:xfrm>
              <a:off x="7320136" y="4919161"/>
              <a:ext cx="1830214" cy="360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00" b="1" dirty="0">
                  <a:latin typeface="DFKai-SB" panose="03000509000000000000" pitchFamily="65" charset="-120"/>
                  <a:ea typeface="DFKai-SB" panose="03000509000000000000" pitchFamily="65" charset="-120"/>
                </a:rPr>
                <a:t>實現文化創新</a:t>
              </a:r>
            </a:p>
          </p:txBody>
        </p:sp>
        <p:sp>
          <p:nvSpPr>
            <p:cNvPr id="21" name="Freeform 56">
              <a:extLst>
                <a:ext uri="{FF2B5EF4-FFF2-40B4-BE49-F238E27FC236}">
                  <a16:creationId xmlns:a16="http://schemas.microsoft.com/office/drawing/2014/main" id="{04892F7E-1B53-4CA7-AFE2-7E1283964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226" y="4786273"/>
              <a:ext cx="1380366" cy="757049"/>
            </a:xfrm>
            <a:custGeom>
              <a:avLst/>
              <a:gdLst>
                <a:gd name="T0" fmla="*/ 145 w 153"/>
                <a:gd name="T1" fmla="*/ 2 h 52"/>
                <a:gd name="T2" fmla="*/ 143 w 153"/>
                <a:gd name="T3" fmla="*/ 4 h 52"/>
                <a:gd name="T4" fmla="*/ 121 w 153"/>
                <a:gd name="T5" fmla="*/ 3 h 52"/>
                <a:gd name="T6" fmla="*/ 84 w 153"/>
                <a:gd name="T7" fmla="*/ 4 h 52"/>
                <a:gd name="T8" fmla="*/ 29 w 153"/>
                <a:gd name="T9" fmla="*/ 3 h 52"/>
                <a:gd name="T10" fmla="*/ 23 w 153"/>
                <a:gd name="T11" fmla="*/ 4 h 52"/>
                <a:gd name="T12" fmla="*/ 7 w 153"/>
                <a:gd name="T13" fmla="*/ 4 h 52"/>
                <a:gd name="T14" fmla="*/ 4 w 153"/>
                <a:gd name="T15" fmla="*/ 33 h 52"/>
                <a:gd name="T16" fmla="*/ 5 w 153"/>
                <a:gd name="T17" fmla="*/ 45 h 52"/>
                <a:gd name="T18" fmla="*/ 17 w 153"/>
                <a:gd name="T19" fmla="*/ 49 h 52"/>
                <a:gd name="T20" fmla="*/ 27 w 153"/>
                <a:gd name="T21" fmla="*/ 49 h 52"/>
                <a:gd name="T22" fmla="*/ 38 w 153"/>
                <a:gd name="T23" fmla="*/ 48 h 52"/>
                <a:gd name="T24" fmla="*/ 41 w 153"/>
                <a:gd name="T25" fmla="*/ 49 h 52"/>
                <a:gd name="T26" fmla="*/ 57 w 153"/>
                <a:gd name="T27" fmla="*/ 48 h 52"/>
                <a:gd name="T28" fmla="*/ 61 w 153"/>
                <a:gd name="T29" fmla="*/ 49 h 52"/>
                <a:gd name="T30" fmla="*/ 68 w 153"/>
                <a:gd name="T31" fmla="*/ 49 h 52"/>
                <a:gd name="T32" fmla="*/ 102 w 153"/>
                <a:gd name="T33" fmla="*/ 49 h 52"/>
                <a:gd name="T34" fmla="*/ 149 w 153"/>
                <a:gd name="T35" fmla="*/ 49 h 52"/>
                <a:gd name="T36" fmla="*/ 150 w 153"/>
                <a:gd name="T37" fmla="*/ 24 h 52"/>
                <a:gd name="T38" fmla="*/ 150 w 153"/>
                <a:gd name="T39" fmla="*/ 3 h 52"/>
                <a:gd name="T40" fmla="*/ 151 w 153"/>
                <a:gd name="T41" fmla="*/ 1 h 52"/>
                <a:gd name="T42" fmla="*/ 153 w 153"/>
                <a:gd name="T43" fmla="*/ 3 h 52"/>
                <a:gd name="T44" fmla="*/ 152 w 153"/>
                <a:gd name="T45" fmla="*/ 5 h 52"/>
                <a:gd name="T46" fmla="*/ 152 w 153"/>
                <a:gd name="T47" fmla="*/ 24 h 52"/>
                <a:gd name="T48" fmla="*/ 151 w 153"/>
                <a:gd name="T49" fmla="*/ 27 h 52"/>
                <a:gd name="T50" fmla="*/ 152 w 153"/>
                <a:gd name="T51" fmla="*/ 36 h 52"/>
                <a:gd name="T52" fmla="*/ 153 w 153"/>
                <a:gd name="T53" fmla="*/ 49 h 52"/>
                <a:gd name="T54" fmla="*/ 152 w 153"/>
                <a:gd name="T55" fmla="*/ 52 h 52"/>
                <a:gd name="T56" fmla="*/ 135 w 153"/>
                <a:gd name="T57" fmla="*/ 49 h 52"/>
                <a:gd name="T58" fmla="*/ 109 w 153"/>
                <a:gd name="T59" fmla="*/ 50 h 52"/>
                <a:gd name="T60" fmla="*/ 100 w 153"/>
                <a:gd name="T61" fmla="*/ 51 h 52"/>
                <a:gd name="T62" fmla="*/ 72 w 153"/>
                <a:gd name="T63" fmla="*/ 52 h 52"/>
                <a:gd name="T64" fmla="*/ 57 w 153"/>
                <a:gd name="T65" fmla="*/ 50 h 52"/>
                <a:gd name="T66" fmla="*/ 17 w 153"/>
                <a:gd name="T67" fmla="*/ 51 h 52"/>
                <a:gd name="T68" fmla="*/ 3 w 153"/>
                <a:gd name="T69" fmla="*/ 52 h 52"/>
                <a:gd name="T70" fmla="*/ 3 w 153"/>
                <a:gd name="T71" fmla="*/ 46 h 52"/>
                <a:gd name="T72" fmla="*/ 2 w 153"/>
                <a:gd name="T73" fmla="*/ 43 h 52"/>
                <a:gd name="T74" fmla="*/ 4 w 153"/>
                <a:gd name="T75" fmla="*/ 4 h 52"/>
                <a:gd name="T76" fmla="*/ 0 w 153"/>
                <a:gd name="T77" fmla="*/ 3 h 52"/>
                <a:gd name="T78" fmla="*/ 3 w 153"/>
                <a:gd name="T79" fmla="*/ 2 h 52"/>
                <a:gd name="T80" fmla="*/ 19 w 153"/>
                <a:gd name="T81" fmla="*/ 2 h 52"/>
                <a:gd name="T82" fmla="*/ 27 w 153"/>
                <a:gd name="T83" fmla="*/ 1 h 52"/>
                <a:gd name="T84" fmla="*/ 35 w 153"/>
                <a:gd name="T85" fmla="*/ 2 h 52"/>
                <a:gd name="T86" fmla="*/ 44 w 153"/>
                <a:gd name="T87" fmla="*/ 1 h 52"/>
                <a:gd name="T88" fmla="*/ 83 w 153"/>
                <a:gd name="T89" fmla="*/ 2 h 52"/>
                <a:gd name="T90" fmla="*/ 92 w 153"/>
                <a:gd name="T91" fmla="*/ 2 h 52"/>
                <a:gd name="T92" fmla="*/ 123 w 153"/>
                <a:gd name="T93" fmla="*/ 1 h 52"/>
                <a:gd name="T94" fmla="*/ 135 w 153"/>
                <a:gd name="T95" fmla="*/ 1 h 52"/>
                <a:gd name="T96" fmla="*/ 145 w 153"/>
                <a:gd name="T9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52">
                  <a:moveTo>
                    <a:pt x="145" y="2"/>
                  </a:moveTo>
                  <a:cubicBezTo>
                    <a:pt x="145" y="4"/>
                    <a:pt x="142" y="3"/>
                    <a:pt x="143" y="4"/>
                  </a:cubicBezTo>
                  <a:cubicBezTo>
                    <a:pt x="135" y="4"/>
                    <a:pt x="129" y="2"/>
                    <a:pt x="121" y="3"/>
                  </a:cubicBezTo>
                  <a:cubicBezTo>
                    <a:pt x="110" y="3"/>
                    <a:pt x="98" y="4"/>
                    <a:pt x="84" y="4"/>
                  </a:cubicBezTo>
                  <a:cubicBezTo>
                    <a:pt x="66" y="4"/>
                    <a:pt x="47" y="3"/>
                    <a:pt x="29" y="3"/>
                  </a:cubicBezTo>
                  <a:cubicBezTo>
                    <a:pt x="27" y="3"/>
                    <a:pt x="25" y="4"/>
                    <a:pt x="23" y="4"/>
                  </a:cubicBezTo>
                  <a:cubicBezTo>
                    <a:pt x="18" y="4"/>
                    <a:pt x="12" y="3"/>
                    <a:pt x="7" y="4"/>
                  </a:cubicBezTo>
                  <a:cubicBezTo>
                    <a:pt x="4" y="13"/>
                    <a:pt x="4" y="23"/>
                    <a:pt x="4" y="33"/>
                  </a:cubicBezTo>
                  <a:cubicBezTo>
                    <a:pt x="4" y="37"/>
                    <a:pt x="4" y="41"/>
                    <a:pt x="5" y="45"/>
                  </a:cubicBezTo>
                  <a:cubicBezTo>
                    <a:pt x="3" y="51"/>
                    <a:pt x="12" y="49"/>
                    <a:pt x="17" y="49"/>
                  </a:cubicBezTo>
                  <a:cubicBezTo>
                    <a:pt x="20" y="49"/>
                    <a:pt x="24" y="49"/>
                    <a:pt x="27" y="49"/>
                  </a:cubicBezTo>
                  <a:cubicBezTo>
                    <a:pt x="31" y="49"/>
                    <a:pt x="33" y="48"/>
                    <a:pt x="38" y="48"/>
                  </a:cubicBezTo>
                  <a:cubicBezTo>
                    <a:pt x="39" y="48"/>
                    <a:pt x="40" y="49"/>
                    <a:pt x="41" y="49"/>
                  </a:cubicBezTo>
                  <a:cubicBezTo>
                    <a:pt x="47" y="49"/>
                    <a:pt x="51" y="48"/>
                    <a:pt x="57" y="48"/>
                  </a:cubicBezTo>
                  <a:cubicBezTo>
                    <a:pt x="59" y="48"/>
                    <a:pt x="60" y="49"/>
                    <a:pt x="61" y="49"/>
                  </a:cubicBezTo>
                  <a:cubicBezTo>
                    <a:pt x="63" y="50"/>
                    <a:pt x="66" y="49"/>
                    <a:pt x="68" y="49"/>
                  </a:cubicBezTo>
                  <a:cubicBezTo>
                    <a:pt x="79" y="50"/>
                    <a:pt x="91" y="50"/>
                    <a:pt x="102" y="49"/>
                  </a:cubicBezTo>
                  <a:cubicBezTo>
                    <a:pt x="118" y="48"/>
                    <a:pt x="132" y="47"/>
                    <a:pt x="149" y="49"/>
                  </a:cubicBezTo>
                  <a:cubicBezTo>
                    <a:pt x="149" y="40"/>
                    <a:pt x="150" y="33"/>
                    <a:pt x="150" y="24"/>
                  </a:cubicBezTo>
                  <a:cubicBezTo>
                    <a:pt x="150" y="16"/>
                    <a:pt x="149" y="11"/>
                    <a:pt x="150" y="3"/>
                  </a:cubicBezTo>
                  <a:cubicBezTo>
                    <a:pt x="151" y="3"/>
                    <a:pt x="151" y="2"/>
                    <a:pt x="151" y="1"/>
                  </a:cubicBezTo>
                  <a:cubicBezTo>
                    <a:pt x="152" y="1"/>
                    <a:pt x="153" y="3"/>
                    <a:pt x="153" y="3"/>
                  </a:cubicBezTo>
                  <a:cubicBezTo>
                    <a:pt x="153" y="4"/>
                    <a:pt x="152" y="4"/>
                    <a:pt x="152" y="5"/>
                  </a:cubicBezTo>
                  <a:cubicBezTo>
                    <a:pt x="151" y="12"/>
                    <a:pt x="152" y="18"/>
                    <a:pt x="152" y="24"/>
                  </a:cubicBezTo>
                  <a:cubicBezTo>
                    <a:pt x="152" y="25"/>
                    <a:pt x="151" y="26"/>
                    <a:pt x="151" y="27"/>
                  </a:cubicBezTo>
                  <a:cubicBezTo>
                    <a:pt x="151" y="30"/>
                    <a:pt x="152" y="33"/>
                    <a:pt x="152" y="36"/>
                  </a:cubicBezTo>
                  <a:cubicBezTo>
                    <a:pt x="151" y="41"/>
                    <a:pt x="149" y="47"/>
                    <a:pt x="153" y="49"/>
                  </a:cubicBezTo>
                  <a:cubicBezTo>
                    <a:pt x="152" y="50"/>
                    <a:pt x="152" y="51"/>
                    <a:pt x="152" y="52"/>
                  </a:cubicBezTo>
                  <a:cubicBezTo>
                    <a:pt x="147" y="49"/>
                    <a:pt x="140" y="51"/>
                    <a:pt x="135" y="49"/>
                  </a:cubicBezTo>
                  <a:cubicBezTo>
                    <a:pt x="128" y="49"/>
                    <a:pt x="116" y="50"/>
                    <a:pt x="109" y="50"/>
                  </a:cubicBezTo>
                  <a:cubicBezTo>
                    <a:pt x="107" y="51"/>
                    <a:pt x="103" y="51"/>
                    <a:pt x="100" y="51"/>
                  </a:cubicBezTo>
                  <a:cubicBezTo>
                    <a:pt x="91" y="51"/>
                    <a:pt x="81" y="52"/>
                    <a:pt x="72" y="52"/>
                  </a:cubicBezTo>
                  <a:cubicBezTo>
                    <a:pt x="67" y="52"/>
                    <a:pt x="61" y="52"/>
                    <a:pt x="57" y="50"/>
                  </a:cubicBezTo>
                  <a:cubicBezTo>
                    <a:pt x="44" y="50"/>
                    <a:pt x="30" y="51"/>
                    <a:pt x="17" y="51"/>
                  </a:cubicBezTo>
                  <a:cubicBezTo>
                    <a:pt x="13" y="52"/>
                    <a:pt x="7" y="52"/>
                    <a:pt x="3" y="52"/>
                  </a:cubicBezTo>
                  <a:cubicBezTo>
                    <a:pt x="2" y="50"/>
                    <a:pt x="3" y="48"/>
                    <a:pt x="3" y="46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1" y="30"/>
                    <a:pt x="3" y="19"/>
                    <a:pt x="4" y="4"/>
                  </a:cubicBezTo>
                  <a:cubicBezTo>
                    <a:pt x="4" y="3"/>
                    <a:pt x="1" y="4"/>
                    <a:pt x="0" y="3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8" y="1"/>
                    <a:pt x="14" y="2"/>
                    <a:pt x="19" y="2"/>
                  </a:cubicBezTo>
                  <a:cubicBezTo>
                    <a:pt x="22" y="2"/>
                    <a:pt x="25" y="1"/>
                    <a:pt x="27" y="1"/>
                  </a:cubicBezTo>
                  <a:cubicBezTo>
                    <a:pt x="30" y="1"/>
                    <a:pt x="32" y="2"/>
                    <a:pt x="35" y="2"/>
                  </a:cubicBezTo>
                  <a:cubicBezTo>
                    <a:pt x="38" y="2"/>
                    <a:pt x="41" y="2"/>
                    <a:pt x="44" y="1"/>
                  </a:cubicBezTo>
                  <a:cubicBezTo>
                    <a:pt x="56" y="1"/>
                    <a:pt x="70" y="2"/>
                    <a:pt x="83" y="2"/>
                  </a:cubicBezTo>
                  <a:cubicBezTo>
                    <a:pt x="86" y="2"/>
                    <a:pt x="89" y="2"/>
                    <a:pt x="92" y="2"/>
                  </a:cubicBezTo>
                  <a:cubicBezTo>
                    <a:pt x="101" y="2"/>
                    <a:pt x="113" y="1"/>
                    <a:pt x="123" y="1"/>
                  </a:cubicBezTo>
                  <a:cubicBezTo>
                    <a:pt x="127" y="1"/>
                    <a:pt x="131" y="1"/>
                    <a:pt x="135" y="1"/>
                  </a:cubicBezTo>
                  <a:cubicBezTo>
                    <a:pt x="138" y="2"/>
                    <a:pt x="142" y="0"/>
                    <a:pt x="145" y="2"/>
                  </a:cubicBezTo>
                  <a:close/>
                </a:path>
              </a:pathLst>
            </a:custGeom>
            <a:solidFill>
              <a:srgbClr val="76AADB"/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56">
              <a:extLst>
                <a:ext uri="{FF2B5EF4-FFF2-40B4-BE49-F238E27FC236}">
                  <a16:creationId xmlns:a16="http://schemas.microsoft.com/office/drawing/2014/main" id="{FFE11F10-DAAF-4487-B8A8-F88C70FBF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340" y="4830820"/>
              <a:ext cx="1778769" cy="653144"/>
            </a:xfrm>
            <a:custGeom>
              <a:avLst/>
              <a:gdLst>
                <a:gd name="T0" fmla="*/ 145 w 153"/>
                <a:gd name="T1" fmla="*/ 2 h 52"/>
                <a:gd name="T2" fmla="*/ 143 w 153"/>
                <a:gd name="T3" fmla="*/ 4 h 52"/>
                <a:gd name="T4" fmla="*/ 121 w 153"/>
                <a:gd name="T5" fmla="*/ 3 h 52"/>
                <a:gd name="T6" fmla="*/ 84 w 153"/>
                <a:gd name="T7" fmla="*/ 4 h 52"/>
                <a:gd name="T8" fmla="*/ 29 w 153"/>
                <a:gd name="T9" fmla="*/ 3 h 52"/>
                <a:gd name="T10" fmla="*/ 23 w 153"/>
                <a:gd name="T11" fmla="*/ 4 h 52"/>
                <a:gd name="T12" fmla="*/ 7 w 153"/>
                <a:gd name="T13" fmla="*/ 4 h 52"/>
                <a:gd name="T14" fmla="*/ 4 w 153"/>
                <a:gd name="T15" fmla="*/ 33 h 52"/>
                <a:gd name="T16" fmla="*/ 5 w 153"/>
                <a:gd name="T17" fmla="*/ 45 h 52"/>
                <a:gd name="T18" fmla="*/ 17 w 153"/>
                <a:gd name="T19" fmla="*/ 49 h 52"/>
                <a:gd name="T20" fmla="*/ 27 w 153"/>
                <a:gd name="T21" fmla="*/ 49 h 52"/>
                <a:gd name="T22" fmla="*/ 38 w 153"/>
                <a:gd name="T23" fmla="*/ 48 h 52"/>
                <a:gd name="T24" fmla="*/ 41 w 153"/>
                <a:gd name="T25" fmla="*/ 49 h 52"/>
                <a:gd name="T26" fmla="*/ 57 w 153"/>
                <a:gd name="T27" fmla="*/ 48 h 52"/>
                <a:gd name="T28" fmla="*/ 61 w 153"/>
                <a:gd name="T29" fmla="*/ 49 h 52"/>
                <a:gd name="T30" fmla="*/ 68 w 153"/>
                <a:gd name="T31" fmla="*/ 49 h 52"/>
                <a:gd name="T32" fmla="*/ 102 w 153"/>
                <a:gd name="T33" fmla="*/ 49 h 52"/>
                <a:gd name="T34" fmla="*/ 149 w 153"/>
                <a:gd name="T35" fmla="*/ 49 h 52"/>
                <a:gd name="T36" fmla="*/ 150 w 153"/>
                <a:gd name="T37" fmla="*/ 24 h 52"/>
                <a:gd name="T38" fmla="*/ 150 w 153"/>
                <a:gd name="T39" fmla="*/ 3 h 52"/>
                <a:gd name="T40" fmla="*/ 151 w 153"/>
                <a:gd name="T41" fmla="*/ 1 h 52"/>
                <a:gd name="T42" fmla="*/ 153 w 153"/>
                <a:gd name="T43" fmla="*/ 3 h 52"/>
                <a:gd name="T44" fmla="*/ 152 w 153"/>
                <a:gd name="T45" fmla="*/ 5 h 52"/>
                <a:gd name="T46" fmla="*/ 152 w 153"/>
                <a:gd name="T47" fmla="*/ 24 h 52"/>
                <a:gd name="T48" fmla="*/ 151 w 153"/>
                <a:gd name="T49" fmla="*/ 27 h 52"/>
                <a:gd name="T50" fmla="*/ 152 w 153"/>
                <a:gd name="T51" fmla="*/ 36 h 52"/>
                <a:gd name="T52" fmla="*/ 153 w 153"/>
                <a:gd name="T53" fmla="*/ 49 h 52"/>
                <a:gd name="T54" fmla="*/ 152 w 153"/>
                <a:gd name="T55" fmla="*/ 52 h 52"/>
                <a:gd name="T56" fmla="*/ 135 w 153"/>
                <a:gd name="T57" fmla="*/ 49 h 52"/>
                <a:gd name="T58" fmla="*/ 109 w 153"/>
                <a:gd name="T59" fmla="*/ 50 h 52"/>
                <a:gd name="T60" fmla="*/ 100 w 153"/>
                <a:gd name="T61" fmla="*/ 51 h 52"/>
                <a:gd name="T62" fmla="*/ 72 w 153"/>
                <a:gd name="T63" fmla="*/ 52 h 52"/>
                <a:gd name="T64" fmla="*/ 57 w 153"/>
                <a:gd name="T65" fmla="*/ 50 h 52"/>
                <a:gd name="T66" fmla="*/ 17 w 153"/>
                <a:gd name="T67" fmla="*/ 51 h 52"/>
                <a:gd name="T68" fmla="*/ 3 w 153"/>
                <a:gd name="T69" fmla="*/ 52 h 52"/>
                <a:gd name="T70" fmla="*/ 3 w 153"/>
                <a:gd name="T71" fmla="*/ 46 h 52"/>
                <a:gd name="T72" fmla="*/ 2 w 153"/>
                <a:gd name="T73" fmla="*/ 43 h 52"/>
                <a:gd name="T74" fmla="*/ 4 w 153"/>
                <a:gd name="T75" fmla="*/ 4 h 52"/>
                <a:gd name="T76" fmla="*/ 0 w 153"/>
                <a:gd name="T77" fmla="*/ 3 h 52"/>
                <a:gd name="T78" fmla="*/ 3 w 153"/>
                <a:gd name="T79" fmla="*/ 2 h 52"/>
                <a:gd name="T80" fmla="*/ 19 w 153"/>
                <a:gd name="T81" fmla="*/ 2 h 52"/>
                <a:gd name="T82" fmla="*/ 27 w 153"/>
                <a:gd name="T83" fmla="*/ 1 h 52"/>
                <a:gd name="T84" fmla="*/ 35 w 153"/>
                <a:gd name="T85" fmla="*/ 2 h 52"/>
                <a:gd name="T86" fmla="*/ 44 w 153"/>
                <a:gd name="T87" fmla="*/ 1 h 52"/>
                <a:gd name="T88" fmla="*/ 83 w 153"/>
                <a:gd name="T89" fmla="*/ 2 h 52"/>
                <a:gd name="T90" fmla="*/ 92 w 153"/>
                <a:gd name="T91" fmla="*/ 2 h 52"/>
                <a:gd name="T92" fmla="*/ 123 w 153"/>
                <a:gd name="T93" fmla="*/ 1 h 52"/>
                <a:gd name="T94" fmla="*/ 135 w 153"/>
                <a:gd name="T95" fmla="*/ 1 h 52"/>
                <a:gd name="T96" fmla="*/ 145 w 153"/>
                <a:gd name="T9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52">
                  <a:moveTo>
                    <a:pt x="145" y="2"/>
                  </a:moveTo>
                  <a:cubicBezTo>
                    <a:pt x="145" y="4"/>
                    <a:pt x="142" y="3"/>
                    <a:pt x="143" y="4"/>
                  </a:cubicBezTo>
                  <a:cubicBezTo>
                    <a:pt x="135" y="4"/>
                    <a:pt x="129" y="2"/>
                    <a:pt x="121" y="3"/>
                  </a:cubicBezTo>
                  <a:cubicBezTo>
                    <a:pt x="110" y="3"/>
                    <a:pt x="98" y="4"/>
                    <a:pt x="84" y="4"/>
                  </a:cubicBezTo>
                  <a:cubicBezTo>
                    <a:pt x="66" y="4"/>
                    <a:pt x="47" y="3"/>
                    <a:pt x="29" y="3"/>
                  </a:cubicBezTo>
                  <a:cubicBezTo>
                    <a:pt x="27" y="3"/>
                    <a:pt x="25" y="4"/>
                    <a:pt x="23" y="4"/>
                  </a:cubicBezTo>
                  <a:cubicBezTo>
                    <a:pt x="18" y="4"/>
                    <a:pt x="12" y="3"/>
                    <a:pt x="7" y="4"/>
                  </a:cubicBezTo>
                  <a:cubicBezTo>
                    <a:pt x="4" y="13"/>
                    <a:pt x="4" y="23"/>
                    <a:pt x="4" y="33"/>
                  </a:cubicBezTo>
                  <a:cubicBezTo>
                    <a:pt x="4" y="37"/>
                    <a:pt x="4" y="41"/>
                    <a:pt x="5" y="45"/>
                  </a:cubicBezTo>
                  <a:cubicBezTo>
                    <a:pt x="3" y="51"/>
                    <a:pt x="12" y="49"/>
                    <a:pt x="17" y="49"/>
                  </a:cubicBezTo>
                  <a:cubicBezTo>
                    <a:pt x="20" y="49"/>
                    <a:pt x="24" y="49"/>
                    <a:pt x="27" y="49"/>
                  </a:cubicBezTo>
                  <a:cubicBezTo>
                    <a:pt x="31" y="49"/>
                    <a:pt x="33" y="48"/>
                    <a:pt x="38" y="48"/>
                  </a:cubicBezTo>
                  <a:cubicBezTo>
                    <a:pt x="39" y="48"/>
                    <a:pt x="40" y="49"/>
                    <a:pt x="41" y="49"/>
                  </a:cubicBezTo>
                  <a:cubicBezTo>
                    <a:pt x="47" y="49"/>
                    <a:pt x="51" y="48"/>
                    <a:pt x="57" y="48"/>
                  </a:cubicBezTo>
                  <a:cubicBezTo>
                    <a:pt x="59" y="48"/>
                    <a:pt x="60" y="49"/>
                    <a:pt x="61" y="49"/>
                  </a:cubicBezTo>
                  <a:cubicBezTo>
                    <a:pt x="63" y="50"/>
                    <a:pt x="66" y="49"/>
                    <a:pt x="68" y="49"/>
                  </a:cubicBezTo>
                  <a:cubicBezTo>
                    <a:pt x="79" y="50"/>
                    <a:pt x="91" y="50"/>
                    <a:pt x="102" y="49"/>
                  </a:cubicBezTo>
                  <a:cubicBezTo>
                    <a:pt x="118" y="48"/>
                    <a:pt x="132" y="47"/>
                    <a:pt x="149" y="49"/>
                  </a:cubicBezTo>
                  <a:cubicBezTo>
                    <a:pt x="149" y="40"/>
                    <a:pt x="150" y="33"/>
                    <a:pt x="150" y="24"/>
                  </a:cubicBezTo>
                  <a:cubicBezTo>
                    <a:pt x="150" y="16"/>
                    <a:pt x="149" y="11"/>
                    <a:pt x="150" y="3"/>
                  </a:cubicBezTo>
                  <a:cubicBezTo>
                    <a:pt x="151" y="3"/>
                    <a:pt x="151" y="2"/>
                    <a:pt x="151" y="1"/>
                  </a:cubicBezTo>
                  <a:cubicBezTo>
                    <a:pt x="152" y="1"/>
                    <a:pt x="153" y="3"/>
                    <a:pt x="153" y="3"/>
                  </a:cubicBezTo>
                  <a:cubicBezTo>
                    <a:pt x="153" y="4"/>
                    <a:pt x="152" y="4"/>
                    <a:pt x="152" y="5"/>
                  </a:cubicBezTo>
                  <a:cubicBezTo>
                    <a:pt x="151" y="12"/>
                    <a:pt x="152" y="18"/>
                    <a:pt x="152" y="24"/>
                  </a:cubicBezTo>
                  <a:cubicBezTo>
                    <a:pt x="152" y="25"/>
                    <a:pt x="151" y="26"/>
                    <a:pt x="151" y="27"/>
                  </a:cubicBezTo>
                  <a:cubicBezTo>
                    <a:pt x="151" y="30"/>
                    <a:pt x="152" y="33"/>
                    <a:pt x="152" y="36"/>
                  </a:cubicBezTo>
                  <a:cubicBezTo>
                    <a:pt x="151" y="41"/>
                    <a:pt x="149" y="47"/>
                    <a:pt x="153" y="49"/>
                  </a:cubicBezTo>
                  <a:cubicBezTo>
                    <a:pt x="152" y="50"/>
                    <a:pt x="152" y="51"/>
                    <a:pt x="152" y="52"/>
                  </a:cubicBezTo>
                  <a:cubicBezTo>
                    <a:pt x="147" y="49"/>
                    <a:pt x="140" y="51"/>
                    <a:pt x="135" y="49"/>
                  </a:cubicBezTo>
                  <a:cubicBezTo>
                    <a:pt x="128" y="49"/>
                    <a:pt x="116" y="50"/>
                    <a:pt x="109" y="50"/>
                  </a:cubicBezTo>
                  <a:cubicBezTo>
                    <a:pt x="107" y="51"/>
                    <a:pt x="103" y="51"/>
                    <a:pt x="100" y="51"/>
                  </a:cubicBezTo>
                  <a:cubicBezTo>
                    <a:pt x="91" y="51"/>
                    <a:pt x="81" y="52"/>
                    <a:pt x="72" y="52"/>
                  </a:cubicBezTo>
                  <a:cubicBezTo>
                    <a:pt x="67" y="52"/>
                    <a:pt x="61" y="52"/>
                    <a:pt x="57" y="50"/>
                  </a:cubicBezTo>
                  <a:cubicBezTo>
                    <a:pt x="44" y="50"/>
                    <a:pt x="30" y="51"/>
                    <a:pt x="17" y="51"/>
                  </a:cubicBezTo>
                  <a:cubicBezTo>
                    <a:pt x="13" y="52"/>
                    <a:pt x="7" y="52"/>
                    <a:pt x="3" y="52"/>
                  </a:cubicBezTo>
                  <a:cubicBezTo>
                    <a:pt x="2" y="50"/>
                    <a:pt x="3" y="48"/>
                    <a:pt x="3" y="46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1" y="30"/>
                    <a:pt x="3" y="19"/>
                    <a:pt x="4" y="4"/>
                  </a:cubicBezTo>
                  <a:cubicBezTo>
                    <a:pt x="4" y="3"/>
                    <a:pt x="1" y="4"/>
                    <a:pt x="0" y="3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8" y="1"/>
                    <a:pt x="14" y="2"/>
                    <a:pt x="19" y="2"/>
                  </a:cubicBezTo>
                  <a:cubicBezTo>
                    <a:pt x="22" y="2"/>
                    <a:pt x="25" y="1"/>
                    <a:pt x="27" y="1"/>
                  </a:cubicBezTo>
                  <a:cubicBezTo>
                    <a:pt x="30" y="1"/>
                    <a:pt x="32" y="2"/>
                    <a:pt x="35" y="2"/>
                  </a:cubicBezTo>
                  <a:cubicBezTo>
                    <a:pt x="38" y="2"/>
                    <a:pt x="41" y="2"/>
                    <a:pt x="44" y="1"/>
                  </a:cubicBezTo>
                  <a:cubicBezTo>
                    <a:pt x="56" y="1"/>
                    <a:pt x="70" y="2"/>
                    <a:pt x="83" y="2"/>
                  </a:cubicBezTo>
                  <a:cubicBezTo>
                    <a:pt x="86" y="2"/>
                    <a:pt x="89" y="2"/>
                    <a:pt x="92" y="2"/>
                  </a:cubicBezTo>
                  <a:cubicBezTo>
                    <a:pt x="101" y="2"/>
                    <a:pt x="113" y="1"/>
                    <a:pt x="123" y="1"/>
                  </a:cubicBezTo>
                  <a:cubicBezTo>
                    <a:pt x="127" y="1"/>
                    <a:pt x="131" y="1"/>
                    <a:pt x="135" y="1"/>
                  </a:cubicBezTo>
                  <a:cubicBezTo>
                    <a:pt x="138" y="2"/>
                    <a:pt x="142" y="0"/>
                    <a:pt x="145" y="2"/>
                  </a:cubicBezTo>
                  <a:close/>
                </a:path>
              </a:pathLst>
            </a:custGeom>
            <a:solidFill>
              <a:srgbClr val="76AADB"/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56">
              <a:extLst>
                <a:ext uri="{FF2B5EF4-FFF2-40B4-BE49-F238E27FC236}">
                  <a16:creationId xmlns:a16="http://schemas.microsoft.com/office/drawing/2014/main" id="{3ACEEC99-2E5D-4FA0-931F-84CF1AF61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0137" y="4797152"/>
              <a:ext cx="1830573" cy="653144"/>
            </a:xfrm>
            <a:custGeom>
              <a:avLst/>
              <a:gdLst>
                <a:gd name="T0" fmla="*/ 145 w 153"/>
                <a:gd name="T1" fmla="*/ 2 h 52"/>
                <a:gd name="T2" fmla="*/ 143 w 153"/>
                <a:gd name="T3" fmla="*/ 4 h 52"/>
                <a:gd name="T4" fmla="*/ 121 w 153"/>
                <a:gd name="T5" fmla="*/ 3 h 52"/>
                <a:gd name="T6" fmla="*/ 84 w 153"/>
                <a:gd name="T7" fmla="*/ 4 h 52"/>
                <a:gd name="T8" fmla="*/ 29 w 153"/>
                <a:gd name="T9" fmla="*/ 3 h 52"/>
                <a:gd name="T10" fmla="*/ 23 w 153"/>
                <a:gd name="T11" fmla="*/ 4 h 52"/>
                <a:gd name="T12" fmla="*/ 7 w 153"/>
                <a:gd name="T13" fmla="*/ 4 h 52"/>
                <a:gd name="T14" fmla="*/ 4 w 153"/>
                <a:gd name="T15" fmla="*/ 33 h 52"/>
                <a:gd name="T16" fmla="*/ 5 w 153"/>
                <a:gd name="T17" fmla="*/ 45 h 52"/>
                <a:gd name="T18" fmla="*/ 17 w 153"/>
                <a:gd name="T19" fmla="*/ 49 h 52"/>
                <a:gd name="T20" fmla="*/ 27 w 153"/>
                <a:gd name="T21" fmla="*/ 49 h 52"/>
                <a:gd name="T22" fmla="*/ 38 w 153"/>
                <a:gd name="T23" fmla="*/ 48 h 52"/>
                <a:gd name="T24" fmla="*/ 41 w 153"/>
                <a:gd name="T25" fmla="*/ 49 h 52"/>
                <a:gd name="T26" fmla="*/ 57 w 153"/>
                <a:gd name="T27" fmla="*/ 48 h 52"/>
                <a:gd name="T28" fmla="*/ 61 w 153"/>
                <a:gd name="T29" fmla="*/ 49 h 52"/>
                <a:gd name="T30" fmla="*/ 68 w 153"/>
                <a:gd name="T31" fmla="*/ 49 h 52"/>
                <a:gd name="T32" fmla="*/ 102 w 153"/>
                <a:gd name="T33" fmla="*/ 49 h 52"/>
                <a:gd name="T34" fmla="*/ 149 w 153"/>
                <a:gd name="T35" fmla="*/ 49 h 52"/>
                <a:gd name="T36" fmla="*/ 150 w 153"/>
                <a:gd name="T37" fmla="*/ 24 h 52"/>
                <a:gd name="T38" fmla="*/ 150 w 153"/>
                <a:gd name="T39" fmla="*/ 3 h 52"/>
                <a:gd name="T40" fmla="*/ 151 w 153"/>
                <a:gd name="T41" fmla="*/ 1 h 52"/>
                <a:gd name="T42" fmla="*/ 153 w 153"/>
                <a:gd name="T43" fmla="*/ 3 h 52"/>
                <a:gd name="T44" fmla="*/ 152 w 153"/>
                <a:gd name="T45" fmla="*/ 5 h 52"/>
                <a:gd name="T46" fmla="*/ 152 w 153"/>
                <a:gd name="T47" fmla="*/ 24 h 52"/>
                <a:gd name="T48" fmla="*/ 151 w 153"/>
                <a:gd name="T49" fmla="*/ 27 h 52"/>
                <a:gd name="T50" fmla="*/ 152 w 153"/>
                <a:gd name="T51" fmla="*/ 36 h 52"/>
                <a:gd name="T52" fmla="*/ 153 w 153"/>
                <a:gd name="T53" fmla="*/ 49 h 52"/>
                <a:gd name="T54" fmla="*/ 152 w 153"/>
                <a:gd name="T55" fmla="*/ 52 h 52"/>
                <a:gd name="T56" fmla="*/ 135 w 153"/>
                <a:gd name="T57" fmla="*/ 49 h 52"/>
                <a:gd name="T58" fmla="*/ 109 w 153"/>
                <a:gd name="T59" fmla="*/ 50 h 52"/>
                <a:gd name="T60" fmla="*/ 100 w 153"/>
                <a:gd name="T61" fmla="*/ 51 h 52"/>
                <a:gd name="T62" fmla="*/ 72 w 153"/>
                <a:gd name="T63" fmla="*/ 52 h 52"/>
                <a:gd name="T64" fmla="*/ 57 w 153"/>
                <a:gd name="T65" fmla="*/ 50 h 52"/>
                <a:gd name="T66" fmla="*/ 17 w 153"/>
                <a:gd name="T67" fmla="*/ 51 h 52"/>
                <a:gd name="T68" fmla="*/ 3 w 153"/>
                <a:gd name="T69" fmla="*/ 52 h 52"/>
                <a:gd name="T70" fmla="*/ 3 w 153"/>
                <a:gd name="T71" fmla="*/ 46 h 52"/>
                <a:gd name="T72" fmla="*/ 2 w 153"/>
                <a:gd name="T73" fmla="*/ 43 h 52"/>
                <a:gd name="T74" fmla="*/ 4 w 153"/>
                <a:gd name="T75" fmla="*/ 4 h 52"/>
                <a:gd name="T76" fmla="*/ 0 w 153"/>
                <a:gd name="T77" fmla="*/ 3 h 52"/>
                <a:gd name="T78" fmla="*/ 3 w 153"/>
                <a:gd name="T79" fmla="*/ 2 h 52"/>
                <a:gd name="T80" fmla="*/ 19 w 153"/>
                <a:gd name="T81" fmla="*/ 2 h 52"/>
                <a:gd name="T82" fmla="*/ 27 w 153"/>
                <a:gd name="T83" fmla="*/ 1 h 52"/>
                <a:gd name="T84" fmla="*/ 35 w 153"/>
                <a:gd name="T85" fmla="*/ 2 h 52"/>
                <a:gd name="T86" fmla="*/ 44 w 153"/>
                <a:gd name="T87" fmla="*/ 1 h 52"/>
                <a:gd name="T88" fmla="*/ 83 w 153"/>
                <a:gd name="T89" fmla="*/ 2 h 52"/>
                <a:gd name="T90" fmla="*/ 92 w 153"/>
                <a:gd name="T91" fmla="*/ 2 h 52"/>
                <a:gd name="T92" fmla="*/ 123 w 153"/>
                <a:gd name="T93" fmla="*/ 1 h 52"/>
                <a:gd name="T94" fmla="*/ 135 w 153"/>
                <a:gd name="T95" fmla="*/ 1 h 52"/>
                <a:gd name="T96" fmla="*/ 145 w 153"/>
                <a:gd name="T9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52">
                  <a:moveTo>
                    <a:pt x="145" y="2"/>
                  </a:moveTo>
                  <a:cubicBezTo>
                    <a:pt x="145" y="4"/>
                    <a:pt x="142" y="3"/>
                    <a:pt x="143" y="4"/>
                  </a:cubicBezTo>
                  <a:cubicBezTo>
                    <a:pt x="135" y="4"/>
                    <a:pt x="129" y="2"/>
                    <a:pt x="121" y="3"/>
                  </a:cubicBezTo>
                  <a:cubicBezTo>
                    <a:pt x="110" y="3"/>
                    <a:pt x="98" y="4"/>
                    <a:pt x="84" y="4"/>
                  </a:cubicBezTo>
                  <a:cubicBezTo>
                    <a:pt x="66" y="4"/>
                    <a:pt x="47" y="3"/>
                    <a:pt x="29" y="3"/>
                  </a:cubicBezTo>
                  <a:cubicBezTo>
                    <a:pt x="27" y="3"/>
                    <a:pt x="25" y="4"/>
                    <a:pt x="23" y="4"/>
                  </a:cubicBezTo>
                  <a:cubicBezTo>
                    <a:pt x="18" y="4"/>
                    <a:pt x="12" y="3"/>
                    <a:pt x="7" y="4"/>
                  </a:cubicBezTo>
                  <a:cubicBezTo>
                    <a:pt x="4" y="13"/>
                    <a:pt x="4" y="23"/>
                    <a:pt x="4" y="33"/>
                  </a:cubicBezTo>
                  <a:cubicBezTo>
                    <a:pt x="4" y="37"/>
                    <a:pt x="4" y="41"/>
                    <a:pt x="5" y="45"/>
                  </a:cubicBezTo>
                  <a:cubicBezTo>
                    <a:pt x="3" y="51"/>
                    <a:pt x="12" y="49"/>
                    <a:pt x="17" y="49"/>
                  </a:cubicBezTo>
                  <a:cubicBezTo>
                    <a:pt x="20" y="49"/>
                    <a:pt x="24" y="49"/>
                    <a:pt x="27" y="49"/>
                  </a:cubicBezTo>
                  <a:cubicBezTo>
                    <a:pt x="31" y="49"/>
                    <a:pt x="33" y="48"/>
                    <a:pt x="38" y="48"/>
                  </a:cubicBezTo>
                  <a:cubicBezTo>
                    <a:pt x="39" y="48"/>
                    <a:pt x="40" y="49"/>
                    <a:pt x="41" y="49"/>
                  </a:cubicBezTo>
                  <a:cubicBezTo>
                    <a:pt x="47" y="49"/>
                    <a:pt x="51" y="48"/>
                    <a:pt x="57" y="48"/>
                  </a:cubicBezTo>
                  <a:cubicBezTo>
                    <a:pt x="59" y="48"/>
                    <a:pt x="60" y="49"/>
                    <a:pt x="61" y="49"/>
                  </a:cubicBezTo>
                  <a:cubicBezTo>
                    <a:pt x="63" y="50"/>
                    <a:pt x="66" y="49"/>
                    <a:pt x="68" y="49"/>
                  </a:cubicBezTo>
                  <a:cubicBezTo>
                    <a:pt x="79" y="50"/>
                    <a:pt x="91" y="50"/>
                    <a:pt x="102" y="49"/>
                  </a:cubicBezTo>
                  <a:cubicBezTo>
                    <a:pt x="118" y="48"/>
                    <a:pt x="132" y="47"/>
                    <a:pt x="149" y="49"/>
                  </a:cubicBezTo>
                  <a:cubicBezTo>
                    <a:pt x="149" y="40"/>
                    <a:pt x="150" y="33"/>
                    <a:pt x="150" y="24"/>
                  </a:cubicBezTo>
                  <a:cubicBezTo>
                    <a:pt x="150" y="16"/>
                    <a:pt x="149" y="11"/>
                    <a:pt x="150" y="3"/>
                  </a:cubicBezTo>
                  <a:cubicBezTo>
                    <a:pt x="151" y="3"/>
                    <a:pt x="151" y="2"/>
                    <a:pt x="151" y="1"/>
                  </a:cubicBezTo>
                  <a:cubicBezTo>
                    <a:pt x="152" y="1"/>
                    <a:pt x="153" y="3"/>
                    <a:pt x="153" y="3"/>
                  </a:cubicBezTo>
                  <a:cubicBezTo>
                    <a:pt x="153" y="4"/>
                    <a:pt x="152" y="4"/>
                    <a:pt x="152" y="5"/>
                  </a:cubicBezTo>
                  <a:cubicBezTo>
                    <a:pt x="151" y="12"/>
                    <a:pt x="152" y="18"/>
                    <a:pt x="152" y="24"/>
                  </a:cubicBezTo>
                  <a:cubicBezTo>
                    <a:pt x="152" y="25"/>
                    <a:pt x="151" y="26"/>
                    <a:pt x="151" y="27"/>
                  </a:cubicBezTo>
                  <a:cubicBezTo>
                    <a:pt x="151" y="30"/>
                    <a:pt x="152" y="33"/>
                    <a:pt x="152" y="36"/>
                  </a:cubicBezTo>
                  <a:cubicBezTo>
                    <a:pt x="151" y="41"/>
                    <a:pt x="149" y="47"/>
                    <a:pt x="153" y="49"/>
                  </a:cubicBezTo>
                  <a:cubicBezTo>
                    <a:pt x="152" y="50"/>
                    <a:pt x="152" y="51"/>
                    <a:pt x="152" y="52"/>
                  </a:cubicBezTo>
                  <a:cubicBezTo>
                    <a:pt x="147" y="49"/>
                    <a:pt x="140" y="51"/>
                    <a:pt x="135" y="49"/>
                  </a:cubicBezTo>
                  <a:cubicBezTo>
                    <a:pt x="128" y="49"/>
                    <a:pt x="116" y="50"/>
                    <a:pt x="109" y="50"/>
                  </a:cubicBezTo>
                  <a:cubicBezTo>
                    <a:pt x="107" y="51"/>
                    <a:pt x="103" y="51"/>
                    <a:pt x="100" y="51"/>
                  </a:cubicBezTo>
                  <a:cubicBezTo>
                    <a:pt x="91" y="51"/>
                    <a:pt x="81" y="52"/>
                    <a:pt x="72" y="52"/>
                  </a:cubicBezTo>
                  <a:cubicBezTo>
                    <a:pt x="67" y="52"/>
                    <a:pt x="61" y="52"/>
                    <a:pt x="57" y="50"/>
                  </a:cubicBezTo>
                  <a:cubicBezTo>
                    <a:pt x="44" y="50"/>
                    <a:pt x="30" y="51"/>
                    <a:pt x="17" y="51"/>
                  </a:cubicBezTo>
                  <a:cubicBezTo>
                    <a:pt x="13" y="52"/>
                    <a:pt x="7" y="52"/>
                    <a:pt x="3" y="52"/>
                  </a:cubicBezTo>
                  <a:cubicBezTo>
                    <a:pt x="2" y="50"/>
                    <a:pt x="3" y="48"/>
                    <a:pt x="3" y="46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1" y="30"/>
                    <a:pt x="3" y="19"/>
                    <a:pt x="4" y="4"/>
                  </a:cubicBezTo>
                  <a:cubicBezTo>
                    <a:pt x="4" y="3"/>
                    <a:pt x="1" y="4"/>
                    <a:pt x="0" y="3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8" y="1"/>
                    <a:pt x="14" y="2"/>
                    <a:pt x="19" y="2"/>
                  </a:cubicBezTo>
                  <a:cubicBezTo>
                    <a:pt x="22" y="2"/>
                    <a:pt x="25" y="1"/>
                    <a:pt x="27" y="1"/>
                  </a:cubicBezTo>
                  <a:cubicBezTo>
                    <a:pt x="30" y="1"/>
                    <a:pt x="32" y="2"/>
                    <a:pt x="35" y="2"/>
                  </a:cubicBezTo>
                  <a:cubicBezTo>
                    <a:pt x="38" y="2"/>
                    <a:pt x="41" y="2"/>
                    <a:pt x="44" y="1"/>
                  </a:cubicBezTo>
                  <a:cubicBezTo>
                    <a:pt x="56" y="1"/>
                    <a:pt x="70" y="2"/>
                    <a:pt x="83" y="2"/>
                  </a:cubicBezTo>
                  <a:cubicBezTo>
                    <a:pt x="86" y="2"/>
                    <a:pt x="89" y="2"/>
                    <a:pt x="92" y="2"/>
                  </a:cubicBezTo>
                  <a:cubicBezTo>
                    <a:pt x="101" y="2"/>
                    <a:pt x="113" y="1"/>
                    <a:pt x="123" y="1"/>
                  </a:cubicBezTo>
                  <a:cubicBezTo>
                    <a:pt x="127" y="1"/>
                    <a:pt x="131" y="1"/>
                    <a:pt x="135" y="1"/>
                  </a:cubicBezTo>
                  <a:cubicBezTo>
                    <a:pt x="138" y="2"/>
                    <a:pt x="142" y="0"/>
                    <a:pt x="145" y="2"/>
                  </a:cubicBezTo>
                  <a:close/>
                </a:path>
              </a:pathLst>
            </a:custGeom>
            <a:solidFill>
              <a:srgbClr val="76AADB"/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6D879D69-942F-4296-BE27-4ED533AF61DF}"/>
              </a:ext>
            </a:extLst>
          </p:cNvPr>
          <p:cNvSpPr/>
          <p:nvPr/>
        </p:nvSpPr>
        <p:spPr>
          <a:xfrm>
            <a:off x="395876" y="326943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>
                <a:latin typeface="DFKai-SB" panose="03000509000000000000" pitchFamily="65" charset="-120"/>
                <a:ea typeface="DFKai-SB" panose="03000509000000000000" pitchFamily="65" charset="-120"/>
              </a:rPr>
              <a:t>立足傳統，推陳出新</a:t>
            </a:r>
          </a:p>
        </p:txBody>
      </p:sp>
    </p:spTree>
    <p:extLst>
      <p:ext uri="{BB962C8B-B14F-4D97-AF65-F5344CB8AC3E}">
        <p14:creationId xmlns:p14="http://schemas.microsoft.com/office/powerpoint/2010/main" val="3623915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254EEC-A3AE-4E04-9880-922FD8319A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7474" y="253328"/>
            <a:ext cx="11855668" cy="1716367"/>
          </a:xfr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5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繼承和弘揚中華文化中</a:t>
            </a:r>
            <a:endParaRPr lang="en-US" altLang="zh-CN" sz="54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CN" altLang="en-US" sz="5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優秀和寶貴的遺産</a:t>
            </a:r>
            <a:endParaRPr lang="en-US" altLang="zh-CN" sz="54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78F69AC-0F4F-4E16-8D9D-BAE236DA2C26}"/>
              </a:ext>
            </a:extLst>
          </p:cNvPr>
          <p:cNvSpPr txBox="1"/>
          <p:nvPr/>
        </p:nvSpPr>
        <p:spPr>
          <a:xfrm>
            <a:off x="755077" y="2237313"/>
            <a:ext cx="10380016" cy="3877896"/>
          </a:xfrm>
          <a:prstGeom prst="round2DiagRect">
            <a:avLst>
              <a:gd name="adj1" fmla="val 9166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zh-TW" altLang="en-US" sz="3200" dirty="0">
                <a:solidFill>
                  <a:srgbClr val="3F50A4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事例</a:t>
            </a:r>
            <a:r>
              <a:rPr lang="zh-CN" altLang="en-US" sz="3200" dirty="0">
                <a:solidFill>
                  <a:srgbClr val="3F50A4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：</a:t>
            </a:r>
            <a:endParaRPr lang="en-US" altLang="zh-CN" sz="3200" dirty="0">
              <a:solidFill>
                <a:srgbClr val="3F50A4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rgbClr val="3F50A4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「家事國事天下事，事事關心」的家國情懷，</a:t>
            </a:r>
            <a:endParaRPr lang="en-US" altLang="zh-CN" sz="3200" dirty="0">
              <a:solidFill>
                <a:srgbClr val="3F50A4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rgbClr val="3F50A4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「君子自強不息」的個人精神，</a:t>
            </a:r>
            <a:endParaRPr lang="en-US" altLang="zh-CN" sz="3200" dirty="0">
              <a:solidFill>
                <a:srgbClr val="3F50A4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rgbClr val="3F50A4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「孝</a:t>
            </a:r>
            <a:r>
              <a:rPr lang="zh-TW" altLang="en-US" sz="3200" dirty="0">
                <a:solidFill>
                  <a:srgbClr val="3F50A4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</a:t>
            </a:r>
            <a:r>
              <a:rPr lang="zh-CN" altLang="en-US" sz="3200" dirty="0">
                <a:solidFill>
                  <a:srgbClr val="3F50A4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百行之首」的倫理美德，</a:t>
            </a:r>
            <a:endParaRPr lang="en-US" altLang="zh-CN" sz="3200" dirty="0">
              <a:solidFill>
                <a:srgbClr val="3F50A4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rgbClr val="3F50A4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「天人合一」的人與自然和諧共處的觀念，等等。</a:t>
            </a:r>
            <a:endParaRPr lang="zh-CN" altLang="en-US" sz="3200" dirty="0">
              <a:solidFill>
                <a:srgbClr val="3F50A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32098" y="3140968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Rectangle: Top Corners Rounded 3">
            <a:extLst>
              <a:ext uri="{FF2B5EF4-FFF2-40B4-BE49-F238E27FC236}">
                <a16:creationId xmlns:a16="http://schemas.microsoft.com/office/drawing/2014/main" id="{22C96B4A-3C3B-4AA1-8493-241CB9E77B23}"/>
              </a:ext>
            </a:extLst>
          </p:cNvPr>
          <p:cNvSpPr/>
          <p:nvPr/>
        </p:nvSpPr>
        <p:spPr>
          <a:xfrm rot="16200000">
            <a:off x="11078112" y="784802"/>
            <a:ext cx="1711737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2B686B2-C5B4-4EC2-B242-8BABF74BC612}"/>
              </a:ext>
            </a:extLst>
          </p:cNvPr>
          <p:cNvSpPr txBox="1"/>
          <p:nvPr/>
        </p:nvSpPr>
        <p:spPr>
          <a:xfrm>
            <a:off x="11675960" y="232456"/>
            <a:ext cx="5109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課後活動</a:t>
            </a:r>
            <a:endParaRPr lang="en-HK" altLang="zh-TW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27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903" y="919641"/>
            <a:ext cx="7751795" cy="4954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3F50A4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近年，靜觀 </a:t>
            </a:r>
            <a:r>
              <a:rPr lang="en-US" altLang="zh-TW" sz="3000" dirty="0">
                <a:solidFill>
                  <a:srgbClr val="3F50A4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(Mindfulness) </a:t>
            </a:r>
            <a:r>
              <a:rPr lang="zh-TW" altLang="en-US" sz="3000" dirty="0">
                <a:solidFill>
                  <a:srgbClr val="3F50A4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在臨牀醫療及精神健康領域上的應用備受關注，而其應用也甚為廣泛。</a:t>
            </a:r>
            <a:endParaRPr lang="en-US" altLang="zh-TW" sz="3000" dirty="0">
              <a:solidFill>
                <a:srgbClr val="3F50A4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3F50A4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靜觀是指有意識地以一個不加批判的心，把注意力帶回到此時當下的自己，覺察自身的思想、情緒和身體反應</a:t>
            </a:r>
            <a:endParaRPr lang="en-US" altLang="zh-TW" sz="3000" dirty="0">
              <a:solidFill>
                <a:srgbClr val="3F50A4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3F50A4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可以說靜觀是一種體現天人合一、追求的是自我精神的獨立性，能通達萬物的體驗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161" y="11949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lang="zh-TW" altLang="en-US" sz="5400" b="1" dirty="0">
                <a:latin typeface="DFKai-SB" panose="03000509000000000000" pitchFamily="65" charset="-120"/>
                <a:ea typeface="DFKai-SB" panose="03000509000000000000" pitchFamily="65" charset="-120"/>
              </a:rPr>
              <a:t>靜觀與天人合一</a:t>
            </a:r>
          </a:p>
        </p:txBody>
      </p:sp>
      <p:sp>
        <p:nvSpPr>
          <p:cNvPr id="10" name="Rectangle: Top Corners Rounded 3">
            <a:extLst>
              <a:ext uri="{FF2B5EF4-FFF2-40B4-BE49-F238E27FC236}">
                <a16:creationId xmlns:a16="http://schemas.microsoft.com/office/drawing/2014/main" id="{7B9C20D9-D4E8-4CD9-A8FE-C002DE9F906C}"/>
              </a:ext>
            </a:extLst>
          </p:cNvPr>
          <p:cNvSpPr/>
          <p:nvPr/>
        </p:nvSpPr>
        <p:spPr>
          <a:xfrm rot="16200000">
            <a:off x="11078112" y="784802"/>
            <a:ext cx="1711737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9D576ACB-46EE-4C88-89BB-DE6FA13D8050}"/>
              </a:ext>
            </a:extLst>
          </p:cNvPr>
          <p:cNvSpPr txBox="1"/>
          <p:nvPr/>
        </p:nvSpPr>
        <p:spPr>
          <a:xfrm>
            <a:off x="11675960" y="232456"/>
            <a:ext cx="5109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課後活動</a:t>
            </a:r>
            <a:endParaRPr lang="en-HK" altLang="zh-TW" sz="2400" b="1" dirty="0">
              <a:solidFill>
                <a:schemeClr val="bg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0030EBB-E4D0-412B-A5AC-4B46D4E37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229" y="1253429"/>
            <a:ext cx="3070118" cy="298424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C60FE0D3-BF81-448D-A235-297FF523DA93}"/>
              </a:ext>
            </a:extLst>
          </p:cNvPr>
          <p:cNvSpPr txBox="1"/>
          <p:nvPr/>
        </p:nvSpPr>
        <p:spPr>
          <a:xfrm>
            <a:off x="8313229" y="4409373"/>
            <a:ext cx="136693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ysClr val="windowText" lastClr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靜觀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12" name="Oval 3">
            <a:hlinkClick r:id="rId3"/>
            <a:extLst>
              <a:ext uri="{FF2B5EF4-FFF2-40B4-BE49-F238E27FC236}">
                <a16:creationId xmlns:a16="http://schemas.microsoft.com/office/drawing/2014/main" id="{547D090F-0219-4B69-BE65-1DC97DD8E1E4}"/>
              </a:ext>
            </a:extLst>
          </p:cNvPr>
          <p:cNvSpPr/>
          <p:nvPr/>
        </p:nvSpPr>
        <p:spPr>
          <a:xfrm>
            <a:off x="10118503" y="4389962"/>
            <a:ext cx="1264844" cy="121460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按此閱讀</a:t>
            </a:r>
            <a:endParaRPr lang="en-HK" sz="2800" b="1" dirty="0"/>
          </a:p>
        </p:txBody>
      </p:sp>
    </p:spTree>
    <p:extLst>
      <p:ext uri="{BB962C8B-B14F-4D97-AF65-F5344CB8AC3E}">
        <p14:creationId xmlns:p14="http://schemas.microsoft.com/office/powerpoint/2010/main" val="4143725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8">
            <a:extLst>
              <a:ext uri="{FF2B5EF4-FFF2-40B4-BE49-F238E27FC236}">
                <a16:creationId xmlns:a16="http://schemas.microsoft.com/office/drawing/2014/main" id="{2E73786C-C653-437B-83C1-75090AECF00E}"/>
              </a:ext>
            </a:extLst>
          </p:cNvPr>
          <p:cNvSpPr/>
          <p:nvPr/>
        </p:nvSpPr>
        <p:spPr>
          <a:xfrm>
            <a:off x="145044" y="1148709"/>
            <a:ext cx="11685400" cy="534668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HK" dirty="0">
              <a:noFill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F306500-7E0A-49F7-813B-FBF7A6D045BB}"/>
              </a:ext>
            </a:extLst>
          </p:cNvPr>
          <p:cNvSpPr txBox="1"/>
          <p:nvPr/>
        </p:nvSpPr>
        <p:spPr>
          <a:xfrm>
            <a:off x="252249" y="262351"/>
            <a:ext cx="71522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5400" b="1" dirty="0">
                <a:solidFill>
                  <a:srgbClr val="3F50A4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多元文化推動香港進步</a:t>
            </a:r>
            <a:endParaRPr lang="en-US" altLang="zh-CN" sz="5400" b="1" dirty="0">
              <a:solidFill>
                <a:srgbClr val="3F50A4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5637766" y="993975"/>
            <a:ext cx="5486747" cy="3636752"/>
            <a:chOff x="2783632" y="2030448"/>
            <a:chExt cx="6613435" cy="4099340"/>
          </a:xfrm>
        </p:grpSpPr>
        <p:grpSp>
          <p:nvGrpSpPr>
            <p:cNvPr id="45" name="组合 2">
              <a:extLst>
                <a:ext uri="{FF2B5EF4-FFF2-40B4-BE49-F238E27FC236}">
                  <a16:creationId xmlns:a16="http://schemas.microsoft.com/office/drawing/2014/main" id="{FC462314-39F8-4308-9576-BCD6689CEB2E}"/>
                </a:ext>
              </a:extLst>
            </p:cNvPr>
            <p:cNvGrpSpPr/>
            <p:nvPr/>
          </p:nvGrpSpPr>
          <p:grpSpPr>
            <a:xfrm>
              <a:off x="2783632" y="2030448"/>
              <a:ext cx="6613435" cy="4099340"/>
              <a:chOff x="3074642" y="2268274"/>
              <a:chExt cx="5878285" cy="3643657"/>
            </a:xfrm>
          </p:grpSpPr>
          <p:grpSp>
            <p:nvGrpSpPr>
              <p:cNvPr id="53" name="Gruppieren 4">
                <a:extLst>
                  <a:ext uri="{FF2B5EF4-FFF2-40B4-BE49-F238E27FC236}">
                    <a16:creationId xmlns:a16="http://schemas.microsoft.com/office/drawing/2014/main" id="{F76954DF-89AD-4ADA-BD1D-53F149FE1BDC}"/>
                  </a:ext>
                </a:extLst>
              </p:cNvPr>
              <p:cNvGrpSpPr/>
              <p:nvPr/>
            </p:nvGrpSpPr>
            <p:grpSpPr>
              <a:xfrm>
                <a:off x="3074642" y="3462598"/>
                <a:ext cx="2496885" cy="2449333"/>
                <a:chOff x="2706688" y="2170112"/>
                <a:chExt cx="3751267" cy="3679824"/>
              </a:xfrm>
              <a:scene3d>
                <a:camera prst="isometricOffAxis1Top"/>
                <a:lightRig rig="flat" dir="t"/>
              </a:scene3d>
            </p:grpSpPr>
            <p:sp>
              <p:nvSpPr>
                <p:cNvPr id="70" name="Oval 2">
                  <a:extLst>
                    <a:ext uri="{FF2B5EF4-FFF2-40B4-BE49-F238E27FC236}">
                      <a16:creationId xmlns:a16="http://schemas.microsoft.com/office/drawing/2014/main" id="{8E8C5A78-3257-4CFD-A9B7-35EEFA3DDB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4789" y="3607247"/>
                  <a:ext cx="418117" cy="781743"/>
                </a:xfrm>
                <a:prstGeom prst="ellipse">
                  <a:avLst/>
                </a:prstGeom>
                <a:solidFill>
                  <a:srgbClr val="FAC9BE"/>
                </a:solidFill>
                <a:ln w="9525" algn="ctr">
                  <a:noFill/>
                  <a:round/>
                  <a:headEnd/>
                  <a:tailEnd/>
                </a:ln>
                <a:sp3d>
                  <a:bevelT w="57150" h="120650" prst="riblet"/>
                  <a:bevelB w="31750"/>
                </a:sp3d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 kern="0">
                    <a:solidFill>
                      <a:srgbClr val="000000"/>
                    </a:solidFill>
                    <a:latin typeface="Arial"/>
                    <a:ea typeface="微软雅黑"/>
                    <a:cs typeface="Arial"/>
                  </a:endParaRPr>
                </a:p>
              </p:txBody>
            </p:sp>
            <p:grpSp>
              <p:nvGrpSpPr>
                <p:cNvPr id="71" name="Group 4">
                  <a:extLst>
                    <a:ext uri="{FF2B5EF4-FFF2-40B4-BE49-F238E27FC236}">
                      <a16:creationId xmlns:a16="http://schemas.microsoft.com/office/drawing/2014/main" id="{8E644C9A-6275-44A1-BBC5-6488CB9E13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08280" y="2170112"/>
                  <a:ext cx="3749675" cy="3679824"/>
                  <a:chOff x="1967" y="1569"/>
                  <a:chExt cx="1812" cy="1751"/>
                </a:xfrm>
              </p:grpSpPr>
              <p:sp>
                <p:nvSpPr>
                  <p:cNvPr id="73" name="Freeform 5">
                    <a:extLst>
                      <a:ext uri="{FF2B5EF4-FFF2-40B4-BE49-F238E27FC236}">
                        <a16:creationId xmlns:a16="http://schemas.microsoft.com/office/drawing/2014/main" id="{CF058750-37A4-4B29-B570-5775BFE8DB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2" y="1569"/>
                    <a:ext cx="907" cy="1297"/>
                  </a:xfrm>
                  <a:custGeom>
                    <a:avLst/>
                    <a:gdLst>
                      <a:gd name="T0" fmla="*/ 324 w 384"/>
                      <a:gd name="T1" fmla="*/ 185 h 549"/>
                      <a:gd name="T2" fmla="*/ 156 w 384"/>
                      <a:gd name="T3" fmla="*/ 33 h 549"/>
                      <a:gd name="T4" fmla="*/ 1 w 384"/>
                      <a:gd name="T5" fmla="*/ 0 h 549"/>
                      <a:gd name="T6" fmla="*/ 1 w 384"/>
                      <a:gd name="T7" fmla="*/ 363 h 549"/>
                      <a:gd name="T8" fmla="*/ 3 w 384"/>
                      <a:gd name="T9" fmla="*/ 367 h 549"/>
                      <a:gd name="T10" fmla="*/ 321 w 384"/>
                      <a:gd name="T11" fmla="*/ 548 h 549"/>
                      <a:gd name="T12" fmla="*/ 323 w 384"/>
                      <a:gd name="T13" fmla="*/ 549 h 549"/>
                      <a:gd name="T14" fmla="*/ 335 w 384"/>
                      <a:gd name="T15" fmla="*/ 527 h 549"/>
                      <a:gd name="T16" fmla="*/ 356 w 384"/>
                      <a:gd name="T17" fmla="*/ 256 h 549"/>
                      <a:gd name="T18" fmla="*/ 324 w 384"/>
                      <a:gd name="T19" fmla="*/ 185 h 54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84"/>
                      <a:gd name="T31" fmla="*/ 0 h 549"/>
                      <a:gd name="T32" fmla="*/ 384 w 384"/>
                      <a:gd name="T33" fmla="*/ 549 h 54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84" h="549">
                        <a:moveTo>
                          <a:pt x="324" y="185"/>
                        </a:moveTo>
                        <a:cubicBezTo>
                          <a:pt x="286" y="118"/>
                          <a:pt x="226" y="65"/>
                          <a:pt x="156" y="33"/>
                        </a:cubicBezTo>
                        <a:cubicBezTo>
                          <a:pt x="107" y="11"/>
                          <a:pt x="54" y="0"/>
                          <a:pt x="1" y="0"/>
                        </a:cubicBezTo>
                        <a:cubicBezTo>
                          <a:pt x="1" y="25"/>
                          <a:pt x="1" y="359"/>
                          <a:pt x="1" y="363"/>
                        </a:cubicBezTo>
                        <a:cubicBezTo>
                          <a:pt x="1" y="366"/>
                          <a:pt x="0" y="366"/>
                          <a:pt x="3" y="367"/>
                        </a:cubicBezTo>
                        <a:cubicBezTo>
                          <a:pt x="10" y="371"/>
                          <a:pt x="318" y="546"/>
                          <a:pt x="321" y="548"/>
                        </a:cubicBezTo>
                        <a:cubicBezTo>
                          <a:pt x="322" y="548"/>
                          <a:pt x="323" y="548"/>
                          <a:pt x="323" y="549"/>
                        </a:cubicBezTo>
                        <a:cubicBezTo>
                          <a:pt x="324" y="549"/>
                          <a:pt x="334" y="529"/>
                          <a:pt x="335" y="527"/>
                        </a:cubicBezTo>
                        <a:cubicBezTo>
                          <a:pt x="377" y="444"/>
                          <a:pt x="384" y="345"/>
                          <a:pt x="356" y="256"/>
                        </a:cubicBezTo>
                        <a:cubicBezTo>
                          <a:pt x="348" y="231"/>
                          <a:pt x="337" y="207"/>
                          <a:pt x="324" y="185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sp3d>
                    <a:bevelT w="57150" h="120650" prst="riblet"/>
                    <a:bevelB w="3175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de-DE" kern="0">
                      <a:solidFill>
                        <a:srgbClr val="000000"/>
                      </a:solidFill>
                      <a:latin typeface="Arial"/>
                      <a:ea typeface="微软雅黑"/>
                      <a:cs typeface="Arial"/>
                    </a:endParaRPr>
                  </a:p>
                </p:txBody>
              </p:sp>
              <p:sp>
                <p:nvSpPr>
                  <p:cNvPr id="74" name="Freeform 6">
                    <a:extLst>
                      <a:ext uri="{FF2B5EF4-FFF2-40B4-BE49-F238E27FC236}">
                        <a16:creationId xmlns:a16="http://schemas.microsoft.com/office/drawing/2014/main" id="{F62E244D-D6CE-40FE-AC04-9DCC501419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13" y="2436"/>
                    <a:ext cx="1522" cy="884"/>
                  </a:xfrm>
                  <a:custGeom>
                    <a:avLst/>
                    <a:gdLst>
                      <a:gd name="T0" fmla="*/ 323 w 644"/>
                      <a:gd name="T1" fmla="*/ 0 h 374"/>
                      <a:gd name="T2" fmla="*/ 0 w 644"/>
                      <a:gd name="T3" fmla="*/ 184 h 374"/>
                      <a:gd name="T4" fmla="*/ 170 w 644"/>
                      <a:gd name="T5" fmla="*/ 334 h 374"/>
                      <a:gd name="T6" fmla="*/ 407 w 644"/>
                      <a:gd name="T7" fmla="*/ 356 h 374"/>
                      <a:gd name="T8" fmla="*/ 604 w 644"/>
                      <a:gd name="T9" fmla="*/ 238 h 374"/>
                      <a:gd name="T10" fmla="*/ 644 w 644"/>
                      <a:gd name="T11" fmla="*/ 182 h 374"/>
                      <a:gd name="T12" fmla="*/ 323 w 644"/>
                      <a:gd name="T13" fmla="*/ 0 h 37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44"/>
                      <a:gd name="T22" fmla="*/ 0 h 374"/>
                      <a:gd name="T23" fmla="*/ 644 w 644"/>
                      <a:gd name="T24" fmla="*/ 374 h 37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44" h="374">
                        <a:moveTo>
                          <a:pt x="323" y="0"/>
                        </a:moveTo>
                        <a:cubicBezTo>
                          <a:pt x="302" y="12"/>
                          <a:pt x="6" y="180"/>
                          <a:pt x="0" y="184"/>
                        </a:cubicBezTo>
                        <a:cubicBezTo>
                          <a:pt x="39" y="250"/>
                          <a:pt x="100" y="303"/>
                          <a:pt x="170" y="334"/>
                        </a:cubicBezTo>
                        <a:cubicBezTo>
                          <a:pt x="244" y="367"/>
                          <a:pt x="328" y="374"/>
                          <a:pt x="407" y="356"/>
                        </a:cubicBezTo>
                        <a:cubicBezTo>
                          <a:pt x="483" y="339"/>
                          <a:pt x="552" y="297"/>
                          <a:pt x="604" y="238"/>
                        </a:cubicBezTo>
                        <a:cubicBezTo>
                          <a:pt x="619" y="221"/>
                          <a:pt x="632" y="202"/>
                          <a:pt x="644" y="182"/>
                        </a:cubicBezTo>
                        <a:cubicBezTo>
                          <a:pt x="622" y="170"/>
                          <a:pt x="329" y="3"/>
                          <a:pt x="323" y="0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sp3d>
                    <a:bevelT w="57150" h="120650" prst="riblet"/>
                    <a:bevelB w="3175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de-DE" kern="0">
                      <a:solidFill>
                        <a:srgbClr val="000000"/>
                      </a:solidFill>
                      <a:latin typeface="Arial"/>
                      <a:ea typeface="微软雅黑"/>
                      <a:cs typeface="Arial"/>
                    </a:endParaRPr>
                  </a:p>
                </p:txBody>
              </p:sp>
              <p:sp>
                <p:nvSpPr>
                  <p:cNvPr id="75" name="Freeform 7">
                    <a:extLst>
                      <a:ext uri="{FF2B5EF4-FFF2-40B4-BE49-F238E27FC236}">
                        <a16:creationId xmlns:a16="http://schemas.microsoft.com/office/drawing/2014/main" id="{E3B70CEF-F6BB-4969-91AD-9B66CD83B8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7" y="1569"/>
                    <a:ext cx="907" cy="1300"/>
                  </a:xfrm>
                  <a:custGeom>
                    <a:avLst/>
                    <a:gdLst>
                      <a:gd name="T0" fmla="*/ 384 w 384"/>
                      <a:gd name="T1" fmla="*/ 0 h 550"/>
                      <a:gd name="T2" fmla="*/ 161 w 384"/>
                      <a:gd name="T3" fmla="*/ 73 h 550"/>
                      <a:gd name="T4" fmla="*/ 24 w 384"/>
                      <a:gd name="T5" fmla="*/ 271 h 550"/>
                      <a:gd name="T6" fmla="*/ 56 w 384"/>
                      <a:gd name="T7" fmla="*/ 540 h 550"/>
                      <a:gd name="T8" fmla="*/ 62 w 384"/>
                      <a:gd name="T9" fmla="*/ 549 h 550"/>
                      <a:gd name="T10" fmla="*/ 65 w 384"/>
                      <a:gd name="T11" fmla="*/ 548 h 550"/>
                      <a:gd name="T12" fmla="*/ 384 w 384"/>
                      <a:gd name="T13" fmla="*/ 366 h 550"/>
                      <a:gd name="T14" fmla="*/ 384 w 384"/>
                      <a:gd name="T15" fmla="*/ 0 h 5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84"/>
                      <a:gd name="T25" fmla="*/ 0 h 550"/>
                      <a:gd name="T26" fmla="*/ 384 w 384"/>
                      <a:gd name="T27" fmla="*/ 550 h 55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84" h="550">
                        <a:moveTo>
                          <a:pt x="384" y="0"/>
                        </a:moveTo>
                        <a:cubicBezTo>
                          <a:pt x="304" y="0"/>
                          <a:pt x="225" y="25"/>
                          <a:pt x="161" y="73"/>
                        </a:cubicBezTo>
                        <a:cubicBezTo>
                          <a:pt x="95" y="121"/>
                          <a:pt x="46" y="191"/>
                          <a:pt x="24" y="271"/>
                        </a:cubicBezTo>
                        <a:cubicBezTo>
                          <a:pt x="0" y="361"/>
                          <a:pt x="11" y="458"/>
                          <a:pt x="56" y="540"/>
                        </a:cubicBezTo>
                        <a:cubicBezTo>
                          <a:pt x="57" y="542"/>
                          <a:pt x="60" y="550"/>
                          <a:pt x="62" y="549"/>
                        </a:cubicBezTo>
                        <a:cubicBezTo>
                          <a:pt x="63" y="549"/>
                          <a:pt x="64" y="548"/>
                          <a:pt x="65" y="548"/>
                        </a:cubicBezTo>
                        <a:cubicBezTo>
                          <a:pt x="69" y="545"/>
                          <a:pt x="377" y="370"/>
                          <a:pt x="384" y="366"/>
                        </a:cubicBezTo>
                        <a:cubicBezTo>
                          <a:pt x="384" y="366"/>
                          <a:pt x="384" y="23"/>
                          <a:pt x="384" y="0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sp3d>
                    <a:bevelT w="57150" h="120650" prst="riblet"/>
                    <a:bevelB w="3175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de-DE" kern="0">
                      <a:solidFill>
                        <a:srgbClr val="000000"/>
                      </a:solidFill>
                      <a:latin typeface="Arial"/>
                      <a:ea typeface="微软雅黑"/>
                      <a:cs typeface="Arial"/>
                    </a:endParaRPr>
                  </a:p>
                </p:txBody>
              </p:sp>
            </p:grpSp>
            <p:sp>
              <p:nvSpPr>
                <p:cNvPr id="72" name="AutoShape 11">
                  <a:extLst>
                    <a:ext uri="{FF2B5EF4-FFF2-40B4-BE49-F238E27FC236}">
                      <a16:creationId xmlns:a16="http://schemas.microsoft.com/office/drawing/2014/main" id="{633A39B1-A8E2-4636-BEE5-03E0179F6C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6688" y="3597722"/>
                  <a:ext cx="418117" cy="781743"/>
                </a:xfrm>
                <a:custGeom>
                  <a:avLst/>
                  <a:gdLst>
                    <a:gd name="T0" fmla="*/ 1874044 w 21600"/>
                    <a:gd name="T1" fmla="*/ 0 h 21600"/>
                    <a:gd name="T2" fmla="*/ 548852 w 21600"/>
                    <a:gd name="T3" fmla="*/ 548852 h 21600"/>
                    <a:gd name="T4" fmla="*/ 0 w 21600"/>
                    <a:gd name="T5" fmla="*/ 1874044 h 21600"/>
                    <a:gd name="T6" fmla="*/ 548852 w 21600"/>
                    <a:gd name="T7" fmla="*/ 3199236 h 21600"/>
                    <a:gd name="T8" fmla="*/ 1874044 w 21600"/>
                    <a:gd name="T9" fmla="*/ 3748088 h 21600"/>
                    <a:gd name="T10" fmla="*/ 3199235 w 21600"/>
                    <a:gd name="T11" fmla="*/ 3199236 h 21600"/>
                    <a:gd name="T12" fmla="*/ 3748087 w 21600"/>
                    <a:gd name="T13" fmla="*/ 1874044 h 21600"/>
                    <a:gd name="T14" fmla="*/ 3199235 w 21600"/>
                    <a:gd name="T15" fmla="*/ 548852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3 w 21600"/>
                    <a:gd name="T25" fmla="*/ 3163 h 21600"/>
                    <a:gd name="T26" fmla="*/ 18437 w 21600"/>
                    <a:gd name="T27" fmla="*/ 18437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63" y="10800"/>
                      </a:moveTo>
                      <a:cubicBezTo>
                        <a:pt x="563" y="16454"/>
                        <a:pt x="5146" y="21037"/>
                        <a:pt x="10800" y="21037"/>
                      </a:cubicBezTo>
                      <a:cubicBezTo>
                        <a:pt x="16454" y="21037"/>
                        <a:pt x="21037" y="16454"/>
                        <a:pt x="21037" y="10800"/>
                      </a:cubicBezTo>
                      <a:cubicBezTo>
                        <a:pt x="21037" y="5146"/>
                        <a:pt x="16454" y="563"/>
                        <a:pt x="10800" y="563"/>
                      </a:cubicBezTo>
                      <a:cubicBezTo>
                        <a:pt x="5146" y="563"/>
                        <a:pt x="563" y="5146"/>
                        <a:pt x="563" y="1080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9525" algn="ctr">
                  <a:noFill/>
                  <a:round/>
                  <a:headEnd/>
                  <a:tailEnd/>
                </a:ln>
                <a:sp3d>
                  <a:bevelT w="57150" h="120650" prst="riblet"/>
                  <a:bevelB w="31750"/>
                </a:sp3d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 kern="0">
                    <a:solidFill>
                      <a:srgbClr val="000000"/>
                    </a:solidFill>
                    <a:latin typeface="Arial"/>
                    <a:ea typeface="微软雅黑"/>
                    <a:cs typeface="Arial"/>
                  </a:endParaRPr>
                </a:p>
              </p:txBody>
            </p:sp>
          </p:grpSp>
          <p:grpSp>
            <p:nvGrpSpPr>
              <p:cNvPr id="54" name="Gruppieren 4">
                <a:extLst>
                  <a:ext uri="{FF2B5EF4-FFF2-40B4-BE49-F238E27FC236}">
                    <a16:creationId xmlns:a16="http://schemas.microsoft.com/office/drawing/2014/main" id="{959C9EA5-79C1-48DC-AA89-D47961943CF0}"/>
                  </a:ext>
                </a:extLst>
              </p:cNvPr>
              <p:cNvGrpSpPr/>
              <p:nvPr/>
            </p:nvGrpSpPr>
            <p:grpSpPr>
              <a:xfrm>
                <a:off x="4765341" y="2865436"/>
                <a:ext cx="2496886" cy="2449333"/>
                <a:chOff x="2706688" y="2170112"/>
                <a:chExt cx="3751268" cy="3679824"/>
              </a:xfrm>
              <a:scene3d>
                <a:camera prst="isometricOffAxis1Top"/>
                <a:lightRig rig="flat" dir="t"/>
              </a:scene3d>
            </p:grpSpPr>
            <p:sp>
              <p:nvSpPr>
                <p:cNvPr id="64" name="Oval 2">
                  <a:extLst>
                    <a:ext uri="{FF2B5EF4-FFF2-40B4-BE49-F238E27FC236}">
                      <a16:creationId xmlns:a16="http://schemas.microsoft.com/office/drawing/2014/main" id="{ADA3401B-729E-4219-AC5D-54B2D2B95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4789" y="3607247"/>
                  <a:ext cx="418117" cy="781743"/>
                </a:xfrm>
                <a:prstGeom prst="ellipse">
                  <a:avLst/>
                </a:prstGeom>
                <a:solidFill>
                  <a:srgbClr val="A6DFDA"/>
                </a:solidFill>
                <a:ln w="9525" algn="ctr">
                  <a:noFill/>
                  <a:round/>
                  <a:headEnd/>
                  <a:tailEnd/>
                </a:ln>
                <a:sp3d>
                  <a:bevelT w="57150" h="120650" prst="riblet"/>
                  <a:bevelB w="31750"/>
                </a:sp3d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 kern="0">
                    <a:solidFill>
                      <a:srgbClr val="000000"/>
                    </a:solidFill>
                    <a:latin typeface="Arial"/>
                    <a:ea typeface="微软雅黑"/>
                    <a:cs typeface="Arial"/>
                  </a:endParaRPr>
                </a:p>
              </p:txBody>
            </p:sp>
            <p:grpSp>
              <p:nvGrpSpPr>
                <p:cNvPr id="65" name="Group 4">
                  <a:extLst>
                    <a:ext uri="{FF2B5EF4-FFF2-40B4-BE49-F238E27FC236}">
                      <a16:creationId xmlns:a16="http://schemas.microsoft.com/office/drawing/2014/main" id="{08299034-0514-46F8-8A3F-FA0FAFDFA9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08281" y="2170112"/>
                  <a:ext cx="3749675" cy="3679824"/>
                  <a:chOff x="1967" y="1569"/>
                  <a:chExt cx="1812" cy="1751"/>
                </a:xfrm>
              </p:grpSpPr>
              <p:sp>
                <p:nvSpPr>
                  <p:cNvPr id="67" name="Freeform 5">
                    <a:extLst>
                      <a:ext uri="{FF2B5EF4-FFF2-40B4-BE49-F238E27FC236}">
                        <a16:creationId xmlns:a16="http://schemas.microsoft.com/office/drawing/2014/main" id="{99997DA6-ED70-4F53-AC27-417E5891E4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2" y="1569"/>
                    <a:ext cx="907" cy="1297"/>
                  </a:xfrm>
                  <a:custGeom>
                    <a:avLst/>
                    <a:gdLst>
                      <a:gd name="T0" fmla="*/ 324 w 384"/>
                      <a:gd name="T1" fmla="*/ 185 h 549"/>
                      <a:gd name="T2" fmla="*/ 156 w 384"/>
                      <a:gd name="T3" fmla="*/ 33 h 549"/>
                      <a:gd name="T4" fmla="*/ 1 w 384"/>
                      <a:gd name="T5" fmla="*/ 0 h 549"/>
                      <a:gd name="T6" fmla="*/ 1 w 384"/>
                      <a:gd name="T7" fmla="*/ 363 h 549"/>
                      <a:gd name="T8" fmla="*/ 3 w 384"/>
                      <a:gd name="T9" fmla="*/ 367 h 549"/>
                      <a:gd name="T10" fmla="*/ 321 w 384"/>
                      <a:gd name="T11" fmla="*/ 548 h 549"/>
                      <a:gd name="T12" fmla="*/ 323 w 384"/>
                      <a:gd name="T13" fmla="*/ 549 h 549"/>
                      <a:gd name="T14" fmla="*/ 335 w 384"/>
                      <a:gd name="T15" fmla="*/ 527 h 549"/>
                      <a:gd name="T16" fmla="*/ 356 w 384"/>
                      <a:gd name="T17" fmla="*/ 256 h 549"/>
                      <a:gd name="T18" fmla="*/ 324 w 384"/>
                      <a:gd name="T19" fmla="*/ 185 h 54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84"/>
                      <a:gd name="T31" fmla="*/ 0 h 549"/>
                      <a:gd name="T32" fmla="*/ 384 w 384"/>
                      <a:gd name="T33" fmla="*/ 549 h 54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84" h="549">
                        <a:moveTo>
                          <a:pt x="324" y="185"/>
                        </a:moveTo>
                        <a:cubicBezTo>
                          <a:pt x="286" y="118"/>
                          <a:pt x="226" y="65"/>
                          <a:pt x="156" y="33"/>
                        </a:cubicBezTo>
                        <a:cubicBezTo>
                          <a:pt x="107" y="11"/>
                          <a:pt x="54" y="0"/>
                          <a:pt x="1" y="0"/>
                        </a:cubicBezTo>
                        <a:cubicBezTo>
                          <a:pt x="1" y="25"/>
                          <a:pt x="1" y="359"/>
                          <a:pt x="1" y="363"/>
                        </a:cubicBezTo>
                        <a:cubicBezTo>
                          <a:pt x="1" y="366"/>
                          <a:pt x="0" y="366"/>
                          <a:pt x="3" y="367"/>
                        </a:cubicBezTo>
                        <a:cubicBezTo>
                          <a:pt x="10" y="371"/>
                          <a:pt x="318" y="546"/>
                          <a:pt x="321" y="548"/>
                        </a:cubicBezTo>
                        <a:cubicBezTo>
                          <a:pt x="322" y="548"/>
                          <a:pt x="323" y="548"/>
                          <a:pt x="323" y="549"/>
                        </a:cubicBezTo>
                        <a:cubicBezTo>
                          <a:pt x="324" y="549"/>
                          <a:pt x="334" y="529"/>
                          <a:pt x="335" y="527"/>
                        </a:cubicBezTo>
                        <a:cubicBezTo>
                          <a:pt x="377" y="444"/>
                          <a:pt x="384" y="345"/>
                          <a:pt x="356" y="256"/>
                        </a:cubicBezTo>
                        <a:cubicBezTo>
                          <a:pt x="348" y="231"/>
                          <a:pt x="337" y="207"/>
                          <a:pt x="324" y="185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sp3d>
                    <a:bevelT w="57150" h="120650" prst="riblet"/>
                    <a:bevelB w="3175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de-DE" kern="0">
                      <a:solidFill>
                        <a:srgbClr val="000000"/>
                      </a:solidFill>
                      <a:latin typeface="Arial"/>
                      <a:ea typeface="微软雅黑"/>
                      <a:cs typeface="Arial"/>
                    </a:endParaRPr>
                  </a:p>
                </p:txBody>
              </p:sp>
              <p:sp>
                <p:nvSpPr>
                  <p:cNvPr id="68" name="Freeform 6">
                    <a:extLst>
                      <a:ext uri="{FF2B5EF4-FFF2-40B4-BE49-F238E27FC236}">
                        <a16:creationId xmlns:a16="http://schemas.microsoft.com/office/drawing/2014/main" id="{AF5DD214-7814-4BD1-B0C9-6FCD101010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13" y="2436"/>
                    <a:ext cx="1522" cy="884"/>
                  </a:xfrm>
                  <a:custGeom>
                    <a:avLst/>
                    <a:gdLst>
                      <a:gd name="T0" fmla="*/ 323 w 644"/>
                      <a:gd name="T1" fmla="*/ 0 h 374"/>
                      <a:gd name="T2" fmla="*/ 0 w 644"/>
                      <a:gd name="T3" fmla="*/ 184 h 374"/>
                      <a:gd name="T4" fmla="*/ 170 w 644"/>
                      <a:gd name="T5" fmla="*/ 334 h 374"/>
                      <a:gd name="T6" fmla="*/ 407 w 644"/>
                      <a:gd name="T7" fmla="*/ 356 h 374"/>
                      <a:gd name="T8" fmla="*/ 604 w 644"/>
                      <a:gd name="T9" fmla="*/ 238 h 374"/>
                      <a:gd name="T10" fmla="*/ 644 w 644"/>
                      <a:gd name="T11" fmla="*/ 182 h 374"/>
                      <a:gd name="T12" fmla="*/ 323 w 644"/>
                      <a:gd name="T13" fmla="*/ 0 h 37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44"/>
                      <a:gd name="T22" fmla="*/ 0 h 374"/>
                      <a:gd name="T23" fmla="*/ 644 w 644"/>
                      <a:gd name="T24" fmla="*/ 374 h 37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44" h="374">
                        <a:moveTo>
                          <a:pt x="323" y="0"/>
                        </a:moveTo>
                        <a:cubicBezTo>
                          <a:pt x="302" y="12"/>
                          <a:pt x="6" y="180"/>
                          <a:pt x="0" y="184"/>
                        </a:cubicBezTo>
                        <a:cubicBezTo>
                          <a:pt x="39" y="250"/>
                          <a:pt x="100" y="303"/>
                          <a:pt x="170" y="334"/>
                        </a:cubicBezTo>
                        <a:cubicBezTo>
                          <a:pt x="244" y="367"/>
                          <a:pt x="328" y="374"/>
                          <a:pt x="407" y="356"/>
                        </a:cubicBezTo>
                        <a:cubicBezTo>
                          <a:pt x="483" y="339"/>
                          <a:pt x="552" y="297"/>
                          <a:pt x="604" y="238"/>
                        </a:cubicBezTo>
                        <a:cubicBezTo>
                          <a:pt x="619" y="221"/>
                          <a:pt x="632" y="202"/>
                          <a:pt x="644" y="182"/>
                        </a:cubicBezTo>
                        <a:cubicBezTo>
                          <a:pt x="622" y="170"/>
                          <a:pt x="329" y="3"/>
                          <a:pt x="323" y="0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sp3d>
                    <a:bevelT w="57150" h="120650" prst="riblet"/>
                    <a:bevelB w="3175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de-DE" kern="0">
                      <a:solidFill>
                        <a:srgbClr val="000000"/>
                      </a:solidFill>
                      <a:latin typeface="Arial"/>
                      <a:ea typeface="微软雅黑"/>
                      <a:cs typeface="Arial"/>
                    </a:endParaRPr>
                  </a:p>
                </p:txBody>
              </p:sp>
              <p:sp>
                <p:nvSpPr>
                  <p:cNvPr id="69" name="Freeform 7">
                    <a:extLst>
                      <a:ext uri="{FF2B5EF4-FFF2-40B4-BE49-F238E27FC236}">
                        <a16:creationId xmlns:a16="http://schemas.microsoft.com/office/drawing/2014/main" id="{87A0D538-A3D9-4B05-AA20-9FB945A32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7" y="1569"/>
                    <a:ext cx="907" cy="1300"/>
                  </a:xfrm>
                  <a:custGeom>
                    <a:avLst/>
                    <a:gdLst>
                      <a:gd name="T0" fmla="*/ 384 w 384"/>
                      <a:gd name="T1" fmla="*/ 0 h 550"/>
                      <a:gd name="T2" fmla="*/ 161 w 384"/>
                      <a:gd name="T3" fmla="*/ 73 h 550"/>
                      <a:gd name="T4" fmla="*/ 24 w 384"/>
                      <a:gd name="T5" fmla="*/ 271 h 550"/>
                      <a:gd name="T6" fmla="*/ 56 w 384"/>
                      <a:gd name="T7" fmla="*/ 540 h 550"/>
                      <a:gd name="T8" fmla="*/ 62 w 384"/>
                      <a:gd name="T9" fmla="*/ 549 h 550"/>
                      <a:gd name="T10" fmla="*/ 65 w 384"/>
                      <a:gd name="T11" fmla="*/ 548 h 550"/>
                      <a:gd name="T12" fmla="*/ 384 w 384"/>
                      <a:gd name="T13" fmla="*/ 366 h 550"/>
                      <a:gd name="T14" fmla="*/ 384 w 384"/>
                      <a:gd name="T15" fmla="*/ 0 h 5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84"/>
                      <a:gd name="T25" fmla="*/ 0 h 550"/>
                      <a:gd name="T26" fmla="*/ 384 w 384"/>
                      <a:gd name="T27" fmla="*/ 550 h 55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84" h="550">
                        <a:moveTo>
                          <a:pt x="384" y="0"/>
                        </a:moveTo>
                        <a:cubicBezTo>
                          <a:pt x="304" y="0"/>
                          <a:pt x="225" y="25"/>
                          <a:pt x="161" y="73"/>
                        </a:cubicBezTo>
                        <a:cubicBezTo>
                          <a:pt x="95" y="121"/>
                          <a:pt x="46" y="191"/>
                          <a:pt x="24" y="271"/>
                        </a:cubicBezTo>
                        <a:cubicBezTo>
                          <a:pt x="0" y="361"/>
                          <a:pt x="11" y="458"/>
                          <a:pt x="56" y="540"/>
                        </a:cubicBezTo>
                        <a:cubicBezTo>
                          <a:pt x="57" y="542"/>
                          <a:pt x="60" y="550"/>
                          <a:pt x="62" y="549"/>
                        </a:cubicBezTo>
                        <a:cubicBezTo>
                          <a:pt x="63" y="549"/>
                          <a:pt x="64" y="548"/>
                          <a:pt x="65" y="548"/>
                        </a:cubicBezTo>
                        <a:cubicBezTo>
                          <a:pt x="69" y="545"/>
                          <a:pt x="377" y="370"/>
                          <a:pt x="384" y="366"/>
                        </a:cubicBezTo>
                        <a:cubicBezTo>
                          <a:pt x="384" y="366"/>
                          <a:pt x="384" y="23"/>
                          <a:pt x="384" y="0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sp3d>
                    <a:bevelT w="57150" h="120650" prst="riblet"/>
                    <a:bevelB w="3175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de-DE" kern="0" dirty="0">
                      <a:solidFill>
                        <a:srgbClr val="000000"/>
                      </a:solidFill>
                      <a:latin typeface="Arial"/>
                      <a:ea typeface="微软雅黑"/>
                      <a:cs typeface="Arial"/>
                    </a:endParaRPr>
                  </a:p>
                </p:txBody>
              </p:sp>
            </p:grpSp>
            <p:sp>
              <p:nvSpPr>
                <p:cNvPr id="66" name="AutoShape 11">
                  <a:extLst>
                    <a:ext uri="{FF2B5EF4-FFF2-40B4-BE49-F238E27FC236}">
                      <a16:creationId xmlns:a16="http://schemas.microsoft.com/office/drawing/2014/main" id="{8FC51F23-E1F6-4DA7-9495-BF48C11CE3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6688" y="3597722"/>
                  <a:ext cx="418117" cy="781743"/>
                </a:xfrm>
                <a:custGeom>
                  <a:avLst/>
                  <a:gdLst>
                    <a:gd name="T0" fmla="*/ 1874044 w 21600"/>
                    <a:gd name="T1" fmla="*/ 0 h 21600"/>
                    <a:gd name="T2" fmla="*/ 548852 w 21600"/>
                    <a:gd name="T3" fmla="*/ 548852 h 21600"/>
                    <a:gd name="T4" fmla="*/ 0 w 21600"/>
                    <a:gd name="T5" fmla="*/ 1874044 h 21600"/>
                    <a:gd name="T6" fmla="*/ 548852 w 21600"/>
                    <a:gd name="T7" fmla="*/ 3199236 h 21600"/>
                    <a:gd name="T8" fmla="*/ 1874044 w 21600"/>
                    <a:gd name="T9" fmla="*/ 3748088 h 21600"/>
                    <a:gd name="T10" fmla="*/ 3199235 w 21600"/>
                    <a:gd name="T11" fmla="*/ 3199236 h 21600"/>
                    <a:gd name="T12" fmla="*/ 3748087 w 21600"/>
                    <a:gd name="T13" fmla="*/ 1874044 h 21600"/>
                    <a:gd name="T14" fmla="*/ 3199235 w 21600"/>
                    <a:gd name="T15" fmla="*/ 548852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3 w 21600"/>
                    <a:gd name="T25" fmla="*/ 3163 h 21600"/>
                    <a:gd name="T26" fmla="*/ 18437 w 21600"/>
                    <a:gd name="T27" fmla="*/ 18437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63" y="10800"/>
                      </a:moveTo>
                      <a:cubicBezTo>
                        <a:pt x="563" y="16454"/>
                        <a:pt x="5146" y="21037"/>
                        <a:pt x="10800" y="21037"/>
                      </a:cubicBezTo>
                      <a:cubicBezTo>
                        <a:pt x="16454" y="21037"/>
                        <a:pt x="21037" y="16454"/>
                        <a:pt x="21037" y="10800"/>
                      </a:cubicBezTo>
                      <a:cubicBezTo>
                        <a:pt x="21037" y="5146"/>
                        <a:pt x="16454" y="563"/>
                        <a:pt x="10800" y="563"/>
                      </a:cubicBezTo>
                      <a:cubicBezTo>
                        <a:pt x="5146" y="563"/>
                        <a:pt x="563" y="5146"/>
                        <a:pt x="563" y="1080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9525" algn="ctr">
                  <a:noFill/>
                  <a:round/>
                  <a:headEnd/>
                  <a:tailEnd/>
                </a:ln>
                <a:sp3d>
                  <a:bevelT w="57150" h="120650" prst="riblet"/>
                  <a:bevelB w="31750"/>
                </a:sp3d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 kern="0">
                    <a:solidFill>
                      <a:srgbClr val="000000"/>
                    </a:solidFill>
                    <a:latin typeface="Arial"/>
                    <a:ea typeface="微软雅黑"/>
                    <a:cs typeface="Arial"/>
                  </a:endParaRPr>
                </a:p>
              </p:txBody>
            </p:sp>
          </p:grpSp>
          <p:grpSp>
            <p:nvGrpSpPr>
              <p:cNvPr id="55" name="Gruppieren 4">
                <a:extLst>
                  <a:ext uri="{FF2B5EF4-FFF2-40B4-BE49-F238E27FC236}">
                    <a16:creationId xmlns:a16="http://schemas.microsoft.com/office/drawing/2014/main" id="{04A410BD-279B-4CF5-AE90-12EF6BE62CCD}"/>
                  </a:ext>
                </a:extLst>
              </p:cNvPr>
              <p:cNvGrpSpPr/>
              <p:nvPr/>
            </p:nvGrpSpPr>
            <p:grpSpPr>
              <a:xfrm>
                <a:off x="6456040" y="2268274"/>
                <a:ext cx="2496887" cy="2449333"/>
                <a:chOff x="2706688" y="2170112"/>
                <a:chExt cx="3751269" cy="3679824"/>
              </a:xfrm>
              <a:scene3d>
                <a:camera prst="isometricOffAxis1Top"/>
                <a:lightRig rig="flat" dir="t"/>
              </a:scene3d>
            </p:grpSpPr>
            <p:sp>
              <p:nvSpPr>
                <p:cNvPr id="58" name="Oval 2">
                  <a:extLst>
                    <a:ext uri="{FF2B5EF4-FFF2-40B4-BE49-F238E27FC236}">
                      <a16:creationId xmlns:a16="http://schemas.microsoft.com/office/drawing/2014/main" id="{9B75F9D2-118F-457B-B9F9-F42EEDA314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4789" y="3607247"/>
                  <a:ext cx="418117" cy="781743"/>
                </a:xfrm>
                <a:prstGeom prst="ellipse">
                  <a:avLst/>
                </a:prstGeom>
                <a:solidFill>
                  <a:srgbClr val="FFE4B2"/>
                </a:solidFill>
                <a:ln w="9525" algn="ctr">
                  <a:noFill/>
                  <a:round/>
                  <a:headEnd/>
                  <a:tailEnd/>
                </a:ln>
                <a:sp3d>
                  <a:bevelT w="57150" h="120650" prst="riblet"/>
                  <a:bevelB w="31750"/>
                </a:sp3d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 kern="0">
                    <a:solidFill>
                      <a:srgbClr val="000000"/>
                    </a:solidFill>
                    <a:latin typeface="Arial"/>
                    <a:ea typeface="微软雅黑"/>
                    <a:cs typeface="Arial"/>
                  </a:endParaRPr>
                </a:p>
              </p:txBody>
            </p:sp>
            <p:grpSp>
              <p:nvGrpSpPr>
                <p:cNvPr id="59" name="Group 4">
                  <a:extLst>
                    <a:ext uri="{FF2B5EF4-FFF2-40B4-BE49-F238E27FC236}">
                      <a16:creationId xmlns:a16="http://schemas.microsoft.com/office/drawing/2014/main" id="{F7914CB8-1151-4309-979A-4A6207DF09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08282" y="2170112"/>
                  <a:ext cx="3749675" cy="3679824"/>
                  <a:chOff x="1967" y="1569"/>
                  <a:chExt cx="1812" cy="1751"/>
                </a:xfrm>
              </p:grpSpPr>
              <p:sp>
                <p:nvSpPr>
                  <p:cNvPr id="61" name="Freeform 5">
                    <a:extLst>
                      <a:ext uri="{FF2B5EF4-FFF2-40B4-BE49-F238E27FC236}">
                        <a16:creationId xmlns:a16="http://schemas.microsoft.com/office/drawing/2014/main" id="{1931A9E6-2FC1-41BD-9A7E-9F1C5FA606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2" y="1569"/>
                    <a:ext cx="907" cy="1297"/>
                  </a:xfrm>
                  <a:custGeom>
                    <a:avLst/>
                    <a:gdLst>
                      <a:gd name="T0" fmla="*/ 324 w 384"/>
                      <a:gd name="T1" fmla="*/ 185 h 549"/>
                      <a:gd name="T2" fmla="*/ 156 w 384"/>
                      <a:gd name="T3" fmla="*/ 33 h 549"/>
                      <a:gd name="T4" fmla="*/ 1 w 384"/>
                      <a:gd name="T5" fmla="*/ 0 h 549"/>
                      <a:gd name="T6" fmla="*/ 1 w 384"/>
                      <a:gd name="T7" fmla="*/ 363 h 549"/>
                      <a:gd name="T8" fmla="*/ 3 w 384"/>
                      <a:gd name="T9" fmla="*/ 367 h 549"/>
                      <a:gd name="T10" fmla="*/ 321 w 384"/>
                      <a:gd name="T11" fmla="*/ 548 h 549"/>
                      <a:gd name="T12" fmla="*/ 323 w 384"/>
                      <a:gd name="T13" fmla="*/ 549 h 549"/>
                      <a:gd name="T14" fmla="*/ 335 w 384"/>
                      <a:gd name="T15" fmla="*/ 527 h 549"/>
                      <a:gd name="T16" fmla="*/ 356 w 384"/>
                      <a:gd name="T17" fmla="*/ 256 h 549"/>
                      <a:gd name="T18" fmla="*/ 324 w 384"/>
                      <a:gd name="T19" fmla="*/ 185 h 54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84"/>
                      <a:gd name="T31" fmla="*/ 0 h 549"/>
                      <a:gd name="T32" fmla="*/ 384 w 384"/>
                      <a:gd name="T33" fmla="*/ 549 h 54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84" h="549">
                        <a:moveTo>
                          <a:pt x="324" y="185"/>
                        </a:moveTo>
                        <a:cubicBezTo>
                          <a:pt x="286" y="118"/>
                          <a:pt x="226" y="65"/>
                          <a:pt x="156" y="33"/>
                        </a:cubicBezTo>
                        <a:cubicBezTo>
                          <a:pt x="107" y="11"/>
                          <a:pt x="54" y="0"/>
                          <a:pt x="1" y="0"/>
                        </a:cubicBezTo>
                        <a:cubicBezTo>
                          <a:pt x="1" y="25"/>
                          <a:pt x="1" y="359"/>
                          <a:pt x="1" y="363"/>
                        </a:cubicBezTo>
                        <a:cubicBezTo>
                          <a:pt x="1" y="366"/>
                          <a:pt x="0" y="366"/>
                          <a:pt x="3" y="367"/>
                        </a:cubicBezTo>
                        <a:cubicBezTo>
                          <a:pt x="10" y="371"/>
                          <a:pt x="318" y="546"/>
                          <a:pt x="321" y="548"/>
                        </a:cubicBezTo>
                        <a:cubicBezTo>
                          <a:pt x="322" y="548"/>
                          <a:pt x="323" y="548"/>
                          <a:pt x="323" y="549"/>
                        </a:cubicBezTo>
                        <a:cubicBezTo>
                          <a:pt x="324" y="549"/>
                          <a:pt x="334" y="529"/>
                          <a:pt x="335" y="527"/>
                        </a:cubicBezTo>
                        <a:cubicBezTo>
                          <a:pt x="377" y="444"/>
                          <a:pt x="384" y="345"/>
                          <a:pt x="356" y="256"/>
                        </a:cubicBezTo>
                        <a:cubicBezTo>
                          <a:pt x="348" y="231"/>
                          <a:pt x="337" y="207"/>
                          <a:pt x="324" y="185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sp3d>
                    <a:bevelT w="57150" h="120650" prst="riblet"/>
                    <a:bevelB w="3175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de-DE" kern="0">
                      <a:solidFill>
                        <a:srgbClr val="000000"/>
                      </a:solidFill>
                      <a:latin typeface="Arial"/>
                      <a:ea typeface="微软雅黑"/>
                      <a:cs typeface="Arial"/>
                    </a:endParaRPr>
                  </a:p>
                </p:txBody>
              </p:sp>
              <p:sp>
                <p:nvSpPr>
                  <p:cNvPr id="62" name="Freeform 6">
                    <a:extLst>
                      <a:ext uri="{FF2B5EF4-FFF2-40B4-BE49-F238E27FC236}">
                        <a16:creationId xmlns:a16="http://schemas.microsoft.com/office/drawing/2014/main" id="{D6AE3E35-09DA-4240-A99E-1FAB266FD8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13" y="2436"/>
                    <a:ext cx="1522" cy="884"/>
                  </a:xfrm>
                  <a:custGeom>
                    <a:avLst/>
                    <a:gdLst>
                      <a:gd name="T0" fmla="*/ 323 w 644"/>
                      <a:gd name="T1" fmla="*/ 0 h 374"/>
                      <a:gd name="T2" fmla="*/ 0 w 644"/>
                      <a:gd name="T3" fmla="*/ 184 h 374"/>
                      <a:gd name="T4" fmla="*/ 170 w 644"/>
                      <a:gd name="T5" fmla="*/ 334 h 374"/>
                      <a:gd name="T6" fmla="*/ 407 w 644"/>
                      <a:gd name="T7" fmla="*/ 356 h 374"/>
                      <a:gd name="T8" fmla="*/ 604 w 644"/>
                      <a:gd name="T9" fmla="*/ 238 h 374"/>
                      <a:gd name="T10" fmla="*/ 644 w 644"/>
                      <a:gd name="T11" fmla="*/ 182 h 374"/>
                      <a:gd name="T12" fmla="*/ 323 w 644"/>
                      <a:gd name="T13" fmla="*/ 0 h 37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44"/>
                      <a:gd name="T22" fmla="*/ 0 h 374"/>
                      <a:gd name="T23" fmla="*/ 644 w 644"/>
                      <a:gd name="T24" fmla="*/ 374 h 37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44" h="374">
                        <a:moveTo>
                          <a:pt x="323" y="0"/>
                        </a:moveTo>
                        <a:cubicBezTo>
                          <a:pt x="302" y="12"/>
                          <a:pt x="6" y="180"/>
                          <a:pt x="0" y="184"/>
                        </a:cubicBezTo>
                        <a:cubicBezTo>
                          <a:pt x="39" y="250"/>
                          <a:pt x="100" y="303"/>
                          <a:pt x="170" y="334"/>
                        </a:cubicBezTo>
                        <a:cubicBezTo>
                          <a:pt x="244" y="367"/>
                          <a:pt x="328" y="374"/>
                          <a:pt x="407" y="356"/>
                        </a:cubicBezTo>
                        <a:cubicBezTo>
                          <a:pt x="483" y="339"/>
                          <a:pt x="552" y="297"/>
                          <a:pt x="604" y="238"/>
                        </a:cubicBezTo>
                        <a:cubicBezTo>
                          <a:pt x="619" y="221"/>
                          <a:pt x="632" y="202"/>
                          <a:pt x="644" y="182"/>
                        </a:cubicBezTo>
                        <a:cubicBezTo>
                          <a:pt x="622" y="170"/>
                          <a:pt x="329" y="3"/>
                          <a:pt x="323" y="0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sp3d>
                    <a:bevelT w="57150" h="120650" prst="riblet"/>
                    <a:bevelB w="3175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de-DE" kern="0">
                      <a:solidFill>
                        <a:srgbClr val="000000"/>
                      </a:solidFill>
                      <a:latin typeface="Arial"/>
                      <a:ea typeface="微软雅黑"/>
                      <a:cs typeface="Arial"/>
                    </a:endParaRPr>
                  </a:p>
                </p:txBody>
              </p:sp>
              <p:sp>
                <p:nvSpPr>
                  <p:cNvPr id="63" name="Freeform 7">
                    <a:extLst>
                      <a:ext uri="{FF2B5EF4-FFF2-40B4-BE49-F238E27FC236}">
                        <a16:creationId xmlns:a16="http://schemas.microsoft.com/office/drawing/2014/main" id="{34360317-639C-4E71-B81A-D84530B44E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7" y="1569"/>
                    <a:ext cx="907" cy="1300"/>
                  </a:xfrm>
                  <a:custGeom>
                    <a:avLst/>
                    <a:gdLst>
                      <a:gd name="T0" fmla="*/ 384 w 384"/>
                      <a:gd name="T1" fmla="*/ 0 h 550"/>
                      <a:gd name="T2" fmla="*/ 161 w 384"/>
                      <a:gd name="T3" fmla="*/ 73 h 550"/>
                      <a:gd name="T4" fmla="*/ 24 w 384"/>
                      <a:gd name="T5" fmla="*/ 271 h 550"/>
                      <a:gd name="T6" fmla="*/ 56 w 384"/>
                      <a:gd name="T7" fmla="*/ 540 h 550"/>
                      <a:gd name="T8" fmla="*/ 62 w 384"/>
                      <a:gd name="T9" fmla="*/ 549 h 550"/>
                      <a:gd name="T10" fmla="*/ 65 w 384"/>
                      <a:gd name="T11" fmla="*/ 548 h 550"/>
                      <a:gd name="T12" fmla="*/ 384 w 384"/>
                      <a:gd name="T13" fmla="*/ 366 h 550"/>
                      <a:gd name="T14" fmla="*/ 384 w 384"/>
                      <a:gd name="T15" fmla="*/ 0 h 5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84"/>
                      <a:gd name="T25" fmla="*/ 0 h 550"/>
                      <a:gd name="T26" fmla="*/ 384 w 384"/>
                      <a:gd name="T27" fmla="*/ 550 h 55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84" h="550">
                        <a:moveTo>
                          <a:pt x="384" y="0"/>
                        </a:moveTo>
                        <a:cubicBezTo>
                          <a:pt x="304" y="0"/>
                          <a:pt x="225" y="25"/>
                          <a:pt x="161" y="73"/>
                        </a:cubicBezTo>
                        <a:cubicBezTo>
                          <a:pt x="95" y="121"/>
                          <a:pt x="46" y="191"/>
                          <a:pt x="24" y="271"/>
                        </a:cubicBezTo>
                        <a:cubicBezTo>
                          <a:pt x="0" y="361"/>
                          <a:pt x="11" y="458"/>
                          <a:pt x="56" y="540"/>
                        </a:cubicBezTo>
                        <a:cubicBezTo>
                          <a:pt x="57" y="542"/>
                          <a:pt x="60" y="550"/>
                          <a:pt x="62" y="549"/>
                        </a:cubicBezTo>
                        <a:cubicBezTo>
                          <a:pt x="63" y="549"/>
                          <a:pt x="64" y="548"/>
                          <a:pt x="65" y="548"/>
                        </a:cubicBezTo>
                        <a:cubicBezTo>
                          <a:pt x="69" y="545"/>
                          <a:pt x="377" y="370"/>
                          <a:pt x="384" y="366"/>
                        </a:cubicBezTo>
                        <a:cubicBezTo>
                          <a:pt x="384" y="366"/>
                          <a:pt x="384" y="23"/>
                          <a:pt x="384" y="0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sp3d>
                    <a:bevelT w="57150" h="120650" prst="riblet"/>
                    <a:bevelB w="3175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de-DE" kern="0">
                      <a:solidFill>
                        <a:srgbClr val="000000"/>
                      </a:solidFill>
                      <a:latin typeface="Arial"/>
                      <a:ea typeface="微软雅黑"/>
                      <a:cs typeface="Arial"/>
                    </a:endParaRPr>
                  </a:p>
                </p:txBody>
              </p:sp>
            </p:grpSp>
            <p:sp>
              <p:nvSpPr>
                <p:cNvPr id="60" name="AutoShape 11">
                  <a:extLst>
                    <a:ext uri="{FF2B5EF4-FFF2-40B4-BE49-F238E27FC236}">
                      <a16:creationId xmlns:a16="http://schemas.microsoft.com/office/drawing/2014/main" id="{DBE8BAE7-A817-4234-9F9C-B86155C24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6688" y="3597722"/>
                  <a:ext cx="418116" cy="781743"/>
                </a:xfrm>
                <a:custGeom>
                  <a:avLst/>
                  <a:gdLst>
                    <a:gd name="T0" fmla="*/ 1874044 w 21600"/>
                    <a:gd name="T1" fmla="*/ 0 h 21600"/>
                    <a:gd name="T2" fmla="*/ 548852 w 21600"/>
                    <a:gd name="T3" fmla="*/ 548852 h 21600"/>
                    <a:gd name="T4" fmla="*/ 0 w 21600"/>
                    <a:gd name="T5" fmla="*/ 1874044 h 21600"/>
                    <a:gd name="T6" fmla="*/ 548852 w 21600"/>
                    <a:gd name="T7" fmla="*/ 3199236 h 21600"/>
                    <a:gd name="T8" fmla="*/ 1874044 w 21600"/>
                    <a:gd name="T9" fmla="*/ 3748088 h 21600"/>
                    <a:gd name="T10" fmla="*/ 3199235 w 21600"/>
                    <a:gd name="T11" fmla="*/ 3199236 h 21600"/>
                    <a:gd name="T12" fmla="*/ 3748087 w 21600"/>
                    <a:gd name="T13" fmla="*/ 1874044 h 21600"/>
                    <a:gd name="T14" fmla="*/ 3199235 w 21600"/>
                    <a:gd name="T15" fmla="*/ 548852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3 w 21600"/>
                    <a:gd name="T25" fmla="*/ 3163 h 21600"/>
                    <a:gd name="T26" fmla="*/ 18437 w 21600"/>
                    <a:gd name="T27" fmla="*/ 18437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63" y="10800"/>
                      </a:moveTo>
                      <a:cubicBezTo>
                        <a:pt x="563" y="16454"/>
                        <a:pt x="5146" y="21037"/>
                        <a:pt x="10800" y="21037"/>
                      </a:cubicBezTo>
                      <a:cubicBezTo>
                        <a:pt x="16454" y="21037"/>
                        <a:pt x="21037" y="16454"/>
                        <a:pt x="21037" y="10800"/>
                      </a:cubicBezTo>
                      <a:cubicBezTo>
                        <a:pt x="21037" y="5146"/>
                        <a:pt x="16454" y="563"/>
                        <a:pt x="10800" y="563"/>
                      </a:cubicBezTo>
                      <a:cubicBezTo>
                        <a:pt x="5146" y="563"/>
                        <a:pt x="563" y="5146"/>
                        <a:pt x="563" y="1080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9525" algn="ctr">
                  <a:noFill/>
                  <a:round/>
                  <a:headEnd/>
                  <a:tailEnd/>
                </a:ln>
                <a:sp3d>
                  <a:bevelT w="57150" h="120650" prst="riblet"/>
                  <a:bevelB w="31750"/>
                </a:sp3d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 kern="0">
                    <a:solidFill>
                      <a:srgbClr val="000000"/>
                    </a:solidFill>
                    <a:latin typeface="Arial"/>
                    <a:ea typeface="微软雅黑"/>
                    <a:cs typeface="Arial"/>
                  </a:endParaRPr>
                </a:p>
              </p:txBody>
            </p:sp>
          </p:grpSp>
          <p:sp>
            <p:nvSpPr>
              <p:cNvPr id="56" name="Bogen 48">
                <a:extLst>
                  <a:ext uri="{FF2B5EF4-FFF2-40B4-BE49-F238E27FC236}">
                    <a16:creationId xmlns:a16="http://schemas.microsoft.com/office/drawing/2014/main" id="{770222D2-98F7-4D7C-8760-A821640BEF86}"/>
                  </a:ext>
                </a:extLst>
              </p:cNvPr>
              <p:cNvSpPr/>
              <p:nvPr/>
            </p:nvSpPr>
            <p:spPr bwMode="auto">
              <a:xfrm rot="20700000">
                <a:off x="3775195" y="3429113"/>
                <a:ext cx="1465263" cy="838200"/>
              </a:xfrm>
              <a:prstGeom prst="arc">
                <a:avLst>
                  <a:gd name="adj1" fmla="val 10420500"/>
                  <a:gd name="adj2" fmla="val 20929560"/>
                </a:avLst>
              </a:prstGeom>
              <a:noFill/>
              <a:ln w="28575" cap="flat" cmpd="sng" algn="ctr">
                <a:solidFill>
                  <a:srgbClr val="00ADCC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F5233"/>
                  </a:buClr>
                  <a:buSzPct val="120000"/>
                  <a:buFontTx/>
                  <a:buChar char="•"/>
                  <a:defRPr/>
                </a:pPr>
                <a:endParaRPr lang="zh-CN" altLang="zh-CN" sz="1600" kern="0">
                  <a:solidFill>
                    <a:srgbClr val="0097B5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7" name="Bogen 51">
                <a:extLst>
                  <a:ext uri="{FF2B5EF4-FFF2-40B4-BE49-F238E27FC236}">
                    <a16:creationId xmlns:a16="http://schemas.microsoft.com/office/drawing/2014/main" id="{E8E2CCC4-6499-40B9-9403-FCACDD0E7CFA}"/>
                  </a:ext>
                </a:extLst>
              </p:cNvPr>
              <p:cNvSpPr/>
              <p:nvPr/>
            </p:nvSpPr>
            <p:spPr bwMode="auto">
              <a:xfrm rot="20700000">
                <a:off x="5765509" y="2773982"/>
                <a:ext cx="1466850" cy="839788"/>
              </a:xfrm>
              <a:prstGeom prst="arc">
                <a:avLst>
                  <a:gd name="adj1" fmla="val 10558273"/>
                  <a:gd name="adj2" fmla="val 191618"/>
                </a:avLst>
              </a:prstGeom>
              <a:noFill/>
              <a:ln w="28575" cap="flat" cmpd="sng" algn="ctr">
                <a:solidFill>
                  <a:srgbClr val="00ADCC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F5233"/>
                  </a:buClr>
                  <a:buSzPct val="120000"/>
                  <a:buFontTx/>
                  <a:buChar char="•"/>
                  <a:defRPr/>
                </a:pPr>
                <a:endParaRPr lang="zh-CN" altLang="zh-CN" sz="1600" kern="0">
                  <a:solidFill>
                    <a:srgbClr val="0097B5"/>
                  </a:solidFill>
                  <a:latin typeface="Arial"/>
                  <a:ea typeface="微软雅黑"/>
                </a:endParaRPr>
              </a:p>
            </p:txBody>
          </p:sp>
        </p:grpSp>
        <p:sp>
          <p:nvSpPr>
            <p:cNvPr id="46" name="文本框 38">
              <a:extLst>
                <a:ext uri="{FF2B5EF4-FFF2-40B4-BE49-F238E27FC236}">
                  <a16:creationId xmlns:a16="http://schemas.microsoft.com/office/drawing/2014/main" id="{6C932984-D2A5-4A60-978B-DA15F986A9B9}"/>
                </a:ext>
              </a:extLst>
            </p:cNvPr>
            <p:cNvSpPr txBox="1"/>
            <p:nvPr/>
          </p:nvSpPr>
          <p:spPr>
            <a:xfrm>
              <a:off x="3175447" y="4517797"/>
              <a:ext cx="2110199" cy="451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>
                  <a:latin typeface="DFKai-SB" panose="03000509000000000000" pitchFamily="65" charset="-120"/>
                  <a:ea typeface="DFKai-SB" panose="03000509000000000000" pitchFamily="65" charset="-120"/>
                </a:rPr>
                <a:t>文化的多樣性</a:t>
              </a:r>
              <a:endParaRPr lang="zh-CN" altLang="en-US" sz="2000" dirty="0"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47" name="文本框 39">
              <a:extLst>
                <a:ext uri="{FF2B5EF4-FFF2-40B4-BE49-F238E27FC236}">
                  <a16:creationId xmlns:a16="http://schemas.microsoft.com/office/drawing/2014/main" id="{556FBFDA-1764-4FE6-85A7-D36B60D743BA}"/>
                </a:ext>
              </a:extLst>
            </p:cNvPr>
            <p:cNvSpPr txBox="1"/>
            <p:nvPr/>
          </p:nvSpPr>
          <p:spPr>
            <a:xfrm>
              <a:off x="5202302" y="3867844"/>
              <a:ext cx="1830214" cy="48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latin typeface="DFKai-SB" panose="03000509000000000000" pitchFamily="65" charset="-120"/>
                  <a:ea typeface="DFKai-SB" panose="03000509000000000000" pitchFamily="65" charset="-120"/>
                </a:rPr>
                <a:t>文化交流</a:t>
              </a:r>
            </a:p>
          </p:txBody>
        </p:sp>
        <p:sp>
          <p:nvSpPr>
            <p:cNvPr id="48" name="文本框 40">
              <a:extLst>
                <a:ext uri="{FF2B5EF4-FFF2-40B4-BE49-F238E27FC236}">
                  <a16:creationId xmlns:a16="http://schemas.microsoft.com/office/drawing/2014/main" id="{87236C4B-B9C8-4F83-BCFB-EF983CECE157}"/>
                </a:ext>
              </a:extLst>
            </p:cNvPr>
            <p:cNvSpPr txBox="1"/>
            <p:nvPr/>
          </p:nvSpPr>
          <p:spPr>
            <a:xfrm>
              <a:off x="3832585" y="2875425"/>
              <a:ext cx="787383" cy="416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DFKai-SB" panose="03000509000000000000" pitchFamily="65" charset="-120"/>
                  <a:ea typeface="DFKai-SB" panose="03000509000000000000" pitchFamily="65" charset="-120"/>
                </a:rPr>
                <a:t>促進</a:t>
              </a:r>
            </a:p>
          </p:txBody>
        </p:sp>
        <p:sp>
          <p:nvSpPr>
            <p:cNvPr id="49" name="文本框 41">
              <a:extLst>
                <a:ext uri="{FF2B5EF4-FFF2-40B4-BE49-F238E27FC236}">
                  <a16:creationId xmlns:a16="http://schemas.microsoft.com/office/drawing/2014/main" id="{1FD19C45-29DE-4219-B6B7-6A564C05E854}"/>
                </a:ext>
              </a:extLst>
            </p:cNvPr>
            <p:cNvSpPr txBox="1"/>
            <p:nvPr/>
          </p:nvSpPr>
          <p:spPr>
            <a:xfrm>
              <a:off x="7107473" y="3109667"/>
              <a:ext cx="1830214" cy="797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>
                  <a:latin typeface="DFKai-SB" panose="03000509000000000000" pitchFamily="65" charset="-120"/>
                  <a:ea typeface="DFKai-SB" panose="03000509000000000000" pitchFamily="65" charset="-120"/>
                </a:rPr>
                <a:t>文化發展與創新</a:t>
              </a:r>
            </a:p>
          </p:txBody>
        </p:sp>
        <p:sp>
          <p:nvSpPr>
            <p:cNvPr id="50" name="文本框 42">
              <a:extLst>
                <a:ext uri="{FF2B5EF4-FFF2-40B4-BE49-F238E27FC236}">
                  <a16:creationId xmlns:a16="http://schemas.microsoft.com/office/drawing/2014/main" id="{B109ED52-D680-4D58-BCBF-26BE6B976A2E}"/>
                </a:ext>
              </a:extLst>
            </p:cNvPr>
            <p:cNvSpPr txBox="1"/>
            <p:nvPr/>
          </p:nvSpPr>
          <p:spPr>
            <a:xfrm>
              <a:off x="6096000" y="2204864"/>
              <a:ext cx="1090742" cy="416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DFKai-SB" panose="03000509000000000000" pitchFamily="65" charset="-120"/>
                  <a:ea typeface="DFKai-SB" panose="03000509000000000000" pitchFamily="65" charset="-120"/>
                </a:rPr>
                <a:t>推動</a:t>
              </a:r>
            </a:p>
          </p:txBody>
        </p:sp>
        <p:sp>
          <p:nvSpPr>
            <p:cNvPr id="51" name="Bogen 48">
              <a:extLst>
                <a:ext uri="{FF2B5EF4-FFF2-40B4-BE49-F238E27FC236}">
                  <a16:creationId xmlns:a16="http://schemas.microsoft.com/office/drawing/2014/main" id="{B1C18360-9E37-4118-A5CB-3B97F51EDF89}"/>
                </a:ext>
              </a:extLst>
            </p:cNvPr>
            <p:cNvSpPr/>
            <p:nvPr/>
          </p:nvSpPr>
          <p:spPr bwMode="auto">
            <a:xfrm rot="20700000" flipV="1">
              <a:off x="5394220" y="4064825"/>
              <a:ext cx="2968492" cy="1132846"/>
            </a:xfrm>
            <a:prstGeom prst="arc">
              <a:avLst>
                <a:gd name="adj1" fmla="val 11302420"/>
                <a:gd name="adj2" fmla="val 349665"/>
              </a:avLst>
            </a:prstGeom>
            <a:noFill/>
            <a:ln w="28575" cap="flat" cmpd="sng" algn="ctr">
              <a:solidFill>
                <a:srgbClr val="00ADCC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5233"/>
                </a:buClr>
                <a:buSzPct val="120000"/>
                <a:buFontTx/>
                <a:buChar char="•"/>
                <a:defRPr/>
              </a:pPr>
              <a:endParaRPr lang="zh-CN" altLang="zh-CN" sz="1600" kern="0">
                <a:solidFill>
                  <a:srgbClr val="0097B5"/>
                </a:solidFill>
                <a:latin typeface="Arial"/>
                <a:ea typeface="微软雅黑"/>
              </a:endParaRPr>
            </a:p>
          </p:txBody>
        </p:sp>
        <p:sp>
          <p:nvSpPr>
            <p:cNvPr id="52" name="文本框 44">
              <a:extLst>
                <a:ext uri="{FF2B5EF4-FFF2-40B4-BE49-F238E27FC236}">
                  <a16:creationId xmlns:a16="http://schemas.microsoft.com/office/drawing/2014/main" id="{B6195204-7840-4849-8D62-682F37BBD747}"/>
                </a:ext>
              </a:extLst>
            </p:cNvPr>
            <p:cNvSpPr txBox="1"/>
            <p:nvPr/>
          </p:nvSpPr>
          <p:spPr>
            <a:xfrm>
              <a:off x="7320136" y="5013177"/>
              <a:ext cx="1090742" cy="48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latin typeface="DFKai-SB" panose="03000509000000000000" pitchFamily="65" charset="-120"/>
                  <a:ea typeface="DFKai-SB" panose="03000509000000000000" pitchFamily="65" charset="-120"/>
                </a:rPr>
                <a:t>推動</a:t>
              </a:r>
            </a:p>
          </p:txBody>
        </p:sp>
      </p:grpSp>
      <p:sp>
        <p:nvSpPr>
          <p:cNvPr id="39" name="内容占位符 2">
            <a:extLst>
              <a:ext uri="{FF2B5EF4-FFF2-40B4-BE49-F238E27FC236}">
                <a16:creationId xmlns:a16="http://schemas.microsoft.com/office/drawing/2014/main" id="{42AD4C78-4F3C-4D91-8682-9089C6BBA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152" y="1581305"/>
            <a:ext cx="4614263" cy="406275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香港</a:t>
            </a:r>
            <a:r>
              <a:rPr lang="zh-TW" altLang="en-US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人認同中華優秀傳統文化</a:t>
            </a:r>
            <a:r>
              <a:rPr lang="zh-CN" altLang="en-US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，又包容、吸納外來文化</a:t>
            </a:r>
            <a:endParaRPr lang="en-US" altLang="zh-TW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zh-TW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香港文化</a:t>
            </a:r>
            <a:r>
              <a:rPr lang="zh-CN" altLang="en-US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兼收並蓄，在與外來文化的碰撞、交流中促進了自身文化的發展</a:t>
            </a:r>
            <a:endParaRPr lang="en-US" altLang="zh-CN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9257" y="4410025"/>
            <a:ext cx="6329344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香港文化造就了港人勤勞、務實、自信、堅忍、包容、誠信、創新、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勇於接受</a:t>
            </a:r>
            <a:r>
              <a:rPr lang="zh-CN" altLang="en-US" sz="2800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挑戰的精神品格，推動了香港文化的繁榮，促進了香港經濟社會的進步</a:t>
            </a:r>
            <a:endParaRPr lang="en-US" altLang="zh-CN" sz="2800" dirty="0"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" name="Rectangle: Top Corners Rounded 3">
            <a:extLst>
              <a:ext uri="{FF2B5EF4-FFF2-40B4-BE49-F238E27FC236}">
                <a16:creationId xmlns:a16="http://schemas.microsoft.com/office/drawing/2014/main" id="{3D9CF4A3-E4C6-4B2F-BF3F-98D704A84291}"/>
              </a:ext>
            </a:extLst>
          </p:cNvPr>
          <p:cNvSpPr/>
          <p:nvPr/>
        </p:nvSpPr>
        <p:spPr>
          <a:xfrm rot="16200000">
            <a:off x="11078112" y="784802"/>
            <a:ext cx="1711737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id="{F022E12D-BECA-4C08-9254-76EB356B8447}"/>
              </a:ext>
            </a:extLst>
          </p:cNvPr>
          <p:cNvSpPr txBox="1"/>
          <p:nvPr/>
        </p:nvSpPr>
        <p:spPr>
          <a:xfrm>
            <a:off x="11675960" y="232456"/>
            <a:ext cx="5109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課後活動</a:t>
            </a:r>
            <a:endParaRPr lang="en-HK" altLang="zh-TW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94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834100" y="1852097"/>
            <a:ext cx="9054676" cy="155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TW" altLang="en-US" sz="3600" dirty="0">
                <a:solidFill>
                  <a:srgbClr val="3F5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香港的多元文化如何推動香港進步？</a:t>
            </a:r>
            <a:endParaRPr lang="en-HK" dirty="0">
              <a:noFill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A226B0-5BA6-4A04-BFDF-F3CBF4EB8908}"/>
              </a:ext>
            </a:extLst>
          </p:cNvPr>
          <p:cNvSpPr txBox="1">
            <a:spLocks/>
          </p:cNvSpPr>
          <p:nvPr/>
        </p:nvSpPr>
        <p:spPr>
          <a:xfrm>
            <a:off x="423553" y="4096872"/>
            <a:ext cx="11344894" cy="935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3594C9F-71E6-4208-9D0F-81CA1E1E2913}"/>
              </a:ext>
            </a:extLst>
          </p:cNvPr>
          <p:cNvSpPr/>
          <p:nvPr/>
        </p:nvSpPr>
        <p:spPr>
          <a:xfrm rot="16200000">
            <a:off x="11106475" y="761506"/>
            <a:ext cx="1665144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226DFB-E928-42E0-A688-349A61A9365D}"/>
              </a:ext>
            </a:extLst>
          </p:cNvPr>
          <p:cNvSpPr txBox="1"/>
          <p:nvPr/>
        </p:nvSpPr>
        <p:spPr>
          <a:xfrm>
            <a:off x="11681026" y="232456"/>
            <a:ext cx="5109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課後活動</a:t>
            </a:r>
            <a:endParaRPr lang="en-HK" altLang="zh-TW" sz="2400" b="1" dirty="0">
              <a:solidFill>
                <a:schemeClr val="bg1"/>
              </a:solidFill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D42C0271-168A-4ED5-88E3-C168064E09AB}"/>
              </a:ext>
            </a:extLst>
          </p:cNvPr>
          <p:cNvSpPr/>
          <p:nvPr/>
        </p:nvSpPr>
        <p:spPr>
          <a:xfrm>
            <a:off x="8020160" y="3788440"/>
            <a:ext cx="1675350" cy="15523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完成</a:t>
            </a:r>
            <a:endParaRPr lang="en-HK" altLang="zh-TW" sz="2400" b="1" dirty="0"/>
          </a:p>
          <a:p>
            <a:pPr algn="ctr"/>
            <a:r>
              <a:rPr lang="zh-TW" altLang="en-US" sz="2400" b="1" dirty="0"/>
              <a:t>課後工作紙</a:t>
            </a:r>
            <a:endParaRPr lang="en-HK" sz="2400" b="1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D465B73-2746-4D4A-88DD-1B466AE50F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8776" y="3903253"/>
            <a:ext cx="1273817" cy="127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38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382105" y="1470211"/>
            <a:ext cx="11587076" cy="5037795"/>
          </a:xfrm>
          <a:prstGeom prst="roundRect">
            <a:avLst/>
          </a:prstGeom>
          <a:solidFill>
            <a:srgbClr val="FCE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梁祝</a:t>
            </a: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為</a:t>
            </a:r>
            <a:r>
              <a:rPr lang="zh-TW" alt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中國四大民間傳說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之一，</a:t>
            </a: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年被列入為第一批</a:t>
            </a:r>
            <a:r>
              <a:rPr lang="zh-TW" alt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國家級非物質文化遺產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名錄。</a:t>
            </a:r>
            <a:endParaRPr lang="en-US" altLang="zh-TW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香港的創作人及藝術家等以</a:t>
            </a:r>
            <a:r>
              <a:rPr lang="zh-TW" alt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多元代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的演繹方式創作出具</a:t>
            </a:r>
            <a:r>
              <a:rPr lang="zh-TW" alt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不同藝術風格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梁祝</a:t>
            </a: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。</a:t>
            </a:r>
            <a:endParaRPr lang="en-US" altLang="zh-TW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香港武俠小說從</a:t>
            </a:r>
            <a:r>
              <a:rPr lang="zh-TW" alt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中國歷史文化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中選取素材。</a:t>
            </a:r>
            <a:endParaRPr lang="en-US" altLang="zh-TW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</a:t>
            </a: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世紀</a:t>
            </a: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年代，新派武俠小說在香港誕生以來，受到讀者歡迎，在</a:t>
            </a:r>
            <a:r>
              <a:rPr lang="zh-TW" alt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華人世界影響甚巨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zh-TW" altLang="en-US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73694E1-613D-49F6-9E42-653E9CF4D41D}"/>
              </a:ext>
            </a:extLst>
          </p:cNvPr>
          <p:cNvSpPr/>
          <p:nvPr/>
        </p:nvSpPr>
        <p:spPr>
          <a:xfrm>
            <a:off x="1466849" y="537882"/>
            <a:ext cx="2876551" cy="929717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/>
              <a:t>本課總結</a:t>
            </a:r>
            <a:endParaRPr lang="en-HK" sz="48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A226B0-5BA6-4A04-BFDF-F3CBF4EB8908}"/>
              </a:ext>
            </a:extLst>
          </p:cNvPr>
          <p:cNvSpPr txBox="1">
            <a:spLocks/>
          </p:cNvSpPr>
          <p:nvPr/>
        </p:nvSpPr>
        <p:spPr>
          <a:xfrm>
            <a:off x="423553" y="4096872"/>
            <a:ext cx="11344894" cy="935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A262A-7F70-4A06-9D7A-3DCAF9EC18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631" y="676275"/>
            <a:ext cx="717026" cy="7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9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382105" y="1162351"/>
            <a:ext cx="10906005" cy="4533298"/>
          </a:xfrm>
          <a:prstGeom prst="roundRect">
            <a:avLst/>
          </a:prstGeom>
          <a:solidFill>
            <a:srgbClr val="FCE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ts val="66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香港中式長衫和製作技術在香港已有近百年歷史</a:t>
            </a:r>
          </a:p>
          <a:p>
            <a:pPr marL="571500" indent="-571500" algn="just">
              <a:lnSpc>
                <a:spcPts val="66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香港服裝設計師在這一傳統工藝加入時尚元素，在裁剪、配飾、布料和款式等方面加入新元素，既富傳統特色，又能躋身於國際時尚領域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A226B0-5BA6-4A04-BFDF-F3CBF4EB8908}"/>
              </a:ext>
            </a:extLst>
          </p:cNvPr>
          <p:cNvSpPr txBox="1">
            <a:spLocks/>
          </p:cNvSpPr>
          <p:nvPr/>
        </p:nvSpPr>
        <p:spPr>
          <a:xfrm>
            <a:off x="423553" y="4096872"/>
            <a:ext cx="11344894" cy="935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205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EE6A-B2D1-2146-8CCB-A306E828C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9" y="286740"/>
            <a:ext cx="2383730" cy="67077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+mn-ea"/>
                <a:ea typeface="+mn-ea"/>
              </a:rPr>
              <a:t>探究問題</a:t>
            </a:r>
            <a:endParaRPr lang="en-US" sz="4000" dirty="0">
              <a:latin typeface="+mn-ea"/>
              <a:ea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B448B0-0DD6-468F-B3EB-FB5DFECB38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676" y="1328596"/>
            <a:ext cx="1275615" cy="127561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E465B4-D929-44F8-9F17-0C907EC8CAE6}"/>
              </a:ext>
            </a:extLst>
          </p:cNvPr>
          <p:cNvSpPr txBox="1">
            <a:spLocks/>
          </p:cNvSpPr>
          <p:nvPr/>
        </p:nvSpPr>
        <p:spPr>
          <a:xfrm>
            <a:off x="189789" y="950889"/>
            <a:ext cx="11615930" cy="5431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</a:rPr>
              <a:t>香港多元文化的特徵對香港社會的積極意義</a:t>
            </a: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altLang="zh-TW" sz="36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</a:rPr>
              <a:t>文化多樣性：飲食、宗教、建築、藝術節目、旅遊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altLang="zh-TW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</a:rPr>
              <a:t>立足傳統和推陳出新：電視、小說、時裝、服飾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altLang="zh-TW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促進不同族裔融和共處：香港人口構成、語言、宗教、飲食文化、衣服文化</a:t>
            </a:r>
            <a:endParaRPr lang="en-US" altLang="zh-TW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培養世界視野的公民素質：弘揚中國傳統思想、學習國學</a:t>
            </a:r>
            <a:r>
              <a:rPr lang="en-US" altLang="zh-TW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</a:t>
            </a:r>
            <a:r>
              <a:rPr lang="zh-TW" alt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儒家思想、推動保育、發揮香港在國家在開放的角色</a:t>
            </a:r>
          </a:p>
        </p:txBody>
      </p:sp>
    </p:spTree>
    <p:extLst>
      <p:ext uri="{BB962C8B-B14F-4D97-AF65-F5344CB8AC3E}">
        <p14:creationId xmlns:p14="http://schemas.microsoft.com/office/powerpoint/2010/main" val="3449069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3B9AE9-1AEB-4BD3-99A9-647F2F8332AB}"/>
              </a:ext>
            </a:extLst>
          </p:cNvPr>
          <p:cNvSpPr/>
          <p:nvPr/>
        </p:nvSpPr>
        <p:spPr>
          <a:xfrm>
            <a:off x="382106" y="228257"/>
            <a:ext cx="2783125" cy="7564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參考資料</a:t>
            </a:r>
            <a:endParaRPr lang="en-HK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620AE8D-BDEB-4C46-9651-5CB5FC1F3CEE}"/>
              </a:ext>
            </a:extLst>
          </p:cNvPr>
          <p:cNvSpPr txBox="1"/>
          <p:nvPr/>
        </p:nvSpPr>
        <p:spPr>
          <a:xfrm>
            <a:off x="0" y="1181434"/>
            <a:ext cx="12192000" cy="512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TW" altLang="en-US" sz="2000" dirty="0"/>
              <a:t>教育局課程發展處通識教育組</a:t>
            </a:r>
            <a:r>
              <a:rPr lang="en-US" altLang="zh-TW" sz="2000" dirty="0"/>
              <a:t>(2017)《</a:t>
            </a:r>
            <a:r>
              <a:rPr lang="zh-TW" altLang="en-US" sz="2000" dirty="0"/>
              <a:t>通識教育科課程資源冊系列：今日香港</a:t>
            </a:r>
            <a:r>
              <a:rPr lang="en-US" altLang="zh-TW" sz="2000" dirty="0"/>
              <a:t>》</a:t>
            </a:r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TW" altLang="en-US" sz="2000" dirty="0"/>
              <a:t>中國文化研究院</a:t>
            </a:r>
            <a:r>
              <a:rPr lang="en-US" altLang="zh-TW" sz="2000" dirty="0"/>
              <a:t>《</a:t>
            </a:r>
            <a:r>
              <a:rPr lang="zh-TW" altLang="en-US" sz="2000" dirty="0"/>
              <a:t>概念通通識</a:t>
            </a:r>
            <a:r>
              <a:rPr lang="en-US" altLang="zh-TW" sz="2000" dirty="0"/>
              <a:t>-</a:t>
            </a:r>
            <a:r>
              <a:rPr lang="zh-TW" altLang="en-US" sz="2000" dirty="0"/>
              <a:t>傳統習俗與現代生活</a:t>
            </a:r>
            <a:r>
              <a:rPr lang="en-US" altLang="zh-TW" sz="2000" dirty="0"/>
              <a:t>》</a:t>
            </a:r>
            <a:r>
              <a:rPr lang="zh-TW" altLang="en-US" sz="2000" dirty="0"/>
              <a:t>影片</a:t>
            </a:r>
            <a:r>
              <a:rPr lang="en-US" altLang="zh-TW" sz="2000" dirty="0">
                <a:hlinkClick r:id="rId2"/>
              </a:rPr>
              <a:t>https://www.youtube.com/watch?v=1FsTj92d_tM</a:t>
            </a:r>
            <a:r>
              <a:rPr lang="en-US" altLang="zh-TW" sz="2000" dirty="0"/>
              <a:t> </a:t>
            </a:r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TW" altLang="en-US" sz="2000" dirty="0"/>
              <a:t>香港電影資料館「展覽及放映：梁山伯與祝英台」</a:t>
            </a:r>
            <a:r>
              <a:rPr lang="en-US" altLang="zh-TW" sz="2000" dirty="0">
                <a:hlinkClick r:id="rId3"/>
              </a:rPr>
              <a:t>https://www.filmarchive.gov.hk/zh_TW/web/hkfa/pe-event-2021-ths-fs-film22.html</a:t>
            </a:r>
            <a:r>
              <a:rPr lang="en-US" altLang="zh-TW" sz="2000" dirty="0"/>
              <a:t> </a:t>
            </a:r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TW" altLang="en-US" sz="2000" dirty="0"/>
              <a:t>香港藝術節「新版</a:t>
            </a:r>
            <a:r>
              <a:rPr lang="en-US" altLang="zh-TW" sz="2000" dirty="0"/>
              <a:t>《</a:t>
            </a:r>
            <a:r>
              <a:rPr lang="zh-TW" altLang="en-US" sz="2000" dirty="0"/>
              <a:t>梁山伯與祝英台</a:t>
            </a:r>
            <a:r>
              <a:rPr lang="en-US" altLang="zh-TW" sz="2000" dirty="0"/>
              <a:t>》</a:t>
            </a:r>
            <a:r>
              <a:rPr lang="zh-TW" altLang="en-US" sz="2000" dirty="0"/>
              <a:t>」</a:t>
            </a:r>
            <a:r>
              <a:rPr lang="en-US" altLang="zh-TW" sz="2000" dirty="0">
                <a:hlinkClick r:id="rId4"/>
              </a:rPr>
              <a:t>https://www.hk.artsfestival.org/store/download/43rd/2015_HKArtsFestival_FestMag_lo.pdf</a:t>
            </a:r>
            <a:r>
              <a:rPr lang="en-US" altLang="zh-TW" sz="2000" dirty="0"/>
              <a:t> </a:t>
            </a:r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TW" altLang="en-US" sz="2000" dirty="0"/>
              <a:t>法國五月節目「梁祝 琴聲化蝶</a:t>
            </a:r>
            <a:r>
              <a:rPr lang="en-US" altLang="zh-TW" sz="2000" dirty="0"/>
              <a:t>•</a:t>
            </a:r>
            <a:r>
              <a:rPr lang="zh-TW" altLang="en-US" sz="2000" dirty="0"/>
              <a:t>如幻如沙」</a:t>
            </a:r>
            <a:r>
              <a:rPr lang="en-US" altLang="zh-TW" sz="2000" dirty="0">
                <a:hlinkClick r:id="rId5"/>
              </a:rPr>
              <a:t>https://www.frenchmay.com/zht/events/%E6%A2%81%E7%A5%9D/</a:t>
            </a:r>
            <a:r>
              <a:rPr lang="en-US" altLang="zh-TW" sz="2000" dirty="0"/>
              <a:t> </a:t>
            </a:r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TW" altLang="en-US" sz="2000" dirty="0"/>
              <a:t>中國文化研究院</a:t>
            </a:r>
            <a:r>
              <a:rPr lang="en-US" altLang="zh-TW" sz="2000" dirty="0"/>
              <a:t>〈</a:t>
            </a:r>
            <a:r>
              <a:rPr lang="zh-TW" altLang="en-US" sz="2000" dirty="0"/>
              <a:t>金庸的小說世界</a:t>
            </a:r>
            <a:r>
              <a:rPr lang="en-US" altLang="zh-TW" sz="2000" dirty="0"/>
              <a:t>〉</a:t>
            </a:r>
            <a:r>
              <a:rPr lang="en-US" altLang="zh-TW" sz="2000" dirty="0">
                <a:hlinkClick r:id="rId6"/>
              </a:rPr>
              <a:t>https://chiculture.org.hk/tc/china-five-thousand-years/2765</a:t>
            </a:r>
            <a:r>
              <a:rPr lang="en-US" altLang="zh-TW" sz="2000" dirty="0"/>
              <a:t> </a:t>
            </a:r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TW" altLang="en-US" sz="2000" dirty="0"/>
              <a:t>當代中國</a:t>
            </a:r>
            <a:r>
              <a:rPr lang="en-US" altLang="zh-TW" sz="2000" dirty="0"/>
              <a:t>〈</a:t>
            </a:r>
            <a:r>
              <a:rPr lang="zh-TW" altLang="en-US" sz="2000" dirty="0"/>
              <a:t> 旗袍不老土！</a:t>
            </a:r>
            <a:r>
              <a:rPr lang="en-US" altLang="zh-TW" sz="2000" dirty="0"/>
              <a:t>80</a:t>
            </a:r>
            <a:r>
              <a:rPr lang="zh-TW" altLang="en-US" sz="2000" dirty="0"/>
              <a:t>後香港設計師創旗袍時裝品牌傳承中國文化服飾</a:t>
            </a:r>
            <a:r>
              <a:rPr lang="en-US" altLang="zh-TW" sz="2000" dirty="0"/>
              <a:t>〉</a:t>
            </a:r>
            <a:r>
              <a:rPr lang="en-US" altLang="zh-TW" sz="2000" dirty="0">
                <a:hlinkClick r:id="rId7"/>
              </a:rPr>
              <a:t>https://www.ourchinastory.com/zh/450</a:t>
            </a:r>
            <a:r>
              <a:rPr lang="en-US" altLang="zh-TW" sz="2000" dirty="0"/>
              <a:t>  </a:t>
            </a:r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TW" altLang="en-US" sz="2000" dirty="0"/>
              <a:t>衞生署 家庭健康服務</a:t>
            </a:r>
            <a:r>
              <a:rPr lang="en-US" altLang="zh-TW" sz="2000" dirty="0"/>
              <a:t>〈</a:t>
            </a:r>
            <a:r>
              <a:rPr lang="zh-TW" altLang="en-US" sz="2000" dirty="0"/>
              <a:t>靜觀知多點</a:t>
            </a:r>
            <a:r>
              <a:rPr lang="en-US" altLang="zh-TW" sz="2000" dirty="0"/>
              <a:t>〉</a:t>
            </a:r>
            <a:r>
              <a:rPr lang="en-US" altLang="zh-TW" sz="2000" dirty="0">
                <a:hlinkClick r:id="rId8"/>
              </a:rPr>
              <a:t>https://www.fhs.gov.hk/tc_chi/health_professional/OMP_eNewsletter/enews_20161230.html</a:t>
            </a: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13445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108A43-E0F6-43CF-B440-28D5D062F341}"/>
              </a:ext>
            </a:extLst>
          </p:cNvPr>
          <p:cNvSpPr txBox="1"/>
          <p:nvPr/>
        </p:nvSpPr>
        <p:spPr>
          <a:xfrm>
            <a:off x="5076026" y="2715880"/>
            <a:ext cx="15822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/>
              <a:t>完</a:t>
            </a:r>
          </a:p>
        </p:txBody>
      </p:sp>
    </p:spTree>
    <p:extLst>
      <p:ext uri="{BB962C8B-B14F-4D97-AF65-F5344CB8AC3E}">
        <p14:creationId xmlns:p14="http://schemas.microsoft.com/office/powerpoint/2010/main" val="20852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60A6-B058-A544-A5BC-BB93871CE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016" y="1179329"/>
            <a:ext cx="8747284" cy="4961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dirty="0">
                <a:latin typeface="+mn-ea"/>
                <a:ea typeface="+mn-ea"/>
              </a:rPr>
              <a:t>知識</a:t>
            </a:r>
            <a:endParaRPr lang="en-HK" altLang="zh-TW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latin typeface="+mn-ea"/>
                <a:ea typeface="+mn-ea"/>
              </a:rPr>
              <a:t>認識香港多元文化的特徵及對於香港社會的積極意義</a:t>
            </a:r>
          </a:p>
          <a:p>
            <a:pPr marL="0" indent="0">
              <a:buNone/>
            </a:pPr>
            <a:r>
              <a:rPr lang="zh-TW" altLang="en-US" dirty="0">
                <a:latin typeface="+mn-ea"/>
                <a:ea typeface="+mn-ea"/>
              </a:rPr>
              <a:t>技能</a:t>
            </a:r>
            <a:endParaRPr lang="en-HK" altLang="zh-TW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latin typeface="+mn-ea"/>
                <a:ea typeface="+mn-ea"/>
              </a:rPr>
              <a:t>辨識中華文化與不同文化融和的狀況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latin typeface="+mn-ea"/>
                <a:ea typeface="+mn-ea"/>
              </a:rPr>
              <a:t>從多角度分析多元文化對香港社會的積極意義</a:t>
            </a:r>
            <a:endParaRPr lang="en-US" altLang="zh-TW" sz="12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  <a:ea typeface="+mn-ea"/>
              </a:rPr>
              <a:t>態度</a:t>
            </a:r>
            <a:endParaRPr lang="en-HK" altLang="zh-TW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latin typeface="+mn-ea"/>
                <a:ea typeface="+mn-ea"/>
              </a:rPr>
              <a:t>認同多元文化的積極意義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latin typeface="+mn-ea"/>
                <a:ea typeface="+mn-ea"/>
              </a:rPr>
              <a:t>培養對不同文化尊重、包容的態度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latin typeface="+mn-ea"/>
                <a:ea typeface="+mn-ea"/>
              </a:rPr>
              <a:t>具備植根中華文化兼具世界視野的公民素養</a:t>
            </a:r>
          </a:p>
          <a:p>
            <a:pPr>
              <a:buFont typeface="Wingdings" panose="05000000000000000000" pitchFamily="2" charset="2"/>
              <a:buChar char="§"/>
            </a:pPr>
            <a:endParaRPr lang="en-HK" altLang="zh-TW" dirty="0">
              <a:latin typeface="+mn-ea"/>
              <a:ea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4FE3EE-68C4-47A7-BE45-26E15E8C2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457" y="2129307"/>
            <a:ext cx="3217333" cy="32173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5F2574-DDE1-4F8F-AF13-8FB67AC83045}"/>
              </a:ext>
            </a:extLst>
          </p:cNvPr>
          <p:cNvSpPr txBox="1">
            <a:spLocks/>
          </p:cNvSpPr>
          <p:nvPr/>
        </p:nvSpPr>
        <p:spPr>
          <a:xfrm>
            <a:off x="189789" y="286740"/>
            <a:ext cx="2383730" cy="670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300">
                <a:solidFill>
                  <a:srgbClr val="EF569C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Microsoft Himalaya" pitchFamily="2" charset="0"/>
              </a:defRPr>
            </a:lvl1pPr>
          </a:lstStyle>
          <a:p>
            <a:r>
              <a:rPr lang="zh-TW" altLang="en-US" sz="4000" dirty="0">
                <a:latin typeface="+mn-ea"/>
                <a:ea typeface="+mn-ea"/>
              </a:rPr>
              <a:t>學習重點</a:t>
            </a:r>
            <a:endParaRPr lang="en-US" sz="4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163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437CFD-85DF-4FF5-8FAB-FD3EEDF57436}"/>
              </a:ext>
            </a:extLst>
          </p:cNvPr>
          <p:cNvSpPr/>
          <p:nvPr/>
        </p:nvSpPr>
        <p:spPr>
          <a:xfrm>
            <a:off x="364176" y="1247088"/>
            <a:ext cx="11185498" cy="4578591"/>
          </a:xfrm>
          <a:prstGeom prst="roundRect">
            <a:avLst/>
          </a:prstGeom>
          <a:solidFill>
            <a:srgbClr val="FCE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50000"/>
              </a:lnSpc>
              <a:buNone/>
            </a:pPr>
            <a:endParaRPr lang="zh-TW" altLang="en-US" sz="3200" dirty="0">
              <a:solidFill>
                <a:srgbClr val="3F50A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B4482D-05C5-49D6-9D01-BD2876AE15CA}"/>
              </a:ext>
            </a:extLst>
          </p:cNvPr>
          <p:cNvSpPr/>
          <p:nvPr/>
        </p:nvSpPr>
        <p:spPr>
          <a:xfrm>
            <a:off x="7431797" y="1570601"/>
            <a:ext cx="1703294" cy="63649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引入活動</a:t>
            </a:r>
            <a:endParaRPr lang="en-HK" sz="2800" b="1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0949513-CF43-4380-A88D-0B6B4602A726}"/>
              </a:ext>
            </a:extLst>
          </p:cNvPr>
          <p:cNvSpPr/>
          <p:nvPr/>
        </p:nvSpPr>
        <p:spPr>
          <a:xfrm rot="10800000">
            <a:off x="8078793" y="2207095"/>
            <a:ext cx="409303" cy="381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319F4-E31B-43D8-87EA-CF4E5FB0953B}"/>
              </a:ext>
            </a:extLst>
          </p:cNvPr>
          <p:cNvSpPr/>
          <p:nvPr/>
        </p:nvSpPr>
        <p:spPr>
          <a:xfrm>
            <a:off x="5509229" y="2631259"/>
            <a:ext cx="5548430" cy="6454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課堂活動 </a:t>
            </a:r>
            <a:r>
              <a:rPr lang="en-US" altLang="zh-TW" sz="2800" b="1" dirty="0"/>
              <a:t>1</a:t>
            </a:r>
            <a:r>
              <a:rPr lang="zh-TW" altLang="en-US" sz="2800" b="1" dirty="0"/>
              <a:t>：香港的影視藝術作品</a:t>
            </a:r>
            <a:endParaRPr lang="en-HK" sz="2800" b="1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CA501D4-2824-4403-A813-142E8351C64A}"/>
              </a:ext>
            </a:extLst>
          </p:cNvPr>
          <p:cNvSpPr/>
          <p:nvPr/>
        </p:nvSpPr>
        <p:spPr>
          <a:xfrm rot="10800000">
            <a:off x="8078793" y="3282025"/>
            <a:ext cx="409303" cy="381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61BB31-D3D8-452B-BBE6-DDAD2B7E8272}"/>
              </a:ext>
            </a:extLst>
          </p:cNvPr>
          <p:cNvSpPr/>
          <p:nvPr/>
        </p:nvSpPr>
        <p:spPr>
          <a:xfrm>
            <a:off x="6266844" y="3648690"/>
            <a:ext cx="4033200" cy="6364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課堂活動 </a:t>
            </a:r>
            <a:r>
              <a:rPr lang="en-US" altLang="zh-TW" sz="2800" b="1" dirty="0"/>
              <a:t>2</a:t>
            </a:r>
            <a:r>
              <a:rPr lang="zh-TW" altLang="en-US" sz="2800" b="1" dirty="0"/>
              <a:t>：時裝服飾</a:t>
            </a:r>
            <a:endParaRPr lang="en-HK" sz="2800" b="1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E41418AD-A5A7-46DD-BBBD-4767A7E62883}"/>
              </a:ext>
            </a:extLst>
          </p:cNvPr>
          <p:cNvSpPr/>
          <p:nvPr/>
        </p:nvSpPr>
        <p:spPr>
          <a:xfrm rot="10800000">
            <a:off x="8078793" y="4302132"/>
            <a:ext cx="409303" cy="381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3EE786-2D0D-4233-BB2C-684F4C283AFB}"/>
              </a:ext>
            </a:extLst>
          </p:cNvPr>
          <p:cNvSpPr/>
          <p:nvPr/>
        </p:nvSpPr>
        <p:spPr>
          <a:xfrm>
            <a:off x="6057524" y="4699619"/>
            <a:ext cx="4451841" cy="636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</a:rPr>
              <a:t>課後活動：推動香港進步</a:t>
            </a:r>
            <a:endParaRPr lang="en-HK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AF532E89-9BB9-4C28-A909-B600A2E75B53}"/>
              </a:ext>
            </a:extLst>
          </p:cNvPr>
          <p:cNvSpPr/>
          <p:nvPr/>
        </p:nvSpPr>
        <p:spPr>
          <a:xfrm>
            <a:off x="1448588" y="193416"/>
            <a:ext cx="2743200" cy="929717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/>
              <a:t>重要概念</a:t>
            </a:r>
            <a:endParaRPr lang="zh-TW" altLang="en-US" sz="4600" b="1" dirty="0"/>
          </a:p>
        </p:txBody>
      </p:sp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2EAC5DDD-7805-45FB-AFAC-D3C8A8C11067}"/>
              </a:ext>
            </a:extLst>
          </p:cNvPr>
          <p:cNvSpPr/>
          <p:nvPr/>
        </p:nvSpPr>
        <p:spPr>
          <a:xfrm>
            <a:off x="6911844" y="193416"/>
            <a:ext cx="2743200" cy="929717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/>
              <a:t>教學流程</a:t>
            </a:r>
            <a:endParaRPr lang="zh-TW" altLang="en-US" sz="46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7A00A0-F04D-4956-B9E3-6637990E1201}"/>
              </a:ext>
            </a:extLst>
          </p:cNvPr>
          <p:cNvSpPr/>
          <p:nvPr/>
        </p:nvSpPr>
        <p:spPr>
          <a:xfrm>
            <a:off x="1805785" y="1495908"/>
            <a:ext cx="2133642" cy="63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文化多樣性</a:t>
            </a:r>
            <a:endParaRPr lang="en-HK" sz="2800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F0AA56-E2C6-4815-9644-4F4E608F3D83}"/>
              </a:ext>
            </a:extLst>
          </p:cNvPr>
          <p:cNvSpPr/>
          <p:nvPr/>
        </p:nvSpPr>
        <p:spPr>
          <a:xfrm>
            <a:off x="1805784" y="2342789"/>
            <a:ext cx="2133643" cy="6364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文化傳承</a:t>
            </a:r>
            <a:endParaRPr lang="en-HK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E697DF-32D2-40E2-ACCD-B521BFF078E0}"/>
              </a:ext>
            </a:extLst>
          </p:cNvPr>
          <p:cNvSpPr/>
          <p:nvPr/>
        </p:nvSpPr>
        <p:spPr>
          <a:xfrm>
            <a:off x="1016022" y="1467600"/>
            <a:ext cx="7842228" cy="12146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3F50A4"/>
                </a:solidFill>
              </a:rPr>
              <a:t>觀看短片，認識文化傳承，並完成預習工作紙。</a:t>
            </a:r>
            <a:endParaRPr lang="en-US" altLang="zh-TW" sz="2800" dirty="0">
              <a:solidFill>
                <a:srgbClr val="3F50A4"/>
              </a:solidFill>
            </a:endParaRPr>
          </a:p>
          <a:p>
            <a:pPr>
              <a:lnSpc>
                <a:spcPct val="150000"/>
              </a:lnSpc>
            </a:pPr>
            <a:endParaRPr lang="en-HK" b="1" dirty="0">
              <a:noFill/>
            </a:endParaRP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70DB7713-544B-4DB5-9476-3ACB6FC2C145}"/>
              </a:ext>
            </a:extLst>
          </p:cNvPr>
          <p:cNvSpPr/>
          <p:nvPr/>
        </p:nvSpPr>
        <p:spPr>
          <a:xfrm>
            <a:off x="1940218" y="537882"/>
            <a:ext cx="2743200" cy="929717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/>
              <a:t>引入活動</a:t>
            </a:r>
            <a:endParaRPr lang="en-HK" sz="4800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7147FEB-7111-44E5-B982-19EDE2C744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5743" y="3289105"/>
            <a:ext cx="4981903" cy="278883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A72FB7E-EDA7-4BD1-B1EF-4BC8576C9F24}"/>
              </a:ext>
            </a:extLst>
          </p:cNvPr>
          <p:cNvSpPr/>
          <p:nvPr/>
        </p:nvSpPr>
        <p:spPr>
          <a:xfrm>
            <a:off x="6619100" y="5581818"/>
            <a:ext cx="3773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/>
              <a:t>中國文化研究院</a:t>
            </a:r>
            <a:r>
              <a:rPr lang="en-US" altLang="zh-TW" sz="1200" dirty="0"/>
              <a:t>《</a:t>
            </a:r>
            <a:r>
              <a:rPr lang="zh-TW" altLang="en-US" sz="1200" dirty="0"/>
              <a:t>概念通通識</a:t>
            </a:r>
            <a:r>
              <a:rPr lang="en-US" altLang="zh-TW" sz="1200" dirty="0"/>
              <a:t>-</a:t>
            </a:r>
            <a:r>
              <a:rPr lang="zh-TW" altLang="en-US" sz="1200" dirty="0"/>
              <a:t>傳統習俗與現代生活</a:t>
            </a:r>
            <a:r>
              <a:rPr lang="en-US" altLang="zh-TW" sz="1200" dirty="0"/>
              <a:t>》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1B66B2B-02FC-45C4-8E91-C2A3BB82ED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744" y="3937432"/>
            <a:ext cx="1463040" cy="1463040"/>
          </a:xfrm>
          <a:prstGeom prst="rect">
            <a:avLst/>
          </a:prstGeom>
        </p:spPr>
      </p:pic>
      <p:sp>
        <p:nvSpPr>
          <p:cNvPr id="9" name="Oval 3">
            <a:hlinkClick r:id="rId4"/>
            <a:extLst>
              <a:ext uri="{FF2B5EF4-FFF2-40B4-BE49-F238E27FC236}">
                <a16:creationId xmlns:a16="http://schemas.microsoft.com/office/drawing/2014/main" id="{336A7EFF-69AE-40A3-B667-ED8AC99848B9}"/>
              </a:ext>
            </a:extLst>
          </p:cNvPr>
          <p:cNvSpPr/>
          <p:nvPr/>
        </p:nvSpPr>
        <p:spPr>
          <a:xfrm>
            <a:off x="7005890" y="4106312"/>
            <a:ext cx="1264844" cy="121460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按此觀看</a:t>
            </a:r>
            <a:endParaRPr lang="en-HK" sz="2800" b="1" dirty="0"/>
          </a:p>
        </p:txBody>
      </p:sp>
    </p:spTree>
    <p:extLst>
      <p:ext uri="{BB962C8B-B14F-4D97-AF65-F5344CB8AC3E}">
        <p14:creationId xmlns:p14="http://schemas.microsoft.com/office/powerpoint/2010/main" val="145348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336133" y="635171"/>
            <a:ext cx="11344894" cy="53620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文化傳承是指文化的延伸和接續發展，其意義在於增進下一代對歷史和傳統的認識，增加對國家的歸屬感和認同，並</a:t>
            </a:r>
            <a:r>
              <a:rPr lang="zh-TW" altLang="en-US" sz="40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認識</a:t>
            </a:r>
            <a:r>
              <a:rPr lang="zh-CN" altLang="en-US" sz="40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傳統文化的意義和對當今世界的影響。</a:t>
            </a:r>
            <a:endParaRPr lang="en-HK" dirty="0">
              <a:noFill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A226B0-5BA6-4A04-BFDF-F3CBF4EB8908}"/>
              </a:ext>
            </a:extLst>
          </p:cNvPr>
          <p:cNvSpPr txBox="1">
            <a:spLocks/>
          </p:cNvSpPr>
          <p:nvPr/>
        </p:nvSpPr>
        <p:spPr>
          <a:xfrm>
            <a:off x="423553" y="4096872"/>
            <a:ext cx="11344894" cy="935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EEEC6D9-D8F6-4B6C-B91F-AA2DE5EAFA13}"/>
              </a:ext>
            </a:extLst>
          </p:cNvPr>
          <p:cNvSpPr/>
          <p:nvPr/>
        </p:nvSpPr>
        <p:spPr>
          <a:xfrm rot="16200000">
            <a:off x="11108714" y="759266"/>
            <a:ext cx="1660665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FCC4B-7C7B-437A-932C-E9BD7BA8D6E0}"/>
              </a:ext>
            </a:extLst>
          </p:cNvPr>
          <p:cNvSpPr txBox="1"/>
          <p:nvPr/>
        </p:nvSpPr>
        <p:spPr>
          <a:xfrm>
            <a:off x="11681026" y="232456"/>
            <a:ext cx="5109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引入活動</a:t>
            </a:r>
            <a:endParaRPr lang="en-HK" sz="2400" b="1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CAF036-9A2F-4732-9931-A94D3A3673B7}"/>
              </a:ext>
            </a:extLst>
          </p:cNvPr>
          <p:cNvSpPr/>
          <p:nvPr/>
        </p:nvSpPr>
        <p:spPr>
          <a:xfrm>
            <a:off x="6548690" y="4670461"/>
            <a:ext cx="1581912" cy="15819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完成</a:t>
            </a:r>
            <a:endParaRPr lang="en-US" altLang="zh-TW" sz="2400" b="1" dirty="0"/>
          </a:p>
          <a:p>
            <a:pPr algn="ctr"/>
            <a:r>
              <a:rPr lang="zh-TW" altLang="en-US" sz="2400" b="1" dirty="0"/>
              <a:t>預習工作紙</a:t>
            </a:r>
            <a:endParaRPr lang="en-HK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530FB3-BD40-42F7-A166-362A2D5D82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004" y="4809736"/>
            <a:ext cx="1273817" cy="127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5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611DEE-6783-425D-9779-CE40D949D759}"/>
              </a:ext>
            </a:extLst>
          </p:cNvPr>
          <p:cNvSpPr/>
          <p:nvPr/>
        </p:nvSpPr>
        <p:spPr>
          <a:xfrm>
            <a:off x="2286572" y="2210140"/>
            <a:ext cx="6991898" cy="19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b="1" dirty="0"/>
              <a:t>課堂活動 </a:t>
            </a:r>
            <a:r>
              <a:rPr lang="en-US" altLang="zh-TW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HK" altLang="zh-TW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/>
              <a:t>香港的影視藝術作品</a:t>
            </a:r>
            <a:endParaRPr lang="en-H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3066D4EC-143D-40E8-A859-9E234837C6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623" y="1969747"/>
            <a:ext cx="1271019" cy="12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4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E697DF-32D2-40E2-ACCD-B521BFF078E0}"/>
              </a:ext>
            </a:extLst>
          </p:cNvPr>
          <p:cNvSpPr/>
          <p:nvPr/>
        </p:nvSpPr>
        <p:spPr>
          <a:xfrm>
            <a:off x="1736331" y="1975758"/>
            <a:ext cx="7701584" cy="19211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3F50A4"/>
                </a:solidFill>
              </a:rPr>
              <a:t>瀏覽網頁及閱讀資料，認識</a:t>
            </a:r>
            <a:r>
              <a:rPr lang="zh-TW" altLang="en-US" sz="2800" b="1" dirty="0">
                <a:solidFill>
                  <a:srgbClr val="3F50A4"/>
                </a:solidFill>
              </a:rPr>
              <a:t>香港影視藝術作品如何從中華文化中選取提材並重新演繹。</a:t>
            </a:r>
            <a:endParaRPr lang="zh-TW" altLang="en-US" sz="2800" dirty="0">
              <a:solidFill>
                <a:srgbClr val="3F50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26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公社科ppt_主題一">
      <a:dk1>
        <a:srgbClr val="4459A8"/>
      </a:dk1>
      <a:lt1>
        <a:srgbClr val="FFFFFF"/>
      </a:lt1>
      <a:dk2>
        <a:srgbClr val="4459A8"/>
      </a:dk2>
      <a:lt2>
        <a:srgbClr val="FAAB50"/>
      </a:lt2>
      <a:accent1>
        <a:srgbClr val="EC418C"/>
      </a:accent1>
      <a:accent2>
        <a:srgbClr val="D6D5EA"/>
      </a:accent2>
      <a:accent3>
        <a:srgbClr val="51B94F"/>
      </a:accent3>
      <a:accent4>
        <a:srgbClr val="898EC6"/>
      </a:accent4>
      <a:accent5>
        <a:srgbClr val="F3DD57"/>
      </a:accent5>
      <a:accent6>
        <a:srgbClr val="4459A8"/>
      </a:accent6>
      <a:hlink>
        <a:srgbClr val="EC418C"/>
      </a:hlink>
      <a:folHlink>
        <a:srgbClr val="FAAB5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6" ma:contentTypeDescription="Create a new document." ma:contentTypeScope="" ma:versionID="c8b634d49910f420ba57978bfe6418d7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c3c15164ac9887639d1a980978f0cf5b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B1139A-6EF0-488A-B008-46AD2EC87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88565-292f-4b60-a4c3-978be975df1a"/>
    <ds:schemaRef ds:uri="a67ca032-99e1-499e-a335-21cedd256a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A44DEA-3CB4-4626-8DB7-FBB738BA473D}">
  <ds:schemaRefs>
    <ds:schemaRef ds:uri="http://purl.org/dc/dcmitype/"/>
    <ds:schemaRef ds:uri="a67ca032-99e1-499e-a335-21cedd256a52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7c888565-292f-4b60-a4c3-978be975df1a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F203D99-21CA-4195-879B-22C592563C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1841</Words>
  <Application>Microsoft Office PowerPoint</Application>
  <PresentationFormat>寬螢幕</PresentationFormat>
  <Paragraphs>178</Paragraphs>
  <Slides>31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2" baseType="lpstr">
      <vt:lpstr>DFKai-SB</vt:lpstr>
      <vt:lpstr>DFKai-SB</vt:lpstr>
      <vt:lpstr>仿宋</vt:lpstr>
      <vt:lpstr>MHEI-MEDIUM-HKSCS-U</vt:lpstr>
      <vt:lpstr>微軟正黑體</vt:lpstr>
      <vt:lpstr>Arial</vt:lpstr>
      <vt:lpstr>Calibri</vt:lpstr>
      <vt:lpstr>Gill Sans MT</vt:lpstr>
      <vt:lpstr>Times New Roman</vt:lpstr>
      <vt:lpstr>Wingdings</vt:lpstr>
      <vt:lpstr>Office Theme</vt:lpstr>
      <vt:lpstr>PowerPoint 簡報</vt:lpstr>
      <vt:lpstr>PowerPoint 簡報</vt:lpstr>
      <vt:lpstr>探究問題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《梁山伯與祝英台》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Chming Cheung</dc:creator>
  <cp:lastModifiedBy>Jackson Lam</cp:lastModifiedBy>
  <cp:revision>146</cp:revision>
  <dcterms:created xsi:type="dcterms:W3CDTF">2020-08-27T05:27:16Z</dcterms:created>
  <dcterms:modified xsi:type="dcterms:W3CDTF">2022-01-06T03:47:37Z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</Properties>
</file>