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sldIdLst>
    <p:sldId id="823" r:id="rId5"/>
    <p:sldId id="789" r:id="rId6"/>
    <p:sldId id="824" r:id="rId7"/>
    <p:sldId id="793" r:id="rId8"/>
    <p:sldId id="317" r:id="rId9"/>
    <p:sldId id="260" r:id="rId10"/>
    <p:sldId id="801" r:id="rId11"/>
    <p:sldId id="802" r:id="rId12"/>
    <p:sldId id="803" r:id="rId13"/>
    <p:sldId id="804" r:id="rId14"/>
    <p:sldId id="807" r:id="rId15"/>
    <p:sldId id="820" r:id="rId16"/>
    <p:sldId id="821" r:id="rId17"/>
    <p:sldId id="805" r:id="rId18"/>
    <p:sldId id="806" r:id="rId19"/>
    <p:sldId id="382" r:id="rId20"/>
    <p:sldId id="775" r:id="rId21"/>
    <p:sldId id="781" r:id="rId22"/>
    <p:sldId id="816" r:id="rId23"/>
    <p:sldId id="779" r:id="rId24"/>
    <p:sldId id="730" r:id="rId25"/>
    <p:sldId id="298" r:id="rId26"/>
    <p:sldId id="811" r:id="rId27"/>
    <p:sldId id="812" r:id="rId28"/>
    <p:sldId id="817" r:id="rId29"/>
    <p:sldId id="814" r:id="rId30"/>
    <p:sldId id="270" r:id="rId31"/>
    <p:sldId id="815" r:id="rId32"/>
    <p:sldId id="309" r:id="rId33"/>
    <p:sldId id="819" r:id="rId34"/>
    <p:sldId id="822" r:id="rId35"/>
    <p:sldId id="262" r:id="rId36"/>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son Lam" initials="JL" lastIdx="2" clrIdx="0">
    <p:extLst>
      <p:ext uri="{19B8F6BF-5375-455C-9EA6-DF929625EA0E}">
        <p15:presenceInfo xmlns:p15="http://schemas.microsoft.com/office/powerpoint/2012/main" userId="S::Jackson.Lam@acsohk.org.hk::32eacf31-ef64-4152-a98e-82afd85468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F50A4"/>
    <a:srgbClr val="FFFFFF"/>
    <a:srgbClr val="FCE0ED"/>
    <a:srgbClr val="4459A8"/>
    <a:srgbClr val="EF569C"/>
    <a:srgbClr val="436FB3"/>
    <a:srgbClr val="847A5F"/>
    <a:srgbClr val="8693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19" autoAdjust="0"/>
    <p:restoredTop sz="94081" autoAdjust="0"/>
  </p:normalViewPr>
  <p:slideViewPr>
    <p:cSldViewPr snapToGrid="0" snapToObjects="1">
      <p:cViewPr varScale="1">
        <p:scale>
          <a:sx n="60" d="100"/>
          <a:sy n="60" d="100"/>
        </p:scale>
        <p:origin x="108" y="10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son Lam" userId="32eacf31-ef64-4152-a98e-82afd854682f" providerId="ADAL" clId="{3474D296-7CF5-4005-AC88-DBD2861F7FE2}"/>
    <pc:docChg chg="undo redo custSel addSld delSld modSld">
      <pc:chgData name="Jackson Lam" userId="32eacf31-ef64-4152-a98e-82afd854682f" providerId="ADAL" clId="{3474D296-7CF5-4005-AC88-DBD2861F7FE2}" dt="2021-10-27T10:28:38.282" v="413" actId="1076"/>
      <pc:docMkLst>
        <pc:docMk/>
      </pc:docMkLst>
      <pc:sldChg chg="modSp mod">
        <pc:chgData name="Jackson Lam" userId="32eacf31-ef64-4152-a98e-82afd854682f" providerId="ADAL" clId="{3474D296-7CF5-4005-AC88-DBD2861F7FE2}" dt="2021-10-27T09:58:22.567" v="7" actId="1076"/>
        <pc:sldMkLst>
          <pc:docMk/>
          <pc:sldMk cId="1453481634" sldId="260"/>
        </pc:sldMkLst>
        <pc:spChg chg="mod">
          <ac:chgData name="Jackson Lam" userId="32eacf31-ef64-4152-a98e-82afd854682f" providerId="ADAL" clId="{3474D296-7CF5-4005-AC88-DBD2861F7FE2}" dt="2021-10-27T09:58:05.208" v="4" actId="14100"/>
          <ac:spMkLst>
            <pc:docMk/>
            <pc:sldMk cId="1453481634" sldId="260"/>
            <ac:spMk id="3" creationId="{A3E697DF-32D2-40E2-ACCD-B521BFF078E0}"/>
          </ac:spMkLst>
        </pc:spChg>
        <pc:spChg chg="mod">
          <ac:chgData name="Jackson Lam" userId="32eacf31-ef64-4152-a98e-82afd854682f" providerId="ADAL" clId="{3474D296-7CF5-4005-AC88-DBD2861F7FE2}" dt="2021-10-27T09:58:07.021" v="5" actId="1076"/>
          <ac:spMkLst>
            <pc:docMk/>
            <pc:sldMk cId="1453481634" sldId="260"/>
            <ac:spMk id="11" creationId="{1AE068EE-0827-4C2A-BEEC-87FBBB9B0386}"/>
          </ac:spMkLst>
        </pc:spChg>
        <pc:spChg chg="mod">
          <ac:chgData name="Jackson Lam" userId="32eacf31-ef64-4152-a98e-82afd854682f" providerId="ADAL" clId="{3474D296-7CF5-4005-AC88-DBD2861F7FE2}" dt="2021-10-27T09:58:16.379" v="6" actId="1076"/>
          <ac:spMkLst>
            <pc:docMk/>
            <pc:sldMk cId="1453481634" sldId="260"/>
            <ac:spMk id="17" creationId="{5A2BE106-8E49-4DCA-B462-D2EE25C03A6E}"/>
          </ac:spMkLst>
        </pc:spChg>
        <pc:picChg chg="mod">
          <ac:chgData name="Jackson Lam" userId="32eacf31-ef64-4152-a98e-82afd854682f" providerId="ADAL" clId="{3474D296-7CF5-4005-AC88-DBD2861F7FE2}" dt="2021-10-27T09:58:22.567" v="7" actId="1076"/>
          <ac:picMkLst>
            <pc:docMk/>
            <pc:sldMk cId="1453481634" sldId="260"/>
            <ac:picMk id="2" creationId="{F54B77E0-CD52-4FC9-A963-B3163298C38B}"/>
          </ac:picMkLst>
        </pc:picChg>
      </pc:sldChg>
      <pc:sldChg chg="addSp delSp modSp mod">
        <pc:chgData name="Jackson Lam" userId="32eacf31-ef64-4152-a98e-82afd854682f" providerId="ADAL" clId="{3474D296-7CF5-4005-AC88-DBD2861F7FE2}" dt="2021-10-27T10:28:38.282" v="413" actId="1076"/>
        <pc:sldMkLst>
          <pc:docMk/>
          <pc:sldMk cId="3139958691" sldId="309"/>
        </pc:sldMkLst>
        <pc:spChg chg="mod">
          <ac:chgData name="Jackson Lam" userId="32eacf31-ef64-4152-a98e-82afd854682f" providerId="ADAL" clId="{3474D296-7CF5-4005-AC88-DBD2861F7FE2}" dt="2021-10-27T10:28:38.282" v="413" actId="1076"/>
          <ac:spMkLst>
            <pc:docMk/>
            <pc:sldMk cId="3139958691" sldId="309"/>
            <ac:spMk id="4" creationId="{A63B9AE9-1AEB-4BD3-99A9-647F2F8332AB}"/>
          </ac:spMkLst>
        </pc:spChg>
        <pc:spChg chg="del mod">
          <ac:chgData name="Jackson Lam" userId="32eacf31-ef64-4152-a98e-82afd854682f" providerId="ADAL" clId="{3474D296-7CF5-4005-AC88-DBD2861F7FE2}" dt="2021-10-27T10:28:22.752" v="406" actId="478"/>
          <ac:spMkLst>
            <pc:docMk/>
            <pc:sldMk cId="3139958691" sldId="309"/>
            <ac:spMk id="5" creationId="{00000000-0000-0000-0000-000000000000}"/>
          </ac:spMkLst>
        </pc:spChg>
        <pc:spChg chg="mod">
          <ac:chgData name="Jackson Lam" userId="32eacf31-ef64-4152-a98e-82afd854682f" providerId="ADAL" clId="{3474D296-7CF5-4005-AC88-DBD2861F7FE2}" dt="2021-10-27T10:28:38.282" v="413" actId="1076"/>
          <ac:spMkLst>
            <pc:docMk/>
            <pc:sldMk cId="3139958691" sldId="309"/>
            <ac:spMk id="6" creationId="{50212B6F-629A-4667-BBE4-E9052B0E3DDD}"/>
          </ac:spMkLst>
        </pc:spChg>
        <pc:spChg chg="add mod ord">
          <ac:chgData name="Jackson Lam" userId="32eacf31-ef64-4152-a98e-82afd854682f" providerId="ADAL" clId="{3474D296-7CF5-4005-AC88-DBD2861F7FE2}" dt="2021-10-27T10:28:38.282" v="413" actId="1076"/>
          <ac:spMkLst>
            <pc:docMk/>
            <pc:sldMk cId="3139958691" sldId="309"/>
            <ac:spMk id="7" creationId="{10266285-61EC-4E3D-96EF-F54A075BD514}"/>
          </ac:spMkLst>
        </pc:spChg>
      </pc:sldChg>
      <pc:sldChg chg="modSp mod">
        <pc:chgData name="Jackson Lam" userId="32eacf31-ef64-4152-a98e-82afd854682f" providerId="ADAL" clId="{3474D296-7CF5-4005-AC88-DBD2861F7FE2}" dt="2021-10-27T10:15:29.759" v="317" actId="1076"/>
        <pc:sldMkLst>
          <pc:docMk/>
          <pc:sldMk cId="1449437687" sldId="382"/>
        </pc:sldMkLst>
        <pc:spChg chg="mod">
          <ac:chgData name="Jackson Lam" userId="32eacf31-ef64-4152-a98e-82afd854682f" providerId="ADAL" clId="{3474D296-7CF5-4005-AC88-DBD2861F7FE2}" dt="2021-10-27T10:14:36.712" v="267" actId="2085"/>
          <ac:spMkLst>
            <pc:docMk/>
            <pc:sldMk cId="1449437687" sldId="382"/>
            <ac:spMk id="3" creationId="{EB0C0BC9-971F-4403-82DE-EAC39E925398}"/>
          </ac:spMkLst>
        </pc:spChg>
        <pc:spChg chg="mod">
          <ac:chgData name="Jackson Lam" userId="32eacf31-ef64-4152-a98e-82afd854682f" providerId="ADAL" clId="{3474D296-7CF5-4005-AC88-DBD2861F7FE2}" dt="2021-10-27T10:15:29.759" v="317" actId="1076"/>
          <ac:spMkLst>
            <pc:docMk/>
            <pc:sldMk cId="1449437687" sldId="382"/>
            <ac:spMk id="10" creationId="{00000000-0000-0000-0000-000000000000}"/>
          </ac:spMkLst>
        </pc:spChg>
        <pc:picChg chg="mod">
          <ac:chgData name="Jackson Lam" userId="32eacf31-ef64-4152-a98e-82afd854682f" providerId="ADAL" clId="{3474D296-7CF5-4005-AC88-DBD2861F7FE2}" dt="2021-10-27T10:14:44.259" v="271" actId="1076"/>
          <ac:picMkLst>
            <pc:docMk/>
            <pc:sldMk cId="1449437687" sldId="382"/>
            <ac:picMk id="8" creationId="{00000000-0000-0000-0000-000000000000}"/>
          </ac:picMkLst>
        </pc:picChg>
      </pc:sldChg>
      <pc:sldChg chg="modSp mod">
        <pc:chgData name="Jackson Lam" userId="32eacf31-ef64-4152-a98e-82afd854682f" providerId="ADAL" clId="{3474D296-7CF5-4005-AC88-DBD2861F7FE2}" dt="2021-10-27T10:18:22.593" v="373" actId="1076"/>
        <pc:sldMkLst>
          <pc:docMk/>
          <pc:sldMk cId="1571850131" sldId="730"/>
        </pc:sldMkLst>
        <pc:spChg chg="mod">
          <ac:chgData name="Jackson Lam" userId="32eacf31-ef64-4152-a98e-82afd854682f" providerId="ADAL" clId="{3474D296-7CF5-4005-AC88-DBD2861F7FE2}" dt="2021-10-27T10:18:22.593" v="373" actId="1076"/>
          <ac:spMkLst>
            <pc:docMk/>
            <pc:sldMk cId="1571850131" sldId="730"/>
            <ac:spMk id="9" creationId="{BC7905F6-8839-4BE2-80ED-02AB8F93CDFF}"/>
          </ac:spMkLst>
        </pc:spChg>
      </pc:sldChg>
      <pc:sldChg chg="addSp delSp modSp mod">
        <pc:chgData name="Jackson Lam" userId="32eacf31-ef64-4152-a98e-82afd854682f" providerId="ADAL" clId="{3474D296-7CF5-4005-AC88-DBD2861F7FE2}" dt="2021-10-27T10:16:14.192" v="332" actId="14100"/>
        <pc:sldMkLst>
          <pc:docMk/>
          <pc:sldMk cId="2760627294" sldId="775"/>
        </pc:sldMkLst>
        <pc:spChg chg="mod ord">
          <ac:chgData name="Jackson Lam" userId="32eacf31-ef64-4152-a98e-82afd854682f" providerId="ADAL" clId="{3474D296-7CF5-4005-AC88-DBD2861F7FE2}" dt="2021-10-27T10:16:10.708" v="330" actId="1076"/>
          <ac:spMkLst>
            <pc:docMk/>
            <pc:sldMk cId="2760627294" sldId="775"/>
            <ac:spMk id="4" creationId="{A63B9AE9-1AEB-4BD3-99A9-647F2F8332AB}"/>
          </ac:spMkLst>
        </pc:spChg>
        <pc:spChg chg="add mod">
          <ac:chgData name="Jackson Lam" userId="32eacf31-ef64-4152-a98e-82afd854682f" providerId="ADAL" clId="{3474D296-7CF5-4005-AC88-DBD2861F7FE2}" dt="2021-10-27T10:16:10.708" v="330" actId="1076"/>
          <ac:spMkLst>
            <pc:docMk/>
            <pc:sldMk cId="2760627294" sldId="775"/>
            <ac:spMk id="5" creationId="{0C264467-C898-4484-B73B-7445AB4709C6}"/>
          </ac:spMkLst>
        </pc:spChg>
        <pc:spChg chg="del mod">
          <ac:chgData name="Jackson Lam" userId="32eacf31-ef64-4152-a98e-82afd854682f" providerId="ADAL" clId="{3474D296-7CF5-4005-AC88-DBD2861F7FE2}" dt="2021-10-27T10:15:54.257" v="321" actId="478"/>
          <ac:spMkLst>
            <pc:docMk/>
            <pc:sldMk cId="2760627294" sldId="775"/>
            <ac:spMk id="6" creationId="{BDCCEB56-2DB0-4365-ABFB-C8117E963D15}"/>
          </ac:spMkLst>
        </pc:spChg>
        <pc:picChg chg="mod">
          <ac:chgData name="Jackson Lam" userId="32eacf31-ef64-4152-a98e-82afd854682f" providerId="ADAL" clId="{3474D296-7CF5-4005-AC88-DBD2861F7FE2}" dt="2021-10-27T10:16:14.192" v="332" actId="14100"/>
          <ac:picMkLst>
            <pc:docMk/>
            <pc:sldMk cId="2760627294" sldId="775"/>
            <ac:picMk id="2" creationId="{FCCFFF50-37FA-420C-86DA-C08D60D06A50}"/>
          </ac:picMkLst>
        </pc:picChg>
      </pc:sldChg>
      <pc:sldChg chg="addSp delSp modSp mod">
        <pc:chgData name="Jackson Lam" userId="32eacf31-ef64-4152-a98e-82afd854682f" providerId="ADAL" clId="{3474D296-7CF5-4005-AC88-DBD2861F7FE2}" dt="2021-10-27T10:18:17.640" v="372" actId="20577"/>
        <pc:sldMkLst>
          <pc:docMk/>
          <pc:sldMk cId="1491919918" sldId="779"/>
        </pc:sldMkLst>
        <pc:spChg chg="del mod">
          <ac:chgData name="Jackson Lam" userId="32eacf31-ef64-4152-a98e-82afd854682f" providerId="ADAL" clId="{3474D296-7CF5-4005-AC88-DBD2861F7FE2}" dt="2021-10-27T10:18:13.313" v="364" actId="478"/>
          <ac:spMkLst>
            <pc:docMk/>
            <pc:sldMk cId="1491919918" sldId="779"/>
            <ac:spMk id="7" creationId="{F08EC7D0-D45C-4919-8082-1DA181710B73}"/>
          </ac:spMkLst>
        </pc:spChg>
        <pc:spChg chg="add mod">
          <ac:chgData name="Jackson Lam" userId="32eacf31-ef64-4152-a98e-82afd854682f" providerId="ADAL" clId="{3474D296-7CF5-4005-AC88-DBD2861F7FE2}" dt="2021-10-27T10:17:37.301" v="352"/>
          <ac:spMkLst>
            <pc:docMk/>
            <pc:sldMk cId="1491919918" sldId="779"/>
            <ac:spMk id="13" creationId="{3FC0E1A5-A5F3-48A2-87E2-48D92B211D37}"/>
          </ac:spMkLst>
        </pc:spChg>
        <pc:spChg chg="add mod">
          <ac:chgData name="Jackson Lam" userId="32eacf31-ef64-4152-a98e-82afd854682f" providerId="ADAL" clId="{3474D296-7CF5-4005-AC88-DBD2861F7FE2}" dt="2021-10-27T10:18:17.640" v="372" actId="20577"/>
          <ac:spMkLst>
            <pc:docMk/>
            <pc:sldMk cId="1491919918" sldId="779"/>
            <ac:spMk id="14" creationId="{2500DECE-D6EA-4290-BFDD-CC5DE36E0F40}"/>
          </ac:spMkLst>
        </pc:spChg>
        <pc:spChg chg="del">
          <ac:chgData name="Jackson Lam" userId="32eacf31-ef64-4152-a98e-82afd854682f" providerId="ADAL" clId="{3474D296-7CF5-4005-AC88-DBD2861F7FE2}" dt="2021-10-27T10:17:36.363" v="351" actId="478"/>
          <ac:spMkLst>
            <pc:docMk/>
            <pc:sldMk cId="1491919918" sldId="779"/>
            <ac:spMk id="16" creationId="{F9A69A6D-771F-45EC-85A1-4E85F88475B3}"/>
          </ac:spMkLst>
        </pc:spChg>
        <pc:grpChg chg="del">
          <ac:chgData name="Jackson Lam" userId="32eacf31-ef64-4152-a98e-82afd854682f" providerId="ADAL" clId="{3474D296-7CF5-4005-AC88-DBD2861F7FE2}" dt="2021-10-27T10:17:36.363" v="351" actId="478"/>
          <ac:grpSpMkLst>
            <pc:docMk/>
            <pc:sldMk cId="1491919918" sldId="779"/>
            <ac:grpSpMk id="15" creationId="{8A49E530-821D-4467-9EC0-AF80EBE9C1FD}"/>
          </ac:grpSpMkLst>
        </pc:grpChg>
        <pc:picChg chg="mod">
          <ac:chgData name="Jackson Lam" userId="32eacf31-ef64-4152-a98e-82afd854682f" providerId="ADAL" clId="{3474D296-7CF5-4005-AC88-DBD2861F7FE2}" dt="2021-10-27T10:17:42.831" v="353" actId="1076"/>
          <ac:picMkLst>
            <pc:docMk/>
            <pc:sldMk cId="1491919918" sldId="779"/>
            <ac:picMk id="3" creationId="{7918CE62-BAA5-4593-8227-5B8AF514AEE9}"/>
          </ac:picMkLst>
        </pc:picChg>
      </pc:sldChg>
      <pc:sldChg chg="modSp mod">
        <pc:chgData name="Jackson Lam" userId="32eacf31-ef64-4152-a98e-82afd854682f" providerId="ADAL" clId="{3474D296-7CF5-4005-AC88-DBD2861F7FE2}" dt="2021-10-27T10:18:00.470" v="356" actId="1076"/>
        <pc:sldMkLst>
          <pc:docMk/>
          <pc:sldMk cId="1016085811" sldId="781"/>
        </pc:sldMkLst>
        <pc:spChg chg="mod">
          <ac:chgData name="Jackson Lam" userId="32eacf31-ef64-4152-a98e-82afd854682f" providerId="ADAL" clId="{3474D296-7CF5-4005-AC88-DBD2861F7FE2}" dt="2021-10-27T10:18:00.470" v="356" actId="1076"/>
          <ac:spMkLst>
            <pc:docMk/>
            <pc:sldMk cId="1016085811" sldId="781"/>
            <ac:spMk id="7" creationId="{F08EC7D0-D45C-4919-8082-1DA181710B73}"/>
          </ac:spMkLst>
        </pc:spChg>
      </pc:sldChg>
      <pc:sldChg chg="addSp modSp mod">
        <pc:chgData name="Jackson Lam" userId="32eacf31-ef64-4152-a98e-82afd854682f" providerId="ADAL" clId="{3474D296-7CF5-4005-AC88-DBD2861F7FE2}" dt="2021-10-27T10:02:40.481" v="73" actId="1076"/>
        <pc:sldMkLst>
          <pc:docMk/>
          <pc:sldMk cId="488977513" sldId="801"/>
        </pc:sldMkLst>
        <pc:spChg chg="mod">
          <ac:chgData name="Jackson Lam" userId="32eacf31-ef64-4152-a98e-82afd854682f" providerId="ADAL" clId="{3474D296-7CF5-4005-AC88-DBD2861F7FE2}" dt="2021-10-27T10:00:46.776" v="36" actId="1076"/>
          <ac:spMkLst>
            <pc:docMk/>
            <pc:sldMk cId="488977513" sldId="801"/>
            <ac:spMk id="3" creationId="{3A1F571E-6908-431D-A750-8A81879CE91F}"/>
          </ac:spMkLst>
        </pc:spChg>
        <pc:spChg chg="mod">
          <ac:chgData name="Jackson Lam" userId="32eacf31-ef64-4152-a98e-82afd854682f" providerId="ADAL" clId="{3474D296-7CF5-4005-AC88-DBD2861F7FE2}" dt="2021-10-27T10:02:18.203" v="66" actId="21"/>
          <ac:spMkLst>
            <pc:docMk/>
            <pc:sldMk cId="488977513" sldId="801"/>
            <ac:spMk id="8" creationId="{9C4FC40F-856C-4170-9426-EB9E5B301EFE}"/>
          </ac:spMkLst>
        </pc:spChg>
        <pc:spChg chg="add mod">
          <ac:chgData name="Jackson Lam" userId="32eacf31-ef64-4152-a98e-82afd854682f" providerId="ADAL" clId="{3474D296-7CF5-4005-AC88-DBD2861F7FE2}" dt="2021-10-27T10:00:24.748" v="32" actId="1076"/>
          <ac:spMkLst>
            <pc:docMk/>
            <pc:sldMk cId="488977513" sldId="801"/>
            <ac:spMk id="12" creationId="{2375BD78-E415-4E4B-B11C-82F01A5FC129}"/>
          </ac:spMkLst>
        </pc:spChg>
        <pc:spChg chg="add mod">
          <ac:chgData name="Jackson Lam" userId="32eacf31-ef64-4152-a98e-82afd854682f" providerId="ADAL" clId="{3474D296-7CF5-4005-AC88-DBD2861F7FE2}" dt="2021-10-27T10:02:40.481" v="73" actId="1076"/>
          <ac:spMkLst>
            <pc:docMk/>
            <pc:sldMk cId="488977513" sldId="801"/>
            <ac:spMk id="13" creationId="{E83E6AD0-B2E6-4B90-9FA6-138A20A66DEB}"/>
          </ac:spMkLst>
        </pc:spChg>
        <pc:picChg chg="mod">
          <ac:chgData name="Jackson Lam" userId="32eacf31-ef64-4152-a98e-82afd854682f" providerId="ADAL" clId="{3474D296-7CF5-4005-AC88-DBD2861F7FE2}" dt="2021-10-27T10:02:37.732" v="72" actId="1076"/>
          <ac:picMkLst>
            <pc:docMk/>
            <pc:sldMk cId="488977513" sldId="801"/>
            <ac:picMk id="4" creationId="{FD76E796-F971-4730-BAEC-795001002EA3}"/>
          </ac:picMkLst>
        </pc:picChg>
      </pc:sldChg>
      <pc:sldChg chg="modSp mod">
        <pc:chgData name="Jackson Lam" userId="32eacf31-ef64-4152-a98e-82afd854682f" providerId="ADAL" clId="{3474D296-7CF5-4005-AC88-DBD2861F7FE2}" dt="2021-10-27T10:03:44.755" v="101" actId="1076"/>
        <pc:sldMkLst>
          <pc:docMk/>
          <pc:sldMk cId="3370879372" sldId="802"/>
        </pc:sldMkLst>
        <pc:spChg chg="mod">
          <ac:chgData name="Jackson Lam" userId="32eacf31-ef64-4152-a98e-82afd854682f" providerId="ADAL" clId="{3474D296-7CF5-4005-AC88-DBD2861F7FE2}" dt="2021-10-27T10:03:25.288" v="89" actId="1076"/>
          <ac:spMkLst>
            <pc:docMk/>
            <pc:sldMk cId="3370879372" sldId="802"/>
            <ac:spMk id="2" creationId="{21B69114-D929-4C48-8ACD-EE8BAF993AD3}"/>
          </ac:spMkLst>
        </pc:spChg>
        <pc:spChg chg="mod">
          <ac:chgData name="Jackson Lam" userId="32eacf31-ef64-4152-a98e-82afd854682f" providerId="ADAL" clId="{3474D296-7CF5-4005-AC88-DBD2861F7FE2}" dt="2021-10-27T10:03:09.337" v="77" actId="1076"/>
          <ac:spMkLst>
            <pc:docMk/>
            <pc:sldMk cId="3370879372" sldId="802"/>
            <ac:spMk id="5" creationId="{8FD16E42-73B7-4EA0-9FF8-4905E01C995B}"/>
          </ac:spMkLst>
        </pc:spChg>
        <pc:picChg chg="mod">
          <ac:chgData name="Jackson Lam" userId="32eacf31-ef64-4152-a98e-82afd854682f" providerId="ADAL" clId="{3474D296-7CF5-4005-AC88-DBD2861F7FE2}" dt="2021-10-27T10:03:44.755" v="101" actId="1076"/>
          <ac:picMkLst>
            <pc:docMk/>
            <pc:sldMk cId="3370879372" sldId="802"/>
            <ac:picMk id="6" creationId="{15389179-B62E-477F-9C07-E1A2F8903926}"/>
          </ac:picMkLst>
        </pc:picChg>
        <pc:picChg chg="mod">
          <ac:chgData name="Jackson Lam" userId="32eacf31-ef64-4152-a98e-82afd854682f" providerId="ADAL" clId="{3474D296-7CF5-4005-AC88-DBD2861F7FE2}" dt="2021-10-27T10:03:32.537" v="95" actId="1076"/>
          <ac:picMkLst>
            <pc:docMk/>
            <pc:sldMk cId="3370879372" sldId="802"/>
            <ac:picMk id="7" creationId="{28A98FA3-BCC8-468F-8E45-81CF6AF7CB6D}"/>
          </ac:picMkLst>
        </pc:picChg>
        <pc:picChg chg="mod">
          <ac:chgData name="Jackson Lam" userId="32eacf31-ef64-4152-a98e-82afd854682f" providerId="ADAL" clId="{3474D296-7CF5-4005-AC88-DBD2861F7FE2}" dt="2021-10-27T10:03:38.958" v="98" actId="1076"/>
          <ac:picMkLst>
            <pc:docMk/>
            <pc:sldMk cId="3370879372" sldId="802"/>
            <ac:picMk id="8" creationId="{32638309-FC3F-4F42-AF22-D97B2821124D}"/>
          </ac:picMkLst>
        </pc:picChg>
      </pc:sldChg>
      <pc:sldChg chg="addSp delSp modSp mod">
        <pc:chgData name="Jackson Lam" userId="32eacf31-ef64-4152-a98e-82afd854682f" providerId="ADAL" clId="{3474D296-7CF5-4005-AC88-DBD2861F7FE2}" dt="2021-10-27T10:06:35.461" v="124" actId="1076"/>
        <pc:sldMkLst>
          <pc:docMk/>
          <pc:sldMk cId="26947765" sldId="803"/>
        </pc:sldMkLst>
        <pc:spChg chg="mod ord">
          <ac:chgData name="Jackson Lam" userId="32eacf31-ef64-4152-a98e-82afd854682f" providerId="ADAL" clId="{3474D296-7CF5-4005-AC88-DBD2861F7FE2}" dt="2021-10-27T10:06:35.461" v="124" actId="1076"/>
          <ac:spMkLst>
            <pc:docMk/>
            <pc:sldMk cId="26947765" sldId="803"/>
            <ac:spMk id="4" creationId="{A63B9AE9-1AEB-4BD3-99A9-647F2F8332AB}"/>
          </ac:spMkLst>
        </pc:spChg>
        <pc:spChg chg="add mod">
          <ac:chgData name="Jackson Lam" userId="32eacf31-ef64-4152-a98e-82afd854682f" providerId="ADAL" clId="{3474D296-7CF5-4005-AC88-DBD2861F7FE2}" dt="2021-10-27T10:06:35.461" v="124" actId="1076"/>
          <ac:spMkLst>
            <pc:docMk/>
            <pc:sldMk cId="26947765" sldId="803"/>
            <ac:spMk id="5" creationId="{61D974AC-CFFE-4A0C-9D80-405971C86D85}"/>
          </ac:spMkLst>
        </pc:spChg>
        <pc:spChg chg="del mod">
          <ac:chgData name="Jackson Lam" userId="32eacf31-ef64-4152-a98e-82afd854682f" providerId="ADAL" clId="{3474D296-7CF5-4005-AC88-DBD2861F7FE2}" dt="2021-10-27T10:06:13.885" v="113" actId="478"/>
          <ac:spMkLst>
            <pc:docMk/>
            <pc:sldMk cId="26947765" sldId="803"/>
            <ac:spMk id="6" creationId="{BDCCEB56-2DB0-4365-ABFB-C8117E963D15}"/>
          </ac:spMkLst>
        </pc:spChg>
        <pc:picChg chg="mod ord">
          <ac:chgData name="Jackson Lam" userId="32eacf31-ef64-4152-a98e-82afd854682f" providerId="ADAL" clId="{3474D296-7CF5-4005-AC88-DBD2861F7FE2}" dt="2021-10-27T10:06:35.461" v="124" actId="1076"/>
          <ac:picMkLst>
            <pc:docMk/>
            <pc:sldMk cId="26947765" sldId="803"/>
            <ac:picMk id="3" creationId="{7A2B489B-569B-4D30-A2E7-379F751A75AD}"/>
          </ac:picMkLst>
        </pc:picChg>
      </pc:sldChg>
      <pc:sldChg chg="modSp mod">
        <pc:chgData name="Jackson Lam" userId="32eacf31-ef64-4152-a98e-82afd854682f" providerId="ADAL" clId="{3474D296-7CF5-4005-AC88-DBD2861F7FE2}" dt="2021-10-27T10:13:29.860" v="211" actId="1076"/>
        <pc:sldMkLst>
          <pc:docMk/>
          <pc:sldMk cId="2940824266" sldId="805"/>
        </pc:sldMkLst>
        <pc:spChg chg="mod">
          <ac:chgData name="Jackson Lam" userId="32eacf31-ef64-4152-a98e-82afd854682f" providerId="ADAL" clId="{3474D296-7CF5-4005-AC88-DBD2861F7FE2}" dt="2021-10-27T10:13:29.860" v="211" actId="1076"/>
          <ac:spMkLst>
            <pc:docMk/>
            <pc:sldMk cId="2940824266" sldId="805"/>
            <ac:spMk id="7" creationId="{14750632-C315-41E2-8AEB-275611769683}"/>
          </ac:spMkLst>
        </pc:spChg>
        <pc:spChg chg="mod">
          <ac:chgData name="Jackson Lam" userId="32eacf31-ef64-4152-a98e-82afd854682f" providerId="ADAL" clId="{3474D296-7CF5-4005-AC88-DBD2861F7FE2}" dt="2021-10-27T10:13:29.860" v="211" actId="1076"/>
          <ac:spMkLst>
            <pc:docMk/>
            <pc:sldMk cId="2940824266" sldId="805"/>
            <ac:spMk id="9" creationId="{BC7905F6-8839-4BE2-80ED-02AB8F93CDFF}"/>
          </ac:spMkLst>
        </pc:spChg>
      </pc:sldChg>
      <pc:sldChg chg="modSp mod">
        <pc:chgData name="Jackson Lam" userId="32eacf31-ef64-4152-a98e-82afd854682f" providerId="ADAL" clId="{3474D296-7CF5-4005-AC88-DBD2861F7FE2}" dt="2021-10-27T10:14:24.932" v="261" actId="1076"/>
        <pc:sldMkLst>
          <pc:docMk/>
          <pc:sldMk cId="2884435842" sldId="806"/>
        </pc:sldMkLst>
        <pc:spChg chg="mod ord">
          <ac:chgData name="Jackson Lam" userId="32eacf31-ef64-4152-a98e-82afd854682f" providerId="ADAL" clId="{3474D296-7CF5-4005-AC88-DBD2861F7FE2}" dt="2021-10-27T10:14:11.809" v="256" actId="167"/>
          <ac:spMkLst>
            <pc:docMk/>
            <pc:sldMk cId="2884435842" sldId="806"/>
            <ac:spMk id="24" creationId="{4CFFAF18-656D-4248-9BEF-7EA3863B8E13}"/>
          </ac:spMkLst>
        </pc:spChg>
        <pc:graphicFrameChg chg="mod modGraphic">
          <ac:chgData name="Jackson Lam" userId="32eacf31-ef64-4152-a98e-82afd854682f" providerId="ADAL" clId="{3474D296-7CF5-4005-AC88-DBD2861F7FE2}" dt="2021-10-27T10:14:24.932" v="261" actId="1076"/>
          <ac:graphicFrameMkLst>
            <pc:docMk/>
            <pc:sldMk cId="2884435842" sldId="806"/>
            <ac:graphicFrameMk id="2" creationId="{B85BF277-ADAA-48A7-9385-CA1B36B22978}"/>
          </ac:graphicFrameMkLst>
        </pc:graphicFrameChg>
      </pc:sldChg>
      <pc:sldChg chg="addSp delSp modSp mod">
        <pc:chgData name="Jackson Lam" userId="32eacf31-ef64-4152-a98e-82afd854682f" providerId="ADAL" clId="{3474D296-7CF5-4005-AC88-DBD2861F7FE2}" dt="2021-10-27T10:11:31.894" v="172" actId="14100"/>
        <pc:sldMkLst>
          <pc:docMk/>
          <pc:sldMk cId="4023466369" sldId="807"/>
        </pc:sldMkLst>
        <pc:spChg chg="add mod ord">
          <ac:chgData name="Jackson Lam" userId="32eacf31-ef64-4152-a98e-82afd854682f" providerId="ADAL" clId="{3474D296-7CF5-4005-AC88-DBD2861F7FE2}" dt="2021-10-27T10:11:24.644" v="170" actId="167"/>
          <ac:spMkLst>
            <pc:docMk/>
            <pc:sldMk cId="4023466369" sldId="807"/>
            <ac:spMk id="3" creationId="{389505E2-8D36-42DE-840C-86E374C2CE5F}"/>
          </ac:spMkLst>
        </pc:spChg>
        <pc:spChg chg="mod">
          <ac:chgData name="Jackson Lam" userId="32eacf31-ef64-4152-a98e-82afd854682f" providerId="ADAL" clId="{3474D296-7CF5-4005-AC88-DBD2861F7FE2}" dt="2021-10-27T10:10:33.697" v="162" actId="1076"/>
          <ac:spMkLst>
            <pc:docMk/>
            <pc:sldMk cId="4023466369" sldId="807"/>
            <ac:spMk id="7" creationId="{F08EC7D0-D45C-4919-8082-1DA181710B73}"/>
          </ac:spMkLst>
        </pc:spChg>
        <pc:spChg chg="add mod">
          <ac:chgData name="Jackson Lam" userId="32eacf31-ef64-4152-a98e-82afd854682f" providerId="ADAL" clId="{3474D296-7CF5-4005-AC88-DBD2861F7FE2}" dt="2021-10-27T10:11:21.442" v="169" actId="1076"/>
          <ac:spMkLst>
            <pc:docMk/>
            <pc:sldMk cId="4023466369" sldId="807"/>
            <ac:spMk id="12" creationId="{8CFC32BC-9572-4EAC-8824-9F2A58735344}"/>
          </ac:spMkLst>
        </pc:spChg>
        <pc:spChg chg="del mod">
          <ac:chgData name="Jackson Lam" userId="32eacf31-ef64-4152-a98e-82afd854682f" providerId="ADAL" clId="{3474D296-7CF5-4005-AC88-DBD2861F7FE2}" dt="2021-10-27T10:08:21.058" v="128" actId="478"/>
          <ac:spMkLst>
            <pc:docMk/>
            <pc:sldMk cId="4023466369" sldId="807"/>
            <ac:spMk id="16" creationId="{F9A69A6D-771F-45EC-85A1-4E85F88475B3}"/>
          </ac:spMkLst>
        </pc:spChg>
        <pc:spChg chg="del mod topLvl">
          <ac:chgData name="Jackson Lam" userId="32eacf31-ef64-4152-a98e-82afd854682f" providerId="ADAL" clId="{3474D296-7CF5-4005-AC88-DBD2861F7FE2}" dt="2021-10-27T10:08:41.962" v="136" actId="478"/>
          <ac:spMkLst>
            <pc:docMk/>
            <pc:sldMk cId="4023466369" sldId="807"/>
            <ac:spMk id="17" creationId="{1309FD52-3247-444A-8426-2FEE0DFB5A8C}"/>
          </ac:spMkLst>
        </pc:spChg>
        <pc:spChg chg="del topLvl">
          <ac:chgData name="Jackson Lam" userId="32eacf31-ef64-4152-a98e-82afd854682f" providerId="ADAL" clId="{3474D296-7CF5-4005-AC88-DBD2861F7FE2}" dt="2021-10-27T10:08:43.649" v="137" actId="478"/>
          <ac:spMkLst>
            <pc:docMk/>
            <pc:sldMk cId="4023466369" sldId="807"/>
            <ac:spMk id="18" creationId="{677C785F-54AA-417B-9C6B-F5A2E664219C}"/>
          </ac:spMkLst>
        </pc:spChg>
        <pc:spChg chg="del topLvl">
          <ac:chgData name="Jackson Lam" userId="32eacf31-ef64-4152-a98e-82afd854682f" providerId="ADAL" clId="{3474D296-7CF5-4005-AC88-DBD2861F7FE2}" dt="2021-10-27T10:08:41.962" v="136" actId="478"/>
          <ac:spMkLst>
            <pc:docMk/>
            <pc:sldMk cId="4023466369" sldId="807"/>
            <ac:spMk id="19" creationId="{C5FB3BB7-5B9B-4531-808C-4874D52367C7}"/>
          </ac:spMkLst>
        </pc:spChg>
        <pc:spChg chg="mod">
          <ac:chgData name="Jackson Lam" userId="32eacf31-ef64-4152-a98e-82afd854682f" providerId="ADAL" clId="{3474D296-7CF5-4005-AC88-DBD2861F7FE2}" dt="2021-10-27T10:11:31.894" v="172" actId="14100"/>
          <ac:spMkLst>
            <pc:docMk/>
            <pc:sldMk cId="4023466369" sldId="807"/>
            <ac:spMk id="20" creationId="{BC39E2FD-31F9-481D-AF87-3923AF022418}"/>
          </ac:spMkLst>
        </pc:spChg>
        <pc:grpChg chg="add del">
          <ac:chgData name="Jackson Lam" userId="32eacf31-ef64-4152-a98e-82afd854682f" providerId="ADAL" clId="{3474D296-7CF5-4005-AC88-DBD2861F7FE2}" dt="2021-10-27T10:08:41.962" v="136" actId="478"/>
          <ac:grpSpMkLst>
            <pc:docMk/>
            <pc:sldMk cId="4023466369" sldId="807"/>
            <ac:grpSpMk id="2" creationId="{E8EC9720-4E0A-439E-90DA-4EE63CE4C221}"/>
          </ac:grpSpMkLst>
        </pc:grpChg>
        <pc:grpChg chg="del topLvl">
          <ac:chgData name="Jackson Lam" userId="32eacf31-ef64-4152-a98e-82afd854682f" providerId="ADAL" clId="{3474D296-7CF5-4005-AC88-DBD2861F7FE2}" dt="2021-10-27T10:08:41.962" v="136" actId="478"/>
          <ac:grpSpMkLst>
            <pc:docMk/>
            <pc:sldMk cId="4023466369" sldId="807"/>
            <ac:grpSpMk id="15" creationId="{8A49E530-821D-4467-9EC0-AF80EBE9C1FD}"/>
          </ac:grpSpMkLst>
        </pc:grpChg>
      </pc:sldChg>
      <pc:sldChg chg="modSp del mod">
        <pc:chgData name="Jackson Lam" userId="32eacf31-ef64-4152-a98e-82afd854682f" providerId="ADAL" clId="{3474D296-7CF5-4005-AC88-DBD2861F7FE2}" dt="2021-10-27T10:12:21.232" v="191" actId="47"/>
        <pc:sldMkLst>
          <pc:docMk/>
          <pc:sldMk cId="1847430786" sldId="808"/>
        </pc:sldMkLst>
        <pc:spChg chg="mod">
          <ac:chgData name="Jackson Lam" userId="32eacf31-ef64-4152-a98e-82afd854682f" providerId="ADAL" clId="{3474D296-7CF5-4005-AC88-DBD2861F7FE2}" dt="2021-10-27T10:11:53.594" v="182" actId="21"/>
          <ac:spMkLst>
            <pc:docMk/>
            <pc:sldMk cId="1847430786" sldId="808"/>
            <ac:spMk id="17" creationId="{1309FD52-3247-444A-8426-2FEE0DFB5A8C}"/>
          </ac:spMkLst>
        </pc:spChg>
      </pc:sldChg>
      <pc:sldChg chg="del">
        <pc:chgData name="Jackson Lam" userId="32eacf31-ef64-4152-a98e-82afd854682f" providerId="ADAL" clId="{3474D296-7CF5-4005-AC88-DBD2861F7FE2}" dt="2021-10-27T10:13:05.790" v="204" actId="47"/>
        <pc:sldMkLst>
          <pc:docMk/>
          <pc:sldMk cId="2404129606" sldId="809"/>
        </pc:sldMkLst>
      </pc:sldChg>
      <pc:sldChg chg="addSp delSp modSp mod">
        <pc:chgData name="Jackson Lam" userId="32eacf31-ef64-4152-a98e-82afd854682f" providerId="ADAL" clId="{3474D296-7CF5-4005-AC88-DBD2861F7FE2}" dt="2021-10-27T10:20:22.620" v="389" actId="1076"/>
        <pc:sldMkLst>
          <pc:docMk/>
          <pc:sldMk cId="2820307173" sldId="811"/>
        </pc:sldMkLst>
        <pc:spChg chg="ord">
          <ac:chgData name="Jackson Lam" userId="32eacf31-ef64-4152-a98e-82afd854682f" providerId="ADAL" clId="{3474D296-7CF5-4005-AC88-DBD2861F7FE2}" dt="2021-10-27T10:20:14.090" v="384" actId="166"/>
          <ac:spMkLst>
            <pc:docMk/>
            <pc:sldMk cId="2820307173" sldId="811"/>
            <ac:spMk id="4" creationId="{A63B9AE9-1AEB-4BD3-99A9-647F2F8332AB}"/>
          </ac:spMkLst>
        </pc:spChg>
        <pc:spChg chg="del mod">
          <ac:chgData name="Jackson Lam" userId="32eacf31-ef64-4152-a98e-82afd854682f" providerId="ADAL" clId="{3474D296-7CF5-4005-AC88-DBD2861F7FE2}" dt="2021-10-27T10:20:17.730" v="385" actId="478"/>
          <ac:spMkLst>
            <pc:docMk/>
            <pc:sldMk cId="2820307173" sldId="811"/>
            <ac:spMk id="6" creationId="{BDCCEB56-2DB0-4365-ABFB-C8117E963D15}"/>
          </ac:spMkLst>
        </pc:spChg>
        <pc:spChg chg="add mod">
          <ac:chgData name="Jackson Lam" userId="32eacf31-ef64-4152-a98e-82afd854682f" providerId="ADAL" clId="{3474D296-7CF5-4005-AC88-DBD2861F7FE2}" dt="2021-10-27T10:20:10.903" v="383" actId="1076"/>
          <ac:spMkLst>
            <pc:docMk/>
            <pc:sldMk cId="2820307173" sldId="811"/>
            <ac:spMk id="8" creationId="{BBC4B4DB-DDB0-4956-9651-E1AA310BCD09}"/>
          </ac:spMkLst>
        </pc:spChg>
        <pc:picChg chg="mod">
          <ac:chgData name="Jackson Lam" userId="32eacf31-ef64-4152-a98e-82afd854682f" providerId="ADAL" clId="{3474D296-7CF5-4005-AC88-DBD2861F7FE2}" dt="2021-10-27T10:20:22.620" v="389" actId="1076"/>
          <ac:picMkLst>
            <pc:docMk/>
            <pc:sldMk cId="2820307173" sldId="811"/>
            <ac:picMk id="3" creationId="{98A6C95A-A427-4AA8-87CC-67FD417E034F}"/>
          </ac:picMkLst>
        </pc:picChg>
        <pc:picChg chg="mod">
          <ac:chgData name="Jackson Lam" userId="32eacf31-ef64-4152-a98e-82afd854682f" providerId="ADAL" clId="{3474D296-7CF5-4005-AC88-DBD2861F7FE2}" dt="2021-10-27T10:20:19.480" v="386" actId="1076"/>
          <ac:picMkLst>
            <pc:docMk/>
            <pc:sldMk cId="2820307173" sldId="811"/>
            <ac:picMk id="5" creationId="{93AFB2AB-5D38-4F7A-B627-5452DCF150EB}"/>
          </ac:picMkLst>
        </pc:picChg>
        <pc:picChg chg="mod">
          <ac:chgData name="Jackson Lam" userId="32eacf31-ef64-4152-a98e-82afd854682f" providerId="ADAL" clId="{3474D296-7CF5-4005-AC88-DBD2861F7FE2}" dt="2021-10-27T10:20:21.902" v="388" actId="1076"/>
          <ac:picMkLst>
            <pc:docMk/>
            <pc:sldMk cId="2820307173" sldId="811"/>
            <ac:picMk id="7" creationId="{7179A723-127E-4638-8B9C-851A577D3BDD}"/>
          </ac:picMkLst>
        </pc:picChg>
      </pc:sldChg>
      <pc:sldChg chg="addSp delSp modSp mod">
        <pc:chgData name="Jackson Lam" userId="32eacf31-ef64-4152-a98e-82afd854682f" providerId="ADAL" clId="{3474D296-7CF5-4005-AC88-DBD2861F7FE2}" dt="2021-10-27T10:22:59.675" v="397" actId="1076"/>
        <pc:sldMkLst>
          <pc:docMk/>
          <pc:sldMk cId="4083898049" sldId="812"/>
        </pc:sldMkLst>
        <pc:spChg chg="mod">
          <ac:chgData name="Jackson Lam" userId="32eacf31-ef64-4152-a98e-82afd854682f" providerId="ADAL" clId="{3474D296-7CF5-4005-AC88-DBD2861F7FE2}" dt="2021-10-27T10:22:59.675" v="397" actId="1076"/>
          <ac:spMkLst>
            <pc:docMk/>
            <pc:sldMk cId="4083898049" sldId="812"/>
            <ac:spMk id="7" creationId="{F08EC7D0-D45C-4919-8082-1DA181710B73}"/>
          </ac:spMkLst>
        </pc:spChg>
        <pc:spChg chg="add mod">
          <ac:chgData name="Jackson Lam" userId="32eacf31-ef64-4152-a98e-82afd854682f" providerId="ADAL" clId="{3474D296-7CF5-4005-AC88-DBD2861F7FE2}" dt="2021-10-27T10:20:32.244" v="392"/>
          <ac:spMkLst>
            <pc:docMk/>
            <pc:sldMk cId="4083898049" sldId="812"/>
            <ac:spMk id="13" creationId="{F4A11E29-379E-4763-A816-B3427E801698}"/>
          </ac:spMkLst>
        </pc:spChg>
        <pc:spChg chg="del">
          <ac:chgData name="Jackson Lam" userId="32eacf31-ef64-4152-a98e-82afd854682f" providerId="ADAL" clId="{3474D296-7CF5-4005-AC88-DBD2861F7FE2}" dt="2021-10-27T10:20:30.151" v="390" actId="478"/>
          <ac:spMkLst>
            <pc:docMk/>
            <pc:sldMk cId="4083898049" sldId="812"/>
            <ac:spMk id="16" creationId="{F9A69A6D-771F-45EC-85A1-4E85F88475B3}"/>
          </ac:spMkLst>
        </pc:spChg>
        <pc:grpChg chg="del">
          <ac:chgData name="Jackson Lam" userId="32eacf31-ef64-4152-a98e-82afd854682f" providerId="ADAL" clId="{3474D296-7CF5-4005-AC88-DBD2861F7FE2}" dt="2021-10-27T10:20:30.744" v="391" actId="478"/>
          <ac:grpSpMkLst>
            <pc:docMk/>
            <pc:sldMk cId="4083898049" sldId="812"/>
            <ac:grpSpMk id="15" creationId="{8A49E530-821D-4467-9EC0-AF80EBE9C1FD}"/>
          </ac:grpSpMkLst>
        </pc:grpChg>
      </pc:sldChg>
      <pc:sldChg chg="modSp mod">
        <pc:chgData name="Jackson Lam" userId="32eacf31-ef64-4152-a98e-82afd854682f" providerId="ADAL" clId="{3474D296-7CF5-4005-AC88-DBD2861F7FE2}" dt="2021-10-27T10:20:47.430" v="396" actId="1076"/>
        <pc:sldMkLst>
          <pc:docMk/>
          <pc:sldMk cId="2729021450" sldId="814"/>
        </pc:sldMkLst>
        <pc:spChg chg="mod">
          <ac:chgData name="Jackson Lam" userId="32eacf31-ef64-4152-a98e-82afd854682f" providerId="ADAL" clId="{3474D296-7CF5-4005-AC88-DBD2861F7FE2}" dt="2021-10-27T10:20:47.430" v="396" actId="1076"/>
          <ac:spMkLst>
            <pc:docMk/>
            <pc:sldMk cId="2729021450" sldId="814"/>
            <ac:spMk id="7" creationId="{14750632-C315-41E2-8AEB-275611769683}"/>
          </ac:spMkLst>
        </pc:spChg>
        <pc:spChg chg="mod">
          <ac:chgData name="Jackson Lam" userId="32eacf31-ef64-4152-a98e-82afd854682f" providerId="ADAL" clId="{3474D296-7CF5-4005-AC88-DBD2861F7FE2}" dt="2021-10-27T10:20:44.681" v="395" actId="1076"/>
          <ac:spMkLst>
            <pc:docMk/>
            <pc:sldMk cId="2729021450" sldId="814"/>
            <ac:spMk id="9" creationId="{BC7905F6-8839-4BE2-80ED-02AB8F93CDFF}"/>
          </ac:spMkLst>
        </pc:spChg>
      </pc:sldChg>
      <pc:sldChg chg="modSp mod">
        <pc:chgData name="Jackson Lam" userId="32eacf31-ef64-4152-a98e-82afd854682f" providerId="ADAL" clId="{3474D296-7CF5-4005-AC88-DBD2861F7FE2}" dt="2021-10-27T10:24:04.718" v="400" actId="1076"/>
        <pc:sldMkLst>
          <pc:docMk/>
          <pc:sldMk cId="2399114005" sldId="815"/>
        </pc:sldMkLst>
        <pc:spChg chg="mod">
          <ac:chgData name="Jackson Lam" userId="32eacf31-ef64-4152-a98e-82afd854682f" providerId="ADAL" clId="{3474D296-7CF5-4005-AC88-DBD2861F7FE2}" dt="2021-10-27T10:24:01.859" v="399" actId="2711"/>
          <ac:spMkLst>
            <pc:docMk/>
            <pc:sldMk cId="2399114005" sldId="815"/>
            <ac:spMk id="24" creationId="{4CFFAF18-656D-4248-9BEF-7EA3863B8E13}"/>
          </ac:spMkLst>
        </pc:spChg>
        <pc:spChg chg="mod">
          <ac:chgData name="Jackson Lam" userId="32eacf31-ef64-4152-a98e-82afd854682f" providerId="ADAL" clId="{3474D296-7CF5-4005-AC88-DBD2861F7FE2}" dt="2021-10-27T10:24:04.718" v="400" actId="1076"/>
          <ac:spMkLst>
            <pc:docMk/>
            <pc:sldMk cId="2399114005" sldId="815"/>
            <ac:spMk id="25" creationId="{7342E0D0-4605-42A0-8278-06BA2BEE087C}"/>
          </ac:spMkLst>
        </pc:spChg>
      </pc:sldChg>
      <pc:sldChg chg="addSp delSp modSp mod">
        <pc:chgData name="Jackson Lam" userId="32eacf31-ef64-4152-a98e-82afd854682f" providerId="ADAL" clId="{3474D296-7CF5-4005-AC88-DBD2861F7FE2}" dt="2021-10-27T10:18:09.719" v="363" actId="20577"/>
        <pc:sldMkLst>
          <pc:docMk/>
          <pc:sldMk cId="2181135561" sldId="816"/>
        </pc:sldMkLst>
        <pc:spChg chg="add mod">
          <ac:chgData name="Jackson Lam" userId="32eacf31-ef64-4152-a98e-82afd854682f" providerId="ADAL" clId="{3474D296-7CF5-4005-AC88-DBD2861F7FE2}" dt="2021-10-27T10:17:28.864" v="350" actId="2085"/>
          <ac:spMkLst>
            <pc:docMk/>
            <pc:sldMk cId="2181135561" sldId="816"/>
            <ac:spMk id="2" creationId="{D779B088-27ED-41EA-A4C3-8CC77D98BB2E}"/>
          </ac:spMkLst>
        </pc:spChg>
        <pc:spChg chg="del mod">
          <ac:chgData name="Jackson Lam" userId="32eacf31-ef64-4152-a98e-82afd854682f" providerId="ADAL" clId="{3474D296-7CF5-4005-AC88-DBD2861F7FE2}" dt="2021-10-27T10:18:02.954" v="357" actId="478"/>
          <ac:spMkLst>
            <pc:docMk/>
            <pc:sldMk cId="2181135561" sldId="816"/>
            <ac:spMk id="7" creationId="{F08EC7D0-D45C-4919-8082-1DA181710B73}"/>
          </ac:spMkLst>
        </pc:spChg>
        <pc:spChg chg="add del mod">
          <ac:chgData name="Jackson Lam" userId="32eacf31-ef64-4152-a98e-82afd854682f" providerId="ADAL" clId="{3474D296-7CF5-4005-AC88-DBD2861F7FE2}" dt="2021-10-27T10:16:40.971" v="336" actId="478"/>
          <ac:spMkLst>
            <pc:docMk/>
            <pc:sldMk cId="2181135561" sldId="816"/>
            <ac:spMk id="13" creationId="{8FD41B61-5D61-4FF5-9B97-4E99608D4195}"/>
          </ac:spMkLst>
        </pc:spChg>
        <pc:spChg chg="del mod">
          <ac:chgData name="Jackson Lam" userId="32eacf31-ef64-4152-a98e-82afd854682f" providerId="ADAL" clId="{3474D296-7CF5-4005-AC88-DBD2861F7FE2}" dt="2021-10-27T10:16:43.674" v="338" actId="478"/>
          <ac:spMkLst>
            <pc:docMk/>
            <pc:sldMk cId="2181135561" sldId="816"/>
            <ac:spMk id="16" creationId="{F9A69A6D-771F-45EC-85A1-4E85F88475B3}"/>
          </ac:spMkLst>
        </pc:spChg>
        <pc:spChg chg="add mod">
          <ac:chgData name="Jackson Lam" userId="32eacf31-ef64-4152-a98e-82afd854682f" providerId="ADAL" clId="{3474D296-7CF5-4005-AC88-DBD2861F7FE2}" dt="2021-10-27T10:18:09.719" v="363" actId="20577"/>
          <ac:spMkLst>
            <pc:docMk/>
            <pc:sldMk cId="2181135561" sldId="816"/>
            <ac:spMk id="20" creationId="{BB8D635F-825B-4109-9FB9-91F36711B80B}"/>
          </ac:spMkLst>
        </pc:spChg>
        <pc:grpChg chg="del">
          <ac:chgData name="Jackson Lam" userId="32eacf31-ef64-4152-a98e-82afd854682f" providerId="ADAL" clId="{3474D296-7CF5-4005-AC88-DBD2861F7FE2}" dt="2021-10-27T10:16:44.174" v="339" actId="478"/>
          <ac:grpSpMkLst>
            <pc:docMk/>
            <pc:sldMk cId="2181135561" sldId="816"/>
            <ac:grpSpMk id="15" creationId="{8A49E530-821D-4467-9EC0-AF80EBE9C1FD}"/>
          </ac:grpSpMkLst>
        </pc:grpChg>
        <pc:picChg chg="mod">
          <ac:chgData name="Jackson Lam" userId="32eacf31-ef64-4152-a98e-82afd854682f" providerId="ADAL" clId="{3474D296-7CF5-4005-AC88-DBD2861F7FE2}" dt="2021-10-27T10:17:20.427" v="348" actId="1076"/>
          <ac:picMkLst>
            <pc:docMk/>
            <pc:sldMk cId="2181135561" sldId="816"/>
            <ac:picMk id="8" creationId="{7E01B66C-8E9E-4E4D-B38D-6CD5DD09394B}"/>
          </ac:picMkLst>
        </pc:picChg>
      </pc:sldChg>
      <pc:sldChg chg="modSp mod">
        <pc:chgData name="Jackson Lam" userId="32eacf31-ef64-4152-a98e-82afd854682f" providerId="ADAL" clId="{3474D296-7CF5-4005-AC88-DBD2861F7FE2}" dt="2021-10-27T10:23:01.878" v="398" actId="1076"/>
        <pc:sldMkLst>
          <pc:docMk/>
          <pc:sldMk cId="1892714676" sldId="817"/>
        </pc:sldMkLst>
        <pc:spChg chg="mod">
          <ac:chgData name="Jackson Lam" userId="32eacf31-ef64-4152-a98e-82afd854682f" providerId="ADAL" clId="{3474D296-7CF5-4005-AC88-DBD2861F7FE2}" dt="2021-10-27T10:23:01.878" v="398" actId="1076"/>
          <ac:spMkLst>
            <pc:docMk/>
            <pc:sldMk cId="1892714676" sldId="817"/>
            <ac:spMk id="7" creationId="{F08EC7D0-D45C-4919-8082-1DA181710B73}"/>
          </ac:spMkLst>
        </pc:spChg>
      </pc:sldChg>
      <pc:sldChg chg="modSp add mod">
        <pc:chgData name="Jackson Lam" userId="32eacf31-ef64-4152-a98e-82afd854682f" providerId="ADAL" clId="{3474D296-7CF5-4005-AC88-DBD2861F7FE2}" dt="2021-10-27T10:12:27.685" v="195" actId="20577"/>
        <pc:sldMkLst>
          <pc:docMk/>
          <pc:sldMk cId="3006492721" sldId="820"/>
        </pc:sldMkLst>
        <pc:spChg chg="mod">
          <ac:chgData name="Jackson Lam" userId="32eacf31-ef64-4152-a98e-82afd854682f" providerId="ADAL" clId="{3474D296-7CF5-4005-AC88-DBD2861F7FE2}" dt="2021-10-27T10:12:13.780" v="188" actId="1076"/>
          <ac:spMkLst>
            <pc:docMk/>
            <pc:sldMk cId="3006492721" sldId="820"/>
            <ac:spMk id="3" creationId="{389505E2-8D36-42DE-840C-86E374C2CE5F}"/>
          </ac:spMkLst>
        </pc:spChg>
        <pc:spChg chg="mod">
          <ac:chgData name="Jackson Lam" userId="32eacf31-ef64-4152-a98e-82afd854682f" providerId="ADAL" clId="{3474D296-7CF5-4005-AC88-DBD2861F7FE2}" dt="2021-10-27T10:12:13.780" v="188" actId="1076"/>
          <ac:spMkLst>
            <pc:docMk/>
            <pc:sldMk cId="3006492721" sldId="820"/>
            <ac:spMk id="7" creationId="{F08EC7D0-D45C-4919-8082-1DA181710B73}"/>
          </ac:spMkLst>
        </pc:spChg>
        <pc:spChg chg="mod">
          <ac:chgData name="Jackson Lam" userId="32eacf31-ef64-4152-a98e-82afd854682f" providerId="ADAL" clId="{3474D296-7CF5-4005-AC88-DBD2861F7FE2}" dt="2021-10-27T10:12:27.685" v="195" actId="20577"/>
          <ac:spMkLst>
            <pc:docMk/>
            <pc:sldMk cId="3006492721" sldId="820"/>
            <ac:spMk id="12" creationId="{8CFC32BC-9572-4EAC-8824-9F2A58735344}"/>
          </ac:spMkLst>
        </pc:spChg>
        <pc:spChg chg="mod">
          <ac:chgData name="Jackson Lam" userId="32eacf31-ef64-4152-a98e-82afd854682f" providerId="ADAL" clId="{3474D296-7CF5-4005-AC88-DBD2861F7FE2}" dt="2021-10-27T10:12:18.420" v="190" actId="1076"/>
          <ac:spMkLst>
            <pc:docMk/>
            <pc:sldMk cId="3006492721" sldId="820"/>
            <ac:spMk id="20" creationId="{BC39E2FD-31F9-481D-AF87-3923AF022418}"/>
          </ac:spMkLst>
        </pc:spChg>
      </pc:sldChg>
      <pc:sldChg chg="modSp add mod">
        <pc:chgData name="Jackson Lam" userId="32eacf31-ef64-4152-a98e-82afd854682f" providerId="ADAL" clId="{3474D296-7CF5-4005-AC88-DBD2861F7FE2}" dt="2021-10-27T10:13:15.362" v="206" actId="1076"/>
        <pc:sldMkLst>
          <pc:docMk/>
          <pc:sldMk cId="1120811350" sldId="821"/>
        </pc:sldMkLst>
        <pc:spChg chg="mod">
          <ac:chgData name="Jackson Lam" userId="32eacf31-ef64-4152-a98e-82afd854682f" providerId="ADAL" clId="{3474D296-7CF5-4005-AC88-DBD2861F7FE2}" dt="2021-10-27T10:13:15.362" v="206" actId="1076"/>
          <ac:spMkLst>
            <pc:docMk/>
            <pc:sldMk cId="1120811350" sldId="821"/>
            <ac:spMk id="3" creationId="{389505E2-8D36-42DE-840C-86E374C2CE5F}"/>
          </ac:spMkLst>
        </pc:spChg>
        <pc:spChg chg="mod">
          <ac:chgData name="Jackson Lam" userId="32eacf31-ef64-4152-a98e-82afd854682f" providerId="ADAL" clId="{3474D296-7CF5-4005-AC88-DBD2861F7FE2}" dt="2021-10-27T10:13:15.362" v="206" actId="1076"/>
          <ac:spMkLst>
            <pc:docMk/>
            <pc:sldMk cId="1120811350" sldId="821"/>
            <ac:spMk id="7" creationId="{F08EC7D0-D45C-4919-8082-1DA181710B73}"/>
          </ac:spMkLst>
        </pc:spChg>
        <pc:spChg chg="mod">
          <ac:chgData name="Jackson Lam" userId="32eacf31-ef64-4152-a98e-82afd854682f" providerId="ADAL" clId="{3474D296-7CF5-4005-AC88-DBD2861F7FE2}" dt="2021-10-27T10:13:15.362" v="206" actId="1076"/>
          <ac:spMkLst>
            <pc:docMk/>
            <pc:sldMk cId="1120811350" sldId="821"/>
            <ac:spMk id="12" creationId="{8CFC32BC-9572-4EAC-8824-9F2A58735344}"/>
          </ac:spMkLst>
        </pc:spChg>
        <pc:spChg chg="mod">
          <ac:chgData name="Jackson Lam" userId="32eacf31-ef64-4152-a98e-82afd854682f" providerId="ADAL" clId="{3474D296-7CF5-4005-AC88-DBD2861F7FE2}" dt="2021-10-27T10:13:15.362" v="206" actId="1076"/>
          <ac:spMkLst>
            <pc:docMk/>
            <pc:sldMk cId="1120811350" sldId="821"/>
            <ac:spMk id="20" creationId="{BC39E2FD-31F9-481D-AF87-3923AF022418}"/>
          </ac:spMkLst>
        </pc:spChg>
      </pc:sldChg>
    </pc:docChg>
  </pc:docChgLst>
  <pc:docChgLst>
    <pc:chgData name="Jackson Lam" userId="32eacf31-ef64-4152-a98e-82afd854682f" providerId="ADAL" clId="{600EB017-D7DC-4FD3-B6B3-12AC55880B79}"/>
    <pc:docChg chg="modSld">
      <pc:chgData name="Jackson Lam" userId="32eacf31-ef64-4152-a98e-82afd854682f" providerId="ADAL" clId="{600EB017-D7DC-4FD3-B6B3-12AC55880B79}" dt="2021-11-05T06:47:36.729" v="10" actId="20577"/>
      <pc:docMkLst>
        <pc:docMk/>
      </pc:docMkLst>
      <pc:sldChg chg="modSp mod">
        <pc:chgData name="Jackson Lam" userId="32eacf31-ef64-4152-a98e-82afd854682f" providerId="ADAL" clId="{600EB017-D7DC-4FD3-B6B3-12AC55880B79}" dt="2021-11-05T06:47:36.729" v="10" actId="20577"/>
        <pc:sldMkLst>
          <pc:docMk/>
          <pc:sldMk cId="171842563" sldId="789"/>
        </pc:sldMkLst>
        <pc:spChg chg="mod">
          <ac:chgData name="Jackson Lam" userId="32eacf31-ef64-4152-a98e-82afd854682f" providerId="ADAL" clId="{600EB017-D7DC-4FD3-B6B3-12AC55880B79}" dt="2021-11-05T06:47:36.729" v="10" actId="20577"/>
          <ac:spMkLst>
            <pc:docMk/>
            <pc:sldMk cId="171842563" sldId="789"/>
            <ac:spMk id="12" creationId="{5BCF09DF-E93A-44D5-B40C-8186B2834D78}"/>
          </ac:spMkLst>
        </pc:spChg>
        <pc:spChg chg="mod">
          <ac:chgData name="Jackson Lam" userId="32eacf31-ef64-4152-a98e-82afd854682f" providerId="ADAL" clId="{600EB017-D7DC-4FD3-B6B3-12AC55880B79}" dt="2021-11-05T06:47:28.578" v="0"/>
          <ac:spMkLst>
            <pc:docMk/>
            <pc:sldMk cId="171842563" sldId="789"/>
            <ac:spMk id="13" creationId="{D7198AC9-D5E6-4FB0-88E9-391C41DB85C0}"/>
          </ac:spMkLst>
        </pc:spChg>
      </pc:sldChg>
    </pc:docChg>
  </pc:docChgLst>
  <pc:docChgLst>
    <pc:chgData name="Jackson Lam" userId="32eacf31-ef64-4152-a98e-82afd854682f" providerId="ADAL" clId="{4060099E-213D-40CF-9959-025E11EFD4E8}"/>
    <pc:docChg chg="undo custSel addSld delSld modSld sldOrd">
      <pc:chgData name="Jackson Lam" userId="32eacf31-ef64-4152-a98e-82afd854682f" providerId="ADAL" clId="{4060099E-213D-40CF-9959-025E11EFD4E8}" dt="2021-11-05T01:42:41.722" v="282"/>
      <pc:docMkLst>
        <pc:docMk/>
      </pc:docMkLst>
      <pc:sldChg chg="addSp delSp modSp mod modAnim">
        <pc:chgData name="Jackson Lam" userId="32eacf31-ef64-4152-a98e-82afd854682f" providerId="ADAL" clId="{4060099E-213D-40CF-9959-025E11EFD4E8}" dt="2021-11-05T01:33:22.194" v="128" actId="1076"/>
        <pc:sldMkLst>
          <pc:docMk/>
          <pc:sldMk cId="1453481634" sldId="260"/>
        </pc:sldMkLst>
        <pc:spChg chg="add mod">
          <ac:chgData name="Jackson Lam" userId="32eacf31-ef64-4152-a98e-82afd854682f" providerId="ADAL" clId="{4060099E-213D-40CF-9959-025E11EFD4E8}" dt="2021-11-05T01:33:22.194" v="128" actId="1076"/>
          <ac:spMkLst>
            <pc:docMk/>
            <pc:sldMk cId="1453481634" sldId="260"/>
            <ac:spMk id="9" creationId="{2DD39230-D182-4243-BB1A-00E9EE8E1129}"/>
          </ac:spMkLst>
        </pc:spChg>
        <pc:spChg chg="del">
          <ac:chgData name="Jackson Lam" userId="32eacf31-ef64-4152-a98e-82afd854682f" providerId="ADAL" clId="{4060099E-213D-40CF-9959-025E11EFD4E8}" dt="2021-11-05T01:32:40.352" v="113" actId="478"/>
          <ac:spMkLst>
            <pc:docMk/>
            <pc:sldMk cId="1453481634" sldId="260"/>
            <ac:spMk id="17" creationId="{5A2BE106-8E49-4DCA-B462-D2EE25C03A6E}"/>
          </ac:spMkLst>
        </pc:spChg>
        <pc:picChg chg="mod">
          <ac:chgData name="Jackson Lam" userId="32eacf31-ef64-4152-a98e-82afd854682f" providerId="ADAL" clId="{4060099E-213D-40CF-9959-025E11EFD4E8}" dt="2021-11-05T01:32:46.257" v="114" actId="3626"/>
          <ac:picMkLst>
            <pc:docMk/>
            <pc:sldMk cId="1453481634" sldId="260"/>
            <ac:picMk id="2" creationId="{F54B77E0-CD52-4FC9-A963-B3163298C38B}"/>
          </ac:picMkLst>
        </pc:picChg>
      </pc:sldChg>
      <pc:sldChg chg="add del">
        <pc:chgData name="Jackson Lam" userId="32eacf31-ef64-4152-a98e-82afd854682f" providerId="ADAL" clId="{4060099E-213D-40CF-9959-025E11EFD4E8}" dt="2021-11-05T01:28:35.925" v="100" actId="47"/>
        <pc:sldMkLst>
          <pc:docMk/>
          <pc:sldMk cId="3731595716" sldId="266"/>
        </pc:sldMkLst>
      </pc:sldChg>
      <pc:sldChg chg="addSp delSp modSp mod ord modAnim">
        <pc:chgData name="Jackson Lam" userId="32eacf31-ef64-4152-a98e-82afd854682f" providerId="ADAL" clId="{4060099E-213D-40CF-9959-025E11EFD4E8}" dt="2021-11-05T01:42:41.722" v="282"/>
        <pc:sldMkLst>
          <pc:docMk/>
          <pc:sldMk cId="2767357916" sldId="270"/>
        </pc:sldMkLst>
        <pc:spChg chg="mod">
          <ac:chgData name="Jackson Lam" userId="32eacf31-ef64-4152-a98e-82afd854682f" providerId="ADAL" clId="{4060099E-213D-40CF-9959-025E11EFD4E8}" dt="2021-11-05T01:42:29.660" v="279" actId="1076"/>
          <ac:spMkLst>
            <pc:docMk/>
            <pc:sldMk cId="2767357916" sldId="270"/>
            <ac:spMk id="7" creationId="{F74E481B-00AA-4990-96B9-C7E9D545C752}"/>
          </ac:spMkLst>
        </pc:spChg>
        <pc:spChg chg="mod">
          <ac:chgData name="Jackson Lam" userId="32eacf31-ef64-4152-a98e-82afd854682f" providerId="ADAL" clId="{4060099E-213D-40CF-9959-025E11EFD4E8}" dt="2021-11-05T01:42:28.363" v="278" actId="1076"/>
          <ac:spMkLst>
            <pc:docMk/>
            <pc:sldMk cId="2767357916" sldId="270"/>
            <ac:spMk id="11" creationId="{2FEBE81D-5113-423A-A828-4A5DA12E3458}"/>
          </ac:spMkLst>
        </pc:spChg>
        <pc:spChg chg="mod">
          <ac:chgData name="Jackson Lam" userId="32eacf31-ef64-4152-a98e-82afd854682f" providerId="ADAL" clId="{4060099E-213D-40CF-9959-025E11EFD4E8}" dt="2021-11-05T01:42:03.896" v="268" actId="1076"/>
          <ac:spMkLst>
            <pc:docMk/>
            <pc:sldMk cId="2767357916" sldId="270"/>
            <ac:spMk id="12" creationId="{0EA1CDA1-DA5B-4419-9BF5-AFB876657A6C}"/>
          </ac:spMkLst>
        </pc:spChg>
        <pc:spChg chg="add del">
          <ac:chgData name="Jackson Lam" userId="32eacf31-ef64-4152-a98e-82afd854682f" providerId="ADAL" clId="{4060099E-213D-40CF-9959-025E11EFD4E8}" dt="2021-11-05T01:41:50.303" v="262" actId="22"/>
          <ac:spMkLst>
            <pc:docMk/>
            <pc:sldMk cId="2767357916" sldId="270"/>
            <ac:spMk id="13" creationId="{2E32D43A-FD86-4DAD-A6A9-42AA39A61B00}"/>
          </ac:spMkLst>
        </pc:spChg>
        <pc:spChg chg="add mod">
          <ac:chgData name="Jackson Lam" userId="32eacf31-ef64-4152-a98e-82afd854682f" providerId="ADAL" clId="{4060099E-213D-40CF-9959-025E11EFD4E8}" dt="2021-11-05T01:42:41.722" v="282"/>
          <ac:spMkLst>
            <pc:docMk/>
            <pc:sldMk cId="2767357916" sldId="270"/>
            <ac:spMk id="17" creationId="{EED4835F-DFB9-4E08-9E46-34F26F2D3221}"/>
          </ac:spMkLst>
        </pc:spChg>
        <pc:grpChg chg="del">
          <ac:chgData name="Jackson Lam" userId="32eacf31-ef64-4152-a98e-82afd854682f" providerId="ADAL" clId="{4060099E-213D-40CF-9959-025E11EFD4E8}" dt="2021-11-05T01:41:47.397" v="259" actId="478"/>
          <ac:grpSpMkLst>
            <pc:docMk/>
            <pc:sldMk cId="2767357916" sldId="270"/>
            <ac:grpSpMk id="3" creationId="{A18DABAB-078F-4143-AF62-9F8360E7B744}"/>
          </ac:grpSpMkLst>
        </pc:grpChg>
        <pc:picChg chg="mod">
          <ac:chgData name="Jackson Lam" userId="32eacf31-ef64-4152-a98e-82afd854682f" providerId="ADAL" clId="{4060099E-213D-40CF-9959-025E11EFD4E8}" dt="2021-11-05T01:42:38.097" v="281" actId="3626"/>
          <ac:picMkLst>
            <pc:docMk/>
            <pc:sldMk cId="2767357916" sldId="270"/>
            <ac:picMk id="14" creationId="{F1DA2C3B-D6DB-4793-AA5B-1EF6254A26D2}"/>
          </ac:picMkLst>
        </pc:picChg>
      </pc:sldChg>
      <pc:sldChg chg="modSp mod">
        <pc:chgData name="Jackson Lam" userId="32eacf31-ef64-4152-a98e-82afd854682f" providerId="ADAL" clId="{4060099E-213D-40CF-9959-025E11EFD4E8}" dt="2021-11-05T01:40:02.536" v="198" actId="207"/>
        <pc:sldMkLst>
          <pc:docMk/>
          <pc:sldMk cId="3547242660" sldId="298"/>
        </pc:sldMkLst>
        <pc:spChg chg="mod">
          <ac:chgData name="Jackson Lam" userId="32eacf31-ef64-4152-a98e-82afd854682f" providerId="ADAL" clId="{4060099E-213D-40CF-9959-025E11EFD4E8}" dt="2021-11-05T01:39:40.721" v="192" actId="1076"/>
          <ac:spMkLst>
            <pc:docMk/>
            <pc:sldMk cId="3547242660" sldId="298"/>
            <ac:spMk id="4" creationId="{00000000-0000-0000-0000-000000000000}"/>
          </ac:spMkLst>
        </pc:spChg>
        <pc:spChg chg="mod">
          <ac:chgData name="Jackson Lam" userId="32eacf31-ef64-4152-a98e-82afd854682f" providerId="ADAL" clId="{4060099E-213D-40CF-9959-025E11EFD4E8}" dt="2021-11-05T01:40:02.536" v="198" actId="207"/>
          <ac:spMkLst>
            <pc:docMk/>
            <pc:sldMk cId="3547242660" sldId="298"/>
            <ac:spMk id="45058" creationId="{5830472A-FCD9-4C31-B5F8-890728DAD7E4}"/>
          </ac:spMkLst>
        </pc:spChg>
      </pc:sldChg>
      <pc:sldChg chg="del">
        <pc:chgData name="Jackson Lam" userId="32eacf31-ef64-4152-a98e-82afd854682f" providerId="ADAL" clId="{4060099E-213D-40CF-9959-025E11EFD4E8}" dt="2021-11-05T01:29:34.218" v="109" actId="47"/>
        <pc:sldMkLst>
          <pc:docMk/>
          <pc:sldMk cId="2440264680" sldId="299"/>
        </pc:sldMkLst>
      </pc:sldChg>
      <pc:sldChg chg="modSp del mod">
        <pc:chgData name="Jackson Lam" userId="32eacf31-ef64-4152-a98e-82afd854682f" providerId="ADAL" clId="{4060099E-213D-40CF-9959-025E11EFD4E8}" dt="2021-11-05T01:27:59.487" v="98" actId="47"/>
        <pc:sldMkLst>
          <pc:docMk/>
          <pc:sldMk cId="564279568" sldId="300"/>
        </pc:sldMkLst>
        <pc:spChg chg="mod">
          <ac:chgData name="Jackson Lam" userId="32eacf31-ef64-4152-a98e-82afd854682f" providerId="ADAL" clId="{4060099E-213D-40CF-9959-025E11EFD4E8}" dt="2021-11-05T01:25:19.158" v="2" actId="21"/>
          <ac:spMkLst>
            <pc:docMk/>
            <pc:sldMk cId="564279568" sldId="300"/>
            <ac:spMk id="4" creationId="{86A554B0-A445-1245-BD58-6CFDC0D9E59E}"/>
          </ac:spMkLst>
        </pc:spChg>
      </pc:sldChg>
      <pc:sldChg chg="del">
        <pc:chgData name="Jackson Lam" userId="32eacf31-ef64-4152-a98e-82afd854682f" providerId="ADAL" clId="{4060099E-213D-40CF-9959-025E11EFD4E8}" dt="2021-11-05T01:28:59.442" v="107" actId="47"/>
        <pc:sldMkLst>
          <pc:docMk/>
          <pc:sldMk cId="2530546790" sldId="302"/>
        </pc:sldMkLst>
      </pc:sldChg>
      <pc:sldChg chg="modSp mod">
        <pc:chgData name="Jackson Lam" userId="32eacf31-ef64-4152-a98e-82afd854682f" providerId="ADAL" clId="{4060099E-213D-40CF-9959-025E11EFD4E8}" dt="2021-11-05T01:36:52.167" v="153" actId="1076"/>
        <pc:sldMkLst>
          <pc:docMk/>
          <pc:sldMk cId="1449437687" sldId="382"/>
        </pc:sldMkLst>
        <pc:spChg chg="mod">
          <ac:chgData name="Jackson Lam" userId="32eacf31-ef64-4152-a98e-82afd854682f" providerId="ADAL" clId="{4060099E-213D-40CF-9959-025E11EFD4E8}" dt="2021-11-05T01:36:46.432" v="150" actId="207"/>
          <ac:spMkLst>
            <pc:docMk/>
            <pc:sldMk cId="1449437687" sldId="382"/>
            <ac:spMk id="3" creationId="{EB0C0BC9-971F-4403-82DE-EAC39E925398}"/>
          </ac:spMkLst>
        </pc:spChg>
        <pc:spChg chg="mod">
          <ac:chgData name="Jackson Lam" userId="32eacf31-ef64-4152-a98e-82afd854682f" providerId="ADAL" clId="{4060099E-213D-40CF-9959-025E11EFD4E8}" dt="2021-11-05T01:36:48.073" v="151" actId="207"/>
          <ac:spMkLst>
            <pc:docMk/>
            <pc:sldMk cId="1449437687" sldId="382"/>
            <ac:spMk id="10" creationId="{00000000-0000-0000-0000-000000000000}"/>
          </ac:spMkLst>
        </pc:spChg>
        <pc:picChg chg="mod">
          <ac:chgData name="Jackson Lam" userId="32eacf31-ef64-4152-a98e-82afd854682f" providerId="ADAL" clId="{4060099E-213D-40CF-9959-025E11EFD4E8}" dt="2021-11-05T01:36:52.167" v="153" actId="1076"/>
          <ac:picMkLst>
            <pc:docMk/>
            <pc:sldMk cId="1449437687" sldId="382"/>
            <ac:picMk id="8" creationId="{00000000-0000-0000-0000-000000000000}"/>
          </ac:picMkLst>
        </pc:picChg>
      </pc:sldChg>
      <pc:sldChg chg="add del">
        <pc:chgData name="Jackson Lam" userId="32eacf31-ef64-4152-a98e-82afd854682f" providerId="ADAL" clId="{4060099E-213D-40CF-9959-025E11EFD4E8}" dt="2021-11-05T01:28:35.925" v="100" actId="47"/>
        <pc:sldMkLst>
          <pc:docMk/>
          <pc:sldMk cId="3449069583" sldId="417"/>
        </pc:sldMkLst>
      </pc:sldChg>
      <pc:sldChg chg="del">
        <pc:chgData name="Jackson Lam" userId="32eacf31-ef64-4152-a98e-82afd854682f" providerId="ADAL" clId="{4060099E-213D-40CF-9959-025E11EFD4E8}" dt="2021-11-05T01:25:15.439" v="1" actId="47"/>
        <pc:sldMkLst>
          <pc:docMk/>
          <pc:sldMk cId="3428351478" sldId="768"/>
        </pc:sldMkLst>
      </pc:sldChg>
      <pc:sldChg chg="addSp delSp modSp mod modAnim">
        <pc:chgData name="Jackson Lam" userId="32eacf31-ef64-4152-a98e-82afd854682f" providerId="ADAL" clId="{4060099E-213D-40CF-9959-025E11EFD4E8}" dt="2021-11-05T01:39:28.785" v="191" actId="1076"/>
        <pc:sldMkLst>
          <pc:docMk/>
          <pc:sldMk cId="1491919918" sldId="779"/>
        </pc:sldMkLst>
        <pc:spChg chg="add mod">
          <ac:chgData name="Jackson Lam" userId="32eacf31-ef64-4152-a98e-82afd854682f" providerId="ADAL" clId="{4060099E-213D-40CF-9959-025E11EFD4E8}" dt="2021-11-05T01:39:28.785" v="191" actId="1076"/>
          <ac:spMkLst>
            <pc:docMk/>
            <pc:sldMk cId="1491919918" sldId="779"/>
            <ac:spMk id="10" creationId="{FF691F20-474A-43F7-A303-2DDEEABA855D}"/>
          </ac:spMkLst>
        </pc:spChg>
        <pc:spChg chg="mod">
          <ac:chgData name="Jackson Lam" userId="32eacf31-ef64-4152-a98e-82afd854682f" providerId="ADAL" clId="{4060099E-213D-40CF-9959-025E11EFD4E8}" dt="2021-11-05T01:39:11.933" v="188" actId="14100"/>
          <ac:spMkLst>
            <pc:docMk/>
            <pc:sldMk cId="1491919918" sldId="779"/>
            <ac:spMk id="12" creationId="{18E676D7-6E55-4391-A98D-2950213DC3D8}"/>
          </ac:spMkLst>
        </pc:spChg>
        <pc:spChg chg="del">
          <ac:chgData name="Jackson Lam" userId="32eacf31-ef64-4152-a98e-82afd854682f" providerId="ADAL" clId="{4060099E-213D-40CF-9959-025E11EFD4E8}" dt="2021-11-05T01:39:07.215" v="185" actId="478"/>
          <ac:spMkLst>
            <pc:docMk/>
            <pc:sldMk cId="1491919918" sldId="779"/>
            <ac:spMk id="23" creationId="{B7C5B561-4F69-4B60-8535-D1337C2B8613}"/>
          </ac:spMkLst>
        </pc:spChg>
      </pc:sldChg>
      <pc:sldChg chg="addSp delSp modSp mod modAnim">
        <pc:chgData name="Jackson Lam" userId="32eacf31-ef64-4152-a98e-82afd854682f" providerId="ADAL" clId="{4060099E-213D-40CF-9959-025E11EFD4E8}" dt="2021-11-05T01:38:52.247" v="179" actId="20577"/>
        <pc:sldMkLst>
          <pc:docMk/>
          <pc:sldMk cId="1016085811" sldId="781"/>
        </pc:sldMkLst>
        <pc:spChg chg="mod">
          <ac:chgData name="Jackson Lam" userId="32eacf31-ef64-4152-a98e-82afd854682f" providerId="ADAL" clId="{4060099E-213D-40CF-9959-025E11EFD4E8}" dt="2021-11-05T01:38:52.247" v="179" actId="20577"/>
          <ac:spMkLst>
            <pc:docMk/>
            <pc:sldMk cId="1016085811" sldId="781"/>
            <ac:spMk id="2" creationId="{A952DB75-CBAF-4DE8-9D31-74D418FCE875}"/>
          </ac:spMkLst>
        </pc:spChg>
        <pc:spChg chg="del">
          <ac:chgData name="Jackson Lam" userId="32eacf31-ef64-4152-a98e-82afd854682f" providerId="ADAL" clId="{4060099E-213D-40CF-9959-025E11EFD4E8}" dt="2021-11-05T01:37:23.182" v="155" actId="478"/>
          <ac:spMkLst>
            <pc:docMk/>
            <pc:sldMk cId="1016085811" sldId="781"/>
            <ac:spMk id="10" creationId="{BD855C4F-21B8-408E-88CE-9A26239A352B}"/>
          </ac:spMkLst>
        </pc:spChg>
        <pc:spChg chg="add mod">
          <ac:chgData name="Jackson Lam" userId="32eacf31-ef64-4152-a98e-82afd854682f" providerId="ADAL" clId="{4060099E-213D-40CF-9959-025E11EFD4E8}" dt="2021-11-05T01:37:29.276" v="157" actId="1076"/>
          <ac:spMkLst>
            <pc:docMk/>
            <pc:sldMk cId="1016085811" sldId="781"/>
            <ac:spMk id="11" creationId="{3FA81FFA-1FAD-4E20-9BEA-788575C83D3B}"/>
          </ac:spMkLst>
        </pc:spChg>
        <pc:picChg chg="mod">
          <ac:chgData name="Jackson Lam" userId="32eacf31-ef64-4152-a98e-82afd854682f" providerId="ADAL" clId="{4060099E-213D-40CF-9959-025E11EFD4E8}" dt="2021-11-05T01:37:34.354" v="159" actId="1076"/>
          <ac:picMkLst>
            <pc:docMk/>
            <pc:sldMk cId="1016085811" sldId="781"/>
            <ac:picMk id="3" creationId="{3D57BA7C-12AA-4E87-9FAA-0D35EDD897A7}"/>
          </ac:picMkLst>
        </pc:picChg>
        <pc:picChg chg="mod">
          <ac:chgData name="Jackson Lam" userId="32eacf31-ef64-4152-a98e-82afd854682f" providerId="ADAL" clId="{4060099E-213D-40CF-9959-025E11EFD4E8}" dt="2021-11-05T01:37:32.745" v="158" actId="3626"/>
          <ac:picMkLst>
            <pc:docMk/>
            <pc:sldMk cId="1016085811" sldId="781"/>
            <ac:picMk id="6" creationId="{A1B389E6-4E06-4CAE-995B-3C288A30FE6C}"/>
          </ac:picMkLst>
        </pc:picChg>
      </pc:sldChg>
      <pc:sldChg chg="addSp delSp modSp add mod">
        <pc:chgData name="Jackson Lam" userId="32eacf31-ef64-4152-a98e-82afd854682f" providerId="ADAL" clId="{4060099E-213D-40CF-9959-025E11EFD4E8}" dt="2021-11-05T01:27:52.800" v="97" actId="14100"/>
        <pc:sldMkLst>
          <pc:docMk/>
          <pc:sldMk cId="171842563" sldId="789"/>
        </pc:sldMkLst>
        <pc:spChg chg="mod">
          <ac:chgData name="Jackson Lam" userId="32eacf31-ef64-4152-a98e-82afd854682f" providerId="ADAL" clId="{4060099E-213D-40CF-9959-025E11EFD4E8}" dt="2021-11-05T01:27:52.800" v="97" actId="14100"/>
          <ac:spMkLst>
            <pc:docMk/>
            <pc:sldMk cId="171842563" sldId="789"/>
            <ac:spMk id="11" creationId="{C71D5FFC-2EFB-4EAE-BCB5-8304C8A62E18}"/>
          </ac:spMkLst>
        </pc:spChg>
        <pc:spChg chg="add del mod">
          <ac:chgData name="Jackson Lam" userId="32eacf31-ef64-4152-a98e-82afd854682f" providerId="ADAL" clId="{4060099E-213D-40CF-9959-025E11EFD4E8}" dt="2021-11-05T01:27:41.434" v="95" actId="6549"/>
          <ac:spMkLst>
            <pc:docMk/>
            <pc:sldMk cId="171842563" sldId="789"/>
            <ac:spMk id="13" creationId="{D7198AC9-D5E6-4FB0-88E9-391C41DB85C0}"/>
          </ac:spMkLst>
        </pc:spChg>
      </pc:sldChg>
      <pc:sldChg chg="add">
        <pc:chgData name="Jackson Lam" userId="32eacf31-ef64-4152-a98e-82afd854682f" providerId="ADAL" clId="{4060099E-213D-40CF-9959-025E11EFD4E8}" dt="2021-11-05T01:28:33.515" v="99"/>
        <pc:sldMkLst>
          <pc:docMk/>
          <pc:sldMk cId="3694368254" sldId="793"/>
        </pc:sldMkLst>
      </pc:sldChg>
      <pc:sldChg chg="del">
        <pc:chgData name="Jackson Lam" userId="32eacf31-ef64-4152-a98e-82afd854682f" providerId="ADAL" clId="{4060099E-213D-40CF-9959-025E11EFD4E8}" dt="2021-11-05T01:29:01.270" v="108" actId="47"/>
        <pc:sldMkLst>
          <pc:docMk/>
          <pc:sldMk cId="588111810" sldId="799"/>
        </pc:sldMkLst>
      </pc:sldChg>
      <pc:sldChg chg="addSp delSp modSp mod modAnim">
        <pc:chgData name="Jackson Lam" userId="32eacf31-ef64-4152-a98e-82afd854682f" providerId="ADAL" clId="{4060099E-213D-40CF-9959-025E11EFD4E8}" dt="2021-11-05T01:34:04.094" v="136" actId="3626"/>
        <pc:sldMkLst>
          <pc:docMk/>
          <pc:sldMk cId="94483364" sldId="804"/>
        </pc:sldMkLst>
        <pc:spChg chg="mod">
          <ac:chgData name="Jackson Lam" userId="32eacf31-ef64-4152-a98e-82afd854682f" providerId="ADAL" clId="{4060099E-213D-40CF-9959-025E11EFD4E8}" dt="2021-11-05T01:33:47.291" v="133" actId="1076"/>
          <ac:spMkLst>
            <pc:docMk/>
            <pc:sldMk cId="94483364" sldId="804"/>
            <ac:spMk id="2" creationId="{2EDF2D34-BD21-4F7A-B3CD-39CE03512123}"/>
          </ac:spMkLst>
        </pc:spChg>
        <pc:spChg chg="add mod">
          <ac:chgData name="Jackson Lam" userId="32eacf31-ef64-4152-a98e-82afd854682f" providerId="ADAL" clId="{4060099E-213D-40CF-9959-025E11EFD4E8}" dt="2021-11-05T01:33:55.338" v="135" actId="1076"/>
          <ac:spMkLst>
            <pc:docMk/>
            <pc:sldMk cId="94483364" sldId="804"/>
            <ac:spMk id="9" creationId="{0075F2CB-1E3A-4EF5-9EF6-37A09F4A9CD4}"/>
          </ac:spMkLst>
        </pc:spChg>
        <pc:spChg chg="del">
          <ac:chgData name="Jackson Lam" userId="32eacf31-ef64-4152-a98e-82afd854682f" providerId="ADAL" clId="{4060099E-213D-40CF-9959-025E11EFD4E8}" dt="2021-11-05T01:33:44.803" v="132" actId="478"/>
          <ac:spMkLst>
            <pc:docMk/>
            <pc:sldMk cId="94483364" sldId="804"/>
            <ac:spMk id="23" creationId="{7B8CB114-C2DD-47D1-9301-BA9EAE01B2A9}"/>
          </ac:spMkLst>
        </pc:spChg>
        <pc:picChg chg="mod">
          <ac:chgData name="Jackson Lam" userId="32eacf31-ef64-4152-a98e-82afd854682f" providerId="ADAL" clId="{4060099E-213D-40CF-9959-025E11EFD4E8}" dt="2021-11-05T01:34:04.094" v="136" actId="3626"/>
          <ac:picMkLst>
            <pc:docMk/>
            <pc:sldMk cId="94483364" sldId="804"/>
            <ac:picMk id="3" creationId="{ADF90985-396A-4195-B19B-FBF44E714B65}"/>
          </ac:picMkLst>
        </pc:picChg>
        <pc:picChg chg="mod">
          <ac:chgData name="Jackson Lam" userId="32eacf31-ef64-4152-a98e-82afd854682f" providerId="ADAL" clId="{4060099E-213D-40CF-9959-025E11EFD4E8}" dt="2021-11-05T01:33:49.354" v="134" actId="1076"/>
          <ac:picMkLst>
            <pc:docMk/>
            <pc:sldMk cId="94483364" sldId="804"/>
            <ac:picMk id="6" creationId="{AF6AE9F4-D927-45CC-989A-65152CBA18E7}"/>
          </ac:picMkLst>
        </pc:picChg>
      </pc:sldChg>
      <pc:sldChg chg="modSp mod">
        <pc:chgData name="Jackson Lam" userId="32eacf31-ef64-4152-a98e-82afd854682f" providerId="ADAL" clId="{4060099E-213D-40CF-9959-025E11EFD4E8}" dt="2021-11-05T01:36:40.057" v="149" actId="207"/>
        <pc:sldMkLst>
          <pc:docMk/>
          <pc:sldMk cId="2884435842" sldId="806"/>
        </pc:sldMkLst>
        <pc:graphicFrameChg chg="modGraphic">
          <ac:chgData name="Jackson Lam" userId="32eacf31-ef64-4152-a98e-82afd854682f" providerId="ADAL" clId="{4060099E-213D-40CF-9959-025E11EFD4E8}" dt="2021-11-05T01:36:40.057" v="149" actId="207"/>
          <ac:graphicFrameMkLst>
            <pc:docMk/>
            <pc:sldMk cId="2884435842" sldId="806"/>
            <ac:graphicFrameMk id="2" creationId="{B85BF277-ADAA-48A7-9385-CA1B36B22978}"/>
          </ac:graphicFrameMkLst>
        </pc:graphicFrameChg>
      </pc:sldChg>
      <pc:sldChg chg="modSp mod">
        <pc:chgData name="Jackson Lam" userId="32eacf31-ef64-4152-a98e-82afd854682f" providerId="ADAL" clId="{4060099E-213D-40CF-9959-025E11EFD4E8}" dt="2021-11-05T01:34:45.426" v="143" actId="1076"/>
        <pc:sldMkLst>
          <pc:docMk/>
          <pc:sldMk cId="4023466369" sldId="807"/>
        </pc:sldMkLst>
        <pc:spChg chg="mod">
          <ac:chgData name="Jackson Lam" userId="32eacf31-ef64-4152-a98e-82afd854682f" providerId="ADAL" clId="{4060099E-213D-40CF-9959-025E11EFD4E8}" dt="2021-11-05T01:34:45.426" v="143" actId="1076"/>
          <ac:spMkLst>
            <pc:docMk/>
            <pc:sldMk cId="4023466369" sldId="807"/>
            <ac:spMk id="20" creationId="{BC39E2FD-31F9-481D-AF87-3923AF022418}"/>
          </ac:spMkLst>
        </pc:spChg>
      </pc:sldChg>
      <pc:sldChg chg="addSp delSp modSp mod modAnim">
        <pc:chgData name="Jackson Lam" userId="32eacf31-ef64-4152-a98e-82afd854682f" providerId="ADAL" clId="{4060099E-213D-40CF-9959-025E11EFD4E8}" dt="2021-11-05T01:40:46.389" v="241" actId="1076"/>
        <pc:sldMkLst>
          <pc:docMk/>
          <pc:sldMk cId="4083898049" sldId="812"/>
        </pc:sldMkLst>
        <pc:spChg chg="mod">
          <ac:chgData name="Jackson Lam" userId="32eacf31-ef64-4152-a98e-82afd854682f" providerId="ADAL" clId="{4060099E-213D-40CF-9959-025E11EFD4E8}" dt="2021-11-05T01:40:44.545" v="240" actId="404"/>
          <ac:spMkLst>
            <pc:docMk/>
            <pc:sldMk cId="4083898049" sldId="812"/>
            <ac:spMk id="9" creationId="{94C1E872-63E3-431B-B619-47EC9F9CA54B}"/>
          </ac:spMkLst>
        </pc:spChg>
        <pc:spChg chg="add del">
          <ac:chgData name="Jackson Lam" userId="32eacf31-ef64-4152-a98e-82afd854682f" providerId="ADAL" clId="{4060099E-213D-40CF-9959-025E11EFD4E8}" dt="2021-11-05T01:40:10.191" v="200" actId="22"/>
          <ac:spMkLst>
            <pc:docMk/>
            <pc:sldMk cId="4083898049" sldId="812"/>
            <ac:spMk id="11" creationId="{F04C143E-10D7-47C5-8BB6-15612A875F78}"/>
          </ac:spMkLst>
        </pc:spChg>
        <pc:spChg chg="add mod">
          <ac:chgData name="Jackson Lam" userId="32eacf31-ef64-4152-a98e-82afd854682f" providerId="ADAL" clId="{4060099E-213D-40CF-9959-025E11EFD4E8}" dt="2021-11-05T01:40:46.389" v="241" actId="1076"/>
          <ac:spMkLst>
            <pc:docMk/>
            <pc:sldMk cId="4083898049" sldId="812"/>
            <ac:spMk id="12" creationId="{CFE3906A-29CB-4B61-8E58-C00717EBAC0F}"/>
          </ac:spMkLst>
        </pc:spChg>
        <pc:picChg chg="mod">
          <ac:chgData name="Jackson Lam" userId="32eacf31-ef64-4152-a98e-82afd854682f" providerId="ADAL" clId="{4060099E-213D-40CF-9959-025E11EFD4E8}" dt="2021-11-05T01:40:28.265" v="204" actId="3626"/>
          <ac:picMkLst>
            <pc:docMk/>
            <pc:sldMk cId="4083898049" sldId="812"/>
            <ac:picMk id="2" creationId="{3CF1E4F6-4981-4F47-B412-0765D48B7FC6}"/>
          </ac:picMkLst>
        </pc:picChg>
        <pc:picChg chg="del">
          <ac:chgData name="Jackson Lam" userId="32eacf31-ef64-4152-a98e-82afd854682f" providerId="ADAL" clId="{4060099E-213D-40CF-9959-025E11EFD4E8}" dt="2021-11-05T01:40:30.437" v="205" actId="478"/>
          <ac:picMkLst>
            <pc:docMk/>
            <pc:sldMk cId="4083898049" sldId="812"/>
            <ac:picMk id="8" creationId="{58400E14-6E49-477C-8660-05190999A2DC}"/>
          </ac:picMkLst>
        </pc:picChg>
      </pc:sldChg>
      <pc:sldChg chg="modSp mod">
        <pc:chgData name="Jackson Lam" userId="32eacf31-ef64-4152-a98e-82afd854682f" providerId="ADAL" clId="{4060099E-213D-40CF-9959-025E11EFD4E8}" dt="2021-11-05T01:41:33.539" v="253" actId="14100"/>
        <pc:sldMkLst>
          <pc:docMk/>
          <pc:sldMk cId="2399114005" sldId="815"/>
        </pc:sldMkLst>
        <pc:spChg chg="mod">
          <ac:chgData name="Jackson Lam" userId="32eacf31-ef64-4152-a98e-82afd854682f" providerId="ADAL" clId="{4060099E-213D-40CF-9959-025E11EFD4E8}" dt="2021-11-05T01:41:33.539" v="253" actId="14100"/>
          <ac:spMkLst>
            <pc:docMk/>
            <pc:sldMk cId="2399114005" sldId="815"/>
            <ac:spMk id="4" creationId="{00000000-0000-0000-0000-000000000000}"/>
          </ac:spMkLst>
        </pc:spChg>
        <pc:grpChg chg="mod">
          <ac:chgData name="Jackson Lam" userId="32eacf31-ef64-4152-a98e-82afd854682f" providerId="ADAL" clId="{4060099E-213D-40CF-9959-025E11EFD4E8}" dt="2021-11-05T01:41:22.539" v="250" actId="1076"/>
          <ac:grpSpMkLst>
            <pc:docMk/>
            <pc:sldMk cId="2399114005" sldId="815"/>
            <ac:grpSpMk id="3" creationId="{8C0578B8-66DD-4E15-9EBF-C36FE2515B78}"/>
          </ac:grpSpMkLst>
        </pc:grpChg>
      </pc:sldChg>
      <pc:sldChg chg="addSp delSp modSp mod modAnim">
        <pc:chgData name="Jackson Lam" userId="32eacf31-ef64-4152-a98e-82afd854682f" providerId="ADAL" clId="{4060099E-213D-40CF-9959-025E11EFD4E8}" dt="2021-11-05T01:38:58.871" v="182" actId="14100"/>
        <pc:sldMkLst>
          <pc:docMk/>
          <pc:sldMk cId="2181135561" sldId="816"/>
        </pc:sldMkLst>
        <pc:spChg chg="add mod">
          <ac:chgData name="Jackson Lam" userId="32eacf31-ef64-4152-a98e-82afd854682f" providerId="ADAL" clId="{4060099E-213D-40CF-9959-025E11EFD4E8}" dt="2021-11-05T01:38:41.232" v="173" actId="1076"/>
          <ac:spMkLst>
            <pc:docMk/>
            <pc:sldMk cId="2181135561" sldId="816"/>
            <ac:spMk id="10" creationId="{658C117A-AB46-4898-8C2A-E268F4B36B3C}"/>
          </ac:spMkLst>
        </pc:spChg>
        <pc:spChg chg="mod">
          <ac:chgData name="Jackson Lam" userId="32eacf31-ef64-4152-a98e-82afd854682f" providerId="ADAL" clId="{4060099E-213D-40CF-9959-025E11EFD4E8}" dt="2021-11-05T01:38:58.871" v="182" actId="14100"/>
          <ac:spMkLst>
            <pc:docMk/>
            <pc:sldMk cId="2181135561" sldId="816"/>
            <ac:spMk id="12" creationId="{18E676D7-6E55-4391-A98D-2950213DC3D8}"/>
          </ac:spMkLst>
        </pc:spChg>
        <pc:spChg chg="del">
          <ac:chgData name="Jackson Lam" userId="32eacf31-ef64-4152-a98e-82afd854682f" providerId="ADAL" clId="{4060099E-213D-40CF-9959-025E11EFD4E8}" dt="2021-11-05T01:37:40.260" v="160" actId="478"/>
          <ac:spMkLst>
            <pc:docMk/>
            <pc:sldMk cId="2181135561" sldId="816"/>
            <ac:spMk id="17" creationId="{328DB815-4FD1-4258-8AF9-1A3C7F951460}"/>
          </ac:spMkLst>
        </pc:spChg>
        <pc:picChg chg="mod">
          <ac:chgData name="Jackson Lam" userId="32eacf31-ef64-4152-a98e-82afd854682f" providerId="ADAL" clId="{4060099E-213D-40CF-9959-025E11EFD4E8}" dt="2021-11-05T01:38:08.595" v="168" actId="1076"/>
          <ac:picMkLst>
            <pc:docMk/>
            <pc:sldMk cId="2181135561" sldId="816"/>
            <ac:picMk id="8" creationId="{7E01B66C-8E9E-4E4D-B38D-6CD5DD09394B}"/>
          </ac:picMkLst>
        </pc:picChg>
      </pc:sldChg>
      <pc:sldChg chg="addSp delSp modSp mod modAnim">
        <pc:chgData name="Jackson Lam" userId="32eacf31-ef64-4152-a98e-82afd854682f" providerId="ADAL" clId="{4060099E-213D-40CF-9959-025E11EFD4E8}" dt="2021-11-05T01:41:12.790" v="248" actId="1076"/>
        <pc:sldMkLst>
          <pc:docMk/>
          <pc:sldMk cId="1892714676" sldId="817"/>
        </pc:sldMkLst>
        <pc:spChg chg="del">
          <ac:chgData name="Jackson Lam" userId="32eacf31-ef64-4152-a98e-82afd854682f" providerId="ADAL" clId="{4060099E-213D-40CF-9959-025E11EFD4E8}" dt="2021-11-05T01:41:03.853" v="245" actId="478"/>
          <ac:spMkLst>
            <pc:docMk/>
            <pc:sldMk cId="1892714676" sldId="817"/>
            <ac:spMk id="9" creationId="{E569ED74-9996-4AAD-985D-85C49B29A7CC}"/>
          </ac:spMkLst>
        </pc:spChg>
        <pc:spChg chg="add mod">
          <ac:chgData name="Jackson Lam" userId="32eacf31-ef64-4152-a98e-82afd854682f" providerId="ADAL" clId="{4060099E-213D-40CF-9959-025E11EFD4E8}" dt="2021-11-05T01:41:12.790" v="248" actId="1076"/>
          <ac:spMkLst>
            <pc:docMk/>
            <pc:sldMk cId="1892714676" sldId="817"/>
            <ac:spMk id="10" creationId="{5202EF91-385A-45E8-BC4B-9AF2F28A3FA6}"/>
          </ac:spMkLst>
        </pc:spChg>
        <pc:spChg chg="mod">
          <ac:chgData name="Jackson Lam" userId="32eacf31-ef64-4152-a98e-82afd854682f" providerId="ADAL" clId="{4060099E-213D-40CF-9959-025E11EFD4E8}" dt="2021-11-05T01:41:09.540" v="247" actId="14100"/>
          <ac:spMkLst>
            <pc:docMk/>
            <pc:sldMk cId="1892714676" sldId="817"/>
            <ac:spMk id="11" creationId="{4827FE8B-81B9-42E7-941F-4A6330DCB335}"/>
          </ac:spMkLst>
        </pc:spChg>
        <pc:picChg chg="mod">
          <ac:chgData name="Jackson Lam" userId="32eacf31-ef64-4152-a98e-82afd854682f" providerId="ADAL" clId="{4060099E-213D-40CF-9959-025E11EFD4E8}" dt="2021-11-05T01:40:59.010" v="243" actId="3626"/>
          <ac:picMkLst>
            <pc:docMk/>
            <pc:sldMk cId="1892714676" sldId="817"/>
            <ac:picMk id="8" creationId="{3669447C-B01F-41BB-845E-72C9CB6475C5}"/>
          </ac:picMkLst>
        </pc:picChg>
      </pc:sldChg>
      <pc:sldChg chg="modSp mod">
        <pc:chgData name="Jackson Lam" userId="32eacf31-ef64-4152-a98e-82afd854682f" providerId="ADAL" clId="{4060099E-213D-40CF-9959-025E11EFD4E8}" dt="2021-11-05T01:34:51.549" v="144" actId="207"/>
        <pc:sldMkLst>
          <pc:docMk/>
          <pc:sldMk cId="3006492721" sldId="820"/>
        </pc:sldMkLst>
        <pc:spChg chg="mod">
          <ac:chgData name="Jackson Lam" userId="32eacf31-ef64-4152-a98e-82afd854682f" providerId="ADAL" clId="{4060099E-213D-40CF-9959-025E11EFD4E8}" dt="2021-11-05T01:34:51.549" v="144" actId="207"/>
          <ac:spMkLst>
            <pc:docMk/>
            <pc:sldMk cId="3006492721" sldId="820"/>
            <ac:spMk id="8" creationId="{AD757B9E-B78C-4E9D-9198-8E4FA87EBF6D}"/>
          </ac:spMkLst>
        </pc:spChg>
      </pc:sldChg>
      <pc:sldChg chg="modSp mod">
        <pc:chgData name="Jackson Lam" userId="32eacf31-ef64-4152-a98e-82afd854682f" providerId="ADAL" clId="{4060099E-213D-40CF-9959-025E11EFD4E8}" dt="2021-11-05T01:34:57.461" v="145" actId="207"/>
        <pc:sldMkLst>
          <pc:docMk/>
          <pc:sldMk cId="1120811350" sldId="821"/>
        </pc:sldMkLst>
        <pc:spChg chg="mod">
          <ac:chgData name="Jackson Lam" userId="32eacf31-ef64-4152-a98e-82afd854682f" providerId="ADAL" clId="{4060099E-213D-40CF-9959-025E11EFD4E8}" dt="2021-11-05T01:34:57.461" v="145" actId="207"/>
          <ac:spMkLst>
            <pc:docMk/>
            <pc:sldMk cId="1120811350" sldId="821"/>
            <ac:spMk id="8" creationId="{C6CDE773-A61E-4561-9179-55924A9ADA9D}"/>
          </ac:spMkLst>
        </pc:spChg>
      </pc:sldChg>
      <pc:sldChg chg="add">
        <pc:chgData name="Jackson Lam" userId="32eacf31-ef64-4152-a98e-82afd854682f" providerId="ADAL" clId="{4060099E-213D-40CF-9959-025E11EFD4E8}" dt="2021-11-05T01:25:12.268" v="0"/>
        <pc:sldMkLst>
          <pc:docMk/>
          <pc:sldMk cId="1935948604" sldId="823"/>
        </pc:sldMkLst>
      </pc:sldChg>
      <pc:sldChg chg="modSp add mod">
        <pc:chgData name="Jackson Lam" userId="32eacf31-ef64-4152-a98e-82afd854682f" providerId="ADAL" clId="{4060099E-213D-40CF-9959-025E11EFD4E8}" dt="2021-11-05T01:28:53.821" v="106" actId="207"/>
        <pc:sldMkLst>
          <pc:docMk/>
          <pc:sldMk cId="1255513751" sldId="824"/>
        </pc:sldMkLst>
        <pc:spChg chg="mod">
          <ac:chgData name="Jackson Lam" userId="32eacf31-ef64-4152-a98e-82afd854682f" providerId="ADAL" clId="{4060099E-213D-40CF-9959-025E11EFD4E8}" dt="2021-11-05T01:28:53.821" v="106" actId="207"/>
          <ac:spMkLst>
            <pc:docMk/>
            <pc:sldMk cId="1255513751" sldId="824"/>
            <ac:spMk id="5" creationId="{8A27AF49-8ADA-494D-84CE-B661554E5DC4}"/>
          </ac:spMkLst>
        </pc:spChg>
      </pc:sldChg>
    </pc:docChg>
  </pc:docChgLst>
  <pc:docChgLst>
    <pc:chgData name="Jackson Lam" userId="32eacf31-ef64-4152-a98e-82afd854682f" providerId="ADAL" clId="{AE704D74-484E-4496-AF00-98655FB7CD73}"/>
    <pc:docChg chg="modSld">
      <pc:chgData name="Jackson Lam" userId="32eacf31-ef64-4152-a98e-82afd854682f" providerId="ADAL" clId="{AE704D74-484E-4496-AF00-98655FB7CD73}" dt="2021-11-11T02:07:40.600" v="5" actId="20577"/>
      <pc:docMkLst>
        <pc:docMk/>
      </pc:docMkLst>
      <pc:sldChg chg="modSp mod">
        <pc:chgData name="Jackson Lam" userId="32eacf31-ef64-4152-a98e-82afd854682f" providerId="ADAL" clId="{AE704D74-484E-4496-AF00-98655FB7CD73}" dt="2021-11-11T02:07:40.600" v="5" actId="20577"/>
        <pc:sldMkLst>
          <pc:docMk/>
          <pc:sldMk cId="3694368254" sldId="793"/>
        </pc:sldMkLst>
        <pc:spChg chg="mod">
          <ac:chgData name="Jackson Lam" userId="32eacf31-ef64-4152-a98e-82afd854682f" providerId="ADAL" clId="{AE704D74-484E-4496-AF00-98655FB7CD73}" dt="2021-11-11T02:07:40.600" v="5" actId="20577"/>
          <ac:spMkLst>
            <pc:docMk/>
            <pc:sldMk cId="3694368254" sldId="793"/>
            <ac:spMk id="3" creationId="{5EA260A6-B058-A544-A5BC-BB93871CE70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HK"/>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796D85EC-35C5-427D-9657-85700968A5D0}" type="datetimeFigureOut">
              <a:rPr lang="en-HK" smtClean="0"/>
              <a:t>11/11/2021</a:t>
            </a:fld>
            <a:endParaRPr lang="en-HK"/>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HK"/>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HK"/>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60332A4C-7BDE-486F-BD0C-7ECBD72C5C86}" type="slidenum">
              <a:rPr lang="en-HK" smtClean="0"/>
              <a:t>‹#›</a:t>
            </a:fld>
            <a:endParaRPr lang="en-HK"/>
          </a:p>
        </p:txBody>
      </p:sp>
    </p:spTree>
    <p:extLst>
      <p:ext uri="{BB962C8B-B14F-4D97-AF65-F5344CB8AC3E}">
        <p14:creationId xmlns:p14="http://schemas.microsoft.com/office/powerpoint/2010/main" val="3967064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60332A4C-7BDE-486F-BD0C-7ECBD72C5C86}" type="slidenum">
              <a:rPr lang="en-HK" smtClean="0"/>
              <a:t>7</a:t>
            </a:fld>
            <a:endParaRPr lang="en-HK"/>
          </a:p>
        </p:txBody>
      </p:sp>
    </p:spTree>
    <p:extLst>
      <p:ext uri="{BB962C8B-B14F-4D97-AF65-F5344CB8AC3E}">
        <p14:creationId xmlns:p14="http://schemas.microsoft.com/office/powerpoint/2010/main" val="1048711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60332A4C-7BDE-486F-BD0C-7ECBD72C5C86}" type="slidenum">
              <a:rPr lang="en-HK" smtClean="0"/>
              <a:t>8</a:t>
            </a:fld>
            <a:endParaRPr lang="en-HK"/>
          </a:p>
        </p:txBody>
      </p:sp>
    </p:spTree>
    <p:extLst>
      <p:ext uri="{BB962C8B-B14F-4D97-AF65-F5344CB8AC3E}">
        <p14:creationId xmlns:p14="http://schemas.microsoft.com/office/powerpoint/2010/main" val="2724475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60332A4C-7BDE-486F-BD0C-7ECBD72C5C86}" type="slidenum">
              <a:rPr lang="en-HK" smtClean="0"/>
              <a:t>14</a:t>
            </a:fld>
            <a:endParaRPr lang="en-HK"/>
          </a:p>
        </p:txBody>
      </p:sp>
    </p:spTree>
    <p:extLst>
      <p:ext uri="{BB962C8B-B14F-4D97-AF65-F5344CB8AC3E}">
        <p14:creationId xmlns:p14="http://schemas.microsoft.com/office/powerpoint/2010/main" val="2402362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60332A4C-7BDE-486F-BD0C-7ECBD72C5C86}" type="slidenum">
              <a:rPr lang="en-HK" smtClean="0"/>
              <a:t>21</a:t>
            </a:fld>
            <a:endParaRPr lang="en-HK"/>
          </a:p>
        </p:txBody>
      </p:sp>
    </p:spTree>
    <p:extLst>
      <p:ext uri="{BB962C8B-B14F-4D97-AF65-F5344CB8AC3E}">
        <p14:creationId xmlns:p14="http://schemas.microsoft.com/office/powerpoint/2010/main" val="2647208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60332A4C-7BDE-486F-BD0C-7ECBD72C5C86}" type="slidenum">
              <a:rPr lang="en-HK" smtClean="0"/>
              <a:t>26</a:t>
            </a:fld>
            <a:endParaRPr lang="en-HK"/>
          </a:p>
        </p:txBody>
      </p:sp>
    </p:spTree>
    <p:extLst>
      <p:ext uri="{BB962C8B-B14F-4D97-AF65-F5344CB8AC3E}">
        <p14:creationId xmlns:p14="http://schemas.microsoft.com/office/powerpoint/2010/main" val="608906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60332A4C-7BDE-486F-BD0C-7ECBD72C5C86}" type="slidenum">
              <a:rPr lang="en-HK" smtClean="0"/>
              <a:t>27</a:t>
            </a:fld>
            <a:endParaRPr lang="en-HK"/>
          </a:p>
        </p:txBody>
      </p:sp>
    </p:spTree>
    <p:extLst>
      <p:ext uri="{BB962C8B-B14F-4D97-AF65-F5344CB8AC3E}">
        <p14:creationId xmlns:p14="http://schemas.microsoft.com/office/powerpoint/2010/main" val="2627083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5"/>
          </p:nvPr>
        </p:nvSpPr>
        <p:spPr/>
        <p:txBody>
          <a:bodyPr/>
          <a:lstStyle/>
          <a:p>
            <a:fld id="{60332A4C-7BDE-486F-BD0C-7ECBD72C5C86}" type="slidenum">
              <a:rPr lang="en-HK" smtClean="0"/>
              <a:t>30</a:t>
            </a:fld>
            <a:endParaRPr lang="en-HK"/>
          </a:p>
        </p:txBody>
      </p:sp>
    </p:spTree>
    <p:extLst>
      <p:ext uri="{BB962C8B-B14F-4D97-AF65-F5344CB8AC3E}">
        <p14:creationId xmlns:p14="http://schemas.microsoft.com/office/powerpoint/2010/main" val="4144564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5"/>
          </p:nvPr>
        </p:nvSpPr>
        <p:spPr/>
        <p:txBody>
          <a:bodyPr/>
          <a:lstStyle/>
          <a:p>
            <a:fld id="{60332A4C-7BDE-486F-BD0C-7ECBD72C5C86}" type="slidenum">
              <a:rPr lang="en-HK" smtClean="0"/>
              <a:t>31</a:t>
            </a:fld>
            <a:endParaRPr lang="en-HK"/>
          </a:p>
        </p:txBody>
      </p:sp>
    </p:spTree>
    <p:extLst>
      <p:ext uri="{BB962C8B-B14F-4D97-AF65-F5344CB8AC3E}">
        <p14:creationId xmlns:p14="http://schemas.microsoft.com/office/powerpoint/2010/main" val="21601269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3485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1BCDA-3DC3-A44E-A12E-5630032F832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4F3E1BC-0592-D444-B3B6-3BB2BE8F196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02104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721ACF-A1D9-0B49-B169-A72AD3802CCE}"/>
              </a:ext>
            </a:extLst>
          </p:cNvPr>
          <p:cNvSpPr/>
          <p:nvPr userDrawn="1"/>
        </p:nvSpPr>
        <p:spPr>
          <a:xfrm>
            <a:off x="0" y="2893512"/>
            <a:ext cx="12192000" cy="39644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BB910B-7F14-CC47-9485-BFB867763293}"/>
              </a:ext>
            </a:extLst>
          </p:cNvPr>
          <p:cNvSpPr>
            <a:spLocks noGrp="1"/>
          </p:cNvSpPr>
          <p:nvPr>
            <p:ph type="title"/>
          </p:nvPr>
        </p:nvSpPr>
        <p:spPr>
          <a:xfrm>
            <a:off x="831850" y="3175284"/>
            <a:ext cx="10515600" cy="2852737"/>
          </a:xfrm>
        </p:spPr>
        <p:txBody>
          <a:bodyPr anchor="t"/>
          <a:lstStyle>
            <a:lvl1pPr>
              <a:defRPr sz="6000">
                <a:solidFill>
                  <a:schemeClr val="bg1"/>
                </a:solidFill>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5C7EA759-F6F3-0244-8A90-B29A2221E6B3}"/>
              </a:ext>
            </a:extLst>
          </p:cNvPr>
          <p:cNvSpPr>
            <a:spLocks noGrp="1"/>
          </p:cNvSpPr>
          <p:nvPr>
            <p:ph type="body" idx="1"/>
          </p:nvPr>
        </p:nvSpPr>
        <p:spPr>
          <a:xfrm>
            <a:off x="831850" y="1252439"/>
            <a:ext cx="10515600" cy="1500187"/>
          </a:xfrm>
        </p:spPr>
        <p:txBody>
          <a:bodyPr anchor="b">
            <a:normAutofit/>
          </a:bodyPr>
          <a:lstStyle>
            <a:lvl1pPr marL="0" indent="0">
              <a:buNone/>
              <a:defRPr sz="2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1938795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965F153-B323-334D-AB97-B1D65A068F04}"/>
              </a:ext>
            </a:extLst>
          </p:cNvPr>
          <p:cNvSpPr>
            <a:spLocks noGrp="1"/>
          </p:cNvSpPr>
          <p:nvPr>
            <p:ph sz="half" idx="2"/>
          </p:nvPr>
        </p:nvSpPr>
        <p:spPr>
          <a:xfrm>
            <a:off x="423552" y="1791222"/>
            <a:ext cx="5589109" cy="439844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D76DE7B5-B96C-7240-BEDC-E287BCFE9A80}"/>
              </a:ext>
            </a:extLst>
          </p:cNvPr>
          <p:cNvSpPr>
            <a:spLocks noGrp="1"/>
          </p:cNvSpPr>
          <p:nvPr>
            <p:ph sz="quarter" idx="4"/>
          </p:nvPr>
        </p:nvSpPr>
        <p:spPr>
          <a:xfrm>
            <a:off x="6154289" y="1791222"/>
            <a:ext cx="5616634" cy="4398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1">
            <a:extLst>
              <a:ext uri="{FF2B5EF4-FFF2-40B4-BE49-F238E27FC236}">
                <a16:creationId xmlns:a16="http://schemas.microsoft.com/office/drawing/2014/main" id="{D4258EBC-8FA9-264B-84BE-7687A10777DE}"/>
              </a:ext>
            </a:extLst>
          </p:cNvPr>
          <p:cNvSpPr>
            <a:spLocks noGrp="1"/>
          </p:cNvSpPr>
          <p:nvPr>
            <p:ph type="title"/>
          </p:nvPr>
        </p:nvSpPr>
        <p:spPr>
          <a:xfrm>
            <a:off x="423553" y="365125"/>
            <a:ext cx="11344894" cy="1325563"/>
          </a:xfrm>
        </p:spPr>
        <p:txBody>
          <a:bodyPr/>
          <a:lstStyle/>
          <a:p>
            <a:r>
              <a:rPr lang="en-GB"/>
              <a:t>Click to edit Master title style</a:t>
            </a:r>
            <a:endParaRPr lang="en-US"/>
          </a:p>
        </p:txBody>
      </p:sp>
    </p:spTree>
    <p:extLst>
      <p:ext uri="{BB962C8B-B14F-4D97-AF65-F5344CB8AC3E}">
        <p14:creationId xmlns:p14="http://schemas.microsoft.com/office/powerpoint/2010/main" val="1465823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4F5F5-0B96-A54E-8312-6123B106DEF2}"/>
              </a:ext>
            </a:extLst>
          </p:cNvPr>
          <p:cNvSpPr>
            <a:spLocks noGrp="1"/>
          </p:cNvSpPr>
          <p:nvPr>
            <p:ph type="title"/>
          </p:nvPr>
        </p:nvSpPr>
        <p:spPr/>
        <p:txBody>
          <a:bodyPr/>
          <a:lstStyle>
            <a:lvl1pPr>
              <a:defRPr>
                <a:solidFill>
                  <a:srgbClr val="EF569C"/>
                </a:solidFill>
              </a:defRPr>
            </a:lvl1pPr>
          </a:lstStyle>
          <a:p>
            <a:r>
              <a:rPr lang="en-GB"/>
              <a:t>Click to edit Master title style</a:t>
            </a:r>
            <a:endParaRPr lang="en-US"/>
          </a:p>
        </p:txBody>
      </p:sp>
    </p:spTree>
    <p:extLst>
      <p:ext uri="{BB962C8B-B14F-4D97-AF65-F5344CB8AC3E}">
        <p14:creationId xmlns:p14="http://schemas.microsoft.com/office/powerpoint/2010/main" val="1003497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255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3738335-5D9B-6643-A966-56BA9DB0A387}"/>
              </a:ext>
            </a:extLst>
          </p:cNvPr>
          <p:cNvSpPr>
            <a:spLocks noGrp="1"/>
          </p:cNvSpPr>
          <p:nvPr>
            <p:ph type="body" sz="half" idx="2"/>
          </p:nvPr>
        </p:nvSpPr>
        <p:spPr>
          <a:xfrm>
            <a:off x="423553" y="1805049"/>
            <a:ext cx="4611909" cy="4620801"/>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12" name="Content Placeholder 11">
            <a:extLst>
              <a:ext uri="{FF2B5EF4-FFF2-40B4-BE49-F238E27FC236}">
                <a16:creationId xmlns:a16="http://schemas.microsoft.com/office/drawing/2014/main" id="{FB01F498-84A5-6F4F-A827-8D0C8A431C55}"/>
              </a:ext>
            </a:extLst>
          </p:cNvPr>
          <p:cNvSpPr>
            <a:spLocks noGrp="1"/>
          </p:cNvSpPr>
          <p:nvPr>
            <p:ph sz="quarter" idx="10" hasCustomPrompt="1"/>
          </p:nvPr>
        </p:nvSpPr>
        <p:spPr>
          <a:xfrm>
            <a:off x="5186363" y="365124"/>
            <a:ext cx="7005637" cy="6060725"/>
          </a:xfrm>
        </p:spPr>
        <p:txBody>
          <a:bodyPr/>
          <a:lstStyle/>
          <a:p>
            <a:pPr lvl="0"/>
            <a:r>
              <a:rPr lang="en-US" dirty="0"/>
              <a:t>Media</a:t>
            </a:r>
          </a:p>
        </p:txBody>
      </p:sp>
      <p:sp>
        <p:nvSpPr>
          <p:cNvPr id="13" name="Title 12">
            <a:extLst>
              <a:ext uri="{FF2B5EF4-FFF2-40B4-BE49-F238E27FC236}">
                <a16:creationId xmlns:a16="http://schemas.microsoft.com/office/drawing/2014/main" id="{A1DBC2C1-54E5-604D-AFAC-B2B6BFE15438}"/>
              </a:ext>
            </a:extLst>
          </p:cNvPr>
          <p:cNvSpPr>
            <a:spLocks noGrp="1"/>
          </p:cNvSpPr>
          <p:nvPr>
            <p:ph type="title"/>
          </p:nvPr>
        </p:nvSpPr>
        <p:spPr>
          <a:xfrm>
            <a:off x="423553" y="365125"/>
            <a:ext cx="4611909" cy="1325563"/>
          </a:xfrm>
        </p:spPr>
        <p:txBody>
          <a:bodyPr/>
          <a:lstStyle/>
          <a:p>
            <a:r>
              <a:rPr lang="en-GB"/>
              <a:t>Click to edit Master title style</a:t>
            </a:r>
            <a:endParaRPr lang="en-US"/>
          </a:p>
        </p:txBody>
      </p:sp>
    </p:spTree>
    <p:extLst>
      <p:ext uri="{BB962C8B-B14F-4D97-AF65-F5344CB8AC3E}">
        <p14:creationId xmlns:p14="http://schemas.microsoft.com/office/powerpoint/2010/main" val="396876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29D230-5E60-0E45-A6A2-D80B85D6AACA}"/>
              </a:ext>
            </a:extLst>
          </p:cNvPr>
          <p:cNvSpPr>
            <a:spLocks noGrp="1"/>
          </p:cNvSpPr>
          <p:nvPr>
            <p:ph type="title"/>
          </p:nvPr>
        </p:nvSpPr>
        <p:spPr>
          <a:xfrm>
            <a:off x="423553" y="365125"/>
            <a:ext cx="11344894"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829CEA46-6D8E-9649-81FF-44F80A3D5BBE}"/>
              </a:ext>
            </a:extLst>
          </p:cNvPr>
          <p:cNvSpPr>
            <a:spLocks noGrp="1"/>
          </p:cNvSpPr>
          <p:nvPr>
            <p:ph type="body" idx="1"/>
          </p:nvPr>
        </p:nvSpPr>
        <p:spPr>
          <a:xfrm>
            <a:off x="423553" y="1825624"/>
            <a:ext cx="11344894" cy="455012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191898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7" r:id="rId7"/>
  </p:sldLayoutIdLst>
  <p:txStyles>
    <p:titleStyle>
      <a:lvl1pPr algn="l" defTabSz="914400" rtl="0" eaLnBrk="1" latinLnBrk="0" hangingPunct="1">
        <a:lnSpc>
          <a:spcPct val="90000"/>
        </a:lnSpc>
        <a:spcBef>
          <a:spcPct val="0"/>
        </a:spcBef>
        <a:buNone/>
        <a:defRPr sz="4400" b="1" i="0" kern="1200" spc="300">
          <a:solidFill>
            <a:srgbClr val="EF569C"/>
          </a:solidFill>
          <a:latin typeface="MHEI-MEDIUM-HKSCS-U" panose="020B0604050101010104" pitchFamily="34" charset="-120"/>
          <a:ea typeface="MHEI-MEDIUM-HKSCS-U" panose="020B0604050101010104" pitchFamily="34" charset="-120"/>
          <a:cs typeface="Microsoft Himalaya"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50A4"/>
          </a:solidFill>
          <a:latin typeface="MHEI-MEDIUM-HKSCS-U" panose="020B0604050101010104" pitchFamily="34" charset="-120"/>
          <a:ea typeface="MHEI-MEDIUM-HKSCS-U" panose="020B06040501010101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50A4"/>
          </a:solidFill>
          <a:latin typeface="MHEI-MEDIUM-HKSCS-U" panose="020B0604050101010104" pitchFamily="34" charset="-120"/>
          <a:ea typeface="MHEI-MEDIUM-HKSCS-U" panose="020B06040501010101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50A4"/>
          </a:solidFill>
          <a:latin typeface="MHEI-MEDIUM-HKSCS-U" panose="020B0604050101010104" pitchFamily="34" charset="-120"/>
          <a:ea typeface="MHEI-MEDIUM-HKSCS-U" panose="020B06040501010101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5.xml"/><Relationship Id="rId4" Type="http://schemas.openxmlformats.org/officeDocument/2006/relationships/hyperlink" Target="https://www.sinowh.org.cn/Home/Picture?ColumnId=40c537cbcec246e59882c486b3debe95"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5.xml"/><Relationship Id="rId4" Type="http://schemas.openxmlformats.org/officeDocument/2006/relationships/hyperlink" Target="https://youtu.be/0LXWN-tgv4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5I6L_iHqC4g" TargetMode="External"/><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chiculture.org.hk/tc/china-five-thousand-years/2717" TargetMode="Externa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5.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5.xml"/><Relationship Id="rId4" Type="http://schemas.openxmlformats.org/officeDocument/2006/relationships/hyperlink" Target="https://www.youtube.com/watch?v=RRLzvBCvHxo"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 Id="rId4" Type="http://schemas.openxmlformats.org/officeDocument/2006/relationships/hyperlink" Target="https://youtu.be/eByYKnV7ZWI"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hyperlink" Target="https://www.lcsd.gov.hk/CE/Museum/ICHO/zh_TW/web/icho/the_representative_list_of_hkich.html" TargetMode="Externa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5.emf"/><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www.youtube.com/watch?v=0LXWN-tgv40" TargetMode="External"/><Relationship Id="rId3" Type="http://schemas.openxmlformats.org/officeDocument/2006/relationships/hyperlink" Target="https://www.ourchinastory.com/zh/2439" TargetMode="External"/><Relationship Id="rId7" Type="http://schemas.openxmlformats.org/officeDocument/2006/relationships/hyperlink" Target="https://whc.unesco.org/archive/convention-ch.pdf" TargetMode="External"/><Relationship Id="rId12" Type="http://schemas.openxmlformats.org/officeDocument/2006/relationships/hyperlink" Target="https://www.youtube.com/watch?v=5I6L_iHqC4g"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hyperlink" Target="https://whc.unesco.org/" TargetMode="External"/><Relationship Id="rId11" Type="http://schemas.openxmlformats.org/officeDocument/2006/relationships/hyperlink" Target="https://www.un.org/zh/documents/treaty/files/ich.shtml" TargetMode="External"/><Relationship Id="rId5" Type="http://schemas.openxmlformats.org/officeDocument/2006/relationships/hyperlink" Target="https://www.sinowh.org.cn/Home/Picture?ColumnId=40c537cbcec246e59882c486b3debe95" TargetMode="External"/><Relationship Id="rId10" Type="http://schemas.openxmlformats.org/officeDocument/2006/relationships/hyperlink" Target="https://www.lcsd.gov.hk/CE/Museum/ICHO/zh_TW/web/icho/what_is_intangible_cultural_heritage.html" TargetMode="External"/><Relationship Id="rId4" Type="http://schemas.openxmlformats.org/officeDocument/2006/relationships/hyperlink" Target="http://www.hkichdb.gov.hk/zht/item.html?e54a325c-e198-44b1-9d18-2f288a8dc41e" TargetMode="External"/><Relationship Id="rId9" Type="http://schemas.openxmlformats.org/officeDocument/2006/relationships/hyperlink" Target="https://ich.unesco.org/en/what-is-intangible-heritage-00003"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www.youtube.com/watch?v=RRLzvBCvHxo" TargetMode="External"/><Relationship Id="rId3" Type="http://schemas.openxmlformats.org/officeDocument/2006/relationships/hyperlink" Target="https://chiculture.org.hk/tc/china-five-thousand-years/2717" TargetMode="External"/><Relationship Id="rId7" Type="http://schemas.openxmlformats.org/officeDocument/2006/relationships/hyperlink" Target="https://ls.chiculture.org.hk/tc/idea-aspect/109"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whc.unesco.org/en/list" TargetMode="External"/><Relationship Id="rId5" Type="http://schemas.openxmlformats.org/officeDocument/2006/relationships/hyperlink" Target="http://www.xinhuanet.com/politics/2020-12/17/c_1126874696.htm" TargetMode="External"/><Relationship Id="rId10" Type="http://schemas.openxmlformats.org/officeDocument/2006/relationships/hyperlink" Target="https://www.info.gov.hk/gia/general/201708/14/P2017081400644.htm" TargetMode="External"/><Relationship Id="rId4" Type="http://schemas.openxmlformats.org/officeDocument/2006/relationships/hyperlink" Target="http://www.gov.cn/xinwen/2019-10/10/content_5437939.htm" TargetMode="External"/><Relationship Id="rId9" Type="http://schemas.openxmlformats.org/officeDocument/2006/relationships/hyperlink" Target="https://youtu.be/eByYKnV7ZWI"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5.xml"/><Relationship Id="rId4" Type="http://schemas.openxmlformats.org/officeDocument/2006/relationships/hyperlink" Target="https://www.ourchinastory.com/zh/2439"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6045CB5-5F9A-4968-8DB3-F40E0F694F0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904866"/>
          </a:xfrm>
          <a:prstGeom prst="rect">
            <a:avLst/>
          </a:prstGeom>
        </p:spPr>
      </p:pic>
    </p:spTree>
    <p:extLst>
      <p:ext uri="{BB962C8B-B14F-4D97-AF65-F5344CB8AC3E}">
        <p14:creationId xmlns:p14="http://schemas.microsoft.com/office/powerpoint/2010/main" val="1935948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F08EC7D0-D45C-4919-8082-1DA181710B73}"/>
              </a:ext>
            </a:extLst>
          </p:cNvPr>
          <p:cNvSpPr/>
          <p:nvPr/>
        </p:nvSpPr>
        <p:spPr>
          <a:xfrm>
            <a:off x="9323458" y="74176"/>
            <a:ext cx="2238375" cy="929717"/>
          </a:xfrm>
          <a:prstGeom prst="round2Same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t>資料一</a:t>
            </a:r>
            <a:endParaRPr lang="en-HK" sz="4800" b="1" dirty="0"/>
          </a:p>
        </p:txBody>
      </p:sp>
      <p:sp>
        <p:nvSpPr>
          <p:cNvPr id="4" name="Rectangle: Top Corners Rounded 3">
            <a:extLst>
              <a:ext uri="{FF2B5EF4-FFF2-40B4-BE49-F238E27FC236}">
                <a16:creationId xmlns:a16="http://schemas.microsoft.com/office/drawing/2014/main" id="{2A688D3D-9586-46B9-A0F9-89B89D2A9ACF}"/>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5" name="TextBox 4">
            <a:extLst>
              <a:ext uri="{FF2B5EF4-FFF2-40B4-BE49-F238E27FC236}">
                <a16:creationId xmlns:a16="http://schemas.microsoft.com/office/drawing/2014/main" id="{7A6F6030-50F6-43AB-A9FE-2C4037116B00}"/>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1</a:t>
            </a:r>
          </a:p>
        </p:txBody>
      </p:sp>
      <p:sp>
        <p:nvSpPr>
          <p:cNvPr id="2" name="矩形 1">
            <a:extLst>
              <a:ext uri="{FF2B5EF4-FFF2-40B4-BE49-F238E27FC236}">
                <a16:creationId xmlns:a16="http://schemas.microsoft.com/office/drawing/2014/main" id="{2EDF2D34-BD21-4F7A-B3CD-39CE03512123}"/>
              </a:ext>
            </a:extLst>
          </p:cNvPr>
          <p:cNvSpPr/>
          <p:nvPr/>
        </p:nvSpPr>
        <p:spPr>
          <a:xfrm>
            <a:off x="8776611" y="3679174"/>
            <a:ext cx="2228850" cy="400110"/>
          </a:xfrm>
          <a:prstGeom prst="rect">
            <a:avLst/>
          </a:prstGeom>
        </p:spPr>
        <p:txBody>
          <a:bodyPr wrap="square">
            <a:spAutoFit/>
          </a:bodyPr>
          <a:lstStyle/>
          <a:p>
            <a:r>
              <a:rPr lang="zh-TW" altLang="en-US" sz="2000" b="1" dirty="0"/>
              <a:t>中國世界遺產網</a:t>
            </a:r>
            <a:endParaRPr lang="zh-HK" altLang="en-US" sz="2000" b="1" dirty="0"/>
          </a:p>
        </p:txBody>
      </p:sp>
      <p:pic>
        <p:nvPicPr>
          <p:cNvPr id="3" name="圖片 2">
            <a:extLst>
              <a:ext uri="{FF2B5EF4-FFF2-40B4-BE49-F238E27FC236}">
                <a16:creationId xmlns:a16="http://schemas.microsoft.com/office/drawing/2014/main" id="{ADF90985-396A-4195-B19B-FBF44E714B6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83272" y="1572449"/>
            <a:ext cx="8337899" cy="2521926"/>
          </a:xfrm>
          <a:prstGeom prst="rect">
            <a:avLst/>
          </a:prstGeom>
        </p:spPr>
      </p:pic>
      <p:pic>
        <p:nvPicPr>
          <p:cNvPr id="6" name="圖片 5">
            <a:extLst>
              <a:ext uri="{FF2B5EF4-FFF2-40B4-BE49-F238E27FC236}">
                <a16:creationId xmlns:a16="http://schemas.microsoft.com/office/drawing/2014/main" id="{AF6AE9F4-D927-45CC-989A-65152CBA18E7}"/>
              </a:ext>
            </a:extLst>
          </p:cNvPr>
          <p:cNvPicPr>
            <a:picLocks noChangeAspect="1"/>
          </p:cNvPicPr>
          <p:nvPr/>
        </p:nvPicPr>
        <p:blipFill>
          <a:blip r:embed="rId3"/>
          <a:stretch>
            <a:fillRect/>
          </a:stretch>
        </p:blipFill>
        <p:spPr>
          <a:xfrm>
            <a:off x="8933217" y="1874014"/>
            <a:ext cx="1677994" cy="1677994"/>
          </a:xfrm>
          <a:prstGeom prst="rect">
            <a:avLst/>
          </a:prstGeom>
        </p:spPr>
      </p:pic>
      <p:sp>
        <p:nvSpPr>
          <p:cNvPr id="9" name="Oval 6">
            <a:hlinkClick r:id="rId4"/>
            <a:extLst>
              <a:ext uri="{FF2B5EF4-FFF2-40B4-BE49-F238E27FC236}">
                <a16:creationId xmlns:a16="http://schemas.microsoft.com/office/drawing/2014/main" id="{0075F2CB-1E3A-4EF5-9EF6-37A09F4A9CD4}"/>
              </a:ext>
            </a:extLst>
          </p:cNvPr>
          <p:cNvSpPr/>
          <p:nvPr/>
        </p:nvSpPr>
        <p:spPr>
          <a:xfrm>
            <a:off x="8128611" y="4538940"/>
            <a:ext cx="1296000" cy="12960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t>按此閱讀</a:t>
            </a:r>
            <a:endParaRPr lang="en-HK" sz="2400" b="1" dirty="0"/>
          </a:p>
        </p:txBody>
      </p:sp>
    </p:spTree>
    <p:extLst>
      <p:ext uri="{BB962C8B-B14F-4D97-AF65-F5344CB8AC3E}">
        <p14:creationId xmlns:p14="http://schemas.microsoft.com/office/powerpoint/2010/main" val="9448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389505E2-8D36-42DE-840C-86E374C2CE5F}"/>
              </a:ext>
            </a:extLst>
          </p:cNvPr>
          <p:cNvSpPr/>
          <p:nvPr/>
        </p:nvSpPr>
        <p:spPr>
          <a:xfrm>
            <a:off x="-1" y="773842"/>
            <a:ext cx="11905130" cy="5571190"/>
          </a:xfrm>
          <a:prstGeom prst="roundRect">
            <a:avLst>
              <a:gd name="adj" fmla="val 12255"/>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altLang="zh-TW" sz="2200" b="0" i="0" u="none" strike="noStrike" kern="1200" cap="none" spc="0" normalizeH="0" baseline="0" noProof="0" dirty="0">
                <a:ln>
                  <a:noFill/>
                </a:ln>
                <a:solidFill>
                  <a:srgbClr val="4459A8"/>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0" lang="zh-TW" altLang="en-US" sz="2200" b="0" i="0" u="none" strike="noStrike" kern="1200" cap="none" spc="0" normalizeH="0" baseline="0" noProof="0" dirty="0">
                <a:ln>
                  <a:noFill/>
                </a:ln>
                <a:solidFill>
                  <a:srgbClr val="4459A8"/>
                </a:solidFill>
                <a:effectLst/>
                <a:uLnTx/>
                <a:uFillTx/>
                <a:latin typeface="Times New Roman" panose="02020603050405020304" pitchFamily="18" charset="0"/>
                <a:ea typeface="DFKai-SB" panose="03000509000000000000" pitchFamily="65" charset="-120"/>
                <a:cs typeface="Times New Roman" panose="02020603050405020304" pitchFamily="18" charset="0"/>
              </a:rPr>
              <a:t>保護世界文化和自然遺產公約</a:t>
            </a:r>
            <a:r>
              <a:rPr kumimoji="0" lang="en-US" altLang="zh-TW" sz="2200" b="0" i="0" u="none" strike="noStrike" kern="1200" cap="none" spc="0" normalizeH="0" baseline="0" noProof="0" dirty="0">
                <a:ln>
                  <a:noFill/>
                </a:ln>
                <a:solidFill>
                  <a:srgbClr val="4459A8"/>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0" lang="zh-TW" altLang="en-US" sz="2200" b="0" i="0" u="none" strike="noStrike" kern="1200" cap="none" spc="0" normalizeH="0" baseline="0" noProof="0" dirty="0">
                <a:ln>
                  <a:noFill/>
                </a:ln>
                <a:solidFill>
                  <a:srgbClr val="4459A8"/>
                </a:solidFill>
                <a:effectLst/>
                <a:uLnTx/>
                <a:uFillTx/>
                <a:latin typeface="Times New Roman" panose="02020603050405020304" pitchFamily="18" charset="0"/>
                <a:ea typeface="DFKai-SB" panose="03000509000000000000" pitchFamily="65" charset="-120"/>
                <a:cs typeface="Times New Roman" panose="02020603050405020304" pitchFamily="18" charset="0"/>
              </a:rPr>
              <a:t>規定，屬於下列各類內容之一者，可列為自然遺產</a:t>
            </a:r>
            <a:r>
              <a:rPr kumimoji="0" lang="en-US" altLang="zh-TW" sz="2200" b="0" i="0" u="none" strike="noStrike" kern="1200" cap="none" spc="0" normalizeH="0" baseline="0" noProof="0" dirty="0">
                <a:ln>
                  <a:noFill/>
                </a:ln>
                <a:solidFill>
                  <a:srgbClr val="4459A8"/>
                </a:solidFill>
                <a:effectLst/>
                <a:uLnTx/>
                <a:uFillTx/>
                <a:latin typeface="Times New Roman" panose="02020603050405020304" pitchFamily="18" charset="0"/>
                <a:ea typeface="DFKai-SB" panose="03000509000000000000" pitchFamily="65" charset="-120"/>
                <a:cs typeface="Times New Roman" panose="02020603050405020304" pitchFamily="18" charset="0"/>
              </a:rPr>
              <a:t>(Natural Heritage)</a:t>
            </a:r>
            <a:r>
              <a:rPr kumimoji="0" lang="zh-TW" altLang="en-US" sz="2200" b="0" i="0" u="none" strike="noStrike" kern="1200" cap="none" spc="0" normalizeH="0" baseline="0" noProof="0" dirty="0">
                <a:ln>
                  <a:noFill/>
                </a:ln>
                <a:solidFill>
                  <a:srgbClr val="4459A8"/>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endParaRPr kumimoji="0" lang="en-US" altLang="zh-TW" sz="2200" b="0" i="0" u="none" strike="noStrike" kern="1200" cap="none" spc="0" normalizeH="0" baseline="0" noProof="0" dirty="0">
              <a:ln>
                <a:noFill/>
              </a:ln>
              <a:solidFill>
                <a:srgbClr val="4459A8"/>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marL="342900" marR="0" lvl="0"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zh-TW" altLang="en-US" sz="2200" b="0" i="0" u="none" strike="noStrike" kern="1200" cap="none" spc="0" normalizeH="0" baseline="0" noProof="0" dirty="0">
                <a:ln>
                  <a:noFill/>
                </a:ln>
                <a:solidFill>
                  <a:srgbClr val="4459A8"/>
                </a:solidFill>
                <a:effectLst/>
                <a:uLnTx/>
                <a:uFillTx/>
                <a:latin typeface="Times New Roman" panose="02020603050405020304" pitchFamily="18" charset="0"/>
                <a:ea typeface="DFKai-SB" panose="03000509000000000000" pitchFamily="65" charset="-120"/>
                <a:cs typeface="Times New Roman" panose="02020603050405020304" pitchFamily="18" charset="0"/>
              </a:rPr>
              <a:t>從美學或科學角度看，具有突出意義、普遍價值的由地質和生物結構或這類結構群組成的自然面貌；</a:t>
            </a:r>
          </a:p>
          <a:p>
            <a:pPr marL="342900" marR="0" lvl="0"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zh-TW" altLang="en-US" sz="2200" b="0" i="0" u="none" strike="noStrike" kern="1200" cap="none" spc="0" normalizeH="0" baseline="0" noProof="0" dirty="0">
                <a:ln>
                  <a:noFill/>
                </a:ln>
                <a:solidFill>
                  <a:srgbClr val="4459A8"/>
                </a:solidFill>
                <a:effectLst/>
                <a:uLnTx/>
                <a:uFillTx/>
                <a:latin typeface="Times New Roman" panose="02020603050405020304" pitchFamily="18" charset="0"/>
                <a:ea typeface="DFKai-SB" panose="03000509000000000000" pitchFamily="65" charset="-120"/>
                <a:cs typeface="Times New Roman" panose="02020603050405020304" pitchFamily="18" charset="0"/>
              </a:rPr>
              <a:t>從科學或保護角度看，具有突出，普遍價值的地質和自然地理結構以及明確劃定的瀕危動植物物種生態區；</a:t>
            </a:r>
          </a:p>
          <a:p>
            <a:pPr marL="342900" marR="0" lvl="0"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zh-TW" altLang="en-US" sz="2200" b="0" i="0" u="none" strike="noStrike" kern="1200" cap="none" spc="0" normalizeH="0" baseline="0" noProof="0" dirty="0">
                <a:ln>
                  <a:noFill/>
                </a:ln>
                <a:solidFill>
                  <a:srgbClr val="4459A8"/>
                </a:solidFill>
                <a:effectLst/>
                <a:uLnTx/>
                <a:uFillTx/>
                <a:latin typeface="Times New Roman" panose="02020603050405020304" pitchFamily="18" charset="0"/>
                <a:ea typeface="DFKai-SB" panose="03000509000000000000" pitchFamily="65" charset="-120"/>
                <a:cs typeface="Times New Roman" panose="02020603050405020304" pitchFamily="18" charset="0"/>
              </a:rPr>
              <a:t>從科學、保護或自然美角度看，只有突出、普遍價值的天然名勝或明確劃定的自然地帶。</a:t>
            </a:r>
          </a:p>
          <a:p>
            <a:pPr marL="342900" marR="0" lvl="0"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zh-TW" altLang="en-US" sz="2200" b="0" i="0" u="none" strike="noStrike" kern="1200" cap="none" spc="0" normalizeH="0" baseline="0" noProof="0" dirty="0">
                <a:ln>
                  <a:noFill/>
                </a:ln>
                <a:solidFill>
                  <a:srgbClr val="4459A8"/>
                </a:solidFill>
                <a:effectLst/>
                <a:uLnTx/>
                <a:uFillTx/>
                <a:latin typeface="Times New Roman" panose="02020603050405020304" pitchFamily="18" charset="0"/>
                <a:ea typeface="DFKai-SB" panose="03000509000000000000" pitchFamily="65" charset="-120"/>
                <a:cs typeface="Times New Roman" panose="02020603050405020304" pitchFamily="18" charset="0"/>
              </a:rPr>
              <a:t>提名列入</a:t>
            </a:r>
            <a:r>
              <a:rPr kumimoji="0" lang="en-US" altLang="zh-TW" sz="2200" b="0" i="0" u="none" strike="noStrike" kern="1200" cap="none" spc="0" normalizeH="0" baseline="0" noProof="0" dirty="0">
                <a:ln>
                  <a:noFill/>
                </a:ln>
                <a:solidFill>
                  <a:srgbClr val="4459A8"/>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0" lang="zh-TW" altLang="en-US" sz="2200" b="0" i="0" u="none" strike="noStrike" kern="1200" cap="none" spc="0" normalizeH="0" baseline="0" noProof="0" dirty="0">
                <a:ln>
                  <a:noFill/>
                </a:ln>
                <a:solidFill>
                  <a:srgbClr val="4459A8"/>
                </a:solidFill>
                <a:effectLst/>
                <a:uLnTx/>
                <a:uFillTx/>
                <a:latin typeface="Times New Roman" panose="02020603050405020304" pitchFamily="18" charset="0"/>
                <a:ea typeface="DFKai-SB" panose="03000509000000000000" pitchFamily="65" charset="-120"/>
                <a:cs typeface="Times New Roman" panose="02020603050405020304" pitchFamily="18" charset="0"/>
              </a:rPr>
              <a:t>世界遺產名錄</a:t>
            </a:r>
            <a:r>
              <a:rPr kumimoji="0" lang="en-US" altLang="zh-TW" sz="2200" b="0" i="0" u="none" strike="noStrike" kern="1200" cap="none" spc="0" normalizeH="0" baseline="0" noProof="0" dirty="0">
                <a:ln>
                  <a:noFill/>
                </a:ln>
                <a:solidFill>
                  <a:srgbClr val="4459A8"/>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0" lang="zh-TW" altLang="en-US" sz="2200" b="0" i="0" u="none" strike="noStrike" kern="1200" cap="none" spc="0" normalizeH="0" baseline="0" noProof="0" dirty="0">
                <a:ln>
                  <a:noFill/>
                </a:ln>
                <a:solidFill>
                  <a:srgbClr val="4459A8"/>
                </a:solidFill>
                <a:effectLst/>
                <a:uLnTx/>
                <a:uFillTx/>
                <a:latin typeface="Times New Roman" panose="02020603050405020304" pitchFamily="18" charset="0"/>
                <a:ea typeface="DFKai-SB" panose="03000509000000000000" pitchFamily="65" charset="-120"/>
                <a:cs typeface="Times New Roman" panose="02020603050405020304" pitchFamily="18" charset="0"/>
              </a:rPr>
              <a:t>的自然遺產項目，必須符合下列</a:t>
            </a:r>
            <a:r>
              <a:rPr kumimoji="0" lang="en-US" altLang="zh-TW" sz="2200" b="0" i="0" u="none" strike="noStrike" kern="1200" cap="none" spc="0" normalizeH="0" baseline="0" noProof="0" dirty="0">
                <a:ln>
                  <a:noFill/>
                </a:ln>
                <a:solidFill>
                  <a:srgbClr val="4459A8"/>
                </a:solidFill>
                <a:effectLst/>
                <a:uLnTx/>
                <a:uFillTx/>
                <a:latin typeface="Times New Roman" panose="02020603050405020304" pitchFamily="18" charset="0"/>
                <a:ea typeface="DFKai-SB" panose="03000509000000000000" pitchFamily="65" charset="-120"/>
                <a:cs typeface="Times New Roman" panose="02020603050405020304" pitchFamily="18" charset="0"/>
              </a:rPr>
              <a:t>4</a:t>
            </a:r>
            <a:r>
              <a:rPr kumimoji="0" lang="zh-TW" altLang="en-US" sz="2200" b="0" i="0" u="none" strike="noStrike" kern="1200" cap="none" spc="0" normalizeH="0" baseline="0" noProof="0" dirty="0">
                <a:ln>
                  <a:noFill/>
                </a:ln>
                <a:solidFill>
                  <a:srgbClr val="4459A8"/>
                </a:solidFill>
                <a:effectLst/>
                <a:uLnTx/>
                <a:uFillTx/>
                <a:latin typeface="Times New Roman" panose="02020603050405020304" pitchFamily="18" charset="0"/>
                <a:ea typeface="DFKai-SB" panose="03000509000000000000" pitchFamily="65" charset="-120"/>
                <a:cs typeface="Times New Roman" panose="02020603050405020304" pitchFamily="18" charset="0"/>
              </a:rPr>
              <a:t>項中的</a:t>
            </a:r>
            <a:r>
              <a:rPr kumimoji="0" lang="en-US" altLang="zh-TW" sz="2200" b="0" i="0" u="none" strike="noStrike" kern="1200" cap="none" spc="0" normalizeH="0" baseline="0" noProof="0" dirty="0">
                <a:ln>
                  <a:noFill/>
                </a:ln>
                <a:solidFill>
                  <a:srgbClr val="4459A8"/>
                </a:solidFill>
                <a:effectLst/>
                <a:uLnTx/>
                <a:uFillTx/>
                <a:latin typeface="Times New Roman" panose="02020603050405020304" pitchFamily="18" charset="0"/>
                <a:ea typeface="DFKai-SB" panose="03000509000000000000" pitchFamily="65" charset="-120"/>
                <a:cs typeface="Times New Roman" panose="02020603050405020304" pitchFamily="18" charset="0"/>
              </a:rPr>
              <a:t>1</a:t>
            </a:r>
            <a:r>
              <a:rPr kumimoji="0" lang="zh-TW" altLang="en-US" sz="2200" b="0" i="0" u="none" strike="noStrike" kern="1200" cap="none" spc="0" normalizeH="0" baseline="0" noProof="0" dirty="0">
                <a:ln>
                  <a:noFill/>
                </a:ln>
                <a:solidFill>
                  <a:srgbClr val="4459A8"/>
                </a:solidFill>
                <a:effectLst/>
                <a:uLnTx/>
                <a:uFillTx/>
                <a:latin typeface="Times New Roman" panose="02020603050405020304" pitchFamily="18" charset="0"/>
                <a:ea typeface="DFKai-SB" panose="03000509000000000000" pitchFamily="65" charset="-120"/>
                <a:cs typeface="Times New Roman" panose="02020603050405020304" pitchFamily="18" charset="0"/>
              </a:rPr>
              <a:t>項或幾項標準：</a:t>
            </a:r>
          </a:p>
          <a:p>
            <a:pPr marL="342900" marR="0" lvl="0" indent="-342900" algn="l" defTabSz="914400" rtl="0" eaLnBrk="1" fontAlgn="auto" latinLnBrk="0" hangingPunct="1">
              <a:lnSpc>
                <a:spcPct val="120000"/>
              </a:lnSpc>
              <a:spcBef>
                <a:spcPts val="0"/>
              </a:spcBef>
              <a:spcAft>
                <a:spcPts val="0"/>
              </a:spcAft>
              <a:buClrTx/>
              <a:buSzTx/>
              <a:buFont typeface="Courier New" panose="02070309020205020404" pitchFamily="49" charset="0"/>
              <a:buChar char="o"/>
              <a:tabLst/>
              <a:defRPr/>
            </a:pPr>
            <a:r>
              <a:rPr kumimoji="0" lang="zh-TW" altLang="en-US" sz="2200" b="0" i="0" u="none" strike="noStrike" kern="1200" cap="none" spc="0" normalizeH="0" baseline="0" noProof="0" dirty="0">
                <a:ln>
                  <a:noFill/>
                </a:ln>
                <a:solidFill>
                  <a:srgbClr val="4459A8"/>
                </a:solidFill>
                <a:effectLst/>
                <a:uLnTx/>
                <a:uFillTx/>
                <a:latin typeface="Times New Roman" panose="02020603050405020304" pitchFamily="18" charset="0"/>
                <a:ea typeface="DFKai-SB" panose="03000509000000000000" pitchFamily="65" charset="-120"/>
                <a:cs typeface="Times New Roman" panose="02020603050405020304" pitchFamily="18" charset="0"/>
              </a:rPr>
              <a:t>構成代表地球演化史中重要階段的突出例證；</a:t>
            </a:r>
          </a:p>
          <a:p>
            <a:pPr marL="342900" marR="0" lvl="0" indent="-342900" algn="l" defTabSz="914400" rtl="0" eaLnBrk="1" fontAlgn="auto" latinLnBrk="0" hangingPunct="1">
              <a:lnSpc>
                <a:spcPct val="120000"/>
              </a:lnSpc>
              <a:spcBef>
                <a:spcPts val="0"/>
              </a:spcBef>
              <a:spcAft>
                <a:spcPts val="0"/>
              </a:spcAft>
              <a:buClrTx/>
              <a:buSzTx/>
              <a:buFont typeface="Courier New" panose="02070309020205020404" pitchFamily="49" charset="0"/>
              <a:buChar char="o"/>
              <a:tabLst/>
              <a:defRPr/>
            </a:pPr>
            <a:r>
              <a:rPr kumimoji="0" lang="zh-TW" altLang="en-US" sz="2200" b="0" i="0" u="none" strike="noStrike" kern="1200" cap="none" spc="0" normalizeH="0" baseline="0" noProof="0" dirty="0">
                <a:ln>
                  <a:noFill/>
                </a:ln>
                <a:solidFill>
                  <a:srgbClr val="4459A8"/>
                </a:solidFill>
                <a:effectLst/>
                <a:uLnTx/>
                <a:uFillTx/>
                <a:latin typeface="Times New Roman" panose="02020603050405020304" pitchFamily="18" charset="0"/>
                <a:ea typeface="DFKai-SB" panose="03000509000000000000" pitchFamily="65" charset="-120"/>
                <a:cs typeface="Times New Roman" panose="02020603050405020304" pitchFamily="18" charset="0"/>
              </a:rPr>
              <a:t>構成代表進行中的重要地質過程、生物演化過程以及人類與自然環境相互關係的突出例證；</a:t>
            </a:r>
          </a:p>
          <a:p>
            <a:pPr marL="342900" marR="0" lvl="0" indent="-342900" algn="l" defTabSz="914400" rtl="0" eaLnBrk="1" fontAlgn="auto" latinLnBrk="0" hangingPunct="1">
              <a:lnSpc>
                <a:spcPct val="120000"/>
              </a:lnSpc>
              <a:spcBef>
                <a:spcPts val="0"/>
              </a:spcBef>
              <a:spcAft>
                <a:spcPts val="0"/>
              </a:spcAft>
              <a:buClrTx/>
              <a:buSzTx/>
              <a:buFont typeface="Courier New" panose="02070309020205020404" pitchFamily="49" charset="0"/>
              <a:buChar char="o"/>
              <a:tabLst/>
              <a:defRPr/>
            </a:pPr>
            <a:r>
              <a:rPr kumimoji="0" lang="zh-TW" altLang="en-US" sz="2200" b="0" i="0" u="none" strike="noStrike" kern="1200" cap="none" spc="0" normalizeH="0" baseline="0" noProof="0" dirty="0">
                <a:ln>
                  <a:noFill/>
                </a:ln>
                <a:solidFill>
                  <a:srgbClr val="4459A8"/>
                </a:solidFill>
                <a:effectLst/>
                <a:uLnTx/>
                <a:uFillTx/>
                <a:latin typeface="Times New Roman" panose="02020603050405020304" pitchFamily="18" charset="0"/>
                <a:ea typeface="DFKai-SB" panose="03000509000000000000" pitchFamily="65" charset="-120"/>
                <a:cs typeface="Times New Roman" panose="02020603050405020304" pitchFamily="18" charset="0"/>
              </a:rPr>
              <a:t>獨特、稀有或絕妙的自然現象、地貌或具有罕見自然美的地帶；</a:t>
            </a:r>
          </a:p>
          <a:p>
            <a:pPr marL="342900" marR="0" lvl="0" indent="-342900" algn="l" defTabSz="914400" rtl="0" eaLnBrk="1" fontAlgn="auto" latinLnBrk="0" hangingPunct="1">
              <a:lnSpc>
                <a:spcPct val="120000"/>
              </a:lnSpc>
              <a:spcBef>
                <a:spcPts val="0"/>
              </a:spcBef>
              <a:spcAft>
                <a:spcPts val="0"/>
              </a:spcAft>
              <a:buClrTx/>
              <a:buSzTx/>
              <a:buFont typeface="Courier New" panose="02070309020205020404" pitchFamily="49" charset="0"/>
              <a:buChar char="o"/>
              <a:tabLst/>
              <a:defRPr/>
            </a:pPr>
            <a:r>
              <a:rPr kumimoji="0" lang="zh-TW" altLang="en-US" sz="2200" b="0" i="0" u="none" strike="noStrike" kern="1200" cap="none" spc="0" normalizeH="0" baseline="0" noProof="0" dirty="0">
                <a:ln>
                  <a:noFill/>
                </a:ln>
                <a:solidFill>
                  <a:srgbClr val="4459A8"/>
                </a:solidFill>
                <a:effectLst/>
                <a:uLnTx/>
                <a:uFillTx/>
                <a:latin typeface="Times New Roman" panose="02020603050405020304" pitchFamily="18" charset="0"/>
                <a:ea typeface="DFKai-SB" panose="03000509000000000000" pitchFamily="65" charset="-120"/>
                <a:cs typeface="Times New Roman" panose="02020603050405020304" pitchFamily="18" charset="0"/>
              </a:rPr>
              <a:t>尚存的珍稀或瀕危動植物種的棲息地。</a:t>
            </a:r>
            <a:endParaRPr kumimoji="0" lang="zh-CN" altLang="en-US" sz="2200" b="0" i="0" u="none" strike="noStrike" kern="1200" cap="none" spc="0" normalizeH="0" baseline="0" noProof="0" dirty="0">
              <a:ln>
                <a:noFill/>
              </a:ln>
              <a:solidFill>
                <a:srgbClr val="4459A8"/>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Rectangle: Top Corners Rounded 6">
            <a:extLst>
              <a:ext uri="{FF2B5EF4-FFF2-40B4-BE49-F238E27FC236}">
                <a16:creationId xmlns:a16="http://schemas.microsoft.com/office/drawing/2014/main" id="{F08EC7D0-D45C-4919-8082-1DA181710B73}"/>
              </a:ext>
            </a:extLst>
          </p:cNvPr>
          <p:cNvSpPr/>
          <p:nvPr/>
        </p:nvSpPr>
        <p:spPr>
          <a:xfrm>
            <a:off x="655559" y="118974"/>
            <a:ext cx="2430817" cy="654868"/>
          </a:xfrm>
          <a:prstGeom prst="round2Same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t>自然遺產</a:t>
            </a:r>
          </a:p>
        </p:txBody>
      </p:sp>
      <p:sp>
        <p:nvSpPr>
          <p:cNvPr id="4" name="Rectangle: Top Corners Rounded 3">
            <a:extLst>
              <a:ext uri="{FF2B5EF4-FFF2-40B4-BE49-F238E27FC236}">
                <a16:creationId xmlns:a16="http://schemas.microsoft.com/office/drawing/2014/main" id="{2A688D3D-9586-46B9-A0F9-89B89D2A9ACF}"/>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5" name="TextBox 4">
            <a:extLst>
              <a:ext uri="{FF2B5EF4-FFF2-40B4-BE49-F238E27FC236}">
                <a16:creationId xmlns:a16="http://schemas.microsoft.com/office/drawing/2014/main" id="{7A6F6030-50F6-43AB-A9FE-2C4037116B00}"/>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1</a:t>
            </a:r>
          </a:p>
        </p:txBody>
      </p:sp>
      <p:sp>
        <p:nvSpPr>
          <p:cNvPr id="20" name="文字方塊 19">
            <a:extLst>
              <a:ext uri="{FF2B5EF4-FFF2-40B4-BE49-F238E27FC236}">
                <a16:creationId xmlns:a16="http://schemas.microsoft.com/office/drawing/2014/main" id="{BC39E2FD-31F9-481D-AF87-3923AF022418}"/>
              </a:ext>
            </a:extLst>
          </p:cNvPr>
          <p:cNvSpPr txBox="1"/>
          <p:nvPr/>
        </p:nvSpPr>
        <p:spPr>
          <a:xfrm>
            <a:off x="7768477" y="5694654"/>
            <a:ext cx="3743325" cy="830997"/>
          </a:xfrm>
          <a:prstGeom prst="rect">
            <a:avLst/>
          </a:prstGeom>
          <a:noFill/>
        </p:spPr>
        <p:txBody>
          <a:bodyPr wrap="square" rtlCol="0">
            <a:spAutoFit/>
          </a:bodyPr>
          <a:lstStyle/>
          <a:p>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參考資料：</a:t>
            </a:r>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聯合國教育、科學與文化組織</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世界遺產</a:t>
            </a:r>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a:p>
            <a:r>
              <a:rPr lang="zh-CN" altLang="en-US" sz="1600" dirty="0">
                <a:latin typeface="Times New Roman" panose="02020603050405020304" pitchFamily="18" charset="0"/>
                <a:ea typeface="標楷體" panose="03000509000000000000" pitchFamily="65" charset="-120"/>
                <a:cs typeface="Times New Roman" panose="02020603050405020304" pitchFamily="18" charset="0"/>
              </a:rPr>
              <a:t>保護世界文化和自然遺產公約</a:t>
            </a:r>
            <a:endParaRPr lang="en-US" sz="16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Rectangle: Top Corners Rounded 11">
            <a:extLst>
              <a:ext uri="{FF2B5EF4-FFF2-40B4-BE49-F238E27FC236}">
                <a16:creationId xmlns:a16="http://schemas.microsoft.com/office/drawing/2014/main" id="{8CFC32BC-9572-4EAC-8824-9F2A58735344}"/>
              </a:ext>
            </a:extLst>
          </p:cNvPr>
          <p:cNvSpPr/>
          <p:nvPr/>
        </p:nvSpPr>
        <p:spPr>
          <a:xfrm>
            <a:off x="9189337" y="211133"/>
            <a:ext cx="1661126" cy="600164"/>
          </a:xfrm>
          <a:prstGeom prst="round2Same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t>資料二</a:t>
            </a:r>
            <a:endParaRPr lang="en-HK" sz="3600" b="1" dirty="0"/>
          </a:p>
        </p:txBody>
      </p:sp>
    </p:spTree>
    <p:extLst>
      <p:ext uri="{BB962C8B-B14F-4D97-AF65-F5344CB8AC3E}">
        <p14:creationId xmlns:p14="http://schemas.microsoft.com/office/powerpoint/2010/main" val="4023466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389505E2-8D36-42DE-840C-86E374C2CE5F}"/>
              </a:ext>
            </a:extLst>
          </p:cNvPr>
          <p:cNvSpPr/>
          <p:nvPr/>
        </p:nvSpPr>
        <p:spPr>
          <a:xfrm>
            <a:off x="349622" y="1036471"/>
            <a:ext cx="10945907" cy="3672652"/>
          </a:xfrm>
          <a:prstGeom prst="roundRect">
            <a:avLst>
              <a:gd name="adj" fmla="val 12255"/>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altLang="zh-TW" sz="2200" b="0" i="0" u="none" strike="noStrike" kern="1200" cap="none" spc="0" normalizeH="0" baseline="0" noProof="0" dirty="0">
                <a:ln>
                  <a:noFill/>
                </a:ln>
                <a:solidFill>
                  <a:srgbClr val="4459A8"/>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0" lang="zh-TW" altLang="en-US" sz="2200" b="0" i="0" u="none" strike="noStrike" kern="1200" cap="none" spc="0" normalizeH="0" baseline="0" noProof="0" dirty="0">
                <a:ln>
                  <a:noFill/>
                </a:ln>
                <a:solidFill>
                  <a:srgbClr val="4459A8"/>
                </a:solidFill>
                <a:effectLst/>
                <a:uLnTx/>
                <a:uFillTx/>
                <a:latin typeface="Times New Roman" panose="02020603050405020304" pitchFamily="18" charset="0"/>
                <a:ea typeface="DFKai-SB" panose="03000509000000000000" pitchFamily="65" charset="-120"/>
                <a:cs typeface="Times New Roman" panose="02020603050405020304" pitchFamily="18" charset="0"/>
              </a:rPr>
              <a:t>保護世界文化和自然遺產公約</a:t>
            </a:r>
            <a:r>
              <a:rPr kumimoji="0" lang="en-US" altLang="zh-TW" sz="2200" b="0" i="0" u="none" strike="noStrike" kern="1200" cap="none" spc="0" normalizeH="0" baseline="0" noProof="0" dirty="0">
                <a:ln>
                  <a:noFill/>
                </a:ln>
                <a:solidFill>
                  <a:srgbClr val="4459A8"/>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0" lang="zh-TW" altLang="en-US" sz="2200" b="0" i="0" u="none" strike="noStrike" kern="1200" cap="none" spc="0" normalizeH="0" baseline="0" noProof="0" dirty="0">
                <a:ln>
                  <a:noFill/>
                </a:ln>
                <a:solidFill>
                  <a:srgbClr val="4459A8"/>
                </a:solidFill>
                <a:effectLst/>
                <a:uLnTx/>
                <a:uFillTx/>
                <a:latin typeface="Times New Roman" panose="02020603050405020304" pitchFamily="18" charset="0"/>
                <a:ea typeface="DFKai-SB" panose="03000509000000000000" pitchFamily="65" charset="-120"/>
                <a:cs typeface="Times New Roman" panose="02020603050405020304" pitchFamily="18" charset="0"/>
              </a:rPr>
              <a:t>規定，屬於下列各類內容之一者，可列為文化遺產</a:t>
            </a:r>
            <a:r>
              <a:rPr kumimoji="0" lang="en-US" altLang="zh-TW" sz="2200" b="0" i="0" u="none" strike="noStrike" kern="1200" cap="none" spc="0" normalizeH="0" baseline="0" noProof="0" dirty="0">
                <a:ln>
                  <a:noFill/>
                </a:ln>
                <a:solidFill>
                  <a:srgbClr val="4459A8"/>
                </a:solidFill>
                <a:effectLst/>
                <a:uLnTx/>
                <a:uFillTx/>
                <a:latin typeface="Times New Roman" panose="02020603050405020304" pitchFamily="18" charset="0"/>
                <a:ea typeface="DFKai-SB" panose="03000509000000000000" pitchFamily="65" charset="-120"/>
                <a:cs typeface="Times New Roman" panose="02020603050405020304" pitchFamily="18" charset="0"/>
              </a:rPr>
              <a:t>(Cultural Heritage)</a:t>
            </a:r>
            <a:r>
              <a:rPr kumimoji="0" lang="zh-TW" altLang="en-US" sz="2200" b="0" i="0" u="none" strike="noStrike" kern="1200" cap="none" spc="0" normalizeH="0" baseline="0" noProof="0" dirty="0">
                <a:ln>
                  <a:noFill/>
                </a:ln>
                <a:solidFill>
                  <a:srgbClr val="4459A8"/>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p>
          <a:p>
            <a:pPr marL="342900" marR="0" lvl="0"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zh-TW" altLang="en-US" sz="2200" b="0" i="0" u="none" strike="noStrike" kern="1200" cap="none" spc="0" normalizeH="0" baseline="0" noProof="0" dirty="0">
                <a:ln>
                  <a:noFill/>
                </a:ln>
                <a:solidFill>
                  <a:srgbClr val="4459A8"/>
                </a:solidFill>
                <a:effectLst/>
                <a:uLnTx/>
                <a:uFillTx/>
                <a:latin typeface="Times New Roman" panose="02020603050405020304" pitchFamily="18" charset="0"/>
                <a:ea typeface="DFKai-SB" panose="03000509000000000000" pitchFamily="65" charset="-120"/>
                <a:cs typeface="Times New Roman" panose="02020603050405020304" pitchFamily="18" charset="0"/>
              </a:rPr>
              <a:t>文物：從歷史、藝術或科學角度看，具有突出意義、普遍價值的建築物、雕刻和繪畫，具有考古意義的成分或結構，銘文、洞穴、住區及各類文物的綜合體；</a:t>
            </a:r>
          </a:p>
          <a:p>
            <a:pPr marL="342900" marR="0" lvl="0"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zh-TW" altLang="en-US" sz="2200" b="0" i="0" u="none" strike="noStrike" kern="1200" cap="none" spc="0" normalizeH="0" baseline="0" noProof="0" dirty="0">
                <a:ln>
                  <a:noFill/>
                </a:ln>
                <a:solidFill>
                  <a:srgbClr val="4459A8"/>
                </a:solidFill>
                <a:effectLst/>
                <a:uLnTx/>
                <a:uFillTx/>
                <a:latin typeface="Times New Roman" panose="02020603050405020304" pitchFamily="18" charset="0"/>
                <a:ea typeface="DFKai-SB" panose="03000509000000000000" pitchFamily="65" charset="-120"/>
                <a:cs typeface="Times New Roman" panose="02020603050405020304" pitchFamily="18" charset="0"/>
              </a:rPr>
              <a:t>建築群：從歷史、藝術或科學角度看，因其建築的形式、同一性及其在景觀中的地位，具有突出、普遍價值的單獨或相互聯繫的建築群；</a:t>
            </a:r>
          </a:p>
          <a:p>
            <a:pPr marL="342900" marR="0" lvl="0"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zh-TW" altLang="en-US" sz="2200" b="0" i="0" u="none" strike="noStrike" kern="1200" cap="none" spc="0" normalizeH="0" baseline="0" noProof="0" dirty="0">
                <a:ln>
                  <a:noFill/>
                </a:ln>
                <a:solidFill>
                  <a:srgbClr val="4459A8"/>
                </a:solidFill>
                <a:effectLst/>
                <a:uLnTx/>
                <a:uFillTx/>
                <a:latin typeface="Times New Roman" panose="02020603050405020304" pitchFamily="18" charset="0"/>
                <a:ea typeface="DFKai-SB" panose="03000509000000000000" pitchFamily="65" charset="-120"/>
                <a:cs typeface="Times New Roman" panose="02020603050405020304" pitchFamily="18" charset="0"/>
              </a:rPr>
              <a:t>遺址：從歷史、美學、人種學或人類學角度看，具有突出、普遍價值的人造工程或人與自然的共同傑作以及考古遺址地帶。</a:t>
            </a:r>
          </a:p>
        </p:txBody>
      </p:sp>
      <p:sp>
        <p:nvSpPr>
          <p:cNvPr id="7" name="Rectangle: Top Corners Rounded 6">
            <a:extLst>
              <a:ext uri="{FF2B5EF4-FFF2-40B4-BE49-F238E27FC236}">
                <a16:creationId xmlns:a16="http://schemas.microsoft.com/office/drawing/2014/main" id="{F08EC7D0-D45C-4919-8082-1DA181710B73}"/>
              </a:ext>
            </a:extLst>
          </p:cNvPr>
          <p:cNvSpPr/>
          <p:nvPr/>
        </p:nvSpPr>
        <p:spPr>
          <a:xfrm>
            <a:off x="1005182" y="381602"/>
            <a:ext cx="2430817" cy="654868"/>
          </a:xfrm>
          <a:prstGeom prst="round2Same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t>文化遺產</a:t>
            </a:r>
          </a:p>
        </p:txBody>
      </p:sp>
      <p:sp>
        <p:nvSpPr>
          <p:cNvPr id="4" name="Rectangle: Top Corners Rounded 3">
            <a:extLst>
              <a:ext uri="{FF2B5EF4-FFF2-40B4-BE49-F238E27FC236}">
                <a16:creationId xmlns:a16="http://schemas.microsoft.com/office/drawing/2014/main" id="{2A688D3D-9586-46B9-A0F9-89B89D2A9ACF}"/>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5" name="TextBox 4">
            <a:extLst>
              <a:ext uri="{FF2B5EF4-FFF2-40B4-BE49-F238E27FC236}">
                <a16:creationId xmlns:a16="http://schemas.microsoft.com/office/drawing/2014/main" id="{7A6F6030-50F6-43AB-A9FE-2C4037116B00}"/>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1</a:t>
            </a:r>
          </a:p>
        </p:txBody>
      </p:sp>
      <p:sp>
        <p:nvSpPr>
          <p:cNvPr id="12" name="Rectangle: Top Corners Rounded 11">
            <a:extLst>
              <a:ext uri="{FF2B5EF4-FFF2-40B4-BE49-F238E27FC236}">
                <a16:creationId xmlns:a16="http://schemas.microsoft.com/office/drawing/2014/main" id="{8CFC32BC-9572-4EAC-8824-9F2A58735344}"/>
              </a:ext>
            </a:extLst>
          </p:cNvPr>
          <p:cNvSpPr/>
          <p:nvPr/>
        </p:nvSpPr>
        <p:spPr>
          <a:xfrm>
            <a:off x="8884536" y="436307"/>
            <a:ext cx="1661126" cy="600164"/>
          </a:xfrm>
          <a:prstGeom prst="round2Same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t>資料三</a:t>
            </a:r>
            <a:endParaRPr lang="en-HK" sz="3600" b="1" dirty="0"/>
          </a:p>
        </p:txBody>
      </p:sp>
      <p:sp>
        <p:nvSpPr>
          <p:cNvPr id="8" name="文字方塊 7">
            <a:extLst>
              <a:ext uri="{FF2B5EF4-FFF2-40B4-BE49-F238E27FC236}">
                <a16:creationId xmlns:a16="http://schemas.microsoft.com/office/drawing/2014/main" id="{AD757B9E-B78C-4E9D-9198-8E4FA87EBF6D}"/>
              </a:ext>
            </a:extLst>
          </p:cNvPr>
          <p:cNvSpPr txBox="1"/>
          <p:nvPr/>
        </p:nvSpPr>
        <p:spPr>
          <a:xfrm>
            <a:off x="7448550" y="4829518"/>
            <a:ext cx="3743325" cy="861774"/>
          </a:xfrm>
          <a:prstGeom prst="rect">
            <a:avLst/>
          </a:prstGeom>
          <a:noFill/>
        </p:spPr>
        <p:txBody>
          <a:bodyPr wrap="square" rtlCol="0">
            <a:spAutoFit/>
          </a:bodyPr>
          <a:lstStyle/>
          <a:p>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參考資料：</a:t>
            </a:r>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聯合國教育、科學與文化組織</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世界遺產</a:t>
            </a:r>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a:p>
            <a:r>
              <a:rPr lang="zh-CN" altLang="en-US" sz="1600" dirty="0">
                <a:latin typeface="Times New Roman" panose="02020603050405020304" pitchFamily="18" charset="0"/>
                <a:ea typeface="標楷體" panose="03000509000000000000" pitchFamily="65" charset="-120"/>
                <a:cs typeface="Times New Roman" panose="02020603050405020304" pitchFamily="18" charset="0"/>
              </a:rPr>
              <a:t>保護世界文化和自然遺產公約</a:t>
            </a:r>
            <a:endParaRPr lang="en-US" sz="16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006492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389505E2-8D36-42DE-840C-86E374C2CE5F}"/>
              </a:ext>
            </a:extLst>
          </p:cNvPr>
          <p:cNvSpPr/>
          <p:nvPr/>
        </p:nvSpPr>
        <p:spPr>
          <a:xfrm>
            <a:off x="349622" y="1853386"/>
            <a:ext cx="10945907" cy="1267458"/>
          </a:xfrm>
          <a:prstGeom prst="roundRect">
            <a:avLst>
              <a:gd name="adj" fmla="val 12255"/>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TW" altLang="en-US" sz="2200" b="0" i="0" u="none" strike="noStrike" kern="1200" cap="none" spc="0" normalizeH="0" baseline="0" noProof="0" dirty="0">
                <a:ln>
                  <a:noFill/>
                </a:ln>
                <a:solidFill>
                  <a:srgbClr val="4459A8"/>
                </a:solidFill>
                <a:effectLst/>
                <a:uLnTx/>
                <a:uFillTx/>
                <a:latin typeface="Times New Roman" panose="02020603050405020304" pitchFamily="18" charset="0"/>
                <a:ea typeface="DFKai-SB" panose="03000509000000000000" pitchFamily="65" charset="-120"/>
                <a:cs typeface="Times New Roman" panose="02020603050405020304" pitchFamily="18" charset="0"/>
              </a:rPr>
              <a:t>或譯為文化遺產與自然遺產混合體</a:t>
            </a:r>
            <a:r>
              <a:rPr kumimoji="0" lang="en-US" altLang="zh-TW" sz="2200" b="0" i="0" u="none" strike="noStrike" kern="1200" cap="none" spc="0" normalizeH="0" baseline="0" noProof="0" dirty="0">
                <a:ln>
                  <a:noFill/>
                </a:ln>
                <a:solidFill>
                  <a:srgbClr val="4459A8"/>
                </a:solidFill>
                <a:effectLst/>
                <a:uLnTx/>
                <a:uFillTx/>
                <a:latin typeface="Times New Roman" panose="02020603050405020304" pitchFamily="18" charset="0"/>
                <a:ea typeface="DFKai-SB" panose="03000509000000000000" pitchFamily="65" charset="-120"/>
                <a:cs typeface="Times New Roman" panose="02020603050405020304" pitchFamily="18" charset="0"/>
              </a:rPr>
              <a:t>(Mixed Cultural and Natural Heritage)</a:t>
            </a:r>
            <a:r>
              <a:rPr kumimoji="0" lang="zh-TW" altLang="en-US" sz="2200" b="0" i="0" u="none" strike="noStrike" kern="1200" cap="none" spc="0" normalizeH="0" baseline="0" noProof="0" dirty="0">
                <a:ln>
                  <a:noFill/>
                </a:ln>
                <a:solidFill>
                  <a:srgbClr val="4459A8"/>
                </a:solidFill>
                <a:effectLst/>
                <a:uLnTx/>
                <a:uFillTx/>
                <a:latin typeface="Times New Roman" panose="02020603050405020304" pitchFamily="18" charset="0"/>
                <a:ea typeface="DFKai-SB" panose="03000509000000000000" pitchFamily="65" charset="-120"/>
                <a:cs typeface="Times New Roman" panose="02020603050405020304" pitchFamily="18" charset="0"/>
              </a:rPr>
              <a:t>，必須分別符合前文關於文化遺產和自然遺產的評定標準中的</a:t>
            </a:r>
            <a:r>
              <a:rPr kumimoji="0" lang="en-US" altLang="zh-TW" sz="2200" b="0" i="0" u="none" strike="noStrike" kern="1200" cap="none" spc="0" normalizeH="0" baseline="0" noProof="0" dirty="0">
                <a:ln>
                  <a:noFill/>
                </a:ln>
                <a:solidFill>
                  <a:srgbClr val="4459A8"/>
                </a:solidFill>
                <a:effectLst/>
                <a:uLnTx/>
                <a:uFillTx/>
                <a:latin typeface="Times New Roman" panose="02020603050405020304" pitchFamily="18" charset="0"/>
                <a:ea typeface="DFKai-SB" panose="03000509000000000000" pitchFamily="65" charset="-120"/>
                <a:cs typeface="Times New Roman" panose="02020603050405020304" pitchFamily="18" charset="0"/>
              </a:rPr>
              <a:t>1</a:t>
            </a:r>
            <a:r>
              <a:rPr kumimoji="0" lang="zh-TW" altLang="en-US" sz="2200" b="0" i="0" u="none" strike="noStrike" kern="1200" cap="none" spc="0" normalizeH="0" baseline="0" noProof="0" dirty="0">
                <a:ln>
                  <a:noFill/>
                </a:ln>
                <a:solidFill>
                  <a:srgbClr val="4459A8"/>
                </a:solidFill>
                <a:effectLst/>
                <a:uLnTx/>
                <a:uFillTx/>
                <a:latin typeface="Times New Roman" panose="02020603050405020304" pitchFamily="18" charset="0"/>
                <a:ea typeface="DFKai-SB" panose="03000509000000000000" pitchFamily="65" charset="-120"/>
                <a:cs typeface="Times New Roman" panose="02020603050405020304" pitchFamily="18" charset="0"/>
              </a:rPr>
              <a:t>項或幾項。</a:t>
            </a:r>
          </a:p>
        </p:txBody>
      </p:sp>
      <p:sp>
        <p:nvSpPr>
          <p:cNvPr id="7" name="Rectangle: Top Corners Rounded 6">
            <a:extLst>
              <a:ext uri="{FF2B5EF4-FFF2-40B4-BE49-F238E27FC236}">
                <a16:creationId xmlns:a16="http://schemas.microsoft.com/office/drawing/2014/main" id="{F08EC7D0-D45C-4919-8082-1DA181710B73}"/>
              </a:ext>
            </a:extLst>
          </p:cNvPr>
          <p:cNvSpPr/>
          <p:nvPr/>
        </p:nvSpPr>
        <p:spPr>
          <a:xfrm>
            <a:off x="1005182" y="1198517"/>
            <a:ext cx="2430817" cy="654868"/>
          </a:xfrm>
          <a:prstGeom prst="round2Same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t>複合遺產</a:t>
            </a:r>
          </a:p>
        </p:txBody>
      </p:sp>
      <p:sp>
        <p:nvSpPr>
          <p:cNvPr id="4" name="Rectangle: Top Corners Rounded 3">
            <a:extLst>
              <a:ext uri="{FF2B5EF4-FFF2-40B4-BE49-F238E27FC236}">
                <a16:creationId xmlns:a16="http://schemas.microsoft.com/office/drawing/2014/main" id="{2A688D3D-9586-46B9-A0F9-89B89D2A9ACF}"/>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5" name="TextBox 4">
            <a:extLst>
              <a:ext uri="{FF2B5EF4-FFF2-40B4-BE49-F238E27FC236}">
                <a16:creationId xmlns:a16="http://schemas.microsoft.com/office/drawing/2014/main" id="{7A6F6030-50F6-43AB-A9FE-2C4037116B00}"/>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1</a:t>
            </a:r>
          </a:p>
        </p:txBody>
      </p:sp>
      <p:sp>
        <p:nvSpPr>
          <p:cNvPr id="12" name="Rectangle: Top Corners Rounded 11">
            <a:extLst>
              <a:ext uri="{FF2B5EF4-FFF2-40B4-BE49-F238E27FC236}">
                <a16:creationId xmlns:a16="http://schemas.microsoft.com/office/drawing/2014/main" id="{8CFC32BC-9572-4EAC-8824-9F2A58735344}"/>
              </a:ext>
            </a:extLst>
          </p:cNvPr>
          <p:cNvSpPr/>
          <p:nvPr/>
        </p:nvSpPr>
        <p:spPr>
          <a:xfrm>
            <a:off x="8884536" y="1253222"/>
            <a:ext cx="1661126" cy="600164"/>
          </a:xfrm>
          <a:prstGeom prst="round2Same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t>資料四</a:t>
            </a:r>
            <a:endParaRPr lang="en-HK" sz="3600" b="1" dirty="0"/>
          </a:p>
        </p:txBody>
      </p:sp>
      <p:sp>
        <p:nvSpPr>
          <p:cNvPr id="8" name="文字方塊 7">
            <a:extLst>
              <a:ext uri="{FF2B5EF4-FFF2-40B4-BE49-F238E27FC236}">
                <a16:creationId xmlns:a16="http://schemas.microsoft.com/office/drawing/2014/main" id="{C6CDE773-A61E-4561-9179-55924A9ADA9D}"/>
              </a:ext>
            </a:extLst>
          </p:cNvPr>
          <p:cNvSpPr txBox="1"/>
          <p:nvPr/>
        </p:nvSpPr>
        <p:spPr>
          <a:xfrm>
            <a:off x="7677150" y="3290121"/>
            <a:ext cx="3743325" cy="861774"/>
          </a:xfrm>
          <a:prstGeom prst="rect">
            <a:avLst/>
          </a:prstGeom>
          <a:noFill/>
        </p:spPr>
        <p:txBody>
          <a:bodyPr wrap="square" rtlCol="0">
            <a:spAutoFit/>
          </a:bodyPr>
          <a:lstStyle/>
          <a:p>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參考資料：</a:t>
            </a:r>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聯合國教育、科學與文化組織</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世界遺產</a:t>
            </a:r>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a:p>
            <a:r>
              <a:rPr lang="zh-CN" altLang="en-US" sz="1600" dirty="0">
                <a:latin typeface="Times New Roman" panose="02020603050405020304" pitchFamily="18" charset="0"/>
                <a:ea typeface="標楷體" panose="03000509000000000000" pitchFamily="65" charset="-120"/>
                <a:cs typeface="Times New Roman" panose="02020603050405020304" pitchFamily="18" charset="0"/>
              </a:rPr>
              <a:t>保護世界文化和自然遺產公約</a:t>
            </a:r>
            <a:endParaRPr lang="en-US" sz="16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120811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BC7905F6-8839-4BE2-80ED-02AB8F93CDFF}"/>
              </a:ext>
            </a:extLst>
          </p:cNvPr>
          <p:cNvSpPr/>
          <p:nvPr/>
        </p:nvSpPr>
        <p:spPr>
          <a:xfrm>
            <a:off x="2447926" y="1781176"/>
            <a:ext cx="6591299" cy="1781482"/>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3600" dirty="0">
                <a:solidFill>
                  <a:srgbClr val="3F50A4"/>
                </a:solidFill>
                <a:latin typeface="Arial" panose="020B0604020202020204" pitchFamily="34" charset="0"/>
                <a:cs typeface="Arial" panose="020B0604020202020204" pitchFamily="34" charset="0"/>
              </a:rPr>
              <a:t>至今為止，中國有多少個文化遺產項目？</a:t>
            </a:r>
            <a:endParaRPr lang="en-US" altLang="zh-TW" sz="3600" dirty="0">
              <a:solidFill>
                <a:srgbClr val="3F50A4"/>
              </a:solidFill>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14750632-C315-41E2-8AEB-275611769683}"/>
              </a:ext>
            </a:extLst>
          </p:cNvPr>
          <p:cNvSpPr/>
          <p:nvPr/>
        </p:nvSpPr>
        <p:spPr>
          <a:xfrm>
            <a:off x="6839812" y="2941488"/>
            <a:ext cx="2061882" cy="155236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t>完成</a:t>
            </a:r>
            <a:endParaRPr lang="en-HK" altLang="zh-TW" sz="2400" b="1" dirty="0"/>
          </a:p>
          <a:p>
            <a:pPr algn="ctr"/>
            <a:r>
              <a:rPr lang="zh-TW" altLang="en-US" sz="2400" b="1" dirty="0"/>
              <a:t>課堂活動工作紙</a:t>
            </a:r>
            <a:r>
              <a:rPr lang="en-HK" altLang="zh-TW" sz="2400" b="1" dirty="0"/>
              <a:t>1</a:t>
            </a:r>
            <a:endParaRPr lang="en-HK" sz="2400" b="1" dirty="0"/>
          </a:p>
        </p:txBody>
      </p:sp>
      <p:sp>
        <p:nvSpPr>
          <p:cNvPr id="8" name="Rectangle: Top Corners Rounded 7">
            <a:extLst>
              <a:ext uri="{FF2B5EF4-FFF2-40B4-BE49-F238E27FC236}">
                <a16:creationId xmlns:a16="http://schemas.microsoft.com/office/drawing/2014/main" id="{3A52B0B3-2D55-4B98-94F4-555FDF1AA741}"/>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10" name="TextBox 9">
            <a:extLst>
              <a:ext uri="{FF2B5EF4-FFF2-40B4-BE49-F238E27FC236}">
                <a16:creationId xmlns:a16="http://schemas.microsoft.com/office/drawing/2014/main" id="{0D342083-F693-4A48-81AE-5A3C2AE25490}"/>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1</a:t>
            </a:r>
          </a:p>
        </p:txBody>
      </p:sp>
    </p:spTree>
    <p:extLst>
      <p:ext uri="{BB962C8B-B14F-4D97-AF65-F5344CB8AC3E}">
        <p14:creationId xmlns:p14="http://schemas.microsoft.com/office/powerpoint/2010/main" val="294082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Rounded Corners 8">
            <a:extLst>
              <a:ext uri="{FF2B5EF4-FFF2-40B4-BE49-F238E27FC236}">
                <a16:creationId xmlns:a16="http://schemas.microsoft.com/office/drawing/2014/main" id="{4CFFAF18-656D-4248-9BEF-7EA3863B8E13}"/>
              </a:ext>
            </a:extLst>
          </p:cNvPr>
          <p:cNvSpPr/>
          <p:nvPr/>
        </p:nvSpPr>
        <p:spPr>
          <a:xfrm>
            <a:off x="89647" y="1317816"/>
            <a:ext cx="11877909" cy="4518207"/>
          </a:xfrm>
          <a:prstGeom prst="roundRect">
            <a:avLst/>
          </a:prstGeom>
          <a:solidFill>
            <a:srgbClr val="FC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5600"/>
              </a:lnSpc>
            </a:pPr>
            <a:r>
              <a:rPr lang="zh-TW" altLang="en-US" sz="4000" dirty="0">
                <a:solidFill>
                  <a:schemeClr val="accent1">
                    <a:lumMod val="75000"/>
                  </a:schemeClr>
                </a:solidFill>
                <a:latin typeface="Arial" panose="020B0604020202020204" pitchFamily="34" charset="0"/>
                <a:cs typeface="Arial" panose="020B0604020202020204" pitchFamily="34" charset="0"/>
              </a:rPr>
              <a:t>中國在文化遺產保護成效方面表現突出。</a:t>
            </a:r>
            <a:endParaRPr lang="en-HK" altLang="zh-TW" sz="4000" dirty="0">
              <a:solidFill>
                <a:schemeClr val="accent1">
                  <a:lumMod val="75000"/>
                </a:schemeClr>
              </a:solidFill>
              <a:latin typeface="Arial" panose="020B0604020202020204" pitchFamily="34" charset="0"/>
              <a:cs typeface="Arial" panose="020B0604020202020204" pitchFamily="34" charset="0"/>
            </a:endParaRPr>
          </a:p>
          <a:p>
            <a:pPr algn="just">
              <a:lnSpc>
                <a:spcPts val="5600"/>
              </a:lnSpc>
            </a:pPr>
            <a:endParaRPr lang="en-HK" altLang="zh-TW" sz="4000" dirty="0">
              <a:solidFill>
                <a:schemeClr val="accent1">
                  <a:lumMod val="75000"/>
                </a:schemeClr>
              </a:solidFill>
              <a:latin typeface="Arial" panose="020B0604020202020204" pitchFamily="34" charset="0"/>
              <a:cs typeface="Arial" panose="020B0604020202020204" pitchFamily="34" charset="0"/>
            </a:endParaRPr>
          </a:p>
          <a:p>
            <a:pPr algn="just">
              <a:lnSpc>
                <a:spcPts val="5600"/>
              </a:lnSpc>
            </a:pPr>
            <a:endParaRPr lang="en-HK" altLang="zh-TW" sz="4000" dirty="0">
              <a:solidFill>
                <a:schemeClr val="accent1">
                  <a:lumMod val="75000"/>
                </a:schemeClr>
              </a:solidFill>
              <a:latin typeface="Arial" panose="020B0604020202020204" pitchFamily="34" charset="0"/>
              <a:cs typeface="Arial" panose="020B0604020202020204" pitchFamily="34" charset="0"/>
            </a:endParaRPr>
          </a:p>
          <a:p>
            <a:pPr algn="just">
              <a:lnSpc>
                <a:spcPts val="5600"/>
              </a:lnSpc>
            </a:pPr>
            <a:endParaRPr lang="en-HK" altLang="zh-TW" sz="4000" dirty="0">
              <a:solidFill>
                <a:schemeClr val="accent1">
                  <a:lumMod val="75000"/>
                </a:schemeClr>
              </a:solidFill>
              <a:latin typeface="Arial" panose="020B0604020202020204" pitchFamily="34" charset="0"/>
              <a:cs typeface="Arial" panose="020B0604020202020204" pitchFamily="34" charset="0"/>
            </a:endParaRPr>
          </a:p>
          <a:p>
            <a:pPr algn="just">
              <a:lnSpc>
                <a:spcPts val="5600"/>
              </a:lnSpc>
            </a:pPr>
            <a:endParaRPr lang="en-HK" altLang="zh-TW" sz="4000" dirty="0">
              <a:solidFill>
                <a:schemeClr val="accent1">
                  <a:lumMod val="75000"/>
                </a:schemeClr>
              </a:solidFill>
              <a:latin typeface="Arial" panose="020B0604020202020204" pitchFamily="34" charset="0"/>
              <a:cs typeface="Arial" panose="020B0604020202020204" pitchFamily="34" charset="0"/>
            </a:endParaRPr>
          </a:p>
          <a:p>
            <a:pPr algn="just">
              <a:lnSpc>
                <a:spcPts val="5600"/>
              </a:lnSpc>
            </a:pPr>
            <a:endParaRPr lang="zh-TW" altLang="en-US" sz="4000" dirty="0">
              <a:solidFill>
                <a:schemeClr val="accent1">
                  <a:lumMod val="75000"/>
                </a:schemeClr>
              </a:solidFill>
              <a:latin typeface="Arial" panose="020B0604020202020204" pitchFamily="34" charset="0"/>
              <a:cs typeface="Arial" panose="020B0604020202020204" pitchFamily="34" charset="0"/>
            </a:endParaRPr>
          </a:p>
        </p:txBody>
      </p:sp>
      <p:graphicFrame>
        <p:nvGraphicFramePr>
          <p:cNvPr id="2" name="內容版面配置區 1">
            <a:extLst>
              <a:ext uri="{FF2B5EF4-FFF2-40B4-BE49-F238E27FC236}">
                <a16:creationId xmlns:a16="http://schemas.microsoft.com/office/drawing/2014/main" id="{B85BF277-ADAA-48A7-9385-CA1B36B22978}"/>
              </a:ext>
            </a:extLst>
          </p:cNvPr>
          <p:cNvGraphicFramePr>
            <a:graphicFrameLocks noGrp="1"/>
          </p:cNvGraphicFramePr>
          <p:nvPr>
            <p:ph idx="4294967295"/>
            <p:extLst>
              <p:ext uri="{D42A27DB-BD31-4B8C-83A1-F6EECF244321}">
                <p14:modId xmlns:p14="http://schemas.microsoft.com/office/powerpoint/2010/main" val="4190007296"/>
              </p:ext>
            </p:extLst>
          </p:nvPr>
        </p:nvGraphicFramePr>
        <p:xfrm>
          <a:off x="708211" y="2575608"/>
          <a:ext cx="10479492" cy="2572002"/>
        </p:xfrm>
        <a:graphic>
          <a:graphicData uri="http://schemas.openxmlformats.org/drawingml/2006/table">
            <a:tbl>
              <a:tblPr firstRow="1" bandRow="1">
                <a:tableStyleId>{5C22544A-7EE6-4342-B048-85BDC9FD1C3A}</a:tableStyleId>
              </a:tblPr>
              <a:tblGrid>
                <a:gridCol w="1640542">
                  <a:extLst>
                    <a:ext uri="{9D8B030D-6E8A-4147-A177-3AD203B41FA5}">
                      <a16:colId xmlns:a16="http://schemas.microsoft.com/office/drawing/2014/main" val="2882375575"/>
                    </a:ext>
                  </a:extLst>
                </a:gridCol>
                <a:gridCol w="2940423">
                  <a:extLst>
                    <a:ext uri="{9D8B030D-6E8A-4147-A177-3AD203B41FA5}">
                      <a16:colId xmlns:a16="http://schemas.microsoft.com/office/drawing/2014/main" val="2967540062"/>
                    </a:ext>
                  </a:extLst>
                </a:gridCol>
                <a:gridCol w="2877671">
                  <a:extLst>
                    <a:ext uri="{9D8B030D-6E8A-4147-A177-3AD203B41FA5}">
                      <a16:colId xmlns:a16="http://schemas.microsoft.com/office/drawing/2014/main" val="490396684"/>
                    </a:ext>
                  </a:extLst>
                </a:gridCol>
                <a:gridCol w="3020856">
                  <a:extLst>
                    <a:ext uri="{9D8B030D-6E8A-4147-A177-3AD203B41FA5}">
                      <a16:colId xmlns:a16="http://schemas.microsoft.com/office/drawing/2014/main" val="804618422"/>
                    </a:ext>
                  </a:extLst>
                </a:gridCol>
              </a:tblGrid>
              <a:tr h="1286001">
                <a:tc>
                  <a:txBody>
                    <a:bodyPr/>
                    <a:lstStyle/>
                    <a:p>
                      <a:endParaRPr lang="zh-HK" altLang="en-US" sz="1800" b="1" kern="1200" dirty="0">
                        <a:solidFill>
                          <a:schemeClr val="accent1">
                            <a:lumMod val="75000"/>
                          </a:schemeClr>
                        </a:solidFill>
                        <a:latin typeface="+mn-lt"/>
                        <a:ea typeface="+mn-ea"/>
                        <a:cs typeface="+mn-cs"/>
                      </a:endParaRPr>
                    </a:p>
                  </a:txBody>
                  <a:tcPr/>
                </a:tc>
                <a:tc>
                  <a:txBody>
                    <a:bodyPr/>
                    <a:lstStyle/>
                    <a:p>
                      <a:pPr marL="0" algn="ctr" defTabSz="914400" rtl="0" eaLnBrk="1" latinLnBrk="0" hangingPunct="1"/>
                      <a:r>
                        <a:rPr lang="zh-TW" altLang="en-US" sz="4400" kern="1200" dirty="0">
                          <a:solidFill>
                            <a:schemeClr val="bg1"/>
                          </a:solidFill>
                        </a:rPr>
                        <a:t>自然遺產</a:t>
                      </a:r>
                      <a:endParaRPr lang="zh-HK" altLang="en-US" sz="4400" b="1" kern="1200" dirty="0">
                        <a:solidFill>
                          <a:schemeClr val="bg1"/>
                        </a:solidFill>
                        <a:latin typeface="+mn-lt"/>
                        <a:ea typeface="+mn-ea"/>
                        <a:cs typeface="+mn-cs"/>
                      </a:endParaRPr>
                    </a:p>
                  </a:txBody>
                  <a:tcPr anchor="ctr"/>
                </a:tc>
                <a:tc>
                  <a:txBody>
                    <a:bodyPr/>
                    <a:lstStyle/>
                    <a:p>
                      <a:pPr marL="0" algn="ctr" defTabSz="914400" rtl="0" eaLnBrk="1" latinLnBrk="0" hangingPunct="1"/>
                      <a:r>
                        <a:rPr lang="zh-TW" altLang="en-US" sz="4400" kern="1200" dirty="0">
                          <a:solidFill>
                            <a:schemeClr val="bg1"/>
                          </a:solidFill>
                        </a:rPr>
                        <a:t>文化遺產</a:t>
                      </a:r>
                      <a:endParaRPr lang="zh-HK" altLang="en-US" sz="4400" b="1" kern="1200" dirty="0">
                        <a:solidFill>
                          <a:schemeClr val="bg1"/>
                        </a:solidFill>
                        <a:latin typeface="+mn-lt"/>
                        <a:ea typeface="+mn-ea"/>
                        <a:cs typeface="+mn-cs"/>
                      </a:endParaRPr>
                    </a:p>
                  </a:txBody>
                  <a:tcPr anchor="ctr"/>
                </a:tc>
                <a:tc>
                  <a:txBody>
                    <a:bodyPr/>
                    <a:lstStyle/>
                    <a:p>
                      <a:pPr marL="0" algn="ctr" defTabSz="914400" rtl="0" eaLnBrk="1" latinLnBrk="0" hangingPunct="1"/>
                      <a:r>
                        <a:rPr lang="zh-TW" altLang="en-US" sz="4400" kern="1200" dirty="0">
                          <a:solidFill>
                            <a:schemeClr val="bg1"/>
                          </a:solidFill>
                        </a:rPr>
                        <a:t>複合遺產</a:t>
                      </a:r>
                      <a:endParaRPr lang="zh-HK" altLang="en-US" sz="4400" b="1" kern="1200" dirty="0">
                        <a:solidFill>
                          <a:schemeClr val="bg1"/>
                        </a:solidFill>
                        <a:latin typeface="+mn-lt"/>
                        <a:ea typeface="+mn-ea"/>
                        <a:cs typeface="+mn-cs"/>
                      </a:endParaRPr>
                    </a:p>
                  </a:txBody>
                  <a:tcPr anchor="ctr"/>
                </a:tc>
                <a:extLst>
                  <a:ext uri="{0D108BD9-81ED-4DB2-BD59-A6C34878D82A}">
                    <a16:rowId xmlns:a16="http://schemas.microsoft.com/office/drawing/2014/main" val="24138065"/>
                  </a:ext>
                </a:extLst>
              </a:tr>
              <a:tr h="1286001">
                <a:tc>
                  <a:txBody>
                    <a:bodyPr/>
                    <a:lstStyle/>
                    <a:p>
                      <a:pPr marL="0" algn="ctr" defTabSz="914400" rtl="0" eaLnBrk="1" latinLnBrk="0" hangingPunct="1"/>
                      <a:r>
                        <a:rPr lang="zh-TW" altLang="en-US" sz="4400" kern="1200" dirty="0">
                          <a:solidFill>
                            <a:schemeClr val="accent1">
                              <a:lumMod val="75000"/>
                            </a:schemeClr>
                          </a:solidFill>
                        </a:rPr>
                        <a:t>數量</a:t>
                      </a:r>
                      <a:endParaRPr lang="zh-HK" altLang="en-US" sz="4400" b="1" kern="1200" dirty="0">
                        <a:solidFill>
                          <a:schemeClr val="accent1">
                            <a:lumMod val="75000"/>
                          </a:schemeClr>
                        </a:solidFill>
                        <a:latin typeface="+mn-lt"/>
                        <a:ea typeface="+mn-ea"/>
                        <a:cs typeface="+mn-cs"/>
                      </a:endParaRPr>
                    </a:p>
                  </a:txBody>
                  <a:tcPr anchor="ctr"/>
                </a:tc>
                <a:tc>
                  <a:txBody>
                    <a:bodyPr/>
                    <a:lstStyle/>
                    <a:p>
                      <a:pPr marL="0" algn="ctr" defTabSz="914400" rtl="0" eaLnBrk="1" latinLnBrk="0" hangingPunct="1"/>
                      <a:r>
                        <a:rPr lang="en-US" altLang="zh-HK" sz="5400" b="1" kern="1200" dirty="0">
                          <a:solidFill>
                            <a:schemeClr val="accent1">
                              <a:lumMod val="75000"/>
                            </a:schemeClr>
                          </a:solidFill>
                        </a:rPr>
                        <a:t>14</a:t>
                      </a:r>
                      <a:endParaRPr lang="zh-HK" altLang="en-US" sz="5400" b="1" kern="1200" dirty="0">
                        <a:solidFill>
                          <a:schemeClr val="accent1">
                            <a:lumMod val="75000"/>
                          </a:schemeClr>
                        </a:solidFill>
                        <a:latin typeface="+mn-lt"/>
                        <a:ea typeface="+mn-ea"/>
                        <a:cs typeface="+mn-cs"/>
                      </a:endParaRPr>
                    </a:p>
                  </a:txBody>
                  <a:tcPr anchor="ctr"/>
                </a:tc>
                <a:tc>
                  <a:txBody>
                    <a:bodyPr/>
                    <a:lstStyle/>
                    <a:p>
                      <a:pPr marL="0" algn="ctr" defTabSz="914400" rtl="0" eaLnBrk="1" latinLnBrk="0" hangingPunct="1"/>
                      <a:r>
                        <a:rPr lang="en-US" altLang="zh-HK" sz="5400" b="1" kern="1200" dirty="0">
                          <a:solidFill>
                            <a:schemeClr val="accent1">
                              <a:lumMod val="75000"/>
                            </a:schemeClr>
                          </a:solidFill>
                        </a:rPr>
                        <a:t>38</a:t>
                      </a:r>
                      <a:endParaRPr lang="zh-HK" altLang="en-US" sz="5400" b="1" kern="1200" dirty="0">
                        <a:solidFill>
                          <a:schemeClr val="accent1">
                            <a:lumMod val="75000"/>
                          </a:schemeClr>
                        </a:solidFill>
                        <a:latin typeface="+mn-lt"/>
                        <a:ea typeface="+mn-ea"/>
                        <a:cs typeface="+mn-cs"/>
                      </a:endParaRPr>
                    </a:p>
                  </a:txBody>
                  <a:tcPr anchor="ctr"/>
                </a:tc>
                <a:tc>
                  <a:txBody>
                    <a:bodyPr/>
                    <a:lstStyle/>
                    <a:p>
                      <a:pPr marL="0" algn="ctr" defTabSz="914400" rtl="0" eaLnBrk="1" latinLnBrk="0" hangingPunct="1"/>
                      <a:r>
                        <a:rPr lang="en-US" altLang="zh-HK" sz="5400" b="1" kern="1200" dirty="0">
                          <a:solidFill>
                            <a:schemeClr val="accent1">
                              <a:lumMod val="75000"/>
                            </a:schemeClr>
                          </a:solidFill>
                        </a:rPr>
                        <a:t>4</a:t>
                      </a:r>
                      <a:endParaRPr lang="zh-HK" altLang="en-US" sz="5400" b="1" kern="1200" dirty="0">
                        <a:solidFill>
                          <a:schemeClr val="accent1">
                            <a:lumMod val="75000"/>
                          </a:schemeClr>
                        </a:solidFill>
                        <a:latin typeface="+mn-lt"/>
                        <a:ea typeface="+mn-ea"/>
                        <a:cs typeface="+mn-cs"/>
                      </a:endParaRPr>
                    </a:p>
                  </a:txBody>
                  <a:tcPr anchor="ctr"/>
                </a:tc>
                <a:extLst>
                  <a:ext uri="{0D108BD9-81ED-4DB2-BD59-A6C34878D82A}">
                    <a16:rowId xmlns:a16="http://schemas.microsoft.com/office/drawing/2014/main" val="4225606308"/>
                  </a:ext>
                </a:extLst>
              </a:tr>
            </a:tbl>
          </a:graphicData>
        </a:graphic>
      </p:graphicFrame>
      <p:sp>
        <p:nvSpPr>
          <p:cNvPr id="17" name="灯片编号占位符 1">
            <a:extLst>
              <a:ext uri="{FF2B5EF4-FFF2-40B4-BE49-F238E27FC236}">
                <a16:creationId xmlns:a16="http://schemas.microsoft.com/office/drawing/2014/main" id="{11D9871E-1E00-447C-9E65-B11DF77B6606}"/>
              </a:ext>
            </a:extLst>
          </p:cNvPr>
          <p:cNvSpPr>
            <a:spLocks noGrp="1"/>
          </p:cNvSpPr>
          <p:nvPr>
            <p:ph type="sldNum" sz="quarter" idx="12"/>
          </p:nvPr>
        </p:nvSpPr>
        <p:spPr>
          <a:xfrm>
            <a:off x="11529752" y="6390367"/>
            <a:ext cx="437804"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7DC5E8F-1EB0-4121-BBB8-2E098CAE7BA1}" type="slidenum">
              <a:rPr kumimoji="0" lang="en-US" altLang="zh-CN" sz="1600" b="0" i="0" u="none" strike="noStrike" kern="1200" cap="none" spc="0" normalizeH="0" baseline="0" noProof="0" smtClean="0">
                <a:ln>
                  <a:noFill/>
                </a:ln>
                <a:solidFill>
                  <a:schemeClr val="bg1"/>
                </a:solidFill>
                <a:effectLst/>
                <a:uLnTx/>
                <a:uFillTx/>
                <a:latin typeface="Times New Roman" panose="02020603050405020304" pitchFamily="18" charset="0"/>
                <a:ea typeface="標楷體"/>
                <a:cs typeface="Times New Roman" panose="02020603050405020304" pitchFamily="18" charset="0"/>
              </a:rPr>
              <a:pPr marL="0" marR="0" lvl="0" indent="0" algn="r" defTabSz="914400" rtl="0" eaLnBrk="1" fontAlgn="auto" latinLnBrk="0" hangingPunct="1">
                <a:lnSpc>
                  <a:spcPct val="100000"/>
                </a:lnSpc>
                <a:spcBef>
                  <a:spcPts val="0"/>
                </a:spcBef>
                <a:spcAft>
                  <a:spcPts val="600"/>
                </a:spcAft>
                <a:buClrTx/>
                <a:buSzTx/>
                <a:buFontTx/>
                <a:buNone/>
                <a:tabLst/>
                <a:defRPr/>
              </a:pPr>
              <a:t>15</a:t>
            </a:fld>
            <a:endParaRPr kumimoji="0" lang="en-US" altLang="zh-CN" sz="1600" b="0" i="0" u="none" strike="noStrike" kern="1200" cap="none" spc="0" normalizeH="0" baseline="0" noProof="0" dirty="0">
              <a:ln>
                <a:noFill/>
              </a:ln>
              <a:solidFill>
                <a:schemeClr val="bg1"/>
              </a:solidFill>
              <a:effectLst/>
              <a:uLnTx/>
              <a:uFillTx/>
              <a:latin typeface="Times New Roman" panose="02020603050405020304" pitchFamily="18" charset="0"/>
              <a:ea typeface="標楷體"/>
              <a:cs typeface="Times New Roman" panose="02020603050405020304" pitchFamily="18" charset="0"/>
            </a:endParaRPr>
          </a:p>
        </p:txBody>
      </p:sp>
      <p:sp>
        <p:nvSpPr>
          <p:cNvPr id="25" name="Rectangle: Top Corners Rounded 9">
            <a:extLst>
              <a:ext uri="{FF2B5EF4-FFF2-40B4-BE49-F238E27FC236}">
                <a16:creationId xmlns:a16="http://schemas.microsoft.com/office/drawing/2014/main" id="{7342E0D0-4605-42A0-8278-06BA2BEE087C}"/>
              </a:ext>
            </a:extLst>
          </p:cNvPr>
          <p:cNvSpPr/>
          <p:nvPr/>
        </p:nvSpPr>
        <p:spPr>
          <a:xfrm>
            <a:off x="1466849" y="388100"/>
            <a:ext cx="1575547" cy="929717"/>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t>小結</a:t>
            </a:r>
            <a:endParaRPr lang="en-HK" sz="4800" b="1" dirty="0"/>
          </a:p>
        </p:txBody>
      </p:sp>
      <p:pic>
        <p:nvPicPr>
          <p:cNvPr id="26" name="Picture 7">
            <a:extLst>
              <a:ext uri="{FF2B5EF4-FFF2-40B4-BE49-F238E27FC236}">
                <a16:creationId xmlns:a16="http://schemas.microsoft.com/office/drawing/2014/main" id="{A0E2CF3E-A63A-46B5-B26E-04405782B09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24467" y="622959"/>
            <a:ext cx="717026" cy="717026"/>
          </a:xfrm>
          <a:prstGeom prst="rect">
            <a:avLst/>
          </a:prstGeom>
        </p:spPr>
      </p:pic>
    </p:spTree>
    <p:extLst>
      <p:ext uri="{BB962C8B-B14F-4D97-AF65-F5344CB8AC3E}">
        <p14:creationId xmlns:p14="http://schemas.microsoft.com/office/powerpoint/2010/main" val="2884435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a:extLst>
              <a:ext uri="{FF2B5EF4-FFF2-40B4-BE49-F238E27FC236}">
                <a16:creationId xmlns:a16="http://schemas.microsoft.com/office/drawing/2014/main" id="{EB0C0BC9-971F-4403-82DE-EAC39E925398}"/>
              </a:ext>
            </a:extLst>
          </p:cNvPr>
          <p:cNvSpPr txBox="1">
            <a:spLocks noChangeArrowheads="1"/>
          </p:cNvSpPr>
          <p:nvPr/>
        </p:nvSpPr>
        <p:spPr>
          <a:xfrm>
            <a:off x="3005767" y="153661"/>
            <a:ext cx="5815888" cy="94007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marR="0" lvl="0" indent="-571500" algn="l" defTabSz="914400" rtl="0" eaLnBrk="1" fontAlgn="auto" latinLnBrk="0" hangingPunct="1">
              <a:lnSpc>
                <a:spcPts val="6480"/>
              </a:lnSpc>
              <a:spcBef>
                <a:spcPct val="0"/>
              </a:spcBef>
              <a:buClrTx/>
              <a:buSzTx/>
              <a:buFontTx/>
              <a:buNone/>
              <a:tabLst/>
              <a:defRPr/>
            </a:pPr>
            <a:r>
              <a:rPr kumimoji="0" lang="zh-CN" altLang="en-US" b="1" i="0" u="none" strike="noStrike" kern="1200" cap="none" spc="0" normalizeH="0" baseline="0" noProof="0" dirty="0">
                <a:ln>
                  <a:noFill/>
                </a:ln>
                <a:solidFill>
                  <a:schemeClr val="bg2">
                    <a:lumMod val="50000"/>
                  </a:schemeClr>
                </a:solidFill>
                <a:effectLst/>
                <a:uLnTx/>
                <a:uFillTx/>
                <a:latin typeface="標楷體" panose="03000509000000000000" pitchFamily="65" charset="-120"/>
                <a:ea typeface="標楷體" panose="03000509000000000000" pitchFamily="65" charset="-120"/>
                <a:cs typeface="+mj-cs"/>
              </a:rPr>
              <a:t>文化遺產保護成效突出</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3688" y="1114796"/>
            <a:ext cx="2635288" cy="1976466"/>
          </a:xfrm>
          <a:prstGeom prst="rect">
            <a:avLst/>
          </a:prstGeom>
          <a:ln>
            <a:noFill/>
          </a:ln>
          <a:effectLst>
            <a:softEdge rad="112500"/>
          </a:effectLst>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06246" y="72585"/>
            <a:ext cx="2707324" cy="3356415"/>
          </a:xfrm>
          <a:prstGeom prst="rect">
            <a:avLst/>
          </a:prstGeom>
          <a:ln>
            <a:noFill/>
          </a:ln>
          <a:effectLst>
            <a:softEdge rad="112500"/>
          </a:effectLst>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16878" y="3360114"/>
            <a:ext cx="2851435" cy="2893616"/>
          </a:xfrm>
          <a:prstGeom prst="rect">
            <a:avLst/>
          </a:prstGeom>
          <a:ln>
            <a:noFill/>
          </a:ln>
          <a:effectLst>
            <a:softEdge rad="112500"/>
          </a:effectLst>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9748" y="3067074"/>
            <a:ext cx="2609228" cy="3293954"/>
          </a:xfrm>
          <a:prstGeom prst="rect">
            <a:avLst/>
          </a:prstGeom>
          <a:ln>
            <a:noFill/>
          </a:ln>
          <a:effectLst>
            <a:softEdge rad="112500"/>
          </a:effectLst>
        </p:spPr>
      </p:pic>
      <p:sp>
        <p:nvSpPr>
          <p:cNvPr id="10" name="Rectangle 9"/>
          <p:cNvSpPr/>
          <p:nvPr/>
        </p:nvSpPr>
        <p:spPr>
          <a:xfrm>
            <a:off x="2922338" y="1424859"/>
            <a:ext cx="6045736" cy="3998787"/>
          </a:xfrm>
          <a:prstGeom prst="rect">
            <a:avLst/>
          </a:prstGeom>
        </p:spPr>
        <p:txBody>
          <a:bodyPr wrap="square">
            <a:spAutoFit/>
          </a:bodyPr>
          <a:lstStyle/>
          <a:p>
            <a:pPr algn="just">
              <a:lnSpc>
                <a:spcPts val="4400"/>
              </a:lnSpc>
            </a:pPr>
            <a:r>
              <a:rPr lang="zh-TW" altLang="en-US" sz="3200" dirty="0">
                <a:solidFill>
                  <a:schemeClr val="bg2">
                    <a:lumMod val="50000"/>
                  </a:schemeClr>
                </a:solidFill>
                <a:latin typeface="DFKai-SB" panose="03000509000000000000" pitchFamily="65" charset="-120"/>
                <a:ea typeface="DFKai-SB" panose="03000509000000000000" pitchFamily="65" charset="-120"/>
                <a:cs typeface="Times New Roman" panose="02020603050405020304" pitchFamily="18" charset="0"/>
              </a:rPr>
              <a:t>敦煌</a:t>
            </a:r>
            <a:r>
              <a:rPr lang="zh-CN" altLang="en-US" sz="3200" dirty="0">
                <a:solidFill>
                  <a:schemeClr val="bg2">
                    <a:lumMod val="50000"/>
                  </a:schemeClr>
                </a:solidFill>
                <a:latin typeface="DFKai-SB" panose="03000509000000000000" pitchFamily="65" charset="-120"/>
                <a:ea typeface="DFKai-SB" panose="03000509000000000000" pitchFamily="65" charset="-120"/>
                <a:cs typeface="Times New Roman" panose="02020603050405020304" pitchFamily="18" charset="0"/>
              </a:rPr>
              <a:t>莫高窟</a:t>
            </a:r>
            <a:r>
              <a:rPr lang="zh-CN" altLang="en-US" sz="3200" dirty="0">
                <a:solidFill>
                  <a:schemeClr val="bg2">
                    <a:lumMod val="50000"/>
                  </a:schemeClr>
                </a:solidFill>
                <a:latin typeface="Times New Roman" panose="02020603050405020304" pitchFamily="18" charset="0"/>
                <a:ea typeface="DFKai-SB" panose="03000509000000000000" pitchFamily="65" charset="-120"/>
                <a:cs typeface="Times New Roman" panose="02020603050405020304" pitchFamily="18" charset="0"/>
              </a:rPr>
              <a:t>以其雕像和壁畫聞名於世，展示了延續千年的佛教藝術</a:t>
            </a:r>
            <a:r>
              <a:rPr lang="zh-TW" altLang="en-US" sz="3200" dirty="0">
                <a:solidFill>
                  <a:schemeClr val="bg2">
                    <a:lumMod val="50000"/>
                  </a:schemeClr>
                </a:solidFill>
                <a:latin typeface="Times New Roman" panose="02020603050405020304" pitchFamily="18" charset="0"/>
                <a:ea typeface="DFKai-SB" panose="03000509000000000000" pitchFamily="65" charset="-120"/>
                <a:cs typeface="Times New Roman" panose="02020603050405020304" pitchFamily="18" charset="0"/>
              </a:rPr>
              <a:t>。</a:t>
            </a:r>
            <a:endParaRPr lang="en-US" altLang="zh-TW" sz="3200" dirty="0">
              <a:solidFill>
                <a:schemeClr val="bg2">
                  <a:lumMod val="50000"/>
                </a:schemeClr>
              </a:solidFill>
              <a:latin typeface="Times New Roman" panose="02020603050405020304" pitchFamily="18" charset="0"/>
              <a:ea typeface="DFKai-SB" panose="03000509000000000000" pitchFamily="65" charset="-120"/>
              <a:cs typeface="Times New Roman" panose="02020603050405020304" pitchFamily="18" charset="0"/>
            </a:endParaRPr>
          </a:p>
          <a:p>
            <a:pPr algn="just">
              <a:lnSpc>
                <a:spcPts val="4400"/>
              </a:lnSpc>
            </a:pPr>
            <a:r>
              <a:rPr lang="zh-TW" altLang="en-US" sz="3200" dirty="0">
                <a:solidFill>
                  <a:schemeClr val="bg2">
                    <a:lumMod val="50000"/>
                  </a:schemeClr>
                </a:solidFill>
                <a:latin typeface="Times New Roman" panose="02020603050405020304" pitchFamily="18" charset="0"/>
                <a:ea typeface="DFKai-SB" panose="03000509000000000000" pitchFamily="65" charset="-120"/>
                <a:cs typeface="Times New Roman" panose="02020603050405020304" pitchFamily="18" charset="0"/>
              </a:rPr>
              <a:t>早於</a:t>
            </a:r>
            <a:r>
              <a:rPr lang="en-US" altLang="zh-TW" sz="3200" dirty="0">
                <a:solidFill>
                  <a:schemeClr val="bg2">
                    <a:lumMod val="50000"/>
                  </a:schemeClr>
                </a:solidFill>
                <a:latin typeface="Times New Roman" panose="02020603050405020304" pitchFamily="18" charset="0"/>
                <a:ea typeface="DFKai-SB" panose="03000509000000000000" pitchFamily="65" charset="-120"/>
                <a:cs typeface="Times New Roman" panose="02020603050405020304" pitchFamily="18" charset="0"/>
              </a:rPr>
              <a:t>1961</a:t>
            </a:r>
            <a:r>
              <a:rPr lang="zh-TW" altLang="en-US" sz="3200" dirty="0">
                <a:solidFill>
                  <a:schemeClr val="bg2">
                    <a:lumMod val="50000"/>
                  </a:schemeClr>
                </a:solidFill>
                <a:latin typeface="Times New Roman" panose="02020603050405020304" pitchFamily="18" charset="0"/>
                <a:ea typeface="DFKai-SB" panose="03000509000000000000" pitchFamily="65" charset="-120"/>
                <a:cs typeface="Times New Roman" panose="02020603050405020304" pitchFamily="18" charset="0"/>
              </a:rPr>
              <a:t>年，國務院已把</a:t>
            </a:r>
            <a:r>
              <a:rPr lang="zh-CN" altLang="en-US" sz="3200" dirty="0">
                <a:solidFill>
                  <a:schemeClr val="bg2">
                    <a:lumMod val="50000"/>
                  </a:schemeClr>
                </a:solidFill>
                <a:latin typeface="DFKai-SB" panose="03000509000000000000" pitchFamily="65" charset="-120"/>
                <a:ea typeface="DFKai-SB" panose="03000509000000000000" pitchFamily="65" charset="-120"/>
                <a:cs typeface="Times New Roman" panose="02020603050405020304" pitchFamily="18" charset="0"/>
              </a:rPr>
              <a:t>莫高窟</a:t>
            </a:r>
            <a:r>
              <a:rPr lang="zh-TW" altLang="en-US" sz="3200" dirty="0">
                <a:solidFill>
                  <a:schemeClr val="bg2">
                    <a:lumMod val="50000"/>
                  </a:schemeClr>
                </a:solidFill>
                <a:latin typeface="DFKai-SB" panose="03000509000000000000" pitchFamily="65" charset="-120"/>
                <a:ea typeface="DFKai-SB" panose="03000509000000000000" pitchFamily="65" charset="-120"/>
                <a:cs typeface="Times New Roman" panose="02020603050405020304" pitchFamily="18" charset="0"/>
              </a:rPr>
              <a:t>列為</a:t>
            </a:r>
            <a:r>
              <a:rPr lang="zh-TW" altLang="en-US" sz="3200" dirty="0">
                <a:solidFill>
                  <a:schemeClr val="bg2">
                    <a:lumMod val="50000"/>
                  </a:schemeClr>
                </a:solidFill>
                <a:latin typeface="Times New Roman" panose="02020603050405020304" pitchFamily="18" charset="0"/>
                <a:ea typeface="DFKai-SB" panose="03000509000000000000" pitchFamily="65" charset="-120"/>
                <a:cs typeface="Times New Roman" panose="02020603050405020304" pitchFamily="18" charset="0"/>
              </a:rPr>
              <a:t>全國重點文物保護單位之一。</a:t>
            </a:r>
            <a:endParaRPr lang="en-US" altLang="zh-TW" sz="3200" dirty="0">
              <a:solidFill>
                <a:schemeClr val="bg2">
                  <a:lumMod val="50000"/>
                </a:schemeClr>
              </a:solidFill>
              <a:latin typeface="Times New Roman" panose="02020603050405020304" pitchFamily="18" charset="0"/>
              <a:ea typeface="DFKai-SB" panose="03000509000000000000" pitchFamily="65" charset="-120"/>
              <a:cs typeface="Times New Roman" panose="02020603050405020304" pitchFamily="18" charset="0"/>
            </a:endParaRPr>
          </a:p>
          <a:p>
            <a:pPr algn="just">
              <a:lnSpc>
                <a:spcPts val="4400"/>
              </a:lnSpc>
            </a:pPr>
            <a:r>
              <a:rPr lang="en-US" altLang="zh-TW" sz="3200" dirty="0">
                <a:solidFill>
                  <a:schemeClr val="bg2">
                    <a:lumMod val="50000"/>
                  </a:schemeClr>
                </a:solidFill>
                <a:latin typeface="Times New Roman" panose="02020603050405020304" pitchFamily="18" charset="0"/>
                <a:ea typeface="DFKai-SB" panose="03000509000000000000" pitchFamily="65" charset="-120"/>
                <a:cs typeface="Times New Roman" panose="02020603050405020304" pitchFamily="18" charset="0"/>
              </a:rPr>
              <a:t>1987</a:t>
            </a:r>
            <a:r>
              <a:rPr lang="zh-TW" altLang="en-US" sz="3200" dirty="0">
                <a:solidFill>
                  <a:schemeClr val="bg2">
                    <a:lumMod val="50000"/>
                  </a:schemeClr>
                </a:solidFill>
                <a:latin typeface="Times New Roman" panose="02020603050405020304" pitchFamily="18" charset="0"/>
                <a:ea typeface="DFKai-SB" panose="03000509000000000000" pitchFamily="65" charset="-120"/>
                <a:cs typeface="Times New Roman" panose="02020603050405020304" pitchFamily="18" charset="0"/>
              </a:rPr>
              <a:t>年，聯合國教科文組織更將莫高窟列入「世界遺產名錄」。</a:t>
            </a:r>
          </a:p>
        </p:txBody>
      </p:sp>
      <p:sp>
        <p:nvSpPr>
          <p:cNvPr id="11" name="Rectangle 10"/>
          <p:cNvSpPr/>
          <p:nvPr/>
        </p:nvSpPr>
        <p:spPr>
          <a:xfrm>
            <a:off x="9931814" y="6207139"/>
            <a:ext cx="1981756" cy="307777"/>
          </a:xfrm>
          <a:prstGeom prst="rect">
            <a:avLst/>
          </a:prstGeom>
          <a:ln w="28575">
            <a:solidFill>
              <a:schemeClr val="tx1"/>
            </a:solidFill>
          </a:ln>
        </p:spPr>
        <p:txBody>
          <a:bodyPr wrap="square">
            <a:spAutoFit/>
          </a:bodyPr>
          <a:lstStyle/>
          <a:p>
            <a:r>
              <a:rPr lang="zh-TW" altLang="en-US" sz="1400" b="1" dirty="0">
                <a:latin typeface="DFKai-SB" panose="03000509000000000000" pitchFamily="65" charset="-120"/>
                <a:ea typeface="DFKai-SB" panose="03000509000000000000" pitchFamily="65" charset="-120"/>
              </a:rPr>
              <a:t>圖片由教材開發者提供</a:t>
            </a:r>
            <a:endParaRPr lang="en-US" sz="1400" dirty="0">
              <a:latin typeface="DFKai-SB" panose="03000509000000000000" pitchFamily="65" charset="-120"/>
              <a:ea typeface="DFKai-SB" panose="03000509000000000000" pitchFamily="65" charset="-120"/>
            </a:endParaRPr>
          </a:p>
        </p:txBody>
      </p:sp>
      <p:sp>
        <p:nvSpPr>
          <p:cNvPr id="12" name="Oval 5">
            <a:extLst>
              <a:ext uri="{FF2B5EF4-FFF2-40B4-BE49-F238E27FC236}">
                <a16:creationId xmlns:a16="http://schemas.microsoft.com/office/drawing/2014/main" id="{B26B0771-58B6-4F5E-9DDD-79AC978E7E40}"/>
              </a:ext>
            </a:extLst>
          </p:cNvPr>
          <p:cNvSpPr/>
          <p:nvPr/>
        </p:nvSpPr>
        <p:spPr>
          <a:xfrm>
            <a:off x="412924" y="174717"/>
            <a:ext cx="1961461" cy="953760"/>
          </a:xfrm>
          <a:prstGeom prst="ellipse">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小知識</a:t>
            </a:r>
            <a:endParaRPr lang="en-HK" sz="2800" b="1" dirty="0"/>
          </a:p>
        </p:txBody>
      </p:sp>
    </p:spTree>
    <p:extLst>
      <p:ext uri="{BB962C8B-B14F-4D97-AF65-F5344CB8AC3E}">
        <p14:creationId xmlns:p14="http://schemas.microsoft.com/office/powerpoint/2010/main" val="1449437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FCCFFF50-37FA-420C-86DA-C08D60D06A50}"/>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p:blipFill>
        <p:spPr>
          <a:xfrm>
            <a:off x="5208494" y="2865811"/>
            <a:ext cx="6383852" cy="3425844"/>
          </a:xfrm>
          <a:prstGeom prst="rect">
            <a:avLst/>
          </a:prstGeom>
          <a:ln>
            <a:noFill/>
          </a:ln>
          <a:effectLst>
            <a:softEdge rad="112500"/>
          </a:effectLst>
        </p:spPr>
      </p:pic>
      <p:sp>
        <p:nvSpPr>
          <p:cNvPr id="5" name="Rectangle: Rounded Corners 4">
            <a:extLst>
              <a:ext uri="{FF2B5EF4-FFF2-40B4-BE49-F238E27FC236}">
                <a16:creationId xmlns:a16="http://schemas.microsoft.com/office/drawing/2014/main" id="{0C264467-C898-4484-B73B-7445AB4709C6}"/>
              </a:ext>
            </a:extLst>
          </p:cNvPr>
          <p:cNvSpPr/>
          <p:nvPr/>
        </p:nvSpPr>
        <p:spPr>
          <a:xfrm>
            <a:off x="1791681" y="1447094"/>
            <a:ext cx="7309174" cy="176166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TW" altLang="en-US" sz="3200" dirty="0">
                <a:solidFill>
                  <a:srgbClr val="3F50A4"/>
                </a:solidFill>
                <a:latin typeface="DFKai-SB" panose="03000509000000000000" pitchFamily="65" charset="-120"/>
                <a:ea typeface="DFKai-SB" panose="03000509000000000000" pitchFamily="65" charset="-120"/>
              </a:rPr>
              <a:t>觀看短片及閱讀資料，</a:t>
            </a:r>
            <a:r>
              <a:rPr lang="zh-TW" altLang="en-US" sz="3200" b="1" dirty="0">
                <a:solidFill>
                  <a:srgbClr val="3F50A4"/>
                </a:solidFill>
                <a:latin typeface="DFKai-SB" panose="03000509000000000000" pitchFamily="65" charset="-120"/>
                <a:ea typeface="DFKai-SB" panose="03000509000000000000" pitchFamily="65" charset="-120"/>
              </a:rPr>
              <a:t>認識中國的非物質文化遺產</a:t>
            </a:r>
            <a:r>
              <a:rPr lang="zh-TW" altLang="en-US" sz="3200" dirty="0">
                <a:solidFill>
                  <a:srgbClr val="3F50A4"/>
                </a:solidFill>
                <a:latin typeface="DFKai-SB" panose="03000509000000000000" pitchFamily="65" charset="-120"/>
                <a:ea typeface="DFKai-SB" panose="03000509000000000000" pitchFamily="65" charset="-120"/>
              </a:rPr>
              <a:t>。</a:t>
            </a:r>
          </a:p>
        </p:txBody>
      </p:sp>
      <p:sp>
        <p:nvSpPr>
          <p:cNvPr id="4" name="Rectangle: Rounded Corners 3">
            <a:extLst>
              <a:ext uri="{FF2B5EF4-FFF2-40B4-BE49-F238E27FC236}">
                <a16:creationId xmlns:a16="http://schemas.microsoft.com/office/drawing/2014/main" id="{A63B9AE9-1AEB-4BD3-99A9-647F2F8332AB}"/>
              </a:ext>
            </a:extLst>
          </p:cNvPr>
          <p:cNvSpPr/>
          <p:nvPr/>
        </p:nvSpPr>
        <p:spPr>
          <a:xfrm>
            <a:off x="357606" y="592175"/>
            <a:ext cx="6297152" cy="1013012"/>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t>課堂活動 </a:t>
            </a:r>
            <a:r>
              <a:rPr lang="en-US" altLang="zh-TW" sz="3600" b="1" dirty="0"/>
              <a:t>2</a:t>
            </a:r>
            <a:r>
              <a:rPr lang="zh-TW" altLang="en-US" sz="3600" b="1" dirty="0">
                <a:latin typeface="Arial" panose="020B0604020202020204" pitchFamily="34" charset="0"/>
                <a:cs typeface="Arial" panose="020B0604020202020204" pitchFamily="34" charset="0"/>
              </a:rPr>
              <a:t>：非物質文化遺產</a:t>
            </a:r>
            <a:endParaRPr lang="en-HK"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0627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F08EC7D0-D45C-4919-8082-1DA181710B73}"/>
              </a:ext>
            </a:extLst>
          </p:cNvPr>
          <p:cNvSpPr/>
          <p:nvPr/>
        </p:nvSpPr>
        <p:spPr>
          <a:xfrm>
            <a:off x="9329497" y="89897"/>
            <a:ext cx="2238375" cy="929717"/>
          </a:xfrm>
          <a:prstGeom prst="round2Same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t>資料一</a:t>
            </a:r>
            <a:endParaRPr lang="en-HK" sz="4800" b="1" dirty="0"/>
          </a:p>
        </p:txBody>
      </p:sp>
      <p:sp>
        <p:nvSpPr>
          <p:cNvPr id="4" name="Rectangle: Top Corners Rounded 3">
            <a:extLst>
              <a:ext uri="{FF2B5EF4-FFF2-40B4-BE49-F238E27FC236}">
                <a16:creationId xmlns:a16="http://schemas.microsoft.com/office/drawing/2014/main" id="{2A688D3D-9586-46B9-A0F9-89B89D2A9ACF}"/>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5" name="TextBox 4">
            <a:extLst>
              <a:ext uri="{FF2B5EF4-FFF2-40B4-BE49-F238E27FC236}">
                <a16:creationId xmlns:a16="http://schemas.microsoft.com/office/drawing/2014/main" id="{7A6F6030-50F6-43AB-A9FE-2C4037116B00}"/>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2</a:t>
            </a:r>
          </a:p>
        </p:txBody>
      </p:sp>
      <p:sp>
        <p:nvSpPr>
          <p:cNvPr id="16" name="文本框 21">
            <a:extLst>
              <a:ext uri="{FF2B5EF4-FFF2-40B4-BE49-F238E27FC236}">
                <a16:creationId xmlns:a16="http://schemas.microsoft.com/office/drawing/2014/main" id="{70848F42-0178-4C54-9F26-13801BB4A73A}"/>
              </a:ext>
            </a:extLst>
          </p:cNvPr>
          <p:cNvSpPr txBox="1"/>
          <p:nvPr/>
        </p:nvSpPr>
        <p:spPr>
          <a:xfrm>
            <a:off x="6023241" y="1169471"/>
            <a:ext cx="5544631" cy="4519058"/>
          </a:xfrm>
          <a:prstGeom prst="rect">
            <a:avLst/>
          </a:prstGeom>
          <a:noFill/>
        </p:spPr>
        <p:txBody>
          <a:bodyPr wrap="square">
            <a:spAutoFit/>
          </a:bodyPr>
          <a:lstStyle/>
          <a:p>
            <a:pPr lvl="0" algn="just">
              <a:lnSpc>
                <a:spcPct val="130000"/>
              </a:lnSpc>
              <a:defRPr/>
            </a:pP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根據聯合國教科文組織的</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保護非物質文化遺產公約</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lang="en-US" altLang="zh-TW" sz="28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28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公約</a:t>
            </a:r>
            <a:r>
              <a:rPr lang="en-US" altLang="zh-TW" sz="28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定義，「非物質文化遺產」是指被各社區</a:t>
            </a:r>
            <a:r>
              <a:rPr kumimoji="0" lang="zh-TW"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群體，有時</a:t>
            </a:r>
            <a:r>
              <a:rPr kumimoji="0" lang="zh-TW"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是</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個人</a:t>
            </a:r>
            <a:r>
              <a:rPr kumimoji="0" lang="zh-TW"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視為其文化遺產組成部分的各種社會實踐、觀念表達、表現形式、知識、技能及相關的工具、實物、手工藝品和文化場所。</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20" name="Rectangle 2">
            <a:extLst>
              <a:ext uri="{FF2B5EF4-FFF2-40B4-BE49-F238E27FC236}">
                <a16:creationId xmlns:a16="http://schemas.microsoft.com/office/drawing/2014/main" id="{8FB8E6D6-7140-4078-95CE-22A6EE2D37B4}"/>
              </a:ext>
            </a:extLst>
          </p:cNvPr>
          <p:cNvSpPr/>
          <p:nvPr/>
        </p:nvSpPr>
        <p:spPr>
          <a:xfrm>
            <a:off x="869643" y="6057272"/>
            <a:ext cx="10276954" cy="646331"/>
          </a:xfrm>
          <a:prstGeom prst="rect">
            <a:avLst/>
          </a:prstGeom>
        </p:spPr>
        <p:txBody>
          <a:bodyPr wrap="square">
            <a:spAutoFit/>
          </a:bodyPr>
          <a:lstStyle/>
          <a:p>
            <a:r>
              <a:rPr lang="zh-TW" altLang="en-US"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資料來源：聯合國教育、科學與文化組織</a:t>
            </a:r>
            <a:r>
              <a:rPr lang="en-US" altLang="zh-TW"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甚麼是非物質文化遺產？</a:t>
            </a:r>
            <a:r>
              <a:rPr lang="en-US" altLang="zh-TW"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、康樂及文化事務署「非物質文化遺產辦事處」、聯合國</a:t>
            </a:r>
            <a:r>
              <a:rPr lang="en-US" altLang="zh-TW"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保護非物質文化遺產公約</a:t>
            </a:r>
            <a:r>
              <a:rPr lang="en-US" altLang="zh-TW"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HK"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矩形 1">
            <a:extLst>
              <a:ext uri="{FF2B5EF4-FFF2-40B4-BE49-F238E27FC236}">
                <a16:creationId xmlns:a16="http://schemas.microsoft.com/office/drawing/2014/main" id="{A952DB75-CBAF-4DE8-9D31-74D418FCE875}"/>
              </a:ext>
            </a:extLst>
          </p:cNvPr>
          <p:cNvSpPr/>
          <p:nvPr/>
        </p:nvSpPr>
        <p:spPr>
          <a:xfrm>
            <a:off x="687069" y="5239963"/>
            <a:ext cx="3069143" cy="584775"/>
          </a:xfrm>
          <a:prstGeom prst="rect">
            <a:avLst/>
          </a:prstGeom>
        </p:spPr>
        <p:txBody>
          <a:bodyPr wrap="square">
            <a:spAutoFit/>
          </a:bodyPr>
          <a:lstStyle/>
          <a:p>
            <a:r>
              <a:rPr lang="zh-TW" altLang="en-US" sz="1600" dirty="0"/>
              <a:t>中國文化研究院「通識</a:t>
            </a:r>
            <a:r>
              <a:rPr lang="en-US" altLang="zh-TW" sz="1600" dirty="0"/>
              <a:t>‧</a:t>
            </a:r>
            <a:r>
              <a:rPr lang="zh-TW" altLang="en-US" sz="1600" dirty="0"/>
              <a:t>中國」</a:t>
            </a:r>
            <a:r>
              <a:rPr lang="en-US" altLang="zh-TW" sz="1600" dirty="0"/>
              <a:t>〈</a:t>
            </a:r>
            <a:r>
              <a:rPr lang="zh-TW" altLang="en-US" sz="1600" dirty="0"/>
              <a:t>非物質文化遺產</a:t>
            </a:r>
            <a:r>
              <a:rPr lang="en-US" altLang="zh-TW" sz="1600" dirty="0"/>
              <a:t>〉</a:t>
            </a:r>
            <a:r>
              <a:rPr lang="zh-TW" altLang="en-US" sz="1600" dirty="0"/>
              <a:t>影片</a:t>
            </a:r>
            <a:endParaRPr lang="zh-HK" altLang="en-US" sz="1600" dirty="0"/>
          </a:p>
        </p:txBody>
      </p:sp>
      <p:pic>
        <p:nvPicPr>
          <p:cNvPr id="3" name="圖片 2">
            <a:extLst>
              <a:ext uri="{FF2B5EF4-FFF2-40B4-BE49-F238E27FC236}">
                <a16:creationId xmlns:a16="http://schemas.microsoft.com/office/drawing/2014/main" id="{3D57BA7C-12AA-4E87-9FAA-0D35EDD897A7}"/>
              </a:ext>
            </a:extLst>
          </p:cNvPr>
          <p:cNvPicPr>
            <a:picLocks noChangeAspect="1"/>
          </p:cNvPicPr>
          <p:nvPr/>
        </p:nvPicPr>
        <p:blipFill>
          <a:blip r:embed="rId2"/>
          <a:stretch>
            <a:fillRect/>
          </a:stretch>
        </p:blipFill>
        <p:spPr>
          <a:xfrm>
            <a:off x="1188524" y="3853272"/>
            <a:ext cx="1359964" cy="1359964"/>
          </a:xfrm>
          <a:prstGeom prst="rect">
            <a:avLst/>
          </a:prstGeom>
        </p:spPr>
      </p:pic>
      <p:pic>
        <p:nvPicPr>
          <p:cNvPr id="6" name="圖片 5">
            <a:extLst>
              <a:ext uri="{FF2B5EF4-FFF2-40B4-BE49-F238E27FC236}">
                <a16:creationId xmlns:a16="http://schemas.microsoft.com/office/drawing/2014/main" id="{A1B389E6-4E06-4CAE-995B-3C288A30FE6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0522" y="929288"/>
            <a:ext cx="5621916" cy="2788014"/>
          </a:xfrm>
          <a:prstGeom prst="rect">
            <a:avLst/>
          </a:prstGeom>
        </p:spPr>
      </p:pic>
      <p:sp>
        <p:nvSpPr>
          <p:cNvPr id="11" name="Oval 6">
            <a:hlinkClick r:id="rId4"/>
            <a:extLst>
              <a:ext uri="{FF2B5EF4-FFF2-40B4-BE49-F238E27FC236}">
                <a16:creationId xmlns:a16="http://schemas.microsoft.com/office/drawing/2014/main" id="{3FA81FFA-1FAD-4E20-9BEA-788575C83D3B}"/>
              </a:ext>
            </a:extLst>
          </p:cNvPr>
          <p:cNvSpPr/>
          <p:nvPr/>
        </p:nvSpPr>
        <p:spPr>
          <a:xfrm>
            <a:off x="4282752" y="3591287"/>
            <a:ext cx="1296000" cy="12960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t>按此閱讀</a:t>
            </a:r>
            <a:endParaRPr lang="en-HK" sz="2400" b="1" dirty="0"/>
          </a:p>
        </p:txBody>
      </p:sp>
    </p:spTree>
    <p:extLst>
      <p:ext uri="{BB962C8B-B14F-4D97-AF65-F5344CB8AC3E}">
        <p14:creationId xmlns:p14="http://schemas.microsoft.com/office/powerpoint/2010/main" val="101608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Top Corners Rounded 3">
            <a:extLst>
              <a:ext uri="{FF2B5EF4-FFF2-40B4-BE49-F238E27FC236}">
                <a16:creationId xmlns:a16="http://schemas.microsoft.com/office/drawing/2014/main" id="{2A688D3D-9586-46B9-A0F9-89B89D2A9ACF}"/>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5" name="TextBox 4">
            <a:extLst>
              <a:ext uri="{FF2B5EF4-FFF2-40B4-BE49-F238E27FC236}">
                <a16:creationId xmlns:a16="http://schemas.microsoft.com/office/drawing/2014/main" id="{7A6F6030-50F6-43AB-A9FE-2C4037116B00}"/>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2</a:t>
            </a:r>
          </a:p>
        </p:txBody>
      </p:sp>
      <p:sp>
        <p:nvSpPr>
          <p:cNvPr id="12" name="矩形 11">
            <a:extLst>
              <a:ext uri="{FF2B5EF4-FFF2-40B4-BE49-F238E27FC236}">
                <a16:creationId xmlns:a16="http://schemas.microsoft.com/office/drawing/2014/main" id="{18E676D7-6E55-4391-A98D-2950213DC3D8}"/>
              </a:ext>
            </a:extLst>
          </p:cNvPr>
          <p:cNvSpPr/>
          <p:nvPr/>
        </p:nvSpPr>
        <p:spPr>
          <a:xfrm>
            <a:off x="8980632" y="5203491"/>
            <a:ext cx="2587240" cy="584775"/>
          </a:xfrm>
          <a:prstGeom prst="rect">
            <a:avLst/>
          </a:prstGeom>
        </p:spPr>
        <p:txBody>
          <a:bodyPr wrap="square">
            <a:spAutoFit/>
          </a:bodyPr>
          <a:lstStyle/>
          <a:p>
            <a:r>
              <a:rPr lang="zh-TW" altLang="en-US" sz="1600" dirty="0"/>
              <a:t>當代中國</a:t>
            </a:r>
            <a:r>
              <a:rPr lang="en-US" altLang="zh-TW" sz="1600" dirty="0"/>
              <a:t>〈</a:t>
            </a:r>
            <a:r>
              <a:rPr lang="zh-TW" altLang="en-US" sz="1600" dirty="0"/>
              <a:t>指尖上的江南 打機了解「杭州三絕」</a:t>
            </a:r>
            <a:r>
              <a:rPr lang="en-US" altLang="zh-TW" sz="1600" dirty="0"/>
              <a:t>〉</a:t>
            </a:r>
            <a:endParaRPr lang="zh-HK" altLang="en-US" sz="1600" dirty="0"/>
          </a:p>
        </p:txBody>
      </p:sp>
      <p:pic>
        <p:nvPicPr>
          <p:cNvPr id="6" name="圖片 5">
            <a:extLst>
              <a:ext uri="{FF2B5EF4-FFF2-40B4-BE49-F238E27FC236}">
                <a16:creationId xmlns:a16="http://schemas.microsoft.com/office/drawing/2014/main" id="{ADD40596-4F7B-4A39-8D6E-B63ACDBF82E0}"/>
              </a:ext>
            </a:extLst>
          </p:cNvPr>
          <p:cNvPicPr>
            <a:picLocks noChangeAspect="1"/>
          </p:cNvPicPr>
          <p:nvPr/>
        </p:nvPicPr>
        <p:blipFill>
          <a:blip r:embed="rId2"/>
          <a:stretch>
            <a:fillRect/>
          </a:stretch>
        </p:blipFill>
        <p:spPr>
          <a:xfrm>
            <a:off x="8980632" y="3295599"/>
            <a:ext cx="1905000" cy="1905000"/>
          </a:xfrm>
          <a:prstGeom prst="rect">
            <a:avLst/>
          </a:prstGeom>
        </p:spPr>
      </p:pic>
      <p:pic>
        <p:nvPicPr>
          <p:cNvPr id="8" name="圖片 7">
            <a:hlinkClick r:id="rId3"/>
            <a:extLst>
              <a:ext uri="{FF2B5EF4-FFF2-40B4-BE49-F238E27FC236}">
                <a16:creationId xmlns:a16="http://schemas.microsoft.com/office/drawing/2014/main" id="{7E01B66C-8E9E-4E4D-B38D-6CD5DD09394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06368" y="1926117"/>
            <a:ext cx="7191401" cy="3601744"/>
          </a:xfrm>
          <a:prstGeom prst="rect">
            <a:avLst/>
          </a:prstGeom>
        </p:spPr>
      </p:pic>
      <p:sp>
        <p:nvSpPr>
          <p:cNvPr id="2" name="Rectangle: Rounded Corners 1">
            <a:extLst>
              <a:ext uri="{FF2B5EF4-FFF2-40B4-BE49-F238E27FC236}">
                <a16:creationId xmlns:a16="http://schemas.microsoft.com/office/drawing/2014/main" id="{D779B088-27ED-41EA-A4C3-8CC77D98BB2E}"/>
              </a:ext>
            </a:extLst>
          </p:cNvPr>
          <p:cNvSpPr/>
          <p:nvPr/>
        </p:nvSpPr>
        <p:spPr>
          <a:xfrm>
            <a:off x="285785" y="232456"/>
            <a:ext cx="5773271" cy="133467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Aft>
                <a:spcPts val="0"/>
              </a:spcAft>
              <a:buClrTx/>
              <a:buSzTx/>
              <a:buFontTx/>
              <a:buNone/>
              <a:tabLst/>
              <a:defRPr/>
            </a:pPr>
            <a:r>
              <a:rPr kumimoji="0" lang="zh-TW" altLang="en-US" sz="5400" b="1" i="0" u="none" strike="noStrike" kern="1200" cap="none" spc="0" normalizeH="0" baseline="0" noProof="0" dirty="0">
                <a:ln>
                  <a:noFill/>
                </a:ln>
                <a:solidFill>
                  <a:prstClr val="white"/>
                </a:solidFill>
                <a:effectLst/>
                <a:uLnTx/>
                <a:uFillTx/>
                <a:latin typeface="DFKai-SB" panose="03000509000000000000" pitchFamily="65" charset="-120"/>
                <a:ea typeface="DFKai-SB" panose="03000509000000000000" pitchFamily="65" charset="-120"/>
                <a:cs typeface="+mn-cs"/>
              </a:rPr>
              <a:t>非物質</a:t>
            </a:r>
            <a:r>
              <a:rPr kumimoji="0" lang="zh-CN" altLang="en-US" sz="5400" b="1" i="0" u="none" strike="noStrike" kern="1200" cap="none" spc="0" normalizeH="0" baseline="0" noProof="0" dirty="0">
                <a:ln>
                  <a:noFill/>
                </a:ln>
                <a:solidFill>
                  <a:prstClr val="white"/>
                </a:solidFill>
                <a:effectLst/>
                <a:uLnTx/>
                <a:uFillTx/>
                <a:latin typeface="DFKai-SB" panose="03000509000000000000" pitchFamily="65" charset="-120"/>
                <a:ea typeface="DFKai-SB" panose="03000509000000000000" pitchFamily="65" charset="-120"/>
                <a:cs typeface="+mn-cs"/>
              </a:rPr>
              <a:t>文化遺產</a:t>
            </a:r>
            <a:endParaRPr kumimoji="0" lang="zh-CN" altLang="en-US" sz="2800" b="1" i="0" u="none" strike="noStrike" kern="1200" cap="none" spc="0" normalizeH="0" baseline="0" noProof="0" dirty="0">
              <a:ln>
                <a:noFill/>
              </a:ln>
              <a:solidFill>
                <a:prstClr val="white"/>
              </a:solidFill>
              <a:effectLst/>
              <a:uLnTx/>
              <a:uFillTx/>
              <a:latin typeface="DFKai-SB" panose="03000509000000000000" pitchFamily="65" charset="-120"/>
              <a:ea typeface="DFKai-SB" panose="03000509000000000000" pitchFamily="65" charset="-120"/>
              <a:cs typeface="+mn-cs"/>
            </a:endParaRPr>
          </a:p>
        </p:txBody>
      </p:sp>
      <p:sp>
        <p:nvSpPr>
          <p:cNvPr id="20" name="Rectangle: Top Corners Rounded 19">
            <a:extLst>
              <a:ext uri="{FF2B5EF4-FFF2-40B4-BE49-F238E27FC236}">
                <a16:creationId xmlns:a16="http://schemas.microsoft.com/office/drawing/2014/main" id="{BB8D635F-825B-4109-9FB9-91F36711B80B}"/>
              </a:ext>
            </a:extLst>
          </p:cNvPr>
          <p:cNvSpPr/>
          <p:nvPr/>
        </p:nvSpPr>
        <p:spPr>
          <a:xfrm>
            <a:off x="9329497" y="89897"/>
            <a:ext cx="2238375" cy="929717"/>
          </a:xfrm>
          <a:prstGeom prst="round2Same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t>資料二</a:t>
            </a:r>
            <a:endParaRPr lang="en-HK" sz="4800" b="1" dirty="0"/>
          </a:p>
        </p:txBody>
      </p:sp>
      <p:sp>
        <p:nvSpPr>
          <p:cNvPr id="10" name="Oval 6">
            <a:hlinkClick r:id="rId3"/>
            <a:extLst>
              <a:ext uri="{FF2B5EF4-FFF2-40B4-BE49-F238E27FC236}">
                <a16:creationId xmlns:a16="http://schemas.microsoft.com/office/drawing/2014/main" id="{658C117A-AB46-4898-8C2A-E268F4B36B3C}"/>
              </a:ext>
            </a:extLst>
          </p:cNvPr>
          <p:cNvSpPr/>
          <p:nvPr/>
        </p:nvSpPr>
        <p:spPr>
          <a:xfrm>
            <a:off x="7962924" y="1815552"/>
            <a:ext cx="1296000" cy="12960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t>按此閱讀</a:t>
            </a:r>
            <a:endParaRPr lang="en-HK" sz="2400" b="1" dirty="0"/>
          </a:p>
        </p:txBody>
      </p:sp>
    </p:spTree>
    <p:extLst>
      <p:ext uri="{BB962C8B-B14F-4D97-AF65-F5344CB8AC3E}">
        <p14:creationId xmlns:p14="http://schemas.microsoft.com/office/powerpoint/2010/main" val="218113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C71D5FFC-2EFB-4EAE-BCB5-8304C8A62E18}"/>
              </a:ext>
            </a:extLst>
          </p:cNvPr>
          <p:cNvSpPr>
            <a:spLocks noGrp="1"/>
          </p:cNvSpPr>
          <p:nvPr>
            <p:ph type="title"/>
          </p:nvPr>
        </p:nvSpPr>
        <p:spPr>
          <a:xfrm>
            <a:off x="420407" y="3675958"/>
            <a:ext cx="7777109" cy="1778358"/>
          </a:xfrm>
        </p:spPr>
        <p:txBody>
          <a:bodyPr>
            <a:noAutofit/>
          </a:bodyPr>
          <a:lstStyle/>
          <a:p>
            <a:r>
              <a:rPr lang="zh-TW" altLang="en-US" dirty="0">
                <a:latin typeface="+mn-ea"/>
                <a:ea typeface="+mn-ea"/>
              </a:rPr>
              <a:t>近年國家在文化遺產取得的成就</a:t>
            </a:r>
            <a:endParaRPr lang="en-US" dirty="0">
              <a:latin typeface="+mn-ea"/>
              <a:ea typeface="+mn-ea"/>
            </a:endParaRPr>
          </a:p>
        </p:txBody>
      </p:sp>
      <p:sp>
        <p:nvSpPr>
          <p:cNvPr id="12" name="Text Placeholder 4">
            <a:extLst>
              <a:ext uri="{FF2B5EF4-FFF2-40B4-BE49-F238E27FC236}">
                <a16:creationId xmlns:a16="http://schemas.microsoft.com/office/drawing/2014/main" id="{5BCF09DF-E93A-44D5-B40C-8186B2834D78}"/>
              </a:ext>
            </a:extLst>
          </p:cNvPr>
          <p:cNvSpPr>
            <a:spLocks noGrp="1"/>
          </p:cNvSpPr>
          <p:nvPr>
            <p:ph type="body" idx="1"/>
          </p:nvPr>
        </p:nvSpPr>
        <p:spPr>
          <a:xfrm>
            <a:off x="420407" y="3052251"/>
            <a:ext cx="10515600" cy="538344"/>
          </a:xfrm>
        </p:spPr>
        <p:txBody>
          <a:bodyPr>
            <a:noAutofit/>
          </a:bodyPr>
          <a:lstStyle/>
          <a:p>
            <a:r>
              <a:rPr lang="zh-TW" altLang="en-US" sz="3200">
                <a:solidFill>
                  <a:schemeClr val="bg1"/>
                </a:solidFill>
                <a:latin typeface="+mn-ea"/>
                <a:ea typeface="+mn-ea"/>
              </a:rPr>
              <a:t>第四節</a:t>
            </a:r>
            <a:endParaRPr lang="en-US" sz="3200" dirty="0">
              <a:solidFill>
                <a:schemeClr val="bg1"/>
              </a:solidFill>
              <a:latin typeface="+mn-ea"/>
              <a:ea typeface="+mn-ea"/>
            </a:endParaRPr>
          </a:p>
        </p:txBody>
      </p:sp>
      <p:sp>
        <p:nvSpPr>
          <p:cNvPr id="13" name="Text Placeholder 4">
            <a:extLst>
              <a:ext uri="{FF2B5EF4-FFF2-40B4-BE49-F238E27FC236}">
                <a16:creationId xmlns:a16="http://schemas.microsoft.com/office/drawing/2014/main" id="{D7198AC9-D5E6-4FB0-88E9-391C41DB85C0}"/>
              </a:ext>
            </a:extLst>
          </p:cNvPr>
          <p:cNvSpPr txBox="1">
            <a:spLocks/>
          </p:cNvSpPr>
          <p:nvPr/>
        </p:nvSpPr>
        <p:spPr>
          <a:xfrm>
            <a:off x="1" y="-1"/>
            <a:ext cx="12191999" cy="2880000"/>
          </a:xfrm>
          <a:prstGeom prst="rect">
            <a:avLst/>
          </a:prstGeom>
          <a:solidFill>
            <a:schemeClr val="bg1"/>
          </a:solidFill>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1"/>
                </a:solidFill>
                <a:latin typeface="MHEI-MEDIUM-HKSCS-U" panose="020B0604050101010104" pitchFamily="34" charset="-120"/>
                <a:ea typeface="MHEI-MEDIUM-HKSCS-U" panose="020B0604050101010104" pitchFamily="34" charset="-120"/>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HEI-MEDIUM-HKSCS-U" panose="020B0604050101010104" pitchFamily="34" charset="-120"/>
                <a:ea typeface="MHEI-MEDIUM-HKSCS-U" panose="020B0604050101010104" pitchFamily="34" charset="-120"/>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HEI-MEDIUM-HKSCS-U" panose="020B0604050101010104" pitchFamily="34" charset="-120"/>
                <a:ea typeface="MHEI-MEDIUM-HKSCS-U" panose="020B0604050101010104" pitchFamily="34" charset="-120"/>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HEI-MEDIUM-HKSCS-U" panose="020B0604050101010104" pitchFamily="34" charset="-120"/>
                <a:ea typeface="MHEI-MEDIUM-HKSCS-U" panose="020B0604050101010104" pitchFamily="34" charset="-120"/>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HEI-MEDIUM-HKSCS-U" panose="020B0604050101010104" pitchFamily="34" charset="-120"/>
                <a:ea typeface="MHEI-MEDIUM-HKSCS-U" panose="020B0604050101010104" pitchFamily="34" charset="-12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50000"/>
              </a:lnSpc>
              <a:spcBef>
                <a:spcPts val="0"/>
              </a:spcBef>
            </a:pPr>
            <a:r>
              <a:rPr lang="zh-TW" altLang="en-US" dirty="0">
                <a:solidFill>
                  <a:srgbClr val="EC418C"/>
                </a:solidFill>
                <a:latin typeface="+mn-ea"/>
                <a:ea typeface="+mn-ea"/>
              </a:rPr>
              <a:t>學習重點二：</a:t>
            </a:r>
            <a:endParaRPr lang="en-HK" altLang="zh-TW" dirty="0">
              <a:solidFill>
                <a:srgbClr val="EC418C"/>
              </a:solidFill>
              <a:latin typeface="+mn-ea"/>
              <a:ea typeface="+mn-ea"/>
            </a:endParaRPr>
          </a:p>
          <a:p>
            <a:pPr>
              <a:lnSpc>
                <a:spcPct val="150000"/>
              </a:lnSpc>
              <a:spcBef>
                <a:spcPts val="0"/>
              </a:spcBef>
            </a:pPr>
            <a:r>
              <a:rPr lang="zh-TW" altLang="en-US" sz="3200" b="1" dirty="0">
                <a:solidFill>
                  <a:srgbClr val="EC418C"/>
                </a:solidFill>
                <a:latin typeface="+mn-ea"/>
                <a:ea typeface="+mn-ea"/>
              </a:rPr>
              <a:t>近年國家在不同領域取得的成就 </a:t>
            </a:r>
            <a:r>
              <a:rPr lang="en-US" altLang="zh-TW" sz="3200" b="1" dirty="0">
                <a:solidFill>
                  <a:srgbClr val="EC418C"/>
                </a:solidFill>
                <a:latin typeface="+mn-ea"/>
                <a:ea typeface="+mn-ea"/>
              </a:rPr>
              <a:t>(</a:t>
            </a:r>
            <a:r>
              <a:rPr lang="zh-TW" altLang="en-US" sz="3200" b="1" dirty="0">
                <a:solidFill>
                  <a:srgbClr val="EC418C"/>
                </a:solidFill>
                <a:latin typeface="+mn-ea"/>
                <a:ea typeface="+mn-ea"/>
              </a:rPr>
              <a:t>共六節</a:t>
            </a:r>
            <a:r>
              <a:rPr lang="en-US" altLang="zh-TW" sz="3200" b="1" dirty="0">
                <a:solidFill>
                  <a:srgbClr val="EC418C"/>
                </a:solidFill>
                <a:latin typeface="+mn-ea"/>
                <a:ea typeface="+mn-ea"/>
              </a:rPr>
              <a:t>) </a:t>
            </a:r>
          </a:p>
        </p:txBody>
      </p:sp>
    </p:spTree>
    <p:extLst>
      <p:ext uri="{BB962C8B-B14F-4D97-AF65-F5344CB8AC3E}">
        <p14:creationId xmlns:p14="http://schemas.microsoft.com/office/powerpoint/2010/main" val="171842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Top Corners Rounded 3">
            <a:extLst>
              <a:ext uri="{FF2B5EF4-FFF2-40B4-BE49-F238E27FC236}">
                <a16:creationId xmlns:a16="http://schemas.microsoft.com/office/drawing/2014/main" id="{2A688D3D-9586-46B9-A0F9-89B89D2A9ACF}"/>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5" name="TextBox 4">
            <a:extLst>
              <a:ext uri="{FF2B5EF4-FFF2-40B4-BE49-F238E27FC236}">
                <a16:creationId xmlns:a16="http://schemas.microsoft.com/office/drawing/2014/main" id="{7A6F6030-50F6-43AB-A9FE-2C4037116B00}"/>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2</a:t>
            </a:r>
          </a:p>
        </p:txBody>
      </p:sp>
      <p:sp>
        <p:nvSpPr>
          <p:cNvPr id="12" name="矩形 11">
            <a:extLst>
              <a:ext uri="{FF2B5EF4-FFF2-40B4-BE49-F238E27FC236}">
                <a16:creationId xmlns:a16="http://schemas.microsoft.com/office/drawing/2014/main" id="{18E676D7-6E55-4391-A98D-2950213DC3D8}"/>
              </a:ext>
            </a:extLst>
          </p:cNvPr>
          <p:cNvSpPr/>
          <p:nvPr/>
        </p:nvSpPr>
        <p:spPr>
          <a:xfrm>
            <a:off x="7733968" y="5472364"/>
            <a:ext cx="3310550" cy="584775"/>
          </a:xfrm>
          <a:prstGeom prst="rect">
            <a:avLst/>
          </a:prstGeom>
        </p:spPr>
        <p:txBody>
          <a:bodyPr wrap="square">
            <a:spAutoFit/>
          </a:bodyPr>
          <a:lstStyle/>
          <a:p>
            <a:r>
              <a:rPr lang="zh-TW" altLang="en-US" sz="1600" dirty="0"/>
              <a:t>中國文化研究院「燦爛的中國文明」</a:t>
            </a:r>
            <a:r>
              <a:rPr lang="en-US" altLang="zh-TW" sz="1600" dirty="0"/>
              <a:t>〈</a:t>
            </a:r>
            <a:r>
              <a:rPr lang="zh-TW" altLang="en-US" sz="1600" dirty="0"/>
              <a:t>中國非物質文化遺產</a:t>
            </a:r>
            <a:r>
              <a:rPr lang="en-US" altLang="zh-TW" sz="1600" dirty="0"/>
              <a:t>〉</a:t>
            </a:r>
            <a:endParaRPr lang="zh-HK" altLang="en-US" sz="1600" dirty="0"/>
          </a:p>
        </p:txBody>
      </p:sp>
      <p:pic>
        <p:nvPicPr>
          <p:cNvPr id="2" name="圖片 1">
            <a:hlinkClick r:id="rId2"/>
            <a:extLst>
              <a:ext uri="{FF2B5EF4-FFF2-40B4-BE49-F238E27FC236}">
                <a16:creationId xmlns:a16="http://schemas.microsoft.com/office/drawing/2014/main" id="{797D5F8E-A5E0-40BC-B642-B57C9E0244F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19299" y="1706210"/>
            <a:ext cx="6524689" cy="4161944"/>
          </a:xfrm>
          <a:prstGeom prst="rect">
            <a:avLst/>
          </a:prstGeom>
        </p:spPr>
      </p:pic>
      <p:pic>
        <p:nvPicPr>
          <p:cNvPr id="3" name="圖片 2">
            <a:extLst>
              <a:ext uri="{FF2B5EF4-FFF2-40B4-BE49-F238E27FC236}">
                <a16:creationId xmlns:a16="http://schemas.microsoft.com/office/drawing/2014/main" id="{7918CE62-BAA5-4593-8227-5B8AF514AEE9}"/>
              </a:ext>
            </a:extLst>
          </p:cNvPr>
          <p:cNvPicPr>
            <a:picLocks noChangeAspect="1"/>
          </p:cNvPicPr>
          <p:nvPr/>
        </p:nvPicPr>
        <p:blipFill>
          <a:blip r:embed="rId4"/>
          <a:stretch>
            <a:fillRect/>
          </a:stretch>
        </p:blipFill>
        <p:spPr>
          <a:xfrm>
            <a:off x="7969233" y="3567364"/>
            <a:ext cx="1905000" cy="1905000"/>
          </a:xfrm>
          <a:prstGeom prst="rect">
            <a:avLst/>
          </a:prstGeom>
        </p:spPr>
      </p:pic>
      <p:sp>
        <p:nvSpPr>
          <p:cNvPr id="13" name="Rectangle: Rounded Corners 12">
            <a:extLst>
              <a:ext uri="{FF2B5EF4-FFF2-40B4-BE49-F238E27FC236}">
                <a16:creationId xmlns:a16="http://schemas.microsoft.com/office/drawing/2014/main" id="{3FC0E1A5-A5F3-48A2-87E2-48D92B211D37}"/>
              </a:ext>
            </a:extLst>
          </p:cNvPr>
          <p:cNvSpPr/>
          <p:nvPr/>
        </p:nvSpPr>
        <p:spPr>
          <a:xfrm>
            <a:off x="285785" y="232456"/>
            <a:ext cx="5773271" cy="133467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Aft>
                <a:spcPts val="0"/>
              </a:spcAft>
              <a:buClrTx/>
              <a:buSzTx/>
              <a:buFontTx/>
              <a:buNone/>
              <a:tabLst/>
              <a:defRPr/>
            </a:pPr>
            <a:r>
              <a:rPr kumimoji="0" lang="zh-TW" altLang="en-US" sz="5400" b="1" i="0" u="none" strike="noStrike" kern="1200" cap="none" spc="0" normalizeH="0" baseline="0" noProof="0" dirty="0">
                <a:ln>
                  <a:noFill/>
                </a:ln>
                <a:solidFill>
                  <a:prstClr val="white"/>
                </a:solidFill>
                <a:effectLst/>
                <a:uLnTx/>
                <a:uFillTx/>
                <a:latin typeface="DFKai-SB" panose="03000509000000000000" pitchFamily="65" charset="-120"/>
                <a:ea typeface="DFKai-SB" panose="03000509000000000000" pitchFamily="65" charset="-120"/>
                <a:cs typeface="+mn-cs"/>
              </a:rPr>
              <a:t>非物質</a:t>
            </a:r>
            <a:r>
              <a:rPr kumimoji="0" lang="zh-CN" altLang="en-US" sz="5400" b="1" i="0" u="none" strike="noStrike" kern="1200" cap="none" spc="0" normalizeH="0" baseline="0" noProof="0" dirty="0">
                <a:ln>
                  <a:noFill/>
                </a:ln>
                <a:solidFill>
                  <a:prstClr val="white"/>
                </a:solidFill>
                <a:effectLst/>
                <a:uLnTx/>
                <a:uFillTx/>
                <a:latin typeface="DFKai-SB" panose="03000509000000000000" pitchFamily="65" charset="-120"/>
                <a:ea typeface="DFKai-SB" panose="03000509000000000000" pitchFamily="65" charset="-120"/>
                <a:cs typeface="+mn-cs"/>
              </a:rPr>
              <a:t>文化遺產</a:t>
            </a:r>
            <a:endParaRPr kumimoji="0" lang="zh-CN" altLang="en-US" sz="2800" b="1" i="0" u="none" strike="noStrike" kern="1200" cap="none" spc="0" normalizeH="0" baseline="0" noProof="0" dirty="0">
              <a:ln>
                <a:noFill/>
              </a:ln>
              <a:solidFill>
                <a:prstClr val="white"/>
              </a:solidFill>
              <a:effectLst/>
              <a:uLnTx/>
              <a:uFillTx/>
              <a:latin typeface="DFKai-SB" panose="03000509000000000000" pitchFamily="65" charset="-120"/>
              <a:ea typeface="DFKai-SB" panose="03000509000000000000" pitchFamily="65" charset="-120"/>
              <a:cs typeface="+mn-cs"/>
            </a:endParaRPr>
          </a:p>
        </p:txBody>
      </p:sp>
      <p:sp>
        <p:nvSpPr>
          <p:cNvPr id="14" name="Rectangle: Top Corners Rounded 13">
            <a:extLst>
              <a:ext uri="{FF2B5EF4-FFF2-40B4-BE49-F238E27FC236}">
                <a16:creationId xmlns:a16="http://schemas.microsoft.com/office/drawing/2014/main" id="{2500DECE-D6EA-4290-BFDD-CC5DE36E0F40}"/>
              </a:ext>
            </a:extLst>
          </p:cNvPr>
          <p:cNvSpPr/>
          <p:nvPr/>
        </p:nvSpPr>
        <p:spPr>
          <a:xfrm>
            <a:off x="9329497" y="89897"/>
            <a:ext cx="2238375" cy="929717"/>
          </a:xfrm>
          <a:prstGeom prst="round2Same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t>資料三</a:t>
            </a:r>
            <a:endParaRPr lang="en-HK" sz="4800" b="1" dirty="0"/>
          </a:p>
        </p:txBody>
      </p:sp>
      <p:sp>
        <p:nvSpPr>
          <p:cNvPr id="10" name="Oval 6">
            <a:hlinkClick r:id="rId2"/>
            <a:extLst>
              <a:ext uri="{FF2B5EF4-FFF2-40B4-BE49-F238E27FC236}">
                <a16:creationId xmlns:a16="http://schemas.microsoft.com/office/drawing/2014/main" id="{FF691F20-474A-43F7-A303-2DDEEABA855D}"/>
              </a:ext>
            </a:extLst>
          </p:cNvPr>
          <p:cNvSpPr/>
          <p:nvPr/>
        </p:nvSpPr>
        <p:spPr>
          <a:xfrm>
            <a:off x="6673233" y="2491182"/>
            <a:ext cx="1296000" cy="12960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t>按此閱讀</a:t>
            </a:r>
            <a:endParaRPr lang="en-HK" sz="2400" b="1" dirty="0"/>
          </a:p>
        </p:txBody>
      </p:sp>
    </p:spTree>
    <p:extLst>
      <p:ext uri="{BB962C8B-B14F-4D97-AF65-F5344CB8AC3E}">
        <p14:creationId xmlns:p14="http://schemas.microsoft.com/office/powerpoint/2010/main" val="149191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BC7905F6-8839-4BE2-80ED-02AB8F93CDFF}"/>
              </a:ext>
            </a:extLst>
          </p:cNvPr>
          <p:cNvSpPr/>
          <p:nvPr/>
        </p:nvSpPr>
        <p:spPr>
          <a:xfrm>
            <a:off x="1644325" y="1435610"/>
            <a:ext cx="8903350" cy="205006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6600"/>
              </a:lnSpc>
            </a:pPr>
            <a:r>
              <a:rPr lang="zh-TW" altLang="en-US" sz="3600" dirty="0">
                <a:solidFill>
                  <a:srgbClr val="3F50A4"/>
                </a:solidFill>
                <a:latin typeface="Arial" panose="020B0604020202020204" pitchFamily="34" charset="0"/>
                <a:cs typeface="Arial" panose="020B0604020202020204" pitchFamily="34" charset="0"/>
              </a:rPr>
              <a:t>至今為止，中國有哪些非物質文化遺產？</a:t>
            </a:r>
            <a:endParaRPr lang="en-US" altLang="zh-TW" sz="3600" dirty="0">
              <a:solidFill>
                <a:srgbClr val="3F50A4"/>
              </a:solidFill>
              <a:latin typeface="Arial" panose="020B0604020202020204" pitchFamily="34" charset="0"/>
              <a:cs typeface="Arial" panose="020B0604020202020204" pitchFamily="34" charset="0"/>
            </a:endParaRPr>
          </a:p>
          <a:p>
            <a:pPr algn="just">
              <a:lnSpc>
                <a:spcPts val="6600"/>
              </a:lnSpc>
            </a:pPr>
            <a:r>
              <a:rPr lang="zh-TW" altLang="en-US" sz="3600" dirty="0">
                <a:solidFill>
                  <a:srgbClr val="3F50A4"/>
                </a:solidFill>
                <a:latin typeface="Arial" panose="020B0604020202020204" pitchFamily="34" charset="0"/>
                <a:cs typeface="Arial" panose="020B0604020202020204" pitchFamily="34" charset="0"/>
              </a:rPr>
              <a:t>試列舉出來。</a:t>
            </a:r>
            <a:endParaRPr lang="en-HK" dirty="0">
              <a:noFill/>
            </a:endParaRPr>
          </a:p>
        </p:txBody>
      </p:sp>
      <p:sp>
        <p:nvSpPr>
          <p:cNvPr id="7" name="Oval 6">
            <a:extLst>
              <a:ext uri="{FF2B5EF4-FFF2-40B4-BE49-F238E27FC236}">
                <a16:creationId xmlns:a16="http://schemas.microsoft.com/office/drawing/2014/main" id="{14750632-C315-41E2-8AEB-275611769683}"/>
              </a:ext>
            </a:extLst>
          </p:cNvPr>
          <p:cNvSpPr/>
          <p:nvPr/>
        </p:nvSpPr>
        <p:spPr>
          <a:xfrm>
            <a:off x="8185789" y="2810997"/>
            <a:ext cx="2061882" cy="155236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t>完成</a:t>
            </a:r>
            <a:endParaRPr lang="en-HK" altLang="zh-TW" sz="2400" b="1" dirty="0"/>
          </a:p>
          <a:p>
            <a:pPr algn="ctr"/>
            <a:r>
              <a:rPr lang="zh-TW" altLang="en-US" sz="2400" b="1" dirty="0"/>
              <a:t>課堂活動工作紙</a:t>
            </a:r>
            <a:r>
              <a:rPr lang="en-HK" altLang="zh-TW" sz="2400" b="1" dirty="0"/>
              <a:t>2</a:t>
            </a:r>
            <a:endParaRPr lang="en-HK" sz="2400" b="1" dirty="0"/>
          </a:p>
        </p:txBody>
      </p:sp>
      <p:sp>
        <p:nvSpPr>
          <p:cNvPr id="8" name="Rectangle: Top Corners Rounded 7">
            <a:extLst>
              <a:ext uri="{FF2B5EF4-FFF2-40B4-BE49-F238E27FC236}">
                <a16:creationId xmlns:a16="http://schemas.microsoft.com/office/drawing/2014/main" id="{3A52B0B3-2D55-4B98-94F4-555FDF1AA741}"/>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10" name="TextBox 9">
            <a:extLst>
              <a:ext uri="{FF2B5EF4-FFF2-40B4-BE49-F238E27FC236}">
                <a16:creationId xmlns:a16="http://schemas.microsoft.com/office/drawing/2014/main" id="{0D342083-F693-4A48-81AE-5A3C2AE25490}"/>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2</a:t>
            </a:r>
          </a:p>
        </p:txBody>
      </p:sp>
    </p:spTree>
    <p:extLst>
      <p:ext uri="{BB962C8B-B14F-4D97-AF65-F5344CB8AC3E}">
        <p14:creationId xmlns:p14="http://schemas.microsoft.com/office/powerpoint/2010/main" val="157185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内容占位符 2">
            <a:extLst>
              <a:ext uri="{FF2B5EF4-FFF2-40B4-BE49-F238E27FC236}">
                <a16:creationId xmlns:a16="http://schemas.microsoft.com/office/drawing/2014/main" id="{5830472A-FCD9-4C31-B5F8-890728DAD7E4}"/>
              </a:ext>
            </a:extLst>
          </p:cNvPr>
          <p:cNvSpPr>
            <a:spLocks noGrp="1" noChangeArrowheads="1"/>
          </p:cNvSpPr>
          <p:nvPr>
            <p:ph idx="4294967295"/>
          </p:nvPr>
        </p:nvSpPr>
        <p:spPr>
          <a:xfrm>
            <a:off x="165181" y="2183837"/>
            <a:ext cx="5993745" cy="3410867"/>
          </a:xfrm>
          <a:solidFill>
            <a:schemeClr val="bg1"/>
          </a:solidFill>
        </p:spPr>
        <p:style>
          <a:lnRef idx="0">
            <a:scrgbClr r="0" g="0" b="0"/>
          </a:lnRef>
          <a:fillRef idx="1003">
            <a:schemeClr val="lt1"/>
          </a:fillRef>
          <a:effectRef idx="0">
            <a:scrgbClr r="0" g="0" b="0"/>
          </a:effectRef>
          <a:fontRef idx="major"/>
        </p:style>
        <p:txBody>
          <a:bodyPr vert="horz" lIns="144000" tIns="144000" rIns="144000" bIns="144000" rtlCol="0" anchor="t">
            <a:noAutofit/>
          </a:bodyPr>
          <a:lstStyle/>
          <a:p>
            <a:pPr marL="355600" indent="-355600">
              <a:lnSpc>
                <a:spcPct val="100000"/>
              </a:lnSpc>
              <a:spcBef>
                <a:spcPts val="0"/>
              </a:spcBef>
              <a:spcAft>
                <a:spcPts val="600"/>
              </a:spcAft>
            </a:pPr>
            <a:r>
              <a:rPr lang="zh-CN" altLang="en-US" sz="2600" dirty="0">
                <a:solidFill>
                  <a:schemeClr val="accent1"/>
                </a:solidFill>
                <a:latin typeface="Times New Roman" panose="02020603050405020304" pitchFamily="18" charset="0"/>
                <a:ea typeface="標楷體" panose="03000509000000000000" pitchFamily="65" charset="-120"/>
                <a:cs typeface="Times New Roman" panose="02020603050405020304" pitchFamily="18" charset="0"/>
              </a:rPr>
              <a:t>截</a:t>
            </a:r>
            <a:r>
              <a:rPr lang="zh-TW" altLang="en-US" sz="2600" dirty="0">
                <a:solidFill>
                  <a:schemeClr val="accent1"/>
                </a:solidFill>
                <a:latin typeface="Times New Roman" panose="02020603050405020304" pitchFamily="18" charset="0"/>
                <a:ea typeface="標楷體" panose="03000509000000000000" pitchFamily="65" charset="-120"/>
                <a:cs typeface="Times New Roman" panose="02020603050405020304" pitchFamily="18" charset="0"/>
              </a:rPr>
              <a:t>至</a:t>
            </a:r>
            <a:r>
              <a:rPr lang="zh-CN" altLang="en-US" sz="2600" dirty="0">
                <a:solidFill>
                  <a:schemeClr val="accent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CN" sz="2600" dirty="0">
                <a:solidFill>
                  <a:schemeClr val="accent1"/>
                </a:solidFill>
                <a:latin typeface="Times New Roman" panose="02020603050405020304" pitchFamily="18" charset="0"/>
                <a:ea typeface="標楷體" panose="03000509000000000000" pitchFamily="65" charset="-120"/>
                <a:cs typeface="Times New Roman" panose="02020603050405020304" pitchFamily="18" charset="0"/>
              </a:rPr>
              <a:t>201</a:t>
            </a:r>
            <a:r>
              <a:rPr lang="en-US" altLang="zh-TW" sz="2600" dirty="0">
                <a:solidFill>
                  <a:schemeClr val="accent1"/>
                </a:solidFill>
                <a:latin typeface="Times New Roman" panose="02020603050405020304" pitchFamily="18" charset="0"/>
                <a:ea typeface="標楷體" panose="03000509000000000000" pitchFamily="65" charset="-120"/>
                <a:cs typeface="Times New Roman" panose="02020603050405020304" pitchFamily="18" charset="0"/>
              </a:rPr>
              <a:t>9</a:t>
            </a:r>
            <a:r>
              <a:rPr lang="zh-CN" altLang="en-US" sz="2600" dirty="0">
                <a:solidFill>
                  <a:schemeClr val="accent1"/>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600" dirty="0">
                <a:solidFill>
                  <a:schemeClr val="accent1"/>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600" dirty="0">
                <a:solidFill>
                  <a:schemeClr val="accent1"/>
                </a:solidFill>
                <a:latin typeface="Times New Roman" panose="02020603050405020304" pitchFamily="18" charset="0"/>
                <a:ea typeface="標楷體" panose="03000509000000000000" pitchFamily="65" charset="-120"/>
                <a:cs typeface="Times New Roman" panose="02020603050405020304" pitchFamily="18" charset="0"/>
              </a:rPr>
              <a:t>月</a:t>
            </a:r>
            <a:r>
              <a:rPr lang="zh-CN" altLang="en-US" sz="2600" dirty="0">
                <a:solidFill>
                  <a:schemeClr val="accent1"/>
                </a:solidFill>
                <a:latin typeface="Times New Roman" panose="02020603050405020304" pitchFamily="18" charset="0"/>
                <a:ea typeface="標楷體" panose="03000509000000000000" pitchFamily="65" charset="-120"/>
                <a:cs typeface="Times New Roman" panose="02020603050405020304" pitchFamily="18" charset="0"/>
              </a:rPr>
              <a:t>，全國重點文物保護單位總數已達到</a:t>
            </a:r>
            <a:r>
              <a:rPr lang="en-US" altLang="zh-TW" sz="2600" dirty="0">
                <a:solidFill>
                  <a:schemeClr val="accent1"/>
                </a:solidFill>
                <a:latin typeface="Times New Roman" panose="02020603050405020304" pitchFamily="18" charset="0"/>
                <a:ea typeface="標楷體" panose="03000509000000000000" pitchFamily="65" charset="-120"/>
                <a:cs typeface="Times New Roman" panose="02020603050405020304" pitchFamily="18" charset="0"/>
              </a:rPr>
              <a:t>5058</a:t>
            </a:r>
            <a:r>
              <a:rPr lang="zh-CN" altLang="en-US" sz="2600" dirty="0">
                <a:solidFill>
                  <a:schemeClr val="accent1"/>
                </a:solidFill>
                <a:latin typeface="Times New Roman" panose="02020603050405020304" pitchFamily="18" charset="0"/>
                <a:ea typeface="標楷體" panose="03000509000000000000" pitchFamily="65" charset="-120"/>
                <a:cs typeface="Times New Roman" panose="02020603050405020304" pitchFamily="18" charset="0"/>
              </a:rPr>
              <a:t>處。</a:t>
            </a:r>
            <a:endParaRPr lang="en-US" altLang="zh-CN" sz="2600" dirty="0">
              <a:solidFill>
                <a:schemeClr val="accent1"/>
              </a:solidFill>
              <a:latin typeface="Times New Roman" panose="02020603050405020304" pitchFamily="18" charset="0"/>
              <a:ea typeface="標楷體" panose="03000509000000000000" pitchFamily="65" charset="-120"/>
              <a:cs typeface="Times New Roman" panose="02020603050405020304" pitchFamily="18" charset="0"/>
            </a:endParaRPr>
          </a:p>
          <a:p>
            <a:pPr marL="355600" indent="-355600">
              <a:lnSpc>
                <a:spcPct val="100000"/>
              </a:lnSpc>
              <a:spcBef>
                <a:spcPts val="0"/>
              </a:spcBef>
              <a:spcAft>
                <a:spcPts val="600"/>
              </a:spcAft>
            </a:pPr>
            <a:r>
              <a:rPr lang="zh-TW" altLang="en-US" sz="2600" dirty="0">
                <a:solidFill>
                  <a:schemeClr val="accent1"/>
                </a:solidFill>
                <a:latin typeface="Times New Roman" panose="02020603050405020304" pitchFamily="18" charset="0"/>
                <a:ea typeface="標楷體" panose="03000509000000000000" pitchFamily="65" charset="-120"/>
                <a:cs typeface="Times New Roman" panose="02020603050405020304" pitchFamily="18" charset="0"/>
              </a:rPr>
              <a:t>獲</a:t>
            </a:r>
            <a:r>
              <a:rPr lang="zh-CN" altLang="en-US" sz="2600" dirty="0">
                <a:solidFill>
                  <a:schemeClr val="accent1"/>
                </a:solidFill>
                <a:latin typeface="Times New Roman" panose="02020603050405020304" pitchFamily="18" charset="0"/>
                <a:ea typeface="標楷體" panose="03000509000000000000" pitchFamily="65" charset="-120"/>
                <a:cs typeface="Times New Roman" panose="02020603050405020304" pitchFamily="18" charset="0"/>
              </a:rPr>
              <a:t>准列入</a:t>
            </a:r>
            <a:r>
              <a:rPr lang="en-US" altLang="zh-CN" sz="2600" dirty="0">
                <a:solidFill>
                  <a:schemeClr val="accent1"/>
                </a:solidFill>
                <a:latin typeface="Times New Roman" panose="02020603050405020304" pitchFamily="18" charset="0"/>
                <a:ea typeface="標楷體" panose="03000509000000000000" pitchFamily="65" charset="-120"/>
                <a:cs typeface="Times New Roman" panose="02020603050405020304" pitchFamily="18" charset="0"/>
              </a:rPr>
              <a:t>《</a:t>
            </a:r>
            <a:r>
              <a:rPr lang="zh-CN" altLang="en-US" sz="2600" dirty="0">
                <a:solidFill>
                  <a:schemeClr val="accent1"/>
                </a:solidFill>
                <a:latin typeface="Times New Roman" panose="02020603050405020304" pitchFamily="18" charset="0"/>
                <a:ea typeface="標楷體" panose="03000509000000000000" pitchFamily="65" charset="-120"/>
                <a:cs typeface="Times New Roman" panose="02020603050405020304" pitchFamily="18" charset="0"/>
              </a:rPr>
              <a:t>世界遺產名錄</a:t>
            </a:r>
            <a:r>
              <a:rPr lang="en-US" altLang="zh-CN" sz="2600" dirty="0">
                <a:solidFill>
                  <a:schemeClr val="accent1"/>
                </a:solidFill>
                <a:latin typeface="Times New Roman" panose="02020603050405020304" pitchFamily="18" charset="0"/>
                <a:ea typeface="標楷體" panose="03000509000000000000" pitchFamily="65" charset="-120"/>
                <a:cs typeface="Times New Roman" panose="02020603050405020304" pitchFamily="18" charset="0"/>
              </a:rPr>
              <a:t>》</a:t>
            </a:r>
            <a:r>
              <a:rPr lang="zh-CN" altLang="en-US" sz="2600" dirty="0">
                <a:solidFill>
                  <a:schemeClr val="accent1"/>
                </a:solidFill>
                <a:latin typeface="Times New Roman" panose="02020603050405020304" pitchFamily="18" charset="0"/>
                <a:ea typeface="標楷體" panose="03000509000000000000" pitchFamily="65" charset="-120"/>
                <a:cs typeface="Times New Roman" panose="02020603050405020304" pitchFamily="18" charset="0"/>
              </a:rPr>
              <a:t>的</a:t>
            </a:r>
            <a:r>
              <a:rPr lang="zh-TW" altLang="en-US" sz="2600" dirty="0">
                <a:solidFill>
                  <a:schemeClr val="accent1"/>
                </a:solidFill>
                <a:latin typeface="Times New Roman" panose="02020603050405020304" pitchFamily="18" charset="0"/>
                <a:ea typeface="標楷體" panose="03000509000000000000" pitchFamily="65" charset="-120"/>
                <a:cs typeface="Times New Roman" panose="02020603050405020304" pitchFamily="18" charset="0"/>
              </a:rPr>
              <a:t>「</a:t>
            </a:r>
            <a:r>
              <a:rPr lang="zh-CN" altLang="en-US" sz="2600" dirty="0">
                <a:solidFill>
                  <a:schemeClr val="accent1"/>
                </a:solidFill>
                <a:latin typeface="Times New Roman" panose="02020603050405020304" pitchFamily="18" charset="0"/>
                <a:ea typeface="標楷體" panose="03000509000000000000" pitchFamily="65" charset="-120"/>
                <a:cs typeface="Times New Roman" panose="02020603050405020304" pitchFamily="18" charset="0"/>
              </a:rPr>
              <a:t>中國的世界遺產</a:t>
            </a:r>
            <a:r>
              <a:rPr lang="zh-TW" altLang="en-US" sz="2600" dirty="0">
                <a:solidFill>
                  <a:schemeClr val="accent1"/>
                </a:solidFill>
                <a:latin typeface="Times New Roman" panose="02020603050405020304" pitchFamily="18" charset="0"/>
                <a:ea typeface="標楷體" panose="03000509000000000000" pitchFamily="65" charset="-120"/>
                <a:cs typeface="Times New Roman" panose="02020603050405020304" pitchFamily="18" charset="0"/>
              </a:rPr>
              <a:t>」</a:t>
            </a:r>
            <a:r>
              <a:rPr lang="zh-CN" altLang="en-US" sz="2600" dirty="0">
                <a:solidFill>
                  <a:schemeClr val="accent1"/>
                </a:solidFill>
                <a:latin typeface="Times New Roman" panose="02020603050405020304" pitchFamily="18" charset="0"/>
                <a:ea typeface="標楷體" panose="03000509000000000000" pitchFamily="65" charset="-120"/>
                <a:cs typeface="Times New Roman" panose="02020603050405020304" pitchFamily="18" charset="0"/>
              </a:rPr>
              <a:t>共有</a:t>
            </a:r>
            <a:r>
              <a:rPr lang="en-US" altLang="zh-CN" sz="2600" dirty="0">
                <a:solidFill>
                  <a:schemeClr val="accent1"/>
                </a:solidFill>
                <a:latin typeface="Times New Roman" panose="02020603050405020304" pitchFamily="18" charset="0"/>
                <a:ea typeface="標楷體" panose="03000509000000000000" pitchFamily="65" charset="-120"/>
                <a:cs typeface="Times New Roman" panose="02020603050405020304" pitchFamily="18" charset="0"/>
              </a:rPr>
              <a:t>55</a:t>
            </a:r>
            <a:r>
              <a:rPr lang="zh-CN" altLang="en-US" sz="2600" dirty="0">
                <a:solidFill>
                  <a:schemeClr val="accent1"/>
                </a:solidFill>
                <a:latin typeface="Times New Roman" panose="02020603050405020304" pitchFamily="18" charset="0"/>
                <a:ea typeface="標楷體" panose="03000509000000000000" pitchFamily="65" charset="-120"/>
                <a:cs typeface="Times New Roman" panose="02020603050405020304" pitchFamily="18" charset="0"/>
              </a:rPr>
              <a:t>項。</a:t>
            </a:r>
            <a:endParaRPr lang="en-US" altLang="zh-CN" sz="2600" dirty="0">
              <a:solidFill>
                <a:schemeClr val="accent1"/>
              </a:solidFill>
              <a:latin typeface="Times New Roman" panose="02020603050405020304" pitchFamily="18" charset="0"/>
              <a:ea typeface="標楷體" panose="03000509000000000000" pitchFamily="65" charset="-120"/>
              <a:cs typeface="Times New Roman" panose="02020603050405020304" pitchFamily="18" charset="0"/>
            </a:endParaRPr>
          </a:p>
          <a:p>
            <a:pPr marL="355600" indent="-355600">
              <a:lnSpc>
                <a:spcPct val="100000"/>
              </a:lnSpc>
              <a:spcBef>
                <a:spcPts val="0"/>
              </a:spcBef>
              <a:spcAft>
                <a:spcPts val="600"/>
              </a:spcAft>
            </a:pPr>
            <a:r>
              <a:rPr lang="zh-TW" altLang="en-US" sz="2600" dirty="0">
                <a:solidFill>
                  <a:schemeClr val="accent1"/>
                </a:solidFill>
                <a:latin typeface="Times New Roman" panose="02020603050405020304" pitchFamily="18" charset="0"/>
                <a:ea typeface="標楷體" panose="03000509000000000000" pitchFamily="65" charset="-120"/>
                <a:cs typeface="Times New Roman" panose="02020603050405020304" pitchFamily="18" charset="0"/>
              </a:rPr>
              <a:t>至今為止，中</a:t>
            </a:r>
            <a:r>
              <a:rPr lang="zh-CN" altLang="en-US" sz="2600" dirty="0">
                <a:solidFill>
                  <a:schemeClr val="accent1"/>
                </a:solidFill>
                <a:latin typeface="Times New Roman" panose="02020603050405020304" pitchFamily="18" charset="0"/>
                <a:ea typeface="標楷體" panose="03000509000000000000" pitchFamily="65" charset="-120"/>
                <a:cs typeface="Times New Roman" panose="02020603050405020304" pitchFamily="18" charset="0"/>
              </a:rPr>
              <a:t>國共有</a:t>
            </a:r>
            <a:r>
              <a:rPr lang="en-US" altLang="zh-CN" sz="2600" dirty="0">
                <a:solidFill>
                  <a:schemeClr val="accent1"/>
                </a:solidFill>
                <a:latin typeface="Times New Roman" panose="02020603050405020304" pitchFamily="18" charset="0"/>
                <a:ea typeface="標楷體" panose="03000509000000000000" pitchFamily="65" charset="-120"/>
                <a:cs typeface="Times New Roman" panose="02020603050405020304" pitchFamily="18" charset="0"/>
              </a:rPr>
              <a:t>42</a:t>
            </a:r>
            <a:r>
              <a:rPr lang="zh-CN" altLang="en-US" sz="2600" dirty="0">
                <a:solidFill>
                  <a:schemeClr val="accent1"/>
                </a:solidFill>
                <a:latin typeface="Times New Roman" panose="02020603050405020304" pitchFamily="18" charset="0"/>
                <a:ea typeface="標楷體" panose="03000509000000000000" pitchFamily="65" charset="-120"/>
                <a:cs typeface="Times New Roman" panose="02020603050405020304" pitchFamily="18" charset="0"/>
              </a:rPr>
              <a:t>個非物質文化遺產</a:t>
            </a:r>
            <a:r>
              <a:rPr lang="zh-TW" altLang="en-US" sz="2600" dirty="0">
                <a:solidFill>
                  <a:schemeClr val="accent1"/>
                </a:solidFill>
                <a:latin typeface="Times New Roman" panose="02020603050405020304" pitchFamily="18" charset="0"/>
                <a:ea typeface="標楷體" panose="03000509000000000000" pitchFamily="65" charset="-120"/>
                <a:cs typeface="Times New Roman" panose="02020603050405020304" pitchFamily="18" charset="0"/>
              </a:rPr>
              <a:t>項目</a:t>
            </a:r>
            <a:r>
              <a:rPr lang="zh-CN" altLang="en-US" sz="2600" dirty="0">
                <a:solidFill>
                  <a:schemeClr val="accent1"/>
                </a:solidFill>
                <a:latin typeface="Times New Roman" panose="02020603050405020304" pitchFamily="18" charset="0"/>
                <a:ea typeface="標楷體" panose="03000509000000000000" pitchFamily="65" charset="-120"/>
                <a:cs typeface="Times New Roman" panose="02020603050405020304" pitchFamily="18" charset="0"/>
              </a:rPr>
              <a:t>列入聯合國教科文組織非物質文化遺產名錄。</a:t>
            </a:r>
          </a:p>
        </p:txBody>
      </p:sp>
      <p:sp>
        <p:nvSpPr>
          <p:cNvPr id="17" name="灯片编号占位符 1">
            <a:extLst>
              <a:ext uri="{FF2B5EF4-FFF2-40B4-BE49-F238E27FC236}">
                <a16:creationId xmlns:a16="http://schemas.microsoft.com/office/drawing/2014/main" id="{11D9871E-1E00-447C-9E65-B11DF77B6606}"/>
              </a:ext>
            </a:extLst>
          </p:cNvPr>
          <p:cNvSpPr>
            <a:spLocks noGrp="1"/>
          </p:cNvSpPr>
          <p:nvPr>
            <p:ph type="sldNum" sz="quarter" idx="12"/>
          </p:nvPr>
        </p:nvSpPr>
        <p:spPr>
          <a:xfrm>
            <a:off x="11529752" y="6390367"/>
            <a:ext cx="437804"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7DC5E8F-1EB0-4121-BBB8-2E098CAE7BA1}" type="slidenum">
              <a:rPr kumimoji="0" lang="en-US" altLang="zh-CN" sz="1600" b="0" i="0" u="none" strike="noStrike" kern="1200" cap="none" spc="0" normalizeH="0" baseline="0" noProof="0" smtClean="0">
                <a:ln>
                  <a:noFill/>
                </a:ln>
                <a:solidFill>
                  <a:schemeClr val="bg1"/>
                </a:solidFill>
                <a:effectLst/>
                <a:uLnTx/>
                <a:uFillTx/>
                <a:latin typeface="Times New Roman" panose="02020603050405020304" pitchFamily="18" charset="0"/>
                <a:ea typeface="標楷體"/>
                <a:cs typeface="Times New Roman" panose="02020603050405020304" pitchFamily="18" charset="0"/>
              </a:rPr>
              <a:pPr marL="0" marR="0" lvl="0" indent="0" algn="r" defTabSz="914400" rtl="0" eaLnBrk="1" fontAlgn="auto" latinLnBrk="0" hangingPunct="1">
                <a:lnSpc>
                  <a:spcPct val="100000"/>
                </a:lnSpc>
                <a:spcBef>
                  <a:spcPts val="0"/>
                </a:spcBef>
                <a:spcAft>
                  <a:spcPts val="600"/>
                </a:spcAft>
                <a:buClrTx/>
                <a:buSzTx/>
                <a:buFontTx/>
                <a:buNone/>
                <a:tabLst/>
                <a:defRPr/>
              </a:pPr>
              <a:t>22</a:t>
            </a:fld>
            <a:endParaRPr kumimoji="0" lang="en-US" altLang="zh-CN" sz="1600" b="0" i="0" u="none" strike="noStrike" kern="1200" cap="none" spc="0" normalizeH="0" baseline="0" noProof="0" dirty="0">
              <a:ln>
                <a:noFill/>
              </a:ln>
              <a:solidFill>
                <a:schemeClr val="bg1"/>
              </a:solidFill>
              <a:effectLst/>
              <a:uLnTx/>
              <a:uFillTx/>
              <a:latin typeface="Times New Roman" panose="02020603050405020304" pitchFamily="18" charset="0"/>
              <a:ea typeface="標楷體"/>
              <a:cs typeface="Times New Roman" panose="02020603050405020304" pitchFamily="18" charset="0"/>
            </a:endParaRPr>
          </a:p>
        </p:txBody>
      </p:sp>
      <p:sp>
        <p:nvSpPr>
          <p:cNvPr id="4" name="Rectangle 3"/>
          <p:cNvSpPr/>
          <p:nvPr/>
        </p:nvSpPr>
        <p:spPr>
          <a:xfrm>
            <a:off x="1907007" y="5594704"/>
            <a:ext cx="3976312" cy="938719"/>
          </a:xfrm>
          <a:prstGeom prst="rect">
            <a:avLst/>
          </a:prstGeom>
        </p:spPr>
        <p:txBody>
          <a:bodyPr wrap="square">
            <a:spAutoFit/>
          </a:bodyPr>
          <a:lstStyle/>
          <a:p>
            <a:pPr lvl="0">
              <a:defRPr/>
            </a:pPr>
            <a:r>
              <a:rPr lang="zh-TW" altLang="en-US" sz="1100" dirty="0">
                <a:solidFill>
                  <a:srgbClr val="000000"/>
                </a:solidFill>
                <a:latin typeface="DFKai-SB" panose="03000509000000000000" pitchFamily="65" charset="-120"/>
                <a:ea typeface="DFKai-SB" panose="03000509000000000000" pitchFamily="65" charset="-120"/>
              </a:rPr>
              <a:t>資料來源：</a:t>
            </a:r>
            <a:endParaRPr lang="en-US" altLang="zh-TW" sz="1100" dirty="0">
              <a:solidFill>
                <a:srgbClr val="000000"/>
              </a:solidFill>
              <a:latin typeface="DFKai-SB" panose="03000509000000000000" pitchFamily="65" charset="-120"/>
              <a:ea typeface="DFKai-SB" panose="03000509000000000000" pitchFamily="65" charset="-120"/>
            </a:endParaRPr>
          </a:p>
          <a:p>
            <a:pPr lvl="0">
              <a:defRPr/>
            </a:pPr>
            <a:r>
              <a:rPr lang="zh-TW" altLang="en-US" sz="11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中央人民政府</a:t>
            </a:r>
            <a:r>
              <a:rPr lang="en-US" altLang="zh-TW" sz="11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11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第八批全國重點文物保護單位相關情况</a:t>
            </a:r>
            <a:r>
              <a:rPr lang="en-US" altLang="zh-TW" sz="11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a:t>
            </a:r>
          </a:p>
          <a:p>
            <a:pPr lvl="0">
              <a:defRPr/>
            </a:pPr>
            <a:r>
              <a:rPr lang="zh-TW" altLang="en-US" sz="11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新華網</a:t>
            </a:r>
            <a:r>
              <a:rPr lang="en-US" altLang="zh-TW" sz="11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11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太極拳、送王船申遺成功 中國總數居首</a:t>
            </a:r>
            <a:r>
              <a:rPr lang="en-US" altLang="zh-TW" sz="11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a:t>
            </a:r>
          </a:p>
          <a:p>
            <a:pPr lvl="0">
              <a:defRPr/>
            </a:pPr>
            <a:r>
              <a:rPr lang="zh-TW" altLang="en-US" sz="11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聯合國教科文組織</a:t>
            </a:r>
            <a:r>
              <a:rPr lang="en-US" altLang="zh-TW" sz="11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11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世界遺產名錄</a:t>
            </a:r>
            <a:r>
              <a:rPr lang="en-US" altLang="zh-TW" sz="11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a:t>
            </a:r>
          </a:p>
          <a:p>
            <a:pPr lvl="0">
              <a:defRPr/>
            </a:pPr>
            <a:r>
              <a:rPr lang="zh-TW" altLang="en-US" sz="11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中國文化研究院「通識</a:t>
            </a:r>
            <a:r>
              <a:rPr lang="en-US" altLang="zh-TW" sz="11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11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中國」</a:t>
            </a:r>
            <a:r>
              <a:rPr lang="en-US" altLang="zh-TW" sz="11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11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非物質文化遺產</a:t>
            </a:r>
            <a:r>
              <a:rPr lang="en-US" altLang="zh-TW" sz="11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a:t>
            </a:r>
          </a:p>
        </p:txBody>
      </p:sp>
      <p:sp>
        <p:nvSpPr>
          <p:cNvPr id="25" name="Rectangle: Top Corners Rounded 9">
            <a:extLst>
              <a:ext uri="{FF2B5EF4-FFF2-40B4-BE49-F238E27FC236}">
                <a16:creationId xmlns:a16="http://schemas.microsoft.com/office/drawing/2014/main" id="{7342E0D0-4605-42A0-8278-06BA2BEE087C}"/>
              </a:ext>
            </a:extLst>
          </p:cNvPr>
          <p:cNvSpPr/>
          <p:nvPr/>
        </p:nvSpPr>
        <p:spPr>
          <a:xfrm>
            <a:off x="1466849" y="388100"/>
            <a:ext cx="1575547" cy="929717"/>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t>小結</a:t>
            </a:r>
            <a:endParaRPr lang="en-HK" sz="4800" b="1" dirty="0"/>
          </a:p>
        </p:txBody>
      </p:sp>
      <p:pic>
        <p:nvPicPr>
          <p:cNvPr id="26" name="Picture 7">
            <a:extLst>
              <a:ext uri="{FF2B5EF4-FFF2-40B4-BE49-F238E27FC236}">
                <a16:creationId xmlns:a16="http://schemas.microsoft.com/office/drawing/2014/main" id="{A0E2CF3E-A63A-46B5-B26E-04405782B09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24467" y="622959"/>
            <a:ext cx="717026" cy="717026"/>
          </a:xfrm>
          <a:prstGeom prst="rect">
            <a:avLst/>
          </a:prstGeom>
        </p:spPr>
      </p:pic>
      <p:pic>
        <p:nvPicPr>
          <p:cNvPr id="9" name="圖片 8">
            <a:extLst>
              <a:ext uri="{FF2B5EF4-FFF2-40B4-BE49-F238E27FC236}">
                <a16:creationId xmlns:a16="http://schemas.microsoft.com/office/drawing/2014/main" id="{BEAF4FD1-1C27-43D5-949A-CD1F6B7CE876}"/>
              </a:ext>
            </a:extLst>
          </p:cNvPr>
          <p:cNvPicPr>
            <a:picLocks noChangeAspect="1"/>
          </p:cNvPicPr>
          <p:nvPr/>
        </p:nvPicPr>
        <p:blipFill>
          <a:blip r:embed="rId3"/>
          <a:stretch>
            <a:fillRect/>
          </a:stretch>
        </p:blipFill>
        <p:spPr>
          <a:xfrm>
            <a:off x="6096000" y="1926425"/>
            <a:ext cx="5939471" cy="4558349"/>
          </a:xfrm>
          <a:prstGeom prst="rect">
            <a:avLst/>
          </a:prstGeom>
          <a:ln>
            <a:noFill/>
          </a:ln>
          <a:effectLst>
            <a:softEdge rad="112500"/>
          </a:effectLst>
        </p:spPr>
      </p:pic>
      <p:sp>
        <p:nvSpPr>
          <p:cNvPr id="24" name="Rectangle: Rounded Corners 8">
            <a:extLst>
              <a:ext uri="{FF2B5EF4-FFF2-40B4-BE49-F238E27FC236}">
                <a16:creationId xmlns:a16="http://schemas.microsoft.com/office/drawing/2014/main" id="{4CFFAF18-656D-4248-9BEF-7EA3863B8E13}"/>
              </a:ext>
            </a:extLst>
          </p:cNvPr>
          <p:cNvSpPr/>
          <p:nvPr/>
        </p:nvSpPr>
        <p:spPr>
          <a:xfrm>
            <a:off x="235975" y="1289154"/>
            <a:ext cx="7055628" cy="783782"/>
          </a:xfrm>
          <a:prstGeom prst="roundRect">
            <a:avLst/>
          </a:prstGeom>
          <a:solidFill>
            <a:srgbClr val="FC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5600"/>
              </a:lnSpc>
            </a:pPr>
            <a:r>
              <a:rPr lang="zh-TW" altLang="en-US" sz="4000" dirty="0">
                <a:solidFill>
                  <a:schemeClr val="accent1">
                    <a:lumMod val="75000"/>
                  </a:schemeClr>
                </a:solidFill>
                <a:latin typeface="Arial" panose="020B0604020202020204" pitchFamily="34" charset="0"/>
                <a:cs typeface="Arial" panose="020B0604020202020204" pitchFamily="34" charset="0"/>
              </a:rPr>
              <a:t>非物質文化遺產保護成效突出</a:t>
            </a:r>
          </a:p>
        </p:txBody>
      </p:sp>
    </p:spTree>
    <p:extLst>
      <p:ext uri="{BB962C8B-B14F-4D97-AF65-F5344CB8AC3E}">
        <p14:creationId xmlns:p14="http://schemas.microsoft.com/office/powerpoint/2010/main" val="3547242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93AFB2AB-5D38-4F7A-B627-5452DCF150E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871732">
            <a:off x="4737404" y="2275290"/>
            <a:ext cx="2659883" cy="3989825"/>
          </a:xfrm>
          <a:prstGeom prst="rect">
            <a:avLst/>
          </a:prstGeom>
          <a:ln>
            <a:noFill/>
          </a:ln>
          <a:effectLst>
            <a:softEdge rad="112500"/>
          </a:effectLst>
        </p:spPr>
      </p:pic>
      <p:pic>
        <p:nvPicPr>
          <p:cNvPr id="3" name="圖片 2">
            <a:extLst>
              <a:ext uri="{FF2B5EF4-FFF2-40B4-BE49-F238E27FC236}">
                <a16:creationId xmlns:a16="http://schemas.microsoft.com/office/drawing/2014/main" id="{98A6C95A-A427-4AA8-87CC-67FD417E034F}"/>
              </a:ext>
            </a:extLst>
          </p:cNvPr>
          <p:cNvPicPr>
            <a:picLocks noChangeAspect="1"/>
          </p:cNvPicPr>
          <p:nvPr/>
        </p:nvPicPr>
        <p:blipFill>
          <a:blip r:embed="rId3"/>
          <a:stretch>
            <a:fillRect/>
          </a:stretch>
        </p:blipFill>
        <p:spPr>
          <a:xfrm>
            <a:off x="7012697" y="498242"/>
            <a:ext cx="4627769" cy="3085179"/>
          </a:xfrm>
          <a:prstGeom prst="rect">
            <a:avLst/>
          </a:prstGeom>
          <a:ln>
            <a:noFill/>
          </a:ln>
          <a:effectLst>
            <a:softEdge rad="112500"/>
          </a:effectLst>
        </p:spPr>
      </p:pic>
      <p:pic>
        <p:nvPicPr>
          <p:cNvPr id="7" name="圖片 6">
            <a:extLst>
              <a:ext uri="{FF2B5EF4-FFF2-40B4-BE49-F238E27FC236}">
                <a16:creationId xmlns:a16="http://schemas.microsoft.com/office/drawing/2014/main" id="{7179A723-127E-4638-8B9C-851A577D3B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870212">
            <a:off x="8341940" y="3273713"/>
            <a:ext cx="2313884" cy="3085179"/>
          </a:xfrm>
          <a:prstGeom prst="rect">
            <a:avLst/>
          </a:prstGeom>
          <a:ln>
            <a:noFill/>
          </a:ln>
          <a:effectLst>
            <a:softEdge rad="112500"/>
          </a:effectLst>
        </p:spPr>
      </p:pic>
      <p:sp>
        <p:nvSpPr>
          <p:cNvPr id="8" name="Rectangle: Rounded Corners 7">
            <a:extLst>
              <a:ext uri="{FF2B5EF4-FFF2-40B4-BE49-F238E27FC236}">
                <a16:creationId xmlns:a16="http://schemas.microsoft.com/office/drawing/2014/main" id="{BBC4B4DB-DDB0-4956-9651-E1AA310BCD09}"/>
              </a:ext>
            </a:extLst>
          </p:cNvPr>
          <p:cNvSpPr/>
          <p:nvPr/>
        </p:nvSpPr>
        <p:spPr>
          <a:xfrm>
            <a:off x="715545" y="2018630"/>
            <a:ext cx="4034732" cy="176166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TW" altLang="en-US" sz="3200" dirty="0">
                <a:solidFill>
                  <a:srgbClr val="3F50A4"/>
                </a:solidFill>
                <a:latin typeface="DFKai-SB" panose="03000509000000000000" pitchFamily="65" charset="-120"/>
                <a:ea typeface="DFKai-SB" panose="03000509000000000000" pitchFamily="65" charset="-120"/>
              </a:rPr>
              <a:t>觀看短片，</a:t>
            </a:r>
            <a:r>
              <a:rPr lang="zh-TW" altLang="en-US" sz="3200" b="1" dirty="0">
                <a:solidFill>
                  <a:srgbClr val="3F50A4"/>
                </a:solidFill>
                <a:latin typeface="DFKai-SB" panose="03000509000000000000" pitchFamily="65" charset="-120"/>
                <a:ea typeface="DFKai-SB" panose="03000509000000000000" pitchFamily="65" charset="-120"/>
              </a:rPr>
              <a:t>認識香港的文化遺產</a:t>
            </a:r>
            <a:r>
              <a:rPr lang="zh-TW" altLang="en-US" sz="3200" dirty="0">
                <a:solidFill>
                  <a:srgbClr val="3F50A4"/>
                </a:solidFill>
                <a:latin typeface="DFKai-SB" panose="03000509000000000000" pitchFamily="65" charset="-120"/>
                <a:ea typeface="DFKai-SB" panose="03000509000000000000" pitchFamily="65" charset="-120"/>
              </a:rPr>
              <a:t>。</a:t>
            </a:r>
          </a:p>
        </p:txBody>
      </p:sp>
      <p:sp>
        <p:nvSpPr>
          <p:cNvPr id="4" name="Rectangle: Rounded Corners 3">
            <a:extLst>
              <a:ext uri="{FF2B5EF4-FFF2-40B4-BE49-F238E27FC236}">
                <a16:creationId xmlns:a16="http://schemas.microsoft.com/office/drawing/2014/main" id="{A63B9AE9-1AEB-4BD3-99A9-647F2F8332AB}"/>
              </a:ext>
            </a:extLst>
          </p:cNvPr>
          <p:cNvSpPr/>
          <p:nvPr/>
        </p:nvSpPr>
        <p:spPr>
          <a:xfrm>
            <a:off x="321924" y="1087342"/>
            <a:ext cx="6297152" cy="1013012"/>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t>課堂活動 </a:t>
            </a:r>
            <a:r>
              <a:rPr lang="en-US" altLang="zh-TW" sz="3600" b="1" dirty="0"/>
              <a:t>3</a:t>
            </a:r>
            <a:r>
              <a:rPr lang="zh-TW" altLang="en-US" sz="3600" b="1" dirty="0">
                <a:latin typeface="Arial" panose="020B0604020202020204" pitchFamily="34" charset="0"/>
                <a:cs typeface="Arial" panose="020B0604020202020204" pitchFamily="34" charset="0"/>
              </a:rPr>
              <a:t>：香港的文化遺產</a:t>
            </a:r>
            <a:endParaRPr lang="en-HK"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0307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F08EC7D0-D45C-4919-8082-1DA181710B73}"/>
              </a:ext>
            </a:extLst>
          </p:cNvPr>
          <p:cNvSpPr/>
          <p:nvPr/>
        </p:nvSpPr>
        <p:spPr>
          <a:xfrm>
            <a:off x="9135582" y="272235"/>
            <a:ext cx="2238375" cy="929717"/>
          </a:xfrm>
          <a:prstGeom prst="round2Same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t>資料一</a:t>
            </a:r>
            <a:endParaRPr lang="en-HK" sz="4800" b="1" dirty="0"/>
          </a:p>
        </p:txBody>
      </p:sp>
      <p:sp>
        <p:nvSpPr>
          <p:cNvPr id="4" name="Rectangle: Top Corners Rounded 3">
            <a:extLst>
              <a:ext uri="{FF2B5EF4-FFF2-40B4-BE49-F238E27FC236}">
                <a16:creationId xmlns:a16="http://schemas.microsoft.com/office/drawing/2014/main" id="{2A688D3D-9586-46B9-A0F9-89B89D2A9ACF}"/>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5" name="TextBox 4">
            <a:extLst>
              <a:ext uri="{FF2B5EF4-FFF2-40B4-BE49-F238E27FC236}">
                <a16:creationId xmlns:a16="http://schemas.microsoft.com/office/drawing/2014/main" id="{7A6F6030-50F6-43AB-A9FE-2C4037116B00}"/>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3</a:t>
            </a:r>
          </a:p>
        </p:txBody>
      </p:sp>
      <p:sp>
        <p:nvSpPr>
          <p:cNvPr id="9" name="矩形 8">
            <a:extLst>
              <a:ext uri="{FF2B5EF4-FFF2-40B4-BE49-F238E27FC236}">
                <a16:creationId xmlns:a16="http://schemas.microsoft.com/office/drawing/2014/main" id="{94C1E872-63E3-431B-B619-47EC9F9CA54B}"/>
              </a:ext>
            </a:extLst>
          </p:cNvPr>
          <p:cNvSpPr/>
          <p:nvPr/>
        </p:nvSpPr>
        <p:spPr>
          <a:xfrm>
            <a:off x="857677" y="5007499"/>
            <a:ext cx="3570888" cy="646331"/>
          </a:xfrm>
          <a:prstGeom prst="rect">
            <a:avLst/>
          </a:prstGeom>
        </p:spPr>
        <p:txBody>
          <a:bodyPr wrap="square">
            <a:noAutofit/>
          </a:bodyPr>
          <a:lstStyle/>
          <a:p>
            <a:r>
              <a:rPr lang="zh-TW" altLang="en-US" sz="1600" dirty="0"/>
              <a:t>中國文化研究院「通識</a:t>
            </a:r>
            <a:r>
              <a:rPr lang="en-US" altLang="zh-TW" sz="1600" dirty="0"/>
              <a:t>‧</a:t>
            </a:r>
            <a:r>
              <a:rPr lang="zh-TW" altLang="en-US" sz="1600" dirty="0"/>
              <a:t>中國」</a:t>
            </a:r>
            <a:r>
              <a:rPr lang="en-US" altLang="zh-TW" sz="1600" dirty="0"/>
              <a:t>〈</a:t>
            </a:r>
            <a:r>
              <a:rPr lang="zh-TW" altLang="en-US" sz="1600" dirty="0"/>
              <a:t>香港非物質文化遺產</a:t>
            </a:r>
            <a:r>
              <a:rPr lang="en-US" altLang="zh-TW" sz="1600" dirty="0"/>
              <a:t>〉</a:t>
            </a:r>
            <a:r>
              <a:rPr lang="zh-TW" altLang="en-US" sz="1600" dirty="0"/>
              <a:t>影片</a:t>
            </a:r>
            <a:endParaRPr lang="zh-HK" altLang="en-US" sz="1600" dirty="0"/>
          </a:p>
        </p:txBody>
      </p:sp>
      <p:pic>
        <p:nvPicPr>
          <p:cNvPr id="2" name="圖片 1">
            <a:extLst>
              <a:ext uri="{FF2B5EF4-FFF2-40B4-BE49-F238E27FC236}">
                <a16:creationId xmlns:a16="http://schemas.microsoft.com/office/drawing/2014/main" id="{3CF1E4F6-4981-4F47-B412-0765D48B7FC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633884" y="1706210"/>
            <a:ext cx="5740073" cy="3173484"/>
          </a:xfrm>
          <a:prstGeom prst="rect">
            <a:avLst/>
          </a:prstGeom>
        </p:spPr>
      </p:pic>
      <p:pic>
        <p:nvPicPr>
          <p:cNvPr id="3" name="圖片 2">
            <a:extLst>
              <a:ext uri="{FF2B5EF4-FFF2-40B4-BE49-F238E27FC236}">
                <a16:creationId xmlns:a16="http://schemas.microsoft.com/office/drawing/2014/main" id="{9C344E0D-F0A2-4B4D-ABDF-89E33B056372}"/>
              </a:ext>
            </a:extLst>
          </p:cNvPr>
          <p:cNvPicPr>
            <a:picLocks noChangeAspect="1"/>
          </p:cNvPicPr>
          <p:nvPr/>
        </p:nvPicPr>
        <p:blipFill>
          <a:blip r:embed="rId3"/>
          <a:stretch>
            <a:fillRect/>
          </a:stretch>
        </p:blipFill>
        <p:spPr>
          <a:xfrm>
            <a:off x="1839861" y="3340510"/>
            <a:ext cx="1451979" cy="1451979"/>
          </a:xfrm>
          <a:prstGeom prst="rect">
            <a:avLst/>
          </a:prstGeom>
        </p:spPr>
      </p:pic>
      <p:sp>
        <p:nvSpPr>
          <p:cNvPr id="13" name="Rectangle: Rounded Corners 12">
            <a:extLst>
              <a:ext uri="{FF2B5EF4-FFF2-40B4-BE49-F238E27FC236}">
                <a16:creationId xmlns:a16="http://schemas.microsoft.com/office/drawing/2014/main" id="{F4A11E29-379E-4763-A816-B3427E801698}"/>
              </a:ext>
            </a:extLst>
          </p:cNvPr>
          <p:cNvSpPr/>
          <p:nvPr/>
        </p:nvSpPr>
        <p:spPr>
          <a:xfrm>
            <a:off x="285785" y="232456"/>
            <a:ext cx="5773271" cy="133467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Aft>
                <a:spcPts val="0"/>
              </a:spcAft>
              <a:buClrTx/>
              <a:buSzTx/>
              <a:buFontTx/>
              <a:buNone/>
              <a:tabLst/>
              <a:defRPr/>
            </a:pPr>
            <a:r>
              <a:rPr kumimoji="0" lang="zh-TW" altLang="en-US" sz="5400" b="1" i="0" u="none" strike="noStrike" kern="1200" cap="none" spc="0" normalizeH="0" baseline="0" noProof="0" dirty="0">
                <a:ln>
                  <a:noFill/>
                </a:ln>
                <a:solidFill>
                  <a:prstClr val="white"/>
                </a:solidFill>
                <a:effectLst/>
                <a:uLnTx/>
                <a:uFillTx/>
                <a:latin typeface="DFKai-SB" panose="03000509000000000000" pitchFamily="65" charset="-120"/>
                <a:ea typeface="DFKai-SB" panose="03000509000000000000" pitchFamily="65" charset="-120"/>
                <a:cs typeface="+mn-cs"/>
              </a:rPr>
              <a:t>非物質</a:t>
            </a:r>
            <a:r>
              <a:rPr kumimoji="0" lang="zh-CN" altLang="en-US" sz="5400" b="1" i="0" u="none" strike="noStrike" kern="1200" cap="none" spc="0" normalizeH="0" baseline="0" noProof="0" dirty="0">
                <a:ln>
                  <a:noFill/>
                </a:ln>
                <a:solidFill>
                  <a:prstClr val="white"/>
                </a:solidFill>
                <a:effectLst/>
                <a:uLnTx/>
                <a:uFillTx/>
                <a:latin typeface="DFKai-SB" panose="03000509000000000000" pitchFamily="65" charset="-120"/>
                <a:ea typeface="DFKai-SB" panose="03000509000000000000" pitchFamily="65" charset="-120"/>
                <a:cs typeface="+mn-cs"/>
              </a:rPr>
              <a:t>文化遺產</a:t>
            </a:r>
            <a:endParaRPr kumimoji="0" lang="zh-CN" altLang="en-US" sz="2800" b="1" i="0" u="none" strike="noStrike" kern="1200" cap="none" spc="0" normalizeH="0" baseline="0" noProof="0" dirty="0">
              <a:ln>
                <a:noFill/>
              </a:ln>
              <a:solidFill>
                <a:prstClr val="white"/>
              </a:solidFill>
              <a:effectLst/>
              <a:uLnTx/>
              <a:uFillTx/>
              <a:latin typeface="DFKai-SB" panose="03000509000000000000" pitchFamily="65" charset="-120"/>
              <a:ea typeface="DFKai-SB" panose="03000509000000000000" pitchFamily="65" charset="-120"/>
              <a:cs typeface="+mn-cs"/>
            </a:endParaRPr>
          </a:p>
        </p:txBody>
      </p:sp>
      <p:sp>
        <p:nvSpPr>
          <p:cNvPr id="12" name="Oval 6">
            <a:hlinkClick r:id="rId4"/>
            <a:extLst>
              <a:ext uri="{FF2B5EF4-FFF2-40B4-BE49-F238E27FC236}">
                <a16:creationId xmlns:a16="http://schemas.microsoft.com/office/drawing/2014/main" id="{CFE3906A-29CB-4B61-8E58-C00717EBAC0F}"/>
              </a:ext>
            </a:extLst>
          </p:cNvPr>
          <p:cNvSpPr/>
          <p:nvPr/>
        </p:nvSpPr>
        <p:spPr>
          <a:xfrm>
            <a:off x="4985884" y="3919566"/>
            <a:ext cx="1296000" cy="12960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t>按此觀看</a:t>
            </a:r>
            <a:endParaRPr lang="en-HK" sz="2400" b="1" dirty="0"/>
          </a:p>
        </p:txBody>
      </p:sp>
    </p:spTree>
    <p:extLst>
      <p:ext uri="{BB962C8B-B14F-4D97-AF65-F5344CB8AC3E}">
        <p14:creationId xmlns:p14="http://schemas.microsoft.com/office/powerpoint/2010/main" val="408389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F08EC7D0-D45C-4919-8082-1DA181710B73}"/>
              </a:ext>
            </a:extLst>
          </p:cNvPr>
          <p:cNvSpPr/>
          <p:nvPr/>
        </p:nvSpPr>
        <p:spPr>
          <a:xfrm>
            <a:off x="9180561" y="207007"/>
            <a:ext cx="2238375" cy="929717"/>
          </a:xfrm>
          <a:prstGeom prst="round2Same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t>資料二</a:t>
            </a:r>
            <a:endParaRPr lang="en-HK" sz="4800" b="1" dirty="0"/>
          </a:p>
        </p:txBody>
      </p:sp>
      <p:sp>
        <p:nvSpPr>
          <p:cNvPr id="4" name="Rectangle: Top Corners Rounded 3">
            <a:extLst>
              <a:ext uri="{FF2B5EF4-FFF2-40B4-BE49-F238E27FC236}">
                <a16:creationId xmlns:a16="http://schemas.microsoft.com/office/drawing/2014/main" id="{2A688D3D-9586-46B9-A0F9-89B89D2A9ACF}"/>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5" name="TextBox 4">
            <a:extLst>
              <a:ext uri="{FF2B5EF4-FFF2-40B4-BE49-F238E27FC236}">
                <a16:creationId xmlns:a16="http://schemas.microsoft.com/office/drawing/2014/main" id="{7A6F6030-50F6-43AB-A9FE-2C4037116B00}"/>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3</a:t>
            </a:r>
          </a:p>
        </p:txBody>
      </p:sp>
      <p:sp>
        <p:nvSpPr>
          <p:cNvPr id="11" name="矩形 10">
            <a:extLst>
              <a:ext uri="{FF2B5EF4-FFF2-40B4-BE49-F238E27FC236}">
                <a16:creationId xmlns:a16="http://schemas.microsoft.com/office/drawing/2014/main" id="{4827FE8B-81B9-42E7-941F-4A6330DCB335}"/>
              </a:ext>
            </a:extLst>
          </p:cNvPr>
          <p:cNvSpPr/>
          <p:nvPr/>
        </p:nvSpPr>
        <p:spPr>
          <a:xfrm>
            <a:off x="8656580" y="4649589"/>
            <a:ext cx="2916855" cy="1015663"/>
          </a:xfrm>
          <a:prstGeom prst="rect">
            <a:avLst/>
          </a:prstGeom>
        </p:spPr>
        <p:txBody>
          <a:bodyPr wrap="square">
            <a:noAutofit/>
          </a:bodyPr>
          <a:lstStyle/>
          <a:p>
            <a:r>
              <a:rPr lang="zh-TW" altLang="en-US" sz="1600" dirty="0"/>
              <a:t>中國文化研究院「通識</a:t>
            </a:r>
            <a:r>
              <a:rPr lang="en-US" altLang="zh-TW" sz="1600" dirty="0"/>
              <a:t>‧</a:t>
            </a:r>
            <a:r>
              <a:rPr lang="zh-TW" altLang="en-US" sz="1600" dirty="0"/>
              <a:t>中國」</a:t>
            </a:r>
            <a:r>
              <a:rPr lang="en-US" altLang="zh-TW" sz="1600" dirty="0"/>
              <a:t>〈</a:t>
            </a:r>
            <a:r>
              <a:rPr lang="zh-TW" altLang="en-US" sz="1600" dirty="0"/>
              <a:t>香港的文化遺產保育工作</a:t>
            </a:r>
            <a:r>
              <a:rPr lang="en-US" altLang="zh-TW" sz="1600" dirty="0"/>
              <a:t>〉</a:t>
            </a:r>
            <a:r>
              <a:rPr lang="zh-TW" altLang="en-US" sz="1600" dirty="0"/>
              <a:t>影片</a:t>
            </a:r>
            <a:endParaRPr lang="zh-HK" altLang="en-US" sz="1600" dirty="0"/>
          </a:p>
        </p:txBody>
      </p:sp>
      <p:pic>
        <p:nvPicPr>
          <p:cNvPr id="6" name="圖片 5">
            <a:extLst>
              <a:ext uri="{FF2B5EF4-FFF2-40B4-BE49-F238E27FC236}">
                <a16:creationId xmlns:a16="http://schemas.microsoft.com/office/drawing/2014/main" id="{EF0E169E-F17B-4F3E-B319-BB1BEDC29F9B}"/>
              </a:ext>
            </a:extLst>
          </p:cNvPr>
          <p:cNvPicPr>
            <a:picLocks noChangeAspect="1"/>
          </p:cNvPicPr>
          <p:nvPr/>
        </p:nvPicPr>
        <p:blipFill>
          <a:blip r:embed="rId2"/>
          <a:stretch>
            <a:fillRect/>
          </a:stretch>
        </p:blipFill>
        <p:spPr>
          <a:xfrm>
            <a:off x="9594161" y="3238414"/>
            <a:ext cx="1411175" cy="1411175"/>
          </a:xfrm>
          <a:prstGeom prst="rect">
            <a:avLst/>
          </a:prstGeom>
        </p:spPr>
      </p:pic>
      <p:pic>
        <p:nvPicPr>
          <p:cNvPr id="8" name="圖片 7">
            <a:extLst>
              <a:ext uri="{FF2B5EF4-FFF2-40B4-BE49-F238E27FC236}">
                <a16:creationId xmlns:a16="http://schemas.microsoft.com/office/drawing/2014/main" id="{3669447C-B01F-41BB-845E-72C9CB6475C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2938" y="1157141"/>
            <a:ext cx="7831375" cy="3851275"/>
          </a:xfrm>
          <a:prstGeom prst="rect">
            <a:avLst/>
          </a:prstGeom>
        </p:spPr>
      </p:pic>
      <p:sp>
        <p:nvSpPr>
          <p:cNvPr id="10" name="Oval 6">
            <a:hlinkClick r:id="rId4"/>
            <a:extLst>
              <a:ext uri="{FF2B5EF4-FFF2-40B4-BE49-F238E27FC236}">
                <a16:creationId xmlns:a16="http://schemas.microsoft.com/office/drawing/2014/main" id="{5202EF91-385A-45E8-BC4B-9AF2F28A3FA6}"/>
              </a:ext>
            </a:extLst>
          </p:cNvPr>
          <p:cNvSpPr/>
          <p:nvPr/>
        </p:nvSpPr>
        <p:spPr>
          <a:xfrm>
            <a:off x="6438167" y="4338200"/>
            <a:ext cx="1296000" cy="12960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t>按此觀看</a:t>
            </a:r>
            <a:endParaRPr lang="en-HK" sz="2400" b="1" dirty="0"/>
          </a:p>
        </p:txBody>
      </p:sp>
    </p:spTree>
    <p:extLst>
      <p:ext uri="{BB962C8B-B14F-4D97-AF65-F5344CB8AC3E}">
        <p14:creationId xmlns:p14="http://schemas.microsoft.com/office/powerpoint/2010/main" val="189271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BC7905F6-8839-4BE2-80ED-02AB8F93CDFF}"/>
              </a:ext>
            </a:extLst>
          </p:cNvPr>
          <p:cNvSpPr/>
          <p:nvPr/>
        </p:nvSpPr>
        <p:spPr>
          <a:xfrm>
            <a:off x="1696068" y="1834699"/>
            <a:ext cx="7807516" cy="1757164"/>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6600"/>
              </a:lnSpc>
            </a:pPr>
            <a:r>
              <a:rPr lang="zh-TW" altLang="en-US" sz="3600" dirty="0">
                <a:solidFill>
                  <a:srgbClr val="3F50A4"/>
                </a:solidFill>
                <a:latin typeface="Arial" panose="020B0604020202020204" pitchFamily="34" charset="0"/>
                <a:cs typeface="Arial" panose="020B0604020202020204" pitchFamily="34" charset="0"/>
              </a:rPr>
              <a:t>至今為止，香港有哪些文化遺產？</a:t>
            </a:r>
            <a:endParaRPr lang="en-US" altLang="zh-TW" sz="3600" dirty="0">
              <a:solidFill>
                <a:srgbClr val="3F50A4"/>
              </a:solidFill>
              <a:latin typeface="Arial" panose="020B0604020202020204" pitchFamily="34" charset="0"/>
              <a:cs typeface="Arial" panose="020B0604020202020204" pitchFamily="34" charset="0"/>
            </a:endParaRPr>
          </a:p>
          <a:p>
            <a:pPr algn="just">
              <a:lnSpc>
                <a:spcPts val="6600"/>
              </a:lnSpc>
            </a:pPr>
            <a:r>
              <a:rPr lang="zh-TW" altLang="en-US" sz="3600" dirty="0">
                <a:solidFill>
                  <a:srgbClr val="3F50A4"/>
                </a:solidFill>
                <a:latin typeface="Arial" panose="020B0604020202020204" pitchFamily="34" charset="0"/>
                <a:cs typeface="Arial" panose="020B0604020202020204" pitchFamily="34" charset="0"/>
              </a:rPr>
              <a:t>試列舉出來。</a:t>
            </a:r>
            <a:endParaRPr lang="en-HK" dirty="0">
              <a:noFill/>
            </a:endParaRPr>
          </a:p>
        </p:txBody>
      </p:sp>
      <p:sp>
        <p:nvSpPr>
          <p:cNvPr id="7" name="Oval 6">
            <a:extLst>
              <a:ext uri="{FF2B5EF4-FFF2-40B4-BE49-F238E27FC236}">
                <a16:creationId xmlns:a16="http://schemas.microsoft.com/office/drawing/2014/main" id="{14750632-C315-41E2-8AEB-275611769683}"/>
              </a:ext>
            </a:extLst>
          </p:cNvPr>
          <p:cNvSpPr/>
          <p:nvPr/>
        </p:nvSpPr>
        <p:spPr>
          <a:xfrm>
            <a:off x="6724195" y="2997060"/>
            <a:ext cx="2061882" cy="155236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t>完成</a:t>
            </a:r>
            <a:endParaRPr lang="en-HK" altLang="zh-TW" sz="2400" b="1" dirty="0"/>
          </a:p>
          <a:p>
            <a:pPr algn="ctr"/>
            <a:r>
              <a:rPr lang="zh-TW" altLang="en-US" sz="2400" b="1" dirty="0"/>
              <a:t>課堂活動工作紙</a:t>
            </a:r>
            <a:r>
              <a:rPr lang="en-HK" altLang="zh-TW" sz="2400" b="1" dirty="0"/>
              <a:t>3</a:t>
            </a:r>
            <a:endParaRPr lang="en-HK" sz="2400" b="1" dirty="0"/>
          </a:p>
        </p:txBody>
      </p:sp>
      <p:sp>
        <p:nvSpPr>
          <p:cNvPr id="8" name="Rectangle: Top Corners Rounded 7">
            <a:extLst>
              <a:ext uri="{FF2B5EF4-FFF2-40B4-BE49-F238E27FC236}">
                <a16:creationId xmlns:a16="http://schemas.microsoft.com/office/drawing/2014/main" id="{3A52B0B3-2D55-4B98-94F4-555FDF1AA741}"/>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10" name="TextBox 9">
            <a:extLst>
              <a:ext uri="{FF2B5EF4-FFF2-40B4-BE49-F238E27FC236}">
                <a16:creationId xmlns:a16="http://schemas.microsoft.com/office/drawing/2014/main" id="{0D342083-F693-4A48-81AE-5A3C2AE25490}"/>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3</a:t>
            </a:r>
          </a:p>
        </p:txBody>
      </p:sp>
    </p:spTree>
    <p:extLst>
      <p:ext uri="{BB962C8B-B14F-4D97-AF65-F5344CB8AC3E}">
        <p14:creationId xmlns:p14="http://schemas.microsoft.com/office/powerpoint/2010/main" val="272902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F74E481B-00AA-4990-96B9-C7E9D545C752}"/>
              </a:ext>
            </a:extLst>
          </p:cNvPr>
          <p:cNvSpPr/>
          <p:nvPr/>
        </p:nvSpPr>
        <p:spPr>
          <a:xfrm>
            <a:off x="2935946" y="525662"/>
            <a:ext cx="7131945" cy="923330"/>
          </a:xfrm>
          <a:prstGeom prst="rect">
            <a:avLst/>
          </a:prstGeom>
          <a:noFill/>
          <a:ln w="38100">
            <a:noFill/>
          </a:ln>
        </p:spPr>
        <p:txBody>
          <a:bodyPr wrap="square">
            <a:spAutoFit/>
          </a:bodyPr>
          <a:lstStyle/>
          <a:p>
            <a:pPr algn="ctr"/>
            <a:r>
              <a:rPr lang="zh-TW" altLang="en-US" sz="5400" b="1" dirty="0">
                <a:solidFill>
                  <a:schemeClr val="bg2">
                    <a:lumMod val="50000"/>
                  </a:schemeClr>
                </a:solidFill>
                <a:latin typeface="DFKai-SB" panose="03000509000000000000" pitchFamily="65" charset="-120"/>
                <a:ea typeface="DFKai-SB" panose="03000509000000000000" pitchFamily="65" charset="-120"/>
              </a:rPr>
              <a:t>香港</a:t>
            </a:r>
            <a:r>
              <a:rPr lang="zh-CN" altLang="en-US" sz="5400" b="1" dirty="0">
                <a:solidFill>
                  <a:schemeClr val="bg2">
                    <a:lumMod val="50000"/>
                  </a:schemeClr>
                </a:solidFill>
                <a:latin typeface="DFKai-SB" panose="03000509000000000000" pitchFamily="65" charset="-120"/>
                <a:ea typeface="DFKai-SB" panose="03000509000000000000" pitchFamily="65" charset="-120"/>
              </a:rPr>
              <a:t>的</a:t>
            </a:r>
            <a:r>
              <a:rPr lang="zh-TW" altLang="en-US" sz="5400" b="1" dirty="0">
                <a:solidFill>
                  <a:schemeClr val="bg2">
                    <a:lumMod val="50000"/>
                  </a:schemeClr>
                </a:solidFill>
                <a:latin typeface="DFKai-SB" panose="03000509000000000000" pitchFamily="65" charset="-120"/>
                <a:ea typeface="DFKai-SB" panose="03000509000000000000" pitchFamily="65" charset="-120"/>
              </a:rPr>
              <a:t>非物質文化遺產</a:t>
            </a:r>
          </a:p>
        </p:txBody>
      </p:sp>
      <p:sp>
        <p:nvSpPr>
          <p:cNvPr id="6" name="Oval 5">
            <a:extLst>
              <a:ext uri="{FF2B5EF4-FFF2-40B4-BE49-F238E27FC236}">
                <a16:creationId xmlns:a16="http://schemas.microsoft.com/office/drawing/2014/main" id="{AE703860-C63D-4BBA-A451-E4A403280A61}"/>
              </a:ext>
            </a:extLst>
          </p:cNvPr>
          <p:cNvSpPr/>
          <p:nvPr/>
        </p:nvSpPr>
        <p:spPr>
          <a:xfrm>
            <a:off x="678649" y="502206"/>
            <a:ext cx="1961461" cy="953760"/>
          </a:xfrm>
          <a:prstGeom prst="ellipse">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小知識</a:t>
            </a:r>
            <a:endParaRPr lang="en-HK" sz="2800" b="1" dirty="0"/>
          </a:p>
        </p:txBody>
      </p:sp>
      <p:sp>
        <p:nvSpPr>
          <p:cNvPr id="11" name="Rectangle 3">
            <a:extLst>
              <a:ext uri="{FF2B5EF4-FFF2-40B4-BE49-F238E27FC236}">
                <a16:creationId xmlns:a16="http://schemas.microsoft.com/office/drawing/2014/main" id="{2FEBE81D-5113-423A-A828-4A5DA12E3458}"/>
              </a:ext>
            </a:extLst>
          </p:cNvPr>
          <p:cNvSpPr/>
          <p:nvPr/>
        </p:nvSpPr>
        <p:spPr>
          <a:xfrm>
            <a:off x="430653" y="1948035"/>
            <a:ext cx="11450647" cy="2062103"/>
          </a:xfrm>
          <a:prstGeom prst="rect">
            <a:avLst/>
          </a:prstGeom>
          <a:solidFill>
            <a:schemeClr val="bg2">
              <a:lumMod val="20000"/>
              <a:lumOff val="80000"/>
            </a:schemeClr>
          </a:solidFill>
          <a:ln w="38100">
            <a:noFill/>
          </a:ln>
        </p:spPr>
        <p:txBody>
          <a:bodyPr wrap="square">
            <a:spAutoFit/>
          </a:bodyPr>
          <a:lstStyle/>
          <a:p>
            <a:r>
              <a:rPr lang="en-US" altLang="zh-TW" sz="3200" dirty="0">
                <a:solidFill>
                  <a:schemeClr val="bg2">
                    <a:lumMod val="50000"/>
                  </a:schemeClr>
                </a:solidFill>
                <a:latin typeface="Times New Roman" panose="02020603050405020304" pitchFamily="18" charset="0"/>
                <a:ea typeface="DFKai-SB" panose="03000509000000000000" pitchFamily="65" charset="-120"/>
                <a:cs typeface="Times New Roman" panose="02020603050405020304" pitchFamily="18" charset="0"/>
              </a:rPr>
              <a:t>2017</a:t>
            </a:r>
            <a:r>
              <a:rPr lang="zh-TW" altLang="en-US" sz="3200" dirty="0">
                <a:solidFill>
                  <a:schemeClr val="bg2">
                    <a:lumMod val="50000"/>
                  </a:schemeClr>
                </a:solidFill>
                <a:latin typeface="Times New Roman" panose="02020603050405020304" pitchFamily="18" charset="0"/>
                <a:ea typeface="DFKai-SB" panose="03000509000000000000" pitchFamily="65" charset="-120"/>
                <a:cs typeface="Times New Roman" panose="02020603050405020304" pitchFamily="18" charset="0"/>
              </a:rPr>
              <a:t>年</a:t>
            </a:r>
            <a:r>
              <a:rPr lang="zh-TW" altLang="en-US" sz="3200" dirty="0">
                <a:solidFill>
                  <a:schemeClr val="bg2">
                    <a:lumMod val="50000"/>
                  </a:schemeClr>
                </a:solidFill>
                <a:latin typeface="DFKai-SB" panose="03000509000000000000" pitchFamily="65" charset="-120"/>
                <a:ea typeface="DFKai-SB" panose="03000509000000000000" pitchFamily="65" charset="-120"/>
              </a:rPr>
              <a:t>康樂及文化事務署公布首份「香港非物質文化遺產代表作名錄」</a:t>
            </a:r>
            <a:r>
              <a:rPr lang="en-US" altLang="zh-TW" sz="3200" dirty="0">
                <a:solidFill>
                  <a:schemeClr val="bg2">
                    <a:lumMod val="50000"/>
                  </a:schemeClr>
                </a:solidFill>
                <a:latin typeface="DFKai-SB" panose="03000509000000000000" pitchFamily="65" charset="-120"/>
                <a:ea typeface="DFKai-SB" panose="03000509000000000000" pitchFamily="65" charset="-120"/>
              </a:rPr>
              <a:t>(</a:t>
            </a:r>
            <a:r>
              <a:rPr lang="zh-TW" altLang="en-US" sz="3200" dirty="0">
                <a:solidFill>
                  <a:schemeClr val="bg2">
                    <a:lumMod val="50000"/>
                  </a:schemeClr>
                </a:solidFill>
                <a:latin typeface="DFKai-SB" panose="03000509000000000000" pitchFamily="65" charset="-120"/>
                <a:ea typeface="DFKai-SB" panose="03000509000000000000" pitchFamily="65" charset="-120"/>
              </a:rPr>
              <a:t>代表作名錄</a:t>
            </a:r>
            <a:r>
              <a:rPr lang="en-US" altLang="zh-TW" sz="3200" dirty="0">
                <a:solidFill>
                  <a:schemeClr val="bg2">
                    <a:lumMod val="50000"/>
                  </a:schemeClr>
                </a:solidFill>
                <a:latin typeface="DFKai-SB" panose="03000509000000000000" pitchFamily="65" charset="-120"/>
                <a:ea typeface="DFKai-SB" panose="03000509000000000000" pitchFamily="65" charset="-120"/>
              </a:rPr>
              <a:t>)</a:t>
            </a:r>
            <a:r>
              <a:rPr lang="zh-TW" altLang="en-US" sz="3200" dirty="0">
                <a:solidFill>
                  <a:schemeClr val="bg2">
                    <a:lumMod val="50000"/>
                  </a:schemeClr>
                </a:solidFill>
                <a:latin typeface="DFKai-SB" panose="03000509000000000000" pitchFamily="65" charset="-120"/>
                <a:ea typeface="DFKai-SB" panose="03000509000000000000" pitchFamily="65" charset="-120"/>
              </a:rPr>
              <a:t>，涵蓋共二十個項目，為政府提供保護香港非物質文化遺產</a:t>
            </a:r>
            <a:r>
              <a:rPr lang="en-US" altLang="zh-TW" sz="3200" dirty="0">
                <a:solidFill>
                  <a:schemeClr val="bg2">
                    <a:lumMod val="50000"/>
                  </a:schemeClr>
                </a:solidFill>
                <a:latin typeface="DFKai-SB" panose="03000509000000000000" pitchFamily="65" charset="-120"/>
                <a:ea typeface="DFKai-SB" panose="03000509000000000000" pitchFamily="65" charset="-120"/>
              </a:rPr>
              <a:t>(</a:t>
            </a:r>
            <a:r>
              <a:rPr lang="zh-TW" altLang="en-US" sz="3200" dirty="0">
                <a:solidFill>
                  <a:schemeClr val="bg2">
                    <a:lumMod val="50000"/>
                  </a:schemeClr>
                </a:solidFill>
                <a:latin typeface="DFKai-SB" panose="03000509000000000000" pitchFamily="65" charset="-120"/>
                <a:ea typeface="DFKai-SB" panose="03000509000000000000" pitchFamily="65" charset="-120"/>
              </a:rPr>
              <a:t>非遺</a:t>
            </a:r>
            <a:r>
              <a:rPr lang="en-US" altLang="zh-TW" sz="3200" dirty="0">
                <a:solidFill>
                  <a:schemeClr val="bg2">
                    <a:lumMod val="50000"/>
                  </a:schemeClr>
                </a:solidFill>
                <a:latin typeface="DFKai-SB" panose="03000509000000000000" pitchFamily="65" charset="-120"/>
                <a:ea typeface="DFKai-SB" panose="03000509000000000000" pitchFamily="65" charset="-120"/>
              </a:rPr>
              <a:t>)</a:t>
            </a:r>
            <a:r>
              <a:rPr lang="zh-TW" altLang="en-US" sz="3200" dirty="0">
                <a:solidFill>
                  <a:schemeClr val="bg2">
                    <a:lumMod val="50000"/>
                  </a:schemeClr>
                </a:solidFill>
                <a:latin typeface="DFKai-SB" panose="03000509000000000000" pitchFamily="65" charset="-120"/>
                <a:ea typeface="DFKai-SB" panose="03000509000000000000" pitchFamily="65" charset="-120"/>
              </a:rPr>
              <a:t>，在分配資源和採取保護措施時訂立緩急先後次序。</a:t>
            </a:r>
            <a:endParaRPr lang="en-US" altLang="zh-TW" sz="3200" dirty="0">
              <a:solidFill>
                <a:schemeClr val="bg2">
                  <a:lumMod val="50000"/>
                </a:schemeClr>
              </a:solidFill>
              <a:latin typeface="DFKai-SB" panose="03000509000000000000" pitchFamily="65" charset="-120"/>
              <a:ea typeface="DFKai-SB" panose="03000509000000000000" pitchFamily="65" charset="-120"/>
            </a:endParaRPr>
          </a:p>
        </p:txBody>
      </p:sp>
      <p:sp>
        <p:nvSpPr>
          <p:cNvPr id="12" name="Rectangle 4">
            <a:extLst>
              <a:ext uri="{FF2B5EF4-FFF2-40B4-BE49-F238E27FC236}">
                <a16:creationId xmlns:a16="http://schemas.microsoft.com/office/drawing/2014/main" id="{0EA1CDA1-DA5B-4419-9BF5-AFB876657A6C}"/>
              </a:ext>
            </a:extLst>
          </p:cNvPr>
          <p:cNvSpPr/>
          <p:nvPr/>
        </p:nvSpPr>
        <p:spPr>
          <a:xfrm>
            <a:off x="6677328" y="6018924"/>
            <a:ext cx="5389166" cy="349135"/>
          </a:xfrm>
          <a:prstGeom prst="rect">
            <a:avLst/>
          </a:prstGeom>
        </p:spPr>
        <p:txBody>
          <a:bodyPr wrap="square">
            <a:noAutofit/>
          </a:bodyPr>
          <a:lstStyle/>
          <a:p>
            <a:r>
              <a:rPr lang="zh-TW" altLang="en-US" sz="16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資料來源：康樂及文化事務署「非物質文化遺產辦事處」</a:t>
            </a:r>
            <a:endParaRPr lang="en-US" sz="16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14" name="Picture 8">
            <a:extLst>
              <a:ext uri="{FF2B5EF4-FFF2-40B4-BE49-F238E27FC236}">
                <a16:creationId xmlns:a16="http://schemas.microsoft.com/office/drawing/2014/main" id="{F1DA2C3B-D6DB-4793-AA5B-1EF6254A26D2}"/>
              </a:ext>
            </a:extLst>
          </p:cNvPr>
          <p:cNvPicPr>
            <a:picLocks noChangeAspect="1"/>
          </p:cNvPicPr>
          <p:nvPr/>
        </p:nvPicPr>
        <p:blipFill>
          <a:blip r:embed="rId3"/>
          <a:stretch>
            <a:fillRect/>
          </a:stretch>
        </p:blipFill>
        <p:spPr>
          <a:xfrm>
            <a:off x="4483722" y="4456968"/>
            <a:ext cx="3081145" cy="1192269"/>
          </a:xfrm>
          <a:prstGeom prst="rect">
            <a:avLst/>
          </a:prstGeom>
        </p:spPr>
      </p:pic>
      <p:pic>
        <p:nvPicPr>
          <p:cNvPr id="2" name="圖片 1">
            <a:extLst>
              <a:ext uri="{FF2B5EF4-FFF2-40B4-BE49-F238E27FC236}">
                <a16:creationId xmlns:a16="http://schemas.microsoft.com/office/drawing/2014/main" id="{A1232AD6-8FC9-4701-AE72-E95AC7AA0691}"/>
              </a:ext>
            </a:extLst>
          </p:cNvPr>
          <p:cNvPicPr>
            <a:picLocks noChangeAspect="1"/>
          </p:cNvPicPr>
          <p:nvPr/>
        </p:nvPicPr>
        <p:blipFill>
          <a:blip r:embed="rId4"/>
          <a:stretch>
            <a:fillRect/>
          </a:stretch>
        </p:blipFill>
        <p:spPr>
          <a:xfrm>
            <a:off x="7821339" y="4474154"/>
            <a:ext cx="1456731" cy="1456731"/>
          </a:xfrm>
          <a:prstGeom prst="rect">
            <a:avLst/>
          </a:prstGeom>
        </p:spPr>
      </p:pic>
      <p:sp>
        <p:nvSpPr>
          <p:cNvPr id="17" name="Oval 6">
            <a:hlinkClick r:id="rId5"/>
            <a:extLst>
              <a:ext uri="{FF2B5EF4-FFF2-40B4-BE49-F238E27FC236}">
                <a16:creationId xmlns:a16="http://schemas.microsoft.com/office/drawing/2014/main" id="{EED4835F-DFB9-4E08-9E46-34F26F2D3221}"/>
              </a:ext>
            </a:extLst>
          </p:cNvPr>
          <p:cNvSpPr/>
          <p:nvPr/>
        </p:nvSpPr>
        <p:spPr>
          <a:xfrm>
            <a:off x="2640110" y="4474154"/>
            <a:ext cx="1296000" cy="12960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t>按此觀看</a:t>
            </a:r>
            <a:endParaRPr lang="en-HK" sz="2400" b="1" dirty="0"/>
          </a:p>
        </p:txBody>
      </p:sp>
    </p:spTree>
    <p:extLst>
      <p:ext uri="{BB962C8B-B14F-4D97-AF65-F5344CB8AC3E}">
        <p14:creationId xmlns:p14="http://schemas.microsoft.com/office/powerpoint/2010/main" val="2767357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灯片编号占位符 1">
            <a:extLst>
              <a:ext uri="{FF2B5EF4-FFF2-40B4-BE49-F238E27FC236}">
                <a16:creationId xmlns:a16="http://schemas.microsoft.com/office/drawing/2014/main" id="{11D9871E-1E00-447C-9E65-B11DF77B6606}"/>
              </a:ext>
            </a:extLst>
          </p:cNvPr>
          <p:cNvSpPr>
            <a:spLocks noGrp="1"/>
          </p:cNvSpPr>
          <p:nvPr>
            <p:ph type="sldNum" sz="quarter" idx="12"/>
          </p:nvPr>
        </p:nvSpPr>
        <p:spPr>
          <a:xfrm>
            <a:off x="11529752" y="6390367"/>
            <a:ext cx="437804"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7DC5E8F-1EB0-4121-BBB8-2E098CAE7BA1}" type="slidenum">
              <a:rPr kumimoji="0" lang="en-US" altLang="zh-CN" sz="1600" b="0" i="0" u="none" strike="noStrike" kern="1200" cap="none" spc="0" normalizeH="0" baseline="0" noProof="0" smtClean="0">
                <a:ln>
                  <a:noFill/>
                </a:ln>
                <a:solidFill>
                  <a:schemeClr val="bg1"/>
                </a:solidFill>
                <a:effectLst/>
                <a:uLnTx/>
                <a:uFillTx/>
                <a:latin typeface="Times New Roman" panose="02020603050405020304" pitchFamily="18" charset="0"/>
                <a:ea typeface="標楷體"/>
                <a:cs typeface="Times New Roman" panose="02020603050405020304" pitchFamily="18" charset="0"/>
              </a:rPr>
              <a:pPr marL="0" marR="0" lvl="0" indent="0" algn="r" defTabSz="914400" rtl="0" eaLnBrk="1" fontAlgn="auto" latinLnBrk="0" hangingPunct="1">
                <a:lnSpc>
                  <a:spcPct val="100000"/>
                </a:lnSpc>
                <a:spcBef>
                  <a:spcPts val="0"/>
                </a:spcBef>
                <a:spcAft>
                  <a:spcPts val="600"/>
                </a:spcAft>
                <a:buClrTx/>
                <a:buSzTx/>
                <a:buFontTx/>
                <a:buNone/>
                <a:tabLst/>
                <a:defRPr/>
              </a:pPr>
              <a:t>28</a:t>
            </a:fld>
            <a:endParaRPr kumimoji="0" lang="en-US" altLang="zh-CN" sz="1600" b="0" i="0" u="none" strike="noStrike" kern="1200" cap="none" spc="0" normalizeH="0" baseline="0" noProof="0" dirty="0">
              <a:ln>
                <a:noFill/>
              </a:ln>
              <a:solidFill>
                <a:schemeClr val="bg1"/>
              </a:solidFill>
              <a:effectLst/>
              <a:uLnTx/>
              <a:uFillTx/>
              <a:latin typeface="Times New Roman" panose="02020603050405020304" pitchFamily="18" charset="0"/>
              <a:ea typeface="標楷體"/>
              <a:cs typeface="Times New Roman" panose="02020603050405020304" pitchFamily="18" charset="0"/>
            </a:endParaRPr>
          </a:p>
        </p:txBody>
      </p:sp>
      <p:sp>
        <p:nvSpPr>
          <p:cNvPr id="4" name="Rectangle 3"/>
          <p:cNvSpPr/>
          <p:nvPr/>
        </p:nvSpPr>
        <p:spPr>
          <a:xfrm>
            <a:off x="1016829" y="5450123"/>
            <a:ext cx="3328508" cy="1087835"/>
          </a:xfrm>
          <a:prstGeom prst="rect">
            <a:avLst/>
          </a:prstGeom>
        </p:spPr>
        <p:txBody>
          <a:bodyPr wrap="square">
            <a:noAutofit/>
          </a:bodyPr>
          <a:lstStyle/>
          <a:p>
            <a:pPr lvl="0">
              <a:defRPr/>
            </a:pPr>
            <a:r>
              <a:rPr lang="zh-TW" altLang="en-US" sz="1600" dirty="0">
                <a:solidFill>
                  <a:srgbClr val="000000"/>
                </a:solidFill>
                <a:latin typeface="DFKai-SB" panose="03000509000000000000" pitchFamily="65" charset="-120"/>
                <a:ea typeface="DFKai-SB" panose="03000509000000000000" pitchFamily="65" charset="-120"/>
              </a:rPr>
              <a:t>資料來源：</a:t>
            </a:r>
            <a:endParaRPr lang="en-US" altLang="zh-TW" sz="1600" dirty="0">
              <a:solidFill>
                <a:srgbClr val="000000"/>
              </a:solidFill>
              <a:latin typeface="DFKai-SB" panose="03000509000000000000" pitchFamily="65" charset="-120"/>
              <a:ea typeface="DFKai-SB" panose="03000509000000000000" pitchFamily="65" charset="-120"/>
            </a:endParaRPr>
          </a:p>
          <a:p>
            <a:pPr lvl="0">
              <a:defRPr/>
            </a:pPr>
            <a:r>
              <a:rPr lang="zh-TW" altLang="en-US" sz="16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聯合國教科文組織</a:t>
            </a:r>
            <a:r>
              <a:rPr lang="en-US" altLang="zh-TW" sz="16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16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世界遺產名錄</a:t>
            </a:r>
            <a:r>
              <a:rPr lang="en-US" altLang="zh-TW" sz="16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a:t>
            </a:r>
          </a:p>
          <a:p>
            <a:pPr lvl="0">
              <a:defRPr/>
            </a:pPr>
            <a:r>
              <a:rPr lang="zh-TW" altLang="en-US" sz="16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中國文化研究院「通識</a:t>
            </a:r>
            <a:r>
              <a:rPr lang="en-US" altLang="zh-TW" sz="16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16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中國」</a:t>
            </a:r>
            <a:r>
              <a:rPr lang="en-US" altLang="zh-TW" sz="16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16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非物質文化遺產</a:t>
            </a:r>
            <a:r>
              <a:rPr lang="en-US" altLang="zh-TW" sz="16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a:t>
            </a:r>
            <a:endParaRPr lang="en-GB" altLang="zh-HK" sz="16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25" name="Rectangle: Top Corners Rounded 9">
            <a:extLst>
              <a:ext uri="{FF2B5EF4-FFF2-40B4-BE49-F238E27FC236}">
                <a16:creationId xmlns:a16="http://schemas.microsoft.com/office/drawing/2014/main" id="{7342E0D0-4605-42A0-8278-06BA2BEE087C}"/>
              </a:ext>
            </a:extLst>
          </p:cNvPr>
          <p:cNvSpPr/>
          <p:nvPr/>
        </p:nvSpPr>
        <p:spPr>
          <a:xfrm>
            <a:off x="679075" y="388100"/>
            <a:ext cx="1575547" cy="929717"/>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t>小結</a:t>
            </a:r>
            <a:endParaRPr lang="en-HK" sz="4800" b="1" dirty="0"/>
          </a:p>
        </p:txBody>
      </p:sp>
      <p:pic>
        <p:nvPicPr>
          <p:cNvPr id="26" name="Picture 7">
            <a:extLst>
              <a:ext uri="{FF2B5EF4-FFF2-40B4-BE49-F238E27FC236}">
                <a16:creationId xmlns:a16="http://schemas.microsoft.com/office/drawing/2014/main" id="{A0E2CF3E-A63A-46B5-B26E-04405782B09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24467" y="622959"/>
            <a:ext cx="717026" cy="717026"/>
          </a:xfrm>
          <a:prstGeom prst="rect">
            <a:avLst/>
          </a:prstGeom>
        </p:spPr>
      </p:pic>
      <p:sp>
        <p:nvSpPr>
          <p:cNvPr id="24" name="Rectangle: Rounded Corners 8">
            <a:extLst>
              <a:ext uri="{FF2B5EF4-FFF2-40B4-BE49-F238E27FC236}">
                <a16:creationId xmlns:a16="http://schemas.microsoft.com/office/drawing/2014/main" id="{4CFFAF18-656D-4248-9BEF-7EA3863B8E13}"/>
              </a:ext>
            </a:extLst>
          </p:cNvPr>
          <p:cNvSpPr/>
          <p:nvPr/>
        </p:nvSpPr>
        <p:spPr>
          <a:xfrm>
            <a:off x="165181" y="1268361"/>
            <a:ext cx="11922597" cy="2501678"/>
          </a:xfrm>
          <a:prstGeom prst="roundRect">
            <a:avLst/>
          </a:prstGeom>
          <a:solidFill>
            <a:srgbClr val="FC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4000"/>
              </a:lnSpc>
            </a:pPr>
            <a:r>
              <a:rPr lang="zh-TW" altLang="en-US" sz="3200" b="1" dirty="0">
                <a:solidFill>
                  <a:schemeClr val="accent1">
                    <a:lumMod val="75000"/>
                  </a:schemeClr>
                </a:solidFill>
                <a:latin typeface="DFKai-SB" panose="03000509000000000000" pitchFamily="65" charset="-120"/>
                <a:ea typeface="DFKai-SB" panose="03000509000000000000" pitchFamily="65" charset="-120"/>
                <a:cs typeface="Arial" panose="020B0604020202020204" pitchFamily="34" charset="0"/>
              </a:rPr>
              <a:t>香港的文化遺產</a:t>
            </a:r>
          </a:p>
          <a:p>
            <a:pPr algn="just">
              <a:lnSpc>
                <a:spcPts val="3000"/>
              </a:lnSpc>
            </a:pPr>
            <a:r>
              <a:rPr lang="zh-TW" altLang="en-US" sz="2000" dirty="0">
                <a:solidFill>
                  <a:schemeClr val="accent1">
                    <a:lumMod val="75000"/>
                  </a:schemeClr>
                </a:solidFill>
                <a:latin typeface="DFKai-SB" panose="03000509000000000000" pitchFamily="65" charset="-120"/>
                <a:ea typeface="DFKai-SB" panose="03000509000000000000" pitchFamily="65" charset="-120"/>
                <a:cs typeface="Arial" panose="020B0604020202020204" pitchFamily="34" charset="0"/>
              </a:rPr>
              <a:t>國家於</a:t>
            </a:r>
            <a:r>
              <a:rPr lang="en-US" altLang="zh-TW" sz="2000" dirty="0">
                <a:solidFill>
                  <a:schemeClr val="accent1">
                    <a:lumMod val="75000"/>
                  </a:schemeClr>
                </a:solidFill>
                <a:latin typeface="DFKai-SB" panose="03000509000000000000" pitchFamily="65" charset="-120"/>
                <a:ea typeface="DFKai-SB" panose="03000509000000000000" pitchFamily="65" charset="-120"/>
                <a:cs typeface="Arial" panose="020B0604020202020204" pitchFamily="34" charset="0"/>
              </a:rPr>
              <a:t>2004</a:t>
            </a:r>
            <a:r>
              <a:rPr lang="zh-TW" altLang="en-US" sz="2000" dirty="0">
                <a:solidFill>
                  <a:schemeClr val="accent1">
                    <a:lumMod val="75000"/>
                  </a:schemeClr>
                </a:solidFill>
                <a:latin typeface="DFKai-SB" panose="03000509000000000000" pitchFamily="65" charset="-120"/>
                <a:ea typeface="DFKai-SB" panose="03000509000000000000" pitchFamily="65" charset="-120"/>
                <a:cs typeface="Arial" panose="020B0604020202020204" pitchFamily="34" charset="0"/>
              </a:rPr>
              <a:t>年認可</a:t>
            </a:r>
            <a:r>
              <a:rPr lang="en-US" altLang="zh-TW" sz="2000" dirty="0">
                <a:solidFill>
                  <a:schemeClr val="accent1">
                    <a:lumMod val="75000"/>
                  </a:schemeClr>
                </a:solidFill>
                <a:latin typeface="DFKai-SB" panose="03000509000000000000" pitchFamily="65" charset="-120"/>
                <a:ea typeface="DFKai-SB" panose="03000509000000000000" pitchFamily="65" charset="-120"/>
                <a:cs typeface="Arial" panose="020B0604020202020204" pitchFamily="34" charset="0"/>
              </a:rPr>
              <a:t>《</a:t>
            </a:r>
            <a:r>
              <a:rPr lang="zh-TW" altLang="en-US" sz="2000" dirty="0">
                <a:solidFill>
                  <a:schemeClr val="accent1">
                    <a:lumMod val="75000"/>
                  </a:schemeClr>
                </a:solidFill>
                <a:latin typeface="DFKai-SB" panose="03000509000000000000" pitchFamily="65" charset="-120"/>
                <a:ea typeface="DFKai-SB" panose="03000509000000000000" pitchFamily="65" charset="-120"/>
                <a:cs typeface="Arial" panose="020B0604020202020204" pitchFamily="34" charset="0"/>
              </a:rPr>
              <a:t>公約</a:t>
            </a:r>
            <a:r>
              <a:rPr lang="en-US" altLang="zh-TW" sz="2000" dirty="0">
                <a:solidFill>
                  <a:schemeClr val="accent1">
                    <a:lumMod val="75000"/>
                  </a:schemeClr>
                </a:solidFill>
                <a:latin typeface="DFKai-SB" panose="03000509000000000000" pitchFamily="65" charset="-120"/>
                <a:ea typeface="DFKai-SB" panose="03000509000000000000" pitchFamily="65" charset="-120"/>
                <a:cs typeface="Arial" panose="020B0604020202020204" pitchFamily="34" charset="0"/>
              </a:rPr>
              <a:t>》</a:t>
            </a:r>
            <a:r>
              <a:rPr lang="zh-TW" altLang="en-US" sz="2000" dirty="0">
                <a:solidFill>
                  <a:schemeClr val="accent1">
                    <a:lumMod val="75000"/>
                  </a:schemeClr>
                </a:solidFill>
                <a:latin typeface="DFKai-SB" panose="03000509000000000000" pitchFamily="65" charset="-120"/>
                <a:ea typeface="DFKai-SB" panose="03000509000000000000" pitchFamily="65" charset="-120"/>
                <a:cs typeface="Arial" panose="020B0604020202020204" pitchFamily="34" charset="0"/>
              </a:rPr>
              <a:t>。香港特別行政區政府</a:t>
            </a:r>
            <a:r>
              <a:rPr lang="en-US" altLang="zh-TW" sz="2000" dirty="0">
                <a:solidFill>
                  <a:schemeClr val="accent1">
                    <a:lumMod val="75000"/>
                  </a:schemeClr>
                </a:solidFill>
                <a:latin typeface="DFKai-SB" panose="03000509000000000000" pitchFamily="65" charset="-120"/>
                <a:ea typeface="DFKai-SB" panose="03000509000000000000" pitchFamily="65" charset="-120"/>
                <a:cs typeface="Arial" panose="020B0604020202020204" pitchFamily="34" charset="0"/>
              </a:rPr>
              <a:t>(</a:t>
            </a:r>
            <a:r>
              <a:rPr lang="zh-TW" altLang="en-US" sz="2000" dirty="0">
                <a:solidFill>
                  <a:schemeClr val="accent1">
                    <a:lumMod val="75000"/>
                  </a:schemeClr>
                </a:solidFill>
                <a:latin typeface="DFKai-SB" panose="03000509000000000000" pitchFamily="65" charset="-120"/>
                <a:ea typeface="DFKai-SB" panose="03000509000000000000" pitchFamily="65" charset="-120"/>
                <a:cs typeface="Arial" panose="020B0604020202020204" pitchFamily="34" charset="0"/>
              </a:rPr>
              <a:t>特區政府</a:t>
            </a:r>
            <a:r>
              <a:rPr lang="en-US" altLang="zh-TW" sz="2000" dirty="0">
                <a:solidFill>
                  <a:schemeClr val="accent1">
                    <a:lumMod val="75000"/>
                  </a:schemeClr>
                </a:solidFill>
                <a:latin typeface="DFKai-SB" panose="03000509000000000000" pitchFamily="65" charset="-120"/>
                <a:ea typeface="DFKai-SB" panose="03000509000000000000" pitchFamily="65" charset="-120"/>
                <a:cs typeface="Arial" panose="020B0604020202020204" pitchFamily="34" charset="0"/>
              </a:rPr>
              <a:t>)</a:t>
            </a:r>
            <a:r>
              <a:rPr lang="zh-TW" altLang="en-US" sz="2000" dirty="0">
                <a:solidFill>
                  <a:schemeClr val="accent1">
                    <a:lumMod val="75000"/>
                  </a:schemeClr>
                </a:solidFill>
                <a:latin typeface="DFKai-SB" panose="03000509000000000000" pitchFamily="65" charset="-120"/>
                <a:ea typeface="DFKai-SB" panose="03000509000000000000" pitchFamily="65" charset="-120"/>
                <a:cs typeface="Arial" panose="020B0604020202020204" pitchFamily="34" charset="0"/>
              </a:rPr>
              <a:t>同意</a:t>
            </a:r>
            <a:r>
              <a:rPr lang="en-US" altLang="zh-TW" sz="2000" dirty="0">
                <a:solidFill>
                  <a:schemeClr val="accent1">
                    <a:lumMod val="75000"/>
                  </a:schemeClr>
                </a:solidFill>
                <a:latin typeface="DFKai-SB" panose="03000509000000000000" pitchFamily="65" charset="-120"/>
                <a:ea typeface="DFKai-SB" panose="03000509000000000000" pitchFamily="65" charset="-120"/>
                <a:cs typeface="Arial" panose="020B0604020202020204" pitchFamily="34" charset="0"/>
              </a:rPr>
              <a:t>《</a:t>
            </a:r>
            <a:r>
              <a:rPr lang="zh-TW" altLang="en-US" sz="2000" dirty="0">
                <a:solidFill>
                  <a:schemeClr val="accent1">
                    <a:lumMod val="75000"/>
                  </a:schemeClr>
                </a:solidFill>
                <a:latin typeface="DFKai-SB" panose="03000509000000000000" pitchFamily="65" charset="-120"/>
                <a:ea typeface="DFKai-SB" panose="03000509000000000000" pitchFamily="65" charset="-120"/>
                <a:cs typeface="Arial" panose="020B0604020202020204" pitchFamily="34" charset="0"/>
              </a:rPr>
              <a:t>公約</a:t>
            </a:r>
            <a:r>
              <a:rPr lang="en-US" altLang="zh-TW" sz="2000" dirty="0">
                <a:solidFill>
                  <a:schemeClr val="accent1">
                    <a:lumMod val="75000"/>
                  </a:schemeClr>
                </a:solidFill>
                <a:latin typeface="DFKai-SB" panose="03000509000000000000" pitchFamily="65" charset="-120"/>
                <a:ea typeface="DFKai-SB" panose="03000509000000000000" pitchFamily="65" charset="-120"/>
                <a:cs typeface="Arial" panose="020B0604020202020204" pitchFamily="34" charset="0"/>
              </a:rPr>
              <a:t>》</a:t>
            </a:r>
            <a:r>
              <a:rPr lang="zh-TW" altLang="en-US" sz="2000" dirty="0">
                <a:solidFill>
                  <a:schemeClr val="accent1">
                    <a:lumMod val="75000"/>
                  </a:schemeClr>
                </a:solidFill>
                <a:latin typeface="DFKai-SB" panose="03000509000000000000" pitchFamily="65" charset="-120"/>
                <a:ea typeface="DFKai-SB" panose="03000509000000000000" pitchFamily="65" charset="-120"/>
                <a:cs typeface="Arial" panose="020B0604020202020204" pitchFamily="34" charset="0"/>
              </a:rPr>
              <a:t>應適用於香港，由</a:t>
            </a:r>
            <a:r>
              <a:rPr lang="en-US" altLang="zh-TW" sz="2000" dirty="0">
                <a:solidFill>
                  <a:schemeClr val="accent1">
                    <a:lumMod val="75000"/>
                  </a:schemeClr>
                </a:solidFill>
                <a:latin typeface="DFKai-SB" panose="03000509000000000000" pitchFamily="65" charset="-120"/>
                <a:ea typeface="DFKai-SB" panose="03000509000000000000" pitchFamily="65" charset="-120"/>
                <a:cs typeface="Arial" panose="020B0604020202020204" pitchFamily="34" charset="0"/>
              </a:rPr>
              <a:t>2004</a:t>
            </a:r>
            <a:r>
              <a:rPr lang="zh-TW" altLang="en-US" sz="2000" dirty="0">
                <a:solidFill>
                  <a:schemeClr val="accent1">
                    <a:lumMod val="75000"/>
                  </a:schemeClr>
                </a:solidFill>
                <a:latin typeface="DFKai-SB" panose="03000509000000000000" pitchFamily="65" charset="-120"/>
                <a:ea typeface="DFKai-SB" panose="03000509000000000000" pitchFamily="65" charset="-120"/>
                <a:cs typeface="Arial" panose="020B0604020202020204" pitchFamily="34" charset="0"/>
              </a:rPr>
              <a:t>年</a:t>
            </a:r>
            <a:r>
              <a:rPr lang="en-US" altLang="zh-TW" sz="2000" dirty="0">
                <a:solidFill>
                  <a:schemeClr val="accent1">
                    <a:lumMod val="75000"/>
                  </a:schemeClr>
                </a:solidFill>
                <a:latin typeface="DFKai-SB" panose="03000509000000000000" pitchFamily="65" charset="-120"/>
                <a:ea typeface="DFKai-SB" panose="03000509000000000000" pitchFamily="65" charset="-120"/>
                <a:cs typeface="Arial" panose="020B0604020202020204" pitchFamily="34" charset="0"/>
              </a:rPr>
              <a:t>12</a:t>
            </a:r>
            <a:r>
              <a:rPr lang="zh-TW" altLang="en-US" sz="2000" dirty="0">
                <a:solidFill>
                  <a:schemeClr val="accent1">
                    <a:lumMod val="75000"/>
                  </a:schemeClr>
                </a:solidFill>
                <a:latin typeface="DFKai-SB" panose="03000509000000000000" pitchFamily="65" charset="-120"/>
                <a:ea typeface="DFKai-SB" panose="03000509000000000000" pitchFamily="65" charset="-120"/>
                <a:cs typeface="Arial" panose="020B0604020202020204" pitchFamily="34" charset="0"/>
              </a:rPr>
              <a:t>月起生效。隨著</a:t>
            </a:r>
            <a:r>
              <a:rPr lang="en-US" altLang="zh-TW" sz="2000" dirty="0">
                <a:solidFill>
                  <a:schemeClr val="accent1">
                    <a:lumMod val="75000"/>
                  </a:schemeClr>
                </a:solidFill>
                <a:latin typeface="DFKai-SB" panose="03000509000000000000" pitchFamily="65" charset="-120"/>
                <a:ea typeface="DFKai-SB" panose="03000509000000000000" pitchFamily="65" charset="-120"/>
                <a:cs typeface="Arial" panose="020B0604020202020204" pitchFamily="34" charset="0"/>
              </a:rPr>
              <a:t>《</a:t>
            </a:r>
            <a:r>
              <a:rPr lang="zh-TW" altLang="en-US" sz="2000" dirty="0">
                <a:solidFill>
                  <a:schemeClr val="accent1">
                    <a:lumMod val="75000"/>
                  </a:schemeClr>
                </a:solidFill>
                <a:latin typeface="DFKai-SB" panose="03000509000000000000" pitchFamily="65" charset="-120"/>
                <a:ea typeface="DFKai-SB" panose="03000509000000000000" pitchFamily="65" charset="-120"/>
                <a:cs typeface="Arial" panose="020B0604020202020204" pitchFamily="34" charset="0"/>
              </a:rPr>
              <a:t>公約</a:t>
            </a:r>
            <a:r>
              <a:rPr lang="en-US" altLang="zh-TW" sz="2000" dirty="0">
                <a:solidFill>
                  <a:schemeClr val="accent1">
                    <a:lumMod val="75000"/>
                  </a:schemeClr>
                </a:solidFill>
                <a:latin typeface="DFKai-SB" panose="03000509000000000000" pitchFamily="65" charset="-120"/>
                <a:ea typeface="DFKai-SB" panose="03000509000000000000" pitchFamily="65" charset="-120"/>
                <a:cs typeface="Arial" panose="020B0604020202020204" pitchFamily="34" charset="0"/>
              </a:rPr>
              <a:t>》</a:t>
            </a:r>
            <a:r>
              <a:rPr lang="zh-TW" altLang="en-US" sz="2000" dirty="0">
                <a:solidFill>
                  <a:schemeClr val="accent1">
                    <a:lumMod val="75000"/>
                  </a:schemeClr>
                </a:solidFill>
                <a:latin typeface="DFKai-SB" panose="03000509000000000000" pitchFamily="65" charset="-120"/>
                <a:ea typeface="DFKai-SB" panose="03000509000000000000" pitchFamily="65" charset="-120"/>
                <a:cs typeface="Arial" panose="020B0604020202020204" pitchFamily="34" charset="0"/>
              </a:rPr>
              <a:t>於</a:t>
            </a:r>
            <a:r>
              <a:rPr lang="en-US" altLang="zh-TW" sz="2000" dirty="0">
                <a:solidFill>
                  <a:schemeClr val="accent1">
                    <a:lumMod val="75000"/>
                  </a:schemeClr>
                </a:solidFill>
                <a:latin typeface="DFKai-SB" panose="03000509000000000000" pitchFamily="65" charset="-120"/>
                <a:ea typeface="DFKai-SB" panose="03000509000000000000" pitchFamily="65" charset="-120"/>
                <a:cs typeface="Arial" panose="020B0604020202020204" pitchFamily="34" charset="0"/>
              </a:rPr>
              <a:t>2006</a:t>
            </a:r>
            <a:r>
              <a:rPr lang="zh-TW" altLang="en-US" sz="2000" dirty="0">
                <a:solidFill>
                  <a:schemeClr val="accent1">
                    <a:lumMod val="75000"/>
                  </a:schemeClr>
                </a:solidFill>
                <a:latin typeface="DFKai-SB" panose="03000509000000000000" pitchFamily="65" charset="-120"/>
                <a:ea typeface="DFKai-SB" panose="03000509000000000000" pitchFamily="65" charset="-120"/>
                <a:cs typeface="Arial" panose="020B0604020202020204" pitchFamily="34" charset="0"/>
              </a:rPr>
              <a:t>年</a:t>
            </a:r>
            <a:r>
              <a:rPr lang="en-US" altLang="zh-TW" sz="2000" dirty="0">
                <a:solidFill>
                  <a:schemeClr val="accent1">
                    <a:lumMod val="75000"/>
                  </a:schemeClr>
                </a:solidFill>
                <a:latin typeface="DFKai-SB" panose="03000509000000000000" pitchFamily="65" charset="-120"/>
                <a:ea typeface="DFKai-SB" panose="03000509000000000000" pitchFamily="65" charset="-120"/>
                <a:cs typeface="Arial" panose="020B0604020202020204" pitchFamily="34" charset="0"/>
              </a:rPr>
              <a:t>4</a:t>
            </a:r>
            <a:r>
              <a:rPr lang="zh-TW" altLang="en-US" sz="2000" dirty="0">
                <a:solidFill>
                  <a:schemeClr val="accent1">
                    <a:lumMod val="75000"/>
                  </a:schemeClr>
                </a:solidFill>
                <a:latin typeface="DFKai-SB" panose="03000509000000000000" pitchFamily="65" charset="-120"/>
                <a:ea typeface="DFKai-SB" panose="03000509000000000000" pitchFamily="65" charset="-120"/>
                <a:cs typeface="Arial" panose="020B0604020202020204" pitchFamily="34" charset="0"/>
              </a:rPr>
              <a:t>月正式生效，特區政府於同年在康樂及文化事務署</a:t>
            </a:r>
            <a:r>
              <a:rPr lang="en-US" altLang="zh-TW" sz="2000" dirty="0">
                <a:solidFill>
                  <a:schemeClr val="accent1">
                    <a:lumMod val="75000"/>
                  </a:schemeClr>
                </a:solidFill>
                <a:latin typeface="DFKai-SB" panose="03000509000000000000" pitchFamily="65" charset="-120"/>
                <a:ea typeface="DFKai-SB" panose="03000509000000000000" pitchFamily="65" charset="-120"/>
                <a:cs typeface="Arial" panose="020B0604020202020204" pitchFamily="34" charset="0"/>
              </a:rPr>
              <a:t>(</a:t>
            </a:r>
            <a:r>
              <a:rPr lang="zh-TW" altLang="en-US" sz="2000" dirty="0">
                <a:solidFill>
                  <a:schemeClr val="accent1">
                    <a:lumMod val="75000"/>
                  </a:schemeClr>
                </a:solidFill>
                <a:latin typeface="DFKai-SB" panose="03000509000000000000" pitchFamily="65" charset="-120"/>
                <a:ea typeface="DFKai-SB" panose="03000509000000000000" pitchFamily="65" charset="-120"/>
                <a:cs typeface="Arial" panose="020B0604020202020204" pitchFamily="34" charset="0"/>
              </a:rPr>
              <a:t>康文署</a:t>
            </a:r>
            <a:r>
              <a:rPr lang="en-US" altLang="zh-TW" sz="2000" dirty="0">
                <a:solidFill>
                  <a:schemeClr val="accent1">
                    <a:lumMod val="75000"/>
                  </a:schemeClr>
                </a:solidFill>
                <a:latin typeface="DFKai-SB" panose="03000509000000000000" pitchFamily="65" charset="-120"/>
                <a:ea typeface="DFKai-SB" panose="03000509000000000000" pitchFamily="65" charset="-120"/>
                <a:cs typeface="Arial" panose="020B0604020202020204" pitchFamily="34" charset="0"/>
              </a:rPr>
              <a:t>)</a:t>
            </a:r>
            <a:r>
              <a:rPr lang="zh-TW" altLang="en-US" sz="2000" dirty="0">
                <a:solidFill>
                  <a:schemeClr val="accent1">
                    <a:lumMod val="75000"/>
                  </a:schemeClr>
                </a:solidFill>
                <a:latin typeface="DFKai-SB" panose="03000509000000000000" pitchFamily="65" charset="-120"/>
                <a:ea typeface="DFKai-SB" panose="03000509000000000000" pitchFamily="65" charset="-120"/>
                <a:cs typeface="Arial" panose="020B0604020202020204" pitchFamily="34" charset="0"/>
              </a:rPr>
              <a:t>香港文化博物館內設立了非物質文化遺產組，以執行</a:t>
            </a:r>
            <a:r>
              <a:rPr lang="en-US" altLang="zh-TW" sz="2000" dirty="0">
                <a:solidFill>
                  <a:schemeClr val="accent1">
                    <a:lumMod val="75000"/>
                  </a:schemeClr>
                </a:solidFill>
                <a:latin typeface="DFKai-SB" panose="03000509000000000000" pitchFamily="65" charset="-120"/>
                <a:ea typeface="DFKai-SB" panose="03000509000000000000" pitchFamily="65" charset="-120"/>
                <a:cs typeface="Arial" panose="020B0604020202020204" pitchFamily="34" charset="0"/>
              </a:rPr>
              <a:t>《</a:t>
            </a:r>
            <a:r>
              <a:rPr lang="zh-TW" altLang="en-US" sz="2000" dirty="0">
                <a:solidFill>
                  <a:schemeClr val="accent1">
                    <a:lumMod val="75000"/>
                  </a:schemeClr>
                </a:solidFill>
                <a:latin typeface="DFKai-SB" panose="03000509000000000000" pitchFamily="65" charset="-120"/>
                <a:ea typeface="DFKai-SB" panose="03000509000000000000" pitchFamily="65" charset="-120"/>
                <a:cs typeface="Arial" panose="020B0604020202020204" pitchFamily="34" charset="0"/>
              </a:rPr>
              <a:t>公約</a:t>
            </a:r>
            <a:r>
              <a:rPr lang="en-US" altLang="zh-TW" sz="2000" dirty="0">
                <a:solidFill>
                  <a:schemeClr val="accent1">
                    <a:lumMod val="75000"/>
                  </a:schemeClr>
                </a:solidFill>
                <a:latin typeface="DFKai-SB" panose="03000509000000000000" pitchFamily="65" charset="-120"/>
                <a:ea typeface="DFKai-SB" panose="03000509000000000000" pitchFamily="65" charset="-120"/>
                <a:cs typeface="Arial" panose="020B0604020202020204" pitchFamily="34" charset="0"/>
              </a:rPr>
              <a:t>》</a:t>
            </a:r>
            <a:r>
              <a:rPr lang="zh-TW" altLang="en-US" sz="2000" dirty="0">
                <a:solidFill>
                  <a:schemeClr val="accent1">
                    <a:lumMod val="75000"/>
                  </a:schemeClr>
                </a:solidFill>
                <a:latin typeface="DFKai-SB" panose="03000509000000000000" pitchFamily="65" charset="-120"/>
                <a:ea typeface="DFKai-SB" panose="03000509000000000000" pitchFamily="65" charset="-120"/>
                <a:cs typeface="Arial" panose="020B0604020202020204" pitchFamily="34" charset="0"/>
              </a:rPr>
              <a:t>要求的具體工作。</a:t>
            </a:r>
            <a:r>
              <a:rPr lang="en-US" altLang="zh-TW" sz="2000" dirty="0">
                <a:solidFill>
                  <a:schemeClr val="accent1">
                    <a:lumMod val="75000"/>
                  </a:schemeClr>
                </a:solidFill>
                <a:latin typeface="DFKai-SB" panose="03000509000000000000" pitchFamily="65" charset="-120"/>
                <a:ea typeface="DFKai-SB" panose="03000509000000000000" pitchFamily="65" charset="-120"/>
                <a:cs typeface="Arial" panose="020B0604020202020204" pitchFamily="34" charset="0"/>
              </a:rPr>
              <a:t>2015</a:t>
            </a:r>
            <a:r>
              <a:rPr lang="zh-TW" altLang="en-US" sz="2000" dirty="0">
                <a:solidFill>
                  <a:schemeClr val="accent1">
                    <a:lumMod val="75000"/>
                  </a:schemeClr>
                </a:solidFill>
                <a:latin typeface="DFKai-SB" panose="03000509000000000000" pitchFamily="65" charset="-120"/>
                <a:ea typeface="DFKai-SB" panose="03000509000000000000" pitchFamily="65" charset="-120"/>
                <a:cs typeface="Arial" panose="020B0604020202020204" pitchFamily="34" charset="0"/>
              </a:rPr>
              <a:t>年</a:t>
            </a:r>
            <a:r>
              <a:rPr lang="en-US" altLang="zh-TW" sz="2000" dirty="0">
                <a:solidFill>
                  <a:schemeClr val="accent1">
                    <a:lumMod val="75000"/>
                  </a:schemeClr>
                </a:solidFill>
                <a:latin typeface="DFKai-SB" panose="03000509000000000000" pitchFamily="65" charset="-120"/>
                <a:ea typeface="DFKai-SB" panose="03000509000000000000" pitchFamily="65" charset="-120"/>
                <a:cs typeface="Arial" panose="020B0604020202020204" pitchFamily="34" charset="0"/>
              </a:rPr>
              <a:t>5</a:t>
            </a:r>
            <a:r>
              <a:rPr lang="zh-TW" altLang="en-US" sz="2000" dirty="0">
                <a:solidFill>
                  <a:schemeClr val="accent1">
                    <a:lumMod val="75000"/>
                  </a:schemeClr>
                </a:solidFill>
                <a:latin typeface="DFKai-SB" panose="03000509000000000000" pitchFamily="65" charset="-120"/>
                <a:ea typeface="DFKai-SB" panose="03000509000000000000" pitchFamily="65" charset="-120"/>
                <a:cs typeface="Arial" panose="020B0604020202020204" pitchFamily="34" charset="0"/>
              </a:rPr>
              <a:t>月，康文署將非物質文化遺產組升格為非物質文化遺產辦事處，深化在確認、立檔、研究、保存、推廣和傳承非物質文化遺產等方面的工作。</a:t>
            </a:r>
          </a:p>
        </p:txBody>
      </p:sp>
      <p:grpSp>
        <p:nvGrpSpPr>
          <p:cNvPr id="3" name="群組 2">
            <a:extLst>
              <a:ext uri="{FF2B5EF4-FFF2-40B4-BE49-F238E27FC236}">
                <a16:creationId xmlns:a16="http://schemas.microsoft.com/office/drawing/2014/main" id="{8C0578B8-66DD-4E15-9EBF-C36FE2515B78}"/>
              </a:ext>
            </a:extLst>
          </p:cNvPr>
          <p:cNvGrpSpPr/>
          <p:nvPr/>
        </p:nvGrpSpPr>
        <p:grpSpPr>
          <a:xfrm>
            <a:off x="4584434" y="3429000"/>
            <a:ext cx="6412599" cy="3108959"/>
            <a:chOff x="2813823" y="3510523"/>
            <a:chExt cx="5548679" cy="2607108"/>
          </a:xfrm>
        </p:grpSpPr>
        <p:pic>
          <p:nvPicPr>
            <p:cNvPr id="2" name="圖片 1">
              <a:extLst>
                <a:ext uri="{FF2B5EF4-FFF2-40B4-BE49-F238E27FC236}">
                  <a16:creationId xmlns:a16="http://schemas.microsoft.com/office/drawing/2014/main" id="{9D5DAE7C-4BD4-40D5-A62B-AC70386D734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13823" y="3510523"/>
              <a:ext cx="2000051" cy="2607108"/>
            </a:xfrm>
            <a:prstGeom prst="rect">
              <a:avLst/>
            </a:prstGeom>
          </p:spPr>
        </p:pic>
        <p:pic>
          <p:nvPicPr>
            <p:cNvPr id="10" name="圖片 9">
              <a:extLst>
                <a:ext uri="{FF2B5EF4-FFF2-40B4-BE49-F238E27FC236}">
                  <a16:creationId xmlns:a16="http://schemas.microsoft.com/office/drawing/2014/main" id="{2E508FEC-DEA1-4B16-AC91-150D8DB67CF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13874" y="3510523"/>
              <a:ext cx="3548628" cy="2607108"/>
            </a:xfrm>
            <a:prstGeom prst="rect">
              <a:avLst/>
            </a:prstGeom>
          </p:spPr>
        </p:pic>
      </p:grpSp>
    </p:spTree>
    <p:extLst>
      <p:ext uri="{BB962C8B-B14F-4D97-AF65-F5344CB8AC3E}">
        <p14:creationId xmlns:p14="http://schemas.microsoft.com/office/powerpoint/2010/main" val="2399114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10266285-61EC-4E3D-96EF-F54A075BD514}"/>
              </a:ext>
            </a:extLst>
          </p:cNvPr>
          <p:cNvSpPr/>
          <p:nvPr/>
        </p:nvSpPr>
        <p:spPr>
          <a:xfrm>
            <a:off x="1891305" y="2107719"/>
            <a:ext cx="8815924" cy="1757164"/>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6600"/>
              </a:lnSpc>
            </a:pPr>
            <a:r>
              <a:rPr lang="zh-TW" altLang="en-US" sz="3600" dirty="0">
                <a:solidFill>
                  <a:srgbClr val="3F50A4"/>
                </a:solidFill>
                <a:latin typeface="Arial" panose="020B0604020202020204" pitchFamily="34" charset="0"/>
                <a:cs typeface="Arial" panose="020B0604020202020204" pitchFamily="34" charset="0"/>
              </a:rPr>
              <a:t>就課堂所學中，你最欣賞中國或香港哪項文化遺產？為甚麼？</a:t>
            </a:r>
          </a:p>
        </p:txBody>
      </p:sp>
      <p:sp>
        <p:nvSpPr>
          <p:cNvPr id="4" name="Title 3">
            <a:extLst>
              <a:ext uri="{FF2B5EF4-FFF2-40B4-BE49-F238E27FC236}">
                <a16:creationId xmlns:a16="http://schemas.microsoft.com/office/drawing/2014/main" id="{A63B9AE9-1AEB-4BD3-99A9-647F2F8332AB}"/>
              </a:ext>
            </a:extLst>
          </p:cNvPr>
          <p:cNvSpPr>
            <a:spLocks noGrp="1"/>
          </p:cNvSpPr>
          <p:nvPr>
            <p:ph type="title"/>
          </p:nvPr>
        </p:nvSpPr>
        <p:spPr>
          <a:xfrm>
            <a:off x="910521" y="1324584"/>
            <a:ext cx="7318369" cy="84203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ts val="5500"/>
              </a:lnSpc>
            </a:pPr>
            <a:r>
              <a:rPr lang="zh-TW" altLang="en-US" sz="4600" b="1" dirty="0"/>
              <a:t>課後</a:t>
            </a:r>
            <a:r>
              <a:rPr lang="zh-TW" altLang="en-US" sz="4600" dirty="0"/>
              <a:t>活動：欣賞文化遺產</a:t>
            </a:r>
            <a:endParaRPr lang="en-HK" sz="4600" b="1" dirty="0">
              <a:solidFill>
                <a:schemeClr val="bg1"/>
              </a:solidFill>
            </a:endParaRPr>
          </a:p>
        </p:txBody>
      </p:sp>
      <p:sp>
        <p:nvSpPr>
          <p:cNvPr id="6" name="Oval 9">
            <a:extLst>
              <a:ext uri="{FF2B5EF4-FFF2-40B4-BE49-F238E27FC236}">
                <a16:creationId xmlns:a16="http://schemas.microsoft.com/office/drawing/2014/main" id="{50212B6F-629A-4667-BBE4-E9052B0E3DDD}"/>
              </a:ext>
            </a:extLst>
          </p:cNvPr>
          <p:cNvSpPr/>
          <p:nvPr/>
        </p:nvSpPr>
        <p:spPr>
          <a:xfrm>
            <a:off x="7863840" y="3410459"/>
            <a:ext cx="2061882" cy="155236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t>完成</a:t>
            </a:r>
            <a:endParaRPr lang="en-HK" altLang="zh-TW" sz="2400" b="1" dirty="0"/>
          </a:p>
          <a:p>
            <a:pPr algn="ctr"/>
            <a:r>
              <a:rPr lang="zh-TW" altLang="en-US" sz="2400" b="1" dirty="0"/>
              <a:t>課後活動工作紙</a:t>
            </a:r>
            <a:endParaRPr lang="en-HK" sz="2400" b="1" dirty="0"/>
          </a:p>
        </p:txBody>
      </p:sp>
    </p:spTree>
    <p:extLst>
      <p:ext uri="{BB962C8B-B14F-4D97-AF65-F5344CB8AC3E}">
        <p14:creationId xmlns:p14="http://schemas.microsoft.com/office/powerpoint/2010/main" val="313995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8EE6A-B2D1-2146-8CCB-A306E828CA49}"/>
              </a:ext>
            </a:extLst>
          </p:cNvPr>
          <p:cNvSpPr>
            <a:spLocks noGrp="1"/>
          </p:cNvSpPr>
          <p:nvPr>
            <p:ph type="title"/>
          </p:nvPr>
        </p:nvSpPr>
        <p:spPr>
          <a:xfrm>
            <a:off x="189789" y="286740"/>
            <a:ext cx="2383730" cy="670773"/>
          </a:xfrm>
        </p:spPr>
        <p:txBody>
          <a:bodyPr>
            <a:normAutofit/>
          </a:bodyPr>
          <a:lstStyle/>
          <a:p>
            <a:r>
              <a:rPr lang="zh-TW" altLang="en-US" sz="4000" dirty="0">
                <a:latin typeface="+mn-ea"/>
                <a:ea typeface="+mn-ea"/>
              </a:rPr>
              <a:t>探究問題</a:t>
            </a:r>
            <a:endParaRPr lang="en-US" sz="4000" dirty="0">
              <a:latin typeface="+mn-ea"/>
              <a:ea typeface="+mn-ea"/>
            </a:endParaRPr>
          </a:p>
        </p:txBody>
      </p:sp>
      <p:pic>
        <p:nvPicPr>
          <p:cNvPr id="7" name="Picture 6">
            <a:extLst>
              <a:ext uri="{FF2B5EF4-FFF2-40B4-BE49-F238E27FC236}">
                <a16:creationId xmlns:a16="http://schemas.microsoft.com/office/drawing/2014/main" id="{C0B448B0-0DD6-468F-B3EB-FB5DFECB38A9}"/>
              </a:ext>
            </a:extLst>
          </p:cNvPr>
          <p:cNvPicPr>
            <a:picLocks noChangeAspect="1"/>
          </p:cNvPicPr>
          <p:nvPr/>
        </p:nvPicPr>
        <p:blipFill>
          <a:blip r:embed="rId2"/>
          <a:stretch>
            <a:fillRect/>
          </a:stretch>
        </p:blipFill>
        <p:spPr>
          <a:xfrm>
            <a:off x="7531503" y="2129307"/>
            <a:ext cx="3217333" cy="3217333"/>
          </a:xfrm>
          <a:prstGeom prst="rect">
            <a:avLst/>
          </a:prstGeom>
        </p:spPr>
      </p:pic>
      <p:sp>
        <p:nvSpPr>
          <p:cNvPr id="5" name="Content Placeholder 2">
            <a:extLst>
              <a:ext uri="{FF2B5EF4-FFF2-40B4-BE49-F238E27FC236}">
                <a16:creationId xmlns:a16="http://schemas.microsoft.com/office/drawing/2014/main" id="{8A27AF49-8ADA-494D-84CE-B661554E5DC4}"/>
              </a:ext>
            </a:extLst>
          </p:cNvPr>
          <p:cNvSpPr>
            <a:spLocks noGrp="1"/>
          </p:cNvSpPr>
          <p:nvPr>
            <p:ph idx="1"/>
          </p:nvPr>
        </p:nvSpPr>
        <p:spPr>
          <a:xfrm>
            <a:off x="518965" y="1359137"/>
            <a:ext cx="10229871" cy="4757672"/>
          </a:xfrm>
        </p:spPr>
        <p:txBody>
          <a:bodyPr>
            <a:normAutofit fontScale="92500" lnSpcReduction="20000"/>
          </a:bodyPr>
          <a:lstStyle/>
          <a:p>
            <a:pPr marL="504000" indent="-504000">
              <a:lnSpc>
                <a:spcPct val="150000"/>
              </a:lnSpc>
              <a:buFont typeface="+mj-lt"/>
              <a:buAutoNum type="arabicPeriod"/>
            </a:pPr>
            <a:r>
              <a:rPr lang="zh-TW" altLang="en-US" sz="3600" dirty="0">
                <a:solidFill>
                  <a:schemeClr val="accent1">
                    <a:lumMod val="75000"/>
                  </a:schemeClr>
                </a:solidFill>
              </a:rPr>
              <a:t>高新科技</a:t>
            </a:r>
            <a:r>
              <a:rPr lang="en-US" altLang="zh-TW" sz="3600" dirty="0">
                <a:solidFill>
                  <a:schemeClr val="accent1">
                    <a:lumMod val="75000"/>
                  </a:schemeClr>
                </a:solidFill>
              </a:rPr>
              <a:t>/</a:t>
            </a:r>
            <a:r>
              <a:rPr lang="zh-TW" altLang="en-US" sz="3600" dirty="0">
                <a:solidFill>
                  <a:schemeClr val="accent1">
                    <a:lumMod val="75000"/>
                  </a:schemeClr>
                </a:solidFill>
              </a:rPr>
              <a:t>太空取得的成就 </a:t>
            </a:r>
            <a:r>
              <a:rPr lang="zh-TW" altLang="en-US" sz="3600" dirty="0">
                <a:solidFill>
                  <a:schemeClr val="accent1">
                    <a:lumMod val="75000"/>
                  </a:schemeClr>
                </a:solidFill>
                <a:sym typeface="Wingdings" panose="05000000000000000000" pitchFamily="2" charset="2"/>
              </a:rPr>
              <a:t></a:t>
            </a:r>
            <a:endParaRPr lang="en-US" altLang="zh-TW" sz="3600" dirty="0">
              <a:solidFill>
                <a:schemeClr val="accent1">
                  <a:lumMod val="75000"/>
                </a:schemeClr>
              </a:solidFill>
            </a:endParaRPr>
          </a:p>
          <a:p>
            <a:pPr marL="504000" indent="-504000">
              <a:lnSpc>
                <a:spcPct val="150000"/>
              </a:lnSpc>
              <a:buFont typeface="+mj-lt"/>
              <a:buAutoNum type="arabicPeriod"/>
            </a:pPr>
            <a:r>
              <a:rPr lang="zh-TW" altLang="en-US" sz="3600" dirty="0">
                <a:solidFill>
                  <a:schemeClr val="accent1">
                    <a:lumMod val="75000"/>
                  </a:schemeClr>
                </a:solidFill>
              </a:rPr>
              <a:t>醫療衞生取得的成就 </a:t>
            </a:r>
            <a:r>
              <a:rPr lang="zh-TW" altLang="en-US" sz="3600" dirty="0">
                <a:solidFill>
                  <a:schemeClr val="accent1">
                    <a:lumMod val="75000"/>
                  </a:schemeClr>
                </a:solidFill>
                <a:sym typeface="Wingdings" panose="05000000000000000000" pitchFamily="2" charset="2"/>
              </a:rPr>
              <a:t></a:t>
            </a:r>
            <a:endParaRPr lang="en-US" altLang="zh-TW" sz="3600" dirty="0">
              <a:solidFill>
                <a:schemeClr val="accent1">
                  <a:lumMod val="75000"/>
                </a:schemeClr>
              </a:solidFill>
            </a:endParaRPr>
          </a:p>
          <a:p>
            <a:pPr marL="504000" indent="-504000">
              <a:lnSpc>
                <a:spcPct val="150000"/>
              </a:lnSpc>
              <a:buFont typeface="+mj-lt"/>
              <a:buAutoNum type="arabicPeriod"/>
            </a:pPr>
            <a:r>
              <a:rPr lang="zh-TW" altLang="en-US" sz="3600" dirty="0">
                <a:solidFill>
                  <a:schemeClr val="accent1">
                    <a:lumMod val="75000"/>
                  </a:schemeClr>
                </a:solidFill>
              </a:rPr>
              <a:t>文化</a:t>
            </a:r>
            <a:r>
              <a:rPr lang="en-US" altLang="zh-TW" sz="3600" dirty="0">
                <a:solidFill>
                  <a:schemeClr val="accent1">
                    <a:lumMod val="75000"/>
                  </a:schemeClr>
                </a:solidFill>
              </a:rPr>
              <a:t>/</a:t>
            </a:r>
            <a:r>
              <a:rPr lang="zh-TW" altLang="en-US" sz="3600" dirty="0">
                <a:solidFill>
                  <a:schemeClr val="accent1">
                    <a:lumMod val="75000"/>
                  </a:schemeClr>
                </a:solidFill>
              </a:rPr>
              <a:t>教育取得的成就</a:t>
            </a:r>
            <a:r>
              <a:rPr lang="zh-TW" altLang="en-US" sz="3600" dirty="0">
                <a:solidFill>
                  <a:schemeClr val="accent1">
                    <a:lumMod val="75000"/>
                  </a:schemeClr>
                </a:solidFill>
                <a:sym typeface="Wingdings" panose="05000000000000000000" pitchFamily="2" charset="2"/>
              </a:rPr>
              <a:t></a:t>
            </a:r>
            <a:endParaRPr lang="zh-TW" altLang="en-US" sz="3600" dirty="0">
              <a:solidFill>
                <a:schemeClr val="accent1">
                  <a:lumMod val="75000"/>
                </a:schemeClr>
              </a:solidFill>
            </a:endParaRPr>
          </a:p>
          <a:p>
            <a:pPr marL="504000" indent="-504000">
              <a:lnSpc>
                <a:spcPct val="150000"/>
              </a:lnSpc>
              <a:buFont typeface="+mj-lt"/>
              <a:buAutoNum type="arabicPeriod"/>
            </a:pPr>
            <a:r>
              <a:rPr lang="zh-TW" altLang="en-US" sz="3600" dirty="0">
                <a:solidFill>
                  <a:schemeClr val="accent1">
                    <a:lumMod val="75000"/>
                  </a:schemeClr>
                </a:solidFill>
              </a:rPr>
              <a:t>文化遺產取得的成就</a:t>
            </a:r>
            <a:r>
              <a:rPr lang="zh-TW" altLang="en-US" sz="3600" dirty="0">
                <a:solidFill>
                  <a:schemeClr val="accent1">
                    <a:lumMod val="75000"/>
                  </a:schemeClr>
                </a:solidFill>
                <a:sym typeface="Wingdings" panose="05000000000000000000" pitchFamily="2" charset="2"/>
              </a:rPr>
              <a:t></a:t>
            </a:r>
            <a:r>
              <a:rPr lang="zh-TW" altLang="en-US" sz="3600" dirty="0">
                <a:solidFill>
                  <a:schemeClr val="accent1">
                    <a:lumMod val="75000"/>
                  </a:schemeClr>
                </a:solidFill>
              </a:rPr>
              <a:t> </a:t>
            </a:r>
            <a:endParaRPr lang="en-US" altLang="zh-TW" sz="3600" dirty="0">
              <a:solidFill>
                <a:schemeClr val="accent1">
                  <a:lumMod val="75000"/>
                </a:schemeClr>
              </a:solidFill>
            </a:endParaRPr>
          </a:p>
          <a:p>
            <a:pPr marL="504000" indent="-504000">
              <a:lnSpc>
                <a:spcPct val="150000"/>
              </a:lnSpc>
              <a:buFont typeface="+mj-lt"/>
              <a:buAutoNum type="arabicPeriod"/>
            </a:pPr>
            <a:r>
              <a:rPr lang="zh-TW" altLang="en-US" sz="3600" dirty="0">
                <a:solidFill>
                  <a:schemeClr val="accent1">
                    <a:lumMod val="40000"/>
                    <a:lumOff val="60000"/>
                  </a:schemeClr>
                </a:solidFill>
              </a:rPr>
              <a:t>基礎建設</a:t>
            </a:r>
            <a:r>
              <a:rPr lang="en-US" altLang="zh-TW" sz="3600" dirty="0">
                <a:solidFill>
                  <a:schemeClr val="accent1">
                    <a:lumMod val="40000"/>
                    <a:lumOff val="60000"/>
                  </a:schemeClr>
                </a:solidFill>
              </a:rPr>
              <a:t>/</a:t>
            </a:r>
            <a:r>
              <a:rPr lang="zh-TW" altLang="en-US" sz="3600" dirty="0">
                <a:solidFill>
                  <a:schemeClr val="accent1">
                    <a:lumMod val="40000"/>
                    <a:lumOff val="60000"/>
                  </a:schemeClr>
                </a:solidFill>
              </a:rPr>
              <a:t>能源取得的成就 </a:t>
            </a:r>
          </a:p>
          <a:p>
            <a:pPr marL="504000" indent="-504000">
              <a:lnSpc>
                <a:spcPct val="150000"/>
              </a:lnSpc>
              <a:buFont typeface="+mj-lt"/>
              <a:buAutoNum type="arabicPeriod"/>
            </a:pPr>
            <a:r>
              <a:rPr lang="zh-TW" altLang="en-US" sz="3600" dirty="0">
                <a:solidFill>
                  <a:schemeClr val="accent1">
                    <a:lumMod val="40000"/>
                    <a:lumOff val="60000"/>
                  </a:schemeClr>
                </a:solidFill>
              </a:rPr>
              <a:t>脫貧方面取得的成就</a:t>
            </a:r>
          </a:p>
        </p:txBody>
      </p:sp>
    </p:spTree>
    <p:extLst>
      <p:ext uri="{BB962C8B-B14F-4D97-AF65-F5344CB8AC3E}">
        <p14:creationId xmlns:p14="http://schemas.microsoft.com/office/powerpoint/2010/main" val="1255513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63B9AE9-1AEB-4BD3-99A9-647F2F8332AB}"/>
              </a:ext>
            </a:extLst>
          </p:cNvPr>
          <p:cNvSpPr/>
          <p:nvPr/>
        </p:nvSpPr>
        <p:spPr>
          <a:xfrm>
            <a:off x="382106" y="264546"/>
            <a:ext cx="3112416" cy="77216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600" b="1" dirty="0">
                <a:latin typeface="Arial" panose="020B0604020202020204" pitchFamily="34" charset="0"/>
                <a:cs typeface="Arial" panose="020B0604020202020204" pitchFamily="34" charset="0"/>
              </a:rPr>
              <a:t>參考資料</a:t>
            </a:r>
            <a:endParaRPr lang="en-HK" sz="4600" b="1" dirty="0">
              <a:latin typeface="Arial" panose="020B0604020202020204" pitchFamily="34" charset="0"/>
              <a:cs typeface="Arial" panose="020B0604020202020204" pitchFamily="34" charset="0"/>
            </a:endParaRPr>
          </a:p>
        </p:txBody>
      </p:sp>
      <p:sp>
        <p:nvSpPr>
          <p:cNvPr id="2" name="文字方塊 1">
            <a:extLst>
              <a:ext uri="{FF2B5EF4-FFF2-40B4-BE49-F238E27FC236}">
                <a16:creationId xmlns:a16="http://schemas.microsoft.com/office/drawing/2014/main" id="{1620AE8D-BDEB-4C46-9651-5CB5FC1F3CEE}"/>
              </a:ext>
            </a:extLst>
          </p:cNvPr>
          <p:cNvSpPr txBox="1"/>
          <p:nvPr/>
        </p:nvSpPr>
        <p:spPr>
          <a:xfrm>
            <a:off x="89129" y="1128018"/>
            <a:ext cx="12013742" cy="5119478"/>
          </a:xfrm>
          <a:prstGeom prst="rect">
            <a:avLst/>
          </a:prstGeom>
          <a:noFill/>
        </p:spPr>
        <p:txBody>
          <a:bodyPr wrap="square" rtlCol="0">
            <a:spAutoFit/>
          </a:bodyPr>
          <a:lstStyle/>
          <a:p>
            <a:pPr marL="342900" indent="-342900">
              <a:lnSpc>
                <a:spcPts val="3300"/>
              </a:lnSpc>
              <a:buFontTx/>
              <a:buAutoNum type="arabicPeriod"/>
            </a:pPr>
            <a:r>
              <a:rPr lang="zh-TW" altLang="en-US" dirty="0"/>
              <a:t>當代中國</a:t>
            </a:r>
            <a:r>
              <a:rPr lang="en-US" altLang="zh-TW" dirty="0"/>
              <a:t>〈</a:t>
            </a:r>
            <a:r>
              <a:rPr lang="zh-TW" altLang="en-US" dirty="0"/>
              <a:t>中秋習俗</a:t>
            </a:r>
            <a:r>
              <a:rPr lang="en-US" altLang="zh-TW" dirty="0"/>
              <a:t>‧</a:t>
            </a:r>
            <a:r>
              <a:rPr lang="zh-TW" altLang="en-US" dirty="0"/>
              <a:t>今年你賞燈了嗎？</a:t>
            </a:r>
            <a:r>
              <a:rPr lang="en-US" altLang="zh-TW" dirty="0"/>
              <a:t>〉</a:t>
            </a:r>
            <a:r>
              <a:rPr lang="en-US" altLang="zh-TW" dirty="0">
                <a:hlinkClick r:id="rId3"/>
              </a:rPr>
              <a:t>https://www.ourchinastory.com/zh/2439</a:t>
            </a:r>
            <a:r>
              <a:rPr lang="en-US" altLang="zh-TW" dirty="0"/>
              <a:t> </a:t>
            </a:r>
          </a:p>
          <a:p>
            <a:pPr marL="342900" indent="-342900">
              <a:lnSpc>
                <a:spcPts val="3300"/>
              </a:lnSpc>
              <a:buFontTx/>
              <a:buAutoNum type="arabicPeriod"/>
            </a:pPr>
            <a:r>
              <a:rPr lang="zh-TW" altLang="en-US" dirty="0"/>
              <a:t>香港非物質文化遺產資料庫 </a:t>
            </a:r>
            <a:r>
              <a:rPr lang="en-US" altLang="zh-TW" dirty="0">
                <a:hlinkClick r:id="rId4"/>
              </a:rPr>
              <a:t>http://www.hkichdb.gov.hk/zht/item.html?e54a325c-e198-44b1-9d18-2f288a8dc41e</a:t>
            </a:r>
            <a:r>
              <a:rPr lang="en-US" altLang="zh-TW" dirty="0"/>
              <a:t> </a:t>
            </a:r>
          </a:p>
          <a:p>
            <a:pPr marL="342900" indent="-342900">
              <a:lnSpc>
                <a:spcPts val="3300"/>
              </a:lnSpc>
              <a:buFontTx/>
              <a:buAutoNum type="arabicPeriod"/>
            </a:pPr>
            <a:r>
              <a:rPr lang="zh-TW" altLang="en-US" dirty="0"/>
              <a:t>中國世界遺產網</a:t>
            </a:r>
            <a:r>
              <a:rPr lang="en-US" altLang="zh-TW" dirty="0"/>
              <a:t>〈</a:t>
            </a:r>
            <a:r>
              <a:rPr lang="zh-TW" altLang="en-US" dirty="0"/>
              <a:t>世界遺產名錄</a:t>
            </a:r>
            <a:r>
              <a:rPr lang="en-US" altLang="zh-TW" dirty="0"/>
              <a:t>〉</a:t>
            </a:r>
            <a:r>
              <a:rPr lang="en-US" altLang="zh-TW" dirty="0">
                <a:hlinkClick r:id="rId5"/>
              </a:rPr>
              <a:t>https://www.sinowh.org.cn/Home/Picture?ColumnId=40c537cbcec246e59882c486b3debe95</a:t>
            </a:r>
            <a:r>
              <a:rPr lang="en-US" altLang="zh-TW" dirty="0"/>
              <a:t> </a:t>
            </a:r>
          </a:p>
          <a:p>
            <a:pPr marL="342900" indent="-342900">
              <a:lnSpc>
                <a:spcPts val="3300"/>
              </a:lnSpc>
              <a:buFontTx/>
              <a:buAutoNum type="arabicPeriod"/>
            </a:pPr>
            <a:r>
              <a:rPr lang="zh-TW" altLang="en-US" dirty="0"/>
              <a:t>聯合國教育、科學與文化組織</a:t>
            </a:r>
            <a:r>
              <a:rPr lang="en-US" altLang="zh-TW" dirty="0"/>
              <a:t>〈</a:t>
            </a:r>
            <a:r>
              <a:rPr lang="zh-TW" altLang="en-US" dirty="0"/>
              <a:t>世界遺產</a:t>
            </a:r>
            <a:r>
              <a:rPr lang="en-US" altLang="zh-TW" dirty="0"/>
              <a:t>〉 </a:t>
            </a:r>
            <a:r>
              <a:rPr lang="en-US" altLang="zh-TW" dirty="0">
                <a:hlinkClick r:id="rId6"/>
              </a:rPr>
              <a:t>https://whc.unesco.org</a:t>
            </a:r>
            <a:r>
              <a:rPr lang="en-US" altLang="zh-TW" dirty="0"/>
              <a:t> </a:t>
            </a:r>
          </a:p>
          <a:p>
            <a:pPr marL="342900" indent="-342900">
              <a:lnSpc>
                <a:spcPts val="3300"/>
              </a:lnSpc>
              <a:buFontTx/>
              <a:buAutoNum type="arabicPeriod"/>
            </a:pPr>
            <a:r>
              <a:rPr lang="zh-TW" altLang="en-US" dirty="0"/>
              <a:t>保護世界文化和自然遺產公約 </a:t>
            </a:r>
            <a:r>
              <a:rPr lang="en-US" altLang="zh-TW" dirty="0">
                <a:hlinkClick r:id="rId7"/>
              </a:rPr>
              <a:t>https://whc.unesco.org/archive/convention-ch.pdf</a:t>
            </a:r>
            <a:r>
              <a:rPr lang="en-US" altLang="zh-TW" dirty="0"/>
              <a:t> </a:t>
            </a:r>
          </a:p>
          <a:p>
            <a:pPr marL="342900" indent="-342900">
              <a:lnSpc>
                <a:spcPts val="3300"/>
              </a:lnSpc>
              <a:buFontTx/>
              <a:buAutoNum type="arabicPeriod"/>
            </a:pPr>
            <a:r>
              <a:rPr lang="zh-TW" altLang="en-US" dirty="0"/>
              <a:t>中國文化研究院「通識</a:t>
            </a:r>
            <a:r>
              <a:rPr lang="en-US" altLang="zh-TW" dirty="0"/>
              <a:t>‧</a:t>
            </a:r>
            <a:r>
              <a:rPr lang="zh-TW" altLang="en-US" dirty="0"/>
              <a:t>中國」</a:t>
            </a:r>
            <a:r>
              <a:rPr lang="en-US" altLang="zh-TW" dirty="0"/>
              <a:t>〈</a:t>
            </a:r>
            <a:r>
              <a:rPr lang="zh-TW" altLang="en-US" dirty="0"/>
              <a:t>非物質文化遺產</a:t>
            </a:r>
            <a:r>
              <a:rPr lang="en-US" altLang="zh-TW" dirty="0"/>
              <a:t>〉</a:t>
            </a:r>
            <a:r>
              <a:rPr lang="zh-TW" altLang="en-US" dirty="0"/>
              <a:t>影片</a:t>
            </a:r>
            <a:r>
              <a:rPr lang="en-US" altLang="zh-TW" dirty="0">
                <a:hlinkClick r:id="rId8"/>
              </a:rPr>
              <a:t>https://www.youtube.com/watch?v=0LXWN-tgv40</a:t>
            </a:r>
            <a:r>
              <a:rPr lang="en-US" altLang="zh-TW" dirty="0"/>
              <a:t> </a:t>
            </a:r>
          </a:p>
          <a:p>
            <a:pPr marL="342900" indent="-342900">
              <a:lnSpc>
                <a:spcPts val="3300"/>
              </a:lnSpc>
              <a:buFontTx/>
              <a:buAutoNum type="arabicPeriod"/>
            </a:pPr>
            <a:r>
              <a:rPr lang="zh-TW" altLang="en-US" dirty="0"/>
              <a:t>聯合國教育、科學與文化組織</a:t>
            </a:r>
            <a:r>
              <a:rPr lang="en-US" altLang="zh-TW" dirty="0"/>
              <a:t>〈</a:t>
            </a:r>
            <a:r>
              <a:rPr lang="zh-TW" altLang="en-US" dirty="0"/>
              <a:t>甚麼是非物質文化遺產？</a:t>
            </a:r>
            <a:r>
              <a:rPr lang="en-US" altLang="zh-TW" dirty="0"/>
              <a:t>〉</a:t>
            </a:r>
            <a:r>
              <a:rPr lang="en-US" altLang="zh-TW" dirty="0">
                <a:hlinkClick r:id="rId9"/>
              </a:rPr>
              <a:t>https://ich.unesco.org/</a:t>
            </a:r>
            <a:r>
              <a:rPr lang="en-US" altLang="zh-TW" dirty="0" err="1">
                <a:hlinkClick r:id="rId9"/>
              </a:rPr>
              <a:t>en</a:t>
            </a:r>
            <a:r>
              <a:rPr lang="en-US" altLang="zh-TW" dirty="0">
                <a:hlinkClick r:id="rId9"/>
              </a:rPr>
              <a:t>/what-is-intangible-heritage-00003</a:t>
            </a:r>
            <a:r>
              <a:rPr lang="en-US" altLang="zh-TW" dirty="0"/>
              <a:t> </a:t>
            </a:r>
          </a:p>
          <a:p>
            <a:pPr marL="342900" indent="-342900">
              <a:lnSpc>
                <a:spcPts val="3300"/>
              </a:lnSpc>
              <a:buFontTx/>
              <a:buAutoNum type="arabicPeriod"/>
            </a:pPr>
            <a:r>
              <a:rPr lang="zh-TW" altLang="en-US" dirty="0"/>
              <a:t>康樂及文化事務署「非物質文化遺產辦事處」</a:t>
            </a:r>
            <a:r>
              <a:rPr lang="en-US" altLang="zh-TW" dirty="0">
                <a:hlinkClick r:id="rId10"/>
              </a:rPr>
              <a:t>https://www.lcsd.gov.hk/CE/Museum/ICHO/zh_TW/web/icho/what_is_intangible_cultural_heritage.html</a:t>
            </a:r>
            <a:r>
              <a:rPr lang="en-US" altLang="zh-TW" dirty="0"/>
              <a:t> </a:t>
            </a:r>
          </a:p>
          <a:p>
            <a:pPr marL="342900" indent="-342900">
              <a:lnSpc>
                <a:spcPts val="3300"/>
              </a:lnSpc>
              <a:buFontTx/>
              <a:buAutoNum type="arabicPeriod"/>
            </a:pPr>
            <a:r>
              <a:rPr lang="zh-TW" altLang="en-US" dirty="0"/>
              <a:t>聯合國</a:t>
            </a:r>
            <a:r>
              <a:rPr lang="en-US" altLang="zh-TW" dirty="0"/>
              <a:t>〈</a:t>
            </a:r>
            <a:r>
              <a:rPr lang="zh-TW" altLang="en-US" dirty="0"/>
              <a:t>保護非物質文化遺產公約</a:t>
            </a:r>
            <a:r>
              <a:rPr lang="en-US" altLang="zh-TW" dirty="0"/>
              <a:t>〉</a:t>
            </a:r>
            <a:r>
              <a:rPr lang="en-US" altLang="zh-TW" dirty="0">
                <a:hlinkClick r:id="rId11"/>
              </a:rPr>
              <a:t>https://www.un.org/zh/documents/treaty/files/ich.shtml</a:t>
            </a:r>
            <a:r>
              <a:rPr lang="en-US" altLang="zh-TW" dirty="0"/>
              <a:t> </a:t>
            </a:r>
          </a:p>
          <a:p>
            <a:pPr marL="342900" indent="-342900">
              <a:lnSpc>
                <a:spcPts val="3300"/>
              </a:lnSpc>
              <a:buFontTx/>
              <a:buAutoNum type="arabicPeriod"/>
            </a:pPr>
            <a:r>
              <a:rPr lang="zh-TW" altLang="en-US" dirty="0"/>
              <a:t>當代中國</a:t>
            </a:r>
            <a:r>
              <a:rPr lang="en-US" altLang="zh-TW" dirty="0"/>
              <a:t>〈</a:t>
            </a:r>
            <a:r>
              <a:rPr lang="zh-TW" altLang="en-US" dirty="0"/>
              <a:t>指尖上的江南 打機了解「杭州三絕」</a:t>
            </a:r>
            <a:r>
              <a:rPr lang="en-US" altLang="zh-TW" dirty="0"/>
              <a:t>〉</a:t>
            </a:r>
            <a:r>
              <a:rPr lang="en-US" altLang="zh-TW" dirty="0">
                <a:hlinkClick r:id="rId12"/>
              </a:rPr>
              <a:t>https://www.youtube.com/watch?v=5I6L_iHqC4g</a:t>
            </a:r>
            <a:r>
              <a:rPr lang="en-US" altLang="zh-TW" dirty="0"/>
              <a:t> </a:t>
            </a:r>
          </a:p>
        </p:txBody>
      </p:sp>
    </p:spTree>
    <p:extLst>
      <p:ext uri="{BB962C8B-B14F-4D97-AF65-F5344CB8AC3E}">
        <p14:creationId xmlns:p14="http://schemas.microsoft.com/office/powerpoint/2010/main" val="33150463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1620AE8D-BDEB-4C46-9651-5CB5FC1F3CEE}"/>
              </a:ext>
            </a:extLst>
          </p:cNvPr>
          <p:cNvSpPr txBox="1"/>
          <p:nvPr/>
        </p:nvSpPr>
        <p:spPr>
          <a:xfrm>
            <a:off x="196964" y="1128018"/>
            <a:ext cx="11880736" cy="4273542"/>
          </a:xfrm>
          <a:prstGeom prst="rect">
            <a:avLst/>
          </a:prstGeom>
          <a:noFill/>
        </p:spPr>
        <p:txBody>
          <a:bodyPr wrap="square" rtlCol="0">
            <a:spAutoFit/>
          </a:bodyPr>
          <a:lstStyle/>
          <a:p>
            <a:pPr marL="342900" indent="-342900">
              <a:lnSpc>
                <a:spcPts val="3300"/>
              </a:lnSpc>
              <a:buFont typeface="+mj-lt"/>
              <a:buAutoNum type="arabicPeriod" startAt="11"/>
            </a:pPr>
            <a:r>
              <a:rPr lang="zh-TW" altLang="en-US" dirty="0"/>
              <a:t>中國文化研究院「燦爛的中國文明」</a:t>
            </a:r>
            <a:r>
              <a:rPr lang="en-US" altLang="zh-TW" dirty="0"/>
              <a:t>〈</a:t>
            </a:r>
            <a:r>
              <a:rPr lang="zh-TW" altLang="en-US" dirty="0"/>
              <a:t>中國非物質文化遺產</a:t>
            </a:r>
            <a:r>
              <a:rPr lang="en-US" altLang="zh-TW" dirty="0"/>
              <a:t>〉</a:t>
            </a:r>
            <a:r>
              <a:rPr lang="en-US" altLang="zh-TW" dirty="0">
                <a:hlinkClick r:id="rId3"/>
              </a:rPr>
              <a:t>https://chiculture.org.hk/tc/china-five-thousand-years/2717</a:t>
            </a:r>
            <a:r>
              <a:rPr lang="en-US" altLang="zh-TW" dirty="0"/>
              <a:t> </a:t>
            </a:r>
          </a:p>
          <a:p>
            <a:pPr marL="342900" indent="-342900">
              <a:lnSpc>
                <a:spcPts val="3300"/>
              </a:lnSpc>
              <a:buFont typeface="+mj-lt"/>
              <a:buAutoNum type="arabicPeriod" startAt="11"/>
            </a:pPr>
            <a:r>
              <a:rPr lang="zh-TW" altLang="en-US" dirty="0"/>
              <a:t>中央人民政府</a:t>
            </a:r>
            <a:r>
              <a:rPr lang="en-US" altLang="zh-TW" dirty="0"/>
              <a:t>〈</a:t>
            </a:r>
            <a:r>
              <a:rPr lang="zh-TW" altLang="en-US" dirty="0"/>
              <a:t>第八批全國重點文物保護單位相關情况</a:t>
            </a:r>
            <a:r>
              <a:rPr lang="en-US" altLang="zh-TW" dirty="0"/>
              <a:t>〉</a:t>
            </a:r>
            <a:r>
              <a:rPr lang="en-US" altLang="zh-TW" dirty="0">
                <a:hlinkClick r:id="rId4"/>
              </a:rPr>
              <a:t>http://www.gov.cn/xinwen/2019-10/10/content_5437939.htm</a:t>
            </a:r>
            <a:r>
              <a:rPr lang="en-US" altLang="zh-TW" dirty="0"/>
              <a:t> </a:t>
            </a:r>
          </a:p>
          <a:p>
            <a:pPr marL="342900" indent="-342900">
              <a:lnSpc>
                <a:spcPts val="3300"/>
              </a:lnSpc>
              <a:buFont typeface="+mj-lt"/>
              <a:buAutoNum type="arabicPeriod" startAt="11"/>
            </a:pPr>
            <a:r>
              <a:rPr lang="zh-TW" altLang="en-US" dirty="0"/>
              <a:t>新華網</a:t>
            </a:r>
            <a:r>
              <a:rPr lang="en-US" altLang="zh-TW" dirty="0"/>
              <a:t>〈</a:t>
            </a:r>
            <a:r>
              <a:rPr lang="zh-TW" altLang="en-US" dirty="0"/>
              <a:t>太極拳、送王船申遺成功 中國總數居首</a:t>
            </a:r>
            <a:r>
              <a:rPr lang="en-US" altLang="zh-TW" dirty="0"/>
              <a:t>〉</a:t>
            </a:r>
            <a:r>
              <a:rPr lang="en-US" altLang="zh-TW" dirty="0">
                <a:hlinkClick r:id="rId5"/>
              </a:rPr>
              <a:t>http://www.xinhuanet.com/politics/2020-12/17/c_1126874696.htm</a:t>
            </a:r>
            <a:r>
              <a:rPr lang="en-US" altLang="zh-TW" dirty="0"/>
              <a:t> </a:t>
            </a:r>
          </a:p>
          <a:p>
            <a:pPr marL="342900" indent="-342900">
              <a:lnSpc>
                <a:spcPts val="3300"/>
              </a:lnSpc>
              <a:buFont typeface="+mj-lt"/>
              <a:buAutoNum type="arabicPeriod" startAt="11"/>
            </a:pPr>
            <a:r>
              <a:rPr lang="zh-TW" altLang="en-US" dirty="0"/>
              <a:t>聯合國教科文組織</a:t>
            </a:r>
            <a:r>
              <a:rPr lang="en-US" altLang="zh-TW" dirty="0"/>
              <a:t>〈</a:t>
            </a:r>
            <a:r>
              <a:rPr lang="zh-TW" altLang="en-US" dirty="0"/>
              <a:t>世界遺產名錄</a:t>
            </a:r>
            <a:r>
              <a:rPr lang="en-US" altLang="zh-TW" dirty="0"/>
              <a:t>〉</a:t>
            </a:r>
            <a:r>
              <a:rPr lang="en-US" altLang="zh-TW" dirty="0">
                <a:hlinkClick r:id="rId6"/>
              </a:rPr>
              <a:t>http://whc.unesco.org/en/list</a:t>
            </a:r>
            <a:r>
              <a:rPr lang="en-US" altLang="zh-TW" dirty="0"/>
              <a:t> </a:t>
            </a:r>
          </a:p>
          <a:p>
            <a:pPr marL="342900" indent="-342900">
              <a:lnSpc>
                <a:spcPts val="3300"/>
              </a:lnSpc>
              <a:buFont typeface="+mj-lt"/>
              <a:buAutoNum type="arabicPeriod" startAt="11"/>
            </a:pPr>
            <a:r>
              <a:rPr lang="zh-TW" altLang="en-US" dirty="0"/>
              <a:t>中國文化研究院「通識</a:t>
            </a:r>
            <a:r>
              <a:rPr lang="en-US" altLang="zh-TW" dirty="0"/>
              <a:t>‧</a:t>
            </a:r>
            <a:r>
              <a:rPr lang="zh-TW" altLang="en-US" dirty="0"/>
              <a:t>中國」</a:t>
            </a:r>
            <a:r>
              <a:rPr lang="en-US" altLang="zh-TW" dirty="0"/>
              <a:t>〈</a:t>
            </a:r>
            <a:r>
              <a:rPr lang="zh-TW" altLang="en-US" dirty="0"/>
              <a:t>非物質文化遺產</a:t>
            </a:r>
            <a:r>
              <a:rPr lang="en-US" altLang="zh-TW" dirty="0"/>
              <a:t>〉</a:t>
            </a:r>
            <a:r>
              <a:rPr lang="en-US" altLang="zh-TW" dirty="0">
                <a:hlinkClick r:id="rId7"/>
              </a:rPr>
              <a:t>https://ls.chiculture.org.hk/</a:t>
            </a:r>
            <a:r>
              <a:rPr lang="en-US" altLang="zh-TW" dirty="0" err="1">
                <a:hlinkClick r:id="rId7"/>
              </a:rPr>
              <a:t>tc</a:t>
            </a:r>
            <a:r>
              <a:rPr lang="en-US" altLang="zh-TW" dirty="0">
                <a:hlinkClick r:id="rId7"/>
              </a:rPr>
              <a:t>/idea-aspect/109</a:t>
            </a:r>
            <a:r>
              <a:rPr lang="en-US" altLang="zh-TW" dirty="0"/>
              <a:t> </a:t>
            </a:r>
          </a:p>
          <a:p>
            <a:pPr marL="342900" indent="-342900">
              <a:lnSpc>
                <a:spcPts val="3300"/>
              </a:lnSpc>
              <a:buFont typeface="+mj-lt"/>
              <a:buAutoNum type="arabicPeriod" startAt="11"/>
            </a:pPr>
            <a:r>
              <a:rPr lang="zh-TW" altLang="en-US" dirty="0"/>
              <a:t>中國文化研究院「通識</a:t>
            </a:r>
            <a:r>
              <a:rPr lang="en-US" altLang="zh-TW" dirty="0"/>
              <a:t>‧</a:t>
            </a:r>
            <a:r>
              <a:rPr lang="zh-TW" altLang="en-US" dirty="0"/>
              <a:t>中國」</a:t>
            </a:r>
            <a:r>
              <a:rPr lang="en-US" altLang="zh-TW" dirty="0"/>
              <a:t>〈</a:t>
            </a:r>
            <a:r>
              <a:rPr lang="zh-TW" altLang="en-US" dirty="0"/>
              <a:t>香港非物質文化遺產</a:t>
            </a:r>
            <a:r>
              <a:rPr lang="en-US" altLang="zh-TW" dirty="0"/>
              <a:t>〉</a:t>
            </a:r>
            <a:r>
              <a:rPr lang="zh-TW" altLang="en-US" dirty="0"/>
              <a:t>影片 </a:t>
            </a:r>
            <a:r>
              <a:rPr lang="en-US" altLang="zh-TW" dirty="0">
                <a:hlinkClick r:id="rId8"/>
              </a:rPr>
              <a:t>https://www.youtube.com/watch?v=RRLzvBCvHxo</a:t>
            </a:r>
            <a:r>
              <a:rPr lang="en-US" altLang="zh-TW" dirty="0"/>
              <a:t> </a:t>
            </a:r>
          </a:p>
          <a:p>
            <a:pPr marL="342900" indent="-342900">
              <a:lnSpc>
                <a:spcPts val="3300"/>
              </a:lnSpc>
              <a:buFont typeface="+mj-lt"/>
              <a:buAutoNum type="arabicPeriod" startAt="11"/>
            </a:pPr>
            <a:r>
              <a:rPr lang="zh-TW" altLang="en-US" dirty="0"/>
              <a:t>中國文化研究院「通識</a:t>
            </a:r>
            <a:r>
              <a:rPr lang="en-US" altLang="zh-TW" dirty="0"/>
              <a:t>‧</a:t>
            </a:r>
            <a:r>
              <a:rPr lang="zh-TW" altLang="en-US" dirty="0"/>
              <a:t>中國」</a:t>
            </a:r>
            <a:r>
              <a:rPr lang="en-US" altLang="zh-TW" dirty="0"/>
              <a:t>〈</a:t>
            </a:r>
            <a:r>
              <a:rPr lang="zh-TW" altLang="en-US" dirty="0"/>
              <a:t>香港的文化遺產保育工作</a:t>
            </a:r>
            <a:r>
              <a:rPr lang="en-US" altLang="zh-TW" dirty="0"/>
              <a:t>〉</a:t>
            </a:r>
            <a:r>
              <a:rPr lang="zh-TW" altLang="en-US" dirty="0"/>
              <a:t>影片 </a:t>
            </a:r>
            <a:r>
              <a:rPr lang="en-US" altLang="zh-TW" dirty="0">
                <a:hlinkClick r:id="rId9"/>
              </a:rPr>
              <a:t>https://youtu.be/eByYKnV7ZWI</a:t>
            </a:r>
            <a:r>
              <a:rPr lang="en-US" altLang="zh-TW" dirty="0"/>
              <a:t> </a:t>
            </a:r>
          </a:p>
          <a:p>
            <a:pPr marL="342900" indent="-342900">
              <a:lnSpc>
                <a:spcPts val="3300"/>
              </a:lnSpc>
              <a:buFont typeface="+mj-lt"/>
              <a:buAutoNum type="arabicPeriod" startAt="11"/>
            </a:pPr>
            <a:r>
              <a:rPr lang="zh-TW" altLang="en-US" dirty="0"/>
              <a:t>香港政府新聞公告</a:t>
            </a:r>
            <a:r>
              <a:rPr lang="en-US" altLang="zh-TW" dirty="0"/>
              <a:t>〈</a:t>
            </a:r>
            <a:r>
              <a:rPr lang="zh-TW" altLang="en-US" dirty="0"/>
              <a:t>政府公布首份香港非物質文化遺產代表作名錄</a:t>
            </a:r>
            <a:r>
              <a:rPr lang="en-US" altLang="zh-TW" dirty="0"/>
              <a:t>〉</a:t>
            </a:r>
            <a:r>
              <a:rPr lang="en-US" altLang="zh-TW" dirty="0">
                <a:hlinkClick r:id="rId10"/>
              </a:rPr>
              <a:t>https://www.info.gov.hk/gia/general/201708/14/P2017081400644.htm</a:t>
            </a:r>
            <a:r>
              <a:rPr lang="en-US" altLang="zh-TW" dirty="0"/>
              <a:t> </a:t>
            </a:r>
          </a:p>
        </p:txBody>
      </p:sp>
    </p:spTree>
    <p:extLst>
      <p:ext uri="{BB962C8B-B14F-4D97-AF65-F5344CB8AC3E}">
        <p14:creationId xmlns:p14="http://schemas.microsoft.com/office/powerpoint/2010/main" val="28693031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108A43-E0F6-43CF-B440-28D5D062F341}"/>
              </a:ext>
            </a:extLst>
          </p:cNvPr>
          <p:cNvSpPr txBox="1"/>
          <p:nvPr/>
        </p:nvSpPr>
        <p:spPr>
          <a:xfrm>
            <a:off x="5076026" y="2715880"/>
            <a:ext cx="1582228" cy="1569660"/>
          </a:xfrm>
          <a:prstGeom prst="rect">
            <a:avLst/>
          </a:prstGeom>
          <a:noFill/>
        </p:spPr>
        <p:txBody>
          <a:bodyPr wrap="square">
            <a:spAutoFit/>
          </a:bodyPr>
          <a:lstStyle/>
          <a:p>
            <a:pPr algn="ctr"/>
            <a:r>
              <a:rPr lang="zh-TW" altLang="en-US" sz="9600" b="1" dirty="0"/>
              <a:t>完</a:t>
            </a:r>
          </a:p>
        </p:txBody>
      </p:sp>
    </p:spTree>
    <p:extLst>
      <p:ext uri="{BB962C8B-B14F-4D97-AF65-F5344CB8AC3E}">
        <p14:creationId xmlns:p14="http://schemas.microsoft.com/office/powerpoint/2010/main" val="208529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A260A6-B058-A544-A5BC-BB93871CE707}"/>
              </a:ext>
            </a:extLst>
          </p:cNvPr>
          <p:cNvSpPr>
            <a:spLocks noGrp="1"/>
          </p:cNvSpPr>
          <p:nvPr>
            <p:ph idx="1"/>
          </p:nvPr>
        </p:nvSpPr>
        <p:spPr>
          <a:xfrm>
            <a:off x="511016" y="1179329"/>
            <a:ext cx="8516443" cy="5248365"/>
          </a:xfrm>
        </p:spPr>
        <p:txBody>
          <a:bodyPr>
            <a:noAutofit/>
          </a:bodyPr>
          <a:lstStyle/>
          <a:p>
            <a:pPr marL="0" indent="0">
              <a:buNone/>
            </a:pPr>
            <a:r>
              <a:rPr lang="zh-TW" altLang="en-US" dirty="0">
                <a:latin typeface="+mn-ea"/>
                <a:ea typeface="+mn-ea"/>
              </a:rPr>
              <a:t>知識</a:t>
            </a:r>
            <a:endParaRPr lang="en-HK" altLang="zh-TW" dirty="0">
              <a:latin typeface="+mn-ea"/>
              <a:ea typeface="+mn-ea"/>
            </a:endParaRPr>
          </a:p>
          <a:p>
            <a:pPr>
              <a:buFont typeface="Wingdings" panose="05000000000000000000" pitchFamily="2" charset="2"/>
              <a:buChar char="§"/>
            </a:pPr>
            <a:r>
              <a:rPr lang="zh-TW" altLang="en-US" sz="2800" dirty="0"/>
              <a:t>認識近年國家在文化遺產取得的成就、作出的努力和產生的影響</a:t>
            </a:r>
            <a:endParaRPr lang="en-HK" altLang="zh-TW" dirty="0">
              <a:latin typeface="+mn-ea"/>
              <a:ea typeface="+mn-ea"/>
            </a:endParaRPr>
          </a:p>
          <a:p>
            <a:pPr marL="0" indent="0">
              <a:buNone/>
            </a:pPr>
            <a:r>
              <a:rPr lang="zh-TW" altLang="en-US" dirty="0">
                <a:latin typeface="+mn-ea"/>
                <a:ea typeface="+mn-ea"/>
              </a:rPr>
              <a:t>技能</a:t>
            </a:r>
            <a:endParaRPr lang="en-HK" altLang="zh-TW" dirty="0">
              <a:latin typeface="+mn-ea"/>
              <a:ea typeface="+mn-ea"/>
            </a:endParaRPr>
          </a:p>
          <a:p>
            <a:pPr>
              <a:buFont typeface="Wingdings" panose="05000000000000000000" pitchFamily="2" charset="2"/>
              <a:buChar char="§"/>
            </a:pPr>
            <a:r>
              <a:rPr lang="zh-TW" altLang="en-US" sz="2800" dirty="0"/>
              <a:t>掌握溝通、協作、慎思明辨、綜合分析等共通能力</a:t>
            </a:r>
            <a:endParaRPr lang="en-US" altLang="zh-TW" dirty="0">
              <a:latin typeface="+mn-ea"/>
              <a:ea typeface="+mn-ea"/>
            </a:endParaRPr>
          </a:p>
          <a:p>
            <a:pPr marL="0" indent="0">
              <a:buNone/>
            </a:pPr>
            <a:r>
              <a:rPr lang="zh-TW" altLang="en-US" dirty="0">
                <a:latin typeface="+mn-ea"/>
                <a:ea typeface="+mn-ea"/>
              </a:rPr>
              <a:t>態度</a:t>
            </a:r>
            <a:endParaRPr lang="en-HK" altLang="zh-TW" dirty="0">
              <a:latin typeface="+mn-ea"/>
              <a:ea typeface="+mn-ea"/>
            </a:endParaRPr>
          </a:p>
          <a:p>
            <a:pPr>
              <a:buFont typeface="Wingdings" panose="05000000000000000000" pitchFamily="2" charset="2"/>
              <a:buChar char="§"/>
            </a:pPr>
            <a:r>
              <a:rPr lang="zh-TW" altLang="en-US" sz="2800" dirty="0"/>
              <a:t>培養學生的愛國心</a:t>
            </a:r>
            <a:endParaRPr lang="en-US" altLang="zh-TW" sz="2800" dirty="0"/>
          </a:p>
          <a:p>
            <a:pPr>
              <a:buFont typeface="Wingdings" panose="05000000000000000000" pitchFamily="2" charset="2"/>
              <a:buChar char="§"/>
            </a:pPr>
            <a:r>
              <a:rPr lang="zh-TW" altLang="en-US" sz="2800" dirty="0"/>
              <a:t>增強作為中國人的自豪感和對國家的認同感</a:t>
            </a:r>
            <a:endParaRPr lang="en-HK" altLang="zh-TW" dirty="0">
              <a:latin typeface="+mn-ea"/>
              <a:ea typeface="+mn-ea"/>
            </a:endParaRPr>
          </a:p>
        </p:txBody>
      </p:sp>
      <p:pic>
        <p:nvPicPr>
          <p:cNvPr id="7" name="Picture 6">
            <a:extLst>
              <a:ext uri="{FF2B5EF4-FFF2-40B4-BE49-F238E27FC236}">
                <a16:creationId xmlns:a16="http://schemas.microsoft.com/office/drawing/2014/main" id="{454FE3EE-68C4-47A7-BE45-26E15E8C23FB}"/>
              </a:ext>
            </a:extLst>
          </p:cNvPr>
          <p:cNvPicPr>
            <a:picLocks noChangeAspect="1"/>
          </p:cNvPicPr>
          <p:nvPr/>
        </p:nvPicPr>
        <p:blipFill>
          <a:blip r:embed="rId2"/>
          <a:stretch>
            <a:fillRect/>
          </a:stretch>
        </p:blipFill>
        <p:spPr>
          <a:xfrm>
            <a:off x="9224682" y="2394354"/>
            <a:ext cx="2643592" cy="2643592"/>
          </a:xfrm>
          <a:prstGeom prst="rect">
            <a:avLst/>
          </a:prstGeom>
        </p:spPr>
      </p:pic>
      <p:sp>
        <p:nvSpPr>
          <p:cNvPr id="8" name="Title 1">
            <a:extLst>
              <a:ext uri="{FF2B5EF4-FFF2-40B4-BE49-F238E27FC236}">
                <a16:creationId xmlns:a16="http://schemas.microsoft.com/office/drawing/2014/main" id="{655F2574-DDE1-4F8F-AF13-8FB67AC83045}"/>
              </a:ext>
            </a:extLst>
          </p:cNvPr>
          <p:cNvSpPr txBox="1">
            <a:spLocks/>
          </p:cNvSpPr>
          <p:nvPr/>
        </p:nvSpPr>
        <p:spPr>
          <a:xfrm>
            <a:off x="189789" y="286740"/>
            <a:ext cx="2383730" cy="6707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300">
                <a:solidFill>
                  <a:srgbClr val="EF569C"/>
                </a:solidFill>
                <a:latin typeface="MHEI-MEDIUM-HKSCS-U" panose="020B0604050101010104" pitchFamily="34" charset="-120"/>
                <a:ea typeface="MHEI-MEDIUM-HKSCS-U" panose="020B0604050101010104" pitchFamily="34" charset="-120"/>
                <a:cs typeface="Microsoft Himalaya" pitchFamily="2" charset="0"/>
              </a:defRPr>
            </a:lvl1pPr>
          </a:lstStyle>
          <a:p>
            <a:r>
              <a:rPr lang="zh-TW" altLang="en-US" sz="4000" dirty="0">
                <a:latin typeface="+mn-ea"/>
                <a:ea typeface="+mn-ea"/>
              </a:rPr>
              <a:t>學習重點</a:t>
            </a:r>
            <a:endParaRPr lang="en-US" sz="4000" dirty="0">
              <a:latin typeface="+mn-ea"/>
              <a:ea typeface="+mn-ea"/>
            </a:endParaRPr>
          </a:p>
        </p:txBody>
      </p:sp>
    </p:spTree>
    <p:extLst>
      <p:ext uri="{BB962C8B-B14F-4D97-AF65-F5344CB8AC3E}">
        <p14:creationId xmlns:p14="http://schemas.microsoft.com/office/powerpoint/2010/main" val="3694368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3437CFD-85DF-4FF5-8FAB-FD3EEDF57436}"/>
              </a:ext>
            </a:extLst>
          </p:cNvPr>
          <p:cNvSpPr/>
          <p:nvPr/>
        </p:nvSpPr>
        <p:spPr>
          <a:xfrm>
            <a:off x="371123" y="1076046"/>
            <a:ext cx="11185498" cy="5322318"/>
          </a:xfrm>
          <a:prstGeom prst="roundRect">
            <a:avLst/>
          </a:prstGeom>
          <a:solidFill>
            <a:srgbClr val="FC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nSpc>
                <a:spcPct val="150000"/>
              </a:lnSpc>
              <a:buNone/>
            </a:pPr>
            <a:endParaRPr lang="zh-TW" altLang="en-US" sz="3200" dirty="0">
              <a:solidFill>
                <a:srgbClr val="3F50A4"/>
              </a:solidFill>
            </a:endParaRPr>
          </a:p>
        </p:txBody>
      </p:sp>
      <p:sp>
        <p:nvSpPr>
          <p:cNvPr id="4" name="Rectangle 3">
            <a:extLst>
              <a:ext uri="{FF2B5EF4-FFF2-40B4-BE49-F238E27FC236}">
                <a16:creationId xmlns:a16="http://schemas.microsoft.com/office/drawing/2014/main" id="{8FB4482D-05C5-49D6-9D01-BD2876AE15CA}"/>
              </a:ext>
            </a:extLst>
          </p:cNvPr>
          <p:cNvSpPr/>
          <p:nvPr/>
        </p:nvSpPr>
        <p:spPr>
          <a:xfrm>
            <a:off x="7367241" y="1252354"/>
            <a:ext cx="1703294" cy="63649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引入活動</a:t>
            </a:r>
            <a:endParaRPr lang="en-HK" sz="2800" b="1" dirty="0"/>
          </a:p>
        </p:txBody>
      </p:sp>
      <p:sp>
        <p:nvSpPr>
          <p:cNvPr id="7" name="Isosceles Triangle 6">
            <a:extLst>
              <a:ext uri="{FF2B5EF4-FFF2-40B4-BE49-F238E27FC236}">
                <a16:creationId xmlns:a16="http://schemas.microsoft.com/office/drawing/2014/main" id="{40949513-CF43-4380-A88D-0B6B4602A726}"/>
              </a:ext>
            </a:extLst>
          </p:cNvPr>
          <p:cNvSpPr/>
          <p:nvPr/>
        </p:nvSpPr>
        <p:spPr>
          <a:xfrm rot="10800000">
            <a:off x="8014237" y="1888848"/>
            <a:ext cx="409303" cy="381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sp>
        <p:nvSpPr>
          <p:cNvPr id="10" name="Rectangle 9">
            <a:extLst>
              <a:ext uri="{FF2B5EF4-FFF2-40B4-BE49-F238E27FC236}">
                <a16:creationId xmlns:a16="http://schemas.microsoft.com/office/drawing/2014/main" id="{854319F4-E31B-43D8-87EA-CF4E5FB0953B}"/>
              </a:ext>
            </a:extLst>
          </p:cNvPr>
          <p:cNvSpPr/>
          <p:nvPr/>
        </p:nvSpPr>
        <p:spPr>
          <a:xfrm>
            <a:off x="5837323" y="2292855"/>
            <a:ext cx="4524840" cy="64541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課堂活動 </a:t>
            </a:r>
            <a:r>
              <a:rPr lang="en-US" altLang="zh-TW" sz="2800" b="1" dirty="0"/>
              <a:t>1</a:t>
            </a:r>
            <a:r>
              <a:rPr lang="zh-TW" altLang="en-US" sz="2800" b="1" dirty="0"/>
              <a:t>：中國世界遺產</a:t>
            </a:r>
            <a:endParaRPr lang="en-HK" sz="2800" b="1" dirty="0"/>
          </a:p>
        </p:txBody>
      </p:sp>
      <p:sp>
        <p:nvSpPr>
          <p:cNvPr id="12" name="Isosceles Triangle 11">
            <a:extLst>
              <a:ext uri="{FF2B5EF4-FFF2-40B4-BE49-F238E27FC236}">
                <a16:creationId xmlns:a16="http://schemas.microsoft.com/office/drawing/2014/main" id="{CCA501D4-2824-4403-A813-142E8351C64A}"/>
              </a:ext>
            </a:extLst>
          </p:cNvPr>
          <p:cNvSpPr/>
          <p:nvPr/>
        </p:nvSpPr>
        <p:spPr>
          <a:xfrm rot="10800000">
            <a:off x="8014237" y="2934283"/>
            <a:ext cx="409303" cy="381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sp>
        <p:nvSpPr>
          <p:cNvPr id="14" name="Isosceles Triangle 13">
            <a:extLst>
              <a:ext uri="{FF2B5EF4-FFF2-40B4-BE49-F238E27FC236}">
                <a16:creationId xmlns:a16="http://schemas.microsoft.com/office/drawing/2014/main" id="{E41418AD-A5A7-46DD-BBBD-4767A7E62883}"/>
              </a:ext>
            </a:extLst>
          </p:cNvPr>
          <p:cNvSpPr/>
          <p:nvPr/>
        </p:nvSpPr>
        <p:spPr>
          <a:xfrm rot="10800000">
            <a:off x="8014237" y="3960289"/>
            <a:ext cx="409303" cy="381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sp>
        <p:nvSpPr>
          <p:cNvPr id="18" name="Rectangle: Top Corners Rounded 17">
            <a:extLst>
              <a:ext uri="{FF2B5EF4-FFF2-40B4-BE49-F238E27FC236}">
                <a16:creationId xmlns:a16="http://schemas.microsoft.com/office/drawing/2014/main" id="{AF532E89-9BB9-4C28-A909-B600A2E75B53}"/>
              </a:ext>
            </a:extLst>
          </p:cNvPr>
          <p:cNvSpPr/>
          <p:nvPr/>
        </p:nvSpPr>
        <p:spPr>
          <a:xfrm>
            <a:off x="1448588" y="193416"/>
            <a:ext cx="2743200" cy="929717"/>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t>重要概念</a:t>
            </a:r>
            <a:endParaRPr lang="zh-TW" altLang="en-US" sz="4600" b="1" dirty="0"/>
          </a:p>
        </p:txBody>
      </p:sp>
      <p:sp>
        <p:nvSpPr>
          <p:cNvPr id="19" name="Rectangle: Top Corners Rounded 18">
            <a:extLst>
              <a:ext uri="{FF2B5EF4-FFF2-40B4-BE49-F238E27FC236}">
                <a16:creationId xmlns:a16="http://schemas.microsoft.com/office/drawing/2014/main" id="{2EAC5DDD-7805-45FB-AFAC-D3C8A8C11067}"/>
              </a:ext>
            </a:extLst>
          </p:cNvPr>
          <p:cNvSpPr/>
          <p:nvPr/>
        </p:nvSpPr>
        <p:spPr>
          <a:xfrm>
            <a:off x="6847288" y="193416"/>
            <a:ext cx="2743200" cy="929717"/>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t>教學流程</a:t>
            </a:r>
            <a:endParaRPr lang="zh-TW" altLang="en-US" sz="4600" b="1" dirty="0"/>
          </a:p>
        </p:txBody>
      </p:sp>
      <p:sp>
        <p:nvSpPr>
          <p:cNvPr id="22" name="Rectangle 21">
            <a:extLst>
              <a:ext uri="{FF2B5EF4-FFF2-40B4-BE49-F238E27FC236}">
                <a16:creationId xmlns:a16="http://schemas.microsoft.com/office/drawing/2014/main" id="{A67A00A0-F04D-4956-B9E3-6637990E1201}"/>
              </a:ext>
            </a:extLst>
          </p:cNvPr>
          <p:cNvSpPr/>
          <p:nvPr/>
        </p:nvSpPr>
        <p:spPr>
          <a:xfrm>
            <a:off x="1896110" y="1332814"/>
            <a:ext cx="1952989" cy="637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bg1"/>
                </a:solidFill>
              </a:rPr>
              <a:t>文化遺產</a:t>
            </a:r>
            <a:endParaRPr lang="en-HK" sz="2800" b="1" dirty="0">
              <a:solidFill>
                <a:schemeClr val="bg1"/>
              </a:solidFill>
            </a:endParaRPr>
          </a:p>
        </p:txBody>
      </p:sp>
      <p:sp>
        <p:nvSpPr>
          <p:cNvPr id="24" name="Rectangle 23">
            <a:extLst>
              <a:ext uri="{FF2B5EF4-FFF2-40B4-BE49-F238E27FC236}">
                <a16:creationId xmlns:a16="http://schemas.microsoft.com/office/drawing/2014/main" id="{3EF0AA56-E2C6-4815-9644-4F4E608F3D83}"/>
              </a:ext>
            </a:extLst>
          </p:cNvPr>
          <p:cNvSpPr/>
          <p:nvPr/>
        </p:nvSpPr>
        <p:spPr>
          <a:xfrm>
            <a:off x="1496762" y="3840259"/>
            <a:ext cx="2751684" cy="63649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bg1"/>
                </a:solidFill>
              </a:rPr>
              <a:t>非物質</a:t>
            </a:r>
            <a:r>
              <a:rPr lang="zh-HK" altLang="en-US" sz="2800" b="1" dirty="0">
                <a:solidFill>
                  <a:schemeClr val="bg1"/>
                </a:solidFill>
              </a:rPr>
              <a:t>文化遺產</a:t>
            </a:r>
            <a:endParaRPr lang="en-HK" sz="2800" b="1" dirty="0">
              <a:solidFill>
                <a:schemeClr val="bg1"/>
              </a:solidFill>
            </a:endParaRPr>
          </a:p>
        </p:txBody>
      </p:sp>
      <p:sp>
        <p:nvSpPr>
          <p:cNvPr id="29" name="Rectangle 28">
            <a:extLst>
              <a:ext uri="{FF2B5EF4-FFF2-40B4-BE49-F238E27FC236}">
                <a16:creationId xmlns:a16="http://schemas.microsoft.com/office/drawing/2014/main" id="{3AA2ACB2-871C-422C-8641-AB59FC298185}"/>
              </a:ext>
            </a:extLst>
          </p:cNvPr>
          <p:cNvSpPr/>
          <p:nvPr/>
        </p:nvSpPr>
        <p:spPr>
          <a:xfrm>
            <a:off x="1896110" y="3013225"/>
            <a:ext cx="1952989" cy="63649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bg1"/>
                </a:solidFill>
              </a:rPr>
              <a:t>複合遺產</a:t>
            </a:r>
            <a:endParaRPr lang="en-HK" sz="2800" b="1" dirty="0">
              <a:solidFill>
                <a:schemeClr val="bg1"/>
              </a:solidFill>
            </a:endParaRPr>
          </a:p>
        </p:txBody>
      </p:sp>
      <p:sp>
        <p:nvSpPr>
          <p:cNvPr id="30" name="Rectangle 29">
            <a:extLst>
              <a:ext uri="{FF2B5EF4-FFF2-40B4-BE49-F238E27FC236}">
                <a16:creationId xmlns:a16="http://schemas.microsoft.com/office/drawing/2014/main" id="{4CBAC4EC-23A4-48A4-8B7E-86C57E5D6040}"/>
              </a:ext>
            </a:extLst>
          </p:cNvPr>
          <p:cNvSpPr/>
          <p:nvPr/>
        </p:nvSpPr>
        <p:spPr>
          <a:xfrm>
            <a:off x="1896110" y="2186191"/>
            <a:ext cx="1952989" cy="63649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bg1"/>
                </a:solidFill>
              </a:rPr>
              <a:t>自然遺產</a:t>
            </a:r>
            <a:endParaRPr lang="zh-HK" altLang="en-US" sz="2800" b="1" dirty="0">
              <a:solidFill>
                <a:schemeClr val="bg1"/>
              </a:solidFill>
            </a:endParaRPr>
          </a:p>
        </p:txBody>
      </p:sp>
      <p:sp>
        <p:nvSpPr>
          <p:cNvPr id="16" name="Isosceles Triangle 13">
            <a:extLst>
              <a:ext uri="{FF2B5EF4-FFF2-40B4-BE49-F238E27FC236}">
                <a16:creationId xmlns:a16="http://schemas.microsoft.com/office/drawing/2014/main" id="{0455816B-9652-49D2-864B-ED135EE1FC9C}"/>
              </a:ext>
            </a:extLst>
          </p:cNvPr>
          <p:cNvSpPr/>
          <p:nvPr/>
        </p:nvSpPr>
        <p:spPr>
          <a:xfrm rot="10800000">
            <a:off x="8011156" y="4982945"/>
            <a:ext cx="409303" cy="381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sp>
        <p:nvSpPr>
          <p:cNvPr id="20" name="Rectangle 16">
            <a:extLst>
              <a:ext uri="{FF2B5EF4-FFF2-40B4-BE49-F238E27FC236}">
                <a16:creationId xmlns:a16="http://schemas.microsoft.com/office/drawing/2014/main" id="{901AB98F-3874-43A2-B7C7-F615DA3A13C1}"/>
              </a:ext>
            </a:extLst>
          </p:cNvPr>
          <p:cNvSpPr/>
          <p:nvPr/>
        </p:nvSpPr>
        <p:spPr>
          <a:xfrm>
            <a:off x="7240473" y="5387016"/>
            <a:ext cx="1950668" cy="63649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accent6">
                    <a:lumMod val="75000"/>
                  </a:schemeClr>
                </a:solidFill>
              </a:rPr>
              <a:t>課後活動</a:t>
            </a:r>
            <a:endParaRPr lang="en-HK" altLang="zh-HK" sz="2800" b="1" dirty="0">
              <a:solidFill>
                <a:schemeClr val="accent6">
                  <a:lumMod val="75000"/>
                </a:schemeClr>
              </a:solidFill>
            </a:endParaRPr>
          </a:p>
        </p:txBody>
      </p:sp>
      <p:sp>
        <p:nvSpPr>
          <p:cNvPr id="17" name="Rectangle 16">
            <a:extLst>
              <a:ext uri="{FF2B5EF4-FFF2-40B4-BE49-F238E27FC236}">
                <a16:creationId xmlns:a16="http://schemas.microsoft.com/office/drawing/2014/main" id="{5A3EE786-2D0D-4233-BB2C-684F4C283AFB}"/>
              </a:ext>
            </a:extLst>
          </p:cNvPr>
          <p:cNvSpPr/>
          <p:nvPr/>
        </p:nvSpPr>
        <p:spPr>
          <a:xfrm>
            <a:off x="5773433" y="4346515"/>
            <a:ext cx="4884556" cy="63649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課堂活動 </a:t>
            </a:r>
            <a:r>
              <a:rPr lang="en-US" altLang="zh-TW" sz="2800" b="1" dirty="0"/>
              <a:t>3</a:t>
            </a:r>
            <a:r>
              <a:rPr lang="zh-TW" altLang="en-US" sz="2800" b="1" dirty="0"/>
              <a:t>：香港的文化遺產</a:t>
            </a:r>
            <a:endParaRPr lang="en-HK" altLang="zh-HK" sz="2800" b="1" dirty="0"/>
          </a:p>
        </p:txBody>
      </p:sp>
      <p:sp>
        <p:nvSpPr>
          <p:cNvPr id="13" name="Rectangle 12">
            <a:extLst>
              <a:ext uri="{FF2B5EF4-FFF2-40B4-BE49-F238E27FC236}">
                <a16:creationId xmlns:a16="http://schemas.microsoft.com/office/drawing/2014/main" id="{C361BB31-D3D8-452B-BBE6-DDAD2B7E8272}"/>
              </a:ext>
            </a:extLst>
          </p:cNvPr>
          <p:cNvSpPr/>
          <p:nvPr/>
        </p:nvSpPr>
        <p:spPr>
          <a:xfrm>
            <a:off x="5773433" y="3312260"/>
            <a:ext cx="4884556" cy="63649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課堂活動 </a:t>
            </a:r>
            <a:r>
              <a:rPr lang="en-US" altLang="zh-TW" sz="2800" b="1" dirty="0"/>
              <a:t>2</a:t>
            </a:r>
            <a:r>
              <a:rPr lang="zh-TW" altLang="en-US" sz="2800" b="1" dirty="0"/>
              <a:t>：非物質文化遺產</a:t>
            </a:r>
            <a:endParaRPr lang="en-HK" sz="2800" b="1" dirty="0"/>
          </a:p>
        </p:txBody>
      </p:sp>
    </p:spTree>
    <p:extLst>
      <p:ext uri="{BB962C8B-B14F-4D97-AF65-F5344CB8AC3E}">
        <p14:creationId xmlns:p14="http://schemas.microsoft.com/office/powerpoint/2010/main" val="349261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3E697DF-32D2-40E2-ACCD-B521BFF078E0}"/>
              </a:ext>
            </a:extLst>
          </p:cNvPr>
          <p:cNvSpPr/>
          <p:nvPr/>
        </p:nvSpPr>
        <p:spPr>
          <a:xfrm>
            <a:off x="1064898" y="1464289"/>
            <a:ext cx="6295269" cy="929718"/>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TW" altLang="en-US" sz="2800" dirty="0">
                <a:solidFill>
                  <a:srgbClr val="3F50A4"/>
                </a:solidFill>
              </a:rPr>
              <a:t>瀏覽網頁，</a:t>
            </a:r>
            <a:r>
              <a:rPr lang="zh-TW" altLang="en-US" sz="2800" b="1" dirty="0">
                <a:solidFill>
                  <a:srgbClr val="3F50A4"/>
                </a:solidFill>
              </a:rPr>
              <a:t>認識中國的文化習俗。</a:t>
            </a:r>
            <a:endParaRPr lang="en-HK" b="1" dirty="0">
              <a:noFill/>
            </a:endParaRPr>
          </a:p>
        </p:txBody>
      </p:sp>
      <p:sp>
        <p:nvSpPr>
          <p:cNvPr id="5" name="Rectangle: Top Corners Rounded 4">
            <a:extLst>
              <a:ext uri="{FF2B5EF4-FFF2-40B4-BE49-F238E27FC236}">
                <a16:creationId xmlns:a16="http://schemas.microsoft.com/office/drawing/2014/main" id="{70DB7713-544B-4DB5-9476-3ACB6FC2C145}"/>
              </a:ext>
            </a:extLst>
          </p:cNvPr>
          <p:cNvSpPr/>
          <p:nvPr/>
        </p:nvSpPr>
        <p:spPr>
          <a:xfrm>
            <a:off x="1346947" y="537882"/>
            <a:ext cx="2743200" cy="929717"/>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t>引入活動</a:t>
            </a:r>
            <a:endParaRPr lang="en-HK" sz="4800" b="1" dirty="0"/>
          </a:p>
        </p:txBody>
      </p:sp>
      <p:sp>
        <p:nvSpPr>
          <p:cNvPr id="11" name="Oval 6">
            <a:extLst>
              <a:ext uri="{FF2B5EF4-FFF2-40B4-BE49-F238E27FC236}">
                <a16:creationId xmlns:a16="http://schemas.microsoft.com/office/drawing/2014/main" id="{1AE068EE-0827-4C2A-BEEC-87FBBB9B0386}"/>
              </a:ext>
            </a:extLst>
          </p:cNvPr>
          <p:cNvSpPr/>
          <p:nvPr/>
        </p:nvSpPr>
        <p:spPr>
          <a:xfrm>
            <a:off x="9492030" y="4440519"/>
            <a:ext cx="2061882" cy="155236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t>完成預習工作紙</a:t>
            </a:r>
            <a:endParaRPr lang="en-HK" sz="2400" b="1" dirty="0"/>
          </a:p>
        </p:txBody>
      </p:sp>
      <p:sp>
        <p:nvSpPr>
          <p:cNvPr id="15" name="矩形 14">
            <a:extLst>
              <a:ext uri="{FF2B5EF4-FFF2-40B4-BE49-F238E27FC236}">
                <a16:creationId xmlns:a16="http://schemas.microsoft.com/office/drawing/2014/main" id="{A65478DE-46CC-4F9C-A51C-FD5EA15F6C0D}"/>
              </a:ext>
            </a:extLst>
          </p:cNvPr>
          <p:cNvSpPr/>
          <p:nvPr/>
        </p:nvSpPr>
        <p:spPr>
          <a:xfrm>
            <a:off x="6585543" y="5271150"/>
            <a:ext cx="2416944" cy="584775"/>
          </a:xfrm>
          <a:prstGeom prst="rect">
            <a:avLst/>
          </a:prstGeom>
        </p:spPr>
        <p:txBody>
          <a:bodyPr wrap="square">
            <a:spAutoFit/>
          </a:bodyPr>
          <a:lstStyle/>
          <a:p>
            <a:r>
              <a:rPr lang="zh-TW" altLang="en-US" sz="1600" dirty="0"/>
              <a:t>當代中國</a:t>
            </a:r>
            <a:r>
              <a:rPr lang="en-US" altLang="zh-TW" sz="1600" dirty="0"/>
              <a:t>〈【</a:t>
            </a:r>
            <a:r>
              <a:rPr lang="zh-TW" altLang="en-US" sz="1600" dirty="0"/>
              <a:t>中秋習俗</a:t>
            </a:r>
            <a:r>
              <a:rPr lang="en-US" altLang="zh-TW" sz="1600" dirty="0"/>
              <a:t>】</a:t>
            </a:r>
            <a:r>
              <a:rPr lang="zh-TW" altLang="en-US" sz="1600" dirty="0"/>
              <a:t>今年你賞燈了嗎？</a:t>
            </a:r>
            <a:r>
              <a:rPr lang="en-US" altLang="zh-TW" sz="1600" dirty="0"/>
              <a:t>〉</a:t>
            </a:r>
            <a:endParaRPr lang="zh-HK" altLang="en-US" sz="1600" dirty="0"/>
          </a:p>
        </p:txBody>
      </p:sp>
      <p:pic>
        <p:nvPicPr>
          <p:cNvPr id="2" name="圖片 1">
            <a:extLst>
              <a:ext uri="{FF2B5EF4-FFF2-40B4-BE49-F238E27FC236}">
                <a16:creationId xmlns:a16="http://schemas.microsoft.com/office/drawing/2014/main" id="{F54B77E0-CD52-4FC9-A963-B3163298C38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2473" y="2869418"/>
            <a:ext cx="5383527" cy="2871896"/>
          </a:xfrm>
          <a:prstGeom prst="rect">
            <a:avLst/>
          </a:prstGeom>
        </p:spPr>
      </p:pic>
      <p:pic>
        <p:nvPicPr>
          <p:cNvPr id="1026" name="Picture 2">
            <a:extLst>
              <a:ext uri="{FF2B5EF4-FFF2-40B4-BE49-F238E27FC236}">
                <a16:creationId xmlns:a16="http://schemas.microsoft.com/office/drawing/2014/main" id="{DACC4EE7-2C35-49F6-8D4C-2303AF4CEDD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35015" y="3520344"/>
            <a:ext cx="1696359" cy="1696359"/>
          </a:xfrm>
          <a:prstGeom prst="rect">
            <a:avLst/>
          </a:prstGeom>
          <a:noFill/>
          <a:extLst>
            <a:ext uri="{909E8E84-426E-40DD-AFC4-6F175D3DCCD1}">
              <a14:hiddenFill xmlns:a14="http://schemas.microsoft.com/office/drawing/2010/main">
                <a:solidFill>
                  <a:srgbClr val="FFFFFF"/>
                </a:solidFill>
              </a14:hiddenFill>
            </a:ext>
          </a:extLst>
        </p:spPr>
      </p:pic>
      <p:sp>
        <p:nvSpPr>
          <p:cNvPr id="9" name="Oval 6">
            <a:hlinkClick r:id="rId4"/>
            <a:extLst>
              <a:ext uri="{FF2B5EF4-FFF2-40B4-BE49-F238E27FC236}">
                <a16:creationId xmlns:a16="http://schemas.microsoft.com/office/drawing/2014/main" id="{2DD39230-D182-4243-BB1A-00E9EE8E1129}"/>
              </a:ext>
            </a:extLst>
          </p:cNvPr>
          <p:cNvSpPr/>
          <p:nvPr/>
        </p:nvSpPr>
        <p:spPr>
          <a:xfrm>
            <a:off x="5058687" y="4915537"/>
            <a:ext cx="1296000" cy="12960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t>按此閱讀</a:t>
            </a:r>
            <a:endParaRPr lang="en-HK" sz="2400" b="1" dirty="0"/>
          </a:p>
        </p:txBody>
      </p:sp>
    </p:spTree>
    <p:extLst>
      <p:ext uri="{BB962C8B-B14F-4D97-AF65-F5344CB8AC3E}">
        <p14:creationId xmlns:p14="http://schemas.microsoft.com/office/powerpoint/2010/main" val="145348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BC7905F6-8839-4BE2-80ED-02AB8F93CDFF}"/>
              </a:ext>
            </a:extLst>
          </p:cNvPr>
          <p:cNvSpPr/>
          <p:nvPr/>
        </p:nvSpPr>
        <p:spPr>
          <a:xfrm>
            <a:off x="104598" y="271007"/>
            <a:ext cx="11668775" cy="6158492"/>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dirty="0">
                <a:noFill/>
              </a:rPr>
              <a:t>以往一位醫生不可能同時操作幾個手術，但利用中國</a:t>
            </a:r>
            <a:r>
              <a:rPr lang="en-US" altLang="zh-TW" dirty="0">
                <a:noFill/>
              </a:rPr>
              <a:t>5G</a:t>
            </a:r>
            <a:r>
              <a:rPr lang="zh-TW" altLang="en-US" dirty="0">
                <a:noFill/>
              </a:rPr>
              <a:t>技術可以得到實現。圖為北京積水潭醫院實行的「一對多」遙距手術。（網上圖片）</a:t>
            </a:r>
            <a:endParaRPr lang="en-HK" dirty="0">
              <a:noFill/>
            </a:endParaRPr>
          </a:p>
        </p:txBody>
      </p:sp>
      <p:sp>
        <p:nvSpPr>
          <p:cNvPr id="6" name="Content Placeholder 2">
            <a:extLst>
              <a:ext uri="{FF2B5EF4-FFF2-40B4-BE49-F238E27FC236}">
                <a16:creationId xmlns:a16="http://schemas.microsoft.com/office/drawing/2014/main" id="{96A226B0-5BA6-4A04-BFDF-F3CBF4EB8908}"/>
              </a:ext>
            </a:extLst>
          </p:cNvPr>
          <p:cNvSpPr txBox="1">
            <a:spLocks/>
          </p:cNvSpPr>
          <p:nvPr/>
        </p:nvSpPr>
        <p:spPr>
          <a:xfrm>
            <a:off x="423553" y="4096872"/>
            <a:ext cx="11344894" cy="9355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50A4"/>
                </a:solidFill>
                <a:latin typeface="MHEI-MEDIUM-HKSCS-U" panose="020B0604050101010104" pitchFamily="34" charset="-120"/>
                <a:ea typeface="MHEI-MEDIUM-HKSCS-U" panose="020B06040501010101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50A4"/>
                </a:solidFill>
                <a:latin typeface="MHEI-MEDIUM-HKSCS-U" panose="020B0604050101010104" pitchFamily="34" charset="-120"/>
                <a:ea typeface="MHEI-MEDIUM-HKSCS-U" panose="020B06040501010101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50A4"/>
                </a:solidFill>
                <a:latin typeface="MHEI-MEDIUM-HKSCS-U" panose="020B0604050101010104" pitchFamily="34" charset="-120"/>
                <a:ea typeface="MHEI-MEDIUM-HKSCS-U" panose="020B06040501010101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zh-TW" altLang="en-US" dirty="0"/>
          </a:p>
        </p:txBody>
      </p:sp>
      <p:sp>
        <p:nvSpPr>
          <p:cNvPr id="10" name="Rectangle: Top Corners Rounded 9">
            <a:extLst>
              <a:ext uri="{FF2B5EF4-FFF2-40B4-BE49-F238E27FC236}">
                <a16:creationId xmlns:a16="http://schemas.microsoft.com/office/drawing/2014/main" id="{CEEEC6D9-D8F6-4B6C-B91F-AA2DE5EAFA13}"/>
              </a:ext>
            </a:extLst>
          </p:cNvPr>
          <p:cNvSpPr/>
          <p:nvPr/>
        </p:nvSpPr>
        <p:spPr>
          <a:xfrm rot="16200000">
            <a:off x="11108714" y="759266"/>
            <a:ext cx="166066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11" name="TextBox 10">
            <a:extLst>
              <a:ext uri="{FF2B5EF4-FFF2-40B4-BE49-F238E27FC236}">
                <a16:creationId xmlns:a16="http://schemas.microsoft.com/office/drawing/2014/main" id="{C87FCC4B-7C7B-437A-932C-E9BD7BA8D6E0}"/>
              </a:ext>
            </a:extLst>
          </p:cNvPr>
          <p:cNvSpPr txBox="1"/>
          <p:nvPr/>
        </p:nvSpPr>
        <p:spPr>
          <a:xfrm>
            <a:off x="11681026" y="232456"/>
            <a:ext cx="510974" cy="1569660"/>
          </a:xfrm>
          <a:prstGeom prst="rect">
            <a:avLst/>
          </a:prstGeom>
          <a:noFill/>
        </p:spPr>
        <p:txBody>
          <a:bodyPr wrap="square">
            <a:spAutoFit/>
          </a:bodyPr>
          <a:lstStyle/>
          <a:p>
            <a:pPr algn="ctr"/>
            <a:r>
              <a:rPr lang="zh-TW" altLang="en-US" sz="2400" b="1" dirty="0">
                <a:solidFill>
                  <a:schemeClr val="bg1"/>
                </a:solidFill>
              </a:rPr>
              <a:t>引入活動</a:t>
            </a:r>
            <a:endParaRPr lang="en-HK" sz="2400" b="1" dirty="0">
              <a:solidFill>
                <a:schemeClr val="bg1"/>
              </a:solidFill>
            </a:endParaRPr>
          </a:p>
        </p:txBody>
      </p:sp>
      <p:sp>
        <p:nvSpPr>
          <p:cNvPr id="8" name="矩形 7">
            <a:extLst>
              <a:ext uri="{FF2B5EF4-FFF2-40B4-BE49-F238E27FC236}">
                <a16:creationId xmlns:a16="http://schemas.microsoft.com/office/drawing/2014/main" id="{9C4FC40F-856C-4170-9426-EB9E5B301EFE}"/>
              </a:ext>
            </a:extLst>
          </p:cNvPr>
          <p:cNvSpPr/>
          <p:nvPr/>
        </p:nvSpPr>
        <p:spPr>
          <a:xfrm>
            <a:off x="633451" y="2788672"/>
            <a:ext cx="7076195" cy="3293209"/>
          </a:xfrm>
          <a:prstGeom prst="rect">
            <a:avLst/>
          </a:prstGeom>
        </p:spPr>
        <p:txBody>
          <a:bodyPr wrap="square">
            <a:noAutofit/>
          </a:bodyPr>
          <a:lstStyle/>
          <a:p>
            <a:r>
              <a:rPr lang="zh-TW" altLang="en-US" sz="2800" dirty="0">
                <a:latin typeface="DFKai-SB" panose="03000509000000000000" pitchFamily="65" charset="-120"/>
                <a:ea typeface="DFKai-SB" panose="03000509000000000000" pitchFamily="65" charset="-120"/>
              </a:rPr>
              <a:t>在廣東，小朋友們的紙紮燈籠五花八門，或圓或方，還有兔仔、楊桃、金魚等款式；也有很多小孩會用水果皮來造燈籠，最常見的便是「柚皮燈」，另外還有木瓜燈、香蕉燈等，以前幾乎家家戶戶的小孩都會做。</a:t>
            </a:r>
          </a:p>
          <a:p>
            <a:endParaRPr lang="en-US" altLang="zh-TW" sz="1200" dirty="0">
              <a:latin typeface="DFKai-SB" panose="03000509000000000000" pitchFamily="65" charset="-120"/>
              <a:ea typeface="DFKai-SB" panose="03000509000000000000" pitchFamily="65" charset="-120"/>
            </a:endParaRPr>
          </a:p>
          <a:p>
            <a:r>
              <a:rPr lang="zh-TW" altLang="en-US" sz="2800" dirty="0">
                <a:latin typeface="DFKai-SB" panose="03000509000000000000" pitchFamily="65" charset="-120"/>
                <a:ea typeface="DFKai-SB" panose="03000509000000000000" pitchFamily="65" charset="-120"/>
              </a:rPr>
              <a:t>不少地方還會舉辦大型燈會，如江蘇秦淮燈會、上海豫園燈會、湖北潛江燈會等等。</a:t>
            </a:r>
            <a:endParaRPr lang="zh-HK" altLang="en-US" sz="1400" dirty="0">
              <a:latin typeface="DFKai-SB" panose="03000509000000000000" pitchFamily="65" charset="-120"/>
              <a:ea typeface="DFKai-SB" panose="03000509000000000000" pitchFamily="65" charset="-120"/>
            </a:endParaRPr>
          </a:p>
        </p:txBody>
      </p:sp>
      <p:sp>
        <p:nvSpPr>
          <p:cNvPr id="3" name="矩形 2">
            <a:extLst>
              <a:ext uri="{FF2B5EF4-FFF2-40B4-BE49-F238E27FC236}">
                <a16:creationId xmlns:a16="http://schemas.microsoft.com/office/drawing/2014/main" id="{3A1F571E-6908-431D-A750-8A81879CE91F}"/>
              </a:ext>
            </a:extLst>
          </p:cNvPr>
          <p:cNvSpPr/>
          <p:nvPr/>
        </p:nvSpPr>
        <p:spPr>
          <a:xfrm>
            <a:off x="638221" y="905508"/>
            <a:ext cx="10706971" cy="1815882"/>
          </a:xfrm>
          <a:prstGeom prst="rect">
            <a:avLst/>
          </a:prstGeom>
        </p:spPr>
        <p:txBody>
          <a:bodyPr wrap="square">
            <a:noAutofit/>
          </a:bodyPr>
          <a:lstStyle/>
          <a:p>
            <a:pPr algn="just"/>
            <a:r>
              <a:rPr lang="zh-TW" altLang="en-US" sz="2800" dirty="0">
                <a:latin typeface="DFKai-SB" panose="03000509000000000000" pitchFamily="65" charset="-120"/>
                <a:ea typeface="DFKai-SB" panose="03000509000000000000" pitchFamily="65" charset="-120"/>
              </a:rPr>
              <a:t>月宮有玉兔，人間有紙紮的玉兔。花燈作為傳承千年的中秋習俗，自古以來就受到全民喜愛，不僅是一種娛樂活動，亦與祭祀、祈福有關。如今，燃燈、賞燈的中秋習俗仍然在很多地方流行，形式五花八門，部分地區的花燈和燈會還被列入非物質文化遺產。</a:t>
            </a:r>
            <a:endParaRPr lang="en-US" altLang="zh-TW" sz="2800" dirty="0">
              <a:latin typeface="DFKai-SB" panose="03000509000000000000" pitchFamily="65" charset="-120"/>
              <a:ea typeface="DFKai-SB" panose="03000509000000000000" pitchFamily="65" charset="-120"/>
            </a:endParaRPr>
          </a:p>
        </p:txBody>
      </p:sp>
      <p:pic>
        <p:nvPicPr>
          <p:cNvPr id="4" name="圖片 3">
            <a:extLst>
              <a:ext uri="{FF2B5EF4-FFF2-40B4-BE49-F238E27FC236}">
                <a16:creationId xmlns:a16="http://schemas.microsoft.com/office/drawing/2014/main" id="{FD76E796-F971-4730-BAEC-795001002E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64125" y="2835977"/>
            <a:ext cx="3982694" cy="2656457"/>
          </a:xfrm>
          <a:prstGeom prst="rect">
            <a:avLst/>
          </a:prstGeom>
          <a:ln>
            <a:noFill/>
          </a:ln>
          <a:effectLst>
            <a:softEdge rad="112500"/>
          </a:effectLst>
        </p:spPr>
      </p:pic>
      <p:sp>
        <p:nvSpPr>
          <p:cNvPr id="12" name="矩形 2">
            <a:extLst>
              <a:ext uri="{FF2B5EF4-FFF2-40B4-BE49-F238E27FC236}">
                <a16:creationId xmlns:a16="http://schemas.microsoft.com/office/drawing/2014/main" id="{2375BD78-E415-4E4B-B11C-82F01A5FC129}"/>
              </a:ext>
            </a:extLst>
          </p:cNvPr>
          <p:cNvSpPr/>
          <p:nvPr/>
        </p:nvSpPr>
        <p:spPr>
          <a:xfrm>
            <a:off x="685517" y="330863"/>
            <a:ext cx="1915794" cy="584775"/>
          </a:xfrm>
          <a:prstGeom prst="rect">
            <a:avLst/>
          </a:prstGeom>
        </p:spPr>
        <p:txBody>
          <a:bodyPr wrap="square">
            <a:spAutoFit/>
          </a:bodyPr>
          <a:lstStyle/>
          <a:p>
            <a:pPr algn="just"/>
            <a:r>
              <a:rPr lang="zh-TW" altLang="en-US" sz="3200" b="1" dirty="0">
                <a:latin typeface="DFKai-SB" panose="03000509000000000000" pitchFamily="65" charset="-120"/>
                <a:ea typeface="DFKai-SB" panose="03000509000000000000" pitchFamily="65" charset="-120"/>
              </a:rPr>
              <a:t>中秋習俗</a:t>
            </a:r>
            <a:endParaRPr lang="en-US" altLang="zh-TW" sz="3200" b="1" dirty="0">
              <a:latin typeface="DFKai-SB" panose="03000509000000000000" pitchFamily="65" charset="-120"/>
              <a:ea typeface="DFKai-SB" panose="03000509000000000000" pitchFamily="65" charset="-120"/>
            </a:endParaRPr>
          </a:p>
        </p:txBody>
      </p:sp>
      <p:sp>
        <p:nvSpPr>
          <p:cNvPr id="13" name="TextBox 12">
            <a:extLst>
              <a:ext uri="{FF2B5EF4-FFF2-40B4-BE49-F238E27FC236}">
                <a16:creationId xmlns:a16="http://schemas.microsoft.com/office/drawing/2014/main" id="{E83E6AD0-B2E6-4B90-9FA6-138A20A66DEB}"/>
              </a:ext>
            </a:extLst>
          </p:cNvPr>
          <p:cNvSpPr txBox="1"/>
          <p:nvPr/>
        </p:nvSpPr>
        <p:spPr>
          <a:xfrm>
            <a:off x="7664125" y="5559716"/>
            <a:ext cx="4225950" cy="314055"/>
          </a:xfrm>
          <a:prstGeom prst="rect">
            <a:avLst/>
          </a:prstGeom>
          <a:noFill/>
        </p:spPr>
        <p:txBody>
          <a:bodyPr wrap="square">
            <a:spAutoFit/>
          </a:bodyPr>
          <a:lstStyle/>
          <a:p>
            <a:r>
              <a:rPr lang="zh-TW" altLang="en-US" sz="1400" dirty="0">
                <a:latin typeface="DFKai-SB" panose="03000509000000000000" pitchFamily="65" charset="-120"/>
                <a:ea typeface="DFKai-SB" panose="03000509000000000000" pitchFamily="65" charset="-120"/>
              </a:rPr>
              <a:t>來源：當代中國</a:t>
            </a:r>
            <a:r>
              <a:rPr lang="en-US" altLang="zh-TW" sz="1400" dirty="0">
                <a:latin typeface="DFKai-SB" panose="03000509000000000000" pitchFamily="65" charset="-120"/>
                <a:ea typeface="DFKai-SB" panose="03000509000000000000" pitchFamily="65" charset="-120"/>
              </a:rPr>
              <a:t>〈</a:t>
            </a:r>
            <a:r>
              <a:rPr lang="zh-TW" altLang="en-US" sz="1400" dirty="0">
                <a:latin typeface="DFKai-SB" panose="03000509000000000000" pitchFamily="65" charset="-120"/>
                <a:ea typeface="DFKai-SB" panose="03000509000000000000" pitchFamily="65" charset="-120"/>
              </a:rPr>
              <a:t>中秋習俗</a:t>
            </a:r>
            <a:r>
              <a:rPr lang="en-US" altLang="zh-TW" sz="1400" dirty="0">
                <a:latin typeface="DFKai-SB" panose="03000509000000000000" pitchFamily="65" charset="-120"/>
                <a:ea typeface="DFKai-SB" panose="03000509000000000000" pitchFamily="65" charset="-120"/>
              </a:rPr>
              <a:t>‧</a:t>
            </a:r>
            <a:r>
              <a:rPr lang="zh-TW" altLang="en-US" sz="1400" dirty="0">
                <a:latin typeface="DFKai-SB" panose="03000509000000000000" pitchFamily="65" charset="-120"/>
                <a:ea typeface="DFKai-SB" panose="03000509000000000000" pitchFamily="65" charset="-120"/>
              </a:rPr>
              <a:t>今年你賞燈了嗎？</a:t>
            </a:r>
            <a:r>
              <a:rPr lang="en-US" altLang="zh-TW" sz="1400" dirty="0">
                <a:latin typeface="DFKai-SB" panose="03000509000000000000" pitchFamily="65" charset="-120"/>
                <a:ea typeface="DFKai-SB" panose="03000509000000000000" pitchFamily="65" charset="-120"/>
              </a:rPr>
              <a:t>〉</a:t>
            </a:r>
            <a:endParaRPr lang="en-HK" sz="1400" dirty="0"/>
          </a:p>
        </p:txBody>
      </p:sp>
    </p:spTree>
    <p:extLst>
      <p:ext uri="{BB962C8B-B14F-4D97-AF65-F5344CB8AC3E}">
        <p14:creationId xmlns:p14="http://schemas.microsoft.com/office/powerpoint/2010/main" val="488977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圓角 1">
            <a:extLst>
              <a:ext uri="{FF2B5EF4-FFF2-40B4-BE49-F238E27FC236}">
                <a16:creationId xmlns:a16="http://schemas.microsoft.com/office/drawing/2014/main" id="{21B69114-D929-4C48-8ACD-EE8BAF993AD3}"/>
              </a:ext>
            </a:extLst>
          </p:cNvPr>
          <p:cNvSpPr/>
          <p:nvPr/>
        </p:nvSpPr>
        <p:spPr>
          <a:xfrm>
            <a:off x="426201" y="947489"/>
            <a:ext cx="8355849" cy="3980456"/>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5000"/>
              </a:lnSpc>
            </a:pPr>
            <a:r>
              <a:rPr lang="zh-TW" altLang="en-US" sz="2400" dirty="0">
                <a:solidFill>
                  <a:srgbClr val="3F50A4"/>
                </a:solidFill>
              </a:rPr>
              <a:t>香港的花燈、安徽和廣東的魚燈等別具特色的燈籠製作工藝，已列入</a:t>
            </a:r>
            <a:r>
              <a:rPr lang="zh-TW" altLang="en-US" sz="2400" b="1" dirty="0">
                <a:solidFill>
                  <a:srgbClr val="3F50A4"/>
                </a:solidFill>
              </a:rPr>
              <a:t>非物質文化遺產</a:t>
            </a:r>
            <a:r>
              <a:rPr lang="zh-TW" altLang="en-US" sz="2400" dirty="0">
                <a:solidFill>
                  <a:srgbClr val="3F50A4"/>
                </a:solidFill>
              </a:rPr>
              <a:t>。香港的</a:t>
            </a:r>
            <a:r>
              <a:rPr lang="zh-TW" altLang="en-US" sz="2400" b="1" dirty="0">
                <a:solidFill>
                  <a:srgbClr val="FF0000"/>
                </a:solidFill>
              </a:rPr>
              <a:t>「花燈紮作技藝」</a:t>
            </a:r>
            <a:r>
              <a:rPr lang="zh-TW" altLang="en-US" sz="2400" dirty="0">
                <a:solidFill>
                  <a:srgbClr val="3F50A4"/>
                </a:solidFill>
              </a:rPr>
              <a:t>被視為具有高文化價值、急需保護的項目。</a:t>
            </a:r>
            <a:endParaRPr lang="en-US" altLang="zh-TW" sz="2400" dirty="0">
              <a:solidFill>
                <a:srgbClr val="3F50A4"/>
              </a:solidFill>
            </a:endParaRPr>
          </a:p>
          <a:p>
            <a:pPr algn="just">
              <a:lnSpc>
                <a:spcPts val="5000"/>
              </a:lnSpc>
            </a:pPr>
            <a:r>
              <a:rPr lang="zh-TW" altLang="en-US" sz="2400" dirty="0">
                <a:solidFill>
                  <a:srgbClr val="3F50A4"/>
                </a:solidFill>
              </a:rPr>
              <a:t>為保存技藝，非物質文化遺產辦事處將本地紮作師傅的紮作過程紀錄下來，並透過中秋綵燈會等節慶，讓市民近距離接觸傳統手工藝，提高公眾人士對紮作的認識。</a:t>
            </a:r>
          </a:p>
        </p:txBody>
      </p:sp>
      <p:sp>
        <p:nvSpPr>
          <p:cNvPr id="5" name="Oval 4">
            <a:extLst>
              <a:ext uri="{FF2B5EF4-FFF2-40B4-BE49-F238E27FC236}">
                <a16:creationId xmlns:a16="http://schemas.microsoft.com/office/drawing/2014/main" id="{8FD16E42-73B7-4EA0-9FF8-4905E01C995B}"/>
              </a:ext>
            </a:extLst>
          </p:cNvPr>
          <p:cNvSpPr/>
          <p:nvPr/>
        </p:nvSpPr>
        <p:spPr>
          <a:xfrm>
            <a:off x="245685" y="112871"/>
            <a:ext cx="1961461" cy="953760"/>
          </a:xfrm>
          <a:prstGeom prst="ellipse">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小知識</a:t>
            </a:r>
            <a:endParaRPr lang="en-HK" sz="2800" b="1" dirty="0"/>
          </a:p>
        </p:txBody>
      </p:sp>
      <p:pic>
        <p:nvPicPr>
          <p:cNvPr id="6" name="圖片 5">
            <a:extLst>
              <a:ext uri="{FF2B5EF4-FFF2-40B4-BE49-F238E27FC236}">
                <a16:creationId xmlns:a16="http://schemas.microsoft.com/office/drawing/2014/main" id="{15389179-B62E-477F-9C07-E1A2F890392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53206" y="4564670"/>
            <a:ext cx="2545139" cy="1969982"/>
          </a:xfrm>
          <a:prstGeom prst="rect">
            <a:avLst/>
          </a:prstGeom>
          <a:ln>
            <a:noFill/>
          </a:ln>
          <a:effectLst>
            <a:softEdge rad="112500"/>
          </a:effectLst>
        </p:spPr>
      </p:pic>
      <p:pic>
        <p:nvPicPr>
          <p:cNvPr id="7" name="圖片 6">
            <a:extLst>
              <a:ext uri="{FF2B5EF4-FFF2-40B4-BE49-F238E27FC236}">
                <a16:creationId xmlns:a16="http://schemas.microsoft.com/office/drawing/2014/main" id="{28A98FA3-BCC8-468F-8E45-81CF6AF7CB6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23495" y="4879584"/>
            <a:ext cx="2382365" cy="1871858"/>
          </a:xfrm>
          <a:prstGeom prst="rect">
            <a:avLst/>
          </a:prstGeom>
          <a:ln>
            <a:noFill/>
          </a:ln>
          <a:effectLst>
            <a:softEdge rad="112500"/>
          </a:effectLst>
        </p:spPr>
      </p:pic>
      <p:pic>
        <p:nvPicPr>
          <p:cNvPr id="8" name="圖片 7">
            <a:extLst>
              <a:ext uri="{FF2B5EF4-FFF2-40B4-BE49-F238E27FC236}">
                <a16:creationId xmlns:a16="http://schemas.microsoft.com/office/drawing/2014/main" id="{32638309-FC3F-4F42-AF22-D97B2821124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055188" y="118607"/>
            <a:ext cx="2891127" cy="4501438"/>
          </a:xfrm>
          <a:prstGeom prst="rect">
            <a:avLst/>
          </a:prstGeom>
          <a:ln>
            <a:noFill/>
          </a:ln>
          <a:effectLst>
            <a:softEdge rad="112500"/>
          </a:effectLst>
        </p:spPr>
      </p:pic>
      <p:sp>
        <p:nvSpPr>
          <p:cNvPr id="9" name="矩形 8">
            <a:extLst>
              <a:ext uri="{FF2B5EF4-FFF2-40B4-BE49-F238E27FC236}">
                <a16:creationId xmlns:a16="http://schemas.microsoft.com/office/drawing/2014/main" id="{6A9E7FCE-012F-4966-B993-7B3800785259}"/>
              </a:ext>
            </a:extLst>
          </p:cNvPr>
          <p:cNvSpPr/>
          <p:nvPr/>
        </p:nvSpPr>
        <p:spPr>
          <a:xfrm>
            <a:off x="2221313" y="5029943"/>
            <a:ext cx="2707524" cy="261610"/>
          </a:xfrm>
          <a:prstGeom prst="rect">
            <a:avLst/>
          </a:prstGeom>
        </p:spPr>
        <p:txBody>
          <a:bodyPr wrap="square">
            <a:noAutofit/>
          </a:bodyPr>
          <a:lstStyle/>
          <a:p>
            <a:r>
              <a:rPr lang="zh-TW" altLang="en-US" sz="1100" dirty="0"/>
              <a:t>資料來源：香港非物質文化遺產資料庫</a:t>
            </a:r>
            <a:endParaRPr lang="zh-HK" altLang="en-US" sz="1100" dirty="0"/>
          </a:p>
        </p:txBody>
      </p:sp>
    </p:spTree>
    <p:extLst>
      <p:ext uri="{BB962C8B-B14F-4D97-AF65-F5344CB8AC3E}">
        <p14:creationId xmlns:p14="http://schemas.microsoft.com/office/powerpoint/2010/main" val="3370879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1D974AC-CFFE-4A0C-9D80-405971C86D85}"/>
              </a:ext>
            </a:extLst>
          </p:cNvPr>
          <p:cNvSpPr/>
          <p:nvPr/>
        </p:nvSpPr>
        <p:spPr>
          <a:xfrm>
            <a:off x="1755999" y="1984977"/>
            <a:ext cx="7309174" cy="176166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TW" altLang="en-US" sz="3200" dirty="0">
                <a:solidFill>
                  <a:srgbClr val="3F50A4"/>
                </a:solidFill>
                <a:latin typeface="DFKai-SB" panose="03000509000000000000" pitchFamily="65" charset="-120"/>
                <a:ea typeface="DFKai-SB" panose="03000509000000000000" pitchFamily="65" charset="-120"/>
              </a:rPr>
              <a:t>瀏覽網頁和閱讀資料，</a:t>
            </a:r>
            <a:r>
              <a:rPr lang="zh-TW" altLang="en-US" sz="3200" b="1" dirty="0">
                <a:solidFill>
                  <a:srgbClr val="3F50A4"/>
                </a:solidFill>
                <a:latin typeface="DFKai-SB" panose="03000509000000000000" pitchFamily="65" charset="-120"/>
                <a:ea typeface="DFKai-SB" panose="03000509000000000000" pitchFamily="65" charset="-120"/>
              </a:rPr>
              <a:t>認識中國的世界遺產</a:t>
            </a:r>
            <a:r>
              <a:rPr lang="zh-TW" altLang="en-US" sz="3200" dirty="0">
                <a:solidFill>
                  <a:srgbClr val="3F50A4"/>
                </a:solidFill>
                <a:latin typeface="DFKai-SB" panose="03000509000000000000" pitchFamily="65" charset="-120"/>
                <a:ea typeface="DFKai-SB" panose="03000509000000000000" pitchFamily="65" charset="-120"/>
              </a:rPr>
              <a:t>。</a:t>
            </a:r>
          </a:p>
        </p:txBody>
      </p:sp>
      <p:sp>
        <p:nvSpPr>
          <p:cNvPr id="4" name="Rectangle: Rounded Corners 3">
            <a:extLst>
              <a:ext uri="{FF2B5EF4-FFF2-40B4-BE49-F238E27FC236}">
                <a16:creationId xmlns:a16="http://schemas.microsoft.com/office/drawing/2014/main" id="{A63B9AE9-1AEB-4BD3-99A9-647F2F8332AB}"/>
              </a:ext>
            </a:extLst>
          </p:cNvPr>
          <p:cNvSpPr/>
          <p:nvPr/>
        </p:nvSpPr>
        <p:spPr>
          <a:xfrm>
            <a:off x="558407" y="1087342"/>
            <a:ext cx="6155568" cy="1013012"/>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t>課堂活動 </a:t>
            </a:r>
            <a:r>
              <a:rPr lang="en-US" altLang="zh-TW" sz="3600" b="1" dirty="0"/>
              <a:t>1</a:t>
            </a:r>
            <a:r>
              <a:rPr lang="zh-TW" altLang="en-US" sz="3600" b="1" dirty="0">
                <a:latin typeface="Arial" panose="020B0604020202020204" pitchFamily="34" charset="0"/>
                <a:cs typeface="Arial" panose="020B0604020202020204" pitchFamily="34" charset="0"/>
              </a:rPr>
              <a:t>：中國世界遺產</a:t>
            </a:r>
            <a:endParaRPr lang="en-HK" sz="3600" b="1" dirty="0">
              <a:latin typeface="Arial" panose="020B0604020202020204" pitchFamily="34" charset="0"/>
              <a:cs typeface="Arial" panose="020B0604020202020204" pitchFamily="34" charset="0"/>
            </a:endParaRPr>
          </a:p>
        </p:txBody>
      </p:sp>
      <p:pic>
        <p:nvPicPr>
          <p:cNvPr id="3" name="圖片 2">
            <a:extLst>
              <a:ext uri="{FF2B5EF4-FFF2-40B4-BE49-F238E27FC236}">
                <a16:creationId xmlns:a16="http://schemas.microsoft.com/office/drawing/2014/main" id="{7A2B489B-569B-4D30-A2E7-379F751A75A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24135" y="3020130"/>
            <a:ext cx="6984832" cy="3248302"/>
          </a:xfrm>
          <a:prstGeom prst="rect">
            <a:avLst/>
          </a:prstGeom>
          <a:ln>
            <a:noFill/>
          </a:ln>
          <a:effectLst>
            <a:softEdge rad="112500"/>
          </a:effectLst>
        </p:spPr>
      </p:pic>
    </p:spTree>
    <p:extLst>
      <p:ext uri="{BB962C8B-B14F-4D97-AF65-F5344CB8AC3E}">
        <p14:creationId xmlns:p14="http://schemas.microsoft.com/office/powerpoint/2010/main" val="26947765"/>
      </p:ext>
    </p:extLst>
  </p:cSld>
  <p:clrMapOvr>
    <a:masterClrMapping/>
  </p:clrMapOvr>
</p:sld>
</file>

<file path=ppt/theme/theme1.xml><?xml version="1.0" encoding="utf-8"?>
<a:theme xmlns:a="http://schemas.openxmlformats.org/drawingml/2006/main" name="Office Theme">
  <a:themeElements>
    <a:clrScheme name="公社科ppt_主題一">
      <a:dk1>
        <a:srgbClr val="4459A8"/>
      </a:dk1>
      <a:lt1>
        <a:srgbClr val="FFFFFF"/>
      </a:lt1>
      <a:dk2>
        <a:srgbClr val="4459A8"/>
      </a:dk2>
      <a:lt2>
        <a:srgbClr val="FAAB50"/>
      </a:lt2>
      <a:accent1>
        <a:srgbClr val="EC418C"/>
      </a:accent1>
      <a:accent2>
        <a:srgbClr val="D6D5EA"/>
      </a:accent2>
      <a:accent3>
        <a:srgbClr val="51B94F"/>
      </a:accent3>
      <a:accent4>
        <a:srgbClr val="898EC6"/>
      </a:accent4>
      <a:accent5>
        <a:srgbClr val="F3DD57"/>
      </a:accent5>
      <a:accent6>
        <a:srgbClr val="4459A8"/>
      </a:accent6>
      <a:hlink>
        <a:srgbClr val="EC418C"/>
      </a:hlink>
      <a:folHlink>
        <a:srgbClr val="FAAB5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26AED26EDD48549808C35B334771AFF" ma:contentTypeVersion="16" ma:contentTypeDescription="Create a new document." ma:contentTypeScope="" ma:versionID="c8b634d49910f420ba57978bfe6418d7">
  <xsd:schema xmlns:xsd="http://www.w3.org/2001/XMLSchema" xmlns:xs="http://www.w3.org/2001/XMLSchema" xmlns:p="http://schemas.microsoft.com/office/2006/metadata/properties" xmlns:ns2="7c888565-292f-4b60-a4c3-978be975df1a" xmlns:ns3="a67ca032-99e1-499e-a335-21cedd256a52" targetNamespace="http://schemas.microsoft.com/office/2006/metadata/properties" ma:root="true" ma:fieldsID="c3c15164ac9887639d1a980978f0cf5b" ns2:_="" ns3:_="">
    <xsd:import namespace="7c888565-292f-4b60-a4c3-978be975df1a"/>
    <xsd:import namespace="a67ca032-99e1-499e-a335-21cedd256a5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888565-292f-4b60-a4c3-978be975df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hidden="true"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hidden="true" ma:internalName="MediaServiceOCR" ma:readOnly="true">
      <xsd:simpleType>
        <xsd:restriction base="dms:Note"/>
      </xsd:simpleType>
    </xsd:element>
    <xsd:element name="MediaServiceLocation" ma:index="17" nillable="true" ma:displayName="Location" ma:hidden="true"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67ca032-99e1-499e-a335-21cedd256a52" elementFormDefault="qualified">
    <xsd:import namespace="http://schemas.microsoft.com/office/2006/documentManagement/types"/>
    <xsd:import namespace="http://schemas.microsoft.com/office/infopath/2007/PartnerControls"/>
    <xsd:element name="SharedWithUsers" ma:index="1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1C831C-7500-4772-884B-60BC2820D264}">
  <ds:schemaRefs>
    <ds:schemaRef ds:uri="http://schemas.microsoft.com/sharepoint/v3/contenttype/forms"/>
  </ds:schemaRefs>
</ds:datastoreItem>
</file>

<file path=customXml/itemProps2.xml><?xml version="1.0" encoding="utf-8"?>
<ds:datastoreItem xmlns:ds="http://schemas.openxmlformats.org/officeDocument/2006/customXml" ds:itemID="{F447B1F9-553A-42B0-8E37-AC6AB03247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888565-292f-4b60-a4c3-978be975df1a"/>
    <ds:schemaRef ds:uri="a67ca032-99e1-499e-a335-21cedd256a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623553A-AE18-4A99-BFF8-80296C4FBC40}">
  <ds:schemaRefs>
    <ds:schemaRef ds:uri="http://schemas.openxmlformats.org/package/2006/metadata/core-properties"/>
    <ds:schemaRef ds:uri="http://purl.org/dc/terms/"/>
    <ds:schemaRef ds:uri="a67ca032-99e1-499e-a335-21cedd256a52"/>
    <ds:schemaRef ds:uri="http://schemas.microsoft.com/office/2006/documentManagement/types"/>
    <ds:schemaRef ds:uri="http://schemas.microsoft.com/office/2006/metadata/properties"/>
    <ds:schemaRef ds:uri="http://purl.org/dc/elements/1.1/"/>
    <ds:schemaRef ds:uri="http://www.w3.org/XML/1998/namespace"/>
    <ds:schemaRef ds:uri="http://schemas.microsoft.com/office/infopath/2007/PartnerControls"/>
    <ds:schemaRef ds:uri="7c888565-292f-4b60-a4c3-978be975df1a"/>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3078</TotalTime>
  <Words>2446</Words>
  <Application>Microsoft Office PowerPoint</Application>
  <PresentationFormat>Widescreen</PresentationFormat>
  <Paragraphs>214</Paragraphs>
  <Slides>32</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標楷體</vt:lpstr>
      <vt:lpstr>標楷體</vt:lpstr>
      <vt:lpstr>MHEI-MEDIUM-HKSCS-U</vt:lpstr>
      <vt:lpstr>微軟正黑體</vt:lpstr>
      <vt:lpstr>Arial</vt:lpstr>
      <vt:lpstr>Calibri</vt:lpstr>
      <vt:lpstr>Courier New</vt:lpstr>
      <vt:lpstr>Gill Sans MT</vt:lpstr>
      <vt:lpstr>Times New Roman</vt:lpstr>
      <vt:lpstr>Wingdings</vt:lpstr>
      <vt:lpstr>Office Theme</vt:lpstr>
      <vt:lpstr>PowerPoint Presentation</vt:lpstr>
      <vt:lpstr>近年國家在文化遺產取得的成就</vt:lpstr>
      <vt:lpstr>探究問題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課後活動：欣賞文化遺產</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Chming Cheung</dc:creator>
  <cp:lastModifiedBy>Jackson Lam</cp:lastModifiedBy>
  <cp:revision>244</cp:revision>
  <cp:lastPrinted>2021-07-22T05:58:49Z</cp:lastPrinted>
  <dcterms:created xsi:type="dcterms:W3CDTF">2020-08-27T05:27:16Z</dcterms:created>
  <dcterms:modified xsi:type="dcterms:W3CDTF">2021-11-11T02:07:41Z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0x010100B26AED26EDD48549808C35B334771AFF</vt:lpwstr>
  </property>
</Properties>
</file>