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56" r:id="rId5"/>
    <p:sldId id="784" r:id="rId6"/>
    <p:sldId id="417" r:id="rId7"/>
    <p:sldId id="768" r:id="rId8"/>
    <p:sldId id="317" r:id="rId9"/>
    <p:sldId id="769" r:id="rId10"/>
    <p:sldId id="375" r:id="rId11"/>
    <p:sldId id="377" r:id="rId12"/>
    <p:sldId id="323" r:id="rId13"/>
    <p:sldId id="324" r:id="rId14"/>
    <p:sldId id="301" r:id="rId15"/>
    <p:sldId id="325" r:id="rId16"/>
    <p:sldId id="326" r:id="rId17"/>
    <p:sldId id="395" r:id="rId18"/>
    <p:sldId id="327" r:id="rId19"/>
    <p:sldId id="340" r:id="rId20"/>
    <p:sldId id="305" r:id="rId21"/>
    <p:sldId id="306" r:id="rId22"/>
    <p:sldId id="328" r:id="rId23"/>
    <p:sldId id="329" r:id="rId24"/>
    <p:sldId id="785" r:id="rId25"/>
    <p:sldId id="386" r:id="rId26"/>
    <p:sldId id="338" r:id="rId27"/>
    <p:sldId id="339" r:id="rId28"/>
    <p:sldId id="394" r:id="rId29"/>
    <p:sldId id="786" r:id="rId30"/>
    <p:sldId id="772" r:id="rId31"/>
    <p:sldId id="330" r:id="rId32"/>
    <p:sldId id="331" r:id="rId33"/>
    <p:sldId id="399" r:id="rId34"/>
    <p:sldId id="404" r:id="rId35"/>
    <p:sldId id="401" r:id="rId36"/>
    <p:sldId id="406" r:id="rId37"/>
    <p:sldId id="733" r:id="rId38"/>
    <p:sldId id="789" r:id="rId39"/>
    <p:sldId id="790" r:id="rId40"/>
    <p:sldId id="396" r:id="rId41"/>
    <p:sldId id="332" r:id="rId42"/>
    <p:sldId id="333" r:id="rId43"/>
    <p:sldId id="337" r:id="rId44"/>
    <p:sldId id="776" r:id="rId45"/>
    <p:sldId id="334" r:id="rId46"/>
    <p:sldId id="380" r:id="rId47"/>
    <p:sldId id="382" r:id="rId48"/>
    <p:sldId id="381" r:id="rId49"/>
    <p:sldId id="304" r:id="rId50"/>
    <p:sldId id="787" r:id="rId51"/>
    <p:sldId id="783" r:id="rId52"/>
    <p:sldId id="383" r:id="rId53"/>
    <p:sldId id="384" r:id="rId54"/>
    <p:sldId id="385" r:id="rId55"/>
    <p:sldId id="791" r:id="rId56"/>
    <p:sldId id="792" r:id="rId57"/>
    <p:sldId id="793" r:id="rId58"/>
    <p:sldId id="312" r:id="rId59"/>
    <p:sldId id="262" r:id="rId6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Lam" initials="JL" lastIdx="3" clrIdx="0">
    <p:extLst>
      <p:ext uri="{19B8F6BF-5375-455C-9EA6-DF929625EA0E}">
        <p15:presenceInfo xmlns:p15="http://schemas.microsoft.com/office/powerpoint/2012/main" userId="S::Jackson.Lam@acsohk.org.hk::32eacf31-ef64-4152-a98e-82afd85468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69C"/>
    <a:srgbClr val="000000"/>
    <a:srgbClr val="3F50A4"/>
    <a:srgbClr val="3E58CB"/>
    <a:srgbClr val="00CCFF"/>
    <a:srgbClr val="FFFFFF"/>
    <a:srgbClr val="FCE0ED"/>
    <a:srgbClr val="4459A8"/>
    <a:srgbClr val="436FB3"/>
    <a:srgbClr val="847A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B58F2-BA90-44D7-BA02-F711215288B2}" v="322" dt="2021-11-04T02:08:27.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94081" autoAdjust="0"/>
  </p:normalViewPr>
  <p:slideViewPr>
    <p:cSldViewPr snapToGrid="0" snapToObjects="1">
      <p:cViewPr varScale="1">
        <p:scale>
          <a:sx n="107" d="100"/>
          <a:sy n="107" d="100"/>
        </p:scale>
        <p:origin x="3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Lam" userId="32eacf31-ef64-4152-a98e-82afd854682f" providerId="ADAL" clId="{E51B58F2-BA90-44D7-BA02-F711215288B2}"/>
    <pc:docChg chg="undo custSel addSld delSld modSld sldOrd addSection delSection">
      <pc:chgData name="Jackson Lam" userId="32eacf31-ef64-4152-a98e-82afd854682f" providerId="ADAL" clId="{E51B58F2-BA90-44D7-BA02-F711215288B2}" dt="2021-11-04T02:08:33.458" v="2985" actId="14100"/>
      <pc:docMkLst>
        <pc:docMk/>
      </pc:docMkLst>
      <pc:sldChg chg="del">
        <pc:chgData name="Jackson Lam" userId="32eacf31-ef64-4152-a98e-82afd854682f" providerId="ADAL" clId="{E51B58F2-BA90-44D7-BA02-F711215288B2}" dt="2021-10-25T07:36:34.879" v="8" actId="47"/>
        <pc:sldMkLst>
          <pc:docMk/>
          <pc:sldMk cId="4236908781" sldId="258"/>
        </pc:sldMkLst>
      </pc:sldChg>
      <pc:sldChg chg="modSp del mod">
        <pc:chgData name="Jackson Lam" userId="32eacf31-ef64-4152-a98e-82afd854682f" providerId="ADAL" clId="{E51B58F2-BA90-44D7-BA02-F711215288B2}" dt="2021-11-03T07:10:58.386" v="2779" actId="47"/>
        <pc:sldMkLst>
          <pc:docMk/>
          <pc:sldMk cId="2440264680" sldId="299"/>
        </pc:sldMkLst>
        <pc:spChg chg="mod">
          <ac:chgData name="Jackson Lam" userId="32eacf31-ef64-4152-a98e-82afd854682f" providerId="ADAL" clId="{E51B58F2-BA90-44D7-BA02-F711215288B2}" dt="2021-11-03T06:41:02.127" v="2585"/>
          <ac:spMkLst>
            <pc:docMk/>
            <pc:sldMk cId="2440264680" sldId="299"/>
            <ac:spMk id="41" creationId="{D666865B-66B9-42F4-B348-DA3486CF970E}"/>
          </ac:spMkLst>
        </pc:spChg>
      </pc:sldChg>
      <pc:sldChg chg="addSp delSp modSp mod ord">
        <pc:chgData name="Jackson Lam" userId="32eacf31-ef64-4152-a98e-82afd854682f" providerId="ADAL" clId="{E51B58F2-BA90-44D7-BA02-F711215288B2}" dt="2021-11-03T03:55:26.399" v="2236" actId="207"/>
        <pc:sldMkLst>
          <pc:docMk/>
          <pc:sldMk cId="3126355124" sldId="301"/>
        </pc:sldMkLst>
        <pc:spChg chg="mod">
          <ac:chgData name="Jackson Lam" userId="32eacf31-ef64-4152-a98e-82afd854682f" providerId="ADAL" clId="{E51B58F2-BA90-44D7-BA02-F711215288B2}" dt="2021-11-03T03:53:55.824" v="2234" actId="207"/>
          <ac:spMkLst>
            <pc:docMk/>
            <pc:sldMk cId="3126355124" sldId="301"/>
            <ac:spMk id="3" creationId="{00000000-0000-0000-0000-000000000000}"/>
          </ac:spMkLst>
        </pc:spChg>
        <pc:spChg chg="del">
          <ac:chgData name="Jackson Lam" userId="32eacf31-ef64-4152-a98e-82afd854682f" providerId="ADAL" clId="{E51B58F2-BA90-44D7-BA02-F711215288B2}" dt="2021-10-26T04:10:22.794" v="314" actId="478"/>
          <ac:spMkLst>
            <pc:docMk/>
            <pc:sldMk cId="3126355124" sldId="301"/>
            <ac:spMk id="4" creationId="{00000000-0000-0000-0000-000000000000}"/>
          </ac:spMkLst>
        </pc:spChg>
        <pc:spChg chg="del">
          <ac:chgData name="Jackson Lam" userId="32eacf31-ef64-4152-a98e-82afd854682f" providerId="ADAL" clId="{E51B58F2-BA90-44D7-BA02-F711215288B2}" dt="2021-10-26T04:10:19.427" v="312" actId="478"/>
          <ac:spMkLst>
            <pc:docMk/>
            <pc:sldMk cId="3126355124" sldId="301"/>
            <ac:spMk id="5" creationId="{00000000-0000-0000-0000-000000000000}"/>
          </ac:spMkLst>
        </pc:spChg>
        <pc:spChg chg="add mod">
          <ac:chgData name="Jackson Lam" userId="32eacf31-ef64-4152-a98e-82afd854682f" providerId="ADAL" clId="{E51B58F2-BA90-44D7-BA02-F711215288B2}" dt="2021-11-03T03:55:26.399" v="2236" actId="207"/>
          <ac:spMkLst>
            <pc:docMk/>
            <pc:sldMk cId="3126355124" sldId="301"/>
            <ac:spMk id="8" creationId="{62A7D15D-53D1-4C47-BDD6-70DE3FDF9E01}"/>
          </ac:spMkLst>
        </pc:spChg>
        <pc:spChg chg="add mod">
          <ac:chgData name="Jackson Lam" userId="32eacf31-ef64-4152-a98e-82afd854682f" providerId="ADAL" clId="{E51B58F2-BA90-44D7-BA02-F711215288B2}" dt="2021-11-03T03:53:57.903" v="2235" actId="1076"/>
          <ac:spMkLst>
            <pc:docMk/>
            <pc:sldMk cId="3126355124" sldId="301"/>
            <ac:spMk id="11" creationId="{7B66EE0B-54F0-49E6-8E37-C69E2200800F}"/>
          </ac:spMkLst>
        </pc:spChg>
        <pc:spChg chg="del">
          <ac:chgData name="Jackson Lam" userId="32eacf31-ef64-4152-a98e-82afd854682f" providerId="ADAL" clId="{E51B58F2-BA90-44D7-BA02-F711215288B2}" dt="2021-10-26T04:10:17.167" v="311" actId="478"/>
          <ac:spMkLst>
            <pc:docMk/>
            <pc:sldMk cId="3126355124" sldId="301"/>
            <ac:spMk id="12" creationId="{23D68304-0098-4D3F-9996-E5D38DE582C5}"/>
          </ac:spMkLst>
        </pc:spChg>
        <pc:spChg chg="add mod">
          <ac:chgData name="Jackson Lam" userId="32eacf31-ef64-4152-a98e-82afd854682f" providerId="ADAL" clId="{E51B58F2-BA90-44D7-BA02-F711215288B2}" dt="2021-10-26T04:17:14.449" v="450" actId="14100"/>
          <ac:spMkLst>
            <pc:docMk/>
            <pc:sldMk cId="3126355124" sldId="301"/>
            <ac:spMk id="14" creationId="{B026FDEE-0496-41E3-9A9B-52D9E9CA315B}"/>
          </ac:spMkLst>
        </pc:spChg>
        <pc:spChg chg="del">
          <ac:chgData name="Jackson Lam" userId="32eacf31-ef64-4152-a98e-82afd854682f" providerId="ADAL" clId="{E51B58F2-BA90-44D7-BA02-F711215288B2}" dt="2021-10-26T04:10:17.167" v="311" actId="478"/>
          <ac:spMkLst>
            <pc:docMk/>
            <pc:sldMk cId="3126355124" sldId="301"/>
            <ac:spMk id="16" creationId="{3CD7E474-39C8-4E11-A035-F9EC33F462C0}"/>
          </ac:spMkLst>
        </pc:spChg>
        <pc:spChg chg="del">
          <ac:chgData name="Jackson Lam" userId="32eacf31-ef64-4152-a98e-82afd854682f" providerId="ADAL" clId="{E51B58F2-BA90-44D7-BA02-F711215288B2}" dt="2021-10-26T04:10:17.167" v="311" actId="478"/>
          <ac:spMkLst>
            <pc:docMk/>
            <pc:sldMk cId="3126355124" sldId="301"/>
            <ac:spMk id="18" creationId="{C4079C93-00CC-4531-ACC5-BFD7FE07259A}"/>
          </ac:spMkLst>
        </pc:spChg>
        <pc:picChg chg="del mod">
          <ac:chgData name="Jackson Lam" userId="32eacf31-ef64-4152-a98e-82afd854682f" providerId="ADAL" clId="{E51B58F2-BA90-44D7-BA02-F711215288B2}" dt="2021-10-26T04:16:54.550" v="443" actId="478"/>
          <ac:picMkLst>
            <pc:docMk/>
            <pc:sldMk cId="3126355124" sldId="301"/>
            <ac:picMk id="6" creationId="{4B7B60C6-92D8-5D47-978D-3E871A371D5D}"/>
          </ac:picMkLst>
        </pc:picChg>
        <pc:picChg chg="add mod">
          <ac:chgData name="Jackson Lam" userId="32eacf31-ef64-4152-a98e-82afd854682f" providerId="ADAL" clId="{E51B58F2-BA90-44D7-BA02-F711215288B2}" dt="2021-10-26T04:18:15.214" v="452" actId="1076"/>
          <ac:picMkLst>
            <pc:docMk/>
            <pc:sldMk cId="3126355124" sldId="301"/>
            <ac:picMk id="13" creationId="{389A5D63-4C4B-4A6E-90B4-3A7D653050A3}"/>
          </ac:picMkLst>
        </pc:picChg>
        <pc:cxnChg chg="del">
          <ac:chgData name="Jackson Lam" userId="32eacf31-ef64-4152-a98e-82afd854682f" providerId="ADAL" clId="{E51B58F2-BA90-44D7-BA02-F711215288B2}" dt="2021-10-26T04:10:17.167" v="311" actId="478"/>
          <ac:cxnSpMkLst>
            <pc:docMk/>
            <pc:sldMk cId="3126355124" sldId="301"/>
            <ac:cxnSpMk id="19" creationId="{CC273270-1A94-4FCC-8263-422F38D97E0F}"/>
          </ac:cxnSpMkLst>
        </pc:cxnChg>
      </pc:sldChg>
      <pc:sldChg chg="del">
        <pc:chgData name="Jackson Lam" userId="32eacf31-ef64-4152-a98e-82afd854682f" providerId="ADAL" clId="{E51B58F2-BA90-44D7-BA02-F711215288B2}" dt="2021-10-25T07:37:04.252" v="11" actId="47"/>
        <pc:sldMkLst>
          <pc:docMk/>
          <pc:sldMk cId="2530546790" sldId="302"/>
        </pc:sldMkLst>
      </pc:sldChg>
      <pc:sldChg chg="modSp mod">
        <pc:chgData name="Jackson Lam" userId="32eacf31-ef64-4152-a98e-82afd854682f" providerId="ADAL" clId="{E51B58F2-BA90-44D7-BA02-F711215288B2}" dt="2021-11-03T06:38:35.726" v="2578" actId="1076"/>
        <pc:sldMkLst>
          <pc:docMk/>
          <pc:sldMk cId="4071406342" sldId="304"/>
        </pc:sldMkLst>
        <pc:spChg chg="mod">
          <ac:chgData name="Jackson Lam" userId="32eacf31-ef64-4152-a98e-82afd854682f" providerId="ADAL" clId="{E51B58F2-BA90-44D7-BA02-F711215288B2}" dt="2021-11-03T06:38:35.726" v="2578" actId="1076"/>
          <ac:spMkLst>
            <pc:docMk/>
            <pc:sldMk cId="4071406342" sldId="304"/>
            <ac:spMk id="9" creationId="{BC7905F6-8839-4BE2-80ED-02AB8F93CDFF}"/>
          </ac:spMkLst>
        </pc:spChg>
      </pc:sldChg>
      <pc:sldChg chg="addSp delSp modSp mod ord">
        <pc:chgData name="Jackson Lam" userId="32eacf31-ef64-4152-a98e-82afd854682f" providerId="ADAL" clId="{E51B58F2-BA90-44D7-BA02-F711215288B2}" dt="2021-11-03T03:58:34.217" v="2259" actId="1076"/>
        <pc:sldMkLst>
          <pc:docMk/>
          <pc:sldMk cId="1433290080" sldId="305"/>
        </pc:sldMkLst>
        <pc:spChg chg="del mod">
          <ac:chgData name="Jackson Lam" userId="32eacf31-ef64-4152-a98e-82afd854682f" providerId="ADAL" clId="{E51B58F2-BA90-44D7-BA02-F711215288B2}" dt="2021-11-03T03:58:09.014" v="2250" actId="478"/>
          <ac:spMkLst>
            <pc:docMk/>
            <pc:sldMk cId="1433290080" sldId="305"/>
            <ac:spMk id="10" creationId="{72643BE0-D56D-4F77-B4C9-28F8DF67C950}"/>
          </ac:spMkLst>
        </pc:spChg>
        <pc:spChg chg="add mod">
          <ac:chgData name="Jackson Lam" userId="32eacf31-ef64-4152-a98e-82afd854682f" providerId="ADAL" clId="{E51B58F2-BA90-44D7-BA02-F711215288B2}" dt="2021-10-26T06:21:04.593" v="628"/>
          <ac:spMkLst>
            <pc:docMk/>
            <pc:sldMk cId="1433290080" sldId="305"/>
            <ac:spMk id="13" creationId="{7F254C40-588E-48E2-A3AE-810A0548C84C}"/>
          </ac:spMkLst>
        </pc:spChg>
        <pc:spChg chg="del mod">
          <ac:chgData name="Jackson Lam" userId="32eacf31-ef64-4152-a98e-82afd854682f" providerId="ADAL" clId="{E51B58F2-BA90-44D7-BA02-F711215288B2}" dt="2021-10-26T09:18:49.666" v="1110" actId="478"/>
          <ac:spMkLst>
            <pc:docMk/>
            <pc:sldMk cId="1433290080" sldId="305"/>
            <ac:spMk id="14" creationId="{4554E3D6-46D6-4FD1-9253-F8CFBC37FF0B}"/>
          </ac:spMkLst>
        </pc:spChg>
        <pc:spChg chg="del mod">
          <ac:chgData name="Jackson Lam" userId="32eacf31-ef64-4152-a98e-82afd854682f" providerId="ADAL" clId="{E51B58F2-BA90-44D7-BA02-F711215288B2}" dt="2021-11-03T03:57:51.430" v="2242" actId="478"/>
          <ac:spMkLst>
            <pc:docMk/>
            <pc:sldMk cId="1433290080" sldId="305"/>
            <ac:spMk id="15" creationId="{DCC19111-1954-4A3B-83D1-7C5D8EECE32E}"/>
          </ac:spMkLst>
        </pc:spChg>
        <pc:spChg chg="mod">
          <ac:chgData name="Jackson Lam" userId="32eacf31-ef64-4152-a98e-82afd854682f" providerId="ADAL" clId="{E51B58F2-BA90-44D7-BA02-F711215288B2}" dt="2021-10-26T09:20:32.628" v="1147" actId="207"/>
          <ac:spMkLst>
            <pc:docMk/>
            <pc:sldMk cId="1433290080" sldId="305"/>
            <ac:spMk id="16" creationId="{21F82CA4-9D78-4D94-8AE5-AE9D18BEFAF1}"/>
          </ac:spMkLst>
        </pc:spChg>
        <pc:spChg chg="mod">
          <ac:chgData name="Jackson Lam" userId="32eacf31-ef64-4152-a98e-82afd854682f" providerId="ADAL" clId="{E51B58F2-BA90-44D7-BA02-F711215288B2}" dt="2021-11-03T03:58:27.555" v="2256" actId="1076"/>
          <ac:spMkLst>
            <pc:docMk/>
            <pc:sldMk cId="1433290080" sldId="305"/>
            <ac:spMk id="17" creationId="{AD5B8CA4-86AD-4D30-B692-E809A361A734}"/>
          </ac:spMkLst>
        </pc:spChg>
        <pc:spChg chg="del mod">
          <ac:chgData name="Jackson Lam" userId="32eacf31-ef64-4152-a98e-82afd854682f" providerId="ADAL" clId="{E51B58F2-BA90-44D7-BA02-F711215288B2}" dt="2021-11-03T03:58:03.620" v="2247" actId="478"/>
          <ac:spMkLst>
            <pc:docMk/>
            <pc:sldMk cId="1433290080" sldId="305"/>
            <ac:spMk id="18" creationId="{5AF51856-ECCB-444D-8312-0DE904C1072C}"/>
          </ac:spMkLst>
        </pc:spChg>
        <pc:spChg chg="add mod">
          <ac:chgData name="Jackson Lam" userId="32eacf31-ef64-4152-a98e-82afd854682f" providerId="ADAL" clId="{E51B58F2-BA90-44D7-BA02-F711215288B2}" dt="2021-10-26T06:21:04.593" v="628"/>
          <ac:spMkLst>
            <pc:docMk/>
            <pc:sldMk cId="1433290080" sldId="305"/>
            <ac:spMk id="19" creationId="{AAB75CF3-7454-4B5E-9123-D61C483C2A18}"/>
          </ac:spMkLst>
        </pc:spChg>
        <pc:spChg chg="add mod">
          <ac:chgData name="Jackson Lam" userId="32eacf31-ef64-4152-a98e-82afd854682f" providerId="ADAL" clId="{E51B58F2-BA90-44D7-BA02-F711215288B2}" dt="2021-10-26T06:21:04.593" v="628"/>
          <ac:spMkLst>
            <pc:docMk/>
            <pc:sldMk cId="1433290080" sldId="305"/>
            <ac:spMk id="20" creationId="{38786447-036A-4DF3-8B44-282F1FB79C12}"/>
          </ac:spMkLst>
        </pc:spChg>
        <pc:spChg chg="add mod">
          <ac:chgData name="Jackson Lam" userId="32eacf31-ef64-4152-a98e-82afd854682f" providerId="ADAL" clId="{E51B58F2-BA90-44D7-BA02-F711215288B2}" dt="2021-10-26T09:18:51.963" v="1111"/>
          <ac:spMkLst>
            <pc:docMk/>
            <pc:sldMk cId="1433290080" sldId="305"/>
            <ac:spMk id="21" creationId="{4BA6A472-F3BA-40F1-93D3-FCF87B74DCC0}"/>
          </ac:spMkLst>
        </pc:spChg>
        <pc:spChg chg="add mod">
          <ac:chgData name="Jackson Lam" userId="32eacf31-ef64-4152-a98e-82afd854682f" providerId="ADAL" clId="{E51B58F2-BA90-44D7-BA02-F711215288B2}" dt="2021-11-03T03:58:19.454" v="2254" actId="1076"/>
          <ac:spMkLst>
            <pc:docMk/>
            <pc:sldMk cId="1433290080" sldId="305"/>
            <ac:spMk id="22" creationId="{2EB14AEE-C96A-4452-A845-2AFBBCD6D4D7}"/>
          </ac:spMkLst>
        </pc:spChg>
        <pc:spChg chg="add mod">
          <ac:chgData name="Jackson Lam" userId="32eacf31-ef64-4152-a98e-82afd854682f" providerId="ADAL" clId="{E51B58F2-BA90-44D7-BA02-F711215288B2}" dt="2021-11-03T03:58:34.217" v="2259" actId="1076"/>
          <ac:spMkLst>
            <pc:docMk/>
            <pc:sldMk cId="1433290080" sldId="305"/>
            <ac:spMk id="23" creationId="{E38D5AAE-BAE0-40D2-A8E1-D4875AAB8453}"/>
          </ac:spMkLst>
        </pc:spChg>
        <pc:spChg chg="add mod">
          <ac:chgData name="Jackson Lam" userId="32eacf31-ef64-4152-a98e-82afd854682f" providerId="ADAL" clId="{E51B58F2-BA90-44D7-BA02-F711215288B2}" dt="2021-11-03T03:58:27.555" v="2256" actId="1076"/>
          <ac:spMkLst>
            <pc:docMk/>
            <pc:sldMk cId="1433290080" sldId="305"/>
            <ac:spMk id="24" creationId="{914B72C2-4FC0-4411-B7A1-72C27522CA83}"/>
          </ac:spMkLst>
        </pc:spChg>
        <pc:picChg chg="del">
          <ac:chgData name="Jackson Lam" userId="32eacf31-ef64-4152-a98e-82afd854682f" providerId="ADAL" clId="{E51B58F2-BA90-44D7-BA02-F711215288B2}" dt="2021-10-26T06:21:03.781" v="627" actId="478"/>
          <ac:picMkLst>
            <pc:docMk/>
            <pc:sldMk cId="1433290080" sldId="305"/>
            <ac:picMk id="2" creationId="{00000000-0000-0000-0000-000000000000}"/>
          </ac:picMkLst>
        </pc:picChg>
        <pc:picChg chg="mod">
          <ac:chgData name="Jackson Lam" userId="32eacf31-ef64-4152-a98e-82afd854682f" providerId="ADAL" clId="{E51B58F2-BA90-44D7-BA02-F711215288B2}" dt="2021-11-03T03:58:34.217" v="2259" actId="1076"/>
          <ac:picMkLst>
            <pc:docMk/>
            <pc:sldMk cId="1433290080" sldId="305"/>
            <ac:picMk id="8" creationId="{FD569FB9-1A16-420A-A13B-E8EF2E5ADEB6}"/>
          </ac:picMkLst>
        </pc:picChg>
      </pc:sldChg>
      <pc:sldChg chg="addSp delSp modSp mod ord">
        <pc:chgData name="Jackson Lam" userId="32eacf31-ef64-4152-a98e-82afd854682f" providerId="ADAL" clId="{E51B58F2-BA90-44D7-BA02-F711215288B2}" dt="2021-11-03T03:57:41.009" v="2238" actId="1076"/>
        <pc:sldMkLst>
          <pc:docMk/>
          <pc:sldMk cId="1868171804" sldId="306"/>
        </pc:sldMkLst>
        <pc:spChg chg="del">
          <ac:chgData name="Jackson Lam" userId="32eacf31-ef64-4152-a98e-82afd854682f" providerId="ADAL" clId="{E51B58F2-BA90-44D7-BA02-F711215288B2}" dt="2021-10-26T06:21:12.994" v="630" actId="478"/>
          <ac:spMkLst>
            <pc:docMk/>
            <pc:sldMk cId="1868171804" sldId="306"/>
            <ac:spMk id="8" creationId="{EAA8AD9C-52B9-4673-A1D5-D61F3342B1A1}"/>
          </ac:spMkLst>
        </pc:spChg>
        <pc:spChg chg="mod">
          <ac:chgData name="Jackson Lam" userId="32eacf31-ef64-4152-a98e-82afd854682f" providerId="ADAL" clId="{E51B58F2-BA90-44D7-BA02-F711215288B2}" dt="2021-10-26T09:24:55.730" v="1151" actId="20577"/>
          <ac:spMkLst>
            <pc:docMk/>
            <pc:sldMk cId="1868171804" sldId="306"/>
            <ac:spMk id="10" creationId="{AA79FB86-807E-47BD-A999-581C9736DD72}"/>
          </ac:spMkLst>
        </pc:spChg>
        <pc:spChg chg="add mod">
          <ac:chgData name="Jackson Lam" userId="32eacf31-ef64-4152-a98e-82afd854682f" providerId="ADAL" clId="{E51B58F2-BA90-44D7-BA02-F711215288B2}" dt="2021-10-26T06:21:13.725" v="631"/>
          <ac:spMkLst>
            <pc:docMk/>
            <pc:sldMk cId="1868171804" sldId="306"/>
            <ac:spMk id="11" creationId="{364BF3DC-FAE5-4E15-836B-3DAAFF4023AA}"/>
          </ac:spMkLst>
        </pc:spChg>
        <pc:spChg chg="del">
          <ac:chgData name="Jackson Lam" userId="32eacf31-ef64-4152-a98e-82afd854682f" providerId="ADAL" clId="{E51B58F2-BA90-44D7-BA02-F711215288B2}" dt="2021-10-26T06:21:12.994" v="630" actId="478"/>
          <ac:spMkLst>
            <pc:docMk/>
            <pc:sldMk cId="1868171804" sldId="306"/>
            <ac:spMk id="12" creationId="{93775D9B-AD8E-4B26-8D31-DCFD9E396C9D}"/>
          </ac:spMkLst>
        </pc:spChg>
        <pc:spChg chg="add mod">
          <ac:chgData name="Jackson Lam" userId="32eacf31-ef64-4152-a98e-82afd854682f" providerId="ADAL" clId="{E51B58F2-BA90-44D7-BA02-F711215288B2}" dt="2021-10-26T06:21:13.725" v="631"/>
          <ac:spMkLst>
            <pc:docMk/>
            <pc:sldMk cId="1868171804" sldId="306"/>
            <ac:spMk id="13" creationId="{D754CB50-EB25-4321-807D-72E314F6D962}"/>
          </ac:spMkLst>
        </pc:spChg>
        <pc:spChg chg="del mod">
          <ac:chgData name="Jackson Lam" userId="32eacf31-ef64-4152-a98e-82afd854682f" providerId="ADAL" clId="{E51B58F2-BA90-44D7-BA02-F711215288B2}" dt="2021-10-26T09:25:05.176" v="1154" actId="478"/>
          <ac:spMkLst>
            <pc:docMk/>
            <pc:sldMk cId="1868171804" sldId="306"/>
            <ac:spMk id="14" creationId="{FF39A9CB-FEC9-42BF-8617-D87BD4975B0C}"/>
          </ac:spMkLst>
        </pc:spChg>
        <pc:spChg chg="add mod">
          <ac:chgData name="Jackson Lam" userId="32eacf31-ef64-4152-a98e-82afd854682f" providerId="ADAL" clId="{E51B58F2-BA90-44D7-BA02-F711215288B2}" dt="2021-10-26T06:21:13.725" v="631"/>
          <ac:spMkLst>
            <pc:docMk/>
            <pc:sldMk cId="1868171804" sldId="306"/>
            <ac:spMk id="15" creationId="{AA9A4C6D-3FE5-424A-8062-0B715C5BB222}"/>
          </ac:spMkLst>
        </pc:spChg>
        <pc:spChg chg="add mod">
          <ac:chgData name="Jackson Lam" userId="32eacf31-ef64-4152-a98e-82afd854682f" providerId="ADAL" clId="{E51B58F2-BA90-44D7-BA02-F711215288B2}" dt="2021-10-26T09:25:09.613" v="1156" actId="14100"/>
          <ac:spMkLst>
            <pc:docMk/>
            <pc:sldMk cId="1868171804" sldId="306"/>
            <ac:spMk id="16" creationId="{AE0339A3-7DBF-4944-935D-40CAFFA58D12}"/>
          </ac:spMkLst>
        </pc:spChg>
        <pc:graphicFrameChg chg="mod">
          <ac:chgData name="Jackson Lam" userId="32eacf31-ef64-4152-a98e-82afd854682f" providerId="ADAL" clId="{E51B58F2-BA90-44D7-BA02-F711215288B2}" dt="2021-11-03T03:57:41.009" v="2238" actId="1076"/>
          <ac:graphicFrameMkLst>
            <pc:docMk/>
            <pc:sldMk cId="1868171804" sldId="306"/>
            <ac:graphicFrameMk id="4" creationId="{49C42440-75C4-4372-83AA-08D5B024B74A}"/>
          </ac:graphicFrameMkLst>
        </pc:graphicFrameChg>
        <pc:picChg chg="del">
          <ac:chgData name="Jackson Lam" userId="32eacf31-ef64-4152-a98e-82afd854682f" providerId="ADAL" clId="{E51B58F2-BA90-44D7-BA02-F711215288B2}" dt="2021-10-26T06:21:11.313" v="629" actId="478"/>
          <ac:picMkLst>
            <pc:docMk/>
            <pc:sldMk cId="1868171804" sldId="306"/>
            <ac:picMk id="2" creationId="{00000000-0000-0000-0000-000000000000}"/>
          </ac:picMkLst>
        </pc:picChg>
      </pc:sldChg>
      <pc:sldChg chg="modSp mod">
        <pc:chgData name="Jackson Lam" userId="32eacf31-ef64-4152-a98e-82afd854682f" providerId="ADAL" clId="{E51B58F2-BA90-44D7-BA02-F711215288B2}" dt="2021-10-26T11:11:09.846" v="1869" actId="1076"/>
        <pc:sldMkLst>
          <pc:docMk/>
          <pc:sldMk cId="349261677" sldId="317"/>
        </pc:sldMkLst>
        <pc:spChg chg="mod">
          <ac:chgData name="Jackson Lam" userId="32eacf31-ef64-4152-a98e-82afd854682f" providerId="ADAL" clId="{E51B58F2-BA90-44D7-BA02-F711215288B2}" dt="2021-10-25T07:39:08.971" v="42" actId="1076"/>
          <ac:spMkLst>
            <pc:docMk/>
            <pc:sldMk cId="349261677" sldId="317"/>
            <ac:spMk id="4" creationId="{8FB4482D-05C5-49D6-9D01-BD2876AE15CA}"/>
          </ac:spMkLst>
        </pc:spChg>
        <pc:spChg chg="mod">
          <ac:chgData name="Jackson Lam" userId="32eacf31-ef64-4152-a98e-82afd854682f" providerId="ADAL" clId="{E51B58F2-BA90-44D7-BA02-F711215288B2}" dt="2021-10-25T07:39:08.971" v="42" actId="1076"/>
          <ac:spMkLst>
            <pc:docMk/>
            <pc:sldMk cId="349261677" sldId="317"/>
            <ac:spMk id="5" creationId="{A3437CFD-85DF-4FF5-8FAB-FD3EEDF57436}"/>
          </ac:spMkLst>
        </pc:spChg>
        <pc:spChg chg="mod">
          <ac:chgData name="Jackson Lam" userId="32eacf31-ef64-4152-a98e-82afd854682f" providerId="ADAL" clId="{E51B58F2-BA90-44D7-BA02-F711215288B2}" dt="2021-10-25T07:39:08.971" v="42" actId="1076"/>
          <ac:spMkLst>
            <pc:docMk/>
            <pc:sldMk cId="349261677" sldId="317"/>
            <ac:spMk id="7" creationId="{40949513-CF43-4380-A88D-0B6B4602A726}"/>
          </ac:spMkLst>
        </pc:spChg>
        <pc:spChg chg="mod">
          <ac:chgData name="Jackson Lam" userId="32eacf31-ef64-4152-a98e-82afd854682f" providerId="ADAL" clId="{E51B58F2-BA90-44D7-BA02-F711215288B2}" dt="2021-10-26T11:11:09.846" v="1869" actId="1076"/>
          <ac:spMkLst>
            <pc:docMk/>
            <pc:sldMk cId="349261677" sldId="317"/>
            <ac:spMk id="10" creationId="{854319F4-E31B-43D8-87EA-CF4E5FB0953B}"/>
          </ac:spMkLst>
        </pc:spChg>
        <pc:spChg chg="mod">
          <ac:chgData name="Jackson Lam" userId="32eacf31-ef64-4152-a98e-82afd854682f" providerId="ADAL" clId="{E51B58F2-BA90-44D7-BA02-F711215288B2}" dt="2021-10-25T07:39:08.971" v="42" actId="1076"/>
          <ac:spMkLst>
            <pc:docMk/>
            <pc:sldMk cId="349261677" sldId="317"/>
            <ac:spMk id="12" creationId="{CCA501D4-2824-4403-A813-142E8351C64A}"/>
          </ac:spMkLst>
        </pc:spChg>
        <pc:spChg chg="mod">
          <ac:chgData name="Jackson Lam" userId="32eacf31-ef64-4152-a98e-82afd854682f" providerId="ADAL" clId="{E51B58F2-BA90-44D7-BA02-F711215288B2}" dt="2021-10-26T11:11:06.502" v="1867" actId="1076"/>
          <ac:spMkLst>
            <pc:docMk/>
            <pc:sldMk cId="349261677" sldId="317"/>
            <ac:spMk id="13" creationId="{C361BB31-D3D8-452B-BBE6-DDAD2B7E8272}"/>
          </ac:spMkLst>
        </pc:spChg>
        <pc:spChg chg="mod">
          <ac:chgData name="Jackson Lam" userId="32eacf31-ef64-4152-a98e-82afd854682f" providerId="ADAL" clId="{E51B58F2-BA90-44D7-BA02-F711215288B2}" dt="2021-10-26T06:10:05.158" v="567" actId="1076"/>
          <ac:spMkLst>
            <pc:docMk/>
            <pc:sldMk cId="349261677" sldId="317"/>
            <ac:spMk id="16" creationId="{30C43CE4-07D6-468B-85CF-A378738A8DDA}"/>
          </ac:spMkLst>
        </pc:spChg>
        <pc:spChg chg="mod">
          <ac:chgData name="Jackson Lam" userId="32eacf31-ef64-4152-a98e-82afd854682f" providerId="ADAL" clId="{E51B58F2-BA90-44D7-BA02-F711215288B2}" dt="2021-10-26T06:10:22.988" v="572" actId="207"/>
          <ac:spMkLst>
            <pc:docMk/>
            <pc:sldMk cId="349261677" sldId="317"/>
            <ac:spMk id="17" creationId="{5A3EE786-2D0D-4233-BB2C-684F4C283AFB}"/>
          </ac:spMkLst>
        </pc:spChg>
        <pc:spChg chg="mod">
          <ac:chgData name="Jackson Lam" userId="32eacf31-ef64-4152-a98e-82afd854682f" providerId="ADAL" clId="{E51B58F2-BA90-44D7-BA02-F711215288B2}" dt="2021-10-25T07:39:08.971" v="42" actId="1076"/>
          <ac:spMkLst>
            <pc:docMk/>
            <pc:sldMk cId="349261677" sldId="317"/>
            <ac:spMk id="18" creationId="{AF532E89-9BB9-4C28-A909-B600A2E75B53}"/>
          </ac:spMkLst>
        </pc:spChg>
        <pc:spChg chg="mod">
          <ac:chgData name="Jackson Lam" userId="32eacf31-ef64-4152-a98e-82afd854682f" providerId="ADAL" clId="{E51B58F2-BA90-44D7-BA02-F711215288B2}" dt="2021-10-25T07:39:08.971" v="42" actId="1076"/>
          <ac:spMkLst>
            <pc:docMk/>
            <pc:sldMk cId="349261677" sldId="317"/>
            <ac:spMk id="19" creationId="{2EAC5DDD-7805-45FB-AFAC-D3C8A8C11067}"/>
          </ac:spMkLst>
        </pc:spChg>
        <pc:spChg chg="mod">
          <ac:chgData name="Jackson Lam" userId="32eacf31-ef64-4152-a98e-82afd854682f" providerId="ADAL" clId="{E51B58F2-BA90-44D7-BA02-F711215288B2}" dt="2021-10-26T06:10:12.839" v="571" actId="1076"/>
          <ac:spMkLst>
            <pc:docMk/>
            <pc:sldMk cId="349261677" sldId="317"/>
            <ac:spMk id="20" creationId="{48A32C96-446A-45F6-A8BF-9295A73FEFAE}"/>
          </ac:spMkLst>
        </pc:spChg>
        <pc:spChg chg="mod">
          <ac:chgData name="Jackson Lam" userId="32eacf31-ef64-4152-a98e-82afd854682f" providerId="ADAL" clId="{E51B58F2-BA90-44D7-BA02-F711215288B2}" dt="2021-10-26T06:10:11.901" v="570" actId="1076"/>
          <ac:spMkLst>
            <pc:docMk/>
            <pc:sldMk cId="349261677" sldId="317"/>
            <ac:spMk id="21" creationId="{2090DF2E-94B5-41D1-BEC1-49E7818F44FE}"/>
          </ac:spMkLst>
        </pc:spChg>
        <pc:spChg chg="mod">
          <ac:chgData name="Jackson Lam" userId="32eacf31-ef64-4152-a98e-82afd854682f" providerId="ADAL" clId="{E51B58F2-BA90-44D7-BA02-F711215288B2}" dt="2021-10-25T07:39:08.971" v="42" actId="1076"/>
          <ac:spMkLst>
            <pc:docMk/>
            <pc:sldMk cId="349261677" sldId="317"/>
            <ac:spMk id="22" creationId="{A67A00A0-F04D-4956-B9E3-6637990E1201}"/>
          </ac:spMkLst>
        </pc:spChg>
        <pc:spChg chg="mod">
          <ac:chgData name="Jackson Lam" userId="32eacf31-ef64-4152-a98e-82afd854682f" providerId="ADAL" clId="{E51B58F2-BA90-44D7-BA02-F711215288B2}" dt="2021-10-25T07:39:08.971" v="42" actId="1076"/>
          <ac:spMkLst>
            <pc:docMk/>
            <pc:sldMk cId="349261677" sldId="317"/>
            <ac:spMk id="24" creationId="{3EF0AA56-E2C6-4815-9644-4F4E608F3D83}"/>
          </ac:spMkLst>
        </pc:spChg>
        <pc:spChg chg="mod">
          <ac:chgData name="Jackson Lam" userId="32eacf31-ef64-4152-a98e-82afd854682f" providerId="ADAL" clId="{E51B58F2-BA90-44D7-BA02-F711215288B2}" dt="2021-10-25T07:39:08.971" v="42" actId="1076"/>
          <ac:spMkLst>
            <pc:docMk/>
            <pc:sldMk cId="349261677" sldId="317"/>
            <ac:spMk id="29" creationId="{3AA2ACB2-871C-422C-8641-AB59FC298185}"/>
          </ac:spMkLst>
        </pc:spChg>
        <pc:spChg chg="mod">
          <ac:chgData name="Jackson Lam" userId="32eacf31-ef64-4152-a98e-82afd854682f" providerId="ADAL" clId="{E51B58F2-BA90-44D7-BA02-F711215288B2}" dt="2021-10-25T07:39:08.971" v="42" actId="1076"/>
          <ac:spMkLst>
            <pc:docMk/>
            <pc:sldMk cId="349261677" sldId="317"/>
            <ac:spMk id="30" creationId="{4CBAC4EC-23A4-48A4-8B7E-86C57E5D6040}"/>
          </ac:spMkLst>
        </pc:spChg>
      </pc:sldChg>
      <pc:sldChg chg="addSp delSp modSp mod">
        <pc:chgData name="Jackson Lam" userId="32eacf31-ef64-4152-a98e-82afd854682f" providerId="ADAL" clId="{E51B58F2-BA90-44D7-BA02-F711215288B2}" dt="2021-11-03T03:35:28.501" v="2020" actId="1076"/>
        <pc:sldMkLst>
          <pc:docMk/>
          <pc:sldMk cId="4071346647" sldId="323"/>
        </pc:sldMkLst>
        <pc:spChg chg="del">
          <ac:chgData name="Jackson Lam" userId="32eacf31-ef64-4152-a98e-82afd854682f" providerId="ADAL" clId="{E51B58F2-BA90-44D7-BA02-F711215288B2}" dt="2021-10-26T03:40:24.306" v="273" actId="478"/>
          <ac:spMkLst>
            <pc:docMk/>
            <pc:sldMk cId="4071346647" sldId="323"/>
            <ac:spMk id="4" creationId="{D8BCDF17-883C-4BF2-AD3F-98939839729C}"/>
          </ac:spMkLst>
        </pc:spChg>
        <pc:spChg chg="add del mod">
          <ac:chgData name="Jackson Lam" userId="32eacf31-ef64-4152-a98e-82afd854682f" providerId="ADAL" clId="{E51B58F2-BA90-44D7-BA02-F711215288B2}" dt="2021-11-03T03:34:46.455" v="1996" actId="478"/>
          <ac:spMkLst>
            <pc:docMk/>
            <pc:sldMk cId="4071346647" sldId="323"/>
            <ac:spMk id="7" creationId="{8B8CFA25-CCF1-47B0-9535-5AF29206C6A5}"/>
          </ac:spMkLst>
        </pc:spChg>
        <pc:spChg chg="del mod">
          <ac:chgData name="Jackson Lam" userId="32eacf31-ef64-4152-a98e-82afd854682f" providerId="ADAL" clId="{E51B58F2-BA90-44D7-BA02-F711215288B2}" dt="2021-11-03T03:35:05.669" v="2006" actId="478"/>
          <ac:spMkLst>
            <pc:docMk/>
            <pc:sldMk cId="4071346647" sldId="323"/>
            <ac:spMk id="8" creationId="{E9106A0A-6C5C-4074-A0C5-00B15F3450CB}"/>
          </ac:spMkLst>
        </pc:spChg>
        <pc:spChg chg="add mod">
          <ac:chgData name="Jackson Lam" userId="32eacf31-ef64-4152-a98e-82afd854682f" providerId="ADAL" clId="{E51B58F2-BA90-44D7-BA02-F711215288B2}" dt="2021-10-26T06:19:59.994" v="604"/>
          <ac:spMkLst>
            <pc:docMk/>
            <pc:sldMk cId="4071346647" sldId="323"/>
            <ac:spMk id="9" creationId="{98AEB28D-D994-4305-BD35-65578CC0C8B8}"/>
          </ac:spMkLst>
        </pc:spChg>
        <pc:spChg chg="add mod">
          <ac:chgData name="Jackson Lam" userId="32eacf31-ef64-4152-a98e-82afd854682f" providerId="ADAL" clId="{E51B58F2-BA90-44D7-BA02-F711215288B2}" dt="2021-10-26T06:19:59.994" v="604"/>
          <ac:spMkLst>
            <pc:docMk/>
            <pc:sldMk cId="4071346647" sldId="323"/>
            <ac:spMk id="10" creationId="{FC171803-6904-41BE-8260-7ECD7A44CED0}"/>
          </ac:spMkLst>
        </pc:spChg>
        <pc:spChg chg="add mod">
          <ac:chgData name="Jackson Lam" userId="32eacf31-ef64-4152-a98e-82afd854682f" providerId="ADAL" clId="{E51B58F2-BA90-44D7-BA02-F711215288B2}" dt="2021-10-26T06:19:59.994" v="604"/>
          <ac:spMkLst>
            <pc:docMk/>
            <pc:sldMk cId="4071346647" sldId="323"/>
            <ac:spMk id="11" creationId="{34F1082B-34EA-4BA0-BB23-AA6E10B2F6FD}"/>
          </ac:spMkLst>
        </pc:spChg>
        <pc:spChg chg="add del">
          <ac:chgData name="Jackson Lam" userId="32eacf31-ef64-4152-a98e-82afd854682f" providerId="ADAL" clId="{E51B58F2-BA90-44D7-BA02-F711215288B2}" dt="2021-11-03T03:34:41.580" v="1992" actId="22"/>
          <ac:spMkLst>
            <pc:docMk/>
            <pc:sldMk cId="4071346647" sldId="323"/>
            <ac:spMk id="12" creationId="{FFBC8E90-74EC-4735-9EFA-D170E6F1B437}"/>
          </ac:spMkLst>
        </pc:spChg>
        <pc:spChg chg="add mod">
          <ac:chgData name="Jackson Lam" userId="32eacf31-ef64-4152-a98e-82afd854682f" providerId="ADAL" clId="{E51B58F2-BA90-44D7-BA02-F711215288B2}" dt="2021-11-03T03:35:28.501" v="2020" actId="1076"/>
          <ac:spMkLst>
            <pc:docMk/>
            <pc:sldMk cId="4071346647" sldId="323"/>
            <ac:spMk id="13" creationId="{7E43A8EB-7D88-4304-8D80-0DAA21BE1A0D}"/>
          </ac:spMkLst>
        </pc:spChg>
      </pc:sldChg>
      <pc:sldChg chg="addSp delSp modSp mod modAnim">
        <pc:chgData name="Jackson Lam" userId="32eacf31-ef64-4152-a98e-82afd854682f" providerId="ADAL" clId="{E51B58F2-BA90-44D7-BA02-F711215288B2}" dt="2021-11-04T02:07:39.106" v="2978"/>
        <pc:sldMkLst>
          <pc:docMk/>
          <pc:sldMk cId="95499744" sldId="324"/>
        </pc:sldMkLst>
        <pc:spChg chg="del">
          <ac:chgData name="Jackson Lam" userId="32eacf31-ef64-4152-a98e-82afd854682f" providerId="ADAL" clId="{E51B58F2-BA90-44D7-BA02-F711215288B2}" dt="2021-10-26T03:41:44.421" v="294" actId="478"/>
          <ac:spMkLst>
            <pc:docMk/>
            <pc:sldMk cId="95499744" sldId="324"/>
            <ac:spMk id="3" creationId="{ED699CE6-006B-4C75-A3B0-43D20A367036}"/>
          </ac:spMkLst>
        </pc:spChg>
        <pc:spChg chg="del">
          <ac:chgData name="Jackson Lam" userId="32eacf31-ef64-4152-a98e-82afd854682f" providerId="ADAL" clId="{E51B58F2-BA90-44D7-BA02-F711215288B2}" dt="2021-10-26T03:41:44.421" v="294" actId="478"/>
          <ac:spMkLst>
            <pc:docMk/>
            <pc:sldMk cId="95499744" sldId="324"/>
            <ac:spMk id="4" creationId="{64F54D93-E107-4932-9DD1-678731165870}"/>
          </ac:spMkLst>
        </pc:spChg>
        <pc:spChg chg="del">
          <ac:chgData name="Jackson Lam" userId="32eacf31-ef64-4152-a98e-82afd854682f" providerId="ADAL" clId="{E51B58F2-BA90-44D7-BA02-F711215288B2}" dt="2021-10-26T03:41:44.421" v="294" actId="478"/>
          <ac:spMkLst>
            <pc:docMk/>
            <pc:sldMk cId="95499744" sldId="324"/>
            <ac:spMk id="5" creationId="{23D68304-0098-4D3F-9996-E5D38DE582C5}"/>
          </ac:spMkLst>
        </pc:spChg>
        <pc:spChg chg="mod">
          <ac:chgData name="Jackson Lam" userId="32eacf31-ef64-4152-a98e-82afd854682f" providerId="ADAL" clId="{E51B58F2-BA90-44D7-BA02-F711215288B2}" dt="2021-11-03T03:35:42.313" v="2023" actId="207"/>
          <ac:spMkLst>
            <pc:docMk/>
            <pc:sldMk cId="95499744" sldId="324"/>
            <ac:spMk id="7" creationId="{1421D3F3-5D57-4A10-9C8D-AACE00A4E3F7}"/>
          </ac:spMkLst>
        </pc:spChg>
        <pc:spChg chg="add del">
          <ac:chgData name="Jackson Lam" userId="32eacf31-ef64-4152-a98e-82afd854682f" providerId="ADAL" clId="{E51B58F2-BA90-44D7-BA02-F711215288B2}" dt="2021-10-26T04:20:03.977" v="483" actId="478"/>
          <ac:spMkLst>
            <pc:docMk/>
            <pc:sldMk cId="95499744" sldId="324"/>
            <ac:spMk id="8" creationId="{8D63CC14-1F95-4EF9-AAD6-136DF9F97C1F}"/>
          </ac:spMkLst>
        </pc:spChg>
        <pc:spChg chg="del">
          <ac:chgData name="Jackson Lam" userId="32eacf31-ef64-4152-a98e-82afd854682f" providerId="ADAL" clId="{E51B58F2-BA90-44D7-BA02-F711215288B2}" dt="2021-10-26T04:16:52.535" v="442" actId="21"/>
          <ac:spMkLst>
            <pc:docMk/>
            <pc:sldMk cId="95499744" sldId="324"/>
            <ac:spMk id="10" creationId="{2C3CF01D-F890-4238-85A1-1FE5D7DA0DF6}"/>
          </ac:spMkLst>
        </pc:spChg>
        <pc:spChg chg="add del mod">
          <ac:chgData name="Jackson Lam" userId="32eacf31-ef64-4152-a98e-82afd854682f" providerId="ADAL" clId="{E51B58F2-BA90-44D7-BA02-F711215288B2}" dt="2021-11-03T03:41:37.110" v="2104" actId="478"/>
          <ac:spMkLst>
            <pc:docMk/>
            <pc:sldMk cId="95499744" sldId="324"/>
            <ac:spMk id="11" creationId="{3C64EAF3-ABA4-4284-A48D-899CFF1C399D}"/>
          </ac:spMkLst>
        </pc:spChg>
        <pc:spChg chg="add mod">
          <ac:chgData name="Jackson Lam" userId="32eacf31-ef64-4152-a98e-82afd854682f" providerId="ADAL" clId="{E51B58F2-BA90-44D7-BA02-F711215288B2}" dt="2021-11-04T02:07:39.106" v="2978"/>
          <ac:spMkLst>
            <pc:docMk/>
            <pc:sldMk cId="95499744" sldId="324"/>
            <ac:spMk id="12" creationId="{350E1E18-AA96-49A6-BEC6-45C9FD5FEF01}"/>
          </ac:spMkLst>
        </pc:spChg>
        <pc:spChg chg="add del mod">
          <ac:chgData name="Jackson Lam" userId="32eacf31-ef64-4152-a98e-82afd854682f" providerId="ADAL" clId="{E51B58F2-BA90-44D7-BA02-F711215288B2}" dt="2021-10-26T04:18:32.696" v="456" actId="478"/>
          <ac:spMkLst>
            <pc:docMk/>
            <pc:sldMk cId="95499744" sldId="324"/>
            <ac:spMk id="12" creationId="{7FBF7FCF-84B4-45B9-BCD2-87E292385A5F}"/>
          </ac:spMkLst>
        </pc:spChg>
        <pc:spChg chg="add del mod">
          <ac:chgData name="Jackson Lam" userId="32eacf31-ef64-4152-a98e-82afd854682f" providerId="ADAL" clId="{E51B58F2-BA90-44D7-BA02-F711215288B2}" dt="2021-11-03T03:41:22.330" v="2096"/>
          <ac:spMkLst>
            <pc:docMk/>
            <pc:sldMk cId="95499744" sldId="324"/>
            <ac:spMk id="12" creationId="{D74474BD-40A7-418E-B117-743ADB40BA6A}"/>
          </ac:spMkLst>
        </pc:spChg>
        <pc:spChg chg="add mod">
          <ac:chgData name="Jackson Lam" userId="32eacf31-ef64-4152-a98e-82afd854682f" providerId="ADAL" clId="{E51B58F2-BA90-44D7-BA02-F711215288B2}" dt="2021-11-03T03:42:45.100" v="2112" actId="1076"/>
          <ac:spMkLst>
            <pc:docMk/>
            <pc:sldMk cId="95499744" sldId="324"/>
            <ac:spMk id="14" creationId="{8411A17E-FB97-4CCF-AEC7-4C12C1799EE3}"/>
          </ac:spMkLst>
        </pc:spChg>
        <pc:spChg chg="add del mod">
          <ac:chgData name="Jackson Lam" userId="32eacf31-ef64-4152-a98e-82afd854682f" providerId="ADAL" clId="{E51B58F2-BA90-44D7-BA02-F711215288B2}" dt="2021-11-03T03:41:34.486" v="2102" actId="478"/>
          <ac:spMkLst>
            <pc:docMk/>
            <pc:sldMk cId="95499744" sldId="324"/>
            <ac:spMk id="18" creationId="{59EBDCEB-9162-4F3B-A821-ACBAF0B03B7D}"/>
          </ac:spMkLst>
        </pc:spChg>
        <pc:spChg chg="add mod">
          <ac:chgData name="Jackson Lam" userId="32eacf31-ef64-4152-a98e-82afd854682f" providerId="ADAL" clId="{E51B58F2-BA90-44D7-BA02-F711215288B2}" dt="2021-11-04T02:07:39.106" v="2978"/>
          <ac:spMkLst>
            <pc:docMk/>
            <pc:sldMk cId="95499744" sldId="324"/>
            <ac:spMk id="18" creationId="{D7849ACF-F7AA-4FE3-A6CA-F51F444CCB6C}"/>
          </ac:spMkLst>
        </pc:spChg>
        <pc:spChg chg="add mod ord">
          <ac:chgData name="Jackson Lam" userId="32eacf31-ef64-4152-a98e-82afd854682f" providerId="ADAL" clId="{E51B58F2-BA90-44D7-BA02-F711215288B2}" dt="2021-11-03T03:47:04.328" v="2225" actId="20578"/>
          <ac:spMkLst>
            <pc:docMk/>
            <pc:sldMk cId="95499744" sldId="324"/>
            <ac:spMk id="19" creationId="{7F26A523-F3BD-4CDE-8D15-3D6E19C53946}"/>
          </ac:spMkLst>
        </pc:spChg>
        <pc:spChg chg="add del mod">
          <ac:chgData name="Jackson Lam" userId="32eacf31-ef64-4152-a98e-82afd854682f" providerId="ADAL" clId="{E51B58F2-BA90-44D7-BA02-F711215288B2}" dt="2021-10-26T06:20:09.074" v="608" actId="478"/>
          <ac:spMkLst>
            <pc:docMk/>
            <pc:sldMk cId="95499744" sldId="324"/>
            <ac:spMk id="20" creationId="{43E621D3-A06F-41C9-BAFE-F1FCEFC0E733}"/>
          </ac:spMkLst>
        </pc:spChg>
        <pc:spChg chg="add mod">
          <ac:chgData name="Jackson Lam" userId="32eacf31-ef64-4152-a98e-82afd854682f" providerId="ADAL" clId="{E51B58F2-BA90-44D7-BA02-F711215288B2}" dt="2021-11-03T03:44:03.168" v="2213" actId="207"/>
          <ac:spMkLst>
            <pc:docMk/>
            <pc:sldMk cId="95499744" sldId="324"/>
            <ac:spMk id="20" creationId="{971D0FF9-AE3B-4655-AAD3-1B56D8BB409E}"/>
          </ac:spMkLst>
        </pc:spChg>
        <pc:spChg chg="add mod">
          <ac:chgData name="Jackson Lam" userId="32eacf31-ef64-4152-a98e-82afd854682f" providerId="ADAL" clId="{E51B58F2-BA90-44D7-BA02-F711215288B2}" dt="2021-11-04T02:07:39.106" v="2978"/>
          <ac:spMkLst>
            <pc:docMk/>
            <pc:sldMk cId="95499744" sldId="324"/>
            <ac:spMk id="21" creationId="{CB75959E-FF05-40C2-91FE-10664E466065}"/>
          </ac:spMkLst>
        </pc:spChg>
        <pc:spChg chg="add del mod">
          <ac:chgData name="Jackson Lam" userId="32eacf31-ef64-4152-a98e-82afd854682f" providerId="ADAL" clId="{E51B58F2-BA90-44D7-BA02-F711215288B2}" dt="2021-10-26T06:20:09.074" v="608" actId="478"/>
          <ac:spMkLst>
            <pc:docMk/>
            <pc:sldMk cId="95499744" sldId="324"/>
            <ac:spMk id="21" creationId="{EF836442-25C4-4A0A-8E51-54B1ACF48AD8}"/>
          </ac:spMkLst>
        </pc:spChg>
        <pc:spChg chg="add del mod">
          <ac:chgData name="Jackson Lam" userId="32eacf31-ef64-4152-a98e-82afd854682f" providerId="ADAL" clId="{E51B58F2-BA90-44D7-BA02-F711215288B2}" dt="2021-10-26T06:20:09.074" v="608" actId="478"/>
          <ac:spMkLst>
            <pc:docMk/>
            <pc:sldMk cId="95499744" sldId="324"/>
            <ac:spMk id="22" creationId="{0A085727-B7F3-4704-BCD5-96B11F36D788}"/>
          </ac:spMkLst>
        </pc:spChg>
        <pc:grpChg chg="add mod">
          <ac:chgData name="Jackson Lam" userId="32eacf31-ef64-4152-a98e-82afd854682f" providerId="ADAL" clId="{E51B58F2-BA90-44D7-BA02-F711215288B2}" dt="2021-11-03T03:44:06.168" v="2214" actId="1076"/>
          <ac:grpSpMkLst>
            <pc:docMk/>
            <pc:sldMk cId="95499744" sldId="324"/>
            <ac:grpSpMk id="3" creationId="{92264A25-E5F1-415C-9362-0D5A6982D98F}"/>
          </ac:grpSpMkLst>
        </pc:grpChg>
        <pc:picChg chg="mod">
          <ac:chgData name="Jackson Lam" userId="32eacf31-ef64-4152-a98e-82afd854682f" providerId="ADAL" clId="{E51B58F2-BA90-44D7-BA02-F711215288B2}" dt="2021-11-03T03:41:30.686" v="2100" actId="164"/>
          <ac:picMkLst>
            <pc:docMk/>
            <pc:sldMk cId="95499744" sldId="324"/>
            <ac:picMk id="2" creationId="{00000000-0000-0000-0000-000000000000}"/>
          </ac:picMkLst>
        </pc:picChg>
        <pc:picChg chg="del mod">
          <ac:chgData name="Jackson Lam" userId="32eacf31-ef64-4152-a98e-82afd854682f" providerId="ADAL" clId="{E51B58F2-BA90-44D7-BA02-F711215288B2}" dt="2021-10-26T04:16:52.535" v="442" actId="21"/>
          <ac:picMkLst>
            <pc:docMk/>
            <pc:sldMk cId="95499744" sldId="324"/>
            <ac:picMk id="9" creationId="{54C2ACA2-6625-46A3-8AF2-CCAECB959FD6}"/>
          </ac:picMkLst>
        </pc:picChg>
        <pc:picChg chg="mod">
          <ac:chgData name="Jackson Lam" userId="32eacf31-ef64-4152-a98e-82afd854682f" providerId="ADAL" clId="{E51B58F2-BA90-44D7-BA02-F711215288B2}" dt="2021-11-03T03:41:30.686" v="2100" actId="164"/>
          <ac:picMkLst>
            <pc:docMk/>
            <pc:sldMk cId="95499744" sldId="324"/>
            <ac:picMk id="13" creationId="{00000000-0000-0000-0000-000000000000}"/>
          </ac:picMkLst>
        </pc:picChg>
        <pc:picChg chg="mod">
          <ac:chgData name="Jackson Lam" userId="32eacf31-ef64-4152-a98e-82afd854682f" providerId="ADAL" clId="{E51B58F2-BA90-44D7-BA02-F711215288B2}" dt="2021-11-03T03:41:30.686" v="2100" actId="164"/>
          <ac:picMkLst>
            <pc:docMk/>
            <pc:sldMk cId="95499744" sldId="324"/>
            <ac:picMk id="15" creationId="{00000000-0000-0000-0000-000000000000}"/>
          </ac:picMkLst>
        </pc:picChg>
        <pc:picChg chg="mod">
          <ac:chgData name="Jackson Lam" userId="32eacf31-ef64-4152-a98e-82afd854682f" providerId="ADAL" clId="{E51B58F2-BA90-44D7-BA02-F711215288B2}" dt="2021-11-03T03:41:30.686" v="2100" actId="164"/>
          <ac:picMkLst>
            <pc:docMk/>
            <pc:sldMk cId="95499744" sldId="324"/>
            <ac:picMk id="16" creationId="{00000000-0000-0000-0000-000000000000}"/>
          </ac:picMkLst>
        </pc:picChg>
        <pc:picChg chg="mod">
          <ac:chgData name="Jackson Lam" userId="32eacf31-ef64-4152-a98e-82afd854682f" providerId="ADAL" clId="{E51B58F2-BA90-44D7-BA02-F711215288B2}" dt="2021-11-03T03:41:30.686" v="2100" actId="164"/>
          <ac:picMkLst>
            <pc:docMk/>
            <pc:sldMk cId="95499744" sldId="324"/>
            <ac:picMk id="17" creationId="{00000000-0000-0000-0000-000000000000}"/>
          </ac:picMkLst>
        </pc:picChg>
        <pc:cxnChg chg="del">
          <ac:chgData name="Jackson Lam" userId="32eacf31-ef64-4152-a98e-82afd854682f" providerId="ADAL" clId="{E51B58F2-BA90-44D7-BA02-F711215288B2}" dt="2021-10-26T03:41:44.421" v="294" actId="478"/>
          <ac:cxnSpMkLst>
            <pc:docMk/>
            <pc:sldMk cId="95499744" sldId="324"/>
            <ac:cxnSpMk id="6" creationId="{98C64C25-5F64-44E9-A55A-CA851270AB88}"/>
          </ac:cxnSpMkLst>
        </pc:cxnChg>
      </pc:sldChg>
      <pc:sldChg chg="addSp delSp modSp mod ord">
        <pc:chgData name="Jackson Lam" userId="32eacf31-ef64-4152-a98e-82afd854682f" providerId="ADAL" clId="{E51B58F2-BA90-44D7-BA02-F711215288B2}" dt="2021-10-26T06:23:00.604" v="681" actId="1076"/>
        <pc:sldMkLst>
          <pc:docMk/>
          <pc:sldMk cId="2990710988" sldId="325"/>
        </pc:sldMkLst>
        <pc:spChg chg="del">
          <ac:chgData name="Jackson Lam" userId="32eacf31-ef64-4152-a98e-82afd854682f" providerId="ADAL" clId="{E51B58F2-BA90-44D7-BA02-F711215288B2}" dt="2021-10-26T06:22:50.111" v="677" actId="478"/>
          <ac:spMkLst>
            <pc:docMk/>
            <pc:sldMk cId="2990710988" sldId="325"/>
            <ac:spMk id="3" creationId="{00000000-0000-0000-0000-000000000000}"/>
          </ac:spMkLst>
        </pc:spChg>
        <pc:spChg chg="mod">
          <ac:chgData name="Jackson Lam" userId="32eacf31-ef64-4152-a98e-82afd854682f" providerId="ADAL" clId="{E51B58F2-BA90-44D7-BA02-F711215288B2}" dt="2021-10-26T06:23:00.604" v="681" actId="1076"/>
          <ac:spMkLst>
            <pc:docMk/>
            <pc:sldMk cId="2990710988" sldId="325"/>
            <ac:spMk id="4" creationId="{00000000-0000-0000-0000-000000000000}"/>
          </ac:spMkLst>
        </pc:spChg>
        <pc:spChg chg="mod">
          <ac:chgData name="Jackson Lam" userId="32eacf31-ef64-4152-a98e-82afd854682f" providerId="ADAL" clId="{E51B58F2-BA90-44D7-BA02-F711215288B2}" dt="2021-10-26T06:23:00.604" v="681" actId="1076"/>
          <ac:spMkLst>
            <pc:docMk/>
            <pc:sldMk cId="2990710988" sldId="325"/>
            <ac:spMk id="6" creationId="{00000000-0000-0000-0000-000000000000}"/>
          </ac:spMkLst>
        </pc:spChg>
        <pc:spChg chg="add mod">
          <ac:chgData name="Jackson Lam" userId="32eacf31-ef64-4152-a98e-82afd854682f" providerId="ADAL" clId="{E51B58F2-BA90-44D7-BA02-F711215288B2}" dt="2021-10-26T06:20:12.219" v="609"/>
          <ac:spMkLst>
            <pc:docMk/>
            <pc:sldMk cId="2990710988" sldId="325"/>
            <ac:spMk id="8" creationId="{D9579E89-3453-4769-BAFD-159C6FE5F38B}"/>
          </ac:spMkLst>
        </pc:spChg>
        <pc:spChg chg="add mod">
          <ac:chgData name="Jackson Lam" userId="32eacf31-ef64-4152-a98e-82afd854682f" providerId="ADAL" clId="{E51B58F2-BA90-44D7-BA02-F711215288B2}" dt="2021-10-26T06:20:12.219" v="609"/>
          <ac:spMkLst>
            <pc:docMk/>
            <pc:sldMk cId="2990710988" sldId="325"/>
            <ac:spMk id="10" creationId="{059541B9-3F68-4B93-9F9B-1095E34D9F9C}"/>
          </ac:spMkLst>
        </pc:spChg>
        <pc:spChg chg="add mod">
          <ac:chgData name="Jackson Lam" userId="32eacf31-ef64-4152-a98e-82afd854682f" providerId="ADAL" clId="{E51B58F2-BA90-44D7-BA02-F711215288B2}" dt="2021-10-26T06:20:12.219" v="609"/>
          <ac:spMkLst>
            <pc:docMk/>
            <pc:sldMk cId="2990710988" sldId="325"/>
            <ac:spMk id="11" creationId="{A31B6FE5-84E0-4542-804B-9726E35E038B}"/>
          </ac:spMkLst>
        </pc:spChg>
        <pc:spChg chg="add del mod">
          <ac:chgData name="Jackson Lam" userId="32eacf31-ef64-4152-a98e-82afd854682f" providerId="ADAL" clId="{E51B58F2-BA90-44D7-BA02-F711215288B2}" dt="2021-10-26T06:22:52.113" v="678" actId="478"/>
          <ac:spMkLst>
            <pc:docMk/>
            <pc:sldMk cId="2990710988" sldId="325"/>
            <ac:spMk id="12" creationId="{B0D2D09B-9FB4-4FD8-B667-0EF9DD315A0A}"/>
          </ac:spMkLst>
        </pc:spChg>
        <pc:picChg chg="mod">
          <ac:chgData name="Jackson Lam" userId="32eacf31-ef64-4152-a98e-82afd854682f" providerId="ADAL" clId="{E51B58F2-BA90-44D7-BA02-F711215288B2}" dt="2021-10-26T06:22:58.568" v="680" actId="1076"/>
          <ac:picMkLst>
            <pc:docMk/>
            <pc:sldMk cId="2990710988" sldId="325"/>
            <ac:picMk id="5" creationId="{00000000-0000-0000-0000-000000000000}"/>
          </ac:picMkLst>
        </pc:picChg>
      </pc:sldChg>
      <pc:sldChg chg="addSp delSp modSp mod ord">
        <pc:chgData name="Jackson Lam" userId="32eacf31-ef64-4152-a98e-82afd854682f" providerId="ADAL" clId="{E51B58F2-BA90-44D7-BA02-F711215288B2}" dt="2021-10-26T09:19:09.978" v="1114" actId="1076"/>
        <pc:sldMkLst>
          <pc:docMk/>
          <pc:sldMk cId="3776248402" sldId="326"/>
        </pc:sldMkLst>
        <pc:spChg chg="add del mod">
          <ac:chgData name="Jackson Lam" userId="32eacf31-ef64-4152-a98e-82afd854682f" providerId="ADAL" clId="{E51B58F2-BA90-44D7-BA02-F711215288B2}" dt="2021-10-26T06:23:20.535" v="690" actId="1076"/>
          <ac:spMkLst>
            <pc:docMk/>
            <pc:sldMk cId="3776248402" sldId="326"/>
            <ac:spMk id="3" creationId="{30018A17-4377-43F4-A54F-80EBF8FB11EE}"/>
          </ac:spMkLst>
        </pc:spChg>
        <pc:spChg chg="add mod">
          <ac:chgData name="Jackson Lam" userId="32eacf31-ef64-4152-a98e-82afd854682f" providerId="ADAL" clId="{E51B58F2-BA90-44D7-BA02-F711215288B2}" dt="2021-10-26T06:24:04.900" v="707" actId="1076"/>
          <ac:spMkLst>
            <pc:docMk/>
            <pc:sldMk cId="3776248402" sldId="326"/>
            <ac:spMk id="5" creationId="{DC634DE4-29F8-4CD3-A1EA-716485522EAC}"/>
          </ac:spMkLst>
        </pc:spChg>
        <pc:spChg chg="add del mod">
          <ac:chgData name="Jackson Lam" userId="32eacf31-ef64-4152-a98e-82afd854682f" providerId="ADAL" clId="{E51B58F2-BA90-44D7-BA02-F711215288B2}" dt="2021-10-26T06:20:49.654" v="621" actId="478"/>
          <ac:spMkLst>
            <pc:docMk/>
            <pc:sldMk cId="3776248402" sldId="326"/>
            <ac:spMk id="14" creationId="{DA637DEF-D6A9-4D0E-A08A-A3ECFE130D3D}"/>
          </ac:spMkLst>
        </pc:spChg>
        <pc:spChg chg="add del mod">
          <ac:chgData name="Jackson Lam" userId="32eacf31-ef64-4152-a98e-82afd854682f" providerId="ADAL" clId="{E51B58F2-BA90-44D7-BA02-F711215288B2}" dt="2021-10-26T06:23:25.795" v="693" actId="478"/>
          <ac:spMkLst>
            <pc:docMk/>
            <pc:sldMk cId="3776248402" sldId="326"/>
            <ac:spMk id="15" creationId="{D3982404-FF76-46A7-9E9B-C208BB49101B}"/>
          </ac:spMkLst>
        </pc:spChg>
        <pc:spChg chg="add del mod">
          <ac:chgData name="Jackson Lam" userId="32eacf31-ef64-4152-a98e-82afd854682f" providerId="ADAL" clId="{E51B58F2-BA90-44D7-BA02-F711215288B2}" dt="2021-10-26T09:19:09.978" v="1114" actId="1076"/>
          <ac:spMkLst>
            <pc:docMk/>
            <pc:sldMk cId="3776248402" sldId="326"/>
            <ac:spMk id="16" creationId="{8964EF09-96E7-47D5-A940-CC3E3908791E}"/>
          </ac:spMkLst>
        </pc:spChg>
        <pc:spChg chg="add del mod">
          <ac:chgData name="Jackson Lam" userId="32eacf31-ef64-4152-a98e-82afd854682f" providerId="ADAL" clId="{E51B58F2-BA90-44D7-BA02-F711215288B2}" dt="2021-10-26T06:23:20.535" v="690" actId="1076"/>
          <ac:spMkLst>
            <pc:docMk/>
            <pc:sldMk cId="3776248402" sldId="326"/>
            <ac:spMk id="17" creationId="{5586C7CA-6E70-45AE-853C-4A6DD0D4470B}"/>
          </ac:spMkLst>
        </pc:spChg>
        <pc:spChg chg="add del mod">
          <ac:chgData name="Jackson Lam" userId="32eacf31-ef64-4152-a98e-82afd854682f" providerId="ADAL" clId="{E51B58F2-BA90-44D7-BA02-F711215288B2}" dt="2021-10-26T06:23:20.535" v="690" actId="1076"/>
          <ac:spMkLst>
            <pc:docMk/>
            <pc:sldMk cId="3776248402" sldId="326"/>
            <ac:spMk id="18" creationId="{4F14F1C1-B1F3-4862-855C-BC3646F20200}"/>
          </ac:spMkLst>
        </pc:spChg>
        <pc:spChg chg="add del mod">
          <ac:chgData name="Jackson Lam" userId="32eacf31-ef64-4152-a98e-82afd854682f" providerId="ADAL" clId="{E51B58F2-BA90-44D7-BA02-F711215288B2}" dt="2021-10-26T06:23:20.535" v="690" actId="1076"/>
          <ac:spMkLst>
            <pc:docMk/>
            <pc:sldMk cId="3776248402" sldId="326"/>
            <ac:spMk id="19" creationId="{B19674EA-BEAA-441E-ABC7-32258A439408}"/>
          </ac:spMkLst>
        </pc:spChg>
        <pc:spChg chg="add del mod">
          <ac:chgData name="Jackson Lam" userId="32eacf31-ef64-4152-a98e-82afd854682f" providerId="ADAL" clId="{E51B58F2-BA90-44D7-BA02-F711215288B2}" dt="2021-10-26T06:23:20.535" v="690" actId="1076"/>
          <ac:spMkLst>
            <pc:docMk/>
            <pc:sldMk cId="3776248402" sldId="326"/>
            <ac:spMk id="24" creationId="{868D9533-B646-4C94-AFE0-4DB505528349}"/>
          </ac:spMkLst>
        </pc:spChg>
        <pc:spChg chg="add del mod">
          <ac:chgData name="Jackson Lam" userId="32eacf31-ef64-4152-a98e-82afd854682f" providerId="ADAL" clId="{E51B58F2-BA90-44D7-BA02-F711215288B2}" dt="2021-10-26T06:23:20.535" v="690" actId="1076"/>
          <ac:spMkLst>
            <pc:docMk/>
            <pc:sldMk cId="3776248402" sldId="326"/>
            <ac:spMk id="26" creationId="{14C78A55-C685-45F3-A64B-B51C26F420DC}"/>
          </ac:spMkLst>
        </pc:spChg>
        <pc:spChg chg="add del mod">
          <ac:chgData name="Jackson Lam" userId="32eacf31-ef64-4152-a98e-82afd854682f" providerId="ADAL" clId="{E51B58F2-BA90-44D7-BA02-F711215288B2}" dt="2021-10-26T06:23:20.535" v="690" actId="1076"/>
          <ac:spMkLst>
            <pc:docMk/>
            <pc:sldMk cId="3776248402" sldId="326"/>
            <ac:spMk id="28" creationId="{8967806F-09BB-4E29-8014-02DD10248378}"/>
          </ac:spMkLst>
        </pc:spChg>
        <pc:spChg chg="add del mod">
          <ac:chgData name="Jackson Lam" userId="32eacf31-ef64-4152-a98e-82afd854682f" providerId="ADAL" clId="{E51B58F2-BA90-44D7-BA02-F711215288B2}" dt="2021-10-26T06:23:20.535" v="690" actId="1076"/>
          <ac:spMkLst>
            <pc:docMk/>
            <pc:sldMk cId="3776248402" sldId="326"/>
            <ac:spMk id="29" creationId="{7F048AA5-F662-4C81-B696-615536D0D926}"/>
          </ac:spMkLst>
        </pc:spChg>
        <pc:spChg chg="add del mod">
          <ac:chgData name="Jackson Lam" userId="32eacf31-ef64-4152-a98e-82afd854682f" providerId="ADAL" clId="{E51B58F2-BA90-44D7-BA02-F711215288B2}" dt="2021-10-26T06:23:20.535" v="690" actId="1076"/>
          <ac:spMkLst>
            <pc:docMk/>
            <pc:sldMk cId="3776248402" sldId="326"/>
            <ac:spMk id="30" creationId="{BAF24DF7-024A-4066-9C5E-B0E96E48536A}"/>
          </ac:spMkLst>
        </pc:spChg>
        <pc:picChg chg="del">
          <ac:chgData name="Jackson Lam" userId="32eacf31-ef64-4152-a98e-82afd854682f" providerId="ADAL" clId="{E51B58F2-BA90-44D7-BA02-F711215288B2}" dt="2021-10-26T06:20:20.980" v="610" actId="478"/>
          <ac:picMkLst>
            <pc:docMk/>
            <pc:sldMk cId="3776248402" sldId="326"/>
            <ac:picMk id="2" creationId="{00000000-0000-0000-0000-000000000000}"/>
          </ac:picMkLst>
        </pc:picChg>
        <pc:picChg chg="add del mod">
          <ac:chgData name="Jackson Lam" userId="32eacf31-ef64-4152-a98e-82afd854682f" providerId="ADAL" clId="{E51B58F2-BA90-44D7-BA02-F711215288B2}" dt="2021-10-26T06:23:20.535" v="690" actId="1076"/>
          <ac:picMkLst>
            <pc:docMk/>
            <pc:sldMk cId="3776248402" sldId="326"/>
            <ac:picMk id="4" creationId="{600D7009-BFED-47EC-9388-8B81C2DBF1D4}"/>
          </ac:picMkLst>
        </pc:picChg>
        <pc:picChg chg="add del mod">
          <ac:chgData name="Jackson Lam" userId="32eacf31-ef64-4152-a98e-82afd854682f" providerId="ADAL" clId="{E51B58F2-BA90-44D7-BA02-F711215288B2}" dt="2021-10-26T06:23:20.535" v="690" actId="1076"/>
          <ac:picMkLst>
            <pc:docMk/>
            <pc:sldMk cId="3776248402" sldId="326"/>
            <ac:picMk id="8" creationId="{3949932E-8990-4C73-8CF1-93D314594F10}"/>
          </ac:picMkLst>
        </pc:picChg>
        <pc:picChg chg="add del mod">
          <ac:chgData name="Jackson Lam" userId="32eacf31-ef64-4152-a98e-82afd854682f" providerId="ADAL" clId="{E51B58F2-BA90-44D7-BA02-F711215288B2}" dt="2021-10-26T06:23:20.535" v="690" actId="1076"/>
          <ac:picMkLst>
            <pc:docMk/>
            <pc:sldMk cId="3776248402" sldId="326"/>
            <ac:picMk id="32" creationId="{806628F5-EA3D-41BF-A6F5-7B3E1A17DFD6}"/>
          </ac:picMkLst>
        </pc:picChg>
      </pc:sldChg>
      <pc:sldChg chg="addSp delSp modSp mod ord">
        <pc:chgData name="Jackson Lam" userId="32eacf31-ef64-4152-a98e-82afd854682f" providerId="ADAL" clId="{E51B58F2-BA90-44D7-BA02-F711215288B2}" dt="2021-10-26T08:57:21.557" v="883" actId="207"/>
        <pc:sldMkLst>
          <pc:docMk/>
          <pc:sldMk cId="84336541" sldId="327"/>
        </pc:sldMkLst>
        <pc:spChg chg="del mod">
          <ac:chgData name="Jackson Lam" userId="32eacf31-ef64-4152-a98e-82afd854682f" providerId="ADAL" clId="{E51B58F2-BA90-44D7-BA02-F711215288B2}" dt="2021-10-26T06:25:26.955" v="729" actId="478"/>
          <ac:spMkLst>
            <pc:docMk/>
            <pc:sldMk cId="84336541" sldId="327"/>
            <ac:spMk id="17" creationId="{3E6B5280-9630-493F-8671-23DDFBC5A5A6}"/>
          </ac:spMkLst>
        </pc:spChg>
        <pc:spChg chg="add del mod">
          <ac:chgData name="Jackson Lam" userId="32eacf31-ef64-4152-a98e-82afd854682f" providerId="ADAL" clId="{E51B58F2-BA90-44D7-BA02-F711215288B2}" dt="2021-10-26T06:20:58" v="625" actId="478"/>
          <ac:spMkLst>
            <pc:docMk/>
            <pc:sldMk cId="84336541" sldId="327"/>
            <ac:spMk id="18" creationId="{2429B24F-EF23-436C-89B3-F53BD57F7507}"/>
          </ac:spMkLst>
        </pc:spChg>
        <pc:spChg chg="del mod">
          <ac:chgData name="Jackson Lam" userId="32eacf31-ef64-4152-a98e-82afd854682f" providerId="ADAL" clId="{E51B58F2-BA90-44D7-BA02-F711215288B2}" dt="2021-10-26T06:25:42.954" v="736" actId="478"/>
          <ac:spMkLst>
            <pc:docMk/>
            <pc:sldMk cId="84336541" sldId="327"/>
            <ac:spMk id="19" creationId="{69AFB151-BFEC-443C-87B5-610657DA8293}"/>
          </ac:spMkLst>
        </pc:spChg>
        <pc:spChg chg="add mod">
          <ac:chgData name="Jackson Lam" userId="32eacf31-ef64-4152-a98e-82afd854682f" providerId="ADAL" clId="{E51B58F2-BA90-44D7-BA02-F711215288B2}" dt="2021-10-26T06:20:56.300" v="624"/>
          <ac:spMkLst>
            <pc:docMk/>
            <pc:sldMk cId="84336541" sldId="327"/>
            <ac:spMk id="20" creationId="{E0026D61-09CA-49FF-85E2-EBB9768A54FB}"/>
          </ac:spMkLst>
        </pc:spChg>
        <pc:spChg chg="add mod">
          <ac:chgData name="Jackson Lam" userId="32eacf31-ef64-4152-a98e-82afd854682f" providerId="ADAL" clId="{E51B58F2-BA90-44D7-BA02-F711215288B2}" dt="2021-10-26T06:20:56.300" v="624"/>
          <ac:spMkLst>
            <pc:docMk/>
            <pc:sldMk cId="84336541" sldId="327"/>
            <ac:spMk id="22" creationId="{3DE6B991-0BC6-44D3-9CCE-A42264B47A2B}"/>
          </ac:spMkLst>
        </pc:spChg>
        <pc:spChg chg="add mod">
          <ac:chgData name="Jackson Lam" userId="32eacf31-ef64-4152-a98e-82afd854682f" providerId="ADAL" clId="{E51B58F2-BA90-44D7-BA02-F711215288B2}" dt="2021-10-26T06:20:56.300" v="624"/>
          <ac:spMkLst>
            <pc:docMk/>
            <pc:sldMk cId="84336541" sldId="327"/>
            <ac:spMk id="24" creationId="{A4E0DA71-7253-4ACD-AAD2-41F19D414593}"/>
          </ac:spMkLst>
        </pc:spChg>
        <pc:spChg chg="add mod">
          <ac:chgData name="Jackson Lam" userId="32eacf31-ef64-4152-a98e-82afd854682f" providerId="ADAL" clId="{E51B58F2-BA90-44D7-BA02-F711215288B2}" dt="2021-10-26T06:25:37.326" v="733"/>
          <ac:spMkLst>
            <pc:docMk/>
            <pc:sldMk cId="84336541" sldId="327"/>
            <ac:spMk id="26" creationId="{8D0C78B2-8C70-481F-995E-315E5D5CA880}"/>
          </ac:spMkLst>
        </pc:spChg>
        <pc:spChg chg="add mod">
          <ac:chgData name="Jackson Lam" userId="32eacf31-ef64-4152-a98e-82afd854682f" providerId="ADAL" clId="{E51B58F2-BA90-44D7-BA02-F711215288B2}" dt="2021-10-26T08:57:21.557" v="883" actId="207"/>
          <ac:spMkLst>
            <pc:docMk/>
            <pc:sldMk cId="84336541" sldId="327"/>
            <ac:spMk id="27" creationId="{D28A734D-92F6-4F64-9005-1EDFB3676D74}"/>
          </ac:spMkLst>
        </pc:spChg>
        <pc:picChg chg="del">
          <ac:chgData name="Jackson Lam" userId="32eacf31-ef64-4152-a98e-82afd854682f" providerId="ADAL" clId="{E51B58F2-BA90-44D7-BA02-F711215288B2}" dt="2021-10-26T06:20:33.146" v="612" actId="478"/>
          <ac:picMkLst>
            <pc:docMk/>
            <pc:sldMk cId="84336541" sldId="327"/>
            <ac:picMk id="2" creationId="{00000000-0000-0000-0000-000000000000}"/>
          </ac:picMkLst>
        </pc:picChg>
      </pc:sldChg>
      <pc:sldChg chg="addSp delSp modSp mod ord delAnim modAnim">
        <pc:chgData name="Jackson Lam" userId="32eacf31-ef64-4152-a98e-82afd854682f" providerId="ADAL" clId="{E51B58F2-BA90-44D7-BA02-F711215288B2}" dt="2021-11-03T03:05:11.920" v="1890" actId="21"/>
        <pc:sldMkLst>
          <pc:docMk/>
          <pc:sldMk cId="2228202817" sldId="328"/>
        </pc:sldMkLst>
        <pc:spChg chg="del">
          <ac:chgData name="Jackson Lam" userId="32eacf31-ef64-4152-a98e-82afd854682f" providerId="ADAL" clId="{E51B58F2-BA90-44D7-BA02-F711215288B2}" dt="2021-10-26T06:21:18.625" v="634" actId="478"/>
          <ac:spMkLst>
            <pc:docMk/>
            <pc:sldMk cId="2228202817" sldId="328"/>
            <ac:spMk id="7" creationId="{AD041E19-3EB3-4CD9-8ADE-38216628F93F}"/>
          </ac:spMkLst>
        </pc:spChg>
        <pc:spChg chg="del">
          <ac:chgData name="Jackson Lam" userId="32eacf31-ef64-4152-a98e-82afd854682f" providerId="ADAL" clId="{E51B58F2-BA90-44D7-BA02-F711215288B2}" dt="2021-10-26T06:21:18.625" v="634" actId="478"/>
          <ac:spMkLst>
            <pc:docMk/>
            <pc:sldMk cId="2228202817" sldId="328"/>
            <ac:spMk id="8" creationId="{9FFF8C93-4152-4164-A35C-7C8C3A795DCC}"/>
          </ac:spMkLst>
        </pc:spChg>
        <pc:spChg chg="del">
          <ac:chgData name="Jackson Lam" userId="32eacf31-ef64-4152-a98e-82afd854682f" providerId="ADAL" clId="{E51B58F2-BA90-44D7-BA02-F711215288B2}" dt="2021-10-26T06:21:18.625" v="634" actId="478"/>
          <ac:spMkLst>
            <pc:docMk/>
            <pc:sldMk cId="2228202817" sldId="328"/>
            <ac:spMk id="10" creationId="{F611035C-4228-4F15-A3FC-C6A653D705B6}"/>
          </ac:spMkLst>
        </pc:spChg>
        <pc:spChg chg="add del mod">
          <ac:chgData name="Jackson Lam" userId="32eacf31-ef64-4152-a98e-82afd854682f" providerId="ADAL" clId="{E51B58F2-BA90-44D7-BA02-F711215288B2}" dt="2021-11-03T03:05:11.920" v="1890" actId="21"/>
          <ac:spMkLst>
            <pc:docMk/>
            <pc:sldMk cId="2228202817" sldId="328"/>
            <ac:spMk id="10" creationId="{FC20585C-B065-46D5-A4EB-DCE7DE1C46AC}"/>
          </ac:spMkLst>
        </pc:spChg>
        <pc:spChg chg="del">
          <ac:chgData name="Jackson Lam" userId="32eacf31-ef64-4152-a98e-82afd854682f" providerId="ADAL" clId="{E51B58F2-BA90-44D7-BA02-F711215288B2}" dt="2021-10-26T06:21:16.560" v="632" actId="478"/>
          <ac:spMkLst>
            <pc:docMk/>
            <pc:sldMk cId="2228202817" sldId="328"/>
            <ac:spMk id="12" creationId="{206835DC-37A5-4133-97E0-BBD6F2C1F100}"/>
          </ac:spMkLst>
        </pc:spChg>
        <pc:spChg chg="del">
          <ac:chgData name="Jackson Lam" userId="32eacf31-ef64-4152-a98e-82afd854682f" providerId="ADAL" clId="{E51B58F2-BA90-44D7-BA02-F711215288B2}" dt="2021-10-26T06:21:16.560" v="632" actId="478"/>
          <ac:spMkLst>
            <pc:docMk/>
            <pc:sldMk cId="2228202817" sldId="328"/>
            <ac:spMk id="13" creationId="{6BA425F5-8932-46C6-BF71-ACB3EAE44FE8}"/>
          </ac:spMkLst>
        </pc:spChg>
        <pc:spChg chg="add mod">
          <ac:chgData name="Jackson Lam" userId="32eacf31-ef64-4152-a98e-82afd854682f" providerId="ADAL" clId="{E51B58F2-BA90-44D7-BA02-F711215288B2}" dt="2021-10-26T06:21:17.359" v="633"/>
          <ac:spMkLst>
            <pc:docMk/>
            <pc:sldMk cId="2228202817" sldId="328"/>
            <ac:spMk id="14" creationId="{39A0FF49-2F90-4532-93B0-D5F9D4499685}"/>
          </ac:spMkLst>
        </pc:spChg>
        <pc:spChg chg="add mod">
          <ac:chgData name="Jackson Lam" userId="32eacf31-ef64-4152-a98e-82afd854682f" providerId="ADAL" clId="{E51B58F2-BA90-44D7-BA02-F711215288B2}" dt="2021-10-26T06:21:17.359" v="633"/>
          <ac:spMkLst>
            <pc:docMk/>
            <pc:sldMk cId="2228202817" sldId="328"/>
            <ac:spMk id="15" creationId="{94E9CB7F-1218-4133-9BCC-CCFDD7A6C2BE}"/>
          </ac:spMkLst>
        </pc:spChg>
        <pc:spChg chg="mod">
          <ac:chgData name="Jackson Lam" userId="32eacf31-ef64-4152-a98e-82afd854682f" providerId="ADAL" clId="{E51B58F2-BA90-44D7-BA02-F711215288B2}" dt="2021-10-26T09:25:15.769" v="1157" actId="1076"/>
          <ac:spMkLst>
            <pc:docMk/>
            <pc:sldMk cId="2228202817" sldId="328"/>
            <ac:spMk id="16" creationId="{CC2DC0B4-784A-4ED7-8954-809B93CBDCB6}"/>
          </ac:spMkLst>
        </pc:spChg>
        <pc:spChg chg="mod">
          <ac:chgData name="Jackson Lam" userId="32eacf31-ef64-4152-a98e-82afd854682f" providerId="ADAL" clId="{E51B58F2-BA90-44D7-BA02-F711215288B2}" dt="2021-10-26T09:25:46.200" v="1160" actId="1076"/>
          <ac:spMkLst>
            <pc:docMk/>
            <pc:sldMk cId="2228202817" sldId="328"/>
            <ac:spMk id="17" creationId="{BF2BD566-DDAB-48AA-A89C-36B413BB57FD}"/>
          </ac:spMkLst>
        </pc:spChg>
        <pc:spChg chg="add mod">
          <ac:chgData name="Jackson Lam" userId="32eacf31-ef64-4152-a98e-82afd854682f" providerId="ADAL" clId="{E51B58F2-BA90-44D7-BA02-F711215288B2}" dt="2021-10-26T06:21:17.359" v="633"/>
          <ac:spMkLst>
            <pc:docMk/>
            <pc:sldMk cId="2228202817" sldId="328"/>
            <ac:spMk id="18" creationId="{BF5D9BEB-E4F1-4114-A6F9-40EE9F69D3E6}"/>
          </ac:spMkLst>
        </pc:spChg>
        <pc:spChg chg="add del mod">
          <ac:chgData name="Jackson Lam" userId="32eacf31-ef64-4152-a98e-82afd854682f" providerId="ADAL" clId="{E51B58F2-BA90-44D7-BA02-F711215288B2}" dt="2021-10-26T10:17:52.445" v="1213" actId="478"/>
          <ac:spMkLst>
            <pc:docMk/>
            <pc:sldMk cId="2228202817" sldId="328"/>
            <ac:spMk id="19" creationId="{C0E7B9BE-7473-44A0-B4D7-C4A33F6C6BE8}"/>
          </ac:spMkLst>
        </pc:spChg>
        <pc:picChg chg="mod">
          <ac:chgData name="Jackson Lam" userId="32eacf31-ef64-4152-a98e-82afd854682f" providerId="ADAL" clId="{E51B58F2-BA90-44D7-BA02-F711215288B2}" dt="2021-10-26T09:25:46.200" v="1160" actId="1076"/>
          <ac:picMkLst>
            <pc:docMk/>
            <pc:sldMk cId="2228202817" sldId="328"/>
            <ac:picMk id="9" creationId="{BF60EF6C-51FE-44ED-AB7B-493DF2BE2D04}"/>
          </ac:picMkLst>
        </pc:picChg>
        <pc:cxnChg chg="del">
          <ac:chgData name="Jackson Lam" userId="32eacf31-ef64-4152-a98e-82afd854682f" providerId="ADAL" clId="{E51B58F2-BA90-44D7-BA02-F711215288B2}" dt="2021-10-26T06:21:18.625" v="634" actId="478"/>
          <ac:cxnSpMkLst>
            <pc:docMk/>
            <pc:sldMk cId="2228202817" sldId="328"/>
            <ac:cxnSpMk id="11" creationId="{D784A5CA-E14D-492C-9BF4-8DB62E44CA24}"/>
          </ac:cxnSpMkLst>
        </pc:cxnChg>
      </pc:sldChg>
      <pc:sldChg chg="addSp delSp modSp mod ord delAnim modAnim">
        <pc:chgData name="Jackson Lam" userId="32eacf31-ef64-4152-a98e-82afd854682f" providerId="ADAL" clId="{E51B58F2-BA90-44D7-BA02-F711215288B2}" dt="2021-11-03T04:16:50.238" v="2399" actId="1076"/>
        <pc:sldMkLst>
          <pc:docMk/>
          <pc:sldMk cId="2150006787" sldId="329"/>
        </pc:sldMkLst>
        <pc:spChg chg="mod">
          <ac:chgData name="Jackson Lam" userId="32eacf31-ef64-4152-a98e-82afd854682f" providerId="ADAL" clId="{E51B58F2-BA90-44D7-BA02-F711215288B2}" dt="2021-11-03T04:04:34.783" v="2261" actId="1076"/>
          <ac:spMkLst>
            <pc:docMk/>
            <pc:sldMk cId="2150006787" sldId="329"/>
            <ac:spMk id="3" creationId="{6CCD6208-8AC0-4FF2-9C09-308A5CFA9D27}"/>
          </ac:spMkLst>
        </pc:spChg>
        <pc:spChg chg="mod">
          <ac:chgData name="Jackson Lam" userId="32eacf31-ef64-4152-a98e-82afd854682f" providerId="ADAL" clId="{E51B58F2-BA90-44D7-BA02-F711215288B2}" dt="2021-11-03T04:04:54.254" v="2271" actId="1076"/>
          <ac:spMkLst>
            <pc:docMk/>
            <pc:sldMk cId="2150006787" sldId="329"/>
            <ac:spMk id="6" creationId="{0204B14C-5136-4BCF-B6CA-E71B31ABBE9C}"/>
          </ac:spMkLst>
        </pc:spChg>
        <pc:spChg chg="mod">
          <ac:chgData name="Jackson Lam" userId="32eacf31-ef64-4152-a98e-82afd854682f" providerId="ADAL" clId="{E51B58F2-BA90-44D7-BA02-F711215288B2}" dt="2021-11-03T04:04:54.254" v="2271" actId="1076"/>
          <ac:spMkLst>
            <pc:docMk/>
            <pc:sldMk cId="2150006787" sldId="329"/>
            <ac:spMk id="8" creationId="{13B85711-79AF-4B85-B70F-32E0080BF927}"/>
          </ac:spMkLst>
        </pc:spChg>
        <pc:spChg chg="add del mod">
          <ac:chgData name="Jackson Lam" userId="32eacf31-ef64-4152-a98e-82afd854682f" providerId="ADAL" clId="{E51B58F2-BA90-44D7-BA02-F711215288B2}" dt="2021-11-03T02:33:36.005" v="1882" actId="21"/>
          <ac:spMkLst>
            <pc:docMk/>
            <pc:sldMk cId="2150006787" sldId="329"/>
            <ac:spMk id="9" creationId="{2CEE5A04-DBF5-4B17-B419-176C1FF58156}"/>
          </ac:spMkLst>
        </pc:spChg>
        <pc:spChg chg="add mod">
          <ac:chgData name="Jackson Lam" userId="32eacf31-ef64-4152-a98e-82afd854682f" providerId="ADAL" clId="{E51B58F2-BA90-44D7-BA02-F711215288B2}" dt="2021-11-03T04:04:55.975" v="2272" actId="1076"/>
          <ac:spMkLst>
            <pc:docMk/>
            <pc:sldMk cId="2150006787" sldId="329"/>
            <ac:spMk id="10" creationId="{8969E7E8-DADD-4B53-8526-47869D5D6470}"/>
          </ac:spMkLst>
        </pc:spChg>
        <pc:spChg chg="add del mod">
          <ac:chgData name="Jackson Lam" userId="32eacf31-ef64-4152-a98e-82afd854682f" providerId="ADAL" clId="{E51B58F2-BA90-44D7-BA02-F711215288B2}" dt="2021-11-03T04:07:19.646" v="2280" actId="478"/>
          <ac:spMkLst>
            <pc:docMk/>
            <pc:sldMk cId="2150006787" sldId="329"/>
            <ac:spMk id="11" creationId="{C5C4E924-6B0C-457A-A4C1-8044C17C2EA5}"/>
          </ac:spMkLst>
        </pc:spChg>
        <pc:spChg chg="add mod">
          <ac:chgData name="Jackson Lam" userId="32eacf31-ef64-4152-a98e-82afd854682f" providerId="ADAL" clId="{E51B58F2-BA90-44D7-BA02-F711215288B2}" dt="2021-11-03T04:16:50.238" v="2399" actId="1076"/>
          <ac:spMkLst>
            <pc:docMk/>
            <pc:sldMk cId="2150006787" sldId="329"/>
            <ac:spMk id="12" creationId="{91408624-7D26-411B-A3CC-6C24B5484F02}"/>
          </ac:spMkLst>
        </pc:spChg>
        <pc:picChg chg="mod">
          <ac:chgData name="Jackson Lam" userId="32eacf31-ef64-4152-a98e-82afd854682f" providerId="ADAL" clId="{E51B58F2-BA90-44D7-BA02-F711215288B2}" dt="2021-11-03T04:06:27.944" v="2279" actId="1076"/>
          <ac:picMkLst>
            <pc:docMk/>
            <pc:sldMk cId="2150006787" sldId="329"/>
            <ac:picMk id="4" creationId="{05A6B78D-125A-4B28-85BD-C97E3BAFCA70}"/>
          </ac:picMkLst>
        </pc:picChg>
      </pc:sldChg>
      <pc:sldChg chg="addSp delSp modSp mod">
        <pc:chgData name="Jackson Lam" userId="32eacf31-ef64-4152-a98e-82afd854682f" providerId="ADAL" clId="{E51B58F2-BA90-44D7-BA02-F711215288B2}" dt="2021-11-03T04:28:06.111" v="2416" actId="207"/>
        <pc:sldMkLst>
          <pc:docMk/>
          <pc:sldMk cId="1520747698" sldId="330"/>
        </pc:sldMkLst>
        <pc:spChg chg="del mod">
          <ac:chgData name="Jackson Lam" userId="32eacf31-ef64-4152-a98e-82afd854682f" providerId="ADAL" clId="{E51B58F2-BA90-44D7-BA02-F711215288B2}" dt="2021-10-26T10:48:35.502" v="1477" actId="478"/>
          <ac:spMkLst>
            <pc:docMk/>
            <pc:sldMk cId="1520747698" sldId="330"/>
            <ac:spMk id="5" creationId="{C063448C-1A83-4807-BC95-14EE35E322C6}"/>
          </ac:spMkLst>
        </pc:spChg>
        <pc:spChg chg="mod">
          <ac:chgData name="Jackson Lam" userId="32eacf31-ef64-4152-a98e-82afd854682f" providerId="ADAL" clId="{E51B58F2-BA90-44D7-BA02-F711215288B2}" dt="2021-11-03T04:27:56.602" v="2414" actId="1076"/>
          <ac:spMkLst>
            <pc:docMk/>
            <pc:sldMk cId="1520747698" sldId="330"/>
            <ac:spMk id="8" creationId="{991A4862-810D-411C-9870-79419E2688A4}"/>
          </ac:spMkLst>
        </pc:spChg>
        <pc:spChg chg="del">
          <ac:chgData name="Jackson Lam" userId="32eacf31-ef64-4152-a98e-82afd854682f" providerId="ADAL" clId="{E51B58F2-BA90-44D7-BA02-F711215288B2}" dt="2021-10-26T10:20:21.106" v="1239" actId="478"/>
          <ac:spMkLst>
            <pc:docMk/>
            <pc:sldMk cId="1520747698" sldId="330"/>
            <ac:spMk id="9" creationId="{52E64581-7169-4E27-B3B4-80E22BE3EFBC}"/>
          </ac:spMkLst>
        </pc:spChg>
        <pc:spChg chg="del">
          <ac:chgData name="Jackson Lam" userId="32eacf31-ef64-4152-a98e-82afd854682f" providerId="ADAL" clId="{E51B58F2-BA90-44D7-BA02-F711215288B2}" dt="2021-10-26T10:20:21.576" v="1240" actId="478"/>
          <ac:spMkLst>
            <pc:docMk/>
            <pc:sldMk cId="1520747698" sldId="330"/>
            <ac:spMk id="10" creationId="{12A83407-1E98-4718-A93D-5C577742C713}"/>
          </ac:spMkLst>
        </pc:spChg>
        <pc:spChg chg="mod">
          <ac:chgData name="Jackson Lam" userId="32eacf31-ef64-4152-a98e-82afd854682f" providerId="ADAL" clId="{E51B58F2-BA90-44D7-BA02-F711215288B2}" dt="2021-11-03T04:28:06.111" v="2416" actId="207"/>
          <ac:spMkLst>
            <pc:docMk/>
            <pc:sldMk cId="1520747698" sldId="330"/>
            <ac:spMk id="11" creationId="{A5D85A96-3332-4BE7-82CF-6A79DACF1ABE}"/>
          </ac:spMkLst>
        </pc:spChg>
        <pc:spChg chg="add del mod">
          <ac:chgData name="Jackson Lam" userId="32eacf31-ef64-4152-a98e-82afd854682f" providerId="ADAL" clId="{E51B58F2-BA90-44D7-BA02-F711215288B2}" dt="2021-10-26T06:17:08.006" v="577"/>
          <ac:spMkLst>
            <pc:docMk/>
            <pc:sldMk cId="1520747698" sldId="330"/>
            <ac:spMk id="12" creationId="{C4546C7A-56A3-42CF-AE97-7D9054180891}"/>
          </ac:spMkLst>
        </pc:spChg>
        <pc:spChg chg="add del mod">
          <ac:chgData name="Jackson Lam" userId="32eacf31-ef64-4152-a98e-82afd854682f" providerId="ADAL" clId="{E51B58F2-BA90-44D7-BA02-F711215288B2}" dt="2021-10-26T06:17:08.006" v="577"/>
          <ac:spMkLst>
            <pc:docMk/>
            <pc:sldMk cId="1520747698" sldId="330"/>
            <ac:spMk id="13" creationId="{298B69D6-7C54-44C8-AC0F-BF467D885A68}"/>
          </ac:spMkLst>
        </pc:spChg>
        <pc:spChg chg="add mod">
          <ac:chgData name="Jackson Lam" userId="32eacf31-ef64-4152-a98e-82afd854682f" providerId="ADAL" clId="{E51B58F2-BA90-44D7-BA02-F711215288B2}" dt="2021-10-26T10:18:11.287" v="1219"/>
          <ac:spMkLst>
            <pc:docMk/>
            <pc:sldMk cId="1520747698" sldId="330"/>
            <ac:spMk id="14" creationId="{7878D7F1-B88E-4C3E-9FE5-32E531221C11}"/>
          </ac:spMkLst>
        </pc:spChg>
        <pc:spChg chg="add mod">
          <ac:chgData name="Jackson Lam" userId="32eacf31-ef64-4152-a98e-82afd854682f" providerId="ADAL" clId="{E51B58F2-BA90-44D7-BA02-F711215288B2}" dt="2021-10-26T10:18:12.381" v="1220" actId="20577"/>
          <ac:spMkLst>
            <pc:docMk/>
            <pc:sldMk cId="1520747698" sldId="330"/>
            <ac:spMk id="15" creationId="{17D13694-0F3F-41B1-86C5-73BA005CA1D3}"/>
          </ac:spMkLst>
        </pc:spChg>
        <pc:picChg chg="del">
          <ac:chgData name="Jackson Lam" userId="32eacf31-ef64-4152-a98e-82afd854682f" providerId="ADAL" clId="{E51B58F2-BA90-44D7-BA02-F711215288B2}" dt="2021-10-26T10:22:55.563" v="1244" actId="478"/>
          <ac:picMkLst>
            <pc:docMk/>
            <pc:sldMk cId="1520747698" sldId="330"/>
            <ac:picMk id="2" creationId="{00000000-0000-0000-0000-000000000000}"/>
          </ac:picMkLst>
        </pc:picChg>
      </pc:sldChg>
      <pc:sldChg chg="addSp delSp modSp mod">
        <pc:chgData name="Jackson Lam" userId="32eacf31-ef64-4152-a98e-82afd854682f" providerId="ADAL" clId="{E51B58F2-BA90-44D7-BA02-F711215288B2}" dt="2021-11-03T04:28:56.972" v="2423" actId="1076"/>
        <pc:sldMkLst>
          <pc:docMk/>
          <pc:sldMk cId="2361238656" sldId="331"/>
        </pc:sldMkLst>
        <pc:spChg chg="mod">
          <ac:chgData name="Jackson Lam" userId="32eacf31-ef64-4152-a98e-82afd854682f" providerId="ADAL" clId="{E51B58F2-BA90-44D7-BA02-F711215288B2}" dt="2021-11-03T04:28:39.958" v="2421" actId="6549"/>
          <ac:spMkLst>
            <pc:docMk/>
            <pc:sldMk cId="2361238656" sldId="331"/>
            <ac:spMk id="3" creationId="{EB69B895-1199-499E-804A-ACE9D13F4EA2}"/>
          </ac:spMkLst>
        </pc:spChg>
        <pc:spChg chg="mod">
          <ac:chgData name="Jackson Lam" userId="32eacf31-ef64-4152-a98e-82afd854682f" providerId="ADAL" clId="{E51B58F2-BA90-44D7-BA02-F711215288B2}" dt="2021-10-26T10:49:03.235" v="1478" actId="207"/>
          <ac:spMkLst>
            <pc:docMk/>
            <pc:sldMk cId="2361238656" sldId="331"/>
            <ac:spMk id="9" creationId="{22DFC479-ECC1-463F-96FD-A708608E9A47}"/>
          </ac:spMkLst>
        </pc:spChg>
        <pc:spChg chg="mod">
          <ac:chgData name="Jackson Lam" userId="32eacf31-ef64-4152-a98e-82afd854682f" providerId="ADAL" clId="{E51B58F2-BA90-44D7-BA02-F711215288B2}" dt="2021-11-03T04:28:56.972" v="2423" actId="1076"/>
          <ac:spMkLst>
            <pc:docMk/>
            <pc:sldMk cId="2361238656" sldId="331"/>
            <ac:spMk id="10" creationId="{BBA6B1DF-7E2E-4515-B275-3FC1F982239C}"/>
          </ac:spMkLst>
        </pc:spChg>
        <pc:spChg chg="del">
          <ac:chgData name="Jackson Lam" userId="32eacf31-ef64-4152-a98e-82afd854682f" providerId="ADAL" clId="{E51B58F2-BA90-44D7-BA02-F711215288B2}" dt="2021-10-26T10:24:19.622" v="1268" actId="478"/>
          <ac:spMkLst>
            <pc:docMk/>
            <pc:sldMk cId="2361238656" sldId="331"/>
            <ac:spMk id="10" creationId="{F611035C-4228-4F15-A3FC-C6A653D705B6}"/>
          </ac:spMkLst>
        </pc:spChg>
        <pc:spChg chg="del">
          <ac:chgData name="Jackson Lam" userId="32eacf31-ef64-4152-a98e-82afd854682f" providerId="ADAL" clId="{E51B58F2-BA90-44D7-BA02-F711215288B2}" dt="2021-10-26T10:18:16.272" v="1221" actId="478"/>
          <ac:spMkLst>
            <pc:docMk/>
            <pc:sldMk cId="2361238656" sldId="331"/>
            <ac:spMk id="11" creationId="{1994E34B-8071-4F73-AA8A-23A8733DFA7B}"/>
          </ac:spMkLst>
        </pc:spChg>
        <pc:spChg chg="mod">
          <ac:chgData name="Jackson Lam" userId="32eacf31-ef64-4152-a98e-82afd854682f" providerId="ADAL" clId="{E51B58F2-BA90-44D7-BA02-F711215288B2}" dt="2021-10-26T10:24:42.830" v="1276" actId="207"/>
          <ac:spMkLst>
            <pc:docMk/>
            <pc:sldMk cId="2361238656" sldId="331"/>
            <ac:spMk id="12" creationId="{DFBC146C-BA7D-4542-B5B3-E1828746CA79}"/>
          </ac:spMkLst>
        </pc:spChg>
        <pc:spChg chg="add mod">
          <ac:chgData name="Jackson Lam" userId="32eacf31-ef64-4152-a98e-82afd854682f" providerId="ADAL" clId="{E51B58F2-BA90-44D7-BA02-F711215288B2}" dt="2021-10-26T10:18:16.475" v="1222"/>
          <ac:spMkLst>
            <pc:docMk/>
            <pc:sldMk cId="2361238656" sldId="331"/>
            <ac:spMk id="13" creationId="{7FAE0F54-F79F-4635-AC70-1F67ACC7018B}"/>
          </ac:spMkLst>
        </pc:spChg>
        <pc:spChg chg="add mod">
          <ac:chgData name="Jackson Lam" userId="32eacf31-ef64-4152-a98e-82afd854682f" providerId="ADAL" clId="{E51B58F2-BA90-44D7-BA02-F711215288B2}" dt="2021-10-26T10:18:18.240" v="1223" actId="20577"/>
          <ac:spMkLst>
            <pc:docMk/>
            <pc:sldMk cId="2361238656" sldId="331"/>
            <ac:spMk id="14" creationId="{5714DD7A-04DB-40BF-8CB2-2071AFDA0E39}"/>
          </ac:spMkLst>
        </pc:spChg>
        <pc:spChg chg="del">
          <ac:chgData name="Jackson Lam" userId="32eacf31-ef64-4152-a98e-82afd854682f" providerId="ADAL" clId="{E51B58F2-BA90-44D7-BA02-F711215288B2}" dt="2021-10-26T10:24:19.622" v="1268" actId="478"/>
          <ac:spMkLst>
            <pc:docMk/>
            <pc:sldMk cId="2361238656" sldId="331"/>
            <ac:spMk id="15" creationId="{CCD6B8E8-BB1D-4BB2-8472-44E7F4752F38}"/>
          </ac:spMkLst>
        </pc:spChg>
        <pc:spChg chg="del">
          <ac:chgData name="Jackson Lam" userId="32eacf31-ef64-4152-a98e-82afd854682f" providerId="ADAL" clId="{E51B58F2-BA90-44D7-BA02-F711215288B2}" dt="2021-10-26T10:24:19.622" v="1268" actId="478"/>
          <ac:spMkLst>
            <pc:docMk/>
            <pc:sldMk cId="2361238656" sldId="331"/>
            <ac:spMk id="16" creationId="{D6AD7567-74D8-49A4-9713-D199A20FBFC9}"/>
          </ac:spMkLst>
        </pc:spChg>
        <pc:cxnChg chg="del">
          <ac:chgData name="Jackson Lam" userId="32eacf31-ef64-4152-a98e-82afd854682f" providerId="ADAL" clId="{E51B58F2-BA90-44D7-BA02-F711215288B2}" dt="2021-10-26T10:24:19.622" v="1268" actId="478"/>
          <ac:cxnSpMkLst>
            <pc:docMk/>
            <pc:sldMk cId="2361238656" sldId="331"/>
            <ac:cxnSpMk id="18" creationId="{9A8D9F0A-39AC-4568-9118-D37009D12C83}"/>
          </ac:cxnSpMkLst>
        </pc:cxnChg>
      </pc:sldChg>
      <pc:sldChg chg="addSp delSp modSp mod">
        <pc:chgData name="Jackson Lam" userId="32eacf31-ef64-4152-a98e-82afd854682f" providerId="ADAL" clId="{E51B58F2-BA90-44D7-BA02-F711215288B2}" dt="2021-10-26T10:55:27.851" v="1582" actId="1076"/>
        <pc:sldMkLst>
          <pc:docMk/>
          <pc:sldMk cId="3020473982" sldId="332"/>
        </pc:sldMkLst>
        <pc:spChg chg="del">
          <ac:chgData name="Jackson Lam" userId="32eacf31-ef64-4152-a98e-82afd854682f" providerId="ADAL" clId="{E51B58F2-BA90-44D7-BA02-F711215288B2}" dt="2021-10-26T10:54:56.189" v="1569" actId="478"/>
          <ac:spMkLst>
            <pc:docMk/>
            <pc:sldMk cId="3020473982" sldId="332"/>
            <ac:spMk id="9" creationId="{00000000-0000-0000-0000-000000000000}"/>
          </ac:spMkLst>
        </pc:spChg>
        <pc:spChg chg="del">
          <ac:chgData name="Jackson Lam" userId="32eacf31-ef64-4152-a98e-82afd854682f" providerId="ADAL" clId="{E51B58F2-BA90-44D7-BA02-F711215288B2}" dt="2021-10-26T10:54:41.096" v="1554" actId="478"/>
          <ac:spMkLst>
            <pc:docMk/>
            <pc:sldMk cId="3020473982" sldId="332"/>
            <ac:spMk id="10" creationId="{00000000-0000-0000-0000-000000000000}"/>
          </ac:spMkLst>
        </pc:spChg>
        <pc:spChg chg="del">
          <ac:chgData name="Jackson Lam" userId="32eacf31-ef64-4152-a98e-82afd854682f" providerId="ADAL" clId="{E51B58F2-BA90-44D7-BA02-F711215288B2}" dt="2021-10-26T10:55:06.830" v="1572" actId="478"/>
          <ac:spMkLst>
            <pc:docMk/>
            <pc:sldMk cId="3020473982" sldId="332"/>
            <ac:spMk id="11" creationId="{00000000-0000-0000-0000-000000000000}"/>
          </ac:spMkLst>
        </pc:spChg>
        <pc:spChg chg="del">
          <ac:chgData name="Jackson Lam" userId="32eacf31-ef64-4152-a98e-82afd854682f" providerId="ADAL" clId="{E51B58F2-BA90-44D7-BA02-F711215288B2}" dt="2021-10-26T10:54:51.158" v="1565" actId="478"/>
          <ac:spMkLst>
            <pc:docMk/>
            <pc:sldMk cId="3020473982" sldId="332"/>
            <ac:spMk id="12" creationId="{00000000-0000-0000-0000-000000000000}"/>
          </ac:spMkLst>
        </pc:spChg>
        <pc:spChg chg="del mod">
          <ac:chgData name="Jackson Lam" userId="32eacf31-ef64-4152-a98e-82afd854682f" providerId="ADAL" clId="{E51B58F2-BA90-44D7-BA02-F711215288B2}" dt="2021-10-26T10:54:51.158" v="1567"/>
          <ac:spMkLst>
            <pc:docMk/>
            <pc:sldMk cId="3020473982" sldId="332"/>
            <ac:spMk id="15" creationId="{00000000-0000-0000-0000-000000000000}"/>
          </ac:spMkLst>
        </pc:spChg>
        <pc:spChg chg="mod">
          <ac:chgData name="Jackson Lam" userId="32eacf31-ef64-4152-a98e-82afd854682f" providerId="ADAL" clId="{E51B58F2-BA90-44D7-BA02-F711215288B2}" dt="2021-10-26T10:55:20.695" v="1578" actId="14100"/>
          <ac:spMkLst>
            <pc:docMk/>
            <pc:sldMk cId="3020473982" sldId="332"/>
            <ac:spMk id="16" creationId="{00000000-0000-0000-0000-000000000000}"/>
          </ac:spMkLst>
        </pc:spChg>
        <pc:spChg chg="add del mod">
          <ac:chgData name="Jackson Lam" userId="32eacf31-ef64-4152-a98e-82afd854682f" providerId="ADAL" clId="{E51B58F2-BA90-44D7-BA02-F711215288B2}" dt="2021-10-26T10:54:34.253" v="1550" actId="478"/>
          <ac:spMkLst>
            <pc:docMk/>
            <pc:sldMk cId="3020473982" sldId="332"/>
            <ac:spMk id="17" creationId="{00000000-0000-0000-0000-000000000000}"/>
          </ac:spMkLst>
        </pc:spChg>
        <pc:spChg chg="mod">
          <ac:chgData name="Jackson Lam" userId="32eacf31-ef64-4152-a98e-82afd854682f" providerId="ADAL" clId="{E51B58F2-BA90-44D7-BA02-F711215288B2}" dt="2021-10-26T10:55:27.851" v="1582" actId="1076"/>
          <ac:spMkLst>
            <pc:docMk/>
            <pc:sldMk cId="3020473982" sldId="332"/>
            <ac:spMk id="19" creationId="{00000000-0000-0000-0000-000000000000}"/>
          </ac:spMkLst>
        </pc:spChg>
        <pc:picChg chg="mod">
          <ac:chgData name="Jackson Lam" userId="32eacf31-ef64-4152-a98e-82afd854682f" providerId="ADAL" clId="{E51B58F2-BA90-44D7-BA02-F711215288B2}" dt="2021-10-26T10:55:26.039" v="1581" actId="1076"/>
          <ac:picMkLst>
            <pc:docMk/>
            <pc:sldMk cId="3020473982" sldId="332"/>
            <ac:picMk id="1026" creationId="{00000000-0000-0000-0000-000000000000}"/>
          </ac:picMkLst>
        </pc:picChg>
        <pc:picChg chg="mod">
          <ac:chgData name="Jackson Lam" userId="32eacf31-ef64-4152-a98e-82afd854682f" providerId="ADAL" clId="{E51B58F2-BA90-44D7-BA02-F711215288B2}" dt="2021-10-26T10:55:26.039" v="1581" actId="1076"/>
          <ac:picMkLst>
            <pc:docMk/>
            <pc:sldMk cId="3020473982" sldId="332"/>
            <ac:picMk id="4098" creationId="{00000000-0000-0000-0000-000000000000}"/>
          </ac:picMkLst>
        </pc:picChg>
      </pc:sldChg>
      <pc:sldChg chg="addSp delSp modSp mod">
        <pc:chgData name="Jackson Lam" userId="32eacf31-ef64-4152-a98e-82afd854682f" providerId="ADAL" clId="{E51B58F2-BA90-44D7-BA02-F711215288B2}" dt="2021-11-03T06:27:29.561" v="2464" actId="207"/>
        <pc:sldMkLst>
          <pc:docMk/>
          <pc:sldMk cId="1791678677" sldId="333"/>
        </pc:sldMkLst>
        <pc:spChg chg="mod">
          <ac:chgData name="Jackson Lam" userId="32eacf31-ef64-4152-a98e-82afd854682f" providerId="ADAL" clId="{E51B58F2-BA90-44D7-BA02-F711215288B2}" dt="2021-11-03T06:27:29.561" v="2464" actId="207"/>
          <ac:spMkLst>
            <pc:docMk/>
            <pc:sldMk cId="1791678677" sldId="333"/>
            <ac:spMk id="4" creationId="{00000000-0000-0000-0000-000000000000}"/>
          </ac:spMkLst>
        </pc:spChg>
        <pc:spChg chg="mod">
          <ac:chgData name="Jackson Lam" userId="32eacf31-ef64-4152-a98e-82afd854682f" providerId="ADAL" clId="{E51B58F2-BA90-44D7-BA02-F711215288B2}" dt="2021-10-26T10:56:39.815" v="1600" actId="1076"/>
          <ac:spMkLst>
            <pc:docMk/>
            <pc:sldMk cId="1791678677" sldId="333"/>
            <ac:spMk id="7" creationId="{00000000-0000-0000-0000-000000000000}"/>
          </ac:spMkLst>
        </pc:spChg>
        <pc:spChg chg="del">
          <ac:chgData name="Jackson Lam" userId="32eacf31-ef64-4152-a98e-82afd854682f" providerId="ADAL" clId="{E51B58F2-BA90-44D7-BA02-F711215288B2}" dt="2021-10-26T10:56:09.114" v="1587" actId="478"/>
          <ac:spMkLst>
            <pc:docMk/>
            <pc:sldMk cId="1791678677" sldId="333"/>
            <ac:spMk id="9" creationId="{00000000-0000-0000-0000-000000000000}"/>
          </ac:spMkLst>
        </pc:spChg>
        <pc:spChg chg="add del mod">
          <ac:chgData name="Jackson Lam" userId="32eacf31-ef64-4152-a98e-82afd854682f" providerId="ADAL" clId="{E51B58F2-BA90-44D7-BA02-F711215288B2}" dt="2021-10-26T10:56:43.565" v="1603" actId="1076"/>
          <ac:spMkLst>
            <pc:docMk/>
            <pc:sldMk cId="1791678677" sldId="333"/>
            <ac:spMk id="10" creationId="{00000000-0000-0000-0000-000000000000}"/>
          </ac:spMkLst>
        </pc:spChg>
        <pc:spChg chg="mod">
          <ac:chgData name="Jackson Lam" userId="32eacf31-ef64-4152-a98e-82afd854682f" providerId="ADAL" clId="{E51B58F2-BA90-44D7-BA02-F711215288B2}" dt="2021-11-03T06:27:10.926" v="2462" actId="1076"/>
          <ac:spMkLst>
            <pc:docMk/>
            <pc:sldMk cId="1791678677" sldId="333"/>
            <ac:spMk id="11" creationId="{00000000-0000-0000-0000-000000000000}"/>
          </ac:spMkLst>
        </pc:spChg>
        <pc:spChg chg="mod">
          <ac:chgData name="Jackson Lam" userId="32eacf31-ef64-4152-a98e-82afd854682f" providerId="ADAL" clId="{E51B58F2-BA90-44D7-BA02-F711215288B2}" dt="2021-11-03T06:27:14.579" v="2463" actId="207"/>
          <ac:spMkLst>
            <pc:docMk/>
            <pc:sldMk cId="1791678677" sldId="333"/>
            <ac:spMk id="13" creationId="{00000000-0000-0000-0000-000000000000}"/>
          </ac:spMkLst>
        </pc:spChg>
        <pc:spChg chg="del">
          <ac:chgData name="Jackson Lam" userId="32eacf31-ef64-4152-a98e-82afd854682f" providerId="ADAL" clId="{E51B58F2-BA90-44D7-BA02-F711215288B2}" dt="2021-10-26T10:56:10.505" v="1588" actId="478"/>
          <ac:spMkLst>
            <pc:docMk/>
            <pc:sldMk cId="1791678677" sldId="333"/>
            <ac:spMk id="15" creationId="{00000000-0000-0000-0000-000000000000}"/>
          </ac:spMkLst>
        </pc:spChg>
        <pc:picChg chg="mod">
          <ac:chgData name="Jackson Lam" userId="32eacf31-ef64-4152-a98e-82afd854682f" providerId="ADAL" clId="{E51B58F2-BA90-44D7-BA02-F711215288B2}" dt="2021-10-26T10:56:48.346" v="1605" actId="1076"/>
          <ac:picMkLst>
            <pc:docMk/>
            <pc:sldMk cId="1791678677" sldId="333"/>
            <ac:picMk id="3" creationId="{00000000-0000-0000-0000-000000000000}"/>
          </ac:picMkLst>
        </pc:picChg>
        <pc:picChg chg="mod">
          <ac:chgData name="Jackson Lam" userId="32eacf31-ef64-4152-a98e-82afd854682f" providerId="ADAL" clId="{E51B58F2-BA90-44D7-BA02-F711215288B2}" dt="2021-10-26T10:56:41.222" v="1601" actId="1076"/>
          <ac:picMkLst>
            <pc:docMk/>
            <pc:sldMk cId="1791678677" sldId="333"/>
            <ac:picMk id="5" creationId="{00000000-0000-0000-0000-000000000000}"/>
          </ac:picMkLst>
        </pc:picChg>
      </pc:sldChg>
      <pc:sldChg chg="addSp delSp modSp mod">
        <pc:chgData name="Jackson Lam" userId="32eacf31-ef64-4152-a98e-82afd854682f" providerId="ADAL" clId="{E51B58F2-BA90-44D7-BA02-F711215288B2}" dt="2021-11-03T06:33:01.163" v="2552" actId="207"/>
        <pc:sldMkLst>
          <pc:docMk/>
          <pc:sldMk cId="1799907253" sldId="334"/>
        </pc:sldMkLst>
        <pc:spChg chg="mod">
          <ac:chgData name="Jackson Lam" userId="32eacf31-ef64-4152-a98e-82afd854682f" providerId="ADAL" clId="{E51B58F2-BA90-44D7-BA02-F711215288B2}" dt="2021-11-03T06:31:52.636" v="2545" actId="1076"/>
          <ac:spMkLst>
            <pc:docMk/>
            <pc:sldMk cId="1799907253" sldId="334"/>
            <ac:spMk id="3" creationId="{00000000-0000-0000-0000-000000000000}"/>
          </ac:spMkLst>
        </pc:spChg>
        <pc:spChg chg="del mod">
          <ac:chgData name="Jackson Lam" userId="32eacf31-ef64-4152-a98e-82afd854682f" providerId="ADAL" clId="{E51B58F2-BA90-44D7-BA02-F711215288B2}" dt="2021-11-03T06:31:40.233" v="2541" actId="478"/>
          <ac:spMkLst>
            <pc:docMk/>
            <pc:sldMk cId="1799907253" sldId="334"/>
            <ac:spMk id="5" creationId="{4906AEEB-B2ED-C742-9E52-D0994B942053}"/>
          </ac:spMkLst>
        </pc:spChg>
        <pc:spChg chg="del">
          <ac:chgData name="Jackson Lam" userId="32eacf31-ef64-4152-a98e-82afd854682f" providerId="ADAL" clId="{E51B58F2-BA90-44D7-BA02-F711215288B2}" dt="2021-10-26T10:57:45.827" v="1627" actId="478"/>
          <ac:spMkLst>
            <pc:docMk/>
            <pc:sldMk cId="1799907253" sldId="334"/>
            <ac:spMk id="11" creationId="{F592BE77-EFBF-4C77-B01B-B6E6ED5029D6}"/>
          </ac:spMkLst>
        </pc:spChg>
        <pc:spChg chg="add mod">
          <ac:chgData name="Jackson Lam" userId="32eacf31-ef64-4152-a98e-82afd854682f" providerId="ADAL" clId="{E51B58F2-BA90-44D7-BA02-F711215288B2}" dt="2021-10-26T10:57:46.639" v="1628"/>
          <ac:spMkLst>
            <pc:docMk/>
            <pc:sldMk cId="1799907253" sldId="334"/>
            <ac:spMk id="13" creationId="{67491861-A49A-4C8E-BE70-1C9DB3895C5F}"/>
          </ac:spMkLst>
        </pc:spChg>
        <pc:spChg chg="del mod">
          <ac:chgData name="Jackson Lam" userId="32eacf31-ef64-4152-a98e-82afd854682f" providerId="ADAL" clId="{E51B58F2-BA90-44D7-BA02-F711215288B2}" dt="2021-10-26T10:57:45.827" v="1627" actId="478"/>
          <ac:spMkLst>
            <pc:docMk/>
            <pc:sldMk cId="1799907253" sldId="334"/>
            <ac:spMk id="14" creationId="{BBA3B8AF-1CB7-4A5A-9A88-2B3E1DB97CA4}"/>
          </ac:spMkLst>
        </pc:spChg>
        <pc:spChg chg="del">
          <ac:chgData name="Jackson Lam" userId="32eacf31-ef64-4152-a98e-82afd854682f" providerId="ADAL" clId="{E51B58F2-BA90-44D7-BA02-F711215288B2}" dt="2021-10-26T10:58:24.028" v="1637" actId="478"/>
          <ac:spMkLst>
            <pc:docMk/>
            <pc:sldMk cId="1799907253" sldId="334"/>
            <ac:spMk id="16" creationId="{782FF7B1-3515-DD4D-ADE3-ABD75F9C6987}"/>
          </ac:spMkLst>
        </pc:spChg>
        <pc:spChg chg="add mod">
          <ac:chgData name="Jackson Lam" userId="32eacf31-ef64-4152-a98e-82afd854682f" providerId="ADAL" clId="{E51B58F2-BA90-44D7-BA02-F711215288B2}" dt="2021-10-26T10:57:46.639" v="1628"/>
          <ac:spMkLst>
            <pc:docMk/>
            <pc:sldMk cId="1799907253" sldId="334"/>
            <ac:spMk id="18" creationId="{94448CC7-04C0-4514-9452-1491575EFE23}"/>
          </ac:spMkLst>
        </pc:spChg>
        <pc:spChg chg="mod">
          <ac:chgData name="Jackson Lam" userId="32eacf31-ef64-4152-a98e-82afd854682f" providerId="ADAL" clId="{E51B58F2-BA90-44D7-BA02-F711215288B2}" dt="2021-11-03T06:33:01.163" v="2552" actId="207"/>
          <ac:spMkLst>
            <pc:docMk/>
            <pc:sldMk cId="1799907253" sldId="334"/>
            <ac:spMk id="9220" creationId="{313FE046-32D3-4473-8B2D-4A7FDEB63053}"/>
          </ac:spMkLst>
        </pc:spChg>
        <pc:spChg chg="mod">
          <ac:chgData name="Jackson Lam" userId="32eacf31-ef64-4152-a98e-82afd854682f" providerId="ADAL" clId="{E51B58F2-BA90-44D7-BA02-F711215288B2}" dt="2021-11-03T06:32:21.625" v="2546" actId="207"/>
          <ac:spMkLst>
            <pc:docMk/>
            <pc:sldMk cId="1799907253" sldId="334"/>
            <ac:spMk id="13314" creationId="{2AF9B095-F556-44DA-BBB4-AA848162FF44}"/>
          </ac:spMkLst>
        </pc:spChg>
        <pc:spChg chg="mod">
          <ac:chgData name="Jackson Lam" userId="32eacf31-ef64-4152-a98e-82afd854682f" providerId="ADAL" clId="{E51B58F2-BA90-44D7-BA02-F711215288B2}" dt="2021-11-03T06:32:58.730" v="2551" actId="207"/>
          <ac:spMkLst>
            <pc:docMk/>
            <pc:sldMk cId="1799907253" sldId="334"/>
            <ac:spMk id="13315" creationId="{0F104D8F-3084-4166-A9C6-CDB587C7C172}"/>
          </ac:spMkLst>
        </pc:spChg>
        <pc:picChg chg="del mod">
          <ac:chgData name="Jackson Lam" userId="32eacf31-ef64-4152-a98e-82afd854682f" providerId="ADAL" clId="{E51B58F2-BA90-44D7-BA02-F711215288B2}" dt="2021-10-26T10:59:29.029" v="1659" actId="478"/>
          <ac:picMkLst>
            <pc:docMk/>
            <pc:sldMk cId="1799907253" sldId="334"/>
            <ac:picMk id="15" creationId="{7B662E65-25BC-9447-AEA3-C00C27F68ED5}"/>
          </ac:picMkLst>
        </pc:picChg>
        <pc:picChg chg="del">
          <ac:chgData name="Jackson Lam" userId="32eacf31-ef64-4152-a98e-82afd854682f" providerId="ADAL" clId="{E51B58F2-BA90-44D7-BA02-F711215288B2}" dt="2021-10-26T10:58:22.262" v="1636" actId="478"/>
          <ac:picMkLst>
            <pc:docMk/>
            <pc:sldMk cId="1799907253" sldId="334"/>
            <ac:picMk id="17" creationId="{09FF67BE-08A8-6E44-83E0-D930E5284534}"/>
          </ac:picMkLst>
        </pc:picChg>
      </pc:sldChg>
      <pc:sldChg chg="addSp delSp modSp mod ord">
        <pc:chgData name="Jackson Lam" userId="32eacf31-ef64-4152-a98e-82afd854682f" providerId="ADAL" clId="{E51B58F2-BA90-44D7-BA02-F711215288B2}" dt="2021-11-03T06:31:08.266" v="2538" actId="1076"/>
        <pc:sldMkLst>
          <pc:docMk/>
          <pc:sldMk cId="2454869544" sldId="337"/>
        </pc:sldMkLst>
        <pc:spChg chg="add mod">
          <ac:chgData name="Jackson Lam" userId="32eacf31-ef64-4152-a98e-82afd854682f" providerId="ADAL" clId="{E51B58F2-BA90-44D7-BA02-F711215288B2}" dt="2021-11-03T06:30:37.653" v="2527" actId="1076"/>
          <ac:spMkLst>
            <pc:docMk/>
            <pc:sldMk cId="2454869544" sldId="337"/>
            <ac:spMk id="3" creationId="{42B15A10-C692-466D-81CD-B279370EF67B}"/>
          </ac:spMkLst>
        </pc:spChg>
        <pc:spChg chg="add mod">
          <ac:chgData name="Jackson Lam" userId="32eacf31-ef64-4152-a98e-82afd854682f" providerId="ADAL" clId="{E51B58F2-BA90-44D7-BA02-F711215288B2}" dt="2021-11-03T06:30:37.653" v="2527" actId="1076"/>
          <ac:spMkLst>
            <pc:docMk/>
            <pc:sldMk cId="2454869544" sldId="337"/>
            <ac:spMk id="14" creationId="{A1A1F192-4961-4112-A824-2523B842ECF1}"/>
          </ac:spMkLst>
        </pc:spChg>
        <pc:spChg chg="add mod">
          <ac:chgData name="Jackson Lam" userId="32eacf31-ef64-4152-a98e-82afd854682f" providerId="ADAL" clId="{E51B58F2-BA90-44D7-BA02-F711215288B2}" dt="2021-11-03T06:30:37.653" v="2527" actId="1076"/>
          <ac:spMkLst>
            <pc:docMk/>
            <pc:sldMk cId="2454869544" sldId="337"/>
            <ac:spMk id="15" creationId="{4F8E3507-2EF4-4EC4-BF40-0917E7270E00}"/>
          </ac:spMkLst>
        </pc:spChg>
        <pc:spChg chg="add mod">
          <ac:chgData name="Jackson Lam" userId="32eacf31-ef64-4152-a98e-82afd854682f" providerId="ADAL" clId="{E51B58F2-BA90-44D7-BA02-F711215288B2}" dt="2021-11-03T06:30:37.653" v="2527" actId="1076"/>
          <ac:spMkLst>
            <pc:docMk/>
            <pc:sldMk cId="2454869544" sldId="337"/>
            <ac:spMk id="16" creationId="{46910AA6-ACB2-4A2A-9FF0-4140349A1271}"/>
          </ac:spMkLst>
        </pc:spChg>
        <pc:spChg chg="mod">
          <ac:chgData name="Jackson Lam" userId="32eacf31-ef64-4152-a98e-82afd854682f" providerId="ADAL" clId="{E51B58F2-BA90-44D7-BA02-F711215288B2}" dt="2021-11-03T06:31:06.282" v="2537" actId="1076"/>
          <ac:spMkLst>
            <pc:docMk/>
            <pc:sldMk cId="2454869544" sldId="337"/>
            <ac:spMk id="28674" creationId="{52A53880-92F7-4087-9C4D-CA5729F1FBEA}"/>
          </ac:spMkLst>
        </pc:spChg>
        <pc:spChg chg="del mod">
          <ac:chgData name="Jackson Lam" userId="32eacf31-ef64-4152-a98e-82afd854682f" providerId="ADAL" clId="{E51B58F2-BA90-44D7-BA02-F711215288B2}" dt="2021-11-03T06:27:49.532" v="2466" actId="478"/>
          <ac:spMkLst>
            <pc:docMk/>
            <pc:sldMk cId="2454869544" sldId="337"/>
            <ac:spMk id="28675" creationId="{BCB9D506-A557-4191-9048-24008B92B5E1}"/>
          </ac:spMkLst>
        </pc:spChg>
        <pc:spChg chg="del mod">
          <ac:chgData name="Jackson Lam" userId="32eacf31-ef64-4152-a98e-82afd854682f" providerId="ADAL" clId="{E51B58F2-BA90-44D7-BA02-F711215288B2}" dt="2021-11-03T06:28:23.273" v="2475" actId="478"/>
          <ac:spMkLst>
            <pc:docMk/>
            <pc:sldMk cId="2454869544" sldId="337"/>
            <ac:spMk id="28676" creationId="{EE97655A-1BCB-4DDD-8519-A247A2F648B4}"/>
          </ac:spMkLst>
        </pc:spChg>
        <pc:spChg chg="del">
          <ac:chgData name="Jackson Lam" userId="32eacf31-ef64-4152-a98e-82afd854682f" providerId="ADAL" clId="{E51B58F2-BA90-44D7-BA02-F711215288B2}" dt="2021-11-03T06:28:04.354" v="2467" actId="478"/>
          <ac:spMkLst>
            <pc:docMk/>
            <pc:sldMk cId="2454869544" sldId="337"/>
            <ac:spMk id="28677" creationId="{FE217C24-1564-4B0A-B8AB-3B5170D82BAD}"/>
          </ac:spMkLst>
        </pc:spChg>
        <pc:spChg chg="del">
          <ac:chgData name="Jackson Lam" userId="32eacf31-ef64-4152-a98e-82afd854682f" providerId="ADAL" clId="{E51B58F2-BA90-44D7-BA02-F711215288B2}" dt="2021-11-03T06:28:05.322" v="2468" actId="478"/>
          <ac:spMkLst>
            <pc:docMk/>
            <pc:sldMk cId="2454869544" sldId="337"/>
            <ac:spMk id="28678" creationId="{DC01BCCD-E3AA-4C01-A8F2-A952576CEA1D}"/>
          </ac:spMkLst>
        </pc:spChg>
        <pc:spChg chg="del">
          <ac:chgData name="Jackson Lam" userId="32eacf31-ef64-4152-a98e-82afd854682f" providerId="ADAL" clId="{E51B58F2-BA90-44D7-BA02-F711215288B2}" dt="2021-11-03T06:28:06.149" v="2469" actId="478"/>
          <ac:spMkLst>
            <pc:docMk/>
            <pc:sldMk cId="2454869544" sldId="337"/>
            <ac:spMk id="28679" creationId="{12114BBF-C8A1-44FC-8B62-077D7671C6B4}"/>
          </ac:spMkLst>
        </pc:spChg>
        <pc:spChg chg="del mod">
          <ac:chgData name="Jackson Lam" userId="32eacf31-ef64-4152-a98e-82afd854682f" providerId="ADAL" clId="{E51B58F2-BA90-44D7-BA02-F711215288B2}" dt="2021-11-03T06:28:45.821" v="2485" actId="478"/>
          <ac:spMkLst>
            <pc:docMk/>
            <pc:sldMk cId="2454869544" sldId="337"/>
            <ac:spMk id="28680" creationId="{8932301D-390E-4187-8431-A471FEF89291}"/>
          </ac:spMkLst>
        </pc:spChg>
        <pc:spChg chg="del mod">
          <ac:chgData name="Jackson Lam" userId="32eacf31-ef64-4152-a98e-82afd854682f" providerId="ADAL" clId="{E51B58F2-BA90-44D7-BA02-F711215288B2}" dt="2021-11-03T06:29:05.966" v="2495" actId="478"/>
          <ac:spMkLst>
            <pc:docMk/>
            <pc:sldMk cId="2454869544" sldId="337"/>
            <ac:spMk id="28681" creationId="{F11D533A-FFB6-4EB6-9E5F-24037A5BC4B6}"/>
          </ac:spMkLst>
        </pc:spChg>
        <pc:spChg chg="del mod">
          <ac:chgData name="Jackson Lam" userId="32eacf31-ef64-4152-a98e-82afd854682f" providerId="ADAL" clId="{E51B58F2-BA90-44D7-BA02-F711215288B2}" dt="2021-11-03T06:29:05.966" v="2495" actId="478"/>
          <ac:spMkLst>
            <pc:docMk/>
            <pc:sldMk cId="2454869544" sldId="337"/>
            <ac:spMk id="28682" creationId="{5E5B350E-92C9-484D-BE4E-1E073EDF3D05}"/>
          </ac:spMkLst>
        </pc:spChg>
        <pc:spChg chg="mod">
          <ac:chgData name="Jackson Lam" userId="32eacf31-ef64-4152-a98e-82afd854682f" providerId="ADAL" clId="{E51B58F2-BA90-44D7-BA02-F711215288B2}" dt="2021-11-03T06:31:08.266" v="2538" actId="1076"/>
          <ac:spMkLst>
            <pc:docMk/>
            <pc:sldMk cId="2454869544" sldId="337"/>
            <ac:spMk id="28683" creationId="{D03256A1-EE06-456C-9AB1-73A2255CA7E9}"/>
          </ac:spMkLst>
        </pc:spChg>
        <pc:cxnChg chg="add mod">
          <ac:chgData name="Jackson Lam" userId="32eacf31-ef64-4152-a98e-82afd854682f" providerId="ADAL" clId="{E51B58F2-BA90-44D7-BA02-F711215288B2}" dt="2021-11-03T06:30:54.516" v="2533" actId="208"/>
          <ac:cxnSpMkLst>
            <pc:docMk/>
            <pc:sldMk cId="2454869544" sldId="337"/>
            <ac:cxnSpMk id="5" creationId="{7F45EC54-A0E8-4181-8005-32475D5A0E90}"/>
          </ac:cxnSpMkLst>
        </pc:cxnChg>
        <pc:cxnChg chg="add mod">
          <ac:chgData name="Jackson Lam" userId="32eacf31-ef64-4152-a98e-82afd854682f" providerId="ADAL" clId="{E51B58F2-BA90-44D7-BA02-F711215288B2}" dt="2021-11-03T06:30:54.516" v="2533" actId="208"/>
          <ac:cxnSpMkLst>
            <pc:docMk/>
            <pc:sldMk cId="2454869544" sldId="337"/>
            <ac:cxnSpMk id="19" creationId="{C174AD6E-8E0C-47E7-9A54-1A376E83ECF7}"/>
          </ac:cxnSpMkLst>
        </pc:cxnChg>
        <pc:cxnChg chg="add mod">
          <ac:chgData name="Jackson Lam" userId="32eacf31-ef64-4152-a98e-82afd854682f" providerId="ADAL" clId="{E51B58F2-BA90-44D7-BA02-F711215288B2}" dt="2021-11-03T06:30:54.516" v="2533" actId="208"/>
          <ac:cxnSpMkLst>
            <pc:docMk/>
            <pc:sldMk cId="2454869544" sldId="337"/>
            <ac:cxnSpMk id="22" creationId="{BE31AB4F-896E-4F75-8983-B98D99AD6FB3}"/>
          </ac:cxnSpMkLst>
        </pc:cxnChg>
      </pc:sldChg>
      <pc:sldChg chg="addSp delSp modSp mod">
        <pc:chgData name="Jackson Lam" userId="32eacf31-ef64-4152-a98e-82afd854682f" providerId="ADAL" clId="{E51B58F2-BA90-44D7-BA02-F711215288B2}" dt="2021-10-26T06:17:37.744" v="583" actId="1076"/>
        <pc:sldMkLst>
          <pc:docMk/>
          <pc:sldMk cId="4184141686" sldId="338"/>
        </pc:sldMkLst>
        <pc:spChg chg="del mod">
          <ac:chgData name="Jackson Lam" userId="32eacf31-ef64-4152-a98e-82afd854682f" providerId="ADAL" clId="{E51B58F2-BA90-44D7-BA02-F711215288B2}" dt="2021-10-26T06:04:28.439" v="546" actId="478"/>
          <ac:spMkLst>
            <pc:docMk/>
            <pc:sldMk cId="4184141686" sldId="338"/>
            <ac:spMk id="4" creationId="{79A1B2F5-59E9-422D-864E-041568352B5D}"/>
          </ac:spMkLst>
        </pc:spChg>
        <pc:spChg chg="add del mod">
          <ac:chgData name="Jackson Lam" userId="32eacf31-ef64-4152-a98e-82afd854682f" providerId="ADAL" clId="{E51B58F2-BA90-44D7-BA02-F711215288B2}" dt="2021-10-26T06:17:36.552" v="582" actId="478"/>
          <ac:spMkLst>
            <pc:docMk/>
            <pc:sldMk cId="4184141686" sldId="338"/>
            <ac:spMk id="5" creationId="{1904104B-982D-4A7E-9605-BA574ED46988}"/>
          </ac:spMkLst>
        </pc:spChg>
        <pc:spChg chg="del">
          <ac:chgData name="Jackson Lam" userId="32eacf31-ef64-4152-a98e-82afd854682f" providerId="ADAL" clId="{E51B58F2-BA90-44D7-BA02-F711215288B2}" dt="2021-10-26T04:24:48.958" v="526" actId="478"/>
          <ac:spMkLst>
            <pc:docMk/>
            <pc:sldMk cId="4184141686" sldId="338"/>
            <ac:spMk id="6" creationId="{03738CAE-0873-4EA0-B562-7810D9ED93FA}"/>
          </ac:spMkLst>
        </pc:spChg>
        <pc:spChg chg="add mod">
          <ac:chgData name="Jackson Lam" userId="32eacf31-ef64-4152-a98e-82afd854682f" providerId="ADAL" clId="{E51B58F2-BA90-44D7-BA02-F711215288B2}" dt="2021-10-26T06:17:34.621" v="581"/>
          <ac:spMkLst>
            <pc:docMk/>
            <pc:sldMk cId="4184141686" sldId="338"/>
            <ac:spMk id="7" creationId="{06548740-A6B0-4ED0-96CE-C5AD4BF6F3A3}"/>
          </ac:spMkLst>
        </pc:spChg>
        <pc:spChg chg="add mod">
          <ac:chgData name="Jackson Lam" userId="32eacf31-ef64-4152-a98e-82afd854682f" providerId="ADAL" clId="{E51B58F2-BA90-44D7-BA02-F711215288B2}" dt="2021-10-26T06:17:34.621" v="581"/>
          <ac:spMkLst>
            <pc:docMk/>
            <pc:sldMk cId="4184141686" sldId="338"/>
            <ac:spMk id="8" creationId="{45B94E4E-2973-456B-86B8-DB6E7BC27D74}"/>
          </ac:spMkLst>
        </pc:spChg>
        <pc:picChg chg="mod">
          <ac:chgData name="Jackson Lam" userId="32eacf31-ef64-4152-a98e-82afd854682f" providerId="ADAL" clId="{E51B58F2-BA90-44D7-BA02-F711215288B2}" dt="2021-10-26T06:17:37.744" v="583" actId="1076"/>
          <ac:picMkLst>
            <pc:docMk/>
            <pc:sldMk cId="4184141686" sldId="338"/>
            <ac:picMk id="3" creationId="{78C9E94C-2FFB-479C-8B26-BB783594E61D}"/>
          </ac:picMkLst>
        </pc:picChg>
      </pc:sldChg>
      <pc:sldChg chg="addSp delSp modSp mod ord">
        <pc:chgData name="Jackson Lam" userId="32eacf31-ef64-4152-a98e-82afd854682f" providerId="ADAL" clId="{E51B58F2-BA90-44D7-BA02-F711215288B2}" dt="2021-11-03T03:30:59.861" v="1983" actId="113"/>
        <pc:sldMkLst>
          <pc:docMk/>
          <pc:sldMk cId="2787337059" sldId="339"/>
        </pc:sldMkLst>
        <pc:spChg chg="del">
          <ac:chgData name="Jackson Lam" userId="32eacf31-ef64-4152-a98e-82afd854682f" providerId="ADAL" clId="{E51B58F2-BA90-44D7-BA02-F711215288B2}" dt="2021-10-26T04:24:15.589" v="517" actId="478"/>
          <ac:spMkLst>
            <pc:docMk/>
            <pc:sldMk cId="2787337059" sldId="339"/>
            <ac:spMk id="2" creationId="{FA5D5C1C-690F-42EF-A2C3-97846C75BAEE}"/>
          </ac:spMkLst>
        </pc:spChg>
        <pc:spChg chg="mod">
          <ac:chgData name="Jackson Lam" userId="32eacf31-ef64-4152-a98e-82afd854682f" providerId="ADAL" clId="{E51B58F2-BA90-44D7-BA02-F711215288B2}" dt="2021-10-26T10:15:34.953" v="1170" actId="207"/>
          <ac:spMkLst>
            <pc:docMk/>
            <pc:sldMk cId="2787337059" sldId="339"/>
            <ac:spMk id="3" creationId="{8B6FBC9D-1D80-4D8A-90FB-A4674CFBDAB2}"/>
          </ac:spMkLst>
        </pc:spChg>
        <pc:spChg chg="add del mod">
          <ac:chgData name="Jackson Lam" userId="32eacf31-ef64-4152-a98e-82afd854682f" providerId="ADAL" clId="{E51B58F2-BA90-44D7-BA02-F711215288B2}" dt="2021-10-26T04:24:19.804" v="520" actId="478"/>
          <ac:spMkLst>
            <pc:docMk/>
            <pc:sldMk cId="2787337059" sldId="339"/>
            <ac:spMk id="6" creationId="{DB7C0DF6-E382-4BD1-A20C-E02C396DFC3B}"/>
          </ac:spMkLst>
        </pc:spChg>
        <pc:spChg chg="del mod">
          <ac:chgData name="Jackson Lam" userId="32eacf31-ef64-4152-a98e-82afd854682f" providerId="ADAL" clId="{E51B58F2-BA90-44D7-BA02-F711215288B2}" dt="2021-10-26T06:17:41.680" v="584" actId="478"/>
          <ac:spMkLst>
            <pc:docMk/>
            <pc:sldMk cId="2787337059" sldId="339"/>
            <ac:spMk id="7" creationId="{8B670A56-6674-4D52-9BE0-083341C36763}"/>
          </ac:spMkLst>
        </pc:spChg>
        <pc:spChg chg="add mod">
          <ac:chgData name="Jackson Lam" userId="32eacf31-ef64-4152-a98e-82afd854682f" providerId="ADAL" clId="{E51B58F2-BA90-44D7-BA02-F711215288B2}" dt="2021-11-03T03:30:59.861" v="1983" actId="113"/>
          <ac:spMkLst>
            <pc:docMk/>
            <pc:sldMk cId="2787337059" sldId="339"/>
            <ac:spMk id="8" creationId="{BBF77606-3594-4AED-8FD0-14BC166276F4}"/>
          </ac:spMkLst>
        </pc:spChg>
        <pc:spChg chg="add mod">
          <ac:chgData name="Jackson Lam" userId="32eacf31-ef64-4152-a98e-82afd854682f" providerId="ADAL" clId="{E51B58F2-BA90-44D7-BA02-F711215288B2}" dt="2021-10-26T06:18:02.869" v="590"/>
          <ac:spMkLst>
            <pc:docMk/>
            <pc:sldMk cId="2787337059" sldId="339"/>
            <ac:spMk id="11" creationId="{A1A27D80-2053-4853-AA59-740B1B2B5D3B}"/>
          </ac:spMkLst>
        </pc:spChg>
        <pc:spChg chg="add mod">
          <ac:chgData name="Jackson Lam" userId="32eacf31-ef64-4152-a98e-82afd854682f" providerId="ADAL" clId="{E51B58F2-BA90-44D7-BA02-F711215288B2}" dt="2021-10-26T06:18:02.869" v="590"/>
          <ac:spMkLst>
            <pc:docMk/>
            <pc:sldMk cId="2787337059" sldId="339"/>
            <ac:spMk id="12" creationId="{AFABC005-E903-4C1C-B3B1-8DFC00EA83E6}"/>
          </ac:spMkLst>
        </pc:spChg>
        <pc:picChg chg="add del mod modCrop">
          <ac:chgData name="Jackson Lam" userId="32eacf31-ef64-4152-a98e-82afd854682f" providerId="ADAL" clId="{E51B58F2-BA90-44D7-BA02-F711215288B2}" dt="2021-10-26T10:15:15.469" v="1165" actId="21"/>
          <ac:picMkLst>
            <pc:docMk/>
            <pc:sldMk cId="2787337059" sldId="339"/>
            <ac:picMk id="5" creationId="{06614B85-EC71-4F1E-89C8-98E4AFDF5E93}"/>
          </ac:picMkLst>
        </pc:picChg>
      </pc:sldChg>
      <pc:sldChg chg="addSp delSp modSp mod ord">
        <pc:chgData name="Jackson Lam" userId="32eacf31-ef64-4152-a98e-82afd854682f" providerId="ADAL" clId="{E51B58F2-BA90-44D7-BA02-F711215288B2}" dt="2021-11-03T03:57:24.276" v="2237" actId="207"/>
        <pc:sldMkLst>
          <pc:docMk/>
          <pc:sldMk cId="2255446818" sldId="340"/>
        </pc:sldMkLst>
        <pc:spChg chg="add mod">
          <ac:chgData name="Jackson Lam" userId="32eacf31-ef64-4152-a98e-82afd854682f" providerId="ADAL" clId="{E51B58F2-BA90-44D7-BA02-F711215288B2}" dt="2021-11-03T03:38:14.047" v="2071" actId="207"/>
          <ac:spMkLst>
            <pc:docMk/>
            <pc:sldMk cId="2255446818" sldId="340"/>
            <ac:spMk id="2" creationId="{B3ED996C-9810-4CAF-BB9D-43A3B8526FEA}"/>
          </ac:spMkLst>
        </pc:spChg>
        <pc:spChg chg="del">
          <ac:chgData name="Jackson Lam" userId="32eacf31-ef64-4152-a98e-82afd854682f" providerId="ADAL" clId="{E51B58F2-BA90-44D7-BA02-F711215288B2}" dt="2021-10-26T09:18:42.104" v="1106" actId="478"/>
          <ac:spMkLst>
            <pc:docMk/>
            <pc:sldMk cId="2255446818" sldId="340"/>
            <ac:spMk id="2" creationId="{D111D9CC-9C5C-41ED-912A-0730F3967A45}"/>
          </ac:spMkLst>
        </pc:spChg>
        <pc:spChg chg="mod">
          <ac:chgData name="Jackson Lam" userId="32eacf31-ef64-4152-a98e-82afd854682f" providerId="ADAL" clId="{E51B58F2-BA90-44D7-BA02-F711215288B2}" dt="2021-11-03T03:57:24.276" v="2237" actId="207"/>
          <ac:spMkLst>
            <pc:docMk/>
            <pc:sldMk cId="2255446818" sldId="340"/>
            <ac:spMk id="3" creationId="{9085D89D-CFDE-47F0-A5F1-752FD67589A9}"/>
          </ac:spMkLst>
        </pc:spChg>
        <pc:spChg chg="add del mod">
          <ac:chgData name="Jackson Lam" userId="32eacf31-ef64-4152-a98e-82afd854682f" providerId="ADAL" clId="{E51B58F2-BA90-44D7-BA02-F711215288B2}" dt="2021-10-26T06:20:41.990" v="618"/>
          <ac:spMkLst>
            <pc:docMk/>
            <pc:sldMk cId="2255446818" sldId="340"/>
            <ac:spMk id="4" creationId="{60601F60-CB71-49FE-86FB-C997875491AC}"/>
          </ac:spMkLst>
        </pc:spChg>
        <pc:spChg chg="add mod">
          <ac:chgData name="Jackson Lam" userId="32eacf31-ef64-4152-a98e-82afd854682f" providerId="ADAL" clId="{E51B58F2-BA90-44D7-BA02-F711215288B2}" dt="2021-10-26T06:20:59.292" v="626"/>
          <ac:spMkLst>
            <pc:docMk/>
            <pc:sldMk cId="2255446818" sldId="340"/>
            <ac:spMk id="5" creationId="{C52457DE-9081-4A66-AF94-13A00CB54C8B}"/>
          </ac:spMkLst>
        </pc:spChg>
        <pc:spChg chg="add mod">
          <ac:chgData name="Jackson Lam" userId="32eacf31-ef64-4152-a98e-82afd854682f" providerId="ADAL" clId="{E51B58F2-BA90-44D7-BA02-F711215288B2}" dt="2021-10-26T06:20:59.292" v="626"/>
          <ac:spMkLst>
            <pc:docMk/>
            <pc:sldMk cId="2255446818" sldId="340"/>
            <ac:spMk id="6" creationId="{F3F9A51A-76ED-4845-BF3B-D02409F3544B}"/>
          </ac:spMkLst>
        </pc:spChg>
        <pc:spChg chg="add mod">
          <ac:chgData name="Jackson Lam" userId="32eacf31-ef64-4152-a98e-82afd854682f" providerId="ADAL" clId="{E51B58F2-BA90-44D7-BA02-F711215288B2}" dt="2021-10-26T06:20:59.292" v="626"/>
          <ac:spMkLst>
            <pc:docMk/>
            <pc:sldMk cId="2255446818" sldId="340"/>
            <ac:spMk id="7" creationId="{0C22A6BA-65C2-47C1-B5A2-92F5F86BA570}"/>
          </ac:spMkLst>
        </pc:spChg>
        <pc:spChg chg="add mod">
          <ac:chgData name="Jackson Lam" userId="32eacf31-ef64-4152-a98e-82afd854682f" providerId="ADAL" clId="{E51B58F2-BA90-44D7-BA02-F711215288B2}" dt="2021-11-03T03:38:09.482" v="2070" actId="1076"/>
          <ac:spMkLst>
            <pc:docMk/>
            <pc:sldMk cId="2255446818" sldId="340"/>
            <ac:spMk id="8" creationId="{23BF6D40-E2F8-494F-A60B-0702617623E8}"/>
          </ac:spMkLst>
        </pc:spChg>
        <pc:spChg chg="add mod">
          <ac:chgData name="Jackson Lam" userId="32eacf31-ef64-4152-a98e-82afd854682f" providerId="ADAL" clId="{E51B58F2-BA90-44D7-BA02-F711215288B2}" dt="2021-11-03T03:39:01.146" v="2075" actId="3626"/>
          <ac:spMkLst>
            <pc:docMk/>
            <pc:sldMk cId="2255446818" sldId="340"/>
            <ac:spMk id="9" creationId="{3ACDC207-BAEC-427B-948B-E20AD059A58E}"/>
          </ac:spMkLst>
        </pc:spChg>
        <pc:spChg chg="add mod">
          <ac:chgData name="Jackson Lam" userId="32eacf31-ef64-4152-a98e-82afd854682f" providerId="ADAL" clId="{E51B58F2-BA90-44D7-BA02-F711215288B2}" dt="2021-11-03T03:37:29.437" v="2065" actId="1076"/>
          <ac:spMkLst>
            <pc:docMk/>
            <pc:sldMk cId="2255446818" sldId="340"/>
            <ac:spMk id="10" creationId="{EBED1433-F31E-4313-8DBD-AB0E6333C86C}"/>
          </ac:spMkLst>
        </pc:spChg>
        <pc:spChg chg="add mod">
          <ac:chgData name="Jackson Lam" userId="32eacf31-ef64-4152-a98e-82afd854682f" providerId="ADAL" clId="{E51B58F2-BA90-44D7-BA02-F711215288B2}" dt="2021-11-03T03:39:06.546" v="2076" actId="1076"/>
          <ac:spMkLst>
            <pc:docMk/>
            <pc:sldMk cId="2255446818" sldId="340"/>
            <ac:spMk id="11" creationId="{ED81FA6F-6301-4B3D-9163-23596B10BFD8}"/>
          </ac:spMkLst>
        </pc:spChg>
        <pc:spChg chg="add mod">
          <ac:chgData name="Jackson Lam" userId="32eacf31-ef64-4152-a98e-82afd854682f" providerId="ADAL" clId="{E51B58F2-BA90-44D7-BA02-F711215288B2}" dt="2021-11-03T03:38:17.267" v="2073" actId="207"/>
          <ac:spMkLst>
            <pc:docMk/>
            <pc:sldMk cId="2255446818" sldId="340"/>
            <ac:spMk id="12" creationId="{B3E145B4-B3D6-47A5-9829-E5DD27C72426}"/>
          </ac:spMkLst>
        </pc:spChg>
        <pc:spChg chg="add del mod">
          <ac:chgData name="Jackson Lam" userId="32eacf31-ef64-4152-a98e-82afd854682f" providerId="ADAL" clId="{E51B58F2-BA90-44D7-BA02-F711215288B2}" dt="2021-10-26T09:18:44.510" v="1107" actId="478"/>
          <ac:spMkLst>
            <pc:docMk/>
            <pc:sldMk cId="2255446818" sldId="340"/>
            <ac:spMk id="12" creationId="{C8CBC5EB-C8E4-4D4D-9C6D-E0906B2617A2}"/>
          </ac:spMkLst>
        </pc:spChg>
      </pc:sldChg>
      <pc:sldChg chg="delSp modSp mod delAnim">
        <pc:chgData name="Jackson Lam" userId="32eacf31-ef64-4152-a98e-82afd854682f" providerId="ADAL" clId="{E51B58F2-BA90-44D7-BA02-F711215288B2}" dt="2021-11-04T01:22:49.464" v="2977" actId="1076"/>
        <pc:sldMkLst>
          <pc:docMk/>
          <pc:sldMk cId="770986642" sldId="375"/>
        </pc:sldMkLst>
        <pc:spChg chg="mod">
          <ac:chgData name="Jackson Lam" userId="32eacf31-ef64-4152-a98e-82afd854682f" providerId="ADAL" clId="{E51B58F2-BA90-44D7-BA02-F711215288B2}" dt="2021-11-04T01:22:49.464" v="2977" actId="1076"/>
          <ac:spMkLst>
            <pc:docMk/>
            <pc:sldMk cId="770986642" sldId="375"/>
            <ac:spMk id="22" creationId="{19AF4F87-CD1A-400D-A2B6-0915F36F02AF}"/>
          </ac:spMkLst>
        </pc:spChg>
        <pc:spChg chg="mod">
          <ac:chgData name="Jackson Lam" userId="32eacf31-ef64-4152-a98e-82afd854682f" providerId="ADAL" clId="{E51B58F2-BA90-44D7-BA02-F711215288B2}" dt="2021-10-25T07:39:55.687" v="49" actId="1076"/>
          <ac:spMkLst>
            <pc:docMk/>
            <pc:sldMk cId="770986642" sldId="375"/>
            <ac:spMk id="25" creationId="{A0C75396-C8CD-4F51-831B-F0CB06A8F3CB}"/>
          </ac:spMkLst>
        </pc:spChg>
        <pc:spChg chg="del mod">
          <ac:chgData name="Jackson Lam" userId="32eacf31-ef64-4152-a98e-82afd854682f" providerId="ADAL" clId="{E51B58F2-BA90-44D7-BA02-F711215288B2}" dt="2021-10-26T03:39:23.596" v="271" actId="478"/>
          <ac:spMkLst>
            <pc:docMk/>
            <pc:sldMk cId="770986642" sldId="375"/>
            <ac:spMk id="26" creationId="{CA6FCF4E-AFAC-4677-97FF-92C7108BE73B}"/>
          </ac:spMkLst>
        </pc:spChg>
        <pc:picChg chg="mod">
          <ac:chgData name="Jackson Lam" userId="32eacf31-ef64-4152-a98e-82afd854682f" providerId="ADAL" clId="{E51B58F2-BA90-44D7-BA02-F711215288B2}" dt="2021-10-25T07:39:52.094" v="48" actId="1076"/>
          <ac:picMkLst>
            <pc:docMk/>
            <pc:sldMk cId="770986642" sldId="375"/>
            <ac:picMk id="10" creationId="{892ECD58-D37D-46DA-91C5-BB49163AB747}"/>
          </ac:picMkLst>
        </pc:picChg>
      </pc:sldChg>
      <pc:sldChg chg="addSp delSp modSp mod delAnim modAnim">
        <pc:chgData name="Jackson Lam" userId="32eacf31-ef64-4152-a98e-82afd854682f" providerId="ADAL" clId="{E51B58F2-BA90-44D7-BA02-F711215288B2}" dt="2021-11-03T03:04:35.624" v="1888" actId="207"/>
        <pc:sldMkLst>
          <pc:docMk/>
          <pc:sldMk cId="2050647394" sldId="377"/>
        </pc:sldMkLst>
        <pc:spChg chg="del mod ord">
          <ac:chgData name="Jackson Lam" userId="32eacf31-ef64-4152-a98e-82afd854682f" providerId="ADAL" clId="{E51B58F2-BA90-44D7-BA02-F711215288B2}" dt="2021-10-26T03:35:41.500" v="241" actId="478"/>
          <ac:spMkLst>
            <pc:docMk/>
            <pc:sldMk cId="2050647394" sldId="377"/>
            <ac:spMk id="3" creationId="{B3417598-F83B-4FAF-AEE8-F2C7FB72534A}"/>
          </ac:spMkLst>
        </pc:spChg>
        <pc:spChg chg="mod">
          <ac:chgData name="Jackson Lam" userId="32eacf31-ef64-4152-a98e-82afd854682f" providerId="ADAL" clId="{E51B58F2-BA90-44D7-BA02-F711215288B2}" dt="2021-11-03T03:04:35.624" v="1888" actId="207"/>
          <ac:spMkLst>
            <pc:docMk/>
            <pc:sldMk cId="2050647394" sldId="377"/>
            <ac:spMk id="6" creationId="{AAA2E5C0-CE49-45FA-8A79-6A38E4A03907}"/>
          </ac:spMkLst>
        </pc:spChg>
        <pc:spChg chg="del">
          <ac:chgData name="Jackson Lam" userId="32eacf31-ef64-4152-a98e-82afd854682f" providerId="ADAL" clId="{E51B58F2-BA90-44D7-BA02-F711215288B2}" dt="2021-10-26T06:19:57.857" v="602" actId="478"/>
          <ac:spMkLst>
            <pc:docMk/>
            <pc:sldMk cId="2050647394" sldId="377"/>
            <ac:spMk id="7" creationId="{9E2489F3-9DCC-4D0F-B691-BE7B8EAFC585}"/>
          </ac:spMkLst>
        </pc:spChg>
        <pc:spChg chg="del">
          <ac:chgData name="Jackson Lam" userId="32eacf31-ef64-4152-a98e-82afd854682f" providerId="ADAL" clId="{E51B58F2-BA90-44D7-BA02-F711215288B2}" dt="2021-10-26T06:19:57.857" v="602" actId="478"/>
          <ac:spMkLst>
            <pc:docMk/>
            <pc:sldMk cId="2050647394" sldId="377"/>
            <ac:spMk id="8" creationId="{0D2145E5-64E7-4B11-BD18-3870E152218B}"/>
          </ac:spMkLst>
        </pc:spChg>
        <pc:spChg chg="add del mod">
          <ac:chgData name="Jackson Lam" userId="32eacf31-ef64-4152-a98e-82afd854682f" providerId="ADAL" clId="{E51B58F2-BA90-44D7-BA02-F711215288B2}" dt="2021-10-26T03:31:23.626" v="197" actId="478"/>
          <ac:spMkLst>
            <pc:docMk/>
            <pc:sldMk cId="2050647394" sldId="377"/>
            <ac:spMk id="11" creationId="{C4D26EAD-84FD-4433-B0AF-B66DD2DCD094}"/>
          </ac:spMkLst>
        </pc:spChg>
        <pc:spChg chg="add mod">
          <ac:chgData name="Jackson Lam" userId="32eacf31-ef64-4152-a98e-82afd854682f" providerId="ADAL" clId="{E51B58F2-BA90-44D7-BA02-F711215288B2}" dt="2021-10-26T03:31:30.266" v="199" actId="1076"/>
          <ac:spMkLst>
            <pc:docMk/>
            <pc:sldMk cId="2050647394" sldId="377"/>
            <ac:spMk id="12" creationId="{86E31250-A9BC-4A52-95CB-0EFC74917C26}"/>
          </ac:spMkLst>
        </pc:spChg>
        <pc:spChg chg="add mod">
          <ac:chgData name="Jackson Lam" userId="32eacf31-ef64-4152-a98e-82afd854682f" providerId="ADAL" clId="{E51B58F2-BA90-44D7-BA02-F711215288B2}" dt="2021-10-26T03:31:30.266" v="199" actId="1076"/>
          <ac:spMkLst>
            <pc:docMk/>
            <pc:sldMk cId="2050647394" sldId="377"/>
            <ac:spMk id="13" creationId="{9DF10DE1-0093-40E0-84F2-04C1B420EF5F}"/>
          </ac:spMkLst>
        </pc:spChg>
        <pc:spChg chg="add mod">
          <ac:chgData name="Jackson Lam" userId="32eacf31-ef64-4152-a98e-82afd854682f" providerId="ADAL" clId="{E51B58F2-BA90-44D7-BA02-F711215288B2}" dt="2021-10-26T03:31:30.266" v="199" actId="1076"/>
          <ac:spMkLst>
            <pc:docMk/>
            <pc:sldMk cId="2050647394" sldId="377"/>
            <ac:spMk id="14" creationId="{DDD047AB-0900-4A87-B584-B117A309F722}"/>
          </ac:spMkLst>
        </pc:spChg>
        <pc:spChg chg="add mod">
          <ac:chgData name="Jackson Lam" userId="32eacf31-ef64-4152-a98e-82afd854682f" providerId="ADAL" clId="{E51B58F2-BA90-44D7-BA02-F711215288B2}" dt="2021-10-26T03:31:30.266" v="199" actId="1076"/>
          <ac:spMkLst>
            <pc:docMk/>
            <pc:sldMk cId="2050647394" sldId="377"/>
            <ac:spMk id="15" creationId="{B88B97EB-B898-46F4-9F98-FD8026C0E128}"/>
          </ac:spMkLst>
        </pc:spChg>
        <pc:spChg chg="add mod">
          <ac:chgData name="Jackson Lam" userId="32eacf31-ef64-4152-a98e-82afd854682f" providerId="ADAL" clId="{E51B58F2-BA90-44D7-BA02-F711215288B2}" dt="2021-10-26T03:31:51.327" v="202" actId="14100"/>
          <ac:spMkLst>
            <pc:docMk/>
            <pc:sldMk cId="2050647394" sldId="377"/>
            <ac:spMk id="16" creationId="{279C408A-CB9F-42F6-AB61-BB06268E1B79}"/>
          </ac:spMkLst>
        </pc:spChg>
        <pc:spChg chg="add mod">
          <ac:chgData name="Jackson Lam" userId="32eacf31-ef64-4152-a98e-82afd854682f" providerId="ADAL" clId="{E51B58F2-BA90-44D7-BA02-F711215288B2}" dt="2021-10-27T02:16:04.892" v="1877" actId="20577"/>
          <ac:spMkLst>
            <pc:docMk/>
            <pc:sldMk cId="2050647394" sldId="377"/>
            <ac:spMk id="20" creationId="{932C4226-712C-47C6-A1B4-2FB9C3577555}"/>
          </ac:spMkLst>
        </pc:spChg>
        <pc:spChg chg="add mod">
          <ac:chgData name="Jackson Lam" userId="32eacf31-ef64-4152-a98e-82afd854682f" providerId="ADAL" clId="{E51B58F2-BA90-44D7-BA02-F711215288B2}" dt="2021-10-26T03:39:27.930" v="272" actId="1076"/>
          <ac:spMkLst>
            <pc:docMk/>
            <pc:sldMk cId="2050647394" sldId="377"/>
            <ac:spMk id="21" creationId="{52D18869-4E10-4BA9-9342-FE1D464F0778}"/>
          </ac:spMkLst>
        </pc:spChg>
        <pc:spChg chg="add mod">
          <ac:chgData name="Jackson Lam" userId="32eacf31-ef64-4152-a98e-82afd854682f" providerId="ADAL" clId="{E51B58F2-BA90-44D7-BA02-F711215288B2}" dt="2021-10-26T06:19:58.014" v="603"/>
          <ac:spMkLst>
            <pc:docMk/>
            <pc:sldMk cId="2050647394" sldId="377"/>
            <ac:spMk id="23" creationId="{34585EC5-F478-4C81-BF54-3D7C3E5E62FA}"/>
          </ac:spMkLst>
        </pc:spChg>
        <pc:spChg chg="add mod">
          <ac:chgData name="Jackson Lam" userId="32eacf31-ef64-4152-a98e-82afd854682f" providerId="ADAL" clId="{E51B58F2-BA90-44D7-BA02-F711215288B2}" dt="2021-10-26T06:19:58.014" v="603"/>
          <ac:spMkLst>
            <pc:docMk/>
            <pc:sldMk cId="2050647394" sldId="377"/>
            <ac:spMk id="24" creationId="{8E87FE06-DE00-442F-8CB2-4E1AA05B39F1}"/>
          </ac:spMkLst>
        </pc:spChg>
        <pc:spChg chg="add mod">
          <ac:chgData name="Jackson Lam" userId="32eacf31-ef64-4152-a98e-82afd854682f" providerId="ADAL" clId="{E51B58F2-BA90-44D7-BA02-F711215288B2}" dt="2021-10-26T06:19:58.014" v="603"/>
          <ac:spMkLst>
            <pc:docMk/>
            <pc:sldMk cId="2050647394" sldId="377"/>
            <ac:spMk id="25" creationId="{AE856BDE-807C-4D8C-B07C-6B25EBC01514}"/>
          </ac:spMkLst>
        </pc:spChg>
        <pc:picChg chg="mod modCrop">
          <ac:chgData name="Jackson Lam" userId="32eacf31-ef64-4152-a98e-82afd854682f" providerId="ADAL" clId="{E51B58F2-BA90-44D7-BA02-F711215288B2}" dt="2021-10-26T03:32:04.417" v="204" actId="208"/>
          <ac:picMkLst>
            <pc:docMk/>
            <pc:sldMk cId="2050647394" sldId="377"/>
            <ac:picMk id="5" creationId="{7A3A7FBC-A540-4D93-9EFC-56019BE5D8F7}"/>
          </ac:picMkLst>
        </pc:picChg>
        <pc:picChg chg="add del mod">
          <ac:chgData name="Jackson Lam" userId="32eacf31-ef64-4152-a98e-82afd854682f" providerId="ADAL" clId="{E51B58F2-BA90-44D7-BA02-F711215288B2}" dt="2021-10-26T03:27:31.140" v="117"/>
          <ac:picMkLst>
            <pc:docMk/>
            <pc:sldMk cId="2050647394" sldId="377"/>
            <ac:picMk id="9" creationId="{0DFA3C1A-9689-49F2-A80B-F4332D8A707A}"/>
          </ac:picMkLst>
        </pc:picChg>
        <pc:picChg chg="add mod modCrop">
          <ac:chgData name="Jackson Lam" userId="32eacf31-ef64-4152-a98e-82afd854682f" providerId="ADAL" clId="{E51B58F2-BA90-44D7-BA02-F711215288B2}" dt="2021-10-26T03:32:21.442" v="205" actId="208"/>
          <ac:picMkLst>
            <pc:docMk/>
            <pc:sldMk cId="2050647394" sldId="377"/>
            <ac:picMk id="10" creationId="{0FCB7BBA-CBF1-4112-AF3D-9CFA73E0EB78}"/>
          </ac:picMkLst>
        </pc:picChg>
        <pc:picChg chg="add del">
          <ac:chgData name="Jackson Lam" userId="32eacf31-ef64-4152-a98e-82afd854682f" providerId="ADAL" clId="{E51B58F2-BA90-44D7-BA02-F711215288B2}" dt="2021-10-26T03:35:47.583" v="244"/>
          <ac:picMkLst>
            <pc:docMk/>
            <pc:sldMk cId="2050647394" sldId="377"/>
            <ac:picMk id="22" creationId="{AD583E95-941B-4E71-BBA6-7F50B4256408}"/>
          </ac:picMkLst>
        </pc:picChg>
        <pc:cxnChg chg="add mod">
          <ac:chgData name="Jackson Lam" userId="32eacf31-ef64-4152-a98e-82afd854682f" providerId="ADAL" clId="{E51B58F2-BA90-44D7-BA02-F711215288B2}" dt="2021-10-26T03:32:34.757" v="208" actId="1582"/>
          <ac:cxnSpMkLst>
            <pc:docMk/>
            <pc:sldMk cId="2050647394" sldId="377"/>
            <ac:cxnSpMk id="4" creationId="{FC20075E-A664-42E4-AF83-67BE34562B14}"/>
          </ac:cxnSpMkLst>
        </pc:cxnChg>
        <pc:cxnChg chg="add mod">
          <ac:chgData name="Jackson Lam" userId="32eacf31-ef64-4152-a98e-82afd854682f" providerId="ADAL" clId="{E51B58F2-BA90-44D7-BA02-F711215288B2}" dt="2021-10-26T03:32:40.167" v="211" actId="14100"/>
          <ac:cxnSpMkLst>
            <pc:docMk/>
            <pc:sldMk cId="2050647394" sldId="377"/>
            <ac:cxnSpMk id="17" creationId="{44148CF4-9DC8-4E79-A95D-04C0EF172A14}"/>
          </ac:cxnSpMkLst>
        </pc:cxnChg>
      </pc:sldChg>
      <pc:sldChg chg="addSp delSp modSp mod">
        <pc:chgData name="Jackson Lam" userId="32eacf31-ef64-4152-a98e-82afd854682f" providerId="ADAL" clId="{E51B58F2-BA90-44D7-BA02-F711215288B2}" dt="2021-11-03T06:36:07.234" v="2567" actId="207"/>
        <pc:sldMkLst>
          <pc:docMk/>
          <pc:sldMk cId="2537286189" sldId="380"/>
        </pc:sldMkLst>
        <pc:spChg chg="del">
          <ac:chgData name="Jackson Lam" userId="32eacf31-ef64-4152-a98e-82afd854682f" providerId="ADAL" clId="{E51B58F2-BA90-44D7-BA02-F711215288B2}" dt="2021-10-26T10:57:17.891" v="1619" actId="478"/>
          <ac:spMkLst>
            <pc:docMk/>
            <pc:sldMk cId="2537286189" sldId="380"/>
            <ac:spMk id="4" creationId="{C6B7C793-8A3F-4B24-9F64-CFD276907161}"/>
          </ac:spMkLst>
        </pc:spChg>
        <pc:spChg chg="del mod">
          <ac:chgData name="Jackson Lam" userId="32eacf31-ef64-4152-a98e-82afd854682f" providerId="ADAL" clId="{E51B58F2-BA90-44D7-BA02-F711215288B2}" dt="2021-10-26T10:57:17.891" v="1619" actId="478"/>
          <ac:spMkLst>
            <pc:docMk/>
            <pc:sldMk cId="2537286189" sldId="380"/>
            <ac:spMk id="5" creationId="{CFCC1FEC-A015-4E3B-822F-6A4B7E9E55FB}"/>
          </ac:spMkLst>
        </pc:spChg>
        <pc:spChg chg="mod">
          <ac:chgData name="Jackson Lam" userId="32eacf31-ef64-4152-a98e-82afd854682f" providerId="ADAL" clId="{E51B58F2-BA90-44D7-BA02-F711215288B2}" dt="2021-11-03T06:32:31.387" v="2548" actId="207"/>
          <ac:spMkLst>
            <pc:docMk/>
            <pc:sldMk cId="2537286189" sldId="380"/>
            <ac:spMk id="6" creationId="{168340F1-576B-480D-8682-AA57866CD0A4}"/>
          </ac:spMkLst>
        </pc:spChg>
        <pc:spChg chg="mod">
          <ac:chgData name="Jackson Lam" userId="32eacf31-ef64-4152-a98e-82afd854682f" providerId="ADAL" clId="{E51B58F2-BA90-44D7-BA02-F711215288B2}" dt="2021-11-03T06:36:07.234" v="2567" actId="207"/>
          <ac:spMkLst>
            <pc:docMk/>
            <pc:sldMk cId="2537286189" sldId="380"/>
            <ac:spMk id="7" creationId="{BEF543A7-280E-4E6D-8618-50820A0CAAD6}"/>
          </ac:spMkLst>
        </pc:spChg>
        <pc:spChg chg="add mod">
          <ac:chgData name="Jackson Lam" userId="32eacf31-ef64-4152-a98e-82afd854682f" providerId="ADAL" clId="{E51B58F2-BA90-44D7-BA02-F711215288B2}" dt="2021-10-26T10:57:52.155" v="1629"/>
          <ac:spMkLst>
            <pc:docMk/>
            <pc:sldMk cId="2537286189" sldId="380"/>
            <ac:spMk id="8" creationId="{076EB5C3-69F9-44EB-8160-A06E645920FC}"/>
          </ac:spMkLst>
        </pc:spChg>
        <pc:spChg chg="add mod">
          <ac:chgData name="Jackson Lam" userId="32eacf31-ef64-4152-a98e-82afd854682f" providerId="ADAL" clId="{E51B58F2-BA90-44D7-BA02-F711215288B2}" dt="2021-10-26T10:57:52.155" v="1629"/>
          <ac:spMkLst>
            <pc:docMk/>
            <pc:sldMk cId="2537286189" sldId="380"/>
            <ac:spMk id="9" creationId="{230B9447-B49B-4D8F-9B78-BF1B6EAC8470}"/>
          </ac:spMkLst>
        </pc:spChg>
      </pc:sldChg>
      <pc:sldChg chg="addSp delSp modSp mod">
        <pc:chgData name="Jackson Lam" userId="32eacf31-ef64-4152-a98e-82afd854682f" providerId="ADAL" clId="{E51B58F2-BA90-44D7-BA02-F711215288B2}" dt="2021-10-26T11:05:37.457" v="1786" actId="2085"/>
        <pc:sldMkLst>
          <pc:docMk/>
          <pc:sldMk cId="4089418868" sldId="381"/>
        </pc:sldMkLst>
        <pc:spChg chg="del">
          <ac:chgData name="Jackson Lam" userId="32eacf31-ef64-4152-a98e-82afd854682f" providerId="ADAL" clId="{E51B58F2-BA90-44D7-BA02-F711215288B2}" dt="2021-10-26T11:02:17.732" v="1709" actId="478"/>
          <ac:spMkLst>
            <pc:docMk/>
            <pc:sldMk cId="4089418868" sldId="381"/>
            <ac:spMk id="2" creationId="{4D7600D2-F67B-4015-AABE-D04B1CBB5926}"/>
          </ac:spMkLst>
        </pc:spChg>
        <pc:spChg chg="del mod">
          <ac:chgData name="Jackson Lam" userId="32eacf31-ef64-4152-a98e-82afd854682f" providerId="ADAL" clId="{E51B58F2-BA90-44D7-BA02-F711215288B2}" dt="2021-10-26T11:02:57.415" v="1725" actId="478"/>
          <ac:spMkLst>
            <pc:docMk/>
            <pc:sldMk cId="4089418868" sldId="381"/>
            <ac:spMk id="3" creationId="{989D3469-B38A-48D4-847E-149444EF4EBF}"/>
          </ac:spMkLst>
        </pc:spChg>
        <pc:spChg chg="del">
          <ac:chgData name="Jackson Lam" userId="32eacf31-ef64-4152-a98e-82afd854682f" providerId="ADAL" clId="{E51B58F2-BA90-44D7-BA02-F711215288B2}" dt="2021-10-26T10:57:59.076" v="1632" actId="478"/>
          <ac:spMkLst>
            <pc:docMk/>
            <pc:sldMk cId="4089418868" sldId="381"/>
            <ac:spMk id="5" creationId="{CD8E97A8-FD7E-49F0-A4C3-D1DDCA14F53E}"/>
          </ac:spMkLst>
        </pc:spChg>
        <pc:spChg chg="add mod">
          <ac:chgData name="Jackson Lam" userId="32eacf31-ef64-4152-a98e-82afd854682f" providerId="ADAL" clId="{E51B58F2-BA90-44D7-BA02-F711215288B2}" dt="2021-10-26T10:57:59.920" v="1633"/>
          <ac:spMkLst>
            <pc:docMk/>
            <pc:sldMk cId="4089418868" sldId="381"/>
            <ac:spMk id="6" creationId="{C42FE017-E55A-486A-9253-C726484778BF}"/>
          </ac:spMkLst>
        </pc:spChg>
        <pc:spChg chg="add mod">
          <ac:chgData name="Jackson Lam" userId="32eacf31-ef64-4152-a98e-82afd854682f" providerId="ADAL" clId="{E51B58F2-BA90-44D7-BA02-F711215288B2}" dt="2021-10-26T10:57:59.920" v="1633"/>
          <ac:spMkLst>
            <pc:docMk/>
            <pc:sldMk cId="4089418868" sldId="381"/>
            <ac:spMk id="7" creationId="{74907DB2-BB55-45D4-BF86-E269D85566C5}"/>
          </ac:spMkLst>
        </pc:spChg>
        <pc:spChg chg="add del mod">
          <ac:chgData name="Jackson Lam" userId="32eacf31-ef64-4152-a98e-82afd854682f" providerId="ADAL" clId="{E51B58F2-BA90-44D7-BA02-F711215288B2}" dt="2021-10-26T11:02:19.059" v="1710" actId="478"/>
          <ac:spMkLst>
            <pc:docMk/>
            <pc:sldMk cId="4089418868" sldId="381"/>
            <ac:spMk id="9" creationId="{1445C226-1E19-4A50-B81B-9D14122FDED8}"/>
          </ac:spMkLst>
        </pc:spChg>
        <pc:spChg chg="add mod">
          <ac:chgData name="Jackson Lam" userId="32eacf31-ef64-4152-a98e-82afd854682f" providerId="ADAL" clId="{E51B58F2-BA90-44D7-BA02-F711215288B2}" dt="2021-10-26T11:02:51.446" v="1722" actId="11"/>
          <ac:spMkLst>
            <pc:docMk/>
            <pc:sldMk cId="4089418868" sldId="381"/>
            <ac:spMk id="10" creationId="{AB78FCC6-7698-43E0-BE0B-3F10200FBF1E}"/>
          </ac:spMkLst>
        </pc:spChg>
        <pc:spChg chg="add mod">
          <ac:chgData name="Jackson Lam" userId="32eacf31-ef64-4152-a98e-82afd854682f" providerId="ADAL" clId="{E51B58F2-BA90-44D7-BA02-F711215288B2}" dt="2021-10-26T11:05:37.457" v="1786" actId="2085"/>
          <ac:spMkLst>
            <pc:docMk/>
            <pc:sldMk cId="4089418868" sldId="381"/>
            <ac:spMk id="11" creationId="{9781EFE3-A8CB-4FCE-B806-FB460497E457}"/>
          </ac:spMkLst>
        </pc:spChg>
        <pc:picChg chg="del">
          <ac:chgData name="Jackson Lam" userId="32eacf31-ef64-4152-a98e-82afd854682f" providerId="ADAL" clId="{E51B58F2-BA90-44D7-BA02-F711215288B2}" dt="2021-10-26T10:57:59.076" v="1632" actId="478"/>
          <ac:picMkLst>
            <pc:docMk/>
            <pc:sldMk cId="4089418868" sldId="381"/>
            <ac:picMk id="4" creationId="{CDEF1657-A8A5-4B74-B79C-7FA926151621}"/>
          </ac:picMkLst>
        </pc:picChg>
      </pc:sldChg>
      <pc:sldChg chg="addSp delSp modSp mod">
        <pc:chgData name="Jackson Lam" userId="32eacf31-ef64-4152-a98e-82afd854682f" providerId="ADAL" clId="{E51B58F2-BA90-44D7-BA02-F711215288B2}" dt="2021-11-03T06:36:56.267" v="2570" actId="207"/>
        <pc:sldMkLst>
          <pc:docMk/>
          <pc:sldMk cId="1297047010" sldId="382"/>
        </pc:sldMkLst>
        <pc:spChg chg="mod">
          <ac:chgData name="Jackson Lam" userId="32eacf31-ef64-4152-a98e-82afd854682f" providerId="ADAL" clId="{E51B58F2-BA90-44D7-BA02-F711215288B2}" dt="2021-11-03T06:32:37.974" v="2550" actId="1076"/>
          <ac:spMkLst>
            <pc:docMk/>
            <pc:sldMk cId="1297047010" sldId="382"/>
            <ac:spMk id="2" creationId="{4D7600D2-F67B-4015-AABE-D04B1CBB5926}"/>
          </ac:spMkLst>
        </pc:spChg>
        <pc:spChg chg="mod">
          <ac:chgData name="Jackson Lam" userId="32eacf31-ef64-4152-a98e-82afd854682f" providerId="ADAL" clId="{E51B58F2-BA90-44D7-BA02-F711215288B2}" dt="2021-11-03T06:36:56.267" v="2570" actId="207"/>
          <ac:spMkLst>
            <pc:docMk/>
            <pc:sldMk cId="1297047010" sldId="382"/>
            <ac:spMk id="3" creationId="{989D3469-B38A-48D4-847E-149444EF4EBF}"/>
          </ac:spMkLst>
        </pc:spChg>
        <pc:spChg chg="del">
          <ac:chgData name="Jackson Lam" userId="32eacf31-ef64-4152-a98e-82afd854682f" providerId="ADAL" clId="{E51B58F2-BA90-44D7-BA02-F711215288B2}" dt="2021-10-26T10:57:55.123" v="1630" actId="478"/>
          <ac:spMkLst>
            <pc:docMk/>
            <pc:sldMk cId="1297047010" sldId="382"/>
            <ac:spMk id="4" creationId="{E8C04336-1BE6-419D-A301-0E3700F2B346}"/>
          </ac:spMkLst>
        </pc:spChg>
        <pc:spChg chg="del">
          <ac:chgData name="Jackson Lam" userId="32eacf31-ef64-4152-a98e-82afd854682f" providerId="ADAL" clId="{E51B58F2-BA90-44D7-BA02-F711215288B2}" dt="2021-10-26T10:57:55.123" v="1630" actId="478"/>
          <ac:spMkLst>
            <pc:docMk/>
            <pc:sldMk cId="1297047010" sldId="382"/>
            <ac:spMk id="5" creationId="{8DCA62B5-46E1-4927-9117-410D6522EF5E}"/>
          </ac:spMkLst>
        </pc:spChg>
        <pc:spChg chg="add mod">
          <ac:chgData name="Jackson Lam" userId="32eacf31-ef64-4152-a98e-82afd854682f" providerId="ADAL" clId="{E51B58F2-BA90-44D7-BA02-F711215288B2}" dt="2021-10-26T10:57:55.998" v="1631"/>
          <ac:spMkLst>
            <pc:docMk/>
            <pc:sldMk cId="1297047010" sldId="382"/>
            <ac:spMk id="6" creationId="{09CDC314-975D-4775-A053-570CBFF1FD3F}"/>
          </ac:spMkLst>
        </pc:spChg>
        <pc:spChg chg="add mod">
          <ac:chgData name="Jackson Lam" userId="32eacf31-ef64-4152-a98e-82afd854682f" providerId="ADAL" clId="{E51B58F2-BA90-44D7-BA02-F711215288B2}" dt="2021-10-26T10:57:55.998" v="1631"/>
          <ac:spMkLst>
            <pc:docMk/>
            <pc:sldMk cId="1297047010" sldId="382"/>
            <ac:spMk id="7" creationId="{05DD097B-A1CA-4D92-9C30-A834E4F3C0D2}"/>
          </ac:spMkLst>
        </pc:spChg>
      </pc:sldChg>
      <pc:sldChg chg="modSp mod addCm delCm">
        <pc:chgData name="Jackson Lam" userId="32eacf31-ef64-4152-a98e-82afd854682f" providerId="ADAL" clId="{E51B58F2-BA90-44D7-BA02-F711215288B2}" dt="2021-11-04T02:08:18.104" v="2979" actId="1076"/>
        <pc:sldMkLst>
          <pc:docMk/>
          <pc:sldMk cId="1410100335" sldId="383"/>
        </pc:sldMkLst>
        <pc:spChg chg="mod">
          <ac:chgData name="Jackson Lam" userId="32eacf31-ef64-4152-a98e-82afd854682f" providerId="ADAL" clId="{E51B58F2-BA90-44D7-BA02-F711215288B2}" dt="2021-11-03T06:38:56.395" v="2579" actId="207"/>
          <ac:spMkLst>
            <pc:docMk/>
            <pc:sldMk cId="1410100335" sldId="383"/>
            <ac:spMk id="2" creationId="{467674FB-36BF-48FA-9002-30336868B358}"/>
          </ac:spMkLst>
        </pc:spChg>
        <pc:spChg chg="mod">
          <ac:chgData name="Jackson Lam" userId="32eacf31-ef64-4152-a98e-82afd854682f" providerId="ADAL" clId="{E51B58F2-BA90-44D7-BA02-F711215288B2}" dt="2021-10-26T11:08:09.644" v="1846" actId="207"/>
          <ac:spMkLst>
            <pc:docMk/>
            <pc:sldMk cId="1410100335" sldId="383"/>
            <ac:spMk id="3" creationId="{F98E32A4-8A12-4AC2-B4A0-D08E492A6CDD}"/>
          </ac:spMkLst>
        </pc:spChg>
        <pc:spChg chg="mod">
          <ac:chgData name="Jackson Lam" userId="32eacf31-ef64-4152-a98e-82afd854682f" providerId="ADAL" clId="{E51B58F2-BA90-44D7-BA02-F711215288B2}" dt="2021-11-04T02:08:18.104" v="2979" actId="1076"/>
          <ac:spMkLst>
            <pc:docMk/>
            <pc:sldMk cId="1410100335" sldId="383"/>
            <ac:spMk id="7" creationId="{7774CBB8-D706-4D2F-B942-B19937BF8973}"/>
          </ac:spMkLst>
        </pc:spChg>
        <pc:spChg chg="mod">
          <ac:chgData name="Jackson Lam" userId="32eacf31-ef64-4152-a98e-82afd854682f" providerId="ADAL" clId="{E51B58F2-BA90-44D7-BA02-F711215288B2}" dt="2021-11-04T02:08:18.104" v="2979" actId="1076"/>
          <ac:spMkLst>
            <pc:docMk/>
            <pc:sldMk cId="1410100335" sldId="383"/>
            <ac:spMk id="8" creationId="{EFE2B7EE-9A0F-4679-867E-98A9E752098B}"/>
          </ac:spMkLst>
        </pc:spChg>
      </pc:sldChg>
      <pc:sldChg chg="addSp delSp modSp mod">
        <pc:chgData name="Jackson Lam" userId="32eacf31-ef64-4152-a98e-82afd854682f" providerId="ADAL" clId="{E51B58F2-BA90-44D7-BA02-F711215288B2}" dt="2021-11-04T02:08:22.618" v="2982"/>
        <pc:sldMkLst>
          <pc:docMk/>
          <pc:sldMk cId="2003059510" sldId="384"/>
        </pc:sldMkLst>
        <pc:spChg chg="del">
          <ac:chgData name="Jackson Lam" userId="32eacf31-ef64-4152-a98e-82afd854682f" providerId="ADAL" clId="{E51B58F2-BA90-44D7-BA02-F711215288B2}" dt="2021-10-26T11:06:40.600" v="1805" actId="478"/>
          <ac:spMkLst>
            <pc:docMk/>
            <pc:sldMk cId="2003059510" sldId="384"/>
            <ac:spMk id="2" creationId="{4A0B386F-E70C-40BF-8B77-4438D17C543F}"/>
          </ac:spMkLst>
        </pc:spChg>
        <pc:spChg chg="mod">
          <ac:chgData name="Jackson Lam" userId="32eacf31-ef64-4152-a98e-82afd854682f" providerId="ADAL" clId="{E51B58F2-BA90-44D7-BA02-F711215288B2}" dt="2021-10-26T11:08:12.612" v="1847" actId="207"/>
          <ac:spMkLst>
            <pc:docMk/>
            <pc:sldMk cId="2003059510" sldId="384"/>
            <ac:spMk id="3" creationId="{0FA511BE-2C3C-4375-A5DD-B35C846CFEEB}"/>
          </ac:spMkLst>
        </pc:spChg>
        <pc:spChg chg="del">
          <ac:chgData name="Jackson Lam" userId="32eacf31-ef64-4152-a98e-82afd854682f" providerId="ADAL" clId="{E51B58F2-BA90-44D7-BA02-F711215288B2}" dt="2021-11-04T02:08:22.368" v="2981" actId="478"/>
          <ac:spMkLst>
            <pc:docMk/>
            <pc:sldMk cId="2003059510" sldId="384"/>
            <ac:spMk id="5" creationId="{C36AD085-F9A3-4ED3-8E5C-B3DF9E2738F6}"/>
          </ac:spMkLst>
        </pc:spChg>
        <pc:spChg chg="del">
          <ac:chgData name="Jackson Lam" userId="32eacf31-ef64-4152-a98e-82afd854682f" providerId="ADAL" clId="{E51B58F2-BA90-44D7-BA02-F711215288B2}" dt="2021-11-04T02:08:22.368" v="2981" actId="478"/>
          <ac:spMkLst>
            <pc:docMk/>
            <pc:sldMk cId="2003059510" sldId="384"/>
            <ac:spMk id="6" creationId="{C486E7BC-4D07-46E8-9E06-471FEB3B83CC}"/>
          </ac:spMkLst>
        </pc:spChg>
        <pc:spChg chg="del">
          <ac:chgData name="Jackson Lam" userId="32eacf31-ef64-4152-a98e-82afd854682f" providerId="ADAL" clId="{E51B58F2-BA90-44D7-BA02-F711215288B2}" dt="2021-11-04T02:08:22.368" v="2981" actId="478"/>
          <ac:spMkLst>
            <pc:docMk/>
            <pc:sldMk cId="2003059510" sldId="384"/>
            <ac:spMk id="7" creationId="{EABA4EC6-A7E1-4D07-B651-8DEE399D7A65}"/>
          </ac:spMkLst>
        </pc:spChg>
        <pc:spChg chg="add mod">
          <ac:chgData name="Jackson Lam" userId="32eacf31-ef64-4152-a98e-82afd854682f" providerId="ADAL" clId="{E51B58F2-BA90-44D7-BA02-F711215288B2}" dt="2021-11-04T02:08:22.618" v="2982"/>
          <ac:spMkLst>
            <pc:docMk/>
            <pc:sldMk cId="2003059510" sldId="384"/>
            <ac:spMk id="8" creationId="{EF0086CF-2D21-43DA-A420-EB53420EC133}"/>
          </ac:spMkLst>
        </pc:spChg>
        <pc:spChg chg="add mod">
          <ac:chgData name="Jackson Lam" userId="32eacf31-ef64-4152-a98e-82afd854682f" providerId="ADAL" clId="{E51B58F2-BA90-44D7-BA02-F711215288B2}" dt="2021-11-04T02:08:22.618" v="2982"/>
          <ac:spMkLst>
            <pc:docMk/>
            <pc:sldMk cId="2003059510" sldId="384"/>
            <ac:spMk id="9" creationId="{4C23DCA1-12A9-4E5D-B3DB-5EB298643FEE}"/>
          </ac:spMkLst>
        </pc:spChg>
      </pc:sldChg>
      <pc:sldChg chg="addSp delSp modSp mod">
        <pc:chgData name="Jackson Lam" userId="32eacf31-ef64-4152-a98e-82afd854682f" providerId="ADAL" clId="{E51B58F2-BA90-44D7-BA02-F711215288B2}" dt="2021-11-04T02:08:27.408" v="2984"/>
        <pc:sldMkLst>
          <pc:docMk/>
          <pc:sldMk cId="1951889524" sldId="385"/>
        </pc:sldMkLst>
        <pc:spChg chg="del">
          <ac:chgData name="Jackson Lam" userId="32eacf31-ef64-4152-a98e-82afd854682f" providerId="ADAL" clId="{E51B58F2-BA90-44D7-BA02-F711215288B2}" dt="2021-10-26T10:58:11.935" v="1635" actId="478"/>
          <ac:spMkLst>
            <pc:docMk/>
            <pc:sldMk cId="1951889524" sldId="385"/>
            <ac:spMk id="2" creationId="{3076EAD6-F53B-42D5-BE95-CBC0EDD7EC89}"/>
          </ac:spMkLst>
        </pc:spChg>
        <pc:spChg chg="mod">
          <ac:chgData name="Jackson Lam" userId="32eacf31-ef64-4152-a98e-82afd854682f" providerId="ADAL" clId="{E51B58F2-BA90-44D7-BA02-F711215288B2}" dt="2021-10-26T11:08:05.347" v="1845" actId="207"/>
          <ac:spMkLst>
            <pc:docMk/>
            <pc:sldMk cId="1951889524" sldId="385"/>
            <ac:spMk id="3" creationId="{B1D07407-2FA9-490D-9AE4-BE369855F96E}"/>
          </ac:spMkLst>
        </pc:spChg>
        <pc:spChg chg="del">
          <ac:chgData name="Jackson Lam" userId="32eacf31-ef64-4152-a98e-82afd854682f" providerId="ADAL" clId="{E51B58F2-BA90-44D7-BA02-F711215288B2}" dt="2021-11-04T02:08:27.228" v="2983" actId="478"/>
          <ac:spMkLst>
            <pc:docMk/>
            <pc:sldMk cId="1951889524" sldId="385"/>
            <ac:spMk id="6" creationId="{2AA46140-8DA8-4FCE-8F5D-DFD308382438}"/>
          </ac:spMkLst>
        </pc:spChg>
        <pc:spChg chg="del">
          <ac:chgData name="Jackson Lam" userId="32eacf31-ef64-4152-a98e-82afd854682f" providerId="ADAL" clId="{E51B58F2-BA90-44D7-BA02-F711215288B2}" dt="2021-11-04T02:08:27.228" v="2983" actId="478"/>
          <ac:spMkLst>
            <pc:docMk/>
            <pc:sldMk cId="1951889524" sldId="385"/>
            <ac:spMk id="7" creationId="{D7E1EB3C-370F-491E-A377-EB61B44B3E84}"/>
          </ac:spMkLst>
        </pc:spChg>
        <pc:spChg chg="del">
          <ac:chgData name="Jackson Lam" userId="32eacf31-ef64-4152-a98e-82afd854682f" providerId="ADAL" clId="{E51B58F2-BA90-44D7-BA02-F711215288B2}" dt="2021-11-04T02:08:27.228" v="2983" actId="478"/>
          <ac:spMkLst>
            <pc:docMk/>
            <pc:sldMk cId="1951889524" sldId="385"/>
            <ac:spMk id="8" creationId="{6EE19075-B05B-4836-BA63-6E85EE6E404E}"/>
          </ac:spMkLst>
        </pc:spChg>
        <pc:spChg chg="add mod">
          <ac:chgData name="Jackson Lam" userId="32eacf31-ef64-4152-a98e-82afd854682f" providerId="ADAL" clId="{E51B58F2-BA90-44D7-BA02-F711215288B2}" dt="2021-11-04T02:08:27.408" v="2984"/>
          <ac:spMkLst>
            <pc:docMk/>
            <pc:sldMk cId="1951889524" sldId="385"/>
            <ac:spMk id="9" creationId="{DBEDE221-52FA-4E9B-B77B-701A14AD8501}"/>
          </ac:spMkLst>
        </pc:spChg>
        <pc:spChg chg="add mod">
          <ac:chgData name="Jackson Lam" userId="32eacf31-ef64-4152-a98e-82afd854682f" providerId="ADAL" clId="{E51B58F2-BA90-44D7-BA02-F711215288B2}" dt="2021-11-04T02:08:27.408" v="2984"/>
          <ac:spMkLst>
            <pc:docMk/>
            <pc:sldMk cId="1951889524" sldId="385"/>
            <ac:spMk id="10" creationId="{5EF637CB-30AB-4AC4-AA19-4118A1EC7376}"/>
          </ac:spMkLst>
        </pc:spChg>
      </pc:sldChg>
      <pc:sldChg chg="addSp delSp modSp mod ord">
        <pc:chgData name="Jackson Lam" userId="32eacf31-ef64-4152-a98e-82afd854682f" providerId="ADAL" clId="{E51B58F2-BA90-44D7-BA02-F711215288B2}" dt="2021-11-03T04:19:40.228" v="2405" actId="1076"/>
        <pc:sldMkLst>
          <pc:docMk/>
          <pc:sldMk cId="1815927459" sldId="386"/>
        </pc:sldMkLst>
        <pc:spChg chg="mod">
          <ac:chgData name="Jackson Lam" userId="32eacf31-ef64-4152-a98e-82afd854682f" providerId="ADAL" clId="{E51B58F2-BA90-44D7-BA02-F711215288B2}" dt="2021-10-26T04:26:16.731" v="542" actId="1076"/>
          <ac:spMkLst>
            <pc:docMk/>
            <pc:sldMk cId="1815927459" sldId="386"/>
            <ac:spMk id="2" creationId="{2DCF8EA0-951E-43DD-8869-45E0B013EBFB}"/>
          </ac:spMkLst>
        </pc:spChg>
        <pc:spChg chg="mod">
          <ac:chgData name="Jackson Lam" userId="32eacf31-ef64-4152-a98e-82afd854682f" providerId="ADAL" clId="{E51B58F2-BA90-44D7-BA02-F711215288B2}" dt="2021-11-03T04:19:40.228" v="2405" actId="1076"/>
          <ac:spMkLst>
            <pc:docMk/>
            <pc:sldMk cId="1815927459" sldId="386"/>
            <ac:spMk id="3" creationId="{AEA8E64F-A302-4D39-9829-C69E9E31C04B}"/>
          </ac:spMkLst>
        </pc:spChg>
        <pc:spChg chg="add del mod">
          <ac:chgData name="Jackson Lam" userId="32eacf31-ef64-4152-a98e-82afd854682f" providerId="ADAL" clId="{E51B58F2-BA90-44D7-BA02-F711215288B2}" dt="2021-10-26T09:56:09.414" v="1162" actId="478"/>
          <ac:spMkLst>
            <pc:docMk/>
            <pc:sldMk cId="1815927459" sldId="386"/>
            <ac:spMk id="5" creationId="{A10B7DE5-5C75-44C0-B490-F1281FD7B3C5}"/>
          </ac:spMkLst>
        </pc:spChg>
        <pc:spChg chg="add mod">
          <ac:chgData name="Jackson Lam" userId="32eacf31-ef64-4152-a98e-82afd854682f" providerId="ADAL" clId="{E51B58F2-BA90-44D7-BA02-F711215288B2}" dt="2021-10-26T06:17:13.662" v="578"/>
          <ac:spMkLst>
            <pc:docMk/>
            <pc:sldMk cId="1815927459" sldId="386"/>
            <ac:spMk id="6" creationId="{B0B7B284-5B17-47B9-9D66-39EC7C1AAD88}"/>
          </ac:spMkLst>
        </pc:spChg>
        <pc:spChg chg="del mod">
          <ac:chgData name="Jackson Lam" userId="32eacf31-ef64-4152-a98e-82afd854682f" providerId="ADAL" clId="{E51B58F2-BA90-44D7-BA02-F711215288B2}" dt="2021-10-26T06:04:19.729" v="544" actId="478"/>
          <ac:spMkLst>
            <pc:docMk/>
            <pc:sldMk cId="1815927459" sldId="386"/>
            <ac:spMk id="7" creationId="{A82642C2-9FAC-49A2-9B63-2C14ABE37A8B}"/>
          </ac:spMkLst>
        </pc:spChg>
        <pc:spChg chg="add mod">
          <ac:chgData name="Jackson Lam" userId="32eacf31-ef64-4152-a98e-82afd854682f" providerId="ADAL" clId="{E51B58F2-BA90-44D7-BA02-F711215288B2}" dt="2021-10-26T06:17:31.691" v="580" actId="20577"/>
          <ac:spMkLst>
            <pc:docMk/>
            <pc:sldMk cId="1815927459" sldId="386"/>
            <ac:spMk id="8" creationId="{35305C6A-C039-413F-A362-8528B51C1B77}"/>
          </ac:spMkLst>
        </pc:spChg>
      </pc:sldChg>
      <pc:sldChg chg="addSp delSp modSp mod">
        <pc:chgData name="Jackson Lam" userId="32eacf31-ef64-4152-a98e-82afd854682f" providerId="ADAL" clId="{E51B58F2-BA90-44D7-BA02-F711215288B2}" dt="2021-11-03T03:30:56.721" v="1982" actId="113"/>
        <pc:sldMkLst>
          <pc:docMk/>
          <pc:sldMk cId="4102027917" sldId="394"/>
        </pc:sldMkLst>
        <pc:spChg chg="del">
          <ac:chgData name="Jackson Lam" userId="32eacf31-ef64-4152-a98e-82afd854682f" providerId="ADAL" clId="{E51B58F2-BA90-44D7-BA02-F711215288B2}" dt="2021-10-26T10:15:46.703" v="1173" actId="478"/>
          <ac:spMkLst>
            <pc:docMk/>
            <pc:sldMk cId="4102027917" sldId="394"/>
            <ac:spMk id="2" creationId="{2DCF8EA0-951E-43DD-8869-45E0B013EBFB}"/>
          </ac:spMkLst>
        </pc:spChg>
        <pc:spChg chg="mod ord">
          <ac:chgData name="Jackson Lam" userId="32eacf31-ef64-4152-a98e-82afd854682f" providerId="ADAL" clId="{E51B58F2-BA90-44D7-BA02-F711215288B2}" dt="2021-11-03T03:30:43.331" v="1978" actId="1076"/>
          <ac:spMkLst>
            <pc:docMk/>
            <pc:sldMk cId="4102027917" sldId="394"/>
            <ac:spMk id="3" creationId="{AEA8E64F-A302-4D39-9829-C69E9E31C04B}"/>
          </ac:spMkLst>
        </pc:spChg>
        <pc:spChg chg="add mod">
          <ac:chgData name="Jackson Lam" userId="32eacf31-ef64-4152-a98e-82afd854682f" providerId="ADAL" clId="{E51B58F2-BA90-44D7-BA02-F711215288B2}" dt="2021-10-26T06:18:24.123" v="598"/>
          <ac:spMkLst>
            <pc:docMk/>
            <pc:sldMk cId="4102027917" sldId="394"/>
            <ac:spMk id="5" creationId="{AC7F3F8C-4325-420A-BF59-6EBF587DC4AD}"/>
          </ac:spMkLst>
        </pc:spChg>
        <pc:spChg chg="add mod">
          <ac:chgData name="Jackson Lam" userId="32eacf31-ef64-4152-a98e-82afd854682f" providerId="ADAL" clId="{E51B58F2-BA90-44D7-BA02-F711215288B2}" dt="2021-10-26T06:18:24.123" v="598"/>
          <ac:spMkLst>
            <pc:docMk/>
            <pc:sldMk cId="4102027917" sldId="394"/>
            <ac:spMk id="6" creationId="{8E8AB258-50BF-4BB1-9DCC-C5D7B5EB3833}"/>
          </ac:spMkLst>
        </pc:spChg>
        <pc:spChg chg="del">
          <ac:chgData name="Jackson Lam" userId="32eacf31-ef64-4152-a98e-82afd854682f" providerId="ADAL" clId="{E51B58F2-BA90-44D7-BA02-F711215288B2}" dt="2021-10-26T06:18:31.039" v="599" actId="478"/>
          <ac:spMkLst>
            <pc:docMk/>
            <pc:sldMk cId="4102027917" sldId="394"/>
            <ac:spMk id="7" creationId="{B99120B0-3334-4168-8491-143921E0CE5D}"/>
          </ac:spMkLst>
        </pc:spChg>
        <pc:spChg chg="add mod">
          <ac:chgData name="Jackson Lam" userId="32eacf31-ef64-4152-a98e-82afd854682f" providerId="ADAL" clId="{E51B58F2-BA90-44D7-BA02-F711215288B2}" dt="2021-11-03T03:30:56.721" v="1982" actId="113"/>
          <ac:spMkLst>
            <pc:docMk/>
            <pc:sldMk cId="4102027917" sldId="394"/>
            <ac:spMk id="7" creationId="{F83E61CE-959E-4AC0-9803-387120F35CFB}"/>
          </ac:spMkLst>
        </pc:spChg>
        <pc:spChg chg="add del mod">
          <ac:chgData name="Jackson Lam" userId="32eacf31-ef64-4152-a98e-82afd854682f" providerId="ADAL" clId="{E51B58F2-BA90-44D7-BA02-F711215288B2}" dt="2021-10-26T10:15:50.218" v="1174" actId="478"/>
          <ac:spMkLst>
            <pc:docMk/>
            <pc:sldMk cId="4102027917" sldId="394"/>
            <ac:spMk id="9" creationId="{44E4A071-827F-441E-83BC-3345C3B3AD0E}"/>
          </ac:spMkLst>
        </pc:spChg>
        <pc:picChg chg="add mod">
          <ac:chgData name="Jackson Lam" userId="32eacf31-ef64-4152-a98e-82afd854682f" providerId="ADAL" clId="{E51B58F2-BA90-44D7-BA02-F711215288B2}" dt="2021-10-26T10:17:00.060" v="1200" actId="14100"/>
          <ac:picMkLst>
            <pc:docMk/>
            <pc:sldMk cId="4102027917" sldId="394"/>
            <ac:picMk id="8" creationId="{1AB670FE-5DEE-4AEC-BE3B-B5988AA369AF}"/>
          </ac:picMkLst>
        </pc:picChg>
      </pc:sldChg>
      <pc:sldChg chg="addSp delSp modSp mod ord modAnim">
        <pc:chgData name="Jackson Lam" userId="32eacf31-ef64-4152-a98e-82afd854682f" providerId="ADAL" clId="{E51B58F2-BA90-44D7-BA02-F711215288B2}" dt="2021-10-26T06:25:09.132" v="728" actId="1076"/>
        <pc:sldMkLst>
          <pc:docMk/>
          <pc:sldMk cId="3890066904" sldId="395"/>
        </pc:sldMkLst>
        <pc:spChg chg="del mod">
          <ac:chgData name="Jackson Lam" userId="32eacf31-ef64-4152-a98e-82afd854682f" providerId="ADAL" clId="{E51B58F2-BA90-44D7-BA02-F711215288B2}" dt="2021-10-26T06:24:42.386" v="713" actId="478"/>
          <ac:spMkLst>
            <pc:docMk/>
            <pc:sldMk cId="3890066904" sldId="395"/>
            <ac:spMk id="2" creationId="{F3FF15F6-6C3C-4F70-B4DD-4B6FB1AAC924}"/>
          </ac:spMkLst>
        </pc:spChg>
        <pc:spChg chg="mod">
          <ac:chgData name="Jackson Lam" userId="32eacf31-ef64-4152-a98e-82afd854682f" providerId="ADAL" clId="{E51B58F2-BA90-44D7-BA02-F711215288B2}" dt="2021-10-26T06:25:09.132" v="728" actId="1076"/>
          <ac:spMkLst>
            <pc:docMk/>
            <pc:sldMk cId="3890066904" sldId="395"/>
            <ac:spMk id="3" creationId="{963E3CA2-2D3D-4A26-A57D-CFF8CD350E2C}"/>
          </ac:spMkLst>
        </pc:spChg>
        <pc:spChg chg="add mod">
          <ac:chgData name="Jackson Lam" userId="32eacf31-ef64-4152-a98e-82afd854682f" providerId="ADAL" clId="{E51B58F2-BA90-44D7-BA02-F711215288B2}" dt="2021-10-26T06:20:54.550" v="623"/>
          <ac:spMkLst>
            <pc:docMk/>
            <pc:sldMk cId="3890066904" sldId="395"/>
            <ac:spMk id="11" creationId="{4BB1F1A7-55F4-4967-8594-FFD1E9F55F60}"/>
          </ac:spMkLst>
        </pc:spChg>
        <pc:spChg chg="add mod">
          <ac:chgData name="Jackson Lam" userId="32eacf31-ef64-4152-a98e-82afd854682f" providerId="ADAL" clId="{E51B58F2-BA90-44D7-BA02-F711215288B2}" dt="2021-10-26T06:20:54.550" v="623"/>
          <ac:spMkLst>
            <pc:docMk/>
            <pc:sldMk cId="3890066904" sldId="395"/>
            <ac:spMk id="14" creationId="{03D03739-4105-42F1-8CBB-DAEB1F5A79D5}"/>
          </ac:spMkLst>
        </pc:spChg>
        <pc:spChg chg="add mod">
          <ac:chgData name="Jackson Lam" userId="32eacf31-ef64-4152-a98e-82afd854682f" providerId="ADAL" clId="{E51B58F2-BA90-44D7-BA02-F711215288B2}" dt="2021-10-26T06:20:54.550" v="623"/>
          <ac:spMkLst>
            <pc:docMk/>
            <pc:sldMk cId="3890066904" sldId="395"/>
            <ac:spMk id="15" creationId="{62A9B912-0E13-4BC6-BB37-094371F489E2}"/>
          </ac:spMkLst>
        </pc:spChg>
      </pc:sldChg>
      <pc:sldChg chg="addSp delSp modSp mod">
        <pc:chgData name="Jackson Lam" userId="32eacf31-ef64-4152-a98e-82afd854682f" providerId="ADAL" clId="{E51B58F2-BA90-44D7-BA02-F711215288B2}" dt="2021-11-03T04:31:37.943" v="2429" actId="123"/>
        <pc:sldMkLst>
          <pc:docMk/>
          <pc:sldMk cId="3035692791" sldId="399"/>
        </pc:sldMkLst>
        <pc:spChg chg="mod">
          <ac:chgData name="Jackson Lam" userId="32eacf31-ef64-4152-a98e-82afd854682f" providerId="ADAL" clId="{E51B58F2-BA90-44D7-BA02-F711215288B2}" dt="2021-11-03T04:31:37.943" v="2429" actId="123"/>
          <ac:spMkLst>
            <pc:docMk/>
            <pc:sldMk cId="3035692791" sldId="399"/>
            <ac:spMk id="3" creationId="{EB69B895-1199-499E-804A-ACE9D13F4EA2}"/>
          </ac:spMkLst>
        </pc:spChg>
        <pc:spChg chg="del">
          <ac:chgData name="Jackson Lam" userId="32eacf31-ef64-4152-a98e-82afd854682f" providerId="ADAL" clId="{E51B58F2-BA90-44D7-BA02-F711215288B2}" dt="2021-10-26T10:25:00.470" v="1279" actId="478"/>
          <ac:spMkLst>
            <pc:docMk/>
            <pc:sldMk cId="3035692791" sldId="399"/>
            <ac:spMk id="10" creationId="{F611035C-4228-4F15-A3FC-C6A653D705B6}"/>
          </ac:spMkLst>
        </pc:spChg>
        <pc:spChg chg="del">
          <ac:chgData name="Jackson Lam" userId="32eacf31-ef64-4152-a98e-82afd854682f" providerId="ADAL" clId="{E51B58F2-BA90-44D7-BA02-F711215288B2}" dt="2021-10-26T10:18:24.178" v="1224" actId="478"/>
          <ac:spMkLst>
            <pc:docMk/>
            <pc:sldMk cId="3035692791" sldId="399"/>
            <ac:spMk id="11" creationId="{1994E34B-8071-4F73-AA8A-23A8733DFA7B}"/>
          </ac:spMkLst>
        </pc:spChg>
        <pc:spChg chg="del">
          <ac:chgData name="Jackson Lam" userId="32eacf31-ef64-4152-a98e-82afd854682f" providerId="ADAL" clId="{E51B58F2-BA90-44D7-BA02-F711215288B2}" dt="2021-10-26T10:25:08.126" v="1280" actId="478"/>
          <ac:spMkLst>
            <pc:docMk/>
            <pc:sldMk cId="3035692791" sldId="399"/>
            <ac:spMk id="12" creationId="{DFBC146C-BA7D-4542-B5B3-E1828746CA79}"/>
          </ac:spMkLst>
        </pc:spChg>
        <pc:spChg chg="add mod">
          <ac:chgData name="Jackson Lam" userId="32eacf31-ef64-4152-a98e-82afd854682f" providerId="ADAL" clId="{E51B58F2-BA90-44D7-BA02-F711215288B2}" dt="2021-10-26T10:18:24.381" v="1225"/>
          <ac:spMkLst>
            <pc:docMk/>
            <pc:sldMk cId="3035692791" sldId="399"/>
            <ac:spMk id="13" creationId="{864B4330-FD99-4B94-8FBD-2EDE4538EAF5}"/>
          </ac:spMkLst>
        </pc:spChg>
        <pc:spChg chg="add mod">
          <ac:chgData name="Jackson Lam" userId="32eacf31-ef64-4152-a98e-82afd854682f" providerId="ADAL" clId="{E51B58F2-BA90-44D7-BA02-F711215288B2}" dt="2021-10-26T10:18:24.381" v="1225"/>
          <ac:spMkLst>
            <pc:docMk/>
            <pc:sldMk cId="3035692791" sldId="399"/>
            <ac:spMk id="14" creationId="{81A2D566-D06C-4A1B-BB5F-A71418FE53B1}"/>
          </ac:spMkLst>
        </pc:spChg>
        <pc:spChg chg="del">
          <ac:chgData name="Jackson Lam" userId="32eacf31-ef64-4152-a98e-82afd854682f" providerId="ADAL" clId="{E51B58F2-BA90-44D7-BA02-F711215288B2}" dt="2021-10-26T10:25:00.470" v="1279" actId="478"/>
          <ac:spMkLst>
            <pc:docMk/>
            <pc:sldMk cId="3035692791" sldId="399"/>
            <ac:spMk id="15" creationId="{CCD6B8E8-BB1D-4BB2-8472-44E7F4752F38}"/>
          </ac:spMkLst>
        </pc:spChg>
        <pc:spChg chg="del">
          <ac:chgData name="Jackson Lam" userId="32eacf31-ef64-4152-a98e-82afd854682f" providerId="ADAL" clId="{E51B58F2-BA90-44D7-BA02-F711215288B2}" dt="2021-10-26T10:25:00.470" v="1279" actId="478"/>
          <ac:spMkLst>
            <pc:docMk/>
            <pc:sldMk cId="3035692791" sldId="399"/>
            <ac:spMk id="16" creationId="{D6AD7567-74D8-49A4-9713-D199A20FBFC9}"/>
          </ac:spMkLst>
        </pc:spChg>
        <pc:spChg chg="add mod">
          <ac:chgData name="Jackson Lam" userId="32eacf31-ef64-4152-a98e-82afd854682f" providerId="ADAL" clId="{E51B58F2-BA90-44D7-BA02-F711215288B2}" dt="2021-10-26T10:35:28.338" v="1381" actId="1076"/>
          <ac:spMkLst>
            <pc:docMk/>
            <pc:sldMk cId="3035692791" sldId="399"/>
            <ac:spMk id="17" creationId="{0C826A2E-32DB-42CB-9B95-29B85A85B7E6}"/>
          </ac:spMkLst>
        </pc:spChg>
        <pc:cxnChg chg="del">
          <ac:chgData name="Jackson Lam" userId="32eacf31-ef64-4152-a98e-82afd854682f" providerId="ADAL" clId="{E51B58F2-BA90-44D7-BA02-F711215288B2}" dt="2021-10-26T10:25:00.470" v="1279" actId="478"/>
          <ac:cxnSpMkLst>
            <pc:docMk/>
            <pc:sldMk cId="3035692791" sldId="399"/>
            <ac:cxnSpMk id="18" creationId="{9A8D9F0A-39AC-4568-9118-D37009D12C83}"/>
          </ac:cxnSpMkLst>
        </pc:cxnChg>
      </pc:sldChg>
      <pc:sldChg chg="modSp del mod">
        <pc:chgData name="Jackson Lam" userId="32eacf31-ef64-4152-a98e-82afd854682f" providerId="ADAL" clId="{E51B58F2-BA90-44D7-BA02-F711215288B2}" dt="2021-10-26T10:40:04.145" v="1434" actId="47"/>
        <pc:sldMkLst>
          <pc:docMk/>
          <pc:sldMk cId="3947481135" sldId="400"/>
        </pc:sldMkLst>
        <pc:spChg chg="mod">
          <ac:chgData name="Jackson Lam" userId="32eacf31-ef64-4152-a98e-82afd854682f" providerId="ADAL" clId="{E51B58F2-BA90-44D7-BA02-F711215288B2}" dt="2021-10-26T10:37:24.279" v="1413" actId="21"/>
          <ac:spMkLst>
            <pc:docMk/>
            <pc:sldMk cId="3947481135" sldId="400"/>
            <ac:spMk id="3" creationId="{EB69B895-1199-499E-804A-ACE9D13F4EA2}"/>
          </ac:spMkLst>
        </pc:spChg>
      </pc:sldChg>
      <pc:sldChg chg="addSp delSp modSp mod">
        <pc:chgData name="Jackson Lam" userId="32eacf31-ef64-4152-a98e-82afd854682f" providerId="ADAL" clId="{E51B58F2-BA90-44D7-BA02-F711215288B2}" dt="2021-11-03T04:32:37.056" v="2449" actId="207"/>
        <pc:sldMkLst>
          <pc:docMk/>
          <pc:sldMk cId="3662719224" sldId="401"/>
        </pc:sldMkLst>
        <pc:spChg chg="mod">
          <ac:chgData name="Jackson Lam" userId="32eacf31-ef64-4152-a98e-82afd854682f" providerId="ADAL" clId="{E51B58F2-BA90-44D7-BA02-F711215288B2}" dt="2021-11-03T04:30:18.466" v="2428" actId="2085"/>
          <ac:spMkLst>
            <pc:docMk/>
            <pc:sldMk cId="3662719224" sldId="401"/>
            <ac:spMk id="3" creationId="{EB69B895-1199-499E-804A-ACE9D13F4EA2}"/>
          </ac:spMkLst>
        </pc:spChg>
        <pc:spChg chg="del">
          <ac:chgData name="Jackson Lam" userId="32eacf31-ef64-4152-a98e-82afd854682f" providerId="ADAL" clId="{E51B58F2-BA90-44D7-BA02-F711215288B2}" dt="2021-10-26T10:36:02.711" v="1391" actId="478"/>
          <ac:spMkLst>
            <pc:docMk/>
            <pc:sldMk cId="3662719224" sldId="401"/>
            <ac:spMk id="10" creationId="{F611035C-4228-4F15-A3FC-C6A653D705B6}"/>
          </ac:spMkLst>
        </pc:spChg>
        <pc:spChg chg="del">
          <ac:chgData name="Jackson Lam" userId="32eacf31-ef64-4152-a98e-82afd854682f" providerId="ADAL" clId="{E51B58F2-BA90-44D7-BA02-F711215288B2}" dt="2021-10-26T10:18:42.068" v="1230" actId="478"/>
          <ac:spMkLst>
            <pc:docMk/>
            <pc:sldMk cId="3662719224" sldId="401"/>
            <ac:spMk id="11" creationId="{1994E34B-8071-4F73-AA8A-23A8733DFA7B}"/>
          </ac:spMkLst>
        </pc:spChg>
        <pc:spChg chg="del">
          <ac:chgData name="Jackson Lam" userId="32eacf31-ef64-4152-a98e-82afd854682f" providerId="ADAL" clId="{E51B58F2-BA90-44D7-BA02-F711215288B2}" dt="2021-10-26T10:35:58.337" v="1388" actId="478"/>
          <ac:spMkLst>
            <pc:docMk/>
            <pc:sldMk cId="3662719224" sldId="401"/>
            <ac:spMk id="12" creationId="{DFBC146C-BA7D-4542-B5B3-E1828746CA79}"/>
          </ac:spMkLst>
        </pc:spChg>
        <pc:spChg chg="add mod">
          <ac:chgData name="Jackson Lam" userId="32eacf31-ef64-4152-a98e-82afd854682f" providerId="ADAL" clId="{E51B58F2-BA90-44D7-BA02-F711215288B2}" dt="2021-10-26T10:18:42.256" v="1231"/>
          <ac:spMkLst>
            <pc:docMk/>
            <pc:sldMk cId="3662719224" sldId="401"/>
            <ac:spMk id="13" creationId="{409FA251-1510-4CAE-95C5-74CD05336258}"/>
          </ac:spMkLst>
        </pc:spChg>
        <pc:spChg chg="add mod">
          <ac:chgData name="Jackson Lam" userId="32eacf31-ef64-4152-a98e-82afd854682f" providerId="ADAL" clId="{E51B58F2-BA90-44D7-BA02-F711215288B2}" dt="2021-10-26T10:57:38.327" v="1625" actId="20577"/>
          <ac:spMkLst>
            <pc:docMk/>
            <pc:sldMk cId="3662719224" sldId="401"/>
            <ac:spMk id="14" creationId="{B84CAB25-B306-43E7-9116-275F79A26655}"/>
          </ac:spMkLst>
        </pc:spChg>
        <pc:spChg chg="del">
          <ac:chgData name="Jackson Lam" userId="32eacf31-ef64-4152-a98e-82afd854682f" providerId="ADAL" clId="{E51B58F2-BA90-44D7-BA02-F711215288B2}" dt="2021-10-26T10:36:02.711" v="1391" actId="478"/>
          <ac:spMkLst>
            <pc:docMk/>
            <pc:sldMk cId="3662719224" sldId="401"/>
            <ac:spMk id="15" creationId="{CCD6B8E8-BB1D-4BB2-8472-44E7F4752F38}"/>
          </ac:spMkLst>
        </pc:spChg>
        <pc:spChg chg="del">
          <ac:chgData name="Jackson Lam" userId="32eacf31-ef64-4152-a98e-82afd854682f" providerId="ADAL" clId="{E51B58F2-BA90-44D7-BA02-F711215288B2}" dt="2021-10-26T10:36:02.711" v="1391" actId="478"/>
          <ac:spMkLst>
            <pc:docMk/>
            <pc:sldMk cId="3662719224" sldId="401"/>
            <ac:spMk id="16" creationId="{D6AD7567-74D8-49A4-9713-D199A20FBFC9}"/>
          </ac:spMkLst>
        </pc:spChg>
        <pc:spChg chg="add mod">
          <ac:chgData name="Jackson Lam" userId="32eacf31-ef64-4152-a98e-82afd854682f" providerId="ADAL" clId="{E51B58F2-BA90-44D7-BA02-F711215288B2}" dt="2021-10-26T10:38:13.558" v="1423" actId="20577"/>
          <ac:spMkLst>
            <pc:docMk/>
            <pc:sldMk cId="3662719224" sldId="401"/>
            <ac:spMk id="17" creationId="{3098AB0B-8233-4036-9772-F892A832B738}"/>
          </ac:spMkLst>
        </pc:spChg>
        <pc:spChg chg="add mod">
          <ac:chgData name="Jackson Lam" userId="32eacf31-ef64-4152-a98e-82afd854682f" providerId="ADAL" clId="{E51B58F2-BA90-44D7-BA02-F711215288B2}" dt="2021-11-03T04:32:37.056" v="2449" actId="207"/>
          <ac:spMkLst>
            <pc:docMk/>
            <pc:sldMk cId="3662719224" sldId="401"/>
            <ac:spMk id="19" creationId="{B1AC6970-9D39-4E60-B9C2-4E355133374D}"/>
          </ac:spMkLst>
        </pc:spChg>
        <pc:cxnChg chg="del">
          <ac:chgData name="Jackson Lam" userId="32eacf31-ef64-4152-a98e-82afd854682f" providerId="ADAL" clId="{E51B58F2-BA90-44D7-BA02-F711215288B2}" dt="2021-10-26T10:36:02.711" v="1391" actId="478"/>
          <ac:cxnSpMkLst>
            <pc:docMk/>
            <pc:sldMk cId="3662719224" sldId="401"/>
            <ac:cxnSpMk id="18" creationId="{9A8D9F0A-39AC-4568-9118-D37009D12C83}"/>
          </ac:cxnSpMkLst>
        </pc:cxnChg>
      </pc:sldChg>
      <pc:sldChg chg="addSp delSp modSp mod">
        <pc:chgData name="Jackson Lam" userId="32eacf31-ef64-4152-a98e-82afd854682f" providerId="ADAL" clId="{E51B58F2-BA90-44D7-BA02-F711215288B2}" dt="2021-11-03T04:32:28.860" v="2447" actId="1076"/>
        <pc:sldMkLst>
          <pc:docMk/>
          <pc:sldMk cId="2203694839" sldId="404"/>
        </pc:sldMkLst>
        <pc:spChg chg="mod">
          <ac:chgData name="Jackson Lam" userId="32eacf31-ef64-4152-a98e-82afd854682f" providerId="ADAL" clId="{E51B58F2-BA90-44D7-BA02-F711215288B2}" dt="2021-11-03T04:31:48.134" v="2436" actId="123"/>
          <ac:spMkLst>
            <pc:docMk/>
            <pc:sldMk cId="2203694839" sldId="404"/>
            <ac:spMk id="3" creationId="{EB69B895-1199-499E-804A-ACE9D13F4EA2}"/>
          </ac:spMkLst>
        </pc:spChg>
        <pc:spChg chg="mod">
          <ac:chgData name="Jackson Lam" userId="32eacf31-ef64-4152-a98e-82afd854682f" providerId="ADAL" clId="{E51B58F2-BA90-44D7-BA02-F711215288B2}" dt="2021-11-03T04:32:09.158" v="2444" actId="14100"/>
          <ac:spMkLst>
            <pc:docMk/>
            <pc:sldMk cId="2203694839" sldId="404"/>
            <ac:spMk id="4" creationId="{464BF7B4-C485-4D90-A175-7E480ACE3CF2}"/>
          </ac:spMkLst>
        </pc:spChg>
        <pc:spChg chg="mod">
          <ac:chgData name="Jackson Lam" userId="32eacf31-ef64-4152-a98e-82afd854682f" providerId="ADAL" clId="{E51B58F2-BA90-44D7-BA02-F711215288B2}" dt="2021-11-03T04:32:06.580" v="2443" actId="14100"/>
          <ac:spMkLst>
            <pc:docMk/>
            <pc:sldMk cId="2203694839" sldId="404"/>
            <ac:spMk id="9" creationId="{22DFC479-ECC1-463F-96FD-A708608E9A47}"/>
          </ac:spMkLst>
        </pc:spChg>
        <pc:spChg chg="del">
          <ac:chgData name="Jackson Lam" userId="32eacf31-ef64-4152-a98e-82afd854682f" providerId="ADAL" clId="{E51B58F2-BA90-44D7-BA02-F711215288B2}" dt="2021-10-26T10:18:37.169" v="1228" actId="478"/>
          <ac:spMkLst>
            <pc:docMk/>
            <pc:sldMk cId="2203694839" sldId="404"/>
            <ac:spMk id="11" creationId="{1994E34B-8071-4F73-AA8A-23A8733DFA7B}"/>
          </ac:spMkLst>
        </pc:spChg>
        <pc:spChg chg="del">
          <ac:chgData name="Jackson Lam" userId="32eacf31-ef64-4152-a98e-82afd854682f" providerId="ADAL" clId="{E51B58F2-BA90-44D7-BA02-F711215288B2}" dt="2021-10-26T10:33:33.009" v="1342" actId="478"/>
          <ac:spMkLst>
            <pc:docMk/>
            <pc:sldMk cId="2203694839" sldId="404"/>
            <ac:spMk id="12" creationId="{DFBC146C-BA7D-4542-B5B3-E1828746CA79}"/>
          </ac:spMkLst>
        </pc:spChg>
        <pc:spChg chg="add mod">
          <ac:chgData name="Jackson Lam" userId="32eacf31-ef64-4152-a98e-82afd854682f" providerId="ADAL" clId="{E51B58F2-BA90-44D7-BA02-F711215288B2}" dt="2021-10-26T10:18:37.388" v="1229"/>
          <ac:spMkLst>
            <pc:docMk/>
            <pc:sldMk cId="2203694839" sldId="404"/>
            <ac:spMk id="13" creationId="{57FAF5E0-DFAC-4DF4-978A-4F4B8A40A19D}"/>
          </ac:spMkLst>
        </pc:spChg>
        <pc:spChg chg="add mod">
          <ac:chgData name="Jackson Lam" userId="32eacf31-ef64-4152-a98e-82afd854682f" providerId="ADAL" clId="{E51B58F2-BA90-44D7-BA02-F711215288B2}" dt="2021-10-26T10:18:37.388" v="1229"/>
          <ac:spMkLst>
            <pc:docMk/>
            <pc:sldMk cId="2203694839" sldId="404"/>
            <ac:spMk id="14" creationId="{6AC9A6D0-4EE3-431E-B403-82FE00808354}"/>
          </ac:spMkLst>
        </pc:spChg>
        <pc:spChg chg="add mod">
          <ac:chgData name="Jackson Lam" userId="32eacf31-ef64-4152-a98e-82afd854682f" providerId="ADAL" clId="{E51B58F2-BA90-44D7-BA02-F711215288B2}" dt="2021-10-26T10:33:35.024" v="1343" actId="1076"/>
          <ac:spMkLst>
            <pc:docMk/>
            <pc:sldMk cId="2203694839" sldId="404"/>
            <ac:spMk id="17" creationId="{402BC5AB-0043-4EE8-A779-03BFA6EFEDCF}"/>
          </ac:spMkLst>
        </pc:spChg>
        <pc:spChg chg="add mod">
          <ac:chgData name="Jackson Lam" userId="32eacf31-ef64-4152-a98e-82afd854682f" providerId="ADAL" clId="{E51B58F2-BA90-44D7-BA02-F711215288B2}" dt="2021-11-03T04:32:28.860" v="2447" actId="1076"/>
          <ac:spMkLst>
            <pc:docMk/>
            <pc:sldMk cId="2203694839" sldId="404"/>
            <ac:spMk id="19" creationId="{1E4F4D0B-DCE6-46D4-9F3D-7995B73ACF61}"/>
          </ac:spMkLst>
        </pc:spChg>
      </pc:sldChg>
      <pc:sldChg chg="addSp delSp modSp del mod">
        <pc:chgData name="Jackson Lam" userId="32eacf31-ef64-4152-a98e-82afd854682f" providerId="ADAL" clId="{E51B58F2-BA90-44D7-BA02-F711215288B2}" dt="2021-10-26T10:33:43.743" v="1345" actId="47"/>
        <pc:sldMkLst>
          <pc:docMk/>
          <pc:sldMk cId="218102561" sldId="405"/>
        </pc:sldMkLst>
        <pc:spChg chg="mod">
          <ac:chgData name="Jackson Lam" userId="32eacf31-ef64-4152-a98e-82afd854682f" providerId="ADAL" clId="{E51B58F2-BA90-44D7-BA02-F711215288B2}" dt="2021-10-26T10:26:17.848" v="1310" actId="207"/>
          <ac:spMkLst>
            <pc:docMk/>
            <pc:sldMk cId="218102561" sldId="405"/>
            <ac:spMk id="3" creationId="{EB69B895-1199-499E-804A-ACE9D13F4EA2}"/>
          </ac:spMkLst>
        </pc:spChg>
        <pc:spChg chg="del">
          <ac:chgData name="Jackson Lam" userId="32eacf31-ef64-4152-a98e-82afd854682f" providerId="ADAL" clId="{E51B58F2-BA90-44D7-BA02-F711215288B2}" dt="2021-10-26T10:25:52.181" v="1299" actId="478"/>
          <ac:spMkLst>
            <pc:docMk/>
            <pc:sldMk cId="218102561" sldId="405"/>
            <ac:spMk id="10" creationId="{F611035C-4228-4F15-A3FC-C6A653D705B6}"/>
          </ac:spMkLst>
        </pc:spChg>
        <pc:spChg chg="del">
          <ac:chgData name="Jackson Lam" userId="32eacf31-ef64-4152-a98e-82afd854682f" providerId="ADAL" clId="{E51B58F2-BA90-44D7-BA02-F711215288B2}" dt="2021-10-26T10:18:28.209" v="1226" actId="478"/>
          <ac:spMkLst>
            <pc:docMk/>
            <pc:sldMk cId="218102561" sldId="405"/>
            <ac:spMk id="11" creationId="{1994E34B-8071-4F73-AA8A-23A8733DFA7B}"/>
          </ac:spMkLst>
        </pc:spChg>
        <pc:spChg chg="del">
          <ac:chgData name="Jackson Lam" userId="32eacf31-ef64-4152-a98e-82afd854682f" providerId="ADAL" clId="{E51B58F2-BA90-44D7-BA02-F711215288B2}" dt="2021-10-26T10:25:52.181" v="1299" actId="478"/>
          <ac:spMkLst>
            <pc:docMk/>
            <pc:sldMk cId="218102561" sldId="405"/>
            <ac:spMk id="12" creationId="{DFBC146C-BA7D-4542-B5B3-E1828746CA79}"/>
          </ac:spMkLst>
        </pc:spChg>
        <pc:spChg chg="add mod">
          <ac:chgData name="Jackson Lam" userId="32eacf31-ef64-4152-a98e-82afd854682f" providerId="ADAL" clId="{E51B58F2-BA90-44D7-BA02-F711215288B2}" dt="2021-10-26T10:18:28.474" v="1227"/>
          <ac:spMkLst>
            <pc:docMk/>
            <pc:sldMk cId="218102561" sldId="405"/>
            <ac:spMk id="13" creationId="{CC254388-B7DC-491C-BF45-1B64F12C2361}"/>
          </ac:spMkLst>
        </pc:spChg>
        <pc:spChg chg="add mod">
          <ac:chgData name="Jackson Lam" userId="32eacf31-ef64-4152-a98e-82afd854682f" providerId="ADAL" clId="{E51B58F2-BA90-44D7-BA02-F711215288B2}" dt="2021-10-26T10:18:28.474" v="1227"/>
          <ac:spMkLst>
            <pc:docMk/>
            <pc:sldMk cId="218102561" sldId="405"/>
            <ac:spMk id="14" creationId="{80C9B41F-0532-4DC8-9EC7-5E0B6D7BD31E}"/>
          </ac:spMkLst>
        </pc:spChg>
        <pc:spChg chg="del">
          <ac:chgData name="Jackson Lam" userId="32eacf31-ef64-4152-a98e-82afd854682f" providerId="ADAL" clId="{E51B58F2-BA90-44D7-BA02-F711215288B2}" dt="2021-10-26T10:25:52.181" v="1299" actId="478"/>
          <ac:spMkLst>
            <pc:docMk/>
            <pc:sldMk cId="218102561" sldId="405"/>
            <ac:spMk id="15" creationId="{CCD6B8E8-BB1D-4BB2-8472-44E7F4752F38}"/>
          </ac:spMkLst>
        </pc:spChg>
        <pc:spChg chg="del">
          <ac:chgData name="Jackson Lam" userId="32eacf31-ef64-4152-a98e-82afd854682f" providerId="ADAL" clId="{E51B58F2-BA90-44D7-BA02-F711215288B2}" dt="2021-10-26T10:25:52.181" v="1299" actId="478"/>
          <ac:spMkLst>
            <pc:docMk/>
            <pc:sldMk cId="218102561" sldId="405"/>
            <ac:spMk id="16" creationId="{D6AD7567-74D8-49A4-9713-D199A20FBFC9}"/>
          </ac:spMkLst>
        </pc:spChg>
        <pc:spChg chg="add mod">
          <ac:chgData name="Jackson Lam" userId="32eacf31-ef64-4152-a98e-82afd854682f" providerId="ADAL" clId="{E51B58F2-BA90-44D7-BA02-F711215288B2}" dt="2021-10-26T10:26:13.739" v="1308" actId="1076"/>
          <ac:spMkLst>
            <pc:docMk/>
            <pc:sldMk cId="218102561" sldId="405"/>
            <ac:spMk id="17" creationId="{0904C9DD-1DA7-40BF-85E1-B5B76725E16A}"/>
          </ac:spMkLst>
        </pc:spChg>
        <pc:cxnChg chg="del">
          <ac:chgData name="Jackson Lam" userId="32eacf31-ef64-4152-a98e-82afd854682f" providerId="ADAL" clId="{E51B58F2-BA90-44D7-BA02-F711215288B2}" dt="2021-10-26T10:25:52.181" v="1299" actId="478"/>
          <ac:cxnSpMkLst>
            <pc:docMk/>
            <pc:sldMk cId="218102561" sldId="405"/>
            <ac:cxnSpMk id="18" creationId="{9A8D9F0A-39AC-4568-9118-D37009D12C83}"/>
          </ac:cxnSpMkLst>
        </pc:cxnChg>
      </pc:sldChg>
      <pc:sldChg chg="addSp delSp modSp mod">
        <pc:chgData name="Jackson Lam" userId="32eacf31-ef64-4152-a98e-82afd854682f" providerId="ADAL" clId="{E51B58F2-BA90-44D7-BA02-F711215288B2}" dt="2021-11-03T04:33:04.066" v="2454" actId="1076"/>
        <pc:sldMkLst>
          <pc:docMk/>
          <pc:sldMk cId="3012866369" sldId="406"/>
        </pc:sldMkLst>
        <pc:spChg chg="mod">
          <ac:chgData name="Jackson Lam" userId="32eacf31-ef64-4152-a98e-82afd854682f" providerId="ADAL" clId="{E51B58F2-BA90-44D7-BA02-F711215288B2}" dt="2021-11-03T04:33:04.066" v="2454" actId="1076"/>
          <ac:spMkLst>
            <pc:docMk/>
            <pc:sldMk cId="3012866369" sldId="406"/>
            <ac:spMk id="4" creationId="{464BF7B4-C485-4D90-A175-7E480ACE3CF2}"/>
          </ac:spMkLst>
        </pc:spChg>
        <pc:spChg chg="mod">
          <ac:chgData name="Jackson Lam" userId="32eacf31-ef64-4152-a98e-82afd854682f" providerId="ADAL" clId="{E51B58F2-BA90-44D7-BA02-F711215288B2}" dt="2021-11-03T04:33:04.066" v="2454" actId="1076"/>
          <ac:spMkLst>
            <pc:docMk/>
            <pc:sldMk cId="3012866369" sldId="406"/>
            <ac:spMk id="9" creationId="{22DFC479-ECC1-463F-96FD-A708608E9A47}"/>
          </ac:spMkLst>
        </pc:spChg>
        <pc:spChg chg="del">
          <ac:chgData name="Jackson Lam" userId="32eacf31-ef64-4152-a98e-82afd854682f" providerId="ADAL" clId="{E51B58F2-BA90-44D7-BA02-F711215288B2}" dt="2021-10-26T10:42:14.103" v="1447" actId="478"/>
          <ac:spMkLst>
            <pc:docMk/>
            <pc:sldMk cId="3012866369" sldId="406"/>
            <ac:spMk id="10" creationId="{F611035C-4228-4F15-A3FC-C6A653D705B6}"/>
          </ac:spMkLst>
        </pc:spChg>
        <pc:spChg chg="del">
          <ac:chgData name="Jackson Lam" userId="32eacf31-ef64-4152-a98e-82afd854682f" providerId="ADAL" clId="{E51B58F2-BA90-44D7-BA02-F711215288B2}" dt="2021-10-26T10:43:21.871" v="1449" actId="478"/>
          <ac:spMkLst>
            <pc:docMk/>
            <pc:sldMk cId="3012866369" sldId="406"/>
            <ac:spMk id="11" creationId="{1994E34B-8071-4F73-AA8A-23A8733DFA7B}"/>
          </ac:spMkLst>
        </pc:spChg>
        <pc:spChg chg="del">
          <ac:chgData name="Jackson Lam" userId="32eacf31-ef64-4152-a98e-82afd854682f" providerId="ADAL" clId="{E51B58F2-BA90-44D7-BA02-F711215288B2}" dt="2021-10-26T10:40:21.348" v="1443" actId="478"/>
          <ac:spMkLst>
            <pc:docMk/>
            <pc:sldMk cId="3012866369" sldId="406"/>
            <ac:spMk id="12" creationId="{DFBC146C-BA7D-4542-B5B3-E1828746CA79}"/>
          </ac:spMkLst>
        </pc:spChg>
        <pc:spChg chg="mod">
          <ac:chgData name="Jackson Lam" userId="32eacf31-ef64-4152-a98e-82afd854682f" providerId="ADAL" clId="{E51B58F2-BA90-44D7-BA02-F711215288B2}" dt="2021-10-26T10:42:16.441" v="1448" actId="1076"/>
          <ac:spMkLst>
            <pc:docMk/>
            <pc:sldMk cId="3012866369" sldId="406"/>
            <ac:spMk id="13" creationId="{2BED078C-17AE-476D-B91E-8583A420B68F}"/>
          </ac:spMkLst>
        </pc:spChg>
        <pc:spChg chg="add mod">
          <ac:chgData name="Jackson Lam" userId="32eacf31-ef64-4152-a98e-82afd854682f" providerId="ADAL" clId="{E51B58F2-BA90-44D7-BA02-F711215288B2}" dt="2021-10-26T10:43:25.599" v="1450"/>
          <ac:spMkLst>
            <pc:docMk/>
            <pc:sldMk cId="3012866369" sldId="406"/>
            <ac:spMk id="14" creationId="{81446858-B05C-4AA7-B826-06F6B8BE0EBB}"/>
          </ac:spMkLst>
        </pc:spChg>
        <pc:spChg chg="del">
          <ac:chgData name="Jackson Lam" userId="32eacf31-ef64-4152-a98e-82afd854682f" providerId="ADAL" clId="{E51B58F2-BA90-44D7-BA02-F711215288B2}" dt="2021-10-26T10:42:14.103" v="1447" actId="478"/>
          <ac:spMkLst>
            <pc:docMk/>
            <pc:sldMk cId="3012866369" sldId="406"/>
            <ac:spMk id="15" creationId="{CCD6B8E8-BB1D-4BB2-8472-44E7F4752F38}"/>
          </ac:spMkLst>
        </pc:spChg>
        <pc:spChg chg="del">
          <ac:chgData name="Jackson Lam" userId="32eacf31-ef64-4152-a98e-82afd854682f" providerId="ADAL" clId="{E51B58F2-BA90-44D7-BA02-F711215288B2}" dt="2021-10-26T10:42:14.103" v="1447" actId="478"/>
          <ac:spMkLst>
            <pc:docMk/>
            <pc:sldMk cId="3012866369" sldId="406"/>
            <ac:spMk id="16" creationId="{D6AD7567-74D8-49A4-9713-D199A20FBFC9}"/>
          </ac:spMkLst>
        </pc:spChg>
        <pc:spChg chg="add mod">
          <ac:chgData name="Jackson Lam" userId="32eacf31-ef64-4152-a98e-82afd854682f" providerId="ADAL" clId="{E51B58F2-BA90-44D7-BA02-F711215288B2}" dt="2021-10-26T10:57:41.234" v="1626" actId="20577"/>
          <ac:spMkLst>
            <pc:docMk/>
            <pc:sldMk cId="3012866369" sldId="406"/>
            <ac:spMk id="17" creationId="{255B02E4-FC1C-4CD1-A8BF-69AD4DBFFD39}"/>
          </ac:spMkLst>
        </pc:spChg>
        <pc:cxnChg chg="del">
          <ac:chgData name="Jackson Lam" userId="32eacf31-ef64-4152-a98e-82afd854682f" providerId="ADAL" clId="{E51B58F2-BA90-44D7-BA02-F711215288B2}" dt="2021-10-26T10:42:14.103" v="1447" actId="478"/>
          <ac:cxnSpMkLst>
            <pc:docMk/>
            <pc:sldMk cId="3012866369" sldId="406"/>
            <ac:cxnSpMk id="18" creationId="{9A8D9F0A-39AC-4568-9118-D37009D12C83}"/>
          </ac:cxnSpMkLst>
        </pc:cxnChg>
      </pc:sldChg>
      <pc:sldChg chg="modSp mod">
        <pc:chgData name="Jackson Lam" userId="32eacf31-ef64-4152-a98e-82afd854682f" providerId="ADAL" clId="{E51B58F2-BA90-44D7-BA02-F711215288B2}" dt="2021-10-26T10:54:17.785" v="1544" actId="1076"/>
        <pc:sldMkLst>
          <pc:docMk/>
          <pc:sldMk cId="1429914515" sldId="733"/>
        </pc:sldMkLst>
        <pc:spChg chg="mod">
          <ac:chgData name="Jackson Lam" userId="32eacf31-ef64-4152-a98e-82afd854682f" providerId="ADAL" clId="{E51B58F2-BA90-44D7-BA02-F711215288B2}" dt="2021-10-26T10:54:17.785" v="1544" actId="1076"/>
          <ac:spMkLst>
            <pc:docMk/>
            <pc:sldMk cId="1429914515" sldId="733"/>
            <ac:spMk id="9" creationId="{BC7905F6-8839-4BE2-80ED-02AB8F93CDFF}"/>
          </ac:spMkLst>
        </pc:spChg>
        <pc:spChg chg="mod">
          <ac:chgData name="Jackson Lam" userId="32eacf31-ef64-4152-a98e-82afd854682f" providerId="ADAL" clId="{E51B58F2-BA90-44D7-BA02-F711215288B2}" dt="2021-10-26T10:54:17.785" v="1544" actId="1076"/>
          <ac:spMkLst>
            <pc:docMk/>
            <pc:sldMk cId="1429914515" sldId="733"/>
            <ac:spMk id="10" creationId="{073694E1-613D-49F6-9E42-653E9CF4D41D}"/>
          </ac:spMkLst>
        </pc:spChg>
        <pc:picChg chg="mod">
          <ac:chgData name="Jackson Lam" userId="32eacf31-ef64-4152-a98e-82afd854682f" providerId="ADAL" clId="{E51B58F2-BA90-44D7-BA02-F711215288B2}" dt="2021-10-26T10:54:17.785" v="1544" actId="1076"/>
          <ac:picMkLst>
            <pc:docMk/>
            <pc:sldMk cId="1429914515" sldId="733"/>
            <ac:picMk id="8" creationId="{A6FA262A-7F70-4A06-9D7A-3DCAF9EC1828}"/>
          </ac:picMkLst>
        </pc:picChg>
      </pc:sldChg>
      <pc:sldChg chg="addSp delSp modSp add mod">
        <pc:chgData name="Jackson Lam" userId="32eacf31-ef64-4152-a98e-82afd854682f" providerId="ADAL" clId="{E51B58F2-BA90-44D7-BA02-F711215288B2}" dt="2021-11-03T02:31:28.381" v="1881" actId="478"/>
        <pc:sldMkLst>
          <pc:docMk/>
          <pc:sldMk cId="4031631889" sldId="768"/>
        </pc:sldMkLst>
        <pc:spChg chg="del">
          <ac:chgData name="Jackson Lam" userId="32eacf31-ef64-4152-a98e-82afd854682f" providerId="ADAL" clId="{E51B58F2-BA90-44D7-BA02-F711215288B2}" dt="2021-11-03T02:31:26.209" v="1879" actId="478"/>
          <ac:spMkLst>
            <pc:docMk/>
            <pc:sldMk cId="4031631889" sldId="768"/>
            <ac:spMk id="3" creationId="{5EA260A6-B058-A544-A5BC-BB93871CE707}"/>
          </ac:spMkLst>
        </pc:spChg>
        <pc:spChg chg="add del mod">
          <ac:chgData name="Jackson Lam" userId="32eacf31-ef64-4152-a98e-82afd854682f" providerId="ADAL" clId="{E51B58F2-BA90-44D7-BA02-F711215288B2}" dt="2021-11-03T02:31:28.381" v="1881" actId="478"/>
          <ac:spMkLst>
            <pc:docMk/>
            <pc:sldMk cId="4031631889" sldId="768"/>
            <ac:spMk id="4" creationId="{A05B115F-8EDF-4BAD-82D7-F2084826E49B}"/>
          </ac:spMkLst>
        </pc:spChg>
        <pc:spChg chg="add mod">
          <ac:chgData name="Jackson Lam" userId="32eacf31-ef64-4152-a98e-82afd854682f" providerId="ADAL" clId="{E51B58F2-BA90-44D7-BA02-F711215288B2}" dt="2021-11-03T02:31:26.970" v="1880"/>
          <ac:spMkLst>
            <pc:docMk/>
            <pc:sldMk cId="4031631889" sldId="768"/>
            <ac:spMk id="9" creationId="{3E71DC5D-F86D-415B-8A47-420547D6A975}"/>
          </ac:spMkLst>
        </pc:spChg>
      </pc:sldChg>
      <pc:sldChg chg="modSp mod">
        <pc:chgData name="Jackson Lam" userId="32eacf31-ef64-4152-a98e-82afd854682f" providerId="ADAL" clId="{E51B58F2-BA90-44D7-BA02-F711215288B2}" dt="2021-10-26T11:10:11.887" v="1862" actId="1076"/>
        <pc:sldMkLst>
          <pc:docMk/>
          <pc:sldMk cId="3196739103" sldId="772"/>
        </pc:sldMkLst>
        <pc:spChg chg="mod">
          <ac:chgData name="Jackson Lam" userId="32eacf31-ef64-4152-a98e-82afd854682f" providerId="ADAL" clId="{E51B58F2-BA90-44D7-BA02-F711215288B2}" dt="2021-10-26T11:10:11.887" v="1862" actId="1076"/>
          <ac:spMkLst>
            <pc:docMk/>
            <pc:sldMk cId="3196739103" sldId="772"/>
            <ac:spMk id="2" creationId="{17611DEE-6783-425D-9779-CE40D949D759}"/>
          </ac:spMkLst>
        </pc:spChg>
        <pc:picChg chg="mod">
          <ac:chgData name="Jackson Lam" userId="32eacf31-ef64-4152-a98e-82afd854682f" providerId="ADAL" clId="{E51B58F2-BA90-44D7-BA02-F711215288B2}" dt="2021-10-26T10:18:00.397" v="1217" actId="1076"/>
          <ac:picMkLst>
            <pc:docMk/>
            <pc:sldMk cId="3196739103" sldId="772"/>
            <ac:picMk id="3" creationId="{3066D4EC-143D-40E8-A859-9E234837C6DD}"/>
          </ac:picMkLst>
        </pc:picChg>
      </pc:sldChg>
      <pc:sldChg chg="modSp mod">
        <pc:chgData name="Jackson Lam" userId="32eacf31-ef64-4152-a98e-82afd854682f" providerId="ADAL" clId="{E51B58F2-BA90-44D7-BA02-F711215288B2}" dt="2021-11-03T06:31:13.270" v="2540" actId="1076"/>
        <pc:sldMkLst>
          <pc:docMk/>
          <pc:sldMk cId="3642269725" sldId="776"/>
        </pc:sldMkLst>
        <pc:spChg chg="mod">
          <ac:chgData name="Jackson Lam" userId="32eacf31-ef64-4152-a98e-82afd854682f" providerId="ADAL" clId="{E51B58F2-BA90-44D7-BA02-F711215288B2}" dt="2021-11-03T06:31:13.270" v="2540" actId="1076"/>
          <ac:spMkLst>
            <pc:docMk/>
            <pc:sldMk cId="3642269725" sldId="776"/>
            <ac:spMk id="2" creationId="{17611DEE-6783-425D-9779-CE40D949D759}"/>
          </ac:spMkLst>
        </pc:spChg>
        <pc:picChg chg="mod">
          <ac:chgData name="Jackson Lam" userId="32eacf31-ef64-4152-a98e-82afd854682f" providerId="ADAL" clId="{E51B58F2-BA90-44D7-BA02-F711215288B2}" dt="2021-10-26T10:56:58.705" v="1609" actId="1076"/>
          <ac:picMkLst>
            <pc:docMk/>
            <pc:sldMk cId="3642269725" sldId="776"/>
            <ac:picMk id="3" creationId="{3066D4EC-143D-40E8-A859-9E234837C6DD}"/>
          </ac:picMkLst>
        </pc:picChg>
      </pc:sldChg>
      <pc:sldChg chg="del">
        <pc:chgData name="Jackson Lam" userId="32eacf31-ef64-4152-a98e-82afd854682f" providerId="ADAL" clId="{E51B58F2-BA90-44D7-BA02-F711215288B2}" dt="2021-10-26T10:58:08.622" v="1634" actId="47"/>
        <pc:sldMkLst>
          <pc:docMk/>
          <pc:sldMk cId="4134744094" sldId="781"/>
        </pc:sldMkLst>
      </pc:sldChg>
      <pc:sldChg chg="del">
        <pc:chgData name="Jackson Lam" userId="32eacf31-ef64-4152-a98e-82afd854682f" providerId="ADAL" clId="{E51B58F2-BA90-44D7-BA02-F711215288B2}" dt="2021-10-26T10:58:08.622" v="1634" actId="47"/>
        <pc:sldMkLst>
          <pc:docMk/>
          <pc:sldMk cId="3247974303" sldId="782"/>
        </pc:sldMkLst>
      </pc:sldChg>
      <pc:sldChg chg="addSp delSp modSp mod">
        <pc:chgData name="Jackson Lam" userId="32eacf31-ef64-4152-a98e-82afd854682f" providerId="ADAL" clId="{E51B58F2-BA90-44D7-BA02-F711215288B2}" dt="2021-11-04T02:08:19.635" v="2980"/>
        <pc:sldMkLst>
          <pc:docMk/>
          <pc:sldMk cId="4225543479" sldId="783"/>
        </pc:sldMkLst>
        <pc:spChg chg="del">
          <ac:chgData name="Jackson Lam" userId="32eacf31-ef64-4152-a98e-82afd854682f" providerId="ADAL" clId="{E51B58F2-BA90-44D7-BA02-F711215288B2}" dt="2021-10-26T11:03:40.535" v="1740" actId="478"/>
          <ac:spMkLst>
            <pc:docMk/>
            <pc:sldMk cId="4225543479" sldId="783"/>
            <ac:spMk id="2" creationId="{564E638F-5FD1-453C-A91F-E92BDBC0BD20}"/>
          </ac:spMkLst>
        </pc:spChg>
        <pc:spChg chg="mod">
          <ac:chgData name="Jackson Lam" userId="32eacf31-ef64-4152-a98e-82afd854682f" providerId="ADAL" clId="{E51B58F2-BA90-44D7-BA02-F711215288B2}" dt="2021-10-26T11:04:54.695" v="1781" actId="1076"/>
          <ac:spMkLst>
            <pc:docMk/>
            <pc:sldMk cId="4225543479" sldId="783"/>
            <ac:spMk id="3" creationId="{E45FDDB5-4580-4062-927E-84A104BEC0C4}"/>
          </ac:spMkLst>
        </pc:spChg>
        <pc:spChg chg="add mod">
          <ac:chgData name="Jackson Lam" userId="32eacf31-ef64-4152-a98e-82afd854682f" providerId="ADAL" clId="{E51B58F2-BA90-44D7-BA02-F711215288B2}" dt="2021-11-04T02:08:19.635" v="2980"/>
          <ac:spMkLst>
            <pc:docMk/>
            <pc:sldMk cId="4225543479" sldId="783"/>
            <ac:spMk id="4" creationId="{4A7AE58F-C64A-46CE-8D78-80E822C89428}"/>
          </ac:spMkLst>
        </pc:spChg>
        <pc:spChg chg="del">
          <ac:chgData name="Jackson Lam" userId="32eacf31-ef64-4152-a98e-82afd854682f" providerId="ADAL" clId="{E51B58F2-BA90-44D7-BA02-F711215288B2}" dt="2021-10-26T11:03:55.456" v="1754" actId="478"/>
          <ac:spMkLst>
            <pc:docMk/>
            <pc:sldMk cId="4225543479" sldId="783"/>
            <ac:spMk id="4" creationId="{DBFDB4EC-3BFA-4E38-8FBC-5C1CF9069A30}"/>
          </ac:spMkLst>
        </pc:spChg>
        <pc:spChg chg="add mod">
          <ac:chgData name="Jackson Lam" userId="32eacf31-ef64-4152-a98e-82afd854682f" providerId="ADAL" clId="{E51B58F2-BA90-44D7-BA02-F711215288B2}" dt="2021-11-04T02:08:19.635" v="2980"/>
          <ac:spMkLst>
            <pc:docMk/>
            <pc:sldMk cId="4225543479" sldId="783"/>
            <ac:spMk id="5" creationId="{ADE14E90-740A-4085-8772-C135E42E5C42}"/>
          </ac:spMkLst>
        </pc:spChg>
      </pc:sldChg>
      <pc:sldChg chg="modSp add mod">
        <pc:chgData name="Jackson Lam" userId="32eacf31-ef64-4152-a98e-82afd854682f" providerId="ADAL" clId="{E51B58F2-BA90-44D7-BA02-F711215288B2}" dt="2021-10-27T02:29:00.752" v="1878" actId="14100"/>
        <pc:sldMkLst>
          <pc:docMk/>
          <pc:sldMk cId="1960414871" sldId="784"/>
        </pc:sldMkLst>
        <pc:spChg chg="mod">
          <ac:chgData name="Jackson Lam" userId="32eacf31-ef64-4152-a98e-82afd854682f" providerId="ADAL" clId="{E51B58F2-BA90-44D7-BA02-F711215288B2}" dt="2021-10-27T02:29:00.752" v="1878" actId="14100"/>
          <ac:spMkLst>
            <pc:docMk/>
            <pc:sldMk cId="1960414871" sldId="784"/>
            <ac:spMk id="11" creationId="{C71D5FFC-2EFB-4EAE-BCB5-8304C8A62E18}"/>
          </ac:spMkLst>
        </pc:spChg>
        <pc:spChg chg="mod">
          <ac:chgData name="Jackson Lam" userId="32eacf31-ef64-4152-a98e-82afd854682f" providerId="ADAL" clId="{E51B58F2-BA90-44D7-BA02-F711215288B2}" dt="2021-10-25T07:36:17.552" v="4" actId="20577"/>
          <ac:spMkLst>
            <pc:docMk/>
            <pc:sldMk cId="1960414871" sldId="784"/>
            <ac:spMk id="12" creationId="{5BCF09DF-E93A-44D5-B40C-8186B2834D78}"/>
          </ac:spMkLst>
        </pc:spChg>
      </pc:sldChg>
      <pc:sldChg chg="modSp add mod">
        <pc:chgData name="Jackson Lam" userId="32eacf31-ef64-4152-a98e-82afd854682f" providerId="ADAL" clId="{E51B58F2-BA90-44D7-BA02-F711215288B2}" dt="2021-10-26T06:17:27.950" v="579"/>
        <pc:sldMkLst>
          <pc:docMk/>
          <pc:sldMk cId="1140322222" sldId="785"/>
        </pc:sldMkLst>
        <pc:spChg chg="mod">
          <ac:chgData name="Jackson Lam" userId="32eacf31-ef64-4152-a98e-82afd854682f" providerId="ADAL" clId="{E51B58F2-BA90-44D7-BA02-F711215288B2}" dt="2021-10-26T06:17:27.950" v="579"/>
          <ac:spMkLst>
            <pc:docMk/>
            <pc:sldMk cId="1140322222" sldId="785"/>
            <ac:spMk id="2" creationId="{17611DEE-6783-425D-9779-CE40D949D759}"/>
          </ac:spMkLst>
        </pc:spChg>
      </pc:sldChg>
      <pc:sldChg chg="add del">
        <pc:chgData name="Jackson Lam" userId="32eacf31-ef64-4152-a98e-82afd854682f" providerId="ADAL" clId="{E51B58F2-BA90-44D7-BA02-F711215288B2}" dt="2021-10-25T07:37:04.252" v="11" actId="47"/>
        <pc:sldMkLst>
          <pc:docMk/>
          <pc:sldMk cId="1350292114" sldId="785"/>
        </pc:sldMkLst>
      </pc:sldChg>
      <pc:sldChg chg="modSp add mod">
        <pc:chgData name="Jackson Lam" userId="32eacf31-ef64-4152-a98e-82afd854682f" providerId="ADAL" clId="{E51B58F2-BA90-44D7-BA02-F711215288B2}" dt="2021-11-03T04:27:41.147" v="2413" actId="14100"/>
        <pc:sldMkLst>
          <pc:docMk/>
          <pc:sldMk cId="742833538" sldId="786"/>
        </pc:sldMkLst>
        <pc:spChg chg="mod">
          <ac:chgData name="Jackson Lam" userId="32eacf31-ef64-4152-a98e-82afd854682f" providerId="ADAL" clId="{E51B58F2-BA90-44D7-BA02-F711215288B2}" dt="2021-11-03T04:27:41.147" v="2413" actId="14100"/>
          <ac:spMkLst>
            <pc:docMk/>
            <pc:sldMk cId="742833538" sldId="786"/>
            <ac:spMk id="9" creationId="{BC7905F6-8839-4BE2-80ED-02AB8F93CDFF}"/>
          </ac:spMkLst>
        </pc:spChg>
      </pc:sldChg>
      <pc:sldChg chg="modSp add mod">
        <pc:chgData name="Jackson Lam" userId="32eacf31-ef64-4152-a98e-82afd854682f" providerId="ADAL" clId="{E51B58F2-BA90-44D7-BA02-F711215288B2}" dt="2021-10-26T11:09:07.172" v="1853" actId="1076"/>
        <pc:sldMkLst>
          <pc:docMk/>
          <pc:sldMk cId="4183143253" sldId="787"/>
        </pc:sldMkLst>
        <pc:spChg chg="mod">
          <ac:chgData name="Jackson Lam" userId="32eacf31-ef64-4152-a98e-82afd854682f" providerId="ADAL" clId="{E51B58F2-BA90-44D7-BA02-F711215288B2}" dt="2021-10-26T11:09:06.016" v="1852" actId="1076"/>
          <ac:spMkLst>
            <pc:docMk/>
            <pc:sldMk cId="4183143253" sldId="787"/>
            <ac:spMk id="2" creationId="{17611DEE-6783-425D-9779-CE40D949D759}"/>
          </ac:spMkLst>
        </pc:spChg>
        <pc:picChg chg="mod">
          <ac:chgData name="Jackson Lam" userId="32eacf31-ef64-4152-a98e-82afd854682f" providerId="ADAL" clId="{E51B58F2-BA90-44D7-BA02-F711215288B2}" dt="2021-10-26T11:09:07.172" v="1853" actId="1076"/>
          <ac:picMkLst>
            <pc:docMk/>
            <pc:sldMk cId="4183143253" sldId="787"/>
            <ac:picMk id="3" creationId="{3066D4EC-143D-40E8-A859-9E234837C6DD}"/>
          </ac:picMkLst>
        </pc:picChg>
      </pc:sldChg>
      <pc:sldChg chg="modSp mod">
        <pc:chgData name="Jackson Lam" userId="32eacf31-ef64-4152-a98e-82afd854682f" providerId="ADAL" clId="{E51B58F2-BA90-44D7-BA02-F711215288B2}" dt="2021-11-03T04:32:57.149" v="2452" actId="14100"/>
        <pc:sldMkLst>
          <pc:docMk/>
          <pc:sldMk cId="1228479876" sldId="789"/>
        </pc:sldMkLst>
        <pc:spChg chg="mod">
          <ac:chgData name="Jackson Lam" userId="32eacf31-ef64-4152-a98e-82afd854682f" providerId="ADAL" clId="{E51B58F2-BA90-44D7-BA02-F711215288B2}" dt="2021-11-03T04:32:57.149" v="2452" actId="14100"/>
          <ac:spMkLst>
            <pc:docMk/>
            <pc:sldMk cId="1228479876" sldId="789"/>
            <ac:spMk id="9" creationId="{BC7905F6-8839-4BE2-80ED-02AB8F93CDFF}"/>
          </ac:spMkLst>
        </pc:spChg>
      </pc:sldChg>
      <pc:sldChg chg="modSp mod">
        <pc:chgData name="Jackson Lam" userId="32eacf31-ef64-4152-a98e-82afd854682f" providerId="ADAL" clId="{E51B58F2-BA90-44D7-BA02-F711215288B2}" dt="2021-11-03T06:26:33.243" v="2455" actId="1076"/>
        <pc:sldMkLst>
          <pc:docMk/>
          <pc:sldMk cId="1658625810" sldId="790"/>
        </pc:sldMkLst>
        <pc:spChg chg="mod">
          <ac:chgData name="Jackson Lam" userId="32eacf31-ef64-4152-a98e-82afd854682f" providerId="ADAL" clId="{E51B58F2-BA90-44D7-BA02-F711215288B2}" dt="2021-11-03T06:26:33.243" v="2455" actId="1076"/>
          <ac:spMkLst>
            <pc:docMk/>
            <pc:sldMk cId="1658625810" sldId="790"/>
            <ac:spMk id="9" creationId="{BC7905F6-8839-4BE2-80ED-02AB8F93CDFF}"/>
          </ac:spMkLst>
        </pc:spChg>
        <pc:spChg chg="mod">
          <ac:chgData name="Jackson Lam" userId="32eacf31-ef64-4152-a98e-82afd854682f" providerId="ADAL" clId="{E51B58F2-BA90-44D7-BA02-F711215288B2}" dt="2021-11-03T06:26:33.243" v="2455" actId="1076"/>
          <ac:spMkLst>
            <pc:docMk/>
            <pc:sldMk cId="1658625810" sldId="790"/>
            <ac:spMk id="10" creationId="{073694E1-613D-49F6-9E42-653E9CF4D41D}"/>
          </ac:spMkLst>
        </pc:spChg>
      </pc:sldChg>
      <pc:sldChg chg="modSp mod">
        <pc:chgData name="Jackson Lam" userId="32eacf31-ef64-4152-a98e-82afd854682f" providerId="ADAL" clId="{E51B58F2-BA90-44D7-BA02-F711215288B2}" dt="2021-11-04T02:08:33.458" v="2985" actId="14100"/>
        <pc:sldMkLst>
          <pc:docMk/>
          <pc:sldMk cId="202463147" sldId="791"/>
        </pc:sldMkLst>
        <pc:spChg chg="mod">
          <ac:chgData name="Jackson Lam" userId="32eacf31-ef64-4152-a98e-82afd854682f" providerId="ADAL" clId="{E51B58F2-BA90-44D7-BA02-F711215288B2}" dt="2021-11-04T02:08:33.458" v="2985" actId="14100"/>
          <ac:spMkLst>
            <pc:docMk/>
            <pc:sldMk cId="202463147" sldId="791"/>
            <ac:spMk id="9" creationId="{BC7905F6-8839-4BE2-80ED-02AB8F93CDFF}"/>
          </ac:spMkLst>
        </pc:spChg>
      </pc:sldChg>
      <pc:sldChg chg="modSp add mod">
        <pc:chgData name="Jackson Lam" userId="32eacf31-ef64-4152-a98e-82afd854682f" providerId="ADAL" clId="{E51B58F2-BA90-44D7-BA02-F711215288B2}" dt="2021-11-03T07:18:15.782" v="2846" actId="20577"/>
        <pc:sldMkLst>
          <pc:docMk/>
          <pc:sldMk cId="2043684486" sldId="792"/>
        </pc:sldMkLst>
        <pc:spChg chg="mod">
          <ac:chgData name="Jackson Lam" userId="32eacf31-ef64-4152-a98e-82afd854682f" providerId="ADAL" clId="{E51B58F2-BA90-44D7-BA02-F711215288B2}" dt="2021-11-03T07:18:15.782" v="2846" actId="20577"/>
          <ac:spMkLst>
            <pc:docMk/>
            <pc:sldMk cId="2043684486" sldId="792"/>
            <ac:spMk id="38" creationId="{8A8C5918-0792-4DE5-B77A-5911CE97EF6A}"/>
          </ac:spMkLst>
        </pc:spChg>
        <pc:spChg chg="mod">
          <ac:chgData name="Jackson Lam" userId="32eacf31-ef64-4152-a98e-82afd854682f" providerId="ADAL" clId="{E51B58F2-BA90-44D7-BA02-F711215288B2}" dt="2021-11-03T06:56:10.026" v="2652" actId="6549"/>
          <ac:spMkLst>
            <pc:docMk/>
            <pc:sldMk cId="2043684486" sldId="792"/>
            <ac:spMk id="39" creationId="{37A34135-D57D-44D8-B5C5-D7F2E93333DA}"/>
          </ac:spMkLst>
        </pc:spChg>
        <pc:spChg chg="mod">
          <ac:chgData name="Jackson Lam" userId="32eacf31-ef64-4152-a98e-82afd854682f" providerId="ADAL" clId="{E51B58F2-BA90-44D7-BA02-F711215288B2}" dt="2021-11-03T06:56:23.485" v="2653"/>
          <ac:spMkLst>
            <pc:docMk/>
            <pc:sldMk cId="2043684486" sldId="792"/>
            <ac:spMk id="41" creationId="{D666865B-66B9-42F4-B348-DA3486CF970E}"/>
          </ac:spMkLst>
        </pc:spChg>
        <pc:spChg chg="mod">
          <ac:chgData name="Jackson Lam" userId="32eacf31-ef64-4152-a98e-82afd854682f" providerId="ADAL" clId="{E51B58F2-BA90-44D7-BA02-F711215288B2}" dt="2021-11-03T06:56:06.936" v="2650" actId="6549"/>
          <ac:spMkLst>
            <pc:docMk/>
            <pc:sldMk cId="2043684486" sldId="792"/>
            <ac:spMk id="43" creationId="{52267B02-0257-4D6D-AC9D-D6BB1B28E00D}"/>
          </ac:spMkLst>
        </pc:spChg>
        <pc:spChg chg="mod">
          <ac:chgData name="Jackson Lam" userId="32eacf31-ef64-4152-a98e-82afd854682f" providerId="ADAL" clId="{E51B58F2-BA90-44D7-BA02-F711215288B2}" dt="2021-11-03T07:08:24.673" v="2760" actId="20577"/>
          <ac:spMkLst>
            <pc:docMk/>
            <pc:sldMk cId="2043684486" sldId="792"/>
            <ac:spMk id="71" creationId="{BD8F64DB-F290-426F-B2F1-A97830650545}"/>
          </ac:spMkLst>
        </pc:spChg>
        <pc:spChg chg="mod">
          <ac:chgData name="Jackson Lam" userId="32eacf31-ef64-4152-a98e-82afd854682f" providerId="ADAL" clId="{E51B58F2-BA90-44D7-BA02-F711215288B2}" dt="2021-11-03T07:15:36.919" v="2823" actId="1076"/>
          <ac:spMkLst>
            <pc:docMk/>
            <pc:sldMk cId="2043684486" sldId="792"/>
            <ac:spMk id="73" creationId="{5E701AFD-0482-4F8C-A81C-674C230D25E1}"/>
          </ac:spMkLst>
        </pc:spChg>
        <pc:cxnChg chg="mod">
          <ac:chgData name="Jackson Lam" userId="32eacf31-ef64-4152-a98e-82afd854682f" providerId="ADAL" clId="{E51B58F2-BA90-44D7-BA02-F711215288B2}" dt="2021-11-03T06:46:01.735" v="2646" actId="1076"/>
          <ac:cxnSpMkLst>
            <pc:docMk/>
            <pc:sldMk cId="2043684486" sldId="792"/>
            <ac:cxnSpMk id="75" creationId="{96FFD70C-4812-4958-AB20-04B9170EABF2}"/>
          </ac:cxnSpMkLst>
        </pc:cxnChg>
        <pc:cxnChg chg="mod">
          <ac:chgData name="Jackson Lam" userId="32eacf31-ef64-4152-a98e-82afd854682f" providerId="ADAL" clId="{E51B58F2-BA90-44D7-BA02-F711215288B2}" dt="2021-11-03T07:15:36.919" v="2823" actId="1076"/>
          <ac:cxnSpMkLst>
            <pc:docMk/>
            <pc:sldMk cId="2043684486" sldId="792"/>
            <ac:cxnSpMk id="76" creationId="{57D583B8-40ED-4DE3-A939-802E63E0B459}"/>
          </ac:cxnSpMkLst>
        </pc:cxnChg>
      </pc:sldChg>
      <pc:sldChg chg="addSp delSp modSp add mod">
        <pc:chgData name="Jackson Lam" userId="32eacf31-ef64-4152-a98e-82afd854682f" providerId="ADAL" clId="{E51B58F2-BA90-44D7-BA02-F711215288B2}" dt="2021-11-03T07:18:17.376" v="2847" actId="20577"/>
        <pc:sldMkLst>
          <pc:docMk/>
          <pc:sldMk cId="2607771013" sldId="793"/>
        </pc:sldMkLst>
        <pc:spChg chg="add mod">
          <ac:chgData name="Jackson Lam" userId="32eacf31-ef64-4152-a98e-82afd854682f" providerId="ADAL" clId="{E51B58F2-BA90-44D7-BA02-F711215288B2}" dt="2021-11-03T07:18:03.236" v="2845" actId="1076"/>
          <ac:spMkLst>
            <pc:docMk/>
            <pc:sldMk cId="2607771013" sldId="793"/>
            <ac:spMk id="9" creationId="{1784BB8C-843F-4483-9A40-BBB74339F5E7}"/>
          </ac:spMkLst>
        </pc:spChg>
        <pc:spChg chg="add mod">
          <ac:chgData name="Jackson Lam" userId="32eacf31-ef64-4152-a98e-82afd854682f" providerId="ADAL" clId="{E51B58F2-BA90-44D7-BA02-F711215288B2}" dt="2021-11-03T07:18:03.236" v="2845" actId="1076"/>
          <ac:spMkLst>
            <pc:docMk/>
            <pc:sldMk cId="2607771013" sldId="793"/>
            <ac:spMk id="13" creationId="{1C7A011E-EAB5-400E-9B0E-AFE205FC0589}"/>
          </ac:spMkLst>
        </pc:spChg>
        <pc:spChg chg="mod">
          <ac:chgData name="Jackson Lam" userId="32eacf31-ef64-4152-a98e-82afd854682f" providerId="ADAL" clId="{E51B58F2-BA90-44D7-BA02-F711215288B2}" dt="2021-11-03T07:18:17.376" v="2847" actId="20577"/>
          <ac:spMkLst>
            <pc:docMk/>
            <pc:sldMk cId="2607771013" sldId="793"/>
            <ac:spMk id="38" creationId="{8A8C5918-0792-4DE5-B77A-5911CE97EF6A}"/>
          </ac:spMkLst>
        </pc:spChg>
        <pc:spChg chg="mod">
          <ac:chgData name="Jackson Lam" userId="32eacf31-ef64-4152-a98e-82afd854682f" providerId="ADAL" clId="{E51B58F2-BA90-44D7-BA02-F711215288B2}" dt="2021-11-03T07:18:03.236" v="2845" actId="1076"/>
          <ac:spMkLst>
            <pc:docMk/>
            <pc:sldMk cId="2607771013" sldId="793"/>
            <ac:spMk id="39" creationId="{37A34135-D57D-44D8-B5C5-D7F2E93333DA}"/>
          </ac:spMkLst>
        </pc:spChg>
        <pc:spChg chg="del mod">
          <ac:chgData name="Jackson Lam" userId="32eacf31-ef64-4152-a98e-82afd854682f" providerId="ADAL" clId="{E51B58F2-BA90-44D7-BA02-F711215288B2}" dt="2021-11-03T07:13:58.724" v="2802" actId="478"/>
          <ac:spMkLst>
            <pc:docMk/>
            <pc:sldMk cId="2607771013" sldId="793"/>
            <ac:spMk id="41" creationId="{D666865B-66B9-42F4-B348-DA3486CF970E}"/>
          </ac:spMkLst>
        </pc:spChg>
        <pc:spChg chg="mod">
          <ac:chgData name="Jackson Lam" userId="32eacf31-ef64-4152-a98e-82afd854682f" providerId="ADAL" clId="{E51B58F2-BA90-44D7-BA02-F711215288B2}" dt="2021-11-03T07:18:03.236" v="2845" actId="1076"/>
          <ac:spMkLst>
            <pc:docMk/>
            <pc:sldMk cId="2607771013" sldId="793"/>
            <ac:spMk id="43" creationId="{52267B02-0257-4D6D-AC9D-D6BB1B28E00D}"/>
          </ac:spMkLst>
        </pc:spChg>
        <pc:spChg chg="mod">
          <ac:chgData name="Jackson Lam" userId="32eacf31-ef64-4152-a98e-82afd854682f" providerId="ADAL" clId="{E51B58F2-BA90-44D7-BA02-F711215288B2}" dt="2021-11-03T07:18:03.236" v="2845" actId="1076"/>
          <ac:spMkLst>
            <pc:docMk/>
            <pc:sldMk cId="2607771013" sldId="793"/>
            <ac:spMk id="71" creationId="{BD8F64DB-F290-426F-B2F1-A97830650545}"/>
          </ac:spMkLst>
        </pc:spChg>
        <pc:spChg chg="mod">
          <ac:chgData name="Jackson Lam" userId="32eacf31-ef64-4152-a98e-82afd854682f" providerId="ADAL" clId="{E51B58F2-BA90-44D7-BA02-F711215288B2}" dt="2021-11-03T07:18:03.236" v="2845" actId="1076"/>
          <ac:spMkLst>
            <pc:docMk/>
            <pc:sldMk cId="2607771013" sldId="793"/>
            <ac:spMk id="73" creationId="{5E701AFD-0482-4F8C-A81C-674C230D25E1}"/>
          </ac:spMkLst>
        </pc:spChg>
        <pc:cxnChg chg="add mod">
          <ac:chgData name="Jackson Lam" userId="32eacf31-ef64-4152-a98e-82afd854682f" providerId="ADAL" clId="{E51B58F2-BA90-44D7-BA02-F711215288B2}" dt="2021-11-03T07:18:03.236" v="2845" actId="1076"/>
          <ac:cxnSpMkLst>
            <pc:docMk/>
            <pc:sldMk cId="2607771013" sldId="793"/>
            <ac:cxnSpMk id="14" creationId="{AD189967-8083-40A5-85C1-B1D09F23056F}"/>
          </ac:cxnSpMkLst>
        </pc:cxnChg>
        <pc:cxnChg chg="add del mod">
          <ac:chgData name="Jackson Lam" userId="32eacf31-ef64-4152-a98e-82afd854682f" providerId="ADAL" clId="{E51B58F2-BA90-44D7-BA02-F711215288B2}" dt="2021-11-03T07:11:25.738" v="2785"/>
          <ac:cxnSpMkLst>
            <pc:docMk/>
            <pc:sldMk cId="2607771013" sldId="793"/>
            <ac:cxnSpMk id="15" creationId="{62126838-07DE-4572-AF8F-EC01C5E6FB97}"/>
          </ac:cxnSpMkLst>
        </pc:cxnChg>
        <pc:cxnChg chg="mod">
          <ac:chgData name="Jackson Lam" userId="32eacf31-ef64-4152-a98e-82afd854682f" providerId="ADAL" clId="{E51B58F2-BA90-44D7-BA02-F711215288B2}" dt="2021-11-03T07:18:03.236" v="2845" actId="1076"/>
          <ac:cxnSpMkLst>
            <pc:docMk/>
            <pc:sldMk cId="2607771013" sldId="793"/>
            <ac:cxnSpMk id="45" creationId="{835E30E0-5607-4B0C-B0DF-F075EF23A2EA}"/>
          </ac:cxnSpMkLst>
        </pc:cxnChg>
        <pc:cxnChg chg="mod">
          <ac:chgData name="Jackson Lam" userId="32eacf31-ef64-4152-a98e-82afd854682f" providerId="ADAL" clId="{E51B58F2-BA90-44D7-BA02-F711215288B2}" dt="2021-11-03T07:18:03.236" v="2845" actId="1076"/>
          <ac:cxnSpMkLst>
            <pc:docMk/>
            <pc:sldMk cId="2607771013" sldId="793"/>
            <ac:cxnSpMk id="46" creationId="{A357A7D6-6C17-4C65-9405-7DA512CFB140}"/>
          </ac:cxnSpMkLst>
        </pc:cxnChg>
        <pc:cxnChg chg="mod">
          <ac:chgData name="Jackson Lam" userId="32eacf31-ef64-4152-a98e-82afd854682f" providerId="ADAL" clId="{E51B58F2-BA90-44D7-BA02-F711215288B2}" dt="2021-11-03T07:18:03.236" v="2845" actId="1076"/>
          <ac:cxnSpMkLst>
            <pc:docMk/>
            <pc:sldMk cId="2607771013" sldId="793"/>
            <ac:cxnSpMk id="75" creationId="{96FFD70C-4812-4958-AB20-04B9170EABF2}"/>
          </ac:cxnSpMkLst>
        </pc:cxnChg>
        <pc:cxnChg chg="mod">
          <ac:chgData name="Jackson Lam" userId="32eacf31-ef64-4152-a98e-82afd854682f" providerId="ADAL" clId="{E51B58F2-BA90-44D7-BA02-F711215288B2}" dt="2021-11-03T07:18:03.236" v="2845" actId="1076"/>
          <ac:cxnSpMkLst>
            <pc:docMk/>
            <pc:sldMk cId="2607771013" sldId="793"/>
            <ac:cxnSpMk id="76" creationId="{57D583B8-40ED-4DE3-A939-802E63E0B45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HK"/>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796D85EC-35C5-427D-9657-85700968A5D0}" type="datetimeFigureOut">
              <a:rPr lang="en-HK" smtClean="0"/>
              <a:t>4/11/2021</a:t>
            </a:fld>
            <a:endParaRPr lang="en-HK"/>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HK"/>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HK"/>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0332A4C-7BDE-486F-BD0C-7ECBD72C5C86}" type="slidenum">
              <a:rPr lang="en-HK" smtClean="0"/>
              <a:t>‹#›</a:t>
            </a:fld>
            <a:endParaRPr lang="en-HK"/>
          </a:p>
        </p:txBody>
      </p:sp>
    </p:spTree>
    <p:extLst>
      <p:ext uri="{BB962C8B-B14F-4D97-AF65-F5344CB8AC3E}">
        <p14:creationId xmlns:p14="http://schemas.microsoft.com/office/powerpoint/2010/main" val="3967064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4</a:t>
            </a:fld>
            <a:endParaRPr lang="en-HK"/>
          </a:p>
        </p:txBody>
      </p:sp>
    </p:spTree>
    <p:extLst>
      <p:ext uri="{BB962C8B-B14F-4D97-AF65-F5344CB8AC3E}">
        <p14:creationId xmlns:p14="http://schemas.microsoft.com/office/powerpoint/2010/main" val="100577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36</a:t>
            </a:fld>
            <a:endParaRPr lang="en-HK"/>
          </a:p>
        </p:txBody>
      </p:sp>
    </p:spTree>
    <p:extLst>
      <p:ext uri="{BB962C8B-B14F-4D97-AF65-F5344CB8AC3E}">
        <p14:creationId xmlns:p14="http://schemas.microsoft.com/office/powerpoint/2010/main" val="192897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46</a:t>
            </a:fld>
            <a:endParaRPr lang="en-HK"/>
          </a:p>
        </p:txBody>
      </p:sp>
    </p:spTree>
    <p:extLst>
      <p:ext uri="{BB962C8B-B14F-4D97-AF65-F5344CB8AC3E}">
        <p14:creationId xmlns:p14="http://schemas.microsoft.com/office/powerpoint/2010/main" val="910283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52</a:t>
            </a:fld>
            <a:endParaRPr lang="en-HK"/>
          </a:p>
        </p:txBody>
      </p:sp>
    </p:spTree>
    <p:extLst>
      <p:ext uri="{BB962C8B-B14F-4D97-AF65-F5344CB8AC3E}">
        <p14:creationId xmlns:p14="http://schemas.microsoft.com/office/powerpoint/2010/main" val="180992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60332A4C-7BDE-486F-BD0C-7ECBD72C5C86}" type="slidenum">
              <a:rPr lang="en-HK" smtClean="0"/>
              <a:t>55</a:t>
            </a:fld>
            <a:endParaRPr lang="en-HK"/>
          </a:p>
        </p:txBody>
      </p:sp>
    </p:spTree>
    <p:extLst>
      <p:ext uri="{BB962C8B-B14F-4D97-AF65-F5344CB8AC3E}">
        <p14:creationId xmlns:p14="http://schemas.microsoft.com/office/powerpoint/2010/main" val="304609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6</a:t>
            </a:fld>
            <a:endParaRPr lang="en-HK"/>
          </a:p>
        </p:txBody>
      </p:sp>
    </p:spTree>
    <p:extLst>
      <p:ext uri="{BB962C8B-B14F-4D97-AF65-F5344CB8AC3E}">
        <p14:creationId xmlns:p14="http://schemas.microsoft.com/office/powerpoint/2010/main" val="77571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10</a:t>
            </a:fld>
            <a:endParaRPr lang="en-HK"/>
          </a:p>
        </p:txBody>
      </p:sp>
    </p:spTree>
    <p:extLst>
      <p:ext uri="{BB962C8B-B14F-4D97-AF65-F5344CB8AC3E}">
        <p14:creationId xmlns:p14="http://schemas.microsoft.com/office/powerpoint/2010/main" val="32819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16</a:t>
            </a:fld>
            <a:endParaRPr lang="en-HK"/>
          </a:p>
        </p:txBody>
      </p:sp>
    </p:spTree>
    <p:extLst>
      <p:ext uri="{BB962C8B-B14F-4D97-AF65-F5344CB8AC3E}">
        <p14:creationId xmlns:p14="http://schemas.microsoft.com/office/powerpoint/2010/main" val="211804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21</a:t>
            </a:fld>
            <a:endParaRPr lang="en-HK"/>
          </a:p>
        </p:txBody>
      </p:sp>
    </p:spTree>
    <p:extLst>
      <p:ext uri="{BB962C8B-B14F-4D97-AF65-F5344CB8AC3E}">
        <p14:creationId xmlns:p14="http://schemas.microsoft.com/office/powerpoint/2010/main" val="254503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22</a:t>
            </a:fld>
            <a:endParaRPr lang="en-HK"/>
          </a:p>
        </p:txBody>
      </p:sp>
    </p:spTree>
    <p:extLst>
      <p:ext uri="{BB962C8B-B14F-4D97-AF65-F5344CB8AC3E}">
        <p14:creationId xmlns:p14="http://schemas.microsoft.com/office/powerpoint/2010/main" val="2823065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26</a:t>
            </a:fld>
            <a:endParaRPr lang="en-HK"/>
          </a:p>
        </p:txBody>
      </p:sp>
    </p:spTree>
    <p:extLst>
      <p:ext uri="{BB962C8B-B14F-4D97-AF65-F5344CB8AC3E}">
        <p14:creationId xmlns:p14="http://schemas.microsoft.com/office/powerpoint/2010/main" val="51585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34</a:t>
            </a:fld>
            <a:endParaRPr lang="en-HK"/>
          </a:p>
        </p:txBody>
      </p:sp>
    </p:spTree>
    <p:extLst>
      <p:ext uri="{BB962C8B-B14F-4D97-AF65-F5344CB8AC3E}">
        <p14:creationId xmlns:p14="http://schemas.microsoft.com/office/powerpoint/2010/main" val="3065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35</a:t>
            </a:fld>
            <a:endParaRPr lang="en-HK"/>
          </a:p>
        </p:txBody>
      </p:sp>
    </p:spTree>
    <p:extLst>
      <p:ext uri="{BB962C8B-B14F-4D97-AF65-F5344CB8AC3E}">
        <p14:creationId xmlns:p14="http://schemas.microsoft.com/office/powerpoint/2010/main" val="3679206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BCDA-3DC3-A44E-A12E-5630032F83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F3E1BC-0592-D444-B3B6-3BB2BE8F19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210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21ACF-A1D9-0B49-B169-A72AD3802CCE}"/>
              </a:ext>
            </a:extLst>
          </p:cNvPr>
          <p:cNvSpPr/>
          <p:nvPr userDrawn="1"/>
        </p:nvSpPr>
        <p:spPr>
          <a:xfrm>
            <a:off x="0" y="2893512"/>
            <a:ext cx="12192000" cy="3964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B910B-7F14-CC47-9485-BFB867763293}"/>
              </a:ext>
            </a:extLst>
          </p:cNvPr>
          <p:cNvSpPr>
            <a:spLocks noGrp="1"/>
          </p:cNvSpPr>
          <p:nvPr>
            <p:ph type="title"/>
          </p:nvPr>
        </p:nvSpPr>
        <p:spPr>
          <a:xfrm>
            <a:off x="831850" y="3175284"/>
            <a:ext cx="10515600" cy="2852737"/>
          </a:xfrm>
        </p:spPr>
        <p:txBody>
          <a:bodyPr anchor="t"/>
          <a:lstStyle>
            <a:lvl1pPr>
              <a:defRPr sz="6000">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C7EA759-F6F3-0244-8A90-B29A2221E6B3}"/>
              </a:ext>
            </a:extLst>
          </p:cNvPr>
          <p:cNvSpPr>
            <a:spLocks noGrp="1"/>
          </p:cNvSpPr>
          <p:nvPr>
            <p:ph type="body" idx="1"/>
          </p:nvPr>
        </p:nvSpPr>
        <p:spPr>
          <a:xfrm>
            <a:off x="831850" y="1252439"/>
            <a:ext cx="10515600" cy="1500187"/>
          </a:xfrm>
        </p:spPr>
        <p:txBody>
          <a:bodyPr anchor="b">
            <a:normAutofit/>
          </a:bodyPr>
          <a:lstStyle>
            <a:lvl1pPr marL="0" indent="0">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3879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65F153-B323-334D-AB97-B1D65A068F04}"/>
              </a:ext>
            </a:extLst>
          </p:cNvPr>
          <p:cNvSpPr>
            <a:spLocks noGrp="1"/>
          </p:cNvSpPr>
          <p:nvPr>
            <p:ph sz="half" idx="2"/>
          </p:nvPr>
        </p:nvSpPr>
        <p:spPr>
          <a:xfrm>
            <a:off x="423552" y="1791222"/>
            <a:ext cx="5589109" cy="43984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D76DE7B5-B96C-7240-BEDC-E287BCFE9A80}"/>
              </a:ext>
            </a:extLst>
          </p:cNvPr>
          <p:cNvSpPr>
            <a:spLocks noGrp="1"/>
          </p:cNvSpPr>
          <p:nvPr>
            <p:ph sz="quarter" idx="4"/>
          </p:nvPr>
        </p:nvSpPr>
        <p:spPr>
          <a:xfrm>
            <a:off x="6154289" y="1791222"/>
            <a:ext cx="5616634" cy="4398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D4258EBC-8FA9-264B-84BE-7687A10777DE}"/>
              </a:ext>
            </a:extLst>
          </p:cNvPr>
          <p:cNvSpPr>
            <a:spLocks noGrp="1"/>
          </p:cNvSpPr>
          <p:nvPr>
            <p:ph type="title"/>
          </p:nvPr>
        </p:nvSpPr>
        <p:spPr>
          <a:xfrm>
            <a:off x="423553" y="365125"/>
            <a:ext cx="11344894" cy="1325563"/>
          </a:xfrm>
        </p:spPr>
        <p:txBody>
          <a:bodyPr/>
          <a:lstStyle/>
          <a:p>
            <a:r>
              <a:rPr lang="en-GB"/>
              <a:t>Click to edit Master title style</a:t>
            </a:r>
            <a:endParaRPr lang="en-US"/>
          </a:p>
        </p:txBody>
      </p:sp>
    </p:spTree>
    <p:extLst>
      <p:ext uri="{BB962C8B-B14F-4D97-AF65-F5344CB8AC3E}">
        <p14:creationId xmlns:p14="http://schemas.microsoft.com/office/powerpoint/2010/main" val="146582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F5F5-0B96-A54E-8312-6123B106DEF2}"/>
              </a:ext>
            </a:extLst>
          </p:cNvPr>
          <p:cNvSpPr>
            <a:spLocks noGrp="1"/>
          </p:cNvSpPr>
          <p:nvPr>
            <p:ph type="title"/>
          </p:nvPr>
        </p:nvSpPr>
        <p:spPr/>
        <p:txBody>
          <a:bodyPr/>
          <a:lstStyle>
            <a:lvl1pPr>
              <a:defRPr>
                <a:solidFill>
                  <a:srgbClr val="EF569C"/>
                </a:solidFill>
              </a:defRPr>
            </a:lvl1pPr>
          </a:lstStyle>
          <a:p>
            <a:r>
              <a:rPr lang="en-GB"/>
              <a:t>Click to edit Master title style</a:t>
            </a:r>
            <a:endParaRPr lang="en-US"/>
          </a:p>
        </p:txBody>
      </p:sp>
    </p:spTree>
    <p:extLst>
      <p:ext uri="{BB962C8B-B14F-4D97-AF65-F5344CB8AC3E}">
        <p14:creationId xmlns:p14="http://schemas.microsoft.com/office/powerpoint/2010/main" val="100349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5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738335-5D9B-6643-A966-56BA9DB0A387}"/>
              </a:ext>
            </a:extLst>
          </p:cNvPr>
          <p:cNvSpPr>
            <a:spLocks noGrp="1"/>
          </p:cNvSpPr>
          <p:nvPr>
            <p:ph type="body" sz="half" idx="2"/>
          </p:nvPr>
        </p:nvSpPr>
        <p:spPr>
          <a:xfrm>
            <a:off x="423553" y="1805049"/>
            <a:ext cx="4611909" cy="462080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2" name="Content Placeholder 11">
            <a:extLst>
              <a:ext uri="{FF2B5EF4-FFF2-40B4-BE49-F238E27FC236}">
                <a16:creationId xmlns:a16="http://schemas.microsoft.com/office/drawing/2014/main" id="{FB01F498-84A5-6F4F-A827-8D0C8A431C55}"/>
              </a:ext>
            </a:extLst>
          </p:cNvPr>
          <p:cNvSpPr>
            <a:spLocks noGrp="1"/>
          </p:cNvSpPr>
          <p:nvPr>
            <p:ph sz="quarter" idx="10" hasCustomPrompt="1"/>
          </p:nvPr>
        </p:nvSpPr>
        <p:spPr>
          <a:xfrm>
            <a:off x="5186363" y="365124"/>
            <a:ext cx="7005637" cy="6060725"/>
          </a:xfrm>
        </p:spPr>
        <p:txBody>
          <a:bodyPr/>
          <a:lstStyle/>
          <a:p>
            <a:pPr lvl="0"/>
            <a:r>
              <a:rPr lang="en-US" dirty="0"/>
              <a:t>Media</a:t>
            </a:r>
          </a:p>
        </p:txBody>
      </p:sp>
      <p:sp>
        <p:nvSpPr>
          <p:cNvPr id="13" name="Title 12">
            <a:extLst>
              <a:ext uri="{FF2B5EF4-FFF2-40B4-BE49-F238E27FC236}">
                <a16:creationId xmlns:a16="http://schemas.microsoft.com/office/drawing/2014/main" id="{A1DBC2C1-54E5-604D-AFAC-B2B6BFE15438}"/>
              </a:ext>
            </a:extLst>
          </p:cNvPr>
          <p:cNvSpPr>
            <a:spLocks noGrp="1"/>
          </p:cNvSpPr>
          <p:nvPr>
            <p:ph type="title"/>
          </p:nvPr>
        </p:nvSpPr>
        <p:spPr>
          <a:xfrm>
            <a:off x="423553" y="365125"/>
            <a:ext cx="4611909" cy="1325563"/>
          </a:xfrm>
        </p:spPr>
        <p:txBody>
          <a:bodyPr/>
          <a:lstStyle/>
          <a:p>
            <a:r>
              <a:rPr lang="en-GB"/>
              <a:t>Click to edit Master title style</a:t>
            </a:r>
            <a:endParaRPr lang="en-US"/>
          </a:p>
        </p:txBody>
      </p:sp>
    </p:spTree>
    <p:extLst>
      <p:ext uri="{BB962C8B-B14F-4D97-AF65-F5344CB8AC3E}">
        <p14:creationId xmlns:p14="http://schemas.microsoft.com/office/powerpoint/2010/main" val="39687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396171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t>4/11/2021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t>‹#›</a:t>
            </a:fld>
            <a:endParaRPr lang="zh-HK" altLang="en-US"/>
          </a:p>
        </p:txBody>
      </p:sp>
    </p:spTree>
    <p:extLst>
      <p:ext uri="{BB962C8B-B14F-4D97-AF65-F5344CB8AC3E}">
        <p14:creationId xmlns:p14="http://schemas.microsoft.com/office/powerpoint/2010/main" val="151745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9D230-5E60-0E45-A6A2-D80B85D6AACA}"/>
              </a:ext>
            </a:extLst>
          </p:cNvPr>
          <p:cNvSpPr>
            <a:spLocks noGrp="1"/>
          </p:cNvSpPr>
          <p:nvPr>
            <p:ph type="title"/>
          </p:nvPr>
        </p:nvSpPr>
        <p:spPr>
          <a:xfrm>
            <a:off x="423553" y="365125"/>
            <a:ext cx="11344894"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29CEA46-6D8E-9649-81FF-44F80A3D5BBE}"/>
              </a:ext>
            </a:extLst>
          </p:cNvPr>
          <p:cNvSpPr>
            <a:spLocks noGrp="1"/>
          </p:cNvSpPr>
          <p:nvPr>
            <p:ph type="body" idx="1"/>
          </p:nvPr>
        </p:nvSpPr>
        <p:spPr>
          <a:xfrm>
            <a:off x="423553" y="1825624"/>
            <a:ext cx="11344894" cy="455012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189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b="1" i="0" kern="1200" spc="300">
          <a:solidFill>
            <a:srgbClr val="EF569C"/>
          </a:solidFill>
          <a:latin typeface="MHEI-MEDIUM-HKSCS-U" panose="020B0604050101010104" pitchFamily="34" charset="-120"/>
          <a:ea typeface="MHEI-MEDIUM-HKSCS-U" panose="020B0604050101010104" pitchFamily="34" charset="-120"/>
          <a:cs typeface="Microsoft Himalay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8.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Q0YYAQZrxL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Jz9gqfXqwqI&amp;t=53s" TargetMode="External"/><Relationship Id="rId4" Type="http://schemas.openxmlformats.org/officeDocument/2006/relationships/hyperlink" Target="https://www.youtube.com/watch?v=K2w71R_Rv2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hyperlink" Target="http://www.fmcoprc.gov.hk/chn/syzx/tyflsw/t75154.htm" TargetMode="External"/><Relationship Id="rId3" Type="http://schemas.openxmlformats.org/officeDocument/2006/relationships/hyperlink" Target="http://www.stats.gov.cn/tjsj/zxfb/202105/t20210510_1817176.html" TargetMode="External"/><Relationship Id="rId7" Type="http://schemas.openxmlformats.org/officeDocument/2006/relationships/hyperlink" Target="http://www.fmcoprc.gov.hk/chn/syzx/tyflsw/t54840.ht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big5.www.gov.cn/gate/big5/www.gov.cn/test/2012-06/20/content_2165897_2.htm" TargetMode="External"/><Relationship Id="rId5" Type="http://schemas.openxmlformats.org/officeDocument/2006/relationships/hyperlink" Target="http://cpc.people.com.cn/BIG5/64107/65708/65722/4444815.html" TargetMode="External"/><Relationship Id="rId4" Type="http://schemas.openxmlformats.org/officeDocument/2006/relationships/hyperlink" Target="http://www.gov.cn/xinwen/2017-03/16/content_5177822.ht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70522-4FCF-42AD-B550-7FD9AC83C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7" y="0"/>
            <a:ext cx="12179953" cy="6858000"/>
          </a:xfrm>
          <a:prstGeom prst="rect">
            <a:avLst/>
          </a:prstGeom>
        </p:spPr>
      </p:pic>
    </p:spTree>
    <p:extLst>
      <p:ext uri="{BB962C8B-B14F-4D97-AF65-F5344CB8AC3E}">
        <p14:creationId xmlns:p14="http://schemas.microsoft.com/office/powerpoint/2010/main" val="42868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1421D3F3-5D57-4A10-9C8D-AACE00A4E3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2264A25-E5F1-415C-9362-0D5A6982D98F}"/>
              </a:ext>
            </a:extLst>
          </p:cNvPr>
          <p:cNvGrpSpPr/>
          <p:nvPr/>
        </p:nvGrpSpPr>
        <p:grpSpPr>
          <a:xfrm>
            <a:off x="547688" y="1200756"/>
            <a:ext cx="11096624" cy="3894592"/>
            <a:chOff x="547688" y="1419666"/>
            <a:chExt cx="11096624" cy="3894592"/>
          </a:xfrm>
        </p:grpSpPr>
        <p:sp>
          <p:nvSpPr>
            <p:cNvPr id="19" name="TextBox 18">
              <a:extLst>
                <a:ext uri="{FF2B5EF4-FFF2-40B4-BE49-F238E27FC236}">
                  <a16:creationId xmlns:a16="http://schemas.microsoft.com/office/drawing/2014/main" id="{7F26A523-F3BD-4CDE-8D15-3D6E19C53946}"/>
                </a:ext>
              </a:extLst>
            </p:cNvPr>
            <p:cNvSpPr txBox="1"/>
            <p:nvPr/>
          </p:nvSpPr>
          <p:spPr>
            <a:xfrm>
              <a:off x="547688" y="1419666"/>
              <a:ext cx="11096624" cy="3894592"/>
            </a:xfrm>
            <a:prstGeom prst="rect">
              <a:avLst/>
            </a:prstGeom>
            <a:solidFill>
              <a:schemeClr val="tx2">
                <a:lumMod val="20000"/>
                <a:lumOff val="80000"/>
              </a:schemeClr>
            </a:solidFill>
          </p:spPr>
          <p:txBody>
            <a:bodyPr wrap="square">
              <a:spAutoFit/>
            </a:bodyPr>
            <a:lstStyle/>
            <a:p>
              <a:pPr lvl="0">
                <a:lnSpc>
                  <a:spcPct val="150000"/>
                </a:lnSpc>
                <a:defRPr/>
              </a:pPr>
              <a:r>
                <a:rPr kumimoji="0" lang="en-HK" altLang="zh-TW"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	</a:t>
              </a:r>
              <a:r>
                <a:rPr kumimoji="0" lang="zh-TW"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中</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國有五十六個民族，即</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漢</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蒙古</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回</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藏</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維吾爾</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苗</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彝</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chemeClr val="accent1"/>
                  </a:solidFill>
                  <a:effectLst/>
                  <a:uLnTx/>
                  <a:uFillTx/>
                  <a:latin typeface="DFKai-SB" panose="03000509000000000000" pitchFamily="65" charset="-120"/>
                  <a:ea typeface="DFKai-SB" panose="03000509000000000000" pitchFamily="65" charset="-120"/>
                </a:rPr>
                <a:t>壯</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lang="zh-CN" altLang="en-US" sz="2800" dirty="0">
                  <a:solidFill>
                    <a:schemeClr val="accent1"/>
                  </a:solidFill>
                  <a:latin typeface="DFKai-SB" panose="03000509000000000000" pitchFamily="65" charset="-120"/>
                  <a:ea typeface="DFKai-SB" panose="03000509000000000000" pitchFamily="65" charset="-120"/>
                </a:rPr>
                <a:t>朝鮮</a:t>
              </a:r>
              <a:r>
                <a:rPr lang="zh-CN" altLang="en-US" sz="2800" dirty="0">
                  <a:latin typeface="DFKai-SB" panose="03000509000000000000" pitchFamily="65" charset="-120"/>
                  <a:ea typeface="DFKai-SB" panose="03000509000000000000" pitchFamily="65" charset="-120"/>
                </a:rPr>
                <a:t>、布依、滿</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、侗、瑤、白、土家、哈尼、哈薩克、傣、黎、傈僳 、佤、佘、高山、拉祜 、水、東鄉、納西、景頗、柯爾克孜、土、達斡爾、仫佬  、羌、布朗、撒拉、毛南、仡佬  、錫伯、阿昌、普米、塔吉克、怒、烏孜別克、俄羅斯、鄂溫克、德昂、保安、裕固、京、塔塔爾、獨龍、鄂倫春、赫哲、門巴、珞巴   和基諾族。</a:t>
              </a:r>
              <a:endParaRPr kumimoji="0" lang="zh-CN" altLang="en-US" sz="28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楷体" panose="02010609060101010101" charset="-122"/>
              </a:endParaRPr>
            </a:p>
          </p:txBody>
        </p:sp>
        <p:pic>
          <p:nvPicPr>
            <p:cNvPr id="2" name="傈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989" y="3005097"/>
              <a:ext cx="225830" cy="225830"/>
            </a:xfrm>
            <a:prstGeom prst="rect">
              <a:avLst/>
            </a:prstGeom>
          </p:spPr>
        </p:pic>
        <p:pic>
          <p:nvPicPr>
            <p:cNvPr id="13" name="拉祜">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087389" y="3005097"/>
              <a:ext cx="241067" cy="241067"/>
            </a:xfrm>
            <a:prstGeom prst="rect">
              <a:avLst/>
            </a:prstGeom>
          </p:spPr>
        </p:pic>
        <p:pic>
          <p:nvPicPr>
            <p:cNvPr id="15" name="仡佬">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886046" y="3648874"/>
              <a:ext cx="234142" cy="234142"/>
            </a:xfrm>
            <a:prstGeom prst="rect">
              <a:avLst/>
            </a:prstGeom>
          </p:spPr>
        </p:pic>
        <p:pic>
          <p:nvPicPr>
            <p:cNvPr id="16" name="珞巴">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224289" y="4917713"/>
              <a:ext cx="276246" cy="276246"/>
            </a:xfrm>
            <a:prstGeom prst="rect">
              <a:avLst/>
            </a:prstGeom>
          </p:spPr>
        </p:pic>
        <p:pic>
          <p:nvPicPr>
            <p:cNvPr id="17" name="仫佬">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554261" y="3637098"/>
              <a:ext cx="257694" cy="257694"/>
            </a:xfrm>
            <a:prstGeom prst="rect">
              <a:avLst/>
            </a:prstGeom>
          </p:spPr>
        </p:pic>
      </p:grpSp>
      <p:sp>
        <p:nvSpPr>
          <p:cNvPr id="14" name="标题 1">
            <a:extLst>
              <a:ext uri="{FF2B5EF4-FFF2-40B4-BE49-F238E27FC236}">
                <a16:creationId xmlns:a16="http://schemas.microsoft.com/office/drawing/2014/main" id="{8411A17E-FB97-4CCF-AEC7-4C12C1799EE3}"/>
              </a:ext>
            </a:extLst>
          </p:cNvPr>
          <p:cNvSpPr txBox="1">
            <a:spLocks/>
          </p:cNvSpPr>
          <p:nvPr/>
        </p:nvSpPr>
        <p:spPr>
          <a:xfrm>
            <a:off x="3900852" y="380862"/>
            <a:ext cx="432343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horz" wrap="square" lIns="246756" tIns="31703" rIns="246756" bIns="31703" spcCol="127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中國的</a:t>
            </a:r>
            <a:r>
              <a:rPr kumimoji="0" lang="en-US" altLang="zh-TW"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56</a:t>
            </a:r>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個民族</a:t>
            </a:r>
          </a:p>
        </p:txBody>
      </p:sp>
      <p:sp>
        <p:nvSpPr>
          <p:cNvPr id="20" name="Oval 6">
            <a:extLst>
              <a:ext uri="{FF2B5EF4-FFF2-40B4-BE49-F238E27FC236}">
                <a16:creationId xmlns:a16="http://schemas.microsoft.com/office/drawing/2014/main" id="{971D0FF9-AE3B-4655-AAD3-1B56D8BB409E}"/>
              </a:ext>
            </a:extLst>
          </p:cNvPr>
          <p:cNvSpPr/>
          <p:nvPr/>
        </p:nvSpPr>
        <p:spPr>
          <a:xfrm>
            <a:off x="5789459" y="5215647"/>
            <a:ext cx="5854853" cy="117257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有關主要少數民族的居住地，可參看本簡報第</a:t>
            </a:r>
            <a:r>
              <a:rPr lang="en-HK" altLang="zh-TW" sz="2400" b="1" dirty="0"/>
              <a:t>23</a:t>
            </a:r>
            <a:r>
              <a:rPr lang="zh-TW" altLang="en-US" sz="2400" b="1" dirty="0"/>
              <a:t>頁</a:t>
            </a:r>
            <a:endParaRPr lang="en-HK" sz="2400" b="1" dirty="0"/>
          </a:p>
        </p:txBody>
      </p:sp>
      <p:sp>
        <p:nvSpPr>
          <p:cNvPr id="12" name="TextBox 7">
            <a:extLst>
              <a:ext uri="{FF2B5EF4-FFF2-40B4-BE49-F238E27FC236}">
                <a16:creationId xmlns:a16="http://schemas.microsoft.com/office/drawing/2014/main" id="{350E1E18-AA96-49A6-BEC6-45C9FD5FEF01}"/>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8" name="Rectangle: Top Corners Rounded 6">
            <a:extLst>
              <a:ext uri="{FF2B5EF4-FFF2-40B4-BE49-F238E27FC236}">
                <a16:creationId xmlns:a16="http://schemas.microsoft.com/office/drawing/2014/main" id="{D7849ACF-F7AA-4FE3-A6CA-F51F444CCB6C}"/>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21" name="文字方塊 1">
            <a:extLst>
              <a:ext uri="{FF2B5EF4-FFF2-40B4-BE49-F238E27FC236}">
                <a16:creationId xmlns:a16="http://schemas.microsoft.com/office/drawing/2014/main" id="{CB75959E-FF05-40C2-91FE-10664E466065}"/>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9549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13"/>
                </p:tgtEl>
              </p:cMediaNode>
            </p:audio>
            <p:audio>
              <p:cMediaNode vol="80000">
                <p:cTn id="10" fill="hold" display="0">
                  <p:stCondLst>
                    <p:cond delay="indefinite"/>
                  </p:stCondLst>
                  <p:endCondLst>
                    <p:cond evt="onStopAudio" delay="0">
                      <p:tgtEl>
                        <p:sldTgt/>
                      </p:tgtEl>
                    </p:cond>
                  </p:endCondLst>
                </p:cTn>
                <p:tgtEl>
                  <p:spTgt spid="15"/>
                </p:tgtEl>
              </p:cMediaNode>
            </p:audio>
            <p:audio>
              <p:cMediaNode vol="80000">
                <p:cTn id="11" fill="hold" display="0">
                  <p:stCondLst>
                    <p:cond delay="indefinite"/>
                  </p:stCondLst>
                  <p:endCondLst>
                    <p:cond evt="onStopAudio" delay="0">
                      <p:tgtEl>
                        <p:sldTgt/>
                      </p:tgtEl>
                    </p:cond>
                  </p:endCondLst>
                </p:cTn>
                <p:tgtEl>
                  <p:spTgt spid="16"/>
                </p:tgtEl>
              </p:cMediaNode>
            </p:audio>
            <p:audio>
              <p:cMediaNode vol="80000">
                <p:cTn id="12" fill="hold" display="0">
                  <p:stCondLst>
                    <p:cond delay="indefinite"/>
                  </p:stCondLst>
                  <p:endCondLst>
                    <p:cond evt="onStopAudio" delay="0">
                      <p:tgtEl>
                        <p:sldTgt/>
                      </p:tgtEl>
                    </p:cond>
                  </p:endCondLst>
                </p:cTn>
                <p:tgtEl>
                  <p:spTgt spid="17"/>
                </p:tgtEl>
              </p:cMediaNode>
            </p:audio>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7032" y="1125410"/>
            <a:ext cx="6412992" cy="4558214"/>
          </a:xfrm>
          <a:solidFill>
            <a:schemeClr val="accent5">
              <a:lumMod val="20000"/>
              <a:lumOff val="80000"/>
            </a:schemeClr>
          </a:solidFill>
        </p:spPr>
        <p:txBody>
          <a:bodyPr>
            <a:noAutofit/>
          </a:bodyPr>
          <a:lstStyle/>
          <a:p>
            <a:pPr marL="0" indent="0" algn="just">
              <a:lnSpc>
                <a:spcPct val="150000"/>
              </a:lnSpc>
              <a:spcBef>
                <a:spcPts val="0"/>
              </a:spcBef>
              <a:buNone/>
            </a:pPr>
            <a:r>
              <a:rPr lang="en-HK" altLang="zh-TW"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zh-HK"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在第</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七</a:t>
            </a:r>
            <a:r>
              <a:rPr lang="zh-TW" altLang="zh-HK"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次（</a:t>
            </a:r>
            <a:r>
              <a:rPr lang="en-US" altLang="zh-HK"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20</a:t>
            </a:r>
            <a:r>
              <a:rPr lang="en-US" altLang="zh-TW"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21</a:t>
            </a:r>
            <a:r>
              <a:rPr lang="zh-TW" altLang="zh-HK"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年）全國人口普查結果所得，</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漢族人口</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約為</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12.8</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億</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人，</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佔中國總人口的</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91%</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；各少數民族人口</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約</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為</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1.2</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億</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人，佔</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9%</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。與</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2010</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年相比，漢族人口增長</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4.9%</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，各少數民族人口增長</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10.2%</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，少數民族人口比重上升</a:t>
            </a:r>
            <a:r>
              <a:rPr lang="zh-TW"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百分之</a:t>
            </a:r>
            <a:r>
              <a:rPr lang="en-US" altLang="zh-CN"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0.4</a:t>
            </a:r>
            <a:r>
              <a:rPr lang="zh-CN" altLang="en-US"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HK" dirty="0">
              <a:solidFill>
                <a:schemeClr val="bg2">
                  <a:lumMod val="50000"/>
                </a:schemeClr>
              </a:solidFill>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DE2A0CD4-9E1F-4E36-A01C-4EFE7571D58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lang="zh-HK" altLang="en-US" smtClean="0"/>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zh-HK" altLang="en-US" sz="1200" b="0" i="0" u="none" strike="noStrike" kern="1200" cap="none" spc="0" normalizeH="0" baseline="0" noProof="0">
              <a:ln>
                <a:noFill/>
              </a:ln>
              <a:solidFill>
                <a:srgbClr val="000000">
                  <a:alpha val="60000"/>
                </a:srgbClr>
              </a:solidFill>
              <a:effectLst/>
              <a:uLnTx/>
              <a:uFillTx/>
              <a:latin typeface="Calibri" panose="020F0502020204030204"/>
              <a:ea typeface="新細明體" panose="02020500000000000000" pitchFamily="18" charset="-120"/>
              <a:cs typeface="+mn-cs"/>
            </a:endParaRPr>
          </a:p>
        </p:txBody>
      </p:sp>
      <p:sp>
        <p:nvSpPr>
          <p:cNvPr id="11" name="Oval 4">
            <a:extLst>
              <a:ext uri="{FF2B5EF4-FFF2-40B4-BE49-F238E27FC236}">
                <a16:creationId xmlns:a16="http://schemas.microsoft.com/office/drawing/2014/main" id="{7B66EE0B-54F0-49E6-8E37-C69E2200800F}"/>
              </a:ext>
            </a:extLst>
          </p:cNvPr>
          <p:cNvSpPr/>
          <p:nvPr/>
        </p:nvSpPr>
        <p:spPr>
          <a:xfrm>
            <a:off x="214312" y="253124"/>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TW" altLang="en-US" sz="2800" b="1" dirty="0">
                <a:latin typeface="微軟正黑體" panose="020B0604030504040204" pitchFamily="34" charset="-120"/>
                <a:ea typeface="微軟正黑體" panose="020B0604030504040204" pitchFamily="34" charset="-120"/>
              </a:rPr>
              <a:t>小知識</a:t>
            </a:r>
            <a:endParaRPr lang="en-HK" sz="2800" b="1" dirty="0">
              <a:latin typeface="微軟正黑體" panose="020B0604030504040204" pitchFamily="34" charset="-120"/>
              <a:ea typeface="微軟正黑體" panose="020B0604030504040204" pitchFamily="34" charset="-120"/>
            </a:endParaRPr>
          </a:p>
        </p:txBody>
      </p:sp>
      <p:pic>
        <p:nvPicPr>
          <p:cNvPr id="13" name="图片 8">
            <a:extLst>
              <a:ext uri="{FF2B5EF4-FFF2-40B4-BE49-F238E27FC236}">
                <a16:creationId xmlns:a16="http://schemas.microsoft.com/office/drawing/2014/main" id="{389A5D63-4C4B-4A6E-90B4-3A7D653050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463600" y="253124"/>
            <a:ext cx="3800294" cy="5254800"/>
          </a:xfrm>
          <a:prstGeom prst="rect">
            <a:avLst/>
          </a:prstGeom>
          <a:ln>
            <a:noFill/>
          </a:ln>
          <a:effectLst>
            <a:outerShdw blurRad="292100" dist="139700" dir="2700000" algn="tl" rotWithShape="0">
              <a:srgbClr val="333333">
                <a:alpha val="65000"/>
              </a:srgbClr>
            </a:outerShdw>
          </a:effectLst>
        </p:spPr>
      </p:pic>
      <p:sp>
        <p:nvSpPr>
          <p:cNvPr id="14" name="文本框 9">
            <a:extLst>
              <a:ext uri="{FF2B5EF4-FFF2-40B4-BE49-F238E27FC236}">
                <a16:creationId xmlns:a16="http://schemas.microsoft.com/office/drawing/2014/main" id="{B026FDEE-0496-41E3-9A9B-52D9E9CA315B}"/>
              </a:ext>
            </a:extLst>
          </p:cNvPr>
          <p:cNvSpPr txBox="1"/>
          <p:nvPr/>
        </p:nvSpPr>
        <p:spPr>
          <a:xfrm>
            <a:off x="6915050" y="5578194"/>
            <a:ext cx="51641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日，第十三屆全國人民代表大會第一次會議開幕，</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個民族代表相聚在北京</a:t>
            </a:r>
          </a:p>
        </p:txBody>
      </p:sp>
      <p:sp>
        <p:nvSpPr>
          <p:cNvPr id="8" name="TextBox 7">
            <a:extLst>
              <a:ext uri="{FF2B5EF4-FFF2-40B4-BE49-F238E27FC236}">
                <a16:creationId xmlns:a16="http://schemas.microsoft.com/office/drawing/2014/main" id="{62A7D15D-53D1-4C47-BDD6-70DE3FDF9E01}"/>
              </a:ext>
            </a:extLst>
          </p:cNvPr>
          <p:cNvSpPr txBox="1"/>
          <p:nvPr/>
        </p:nvSpPr>
        <p:spPr>
          <a:xfrm>
            <a:off x="1599072" y="5611250"/>
            <a:ext cx="5310368" cy="418191"/>
          </a:xfrm>
          <a:prstGeom prst="rect">
            <a:avLst/>
          </a:prstGeom>
          <a:noFill/>
        </p:spPr>
        <p:txBody>
          <a:bodyPr wrap="square">
            <a:spAutoFit/>
          </a:bodyPr>
          <a:lstStyle/>
          <a:p>
            <a:pPr marL="0" indent="0" algn="r">
              <a:lnSpc>
                <a:spcPct val="150000"/>
              </a:lnSpc>
              <a:spcBef>
                <a:spcPts val="0"/>
              </a:spcBef>
              <a:buNone/>
            </a:pPr>
            <a:r>
              <a:rPr lang="zh-TW" altLang="en-US" sz="1600"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來源：國家統計局「第七次全國人口普查主要數據情況」</a:t>
            </a:r>
            <a:endParaRPr lang="zh-HK" altLang="en-US" sz="1600"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26355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一張含有 個人, 團體, 人, 擺姿勢 的圖片&#10;&#10;自動產生的描述"/>
          <p:cNvPicPr>
            <a:picLocks noChangeAspect="1" noChangeArrowheads="1"/>
          </p:cNvPicPr>
          <p:nvPr/>
        </p:nvPicPr>
        <p:blipFill rotWithShape="1">
          <a:blip r:embed="rId2">
            <a:extLst>
              <a:ext uri="{28A0092B-C50C-407E-A947-70E740481C1C}">
                <a14:useLocalDpi xmlns:a14="http://schemas.microsoft.com/office/drawing/2010/main" val="0"/>
              </a:ext>
            </a:extLst>
          </a:blip>
          <a:srcRect b="3389"/>
          <a:stretch/>
        </p:blipFill>
        <p:spPr bwMode="auto">
          <a:xfrm>
            <a:off x="20" y="211120"/>
            <a:ext cx="12188932" cy="66255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a:extLst>
              <a:ext uri="{FF2B5EF4-FFF2-40B4-BE49-F238E27FC236}">
                <a16:creationId xmlns:a16="http://schemas.microsoft.com/office/drawing/2014/main" id="{5B164157-5BF8-4318-9B93-E41BD25D46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lang="zh-HK" altLang="en-US" smtClean="0"/>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zh-HK" altLang="en-US" sz="12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endParaRPr>
          </a:p>
        </p:txBody>
      </p:sp>
      <p:sp>
        <p:nvSpPr>
          <p:cNvPr id="4" name="標題 1"/>
          <p:cNvSpPr txBox="1">
            <a:spLocks/>
          </p:cNvSpPr>
          <p:nvPr/>
        </p:nvSpPr>
        <p:spPr>
          <a:xfrm>
            <a:off x="2789994" y="654303"/>
            <a:ext cx="7092846"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buClrTx/>
              <a:buSzTx/>
              <a:buFontTx/>
              <a:buNone/>
              <a:tabLst/>
              <a:defRPr/>
            </a:pPr>
            <a:r>
              <a:rPr lang="zh-TW" altLang="en-US" sz="4000" b="1" dirty="0">
                <a:solidFill>
                  <a:prstClr val="black"/>
                </a:solidFill>
                <a:latin typeface="DFKai-SB" panose="03000509000000000000" pitchFamily="65" charset="-120"/>
                <a:ea typeface="DFKai-SB" panose="03000509000000000000" pitchFamily="65" charset="-120"/>
              </a:rPr>
              <a:t>各個民族有</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各自具特色的文化</a:t>
            </a:r>
            <a:endParaRPr kumimoji="0" lang="zh-HK"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6" name="標題 1"/>
          <p:cNvSpPr txBox="1">
            <a:spLocks/>
          </p:cNvSpPr>
          <p:nvPr/>
        </p:nvSpPr>
        <p:spPr>
          <a:xfrm>
            <a:off x="2723018" y="90185"/>
            <a:ext cx="6980610" cy="856203"/>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buClrTx/>
              <a:buSzTx/>
              <a:buFontTx/>
              <a:buNone/>
              <a:tabLst/>
              <a:defRPr/>
            </a:pPr>
            <a:r>
              <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中國是統一的多民族國家</a:t>
            </a:r>
            <a:endParaRPr kumimoji="0" lang="zh-HK"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9" name="灯片编号占位符 2">
            <a:extLst>
              <a:ext uri="{FF2B5EF4-FFF2-40B4-BE49-F238E27FC236}">
                <a16:creationId xmlns:a16="http://schemas.microsoft.com/office/drawing/2014/main" id="{5647821E-437C-4AE8-AA47-0FF9B0C69E4F}"/>
              </a:ext>
            </a:extLst>
          </p:cNvPr>
          <p:cNvSpPr txBox="1">
            <a:spLocks/>
          </p:cNvSpPr>
          <p:nvPr/>
        </p:nvSpPr>
        <p:spPr>
          <a:xfrm>
            <a:off x="9120188" y="6381750"/>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CCC39F1E-6A31-493C-9487-6B2C2D0B44A4}" type="slidenum">
              <a:rPr lang="en-US" altLang="en-US" smtClean="0">
                <a:solidFill>
                  <a:prstClr val="black">
                    <a:tint val="75000"/>
                  </a:prstClr>
                </a:solidFill>
                <a:latin typeface="Calibri" panose="020F0502020204030204"/>
              </a:rPr>
              <a:pPr algn="r">
                <a:defRPr/>
              </a:pPr>
              <a:t>12</a:t>
            </a:fld>
            <a:endParaRPr lang="en-US" alt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D9579E89-3453-4769-BAFD-159C6FE5F38B}"/>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0" name="Rectangle: Top Corners Rounded 6">
            <a:extLst>
              <a:ext uri="{FF2B5EF4-FFF2-40B4-BE49-F238E27FC236}">
                <a16:creationId xmlns:a16="http://schemas.microsoft.com/office/drawing/2014/main" id="{059541B9-3F68-4B93-9F9B-1095E34D9F9C}"/>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1" name="文字方塊 1">
            <a:extLst>
              <a:ext uri="{FF2B5EF4-FFF2-40B4-BE49-F238E27FC236}">
                <a16:creationId xmlns:a16="http://schemas.microsoft.com/office/drawing/2014/main" id="{A31B6FE5-84E0-4542-804B-9726E35E038B}"/>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299071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00D7009-BFED-47EC-9388-8B81C2DBF1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01006" y="388018"/>
            <a:ext cx="3106237" cy="2578408"/>
          </a:xfrm>
          <a:prstGeom prst="ellipse">
            <a:avLst/>
          </a:prstGeom>
        </p:spPr>
      </p:pic>
      <p:pic>
        <p:nvPicPr>
          <p:cNvPr id="8" name="图片 7">
            <a:extLst>
              <a:ext uri="{FF2B5EF4-FFF2-40B4-BE49-F238E27FC236}">
                <a16:creationId xmlns:a16="http://schemas.microsoft.com/office/drawing/2014/main" id="{3949932E-8990-4C73-8CF1-93D314594F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73847" y="3692364"/>
            <a:ext cx="3196706" cy="2214251"/>
          </a:xfrm>
          <a:prstGeom prst="ellipse">
            <a:avLst/>
          </a:prstGeom>
        </p:spPr>
      </p:pic>
      <p:sp>
        <p:nvSpPr>
          <p:cNvPr id="29" name="橢圓 28">
            <a:extLst>
              <a:ext uri="{FF2B5EF4-FFF2-40B4-BE49-F238E27FC236}">
                <a16:creationId xmlns:a16="http://schemas.microsoft.com/office/drawing/2014/main" id="{7F048AA5-F662-4C81-B696-615536D0D926}"/>
              </a:ext>
            </a:extLst>
          </p:cNvPr>
          <p:cNvSpPr/>
          <p:nvPr/>
        </p:nvSpPr>
        <p:spPr>
          <a:xfrm>
            <a:off x="7851395" y="3506837"/>
            <a:ext cx="3702008" cy="2561790"/>
          </a:xfrm>
          <a:prstGeom prst="ellipse">
            <a:avLst/>
          </a:prstGeom>
          <a:blipFill>
            <a:blip r:embed="rId4" cstate="print">
              <a:extLst>
                <a:ext uri="{28A0092B-C50C-407E-A947-70E740481C1C}">
                  <a14:useLocalDpi xmlns:a14="http://schemas.microsoft.com/office/drawing/2010/main" val="0"/>
                </a:ext>
              </a:extLst>
            </a:blip>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6" name="文本框 15">
            <a:extLst>
              <a:ext uri="{FF2B5EF4-FFF2-40B4-BE49-F238E27FC236}">
                <a16:creationId xmlns:a16="http://schemas.microsoft.com/office/drawing/2014/main" id="{8964EF09-96E7-47D5-A940-CC3E3908791E}"/>
              </a:ext>
            </a:extLst>
          </p:cNvPr>
          <p:cNvSpPr txBox="1"/>
          <p:nvPr/>
        </p:nvSpPr>
        <p:spPr>
          <a:xfrm>
            <a:off x="73444" y="1424281"/>
            <a:ext cx="3985597" cy="4401205"/>
          </a:xfrm>
          <a:prstGeom prst="rect">
            <a:avLst/>
          </a:prstGeom>
          <a:noFill/>
        </p:spPr>
        <p:txBody>
          <a:bodyPr wrap="square">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服飾</a:t>
            </a:r>
            <a:r>
              <a:rPr kumimoji="0" lang="zh-TW"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可以反映</a:t>
            </a:r>
            <a:r>
              <a:rPr kumimoji="0" lang="zh-TW" altLang="en-US"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族群的生活</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環境</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群體心態特徵</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等</a:t>
            </a:r>
            <a:r>
              <a:rPr kumimoji="0" lang="zh-CN"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endParaRPr kumimoji="0" lang="en-HK"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各民族有自己的服飾傳統</a:t>
            </a:r>
            <a:r>
              <a:rPr kumimoji="0" lang="zh-CN"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endParaRPr kumimoji="0" lang="en-HK"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從表徵上</a:t>
            </a:r>
            <a:r>
              <a:rPr kumimoji="0" lang="zh-CN"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體現爲</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服飾、用色</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工藝</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組件</a:t>
            </a:r>
            <a:r>
              <a:rPr kumimoji="0" lang="zh-CN"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從民俗上</a:t>
            </a:r>
            <a:r>
              <a:rPr kumimoji="0" lang="zh-CN" altLang="en-US"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形成一系列服飾</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常規</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和</a:t>
            </a:r>
            <a:r>
              <a:rPr kumimoji="0" lang="zh-CN" altLang="zh-CN" sz="2800" b="0" i="0" u="none" strike="noStrike" kern="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Arial" panose="020B0604020202020204" pitchFamily="34" charset="0"/>
              </a:rPr>
              <a:t>禁忌</a:t>
            </a:r>
            <a:r>
              <a:rPr kumimoji="0" lang="zh-CN" altLang="zh-CN" sz="28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32" name="图片 31">
            <a:extLst>
              <a:ext uri="{FF2B5EF4-FFF2-40B4-BE49-F238E27FC236}">
                <a16:creationId xmlns:a16="http://schemas.microsoft.com/office/drawing/2014/main" id="{806628F5-EA3D-41BF-A6F5-7B3E1A17DF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51395" y="388019"/>
            <a:ext cx="3702008" cy="2463366"/>
          </a:xfrm>
          <a:prstGeom prst="ellipse">
            <a:avLst/>
          </a:prstGeom>
        </p:spPr>
      </p:pic>
      <p:sp>
        <p:nvSpPr>
          <p:cNvPr id="3" name="灯片编号占位符 2">
            <a:extLst>
              <a:ext uri="{FF2B5EF4-FFF2-40B4-BE49-F238E27FC236}">
                <a16:creationId xmlns:a16="http://schemas.microsoft.com/office/drawing/2014/main" id="{30018A17-4377-43F4-A54F-80EBF8FB11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586C7CA-6E70-45AE-853C-4A6DD0D4470B}"/>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8" name="Rectangle: Top Corners Rounded 6">
            <a:extLst>
              <a:ext uri="{FF2B5EF4-FFF2-40B4-BE49-F238E27FC236}">
                <a16:creationId xmlns:a16="http://schemas.microsoft.com/office/drawing/2014/main" id="{4F14F1C1-B1F3-4862-855C-BC3646F20200}"/>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9" name="文字方塊 1">
            <a:extLst>
              <a:ext uri="{FF2B5EF4-FFF2-40B4-BE49-F238E27FC236}">
                <a16:creationId xmlns:a16="http://schemas.microsoft.com/office/drawing/2014/main" id="{B19674EA-BEAA-441E-ABC7-32258A439408}"/>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5" name="Rectangle: Rounded Corners 4">
            <a:extLst>
              <a:ext uri="{FF2B5EF4-FFF2-40B4-BE49-F238E27FC236}">
                <a16:creationId xmlns:a16="http://schemas.microsoft.com/office/drawing/2014/main" id="{DC634DE4-29F8-4CD3-A1EA-716485522EAC}"/>
              </a:ext>
            </a:extLst>
          </p:cNvPr>
          <p:cNvSpPr/>
          <p:nvPr/>
        </p:nvSpPr>
        <p:spPr>
          <a:xfrm>
            <a:off x="498348" y="355774"/>
            <a:ext cx="1453896" cy="6086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服飾</a:t>
            </a:r>
            <a:endParaRPr kumimoji="0" lang="zh-HK"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endParaRPr>
          </a:p>
        </p:txBody>
      </p:sp>
      <p:sp>
        <p:nvSpPr>
          <p:cNvPr id="20" name="Rectangle: Rounded Corners 4">
            <a:extLst>
              <a:ext uri="{FF2B5EF4-FFF2-40B4-BE49-F238E27FC236}">
                <a16:creationId xmlns:a16="http://schemas.microsoft.com/office/drawing/2014/main" id="{0BDC2BBA-3EA4-4D79-8F1A-A974B7F6A965}"/>
              </a:ext>
            </a:extLst>
          </p:cNvPr>
          <p:cNvSpPr/>
          <p:nvPr/>
        </p:nvSpPr>
        <p:spPr>
          <a:xfrm>
            <a:off x="5610258" y="2547046"/>
            <a:ext cx="1768602" cy="60867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高山族</a:t>
            </a:r>
          </a:p>
        </p:txBody>
      </p:sp>
      <p:sp>
        <p:nvSpPr>
          <p:cNvPr id="21" name="Rectangle: Rounded Corners 4">
            <a:extLst>
              <a:ext uri="{FF2B5EF4-FFF2-40B4-BE49-F238E27FC236}">
                <a16:creationId xmlns:a16="http://schemas.microsoft.com/office/drawing/2014/main" id="{C997E0AD-89A5-41F4-8F75-EBCFF2C53B7B}"/>
              </a:ext>
            </a:extLst>
          </p:cNvPr>
          <p:cNvSpPr/>
          <p:nvPr/>
        </p:nvSpPr>
        <p:spPr>
          <a:xfrm>
            <a:off x="9151644" y="2541392"/>
            <a:ext cx="2155469" cy="60867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塔塔爾族</a:t>
            </a:r>
          </a:p>
        </p:txBody>
      </p:sp>
      <p:sp>
        <p:nvSpPr>
          <p:cNvPr id="25" name="Rectangle: Rounded Corners 4">
            <a:extLst>
              <a:ext uri="{FF2B5EF4-FFF2-40B4-BE49-F238E27FC236}">
                <a16:creationId xmlns:a16="http://schemas.microsoft.com/office/drawing/2014/main" id="{B7D6D3A4-BE7C-4C29-BD2F-4C9C1D6BE6A0}"/>
              </a:ext>
            </a:extLst>
          </p:cNvPr>
          <p:cNvSpPr/>
          <p:nvPr/>
        </p:nvSpPr>
        <p:spPr>
          <a:xfrm>
            <a:off x="5950968" y="5602276"/>
            <a:ext cx="1336348" cy="608678"/>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壯族</a:t>
            </a:r>
          </a:p>
        </p:txBody>
      </p:sp>
      <p:sp>
        <p:nvSpPr>
          <p:cNvPr id="27" name="Rectangle: Rounded Corners 4">
            <a:extLst>
              <a:ext uri="{FF2B5EF4-FFF2-40B4-BE49-F238E27FC236}">
                <a16:creationId xmlns:a16="http://schemas.microsoft.com/office/drawing/2014/main" id="{7F817B73-67B3-492E-8F44-1A534B2F470F}"/>
              </a:ext>
            </a:extLst>
          </p:cNvPr>
          <p:cNvSpPr/>
          <p:nvPr/>
        </p:nvSpPr>
        <p:spPr>
          <a:xfrm>
            <a:off x="9492354" y="5596622"/>
            <a:ext cx="1814759" cy="6086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布依族</a:t>
            </a:r>
          </a:p>
        </p:txBody>
      </p:sp>
    </p:spTree>
    <p:extLst>
      <p:ext uri="{BB962C8B-B14F-4D97-AF65-F5344CB8AC3E}">
        <p14:creationId xmlns:p14="http://schemas.microsoft.com/office/powerpoint/2010/main" val="377624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63E3CA2-2D3D-4A26-A57D-CFF8CD350E2C}"/>
              </a:ext>
            </a:extLst>
          </p:cNvPr>
          <p:cNvSpPr>
            <a:spLocks noGrp="1"/>
          </p:cNvSpPr>
          <p:nvPr>
            <p:ph type="title"/>
          </p:nvPr>
        </p:nvSpPr>
        <p:spPr>
          <a:xfrm>
            <a:off x="2424070" y="358140"/>
            <a:ext cx="7208821" cy="644954"/>
          </a:xfrm>
        </p:spPr>
        <p:txBody>
          <a:bodyPr>
            <a:noAutofit/>
          </a:bodyPr>
          <a:lstStyle/>
          <a:p>
            <a:pPr>
              <a:lnSpc>
                <a:spcPct val="100000"/>
              </a:lnSpc>
            </a:pPr>
            <a:r>
              <a:rPr lang="zh-TW" altLang="en-US" sz="3200" spc="0" dirty="0"/>
              <a:t>以下圖片展示的是哪一個民族服飾？</a:t>
            </a:r>
            <a:endParaRPr lang="zh-HK" altLang="en-US" sz="3200" spc="0" dirty="0"/>
          </a:p>
        </p:txBody>
      </p:sp>
      <p:pic>
        <p:nvPicPr>
          <p:cNvPr id="6" name="內容版面配置區 5" descr="一張含有 裙子 的圖片&#10;&#10;自動產生的描述">
            <a:extLst>
              <a:ext uri="{FF2B5EF4-FFF2-40B4-BE49-F238E27FC236}">
                <a16:creationId xmlns:a16="http://schemas.microsoft.com/office/drawing/2014/main" id="{970C9180-1376-4933-AFC3-63C9EEFE70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225" y="1412112"/>
            <a:ext cx="3520752" cy="5281129"/>
          </a:xfrm>
        </p:spPr>
      </p:pic>
      <p:sp>
        <p:nvSpPr>
          <p:cNvPr id="7" name="文字方塊 6">
            <a:extLst>
              <a:ext uri="{FF2B5EF4-FFF2-40B4-BE49-F238E27FC236}">
                <a16:creationId xmlns:a16="http://schemas.microsoft.com/office/drawing/2014/main" id="{FE062406-C27F-4366-9277-AABE55D9ECC1}"/>
              </a:ext>
            </a:extLst>
          </p:cNvPr>
          <p:cNvSpPr txBox="1"/>
          <p:nvPr/>
        </p:nvSpPr>
        <p:spPr>
          <a:xfrm>
            <a:off x="624011" y="1442354"/>
            <a:ext cx="1424707" cy="553998"/>
          </a:xfrm>
          <a:prstGeom prst="rect">
            <a:avLst/>
          </a:prstGeom>
          <a:noFill/>
        </p:spPr>
        <p:txBody>
          <a:bodyPr wrap="square" rtlCol="0">
            <a:spAutoFit/>
          </a:bodyPr>
          <a:lstStyle/>
          <a:p>
            <a:r>
              <a:rPr lang="zh-HK" altLang="en-US" sz="3000" b="1" dirty="0"/>
              <a:t>土家族</a:t>
            </a:r>
          </a:p>
        </p:txBody>
      </p:sp>
      <p:pic>
        <p:nvPicPr>
          <p:cNvPr id="9" name="圖片 8" descr="一張含有 運動, 個人, 紅色, 舞者 的圖片&#10;&#10;自動產生的描述">
            <a:extLst>
              <a:ext uri="{FF2B5EF4-FFF2-40B4-BE49-F238E27FC236}">
                <a16:creationId xmlns:a16="http://schemas.microsoft.com/office/drawing/2014/main" id="{2C9C10BD-B72A-4060-B45B-C8B936B1F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081" y="1409398"/>
            <a:ext cx="3352800" cy="5029200"/>
          </a:xfrm>
          <a:prstGeom prst="rect">
            <a:avLst/>
          </a:prstGeom>
        </p:spPr>
      </p:pic>
      <p:sp>
        <p:nvSpPr>
          <p:cNvPr id="10" name="文字方塊 9">
            <a:extLst>
              <a:ext uri="{FF2B5EF4-FFF2-40B4-BE49-F238E27FC236}">
                <a16:creationId xmlns:a16="http://schemas.microsoft.com/office/drawing/2014/main" id="{8AC6C70A-1411-4DE8-9C49-4C5A5D74CB03}"/>
              </a:ext>
            </a:extLst>
          </p:cNvPr>
          <p:cNvSpPr txBox="1"/>
          <p:nvPr/>
        </p:nvSpPr>
        <p:spPr>
          <a:xfrm>
            <a:off x="4544259" y="5421644"/>
            <a:ext cx="1796431" cy="553998"/>
          </a:xfrm>
          <a:prstGeom prst="rect">
            <a:avLst/>
          </a:prstGeom>
          <a:solidFill>
            <a:schemeClr val="bg1"/>
          </a:solidFill>
        </p:spPr>
        <p:txBody>
          <a:bodyPr wrap="square" rtlCol="0">
            <a:spAutoFit/>
          </a:bodyPr>
          <a:lstStyle/>
          <a:p>
            <a:r>
              <a:rPr lang="zh-HK" altLang="en-US" sz="3000" b="1" dirty="0"/>
              <a:t>維吾爾族</a:t>
            </a:r>
          </a:p>
        </p:txBody>
      </p:sp>
      <p:pic>
        <p:nvPicPr>
          <p:cNvPr id="12" name="圖片 11" descr="一張含有 室外, 個人, 雪 的圖片&#10;&#10;自動產生的描述">
            <a:extLst>
              <a:ext uri="{FF2B5EF4-FFF2-40B4-BE49-F238E27FC236}">
                <a16:creationId xmlns:a16="http://schemas.microsoft.com/office/drawing/2014/main" id="{0888AAB1-3060-4784-939E-30D204AD1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133" y="1154755"/>
            <a:ext cx="3685304" cy="5538486"/>
          </a:xfrm>
          <a:prstGeom prst="rect">
            <a:avLst/>
          </a:prstGeom>
        </p:spPr>
      </p:pic>
      <p:sp>
        <p:nvSpPr>
          <p:cNvPr id="13" name="文字方塊 12">
            <a:extLst>
              <a:ext uri="{FF2B5EF4-FFF2-40B4-BE49-F238E27FC236}">
                <a16:creationId xmlns:a16="http://schemas.microsoft.com/office/drawing/2014/main" id="{08A1F4C8-4C04-418A-9882-BE59939AADF3}"/>
              </a:ext>
            </a:extLst>
          </p:cNvPr>
          <p:cNvSpPr txBox="1"/>
          <p:nvPr/>
        </p:nvSpPr>
        <p:spPr>
          <a:xfrm>
            <a:off x="8564700" y="4568312"/>
            <a:ext cx="1430741" cy="553998"/>
          </a:xfrm>
          <a:prstGeom prst="rect">
            <a:avLst/>
          </a:prstGeom>
          <a:solidFill>
            <a:schemeClr val="bg1"/>
          </a:solidFill>
        </p:spPr>
        <p:txBody>
          <a:bodyPr wrap="square" rtlCol="0">
            <a:spAutoFit/>
          </a:bodyPr>
          <a:lstStyle/>
          <a:p>
            <a:r>
              <a:rPr lang="zh-TW" altLang="en-US" sz="3000" b="1" dirty="0"/>
              <a:t>蒙古</a:t>
            </a:r>
            <a:r>
              <a:rPr lang="zh-HK" altLang="en-US" sz="3000" b="1" dirty="0"/>
              <a:t>族</a:t>
            </a:r>
          </a:p>
        </p:txBody>
      </p:sp>
      <p:sp>
        <p:nvSpPr>
          <p:cNvPr id="11" name="TextBox 10">
            <a:extLst>
              <a:ext uri="{FF2B5EF4-FFF2-40B4-BE49-F238E27FC236}">
                <a16:creationId xmlns:a16="http://schemas.microsoft.com/office/drawing/2014/main" id="{4BB1F1A7-55F4-4967-8594-FFD1E9F55F60}"/>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4" name="Rectangle: Top Corners Rounded 6">
            <a:extLst>
              <a:ext uri="{FF2B5EF4-FFF2-40B4-BE49-F238E27FC236}">
                <a16:creationId xmlns:a16="http://schemas.microsoft.com/office/drawing/2014/main" id="{03D03739-4105-42F1-8CBB-DAEB1F5A79D5}"/>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5" name="文字方塊 1">
            <a:extLst>
              <a:ext uri="{FF2B5EF4-FFF2-40B4-BE49-F238E27FC236}">
                <a16:creationId xmlns:a16="http://schemas.microsoft.com/office/drawing/2014/main" id="{62A9B912-0E13-4BC6-BB37-094371F489E2}"/>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38900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2DE803-DB72-4637-A7F4-D328646619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13479" y="3349277"/>
            <a:ext cx="2570337" cy="1630777"/>
          </a:xfrm>
          <a:prstGeom prst="roundRect">
            <a:avLst/>
          </a:prstGeom>
        </p:spPr>
      </p:pic>
      <p:pic>
        <p:nvPicPr>
          <p:cNvPr id="6" name="图片 5">
            <a:extLst>
              <a:ext uri="{FF2B5EF4-FFF2-40B4-BE49-F238E27FC236}">
                <a16:creationId xmlns:a16="http://schemas.microsoft.com/office/drawing/2014/main" id="{E37213C6-0F9A-4772-BEE6-0D51A8A3C1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4318" y="646675"/>
            <a:ext cx="2619010" cy="1620417"/>
          </a:xfrm>
          <a:prstGeom prst="roundRect">
            <a:avLst/>
          </a:prstGeom>
        </p:spPr>
      </p:pic>
      <p:pic>
        <p:nvPicPr>
          <p:cNvPr id="8" name="图片 7">
            <a:extLst>
              <a:ext uri="{FF2B5EF4-FFF2-40B4-BE49-F238E27FC236}">
                <a16:creationId xmlns:a16="http://schemas.microsoft.com/office/drawing/2014/main" id="{9C07A123-AE18-4953-AF7F-93CE83010E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86058" y="1127561"/>
            <a:ext cx="2576604" cy="1641807"/>
          </a:xfrm>
          <a:prstGeom prst="roundRect">
            <a:avLst/>
          </a:prstGeom>
        </p:spPr>
      </p:pic>
      <p:pic>
        <p:nvPicPr>
          <p:cNvPr id="11" name="图片 10">
            <a:extLst>
              <a:ext uri="{FF2B5EF4-FFF2-40B4-BE49-F238E27FC236}">
                <a16:creationId xmlns:a16="http://schemas.microsoft.com/office/drawing/2014/main" id="{EEACCB4C-22B4-4343-A8A9-025E2D225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61782" y="3565302"/>
            <a:ext cx="2025155" cy="2140185"/>
          </a:xfrm>
          <a:prstGeom prst="roundRect">
            <a:avLst/>
          </a:prstGeom>
        </p:spPr>
      </p:pic>
      <p:sp>
        <p:nvSpPr>
          <p:cNvPr id="10" name="內容版面配置區 2">
            <a:extLst>
              <a:ext uri="{FF2B5EF4-FFF2-40B4-BE49-F238E27FC236}">
                <a16:creationId xmlns:a16="http://schemas.microsoft.com/office/drawing/2014/main" id="{10DEBEF5-E580-4FFE-8243-56BAC4DA4879}"/>
              </a:ext>
            </a:extLst>
          </p:cNvPr>
          <p:cNvSpPr txBox="1">
            <a:spLocks/>
          </p:cNvSpPr>
          <p:nvPr/>
        </p:nvSpPr>
        <p:spPr>
          <a:xfrm>
            <a:off x="911610" y="358317"/>
            <a:ext cx="8855242" cy="17823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733"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HK"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3" name="矩形 1">
            <a:extLst>
              <a:ext uri="{FF2B5EF4-FFF2-40B4-BE49-F238E27FC236}">
                <a16:creationId xmlns:a16="http://schemas.microsoft.com/office/drawing/2014/main" id="{65FA449B-6FB6-4807-A3F9-7D977CEF09DF}"/>
              </a:ext>
            </a:extLst>
          </p:cNvPr>
          <p:cNvSpPr>
            <a:spLocks noChangeArrowheads="1"/>
          </p:cNvSpPr>
          <p:nvPr/>
        </p:nvSpPr>
        <p:spPr bwMode="auto">
          <a:xfrm>
            <a:off x="890324" y="2938221"/>
            <a:ext cx="2872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Calibri" panose="020F0502020204030204" charset="0"/>
              </a:rPr>
              <a:t>    </a:t>
            </a:r>
          </a:p>
        </p:txBody>
      </p:sp>
      <p:sp>
        <p:nvSpPr>
          <p:cNvPr id="5" name="矩形 4">
            <a:extLst>
              <a:ext uri="{FF2B5EF4-FFF2-40B4-BE49-F238E27FC236}">
                <a16:creationId xmlns:a16="http://schemas.microsoft.com/office/drawing/2014/main" id="{0EF6E7FB-DBC5-4F39-987C-F083628E6172}"/>
              </a:ext>
            </a:extLst>
          </p:cNvPr>
          <p:cNvSpPr/>
          <p:nvPr/>
        </p:nvSpPr>
        <p:spPr>
          <a:xfrm>
            <a:off x="3922303" y="940594"/>
            <a:ext cx="6935941" cy="5418667"/>
          </a:xfrm>
          <a:prstGeom prst="rect">
            <a:avLst/>
          </a:prstGeom>
          <a:noFill/>
        </p:spPr>
      </p:sp>
      <p:sp>
        <p:nvSpPr>
          <p:cNvPr id="3" name="灯片编号占位符 2">
            <a:extLst>
              <a:ext uri="{FF2B5EF4-FFF2-40B4-BE49-F238E27FC236}">
                <a16:creationId xmlns:a16="http://schemas.microsoft.com/office/drawing/2014/main" id="{6D68C042-378E-4F23-8557-14CAF3557B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0026D61-09CA-49FF-85E2-EBB9768A54FB}"/>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22" name="Rectangle: Top Corners Rounded 6">
            <a:extLst>
              <a:ext uri="{FF2B5EF4-FFF2-40B4-BE49-F238E27FC236}">
                <a16:creationId xmlns:a16="http://schemas.microsoft.com/office/drawing/2014/main" id="{3DE6B991-0BC6-44D3-9CCE-A42264B47A2B}"/>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24" name="文字方塊 1">
            <a:extLst>
              <a:ext uri="{FF2B5EF4-FFF2-40B4-BE49-F238E27FC236}">
                <a16:creationId xmlns:a16="http://schemas.microsoft.com/office/drawing/2014/main" id="{A4E0DA71-7253-4ACD-AAD2-41F19D414593}"/>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26" name="Rectangle: Rounded Corners 25">
            <a:extLst>
              <a:ext uri="{FF2B5EF4-FFF2-40B4-BE49-F238E27FC236}">
                <a16:creationId xmlns:a16="http://schemas.microsoft.com/office/drawing/2014/main" id="{8D0C78B2-8C70-481F-995E-315E5D5CA880}"/>
              </a:ext>
            </a:extLst>
          </p:cNvPr>
          <p:cNvSpPr/>
          <p:nvPr/>
        </p:nvSpPr>
        <p:spPr>
          <a:xfrm>
            <a:off x="498348" y="355774"/>
            <a:ext cx="1453896" cy="6086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舞蹈</a:t>
            </a:r>
            <a:endParaRPr kumimoji="0" lang="zh-HK"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endParaRPr>
          </a:p>
        </p:txBody>
      </p:sp>
      <p:sp>
        <p:nvSpPr>
          <p:cNvPr id="27" name="TextBox 26">
            <a:extLst>
              <a:ext uri="{FF2B5EF4-FFF2-40B4-BE49-F238E27FC236}">
                <a16:creationId xmlns:a16="http://schemas.microsoft.com/office/drawing/2014/main" id="{D28A734D-92F6-4F64-9005-1EDFB3676D74}"/>
              </a:ext>
            </a:extLst>
          </p:cNvPr>
          <p:cNvSpPr txBox="1"/>
          <p:nvPr/>
        </p:nvSpPr>
        <p:spPr>
          <a:xfrm>
            <a:off x="130863" y="1062788"/>
            <a:ext cx="5880375" cy="5262979"/>
          </a:xfrm>
          <a:prstGeom prst="rect">
            <a:avLst/>
          </a:prstGeom>
          <a:noFill/>
        </p:spPr>
        <p:txBody>
          <a:bodyPr wrap="square">
            <a:spAutoFit/>
          </a:bodyPr>
          <a:lstStyle/>
          <a:p>
            <a:pPr marL="457200" indent="-457200">
              <a:buFont typeface="Arial" panose="020B0604020202020204" pitchFamily="34" charset="0"/>
              <a:buChar cha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各民族在不同的</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地理環境</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社會生活</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風俗習慣</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和</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經濟文化條件</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下，經過長期的歷史發展，産生了風格多樣的民族舞蹈。</a:t>
            </a:r>
            <a:endParaRPr kumimoji="0" lang="en-HK"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例如，</a:t>
            </a: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北方草原</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的蒙古族、哈薩克族等長期過游牧生活，舞蹈中常用騎馬時出現的肩部活動，</a:t>
            </a: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動作剛强</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a:t>
            </a: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節奏激烈</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a:t>
            </a:r>
            <a:endParaRPr kumimoji="0" lang="en-HK" altLang="zh-CN"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endParaRPr>
          </a:p>
          <a:p>
            <a:pPr marL="457200" indent="-457200">
              <a:buFont typeface="Arial" panose="020B0604020202020204" pitchFamily="34" charset="0"/>
              <a:buChar char="•"/>
            </a:pP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南方農業區</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的壯族、白族、哈尼族、黎族等的舞蹈，常表現</a:t>
            </a:r>
            <a:r>
              <a:rPr lang="zh-TW" altLang="en-US" sz="2800" kern="100" dirty="0">
                <a:solidFill>
                  <a:srgbClr val="000000"/>
                </a:solidFill>
                <a:latin typeface="DFKai-SB" panose="03000509000000000000" pitchFamily="65" charset="-120"/>
                <a:ea typeface="DFKai-SB" panose="03000509000000000000" pitchFamily="65" charset="-120"/>
                <a:cs typeface="楷体" panose="02010609060101010101" charset="-122"/>
              </a:rPr>
              <a:t>採</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茶、舂米、撈蝦等勞動生活，</a:t>
            </a: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動作柔和</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a:t>
            </a:r>
            <a:r>
              <a:rPr kumimoji="0" lang="zh-CN" altLang="en-US" sz="2800" b="0"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楷体" panose="02010609060101010101" charset="-122"/>
              </a:rPr>
              <a:t>節奏輕緩</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rPr>
              <a:t>。</a:t>
            </a:r>
            <a:endParaRPr lang="en-HK" sz="2800" dirty="0"/>
          </a:p>
        </p:txBody>
      </p:sp>
      <p:sp>
        <p:nvSpPr>
          <p:cNvPr id="19" name="Rectangle: Rounded Corners 4">
            <a:extLst>
              <a:ext uri="{FF2B5EF4-FFF2-40B4-BE49-F238E27FC236}">
                <a16:creationId xmlns:a16="http://schemas.microsoft.com/office/drawing/2014/main" id="{4BF6311C-4443-4B49-8FE6-96C13AE66F34}"/>
              </a:ext>
            </a:extLst>
          </p:cNvPr>
          <p:cNvSpPr/>
          <p:nvPr/>
        </p:nvSpPr>
        <p:spPr>
          <a:xfrm>
            <a:off x="6213780" y="2172292"/>
            <a:ext cx="2680641" cy="60867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蒙古族舞蹈</a:t>
            </a:r>
          </a:p>
        </p:txBody>
      </p:sp>
      <p:sp>
        <p:nvSpPr>
          <p:cNvPr id="28" name="Rectangle: Rounded Corners 4">
            <a:extLst>
              <a:ext uri="{FF2B5EF4-FFF2-40B4-BE49-F238E27FC236}">
                <a16:creationId xmlns:a16="http://schemas.microsoft.com/office/drawing/2014/main" id="{8D770233-FEDB-4D1A-B9DE-9366DDC1A1AD}"/>
              </a:ext>
            </a:extLst>
          </p:cNvPr>
          <p:cNvSpPr/>
          <p:nvPr/>
        </p:nvSpPr>
        <p:spPr>
          <a:xfrm>
            <a:off x="9057308" y="2719168"/>
            <a:ext cx="2401759" cy="60867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36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藏</a:t>
            </a:r>
            <a:r>
              <a:rPr kumimoji="0" lang="zh-CN" altLang="en-US" sz="36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族舞蹈</a:t>
            </a:r>
            <a:endParaRPr kumimoji="0" lang="zh-CN" altLang="en-US" sz="36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9" name="Rectangle: Rounded Corners 4">
            <a:extLst>
              <a:ext uri="{FF2B5EF4-FFF2-40B4-BE49-F238E27FC236}">
                <a16:creationId xmlns:a16="http://schemas.microsoft.com/office/drawing/2014/main" id="{E863D7A3-12C8-473C-BDD4-9F1995BA4DD7}"/>
              </a:ext>
            </a:extLst>
          </p:cNvPr>
          <p:cNvSpPr/>
          <p:nvPr/>
        </p:nvSpPr>
        <p:spPr>
          <a:xfrm>
            <a:off x="6364094" y="4854660"/>
            <a:ext cx="2269107" cy="608678"/>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傣族舞蹈</a:t>
            </a:r>
          </a:p>
        </p:txBody>
      </p:sp>
      <p:sp>
        <p:nvSpPr>
          <p:cNvPr id="30" name="Rectangle: Rounded Corners 4">
            <a:extLst>
              <a:ext uri="{FF2B5EF4-FFF2-40B4-BE49-F238E27FC236}">
                <a16:creationId xmlns:a16="http://schemas.microsoft.com/office/drawing/2014/main" id="{7FD3CD39-0084-41D8-BD06-FD5D2DF67722}"/>
              </a:ext>
            </a:extLst>
          </p:cNvPr>
          <p:cNvSpPr/>
          <p:nvPr/>
        </p:nvSpPr>
        <p:spPr>
          <a:xfrm>
            <a:off x="8633201" y="5613067"/>
            <a:ext cx="3220213" cy="6086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維吾爾族舞蹈</a:t>
            </a:r>
          </a:p>
        </p:txBody>
      </p:sp>
    </p:spTree>
    <p:extLst>
      <p:ext uri="{BB962C8B-B14F-4D97-AF65-F5344CB8AC3E}">
        <p14:creationId xmlns:p14="http://schemas.microsoft.com/office/powerpoint/2010/main" val="8433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085D89D-CFDE-47F0-A5F1-752FD67589A9}"/>
              </a:ext>
            </a:extLst>
          </p:cNvPr>
          <p:cNvSpPr>
            <a:spLocks noGrp="1"/>
          </p:cNvSpPr>
          <p:nvPr>
            <p:ph idx="1"/>
          </p:nvPr>
        </p:nvSpPr>
        <p:spPr>
          <a:xfrm>
            <a:off x="423552" y="861511"/>
            <a:ext cx="10292073" cy="5077828"/>
          </a:xfrm>
        </p:spPr>
        <p:txBody>
          <a:bodyPr>
            <a:noAutofit/>
          </a:bodyPr>
          <a:lstStyle/>
          <a:p>
            <a:pPr>
              <a:lnSpc>
                <a:spcPct val="150000"/>
              </a:lnSpc>
              <a:spcBef>
                <a:spcPts val="0"/>
              </a:spcBef>
            </a:pPr>
            <a:r>
              <a:rPr lang="zh-TW" altLang="en-US" dirty="0">
                <a:solidFill>
                  <a:srgbClr val="000000"/>
                </a:solidFill>
                <a:latin typeface="DFKai-SB" panose="03000509000000000000" pitchFamily="65" charset="-120"/>
                <a:ea typeface="DFKai-SB" panose="03000509000000000000" pitchFamily="65" charset="-120"/>
              </a:rPr>
              <a:t>蒙古人經常騎馬，被稱為「馬背上的民族」，因而發展出馬步組合的舞蹈。</a:t>
            </a:r>
            <a:endParaRPr lang="en-US" altLang="zh-TW" dirty="0">
              <a:solidFill>
                <a:srgbClr val="000000"/>
              </a:solidFill>
              <a:latin typeface="DFKai-SB" panose="03000509000000000000" pitchFamily="65" charset="-120"/>
              <a:ea typeface="DFKai-SB" panose="03000509000000000000" pitchFamily="65" charset="-120"/>
              <a:hlinkClick r:id="rId3">
                <a:extLst>
                  <a:ext uri="{A12FA001-AC4F-418D-AE19-62706E023703}">
                    <ahyp:hlinkClr xmlns:ahyp="http://schemas.microsoft.com/office/drawing/2018/hyperlinkcolor" val="tx"/>
                  </a:ext>
                </a:extLst>
              </a:hlinkClick>
            </a:endParaRPr>
          </a:p>
          <a:p>
            <a:pPr>
              <a:lnSpc>
                <a:spcPct val="100000"/>
              </a:lnSpc>
              <a:spcBef>
                <a:spcPts val="0"/>
              </a:spcBef>
            </a:pPr>
            <a:endParaRPr lang="en-HK" altLang="zh-TW" sz="1200" dirty="0">
              <a:solidFill>
                <a:srgbClr val="000000"/>
              </a:solidFill>
              <a:latin typeface="DFKai-SB" panose="03000509000000000000" pitchFamily="65" charset="-120"/>
              <a:ea typeface="DFKai-SB" panose="03000509000000000000" pitchFamily="65" charset="-120"/>
            </a:endParaRPr>
          </a:p>
          <a:p>
            <a:pPr>
              <a:lnSpc>
                <a:spcPct val="150000"/>
              </a:lnSpc>
              <a:spcBef>
                <a:spcPts val="0"/>
              </a:spcBef>
            </a:pPr>
            <a:r>
              <a:rPr lang="zh-TW" altLang="en-US" dirty="0">
                <a:solidFill>
                  <a:srgbClr val="000000"/>
                </a:solidFill>
                <a:latin typeface="DFKai-SB" panose="03000509000000000000" pitchFamily="65" charset="-120"/>
                <a:ea typeface="DFKai-SB" panose="03000509000000000000" pitchFamily="65" charset="-120"/>
              </a:rPr>
              <a:t>新疆是一個民族多元化的地方，其各族居民大多能歌善舞，故有「歌舞之鄉」的美名。同時也 因盛產水果而有「瓜果之鄉」之稱。</a:t>
            </a:r>
            <a:endParaRPr lang="en-HK" altLang="zh-TW" dirty="0">
              <a:solidFill>
                <a:srgbClr val="000000"/>
              </a:solidFill>
              <a:latin typeface="DFKai-SB" panose="03000509000000000000" pitchFamily="65" charset="-120"/>
              <a:ea typeface="DFKai-SB" panose="03000509000000000000" pitchFamily="65" charset="-120"/>
            </a:endParaRPr>
          </a:p>
          <a:p>
            <a:pPr>
              <a:lnSpc>
                <a:spcPct val="100000"/>
              </a:lnSpc>
              <a:spcBef>
                <a:spcPts val="0"/>
              </a:spcBef>
            </a:pPr>
            <a:endParaRPr lang="en-HK" altLang="zh-TW" sz="1200" dirty="0">
              <a:solidFill>
                <a:srgbClr val="000000"/>
              </a:solidFill>
              <a:latin typeface="DFKai-SB" panose="03000509000000000000" pitchFamily="65" charset="-120"/>
              <a:ea typeface="DFKai-SB" panose="03000509000000000000" pitchFamily="65" charset="-120"/>
            </a:endParaRPr>
          </a:p>
          <a:p>
            <a:pPr>
              <a:lnSpc>
                <a:spcPct val="150000"/>
              </a:lnSpc>
              <a:spcBef>
                <a:spcPts val="0"/>
              </a:spcBef>
            </a:pPr>
            <a:r>
              <a:rPr lang="zh-TW" altLang="en-US" dirty="0">
                <a:solidFill>
                  <a:srgbClr val="000000"/>
                </a:solidFill>
                <a:latin typeface="DFKai-SB" panose="03000509000000000000" pitchFamily="65" charset="-120"/>
                <a:ea typeface="DFKai-SB" panose="03000509000000000000" pitchFamily="65" charset="-120"/>
              </a:rPr>
              <a:t>傣族地區山川秀麗，資源豐富，森林茂密，被稱為「植物王國」和「動物王國」。</a:t>
            </a:r>
            <a:endParaRPr lang="en-US" altLang="zh-TW" dirty="0">
              <a:solidFill>
                <a:srgbClr val="000000"/>
              </a:solidFill>
              <a:latin typeface="DFKai-SB" panose="03000509000000000000" pitchFamily="65" charset="-120"/>
              <a:ea typeface="DFKai-SB" panose="03000509000000000000" pitchFamily="65" charset="-120"/>
            </a:endParaRPr>
          </a:p>
        </p:txBody>
      </p:sp>
      <p:sp>
        <p:nvSpPr>
          <p:cNvPr id="5" name="TextBox 4">
            <a:extLst>
              <a:ext uri="{FF2B5EF4-FFF2-40B4-BE49-F238E27FC236}">
                <a16:creationId xmlns:a16="http://schemas.microsoft.com/office/drawing/2014/main" id="{C52457DE-9081-4A66-AF94-13A00CB54C8B}"/>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6" name="Rectangle: Top Corners Rounded 6">
            <a:extLst>
              <a:ext uri="{FF2B5EF4-FFF2-40B4-BE49-F238E27FC236}">
                <a16:creationId xmlns:a16="http://schemas.microsoft.com/office/drawing/2014/main" id="{F3F9A51A-76ED-4845-BF3B-D02409F3544B}"/>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7" name="文字方塊 1">
            <a:extLst>
              <a:ext uri="{FF2B5EF4-FFF2-40B4-BE49-F238E27FC236}">
                <a16:creationId xmlns:a16="http://schemas.microsoft.com/office/drawing/2014/main" id="{0C22A6BA-65C2-47C1-B5A2-92F5F86BA570}"/>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8" name="Rectangle: Rounded Corners 7">
            <a:extLst>
              <a:ext uri="{FF2B5EF4-FFF2-40B4-BE49-F238E27FC236}">
                <a16:creationId xmlns:a16="http://schemas.microsoft.com/office/drawing/2014/main" id="{23BF6D40-E2F8-494F-A60B-0702617623E8}"/>
              </a:ext>
            </a:extLst>
          </p:cNvPr>
          <p:cNvSpPr/>
          <p:nvPr/>
        </p:nvSpPr>
        <p:spPr>
          <a:xfrm>
            <a:off x="2879844" y="1584503"/>
            <a:ext cx="3640247" cy="7152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accent3">
                    <a:lumMod val="75000"/>
                  </a:schemeClr>
                </a:solidFill>
                <a:latin typeface="DFKai-SB" panose="03000509000000000000" pitchFamily="65" charset="-120"/>
                <a:ea typeface="DFKai-SB" panose="03000509000000000000" pitchFamily="65" charset="-120"/>
              </a:rPr>
              <a:t>蒙古族</a:t>
            </a:r>
            <a:r>
              <a:rPr lang="en-US" altLang="zh-CN" sz="2800" dirty="0">
                <a:solidFill>
                  <a:schemeClr val="accent3">
                    <a:lumMod val="75000"/>
                  </a:schemeClr>
                </a:solidFill>
                <a:latin typeface="DFKai-SB" panose="03000509000000000000" pitchFamily="65" charset="-120"/>
                <a:ea typeface="DFKai-SB" panose="03000509000000000000" pitchFamily="65" charset="-120"/>
              </a:rPr>
              <a:t>《</a:t>
            </a:r>
            <a:r>
              <a:rPr lang="zh-CN" altLang="en-US" sz="2800" dirty="0">
                <a:solidFill>
                  <a:schemeClr val="accent3">
                    <a:lumMod val="75000"/>
                  </a:schemeClr>
                </a:solidFill>
                <a:latin typeface="DFKai-SB" panose="03000509000000000000" pitchFamily="65" charset="-120"/>
                <a:ea typeface="DFKai-SB" panose="03000509000000000000" pitchFamily="65" charset="-120"/>
              </a:rPr>
              <a:t>馬步組合</a:t>
            </a:r>
            <a:r>
              <a:rPr lang="en-US" altLang="zh-CN" sz="2800" dirty="0">
                <a:solidFill>
                  <a:schemeClr val="accent3">
                    <a:lumMod val="75000"/>
                  </a:schemeClr>
                </a:solidFill>
                <a:latin typeface="DFKai-SB" panose="03000509000000000000" pitchFamily="65" charset="-120"/>
                <a:ea typeface="DFKai-SB" panose="03000509000000000000" pitchFamily="65" charset="-120"/>
              </a:rPr>
              <a:t>》</a:t>
            </a:r>
          </a:p>
        </p:txBody>
      </p:sp>
      <p:sp>
        <p:nvSpPr>
          <p:cNvPr id="9" name="Rectangle: Rounded Corners 8">
            <a:extLst>
              <a:ext uri="{FF2B5EF4-FFF2-40B4-BE49-F238E27FC236}">
                <a16:creationId xmlns:a16="http://schemas.microsoft.com/office/drawing/2014/main" id="{3ACDC207-BAEC-427B-948B-E20AD059A58E}"/>
              </a:ext>
            </a:extLst>
          </p:cNvPr>
          <p:cNvSpPr/>
          <p:nvPr/>
        </p:nvSpPr>
        <p:spPr>
          <a:xfrm>
            <a:off x="1944043" y="3686494"/>
            <a:ext cx="3436948" cy="7152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accent3">
                    <a:lumMod val="75000"/>
                  </a:schemeClr>
                </a:solidFill>
                <a:latin typeface="DFKai-SB" panose="03000509000000000000" pitchFamily="65" charset="-120"/>
                <a:ea typeface="DFKai-SB" panose="03000509000000000000" pitchFamily="65" charset="-120"/>
              </a:rPr>
              <a:t>新疆</a:t>
            </a:r>
            <a:r>
              <a:rPr lang="en-US" altLang="zh-TW" sz="2800" dirty="0">
                <a:solidFill>
                  <a:schemeClr val="accent3">
                    <a:lumMod val="75000"/>
                  </a:schemeClr>
                </a:solidFill>
                <a:latin typeface="DFKai-SB" panose="03000509000000000000" pitchFamily="65" charset="-120"/>
                <a:ea typeface="DFKai-SB" panose="03000509000000000000" pitchFamily="65" charset="-120"/>
              </a:rPr>
              <a:t>《</a:t>
            </a:r>
            <a:r>
              <a:rPr lang="zh-TW" altLang="en-US" sz="2800" dirty="0">
                <a:solidFill>
                  <a:schemeClr val="accent3">
                    <a:lumMod val="75000"/>
                  </a:schemeClr>
                </a:solidFill>
                <a:latin typeface="DFKai-SB" panose="03000509000000000000" pitchFamily="65" charset="-120"/>
                <a:ea typeface="DFKai-SB" panose="03000509000000000000" pitchFamily="65" charset="-120"/>
              </a:rPr>
              <a:t>摘葡萄</a:t>
            </a:r>
            <a:r>
              <a:rPr lang="en-US" altLang="zh-TW" sz="2800" dirty="0">
                <a:solidFill>
                  <a:schemeClr val="accent3">
                    <a:lumMod val="75000"/>
                  </a:schemeClr>
                </a:solidFill>
                <a:latin typeface="DFKai-SB" panose="03000509000000000000" pitchFamily="65" charset="-120"/>
                <a:ea typeface="DFKai-SB" panose="03000509000000000000" pitchFamily="65" charset="-120"/>
              </a:rPr>
              <a:t>》</a:t>
            </a:r>
            <a:r>
              <a:rPr lang="zh-TW" altLang="en-US" sz="2800" dirty="0">
                <a:solidFill>
                  <a:schemeClr val="accent3">
                    <a:lumMod val="75000"/>
                  </a:schemeClr>
                </a:solidFill>
                <a:latin typeface="DFKai-SB" panose="03000509000000000000" pitchFamily="65" charset="-120"/>
                <a:ea typeface="DFKai-SB" panose="03000509000000000000" pitchFamily="65" charset="-120"/>
              </a:rPr>
              <a:t>舞</a:t>
            </a:r>
            <a:endParaRPr lang="en-US" altLang="zh-CN" sz="2800" dirty="0">
              <a:solidFill>
                <a:schemeClr val="accent3">
                  <a:lumMod val="75000"/>
                </a:schemeClr>
              </a:solidFill>
              <a:latin typeface="DFKai-SB" panose="03000509000000000000" pitchFamily="65" charset="-120"/>
              <a:ea typeface="DFKai-SB" panose="03000509000000000000" pitchFamily="65" charset="-120"/>
            </a:endParaRPr>
          </a:p>
        </p:txBody>
      </p:sp>
      <p:sp>
        <p:nvSpPr>
          <p:cNvPr id="10" name="Rectangle: Rounded Corners 9">
            <a:extLst>
              <a:ext uri="{FF2B5EF4-FFF2-40B4-BE49-F238E27FC236}">
                <a16:creationId xmlns:a16="http://schemas.microsoft.com/office/drawing/2014/main" id="{EBED1433-F31E-4313-8DBD-AB0E6333C86C}"/>
              </a:ext>
            </a:extLst>
          </p:cNvPr>
          <p:cNvSpPr/>
          <p:nvPr/>
        </p:nvSpPr>
        <p:spPr>
          <a:xfrm>
            <a:off x="3608873" y="5251762"/>
            <a:ext cx="2765464" cy="7152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accent3">
                    <a:lumMod val="75000"/>
                  </a:schemeClr>
                </a:solidFill>
                <a:latin typeface="DFKai-SB" panose="03000509000000000000" pitchFamily="65" charset="-120"/>
                <a:ea typeface="DFKai-SB" panose="03000509000000000000" pitchFamily="65" charset="-120"/>
                <a:hlinkClick r:id="rId4">
                  <a:extLst>
                    <a:ext uri="{A12FA001-AC4F-418D-AE19-62706E023703}">
                      <ahyp:hlinkClr xmlns:ahyp="http://schemas.microsoft.com/office/drawing/2018/hyperlinkcolor" val="tx"/>
                    </a:ext>
                  </a:extLst>
                </a:hlinkClick>
              </a:rPr>
              <a:t>傣族</a:t>
            </a:r>
            <a:r>
              <a:rPr lang="en-US" altLang="zh-TW" sz="2800" dirty="0">
                <a:solidFill>
                  <a:schemeClr val="accent3">
                    <a:lumMod val="75000"/>
                  </a:schemeClr>
                </a:solidFill>
                <a:latin typeface="DFKai-SB" panose="03000509000000000000" pitchFamily="65" charset="-120"/>
                <a:ea typeface="DFKai-SB" panose="03000509000000000000" pitchFamily="65" charset="-120"/>
                <a:hlinkClick r:id="rId4">
                  <a:extLst>
                    <a:ext uri="{A12FA001-AC4F-418D-AE19-62706E023703}">
                      <ahyp:hlinkClr xmlns:ahyp="http://schemas.microsoft.com/office/drawing/2018/hyperlinkcolor" val="tx"/>
                    </a:ext>
                  </a:extLst>
                </a:hlinkClick>
              </a:rPr>
              <a:t>《</a:t>
            </a:r>
            <a:r>
              <a:rPr lang="zh-TW" altLang="en-US" sz="2800" dirty="0">
                <a:solidFill>
                  <a:schemeClr val="accent3">
                    <a:lumMod val="75000"/>
                  </a:schemeClr>
                </a:solidFill>
                <a:latin typeface="DFKai-SB" panose="03000509000000000000" pitchFamily="65" charset="-120"/>
                <a:ea typeface="DFKai-SB" panose="03000509000000000000" pitchFamily="65" charset="-120"/>
                <a:hlinkClick r:id="rId4">
                  <a:extLst>
                    <a:ext uri="{A12FA001-AC4F-418D-AE19-62706E023703}">
                      <ahyp:hlinkClr xmlns:ahyp="http://schemas.microsoft.com/office/drawing/2018/hyperlinkcolor" val="tx"/>
                    </a:ext>
                  </a:extLst>
                </a:hlinkClick>
              </a:rPr>
              <a:t>孔雀舞</a:t>
            </a:r>
            <a:r>
              <a:rPr lang="en-US" altLang="zh-TW" sz="2800" dirty="0">
                <a:solidFill>
                  <a:schemeClr val="accent3">
                    <a:lumMod val="75000"/>
                  </a:schemeClr>
                </a:solidFill>
                <a:latin typeface="DFKai-SB" panose="03000509000000000000" pitchFamily="65" charset="-120"/>
                <a:ea typeface="DFKai-SB" panose="03000509000000000000" pitchFamily="65" charset="-120"/>
                <a:hlinkClick r:id="rId4">
                  <a:extLst>
                    <a:ext uri="{A12FA001-AC4F-418D-AE19-62706E023703}">
                      <ahyp:hlinkClr xmlns:ahyp="http://schemas.microsoft.com/office/drawing/2018/hyperlinkcolor" val="tx"/>
                    </a:ext>
                  </a:extLst>
                </a:hlinkClick>
              </a:rPr>
              <a:t>》</a:t>
            </a:r>
            <a:endParaRPr lang="zh-TW" altLang="en-US" sz="2800" dirty="0">
              <a:solidFill>
                <a:schemeClr val="accent3">
                  <a:lumMod val="75000"/>
                </a:schemeClr>
              </a:solidFill>
              <a:latin typeface="DFKai-SB" panose="03000509000000000000" pitchFamily="65" charset="-120"/>
              <a:ea typeface="DFKai-SB" panose="03000509000000000000" pitchFamily="65" charset="-120"/>
              <a:hlinkClick r:id="rId3">
                <a:extLst>
                  <a:ext uri="{A12FA001-AC4F-418D-AE19-62706E023703}">
                    <ahyp:hlinkClr xmlns:ahyp="http://schemas.microsoft.com/office/drawing/2018/hyperlinkcolor" val="tx"/>
                  </a:ext>
                </a:extLst>
              </a:hlinkClick>
            </a:endParaRPr>
          </a:p>
        </p:txBody>
      </p:sp>
      <p:sp>
        <p:nvSpPr>
          <p:cNvPr id="2" name="Oval 1">
            <a:hlinkClick r:id="rId3"/>
            <a:extLst>
              <a:ext uri="{FF2B5EF4-FFF2-40B4-BE49-F238E27FC236}">
                <a16:creationId xmlns:a16="http://schemas.microsoft.com/office/drawing/2014/main" id="{B3ED996C-9810-4CAF-BB9D-43A3B8526FEA}"/>
              </a:ext>
            </a:extLst>
          </p:cNvPr>
          <p:cNvSpPr/>
          <p:nvPr/>
        </p:nvSpPr>
        <p:spPr>
          <a:xfrm>
            <a:off x="6433643" y="1452313"/>
            <a:ext cx="1008825" cy="10088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按此觀看</a:t>
            </a:r>
            <a:endParaRPr lang="en-HK" b="1" dirty="0"/>
          </a:p>
        </p:txBody>
      </p:sp>
      <p:sp>
        <p:nvSpPr>
          <p:cNvPr id="11" name="Oval 10">
            <a:hlinkClick r:id="rId5"/>
            <a:extLst>
              <a:ext uri="{FF2B5EF4-FFF2-40B4-BE49-F238E27FC236}">
                <a16:creationId xmlns:a16="http://schemas.microsoft.com/office/drawing/2014/main" id="{ED81FA6F-6301-4B3D-9163-23596B10BFD8}"/>
              </a:ext>
            </a:extLst>
          </p:cNvPr>
          <p:cNvSpPr/>
          <p:nvPr/>
        </p:nvSpPr>
        <p:spPr>
          <a:xfrm>
            <a:off x="5354528" y="3560336"/>
            <a:ext cx="1008825" cy="10088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按此觀看</a:t>
            </a:r>
            <a:endParaRPr lang="en-HK" b="1" dirty="0"/>
          </a:p>
        </p:txBody>
      </p:sp>
      <p:sp>
        <p:nvSpPr>
          <p:cNvPr id="12" name="Oval 11">
            <a:extLst>
              <a:ext uri="{FF2B5EF4-FFF2-40B4-BE49-F238E27FC236}">
                <a16:creationId xmlns:a16="http://schemas.microsoft.com/office/drawing/2014/main" id="{B3E145B4-B3D6-47A5-9829-E5DD27C72426}"/>
              </a:ext>
            </a:extLst>
          </p:cNvPr>
          <p:cNvSpPr/>
          <p:nvPr/>
        </p:nvSpPr>
        <p:spPr>
          <a:xfrm>
            <a:off x="6631781" y="5113823"/>
            <a:ext cx="1008825" cy="10088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按此觀看</a:t>
            </a:r>
            <a:endParaRPr lang="en-HK" b="1" dirty="0"/>
          </a:p>
        </p:txBody>
      </p:sp>
    </p:spTree>
    <p:extLst>
      <p:ext uri="{BB962C8B-B14F-4D97-AF65-F5344CB8AC3E}">
        <p14:creationId xmlns:p14="http://schemas.microsoft.com/office/powerpoint/2010/main" val="225544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0999A881-DF30-4B13-88F8-6A168B52EFE2}"/>
              </a:ext>
            </a:extLst>
          </p:cNvPr>
          <p:cNvSpPr txBox="1">
            <a:spLocks/>
          </p:cNvSpPr>
          <p:nvPr/>
        </p:nvSpPr>
        <p:spPr>
          <a:xfrm>
            <a:off x="609600" y="274639"/>
            <a:ext cx="5294379"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7" name="矩形 16">
            <a:extLst>
              <a:ext uri="{FF2B5EF4-FFF2-40B4-BE49-F238E27FC236}">
                <a16:creationId xmlns:a16="http://schemas.microsoft.com/office/drawing/2014/main" id="{AD5B8CA4-86AD-4D30-B692-E809A361A734}"/>
              </a:ext>
            </a:extLst>
          </p:cNvPr>
          <p:cNvSpPr/>
          <p:nvPr/>
        </p:nvSpPr>
        <p:spPr>
          <a:xfrm>
            <a:off x="4719638" y="3314331"/>
            <a:ext cx="3294045" cy="2082287"/>
          </a:xfrm>
          <a:prstGeom prst="rect">
            <a:avLst/>
          </a:prstGeom>
          <a:blipFill>
            <a:blip r:embed="rId2" cstate="print">
              <a:extLst>
                <a:ext uri="{28A0092B-C50C-407E-A947-70E740481C1C}">
                  <a14:useLocalDpi xmlns:a14="http://schemas.microsoft.com/office/drawing/2010/main" val="0"/>
                </a:ext>
              </a:extLst>
            </a:blip>
            <a:stretch>
              <a:fillRect/>
            </a:stretch>
          </a:blipFill>
          <a:effectLst>
            <a:outerShdw blurRad="50800" dist="50800" dir="5400000" algn="ctr" rotWithShape="0">
              <a:schemeClr val="tx1"/>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pic>
        <p:nvPicPr>
          <p:cNvPr id="8" name="图片 7">
            <a:extLst>
              <a:ext uri="{FF2B5EF4-FFF2-40B4-BE49-F238E27FC236}">
                <a16:creationId xmlns:a16="http://schemas.microsoft.com/office/drawing/2014/main" id="{FD569FB9-1A16-420A-A13B-E8EF2E5ADE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40943" y="3133389"/>
            <a:ext cx="2912476" cy="1938396"/>
          </a:xfrm>
          <a:prstGeom prst="rect">
            <a:avLst/>
          </a:prstGeom>
        </p:spPr>
      </p:pic>
      <p:sp>
        <p:nvSpPr>
          <p:cNvPr id="16" name="文本框 15">
            <a:extLst>
              <a:ext uri="{FF2B5EF4-FFF2-40B4-BE49-F238E27FC236}">
                <a16:creationId xmlns:a16="http://schemas.microsoft.com/office/drawing/2014/main" id="{21F82CA4-9D78-4D94-8AE5-AE9D18BEFAF1}"/>
              </a:ext>
            </a:extLst>
          </p:cNvPr>
          <p:cNvSpPr txBox="1"/>
          <p:nvPr/>
        </p:nvSpPr>
        <p:spPr>
          <a:xfrm>
            <a:off x="926568" y="1333696"/>
            <a:ext cx="10462792" cy="13092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受</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自然環境</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文化環境</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，以及</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居民的經濟和社會情况</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民族的歷史傳統差</a:t>
            </a:r>
            <a:r>
              <a:rPr lang="zh-TW" altLang="en-US" sz="2800" dirty="0">
                <a:solidFill>
                  <a:srgbClr val="FF0000"/>
                </a:solidFill>
                <a:latin typeface="DFKai-SB" panose="03000509000000000000" pitchFamily="65" charset="-120"/>
                <a:ea typeface="DFKai-SB" panose="03000509000000000000" pitchFamily="65" charset="-120"/>
              </a:rPr>
              <a:t>異</a:t>
            </a:r>
            <a:r>
              <a:rPr kumimoji="0" lang="zh-CN" altLang="en-US" sz="28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等</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的影響，各民族形成了各式各樣的民居。     </a:t>
            </a:r>
          </a:p>
        </p:txBody>
      </p:sp>
      <p:sp>
        <p:nvSpPr>
          <p:cNvPr id="3" name="灯片编号占位符 2">
            <a:extLst>
              <a:ext uri="{FF2B5EF4-FFF2-40B4-BE49-F238E27FC236}">
                <a16:creationId xmlns:a16="http://schemas.microsoft.com/office/drawing/2014/main" id="{C5137334-EBA1-4A82-8683-629D482EA2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84" y="2959748"/>
            <a:ext cx="3099045" cy="2087951"/>
          </a:xfrm>
          <a:prstGeom prst="rect">
            <a:avLst/>
          </a:prstGeom>
        </p:spPr>
      </p:pic>
      <p:sp>
        <p:nvSpPr>
          <p:cNvPr id="13" name="TextBox 12">
            <a:extLst>
              <a:ext uri="{FF2B5EF4-FFF2-40B4-BE49-F238E27FC236}">
                <a16:creationId xmlns:a16="http://schemas.microsoft.com/office/drawing/2014/main" id="{7F254C40-588E-48E2-A3AE-810A0548C84C}"/>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9" name="Rectangle: Top Corners Rounded 6">
            <a:extLst>
              <a:ext uri="{FF2B5EF4-FFF2-40B4-BE49-F238E27FC236}">
                <a16:creationId xmlns:a16="http://schemas.microsoft.com/office/drawing/2014/main" id="{AAB75CF3-7454-4B5E-9123-D61C483C2A18}"/>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20" name="文字方塊 1">
            <a:extLst>
              <a:ext uri="{FF2B5EF4-FFF2-40B4-BE49-F238E27FC236}">
                <a16:creationId xmlns:a16="http://schemas.microsoft.com/office/drawing/2014/main" id="{38786447-036A-4DF3-8B44-282F1FB79C12}"/>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21" name="Rectangle: Rounded Corners 20">
            <a:extLst>
              <a:ext uri="{FF2B5EF4-FFF2-40B4-BE49-F238E27FC236}">
                <a16:creationId xmlns:a16="http://schemas.microsoft.com/office/drawing/2014/main" id="{4BA6A472-F3BA-40F1-93D3-FCF87B74DCC0}"/>
              </a:ext>
            </a:extLst>
          </p:cNvPr>
          <p:cNvSpPr/>
          <p:nvPr/>
        </p:nvSpPr>
        <p:spPr>
          <a:xfrm>
            <a:off x="498348" y="355774"/>
            <a:ext cx="1453896" cy="6086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民居</a:t>
            </a:r>
          </a:p>
        </p:txBody>
      </p:sp>
      <p:sp>
        <p:nvSpPr>
          <p:cNvPr id="22" name="Rectangle: Rounded Corners 4">
            <a:extLst>
              <a:ext uri="{FF2B5EF4-FFF2-40B4-BE49-F238E27FC236}">
                <a16:creationId xmlns:a16="http://schemas.microsoft.com/office/drawing/2014/main" id="{2EB14AEE-C96A-4452-A845-2AFBBCD6D4D7}"/>
              </a:ext>
            </a:extLst>
          </p:cNvPr>
          <p:cNvSpPr/>
          <p:nvPr/>
        </p:nvSpPr>
        <p:spPr>
          <a:xfrm>
            <a:off x="2814115" y="4665750"/>
            <a:ext cx="1623653" cy="60867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吊脚樓</a:t>
            </a:r>
          </a:p>
        </p:txBody>
      </p:sp>
      <p:sp>
        <p:nvSpPr>
          <p:cNvPr id="23" name="Rectangle: Rounded Corners 4">
            <a:extLst>
              <a:ext uri="{FF2B5EF4-FFF2-40B4-BE49-F238E27FC236}">
                <a16:creationId xmlns:a16="http://schemas.microsoft.com/office/drawing/2014/main" id="{E38D5AAE-BAE0-40D2-A8E1-D4875AAB8453}"/>
              </a:ext>
            </a:extLst>
          </p:cNvPr>
          <p:cNvSpPr/>
          <p:nvPr/>
        </p:nvSpPr>
        <p:spPr>
          <a:xfrm>
            <a:off x="9847087" y="4665750"/>
            <a:ext cx="1623653" cy="60867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zh-TW" altLang="en-US" sz="36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蒙古包</a:t>
            </a:r>
          </a:p>
        </p:txBody>
      </p:sp>
      <p:sp>
        <p:nvSpPr>
          <p:cNvPr id="24" name="Rectangle: Rounded Corners 4">
            <a:extLst>
              <a:ext uri="{FF2B5EF4-FFF2-40B4-BE49-F238E27FC236}">
                <a16:creationId xmlns:a16="http://schemas.microsoft.com/office/drawing/2014/main" id="{914B72C2-4FC0-4411-B7A1-72C27522CA83}"/>
              </a:ext>
            </a:extLst>
          </p:cNvPr>
          <p:cNvSpPr/>
          <p:nvPr/>
        </p:nvSpPr>
        <p:spPr>
          <a:xfrm>
            <a:off x="5923708" y="5136859"/>
            <a:ext cx="2269107" cy="608678"/>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千戶苗寨</a:t>
            </a:r>
          </a:p>
        </p:txBody>
      </p:sp>
    </p:spTree>
    <p:extLst>
      <p:ext uri="{BB962C8B-B14F-4D97-AF65-F5344CB8AC3E}">
        <p14:creationId xmlns:p14="http://schemas.microsoft.com/office/powerpoint/2010/main" val="143329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49C42440-75C4-4372-83AA-08D5B024B74A}"/>
              </a:ext>
            </a:extLst>
          </p:cNvPr>
          <p:cNvGraphicFramePr>
            <a:graphicFrameLocks noGrp="1"/>
          </p:cNvGraphicFramePr>
          <p:nvPr>
            <p:extLst>
              <p:ext uri="{D42A27DB-BD31-4B8C-83A1-F6EECF244321}">
                <p14:modId xmlns:p14="http://schemas.microsoft.com/office/powerpoint/2010/main" val="3306372716"/>
              </p:ext>
            </p:extLst>
          </p:nvPr>
        </p:nvGraphicFramePr>
        <p:xfrm>
          <a:off x="2027582" y="2974570"/>
          <a:ext cx="8136836" cy="3412440"/>
        </p:xfrm>
        <a:graphic>
          <a:graphicData uri="http://schemas.openxmlformats.org/drawingml/2006/table">
            <a:tbl>
              <a:tblPr firstRow="1" bandRow="1">
                <a:tableStyleId>{93296810-A885-4BE3-A3E7-6D5BEEA58F35}</a:tableStyleId>
              </a:tblPr>
              <a:tblGrid>
                <a:gridCol w="4068418">
                  <a:extLst>
                    <a:ext uri="{9D8B030D-6E8A-4147-A177-3AD203B41FA5}">
                      <a16:colId xmlns:a16="http://schemas.microsoft.com/office/drawing/2014/main" val="20000"/>
                    </a:ext>
                  </a:extLst>
                </a:gridCol>
                <a:gridCol w="4068418">
                  <a:extLst>
                    <a:ext uri="{9D8B030D-6E8A-4147-A177-3AD203B41FA5}">
                      <a16:colId xmlns:a16="http://schemas.microsoft.com/office/drawing/2014/main" val="20001"/>
                    </a:ext>
                  </a:extLst>
                </a:gridCol>
              </a:tblGrid>
              <a:tr h="568740">
                <a:tc>
                  <a:txBody>
                    <a:bodyPr/>
                    <a:lstStyle/>
                    <a:p>
                      <a:pPr algn="ctr"/>
                      <a:r>
                        <a:rPr lang="zh-TW" altLang="en-US" sz="2800" dirty="0">
                          <a:latin typeface="DFKai-SB" panose="03000509000000000000" pitchFamily="65" charset="-120"/>
                          <a:ea typeface="DFKai-SB" panose="03000509000000000000" pitchFamily="65" charset="-120"/>
                        </a:rPr>
                        <a:t>民族名稱</a:t>
                      </a:r>
                      <a:endParaRPr lang="zh-HK" altLang="en-US" sz="28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800" dirty="0">
                          <a:latin typeface="DFKai-SB" panose="03000509000000000000" pitchFamily="65" charset="-120"/>
                          <a:ea typeface="DFKai-SB" panose="03000509000000000000" pitchFamily="65" charset="-120"/>
                        </a:rPr>
                        <a:t>節日</a:t>
                      </a:r>
                      <a:endParaRPr lang="zh-HK" altLang="en-US" sz="2800" dirty="0">
                        <a:latin typeface="DFKai-SB" panose="03000509000000000000" pitchFamily="65" charset="-120"/>
                        <a:ea typeface="DFKai-SB" panose="03000509000000000000" pitchFamily="65" charset="-120"/>
                      </a:endParaRPr>
                    </a:p>
                  </a:txBody>
                  <a:tcPr marL="121920" marR="121920" marT="60960" marB="60960">
                    <a:solidFill>
                      <a:srgbClr val="70AD47"/>
                    </a:solidFill>
                  </a:tcPr>
                </a:tc>
                <a:extLst>
                  <a:ext uri="{0D108BD9-81ED-4DB2-BD59-A6C34878D82A}">
                    <a16:rowId xmlns:a16="http://schemas.microsoft.com/office/drawing/2014/main" val="10000"/>
                  </a:ext>
                </a:extLst>
              </a:tr>
              <a:tr h="568740">
                <a:tc>
                  <a:txBody>
                    <a:bodyPr/>
                    <a:lstStyle/>
                    <a:p>
                      <a:pPr algn="ctr"/>
                      <a:r>
                        <a:rPr lang="zh-TW" altLang="en-US" sz="2600" dirty="0">
                          <a:latin typeface="DFKai-SB" panose="03000509000000000000" pitchFamily="65" charset="-120"/>
                          <a:ea typeface="DFKai-SB" panose="03000509000000000000" pitchFamily="65" charset="-120"/>
                        </a:rPr>
                        <a:t>彝族、阿昌族、白族等</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火把節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1"/>
                  </a:ext>
                </a:extLst>
              </a:tr>
              <a:tr h="568740">
                <a:tc>
                  <a:txBody>
                    <a:bodyPr/>
                    <a:lstStyle/>
                    <a:p>
                      <a:pPr algn="ctr"/>
                      <a:r>
                        <a:rPr lang="zh-TW" altLang="en-US" sz="2600" dirty="0">
                          <a:latin typeface="DFKai-SB" panose="03000509000000000000" pitchFamily="65" charset="-120"/>
                          <a:ea typeface="DFKai-SB" panose="03000509000000000000" pitchFamily="65" charset="-120"/>
                        </a:rPr>
                        <a:t>侗族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蘆笙節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2"/>
                  </a:ext>
                </a:extLst>
              </a:tr>
              <a:tr h="568740">
                <a:tc>
                  <a:txBody>
                    <a:bodyPr/>
                    <a:lstStyle/>
                    <a:p>
                      <a:pPr algn="ctr"/>
                      <a:r>
                        <a:rPr lang="zh-CN" altLang="en-US" sz="2600" dirty="0">
                          <a:latin typeface="DFKai-SB" panose="03000509000000000000" pitchFamily="65" charset="-120"/>
                          <a:ea typeface="DFKai-SB" panose="03000509000000000000" pitchFamily="65" charset="-120"/>
                        </a:rPr>
                        <a:t>苗</a:t>
                      </a:r>
                      <a:r>
                        <a:rPr lang="zh-TW" altLang="en-US" sz="2600" dirty="0">
                          <a:latin typeface="DFKai-SB" panose="03000509000000000000" pitchFamily="65" charset="-120"/>
                          <a:ea typeface="DFKai-SB" panose="03000509000000000000" pitchFamily="65" charset="-120"/>
                        </a:rPr>
                        <a:t>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龍船節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3"/>
                  </a:ext>
                </a:extLst>
              </a:tr>
              <a:tr h="568740">
                <a:tc>
                  <a:txBody>
                    <a:bodyPr/>
                    <a:lstStyle/>
                    <a:p>
                      <a:pPr algn="ctr"/>
                      <a:r>
                        <a:rPr lang="zh-TW" altLang="en-US" sz="2600" dirty="0">
                          <a:latin typeface="DFKai-SB" panose="03000509000000000000" pitchFamily="65" charset="-120"/>
                          <a:ea typeface="DFKai-SB" panose="03000509000000000000" pitchFamily="65" charset="-120"/>
                        </a:rPr>
                        <a:t>塔吉克族、佤族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播種節</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4"/>
                  </a:ext>
                </a:extLst>
              </a:tr>
              <a:tr h="568740">
                <a:tc>
                  <a:txBody>
                    <a:bodyPr/>
                    <a:lstStyle/>
                    <a:p>
                      <a:pPr algn="ctr"/>
                      <a:r>
                        <a:rPr lang="zh-TW" altLang="en-US" sz="2600" dirty="0">
                          <a:latin typeface="DFKai-SB" panose="03000509000000000000" pitchFamily="65" charset="-120"/>
                          <a:ea typeface="DFKai-SB" panose="03000509000000000000" pitchFamily="65" charset="-120"/>
                        </a:rPr>
                        <a:t>蒙古族</a:t>
                      </a:r>
                      <a:endParaRPr lang="zh-HK" altLang="en-US" sz="2600" dirty="0">
                        <a:latin typeface="DFKai-SB" panose="03000509000000000000" pitchFamily="65" charset="-120"/>
                        <a:ea typeface="DFKai-SB" panose="03000509000000000000" pitchFamily="65" charset="-120"/>
                      </a:endParaRPr>
                    </a:p>
                  </a:txBody>
                  <a:tcPr marL="121920" marR="121920" marT="60960" marB="60960"/>
                </a:tc>
                <a:tc>
                  <a:txBody>
                    <a:bodyPr/>
                    <a:lstStyle/>
                    <a:p>
                      <a:pPr algn="ctr"/>
                      <a:r>
                        <a:rPr lang="zh-TW" altLang="en-US" sz="2600" dirty="0">
                          <a:latin typeface="DFKai-SB" panose="03000509000000000000" pitchFamily="65" charset="-120"/>
                          <a:ea typeface="DFKai-SB" panose="03000509000000000000" pitchFamily="65" charset="-120"/>
                        </a:rPr>
                        <a:t>那達慕大會</a:t>
                      </a:r>
                      <a:endParaRPr lang="zh-HK" altLang="en-US" sz="2600" dirty="0">
                        <a:latin typeface="DFKai-SB" panose="03000509000000000000" pitchFamily="65" charset="-120"/>
                        <a:ea typeface="DFKai-SB" panose="03000509000000000000" pitchFamily="65" charset="-120"/>
                      </a:endParaRPr>
                    </a:p>
                  </a:txBody>
                  <a:tcPr marL="121920" marR="121920" marT="60960" marB="60960"/>
                </a:tc>
                <a:extLst>
                  <a:ext uri="{0D108BD9-81ED-4DB2-BD59-A6C34878D82A}">
                    <a16:rowId xmlns:a16="http://schemas.microsoft.com/office/drawing/2014/main" val="10005"/>
                  </a:ext>
                </a:extLst>
              </a:tr>
            </a:tbl>
          </a:graphicData>
        </a:graphic>
      </p:graphicFrame>
      <p:sp>
        <p:nvSpPr>
          <p:cNvPr id="10" name="文本框 9">
            <a:extLst>
              <a:ext uri="{FF2B5EF4-FFF2-40B4-BE49-F238E27FC236}">
                <a16:creationId xmlns:a16="http://schemas.microsoft.com/office/drawing/2014/main" id="{AA79FB86-807E-47BD-A999-581C9736DD72}"/>
              </a:ext>
            </a:extLst>
          </p:cNvPr>
          <p:cNvSpPr txBox="1"/>
          <p:nvPr/>
        </p:nvSpPr>
        <p:spPr>
          <a:xfrm>
            <a:off x="612841" y="950692"/>
            <a:ext cx="10704672" cy="19556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民族節日，蘊含</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着</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民族生活中的風土人情、宗教信仰和道德倫理等文化因素，是一個民族歷史文化的長期積澱。慶祝民族節日，是民族文化的集中展示。</a:t>
            </a:r>
          </a:p>
        </p:txBody>
      </p:sp>
      <p:sp>
        <p:nvSpPr>
          <p:cNvPr id="9" name="灯片编号占位符 8">
            <a:extLst>
              <a:ext uri="{FF2B5EF4-FFF2-40B4-BE49-F238E27FC236}">
                <a16:creationId xmlns:a16="http://schemas.microsoft.com/office/drawing/2014/main" id="{5C00F641-EC05-4CB2-A87A-38A6005C66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4BF3DC-FAE5-4E15-836B-3DAAFF4023AA}"/>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3" name="Rectangle: Top Corners Rounded 6">
            <a:extLst>
              <a:ext uri="{FF2B5EF4-FFF2-40B4-BE49-F238E27FC236}">
                <a16:creationId xmlns:a16="http://schemas.microsoft.com/office/drawing/2014/main" id="{D754CB50-EB25-4321-807D-72E314F6D962}"/>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5" name="文字方塊 1">
            <a:extLst>
              <a:ext uri="{FF2B5EF4-FFF2-40B4-BE49-F238E27FC236}">
                <a16:creationId xmlns:a16="http://schemas.microsoft.com/office/drawing/2014/main" id="{AA9A4C6D-3FE5-424A-8062-0B715C5BB222}"/>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16" name="Rectangle: Rounded Corners 15">
            <a:extLst>
              <a:ext uri="{FF2B5EF4-FFF2-40B4-BE49-F238E27FC236}">
                <a16:creationId xmlns:a16="http://schemas.microsoft.com/office/drawing/2014/main" id="{AE0339A3-7DBF-4944-935D-40CAFFA58D12}"/>
              </a:ext>
            </a:extLst>
          </p:cNvPr>
          <p:cNvSpPr/>
          <p:nvPr/>
        </p:nvSpPr>
        <p:spPr>
          <a:xfrm>
            <a:off x="498348" y="355774"/>
            <a:ext cx="2325534" cy="6086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民族節日</a:t>
            </a:r>
          </a:p>
        </p:txBody>
      </p:sp>
    </p:spTree>
    <p:extLst>
      <p:ext uri="{BB962C8B-B14F-4D97-AF65-F5344CB8AC3E}">
        <p14:creationId xmlns:p14="http://schemas.microsoft.com/office/powerpoint/2010/main" val="1868171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C2DC0B4-784A-4ED7-8954-809B93CBDCB6}"/>
              </a:ext>
            </a:extLst>
          </p:cNvPr>
          <p:cNvSpPr txBox="1"/>
          <p:nvPr/>
        </p:nvSpPr>
        <p:spPr>
          <a:xfrm>
            <a:off x="440023" y="778512"/>
            <a:ext cx="7257562" cy="45243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火把節是彝族重要的節日，一般是在農曆的六月二十四日舉行，與彝族的火圖騰有一定的關係。彝族民間諺語有「火把節是眼睛的節日」的說法。火把節期間有很多集體娛樂項目，如賽馬、鬥牛、鬥羊、摔跤、選美等。到了夜晚，田間地頭到處是點燃的火把，真可謂「滿天星斗落人間」。</a:t>
            </a:r>
          </a:p>
        </p:txBody>
      </p:sp>
      <p:pic>
        <p:nvPicPr>
          <p:cNvPr id="9" name="图片 8">
            <a:extLst>
              <a:ext uri="{FF2B5EF4-FFF2-40B4-BE49-F238E27FC236}">
                <a16:creationId xmlns:a16="http://schemas.microsoft.com/office/drawing/2014/main" id="{BF60EF6C-51FE-44ED-AB7B-493DF2BE2D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82564" y="1462062"/>
            <a:ext cx="3676714" cy="2407792"/>
          </a:xfrm>
          <a:prstGeom prst="rect">
            <a:avLst/>
          </a:prstGeom>
        </p:spPr>
      </p:pic>
      <p:sp>
        <p:nvSpPr>
          <p:cNvPr id="17" name="文本框 16">
            <a:extLst>
              <a:ext uri="{FF2B5EF4-FFF2-40B4-BE49-F238E27FC236}">
                <a16:creationId xmlns:a16="http://schemas.microsoft.com/office/drawing/2014/main" id="{BF2BD566-DDAB-48AA-A89C-36B413BB57FD}"/>
              </a:ext>
            </a:extLst>
          </p:cNvPr>
          <p:cNvSpPr txBox="1"/>
          <p:nvPr/>
        </p:nvSpPr>
        <p:spPr>
          <a:xfrm>
            <a:off x="7987523" y="3931754"/>
            <a:ext cx="34667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雲南省雙柏縣的彝族群衆歡慶彝族火把節 </a:t>
            </a:r>
          </a:p>
        </p:txBody>
      </p:sp>
      <p:sp>
        <p:nvSpPr>
          <p:cNvPr id="3" name="灯片编号占位符 2">
            <a:extLst>
              <a:ext uri="{FF2B5EF4-FFF2-40B4-BE49-F238E27FC236}">
                <a16:creationId xmlns:a16="http://schemas.microsoft.com/office/drawing/2014/main" id="{72EBCF9B-F8E4-4656-B43F-44107CEECA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A0FF49-2F90-4532-93B0-D5F9D4499685}"/>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5" name="Rectangle: Top Corners Rounded 6">
            <a:extLst>
              <a:ext uri="{FF2B5EF4-FFF2-40B4-BE49-F238E27FC236}">
                <a16:creationId xmlns:a16="http://schemas.microsoft.com/office/drawing/2014/main" id="{94E9CB7F-1218-4133-9BCC-CCFDD7A6C2BE}"/>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8" name="文字方塊 1">
            <a:extLst>
              <a:ext uri="{FF2B5EF4-FFF2-40B4-BE49-F238E27FC236}">
                <a16:creationId xmlns:a16="http://schemas.microsoft.com/office/drawing/2014/main" id="{BF5D9BEB-E4F1-4114-A6F9-40EE9F69D3E6}"/>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222820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71D5FFC-2EFB-4EAE-BCB5-8304C8A62E18}"/>
              </a:ext>
            </a:extLst>
          </p:cNvPr>
          <p:cNvSpPr>
            <a:spLocks noGrp="1"/>
          </p:cNvSpPr>
          <p:nvPr>
            <p:ph type="title"/>
          </p:nvPr>
        </p:nvSpPr>
        <p:spPr>
          <a:xfrm>
            <a:off x="420406" y="3675958"/>
            <a:ext cx="10958793" cy="1734242"/>
          </a:xfrm>
        </p:spPr>
        <p:txBody>
          <a:bodyPr>
            <a:noAutofit/>
          </a:bodyPr>
          <a:lstStyle/>
          <a:p>
            <a:r>
              <a:rPr lang="zh-TW" altLang="en-US" dirty="0">
                <a:latin typeface="+mn-ea"/>
                <a:ea typeface="+mn-ea"/>
              </a:rPr>
              <a:t>中華民族的組成</a:t>
            </a:r>
            <a:br>
              <a:rPr lang="en-US" altLang="zh-TW" dirty="0">
                <a:latin typeface="+mn-ea"/>
                <a:ea typeface="+mn-ea"/>
              </a:rPr>
            </a:br>
            <a:r>
              <a:rPr lang="zh-TW" altLang="en-US" dirty="0">
                <a:latin typeface="+mn-ea"/>
                <a:ea typeface="+mn-ea"/>
              </a:rPr>
              <a:t>中國國籍及中國公民的概念</a:t>
            </a:r>
            <a:endParaRPr lang="en-US" dirty="0">
              <a:latin typeface="+mn-ea"/>
              <a:ea typeface="+mn-ea"/>
            </a:endParaRPr>
          </a:p>
        </p:txBody>
      </p:sp>
      <p:sp>
        <p:nvSpPr>
          <p:cNvPr id="12" name="Text Placeholder 4">
            <a:extLst>
              <a:ext uri="{FF2B5EF4-FFF2-40B4-BE49-F238E27FC236}">
                <a16:creationId xmlns:a16="http://schemas.microsoft.com/office/drawing/2014/main" id="{5BCF09DF-E93A-44D5-B40C-8186B2834D78}"/>
              </a:ext>
            </a:extLst>
          </p:cNvPr>
          <p:cNvSpPr>
            <a:spLocks noGrp="1"/>
          </p:cNvSpPr>
          <p:nvPr>
            <p:ph type="body" idx="1"/>
          </p:nvPr>
        </p:nvSpPr>
        <p:spPr>
          <a:xfrm>
            <a:off x="420407" y="3052251"/>
            <a:ext cx="10515600" cy="538344"/>
          </a:xfrm>
        </p:spPr>
        <p:txBody>
          <a:bodyPr>
            <a:noAutofit/>
          </a:bodyPr>
          <a:lstStyle/>
          <a:p>
            <a:r>
              <a:rPr lang="zh-TW" altLang="en-US" sz="3200" dirty="0">
                <a:solidFill>
                  <a:schemeClr val="bg1"/>
                </a:solidFill>
                <a:latin typeface="+mn-ea"/>
                <a:ea typeface="+mn-ea"/>
              </a:rPr>
              <a:t>第三節</a:t>
            </a:r>
            <a:endParaRPr lang="en-US" sz="3200" dirty="0">
              <a:solidFill>
                <a:schemeClr val="bg1"/>
              </a:solidFill>
              <a:latin typeface="+mn-ea"/>
              <a:ea typeface="+mn-ea"/>
            </a:endParaRPr>
          </a:p>
        </p:txBody>
      </p:sp>
      <p:sp>
        <p:nvSpPr>
          <p:cNvPr id="13" name="Text Placeholder 4">
            <a:extLst>
              <a:ext uri="{FF2B5EF4-FFF2-40B4-BE49-F238E27FC236}">
                <a16:creationId xmlns:a16="http://schemas.microsoft.com/office/drawing/2014/main" id="{D7198AC9-D5E6-4FB0-88E9-391C41DB85C0}"/>
              </a:ext>
            </a:extLst>
          </p:cNvPr>
          <p:cNvSpPr txBox="1">
            <a:spLocks/>
          </p:cNvSpPr>
          <p:nvPr/>
        </p:nvSpPr>
        <p:spPr>
          <a:xfrm>
            <a:off x="1" y="-1"/>
            <a:ext cx="12191999" cy="2880000"/>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HEI-MEDIUM-HKSCS-U" panose="020B0604050101010104" pitchFamily="34" charset="-120"/>
                <a:ea typeface="MHEI-MEDIUM-HKSCS-U" panose="020B0604050101010104" pitchFamily="34" charset="-12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HEI-MEDIUM-HKSCS-U" panose="020B0604050101010104" pitchFamily="34" charset="-120"/>
                <a:ea typeface="MHEI-MEDIUM-HKSCS-U" panose="020B0604050101010104" pitchFamily="34" charset="-12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HEI-MEDIUM-HKSCS-U" panose="020B0604050101010104" pitchFamily="34" charset="-120"/>
                <a:ea typeface="MHEI-MEDIUM-HKSCS-U" panose="020B0604050101010104" pitchFamily="34" charset="-12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spcBef>
                <a:spcPts val="0"/>
              </a:spcBef>
            </a:pPr>
            <a:r>
              <a:rPr lang="zh-TW" altLang="en-US" dirty="0">
                <a:solidFill>
                  <a:srgbClr val="EC418C"/>
                </a:solidFill>
                <a:latin typeface="+mn-ea"/>
                <a:ea typeface="+mn-ea"/>
              </a:rPr>
              <a:t>學習重點一：</a:t>
            </a:r>
            <a:endParaRPr lang="en-HK" altLang="zh-TW" dirty="0">
              <a:solidFill>
                <a:srgbClr val="EC418C"/>
              </a:solidFill>
              <a:latin typeface="+mn-ea"/>
              <a:ea typeface="+mn-ea"/>
            </a:endParaRPr>
          </a:p>
          <a:p>
            <a:pPr>
              <a:lnSpc>
                <a:spcPct val="150000"/>
              </a:lnSpc>
              <a:spcBef>
                <a:spcPts val="0"/>
              </a:spcBef>
            </a:pPr>
            <a:r>
              <a:rPr lang="zh-TW" altLang="en-US" sz="3200" b="1" dirty="0">
                <a:solidFill>
                  <a:srgbClr val="EC418C"/>
                </a:solidFill>
                <a:latin typeface="+mn-ea"/>
                <a:ea typeface="+mn-ea"/>
              </a:rPr>
              <a:t>當代國情概略 </a:t>
            </a:r>
            <a:r>
              <a:rPr lang="en-HK" altLang="zh-TW" sz="3200" b="1" dirty="0">
                <a:solidFill>
                  <a:srgbClr val="EC418C"/>
                </a:solidFill>
                <a:latin typeface="+mn-ea"/>
                <a:ea typeface="+mn-ea"/>
              </a:rPr>
              <a:t>(</a:t>
            </a:r>
            <a:r>
              <a:rPr lang="zh-TW" altLang="en-US" sz="3200" b="1" dirty="0">
                <a:solidFill>
                  <a:srgbClr val="EC418C"/>
                </a:solidFill>
                <a:latin typeface="+mn-ea"/>
                <a:ea typeface="+mn-ea"/>
              </a:rPr>
              <a:t>共四節</a:t>
            </a:r>
            <a:r>
              <a:rPr lang="en-US" altLang="zh-TW" sz="3200" b="1" dirty="0">
                <a:solidFill>
                  <a:srgbClr val="EC418C"/>
                </a:solidFill>
                <a:latin typeface="+mn-ea"/>
                <a:ea typeface="+mn-ea"/>
              </a:rPr>
              <a:t>)</a:t>
            </a:r>
            <a:r>
              <a:rPr lang="zh-TW" altLang="en-US" sz="3200" b="1" dirty="0">
                <a:solidFill>
                  <a:srgbClr val="EC418C"/>
                </a:solidFill>
                <a:latin typeface="+mn-ea"/>
                <a:ea typeface="+mn-ea"/>
              </a:rPr>
              <a:t> </a:t>
            </a:r>
            <a:endParaRPr lang="en-US" sz="3200" b="1" dirty="0">
              <a:solidFill>
                <a:srgbClr val="EC418C"/>
              </a:solidFill>
              <a:latin typeface="+mn-ea"/>
              <a:ea typeface="+mn-ea"/>
            </a:endParaRPr>
          </a:p>
        </p:txBody>
      </p:sp>
    </p:spTree>
    <p:extLst>
      <p:ext uri="{BB962C8B-B14F-4D97-AF65-F5344CB8AC3E}">
        <p14:creationId xmlns:p14="http://schemas.microsoft.com/office/powerpoint/2010/main" val="196041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CD6208-8AC0-4FF2-9C09-308A5CFA9D27}"/>
              </a:ext>
            </a:extLst>
          </p:cNvPr>
          <p:cNvSpPr/>
          <p:nvPr/>
        </p:nvSpPr>
        <p:spPr>
          <a:xfrm>
            <a:off x="745816" y="358910"/>
            <a:ext cx="10700366" cy="769441"/>
          </a:xfrm>
          <a:prstGeom prst="rect">
            <a:avLst/>
          </a:prstGeom>
        </p:spPr>
        <p:txBody>
          <a:bodyPr wrap="none">
            <a:spAutoFit/>
          </a:bodyPr>
          <a:lstStyle/>
          <a:p>
            <a:pPr algn="ctr"/>
            <a:r>
              <a:rPr lang="en-US" altLang="zh-TW" sz="2800" b="1" kern="100" dirty="0">
                <a:latin typeface="DFKai-SB" panose="03000509000000000000" pitchFamily="65" charset="-120"/>
                <a:ea typeface="DFKai-SB" panose="03000509000000000000" pitchFamily="65" charset="-120"/>
                <a:cs typeface="宋体" panose="02010600030101010101" pitchFamily="2" charset="-122"/>
              </a:rPr>
              <a:t>  </a:t>
            </a:r>
            <a:r>
              <a:rPr lang="zh-CN" altLang="en-US" sz="4400" b="1" dirty="0">
                <a:latin typeface="DFKai-SB" panose="03000509000000000000" pitchFamily="65" charset="-120"/>
                <a:ea typeface="DFKai-SB" panose="03000509000000000000" pitchFamily="65" charset="-120"/>
              </a:rPr>
              <a:t>各民族在交往中融合成爲中華民族共同體</a:t>
            </a:r>
            <a:endParaRPr lang="zh-TW" altLang="en-US" sz="4400" b="1" kern="100" dirty="0">
              <a:latin typeface="DFKai-SB" panose="03000509000000000000" pitchFamily="65" charset="-120"/>
              <a:ea typeface="DFKai-SB" panose="03000509000000000000" pitchFamily="65" charset="-120"/>
              <a:cs typeface="宋体" panose="02010600030101010101" pitchFamily="2" charset="-122"/>
            </a:endParaRPr>
          </a:p>
        </p:txBody>
      </p:sp>
      <p:pic>
        <p:nvPicPr>
          <p:cNvPr id="4" name="图片 3">
            <a:extLst>
              <a:ext uri="{FF2B5EF4-FFF2-40B4-BE49-F238E27FC236}">
                <a16:creationId xmlns:a16="http://schemas.microsoft.com/office/drawing/2014/main" id="{05A6B78D-125A-4B28-85BD-C97E3BAFCA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5192" y="1435476"/>
            <a:ext cx="3937101" cy="2211560"/>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0204B14C-5136-4BCF-B6CA-E71B31ABBE9C}"/>
              </a:ext>
            </a:extLst>
          </p:cNvPr>
          <p:cNvSpPr txBox="1"/>
          <p:nvPr/>
        </p:nvSpPr>
        <p:spPr>
          <a:xfrm>
            <a:off x="7545192" y="3789319"/>
            <a:ext cx="3937102" cy="830997"/>
          </a:xfrm>
          <a:prstGeom prst="rect">
            <a:avLst/>
          </a:prstGeom>
          <a:noFill/>
        </p:spPr>
        <p:txBody>
          <a:bodyPr wrap="square" rtlCol="0">
            <a:spAutoFit/>
          </a:bodyPr>
          <a:lstStyle/>
          <a:p>
            <a:r>
              <a:rPr lang="zh-CN" altLang="en-US" sz="2400" dirty="0">
                <a:effectLst/>
                <a:latin typeface="DFKai-SB" panose="03000509000000000000" pitchFamily="65" charset="-120"/>
                <a:ea typeface="DFKai-SB" panose="03000509000000000000" pitchFamily="65" charset="-120"/>
              </a:rPr>
              <a:t>各族</a:t>
            </a:r>
            <a:r>
              <a:rPr lang="zh-CN" altLang="en-US" sz="2400" dirty="0">
                <a:latin typeface="DFKai-SB" panose="03000509000000000000" pitchFamily="65" charset="-120"/>
                <a:ea typeface="DFKai-SB" panose="03000509000000000000" pitchFamily="65" charset="-120"/>
              </a:rPr>
              <a:t>學生</a:t>
            </a:r>
            <a:r>
              <a:rPr lang="zh-CN" altLang="en-US" sz="2400" dirty="0">
                <a:effectLst/>
                <a:latin typeface="DFKai-SB" panose="03000509000000000000" pitchFamily="65" charset="-120"/>
                <a:ea typeface="DFKai-SB" panose="03000509000000000000" pitchFamily="65" charset="-120"/>
              </a:rPr>
              <a:t>手舉「祖國萬歲」的字幅笑迎國慶</a:t>
            </a:r>
            <a:endParaRPr lang="zh-CN" altLang="en-US" sz="2400" dirty="0">
              <a:latin typeface="DFKai-SB" panose="03000509000000000000" pitchFamily="65" charset="-120"/>
              <a:ea typeface="DFKai-SB" panose="03000509000000000000" pitchFamily="65" charset="-120"/>
            </a:endParaRPr>
          </a:p>
        </p:txBody>
      </p:sp>
      <p:sp>
        <p:nvSpPr>
          <p:cNvPr id="7" name="内容占位符 3">
            <a:extLst>
              <a:ext uri="{FF2B5EF4-FFF2-40B4-BE49-F238E27FC236}">
                <a16:creationId xmlns:a16="http://schemas.microsoft.com/office/drawing/2014/main" id="{4974D454-17F5-42C0-817C-AB443320AE56}"/>
              </a:ext>
            </a:extLst>
          </p:cNvPr>
          <p:cNvSpPr txBox="1">
            <a:spLocks/>
          </p:cNvSpPr>
          <p:nvPr/>
        </p:nvSpPr>
        <p:spPr>
          <a:xfrm>
            <a:off x="210591" y="1387829"/>
            <a:ext cx="5256307" cy="588743"/>
          </a:xfrm>
          <a:prstGeom prst="round2DiagRect">
            <a:avLst/>
          </a:prstGeom>
          <a:noFill/>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zh-CN" altLang="en-US" sz="2600" dirty="0">
                <a:latin typeface="DFKai-SB" panose="03000509000000000000" pitchFamily="65" charset="-120"/>
                <a:ea typeface="DFKai-SB" panose="03000509000000000000" pitchFamily="65" charset="-120"/>
              </a:rPr>
              <a:t>    </a:t>
            </a:r>
            <a:endParaRPr lang="zh-CN" altLang="en-US" sz="2600" kern="100" dirty="0">
              <a:solidFill>
                <a:srgbClr val="C00000"/>
              </a:solidFill>
              <a:latin typeface="DFKai-SB" panose="03000509000000000000" pitchFamily="65" charset="-120"/>
              <a:ea typeface="DFKai-SB" panose="03000509000000000000" pitchFamily="65" charset="-120"/>
              <a:cs typeface="楷体" panose="02010609060101010101" charset="-122"/>
            </a:endParaRPr>
          </a:p>
        </p:txBody>
      </p:sp>
      <p:sp>
        <p:nvSpPr>
          <p:cNvPr id="8" name="内容占位符 2">
            <a:extLst>
              <a:ext uri="{FF2B5EF4-FFF2-40B4-BE49-F238E27FC236}">
                <a16:creationId xmlns:a16="http://schemas.microsoft.com/office/drawing/2014/main" id="{13B85711-79AF-4B85-B70F-32E0080BF927}"/>
              </a:ext>
            </a:extLst>
          </p:cNvPr>
          <p:cNvSpPr txBox="1">
            <a:spLocks/>
          </p:cNvSpPr>
          <p:nvPr/>
        </p:nvSpPr>
        <p:spPr>
          <a:xfrm>
            <a:off x="368365" y="1310401"/>
            <a:ext cx="6915867" cy="2601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TW" altLang="en-US" sz="2000" dirty="0">
                <a:latin typeface="DFKai-SB" panose="03000509000000000000" pitchFamily="65" charset="-120"/>
                <a:ea typeface="DFKai-SB" panose="03000509000000000000" pitchFamily="65" charset="-120"/>
              </a:rPr>
              <a:t>    </a:t>
            </a:r>
            <a:r>
              <a:rPr lang="zh-TW" altLang="en-US" dirty="0">
                <a:latin typeface="DFKai-SB" panose="03000509000000000000" pitchFamily="65" charset="-120"/>
                <a:ea typeface="DFKai-SB" panose="03000509000000000000" pitchFamily="65" charset="-120"/>
              </a:rPr>
              <a:t>中國各民族在不斷的交往中形成了你中有我、我中有你、誰也離不開誰的大格局，成為世界上人口最多、文字基本統一、觀念基本相同的中華民族共同體。</a:t>
            </a:r>
            <a:endParaRPr lang="en-US" altLang="zh-TW" dirty="0">
              <a:latin typeface="DFKai-SB" panose="03000509000000000000" pitchFamily="65" charset="-120"/>
              <a:ea typeface="DFKai-SB" panose="03000509000000000000" pitchFamily="65" charset="-120"/>
            </a:endParaRPr>
          </a:p>
        </p:txBody>
      </p:sp>
      <p:sp>
        <p:nvSpPr>
          <p:cNvPr id="5" name="灯片编号占位符 4">
            <a:extLst>
              <a:ext uri="{FF2B5EF4-FFF2-40B4-BE49-F238E27FC236}">
                <a16:creationId xmlns:a16="http://schemas.microsoft.com/office/drawing/2014/main" id="{5BADC8CE-C42A-4AEB-A385-7DE30C1B6A09}"/>
              </a:ext>
            </a:extLst>
          </p:cNvPr>
          <p:cNvSpPr>
            <a:spLocks noGrp="1"/>
          </p:cNvSpPr>
          <p:nvPr>
            <p:ph type="sldNum" sz="quarter" idx="10"/>
          </p:nvPr>
        </p:nvSpPr>
        <p:spPr/>
        <p:txBody>
          <a:bodyPr/>
          <a:lstStyle/>
          <a:p>
            <a:pPr>
              <a:defRPr/>
            </a:pPr>
            <a:fld id="{CCC39F1E-6A31-493C-9487-6B2C2D0B44A4}" type="slidenum">
              <a:rPr lang="en-US" altLang="en-US" smtClean="0"/>
              <a:pPr>
                <a:defRPr/>
              </a:pPr>
              <a:t>20</a:t>
            </a:fld>
            <a:endParaRPr lang="en-US" altLang="en-US"/>
          </a:p>
        </p:txBody>
      </p:sp>
      <p:sp>
        <p:nvSpPr>
          <p:cNvPr id="10" name="Oval 6">
            <a:extLst>
              <a:ext uri="{FF2B5EF4-FFF2-40B4-BE49-F238E27FC236}">
                <a16:creationId xmlns:a16="http://schemas.microsoft.com/office/drawing/2014/main" id="{8969E7E8-DADD-4B53-8526-47869D5D6470}"/>
              </a:ext>
            </a:extLst>
          </p:cNvPr>
          <p:cNvSpPr/>
          <p:nvPr/>
        </p:nvSpPr>
        <p:spPr>
          <a:xfrm>
            <a:off x="9612354" y="4829382"/>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完成預習工作紙</a:t>
            </a:r>
            <a:endParaRPr lang="en-HK" sz="2400" b="1" dirty="0"/>
          </a:p>
        </p:txBody>
      </p:sp>
      <p:sp>
        <p:nvSpPr>
          <p:cNvPr id="12" name="Rectangle: Rounded Corners 11">
            <a:extLst>
              <a:ext uri="{FF2B5EF4-FFF2-40B4-BE49-F238E27FC236}">
                <a16:creationId xmlns:a16="http://schemas.microsoft.com/office/drawing/2014/main" id="{91408624-7D26-411B-A3CC-6C24B5484F02}"/>
              </a:ext>
            </a:extLst>
          </p:cNvPr>
          <p:cNvSpPr/>
          <p:nvPr/>
        </p:nvSpPr>
        <p:spPr>
          <a:xfrm>
            <a:off x="3944472" y="4829382"/>
            <a:ext cx="5013459" cy="15523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800" dirty="0">
                <a:solidFill>
                  <a:schemeClr val="accent6">
                    <a:lumMod val="75000"/>
                  </a:schemeClr>
                </a:solidFill>
                <a:latin typeface="DFKai-SB" panose="03000509000000000000" pitchFamily="65" charset="-120"/>
                <a:ea typeface="DFKai-SB" panose="03000509000000000000" pitchFamily="65" charset="-120"/>
              </a:rPr>
              <a:t>思考：</a:t>
            </a:r>
            <a:endParaRPr lang="en-HK" altLang="zh-TW" sz="2800" dirty="0">
              <a:solidFill>
                <a:schemeClr val="accent6">
                  <a:lumMod val="75000"/>
                </a:schemeClr>
              </a:solidFill>
              <a:latin typeface="DFKai-SB" panose="03000509000000000000" pitchFamily="65" charset="-120"/>
              <a:ea typeface="DFKai-SB" panose="03000509000000000000" pitchFamily="65" charset="-120"/>
            </a:endParaRPr>
          </a:p>
          <a:p>
            <a:pPr algn="just"/>
            <a:r>
              <a:rPr lang="zh-TW" sz="2800" dirty="0">
                <a:solidFill>
                  <a:schemeClr val="accent6">
                    <a:lumMod val="75000"/>
                  </a:schemeClr>
                </a:solidFill>
                <a:effectLst/>
                <a:latin typeface="DFKai-SB" panose="03000509000000000000" pitchFamily="65" charset="-120"/>
                <a:ea typeface="DFKai-SB" panose="03000509000000000000" pitchFamily="65" charset="-120"/>
                <a:cs typeface="Arial" panose="020B0604020202020204" pitchFamily="34" charset="0"/>
              </a:rPr>
              <a:t>中國少數民族參</a:t>
            </a:r>
            <a:r>
              <a:rPr lang="zh-TW" altLang="en-US" sz="2800" dirty="0">
                <a:solidFill>
                  <a:schemeClr val="accent6">
                    <a:lumMod val="75000"/>
                  </a:schemeClr>
                </a:solidFill>
                <a:effectLst/>
                <a:latin typeface="DFKai-SB" panose="03000509000000000000" pitchFamily="65" charset="-120"/>
                <a:ea typeface="DFKai-SB" panose="03000509000000000000" pitchFamily="65" charset="-120"/>
                <a:cs typeface="Arial" panose="020B0604020202020204" pitchFamily="34" charset="0"/>
              </a:rPr>
              <a:t>與國家大事和地方事務有甚麼好處</a:t>
            </a:r>
            <a:r>
              <a:rPr lang="zh-TW" sz="2800" dirty="0">
                <a:solidFill>
                  <a:schemeClr val="accent6">
                    <a:lumMod val="75000"/>
                  </a:schemeClr>
                </a:solidFill>
                <a:effectLst/>
                <a:latin typeface="DFKai-SB" panose="03000509000000000000" pitchFamily="65" charset="-120"/>
                <a:ea typeface="DFKai-SB" panose="03000509000000000000" pitchFamily="65" charset="-120"/>
                <a:cs typeface="Arial" panose="020B0604020202020204" pitchFamily="34" charset="0"/>
              </a:rPr>
              <a:t>？</a:t>
            </a:r>
            <a:endParaRPr lang="en-HK" sz="2800" dirty="0">
              <a:solidFill>
                <a:schemeClr val="accent6">
                  <a:lumMod val="75000"/>
                </a:schemeClr>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1500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3243755" y="2210140"/>
            <a:ext cx="5704489"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1 </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民族區域自治制度</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0" y="1969747"/>
            <a:ext cx="1271019" cy="1274067"/>
          </a:xfrm>
          <a:prstGeom prst="rect">
            <a:avLst/>
          </a:prstGeom>
        </p:spPr>
      </p:pic>
    </p:spTree>
    <p:extLst>
      <p:ext uri="{BB962C8B-B14F-4D97-AF65-F5344CB8AC3E}">
        <p14:creationId xmlns:p14="http://schemas.microsoft.com/office/powerpoint/2010/main" val="1140322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CF8EA0-951E-43DD-8869-45E0B013EBFB}"/>
              </a:ext>
            </a:extLst>
          </p:cNvPr>
          <p:cNvSpPr>
            <a:spLocks noGrp="1"/>
          </p:cNvSpPr>
          <p:nvPr>
            <p:ph type="title"/>
          </p:nvPr>
        </p:nvSpPr>
        <p:spPr>
          <a:xfrm>
            <a:off x="3850852" y="732039"/>
            <a:ext cx="5064548" cy="796779"/>
          </a:xfrm>
        </p:spPr>
        <p:txBody>
          <a:bodyPr/>
          <a:lstStyle/>
          <a:p>
            <a:r>
              <a:rPr lang="zh-TW" altLang="en-US" dirty="0">
                <a:latin typeface="DFKai-SB" panose="03000509000000000000" pitchFamily="65" charset="-120"/>
                <a:ea typeface="DFKai-SB" panose="03000509000000000000" pitchFamily="65" charset="-120"/>
              </a:rPr>
              <a:t>民族區域自治制度</a:t>
            </a:r>
            <a:endParaRPr lang="zh-HK" altLang="en-US"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AEA8E64F-A302-4D39-9829-C69E9E31C04B}"/>
              </a:ext>
            </a:extLst>
          </p:cNvPr>
          <p:cNvSpPr>
            <a:spLocks noGrp="1"/>
          </p:cNvSpPr>
          <p:nvPr>
            <p:ph idx="1"/>
          </p:nvPr>
        </p:nvSpPr>
        <p:spPr>
          <a:xfrm>
            <a:off x="1322135" y="1880822"/>
            <a:ext cx="9547730" cy="2897366"/>
          </a:xfrm>
        </p:spPr>
        <p:txBody>
          <a:bodyPr>
            <a:noAutofit/>
          </a:bodyPr>
          <a:lstStyle/>
          <a:p>
            <a:pPr>
              <a:lnSpc>
                <a:spcPct val="150000"/>
              </a:lnSpc>
              <a:spcBef>
                <a:spcPts val="0"/>
              </a:spcBef>
            </a:pPr>
            <a:r>
              <a:rPr lang="zh-TW" altLang="en-US" dirty="0">
                <a:latin typeface="DFKai-SB" panose="03000509000000000000" pitchFamily="65" charset="-120"/>
                <a:ea typeface="DFKai-SB" panose="03000509000000000000" pitchFamily="65" charset="-120"/>
              </a:rPr>
              <a:t>在國家統一領導下，各少數民族聚居的地方</a:t>
            </a:r>
            <a:r>
              <a:rPr lang="zh-TW" altLang="en-US" dirty="0">
                <a:solidFill>
                  <a:srgbClr val="FF0000"/>
                </a:solidFill>
                <a:latin typeface="DFKai-SB" panose="03000509000000000000" pitchFamily="65" charset="-120"/>
                <a:ea typeface="DFKai-SB" panose="03000509000000000000" pitchFamily="65" charset="-120"/>
              </a:rPr>
              <a:t>實行區域自治</a:t>
            </a:r>
            <a:r>
              <a:rPr lang="zh-TW" altLang="en-US" dirty="0">
                <a:latin typeface="DFKai-SB" panose="03000509000000000000" pitchFamily="65" charset="-120"/>
                <a:ea typeface="DFKai-SB" panose="03000509000000000000" pitchFamily="65" charset="-120"/>
              </a:rPr>
              <a:t>，</a:t>
            </a:r>
            <a:r>
              <a:rPr lang="zh-TW" altLang="en-US" dirty="0">
                <a:solidFill>
                  <a:srgbClr val="FF0000"/>
                </a:solidFill>
                <a:latin typeface="DFKai-SB" panose="03000509000000000000" pitchFamily="65" charset="-120"/>
                <a:ea typeface="DFKai-SB" panose="03000509000000000000" pitchFamily="65" charset="-120"/>
              </a:rPr>
              <a:t>設立自治機關</a:t>
            </a:r>
            <a:r>
              <a:rPr lang="zh-TW" altLang="en-US" dirty="0">
                <a:latin typeface="DFKai-SB" panose="03000509000000000000" pitchFamily="65" charset="-120"/>
                <a:ea typeface="DFKai-SB" panose="03000509000000000000" pitchFamily="65" charset="-120"/>
              </a:rPr>
              <a:t>，</a:t>
            </a:r>
            <a:r>
              <a:rPr lang="zh-TW" altLang="en-US" dirty="0">
                <a:solidFill>
                  <a:srgbClr val="FF0000"/>
                </a:solidFill>
                <a:latin typeface="DFKai-SB" panose="03000509000000000000" pitchFamily="65" charset="-120"/>
                <a:ea typeface="DFKai-SB" panose="03000509000000000000" pitchFamily="65" charset="-120"/>
              </a:rPr>
              <a:t>行使自治權</a:t>
            </a:r>
            <a:r>
              <a:rPr lang="zh-TW" altLang="en-US" dirty="0">
                <a:latin typeface="DFKai-SB" panose="03000509000000000000" pitchFamily="65" charset="-120"/>
                <a:ea typeface="DFKai-SB" panose="03000509000000000000" pitchFamily="65" charset="-120"/>
              </a:rPr>
              <a:t>的制度。</a:t>
            </a:r>
          </a:p>
          <a:p>
            <a:pPr>
              <a:lnSpc>
                <a:spcPct val="150000"/>
              </a:lnSpc>
              <a:spcBef>
                <a:spcPts val="0"/>
              </a:spcBef>
            </a:pPr>
            <a:r>
              <a:rPr lang="zh-TW" altLang="en-US" dirty="0">
                <a:latin typeface="DFKai-SB" panose="03000509000000000000" pitchFamily="65" charset="-120"/>
                <a:ea typeface="DFKai-SB" panose="03000509000000000000" pitchFamily="65" charset="-120"/>
              </a:rPr>
              <a:t>自治區相當於省級行政單位，自治州是介於自治區與自治縣之間的民族區域，自治縣相當於縣級行政單位。</a:t>
            </a:r>
            <a:endParaRPr lang="zh-HK" altLang="en-US" dirty="0">
              <a:latin typeface="DFKai-SB" panose="03000509000000000000" pitchFamily="65" charset="-120"/>
              <a:ea typeface="DFKai-SB" panose="03000509000000000000" pitchFamily="65" charset="-120"/>
            </a:endParaRPr>
          </a:p>
        </p:txBody>
      </p:sp>
      <p:sp>
        <p:nvSpPr>
          <p:cNvPr id="6" name="Rectangle: Top Corners Rounded 5">
            <a:extLst>
              <a:ext uri="{FF2B5EF4-FFF2-40B4-BE49-F238E27FC236}">
                <a16:creationId xmlns:a16="http://schemas.microsoft.com/office/drawing/2014/main" id="{B0B7B284-5B17-47B9-9D66-39EC7C1AAD88}"/>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TextBox 7">
            <a:extLst>
              <a:ext uri="{FF2B5EF4-FFF2-40B4-BE49-F238E27FC236}">
                <a16:creationId xmlns:a16="http://schemas.microsoft.com/office/drawing/2014/main" id="{35305C6A-C039-413F-A362-8528B51C1B77}"/>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Tree>
    <p:extLst>
      <p:ext uri="{BB962C8B-B14F-4D97-AF65-F5344CB8AC3E}">
        <p14:creationId xmlns:p14="http://schemas.microsoft.com/office/powerpoint/2010/main" val="1815927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地圖 的圖片&#10;&#10;自動產生的描述">
            <a:extLst>
              <a:ext uri="{FF2B5EF4-FFF2-40B4-BE49-F238E27FC236}">
                <a16:creationId xmlns:a16="http://schemas.microsoft.com/office/drawing/2014/main" id="{78C9E94C-2FFB-479C-8B26-BB783594E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67" y="13468"/>
            <a:ext cx="10579666" cy="6858000"/>
          </a:xfrm>
          <a:prstGeom prst="rect">
            <a:avLst/>
          </a:prstGeom>
        </p:spPr>
      </p:pic>
      <p:sp>
        <p:nvSpPr>
          <p:cNvPr id="7" name="Rectangle: Top Corners Rounded 6">
            <a:extLst>
              <a:ext uri="{FF2B5EF4-FFF2-40B4-BE49-F238E27FC236}">
                <a16:creationId xmlns:a16="http://schemas.microsoft.com/office/drawing/2014/main" id="{06548740-A6B0-4ED0-96CE-C5AD4BF6F3A3}"/>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TextBox 7">
            <a:extLst>
              <a:ext uri="{FF2B5EF4-FFF2-40B4-BE49-F238E27FC236}">
                <a16:creationId xmlns:a16="http://schemas.microsoft.com/office/drawing/2014/main" id="{45B94E4E-2973-456B-86B8-DB6E7BC27D74}"/>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Tree>
    <p:extLst>
      <p:ext uri="{BB962C8B-B14F-4D97-AF65-F5344CB8AC3E}">
        <p14:creationId xmlns:p14="http://schemas.microsoft.com/office/powerpoint/2010/main" val="418414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內容版面配置區 2">
            <a:extLst>
              <a:ext uri="{FF2B5EF4-FFF2-40B4-BE49-F238E27FC236}">
                <a16:creationId xmlns:a16="http://schemas.microsoft.com/office/drawing/2014/main" id="{8B6FBC9D-1D80-4D8A-90FB-A4674CFBDAB2}"/>
              </a:ext>
            </a:extLst>
          </p:cNvPr>
          <p:cNvSpPr>
            <a:spLocks noGrp="1"/>
          </p:cNvSpPr>
          <p:nvPr>
            <p:ph idx="1"/>
          </p:nvPr>
        </p:nvSpPr>
        <p:spPr>
          <a:xfrm>
            <a:off x="831723" y="1179200"/>
            <a:ext cx="10241090" cy="4650100"/>
          </a:xfrm>
          <a:solidFill>
            <a:schemeClr val="accent5">
              <a:lumMod val="20000"/>
              <a:lumOff val="80000"/>
            </a:schemeClr>
          </a:solidFill>
        </p:spPr>
        <p:txBody>
          <a:bodyPr>
            <a:noAutofit/>
          </a:bodyPr>
          <a:lstStyle/>
          <a:p>
            <a:pPr>
              <a:lnSpc>
                <a:spcPct val="150000"/>
              </a:lnSpc>
              <a:spcBef>
                <a:spcPts val="0"/>
              </a:spcBef>
            </a:pPr>
            <a:r>
              <a:rPr lang="zh-TW" altLang="en-US" dirty="0">
                <a:latin typeface="DFKai-SB" panose="03000509000000000000" pitchFamily="65" charset="-120"/>
                <a:ea typeface="DFKai-SB" panose="03000509000000000000" pitchFamily="65" charset="-120"/>
              </a:rPr>
              <a:t>少數民族自治地方有自主發展民族</a:t>
            </a:r>
            <a:r>
              <a:rPr lang="zh-TW" altLang="en-US" dirty="0">
                <a:solidFill>
                  <a:srgbClr val="FF0000"/>
                </a:solidFill>
                <a:latin typeface="DFKai-SB" panose="03000509000000000000" pitchFamily="65" charset="-120"/>
                <a:ea typeface="DFKai-SB" panose="03000509000000000000" pitchFamily="65" charset="-120"/>
              </a:rPr>
              <a:t>教育</a:t>
            </a:r>
            <a:r>
              <a:rPr lang="zh-TW" altLang="en-US" dirty="0">
                <a:latin typeface="DFKai-SB" panose="03000509000000000000" pitchFamily="65" charset="-120"/>
                <a:ea typeface="DFKai-SB" panose="03000509000000000000" pitchFamily="65" charset="-120"/>
              </a:rPr>
              <a:t>的權利，可自行決定各類學校的教學用語和招生辦法。同時，國家不僅幫助地方發展民族小學和中學，也要求高等學校在招收新生時對少數民族考生適當放寬錄取標準和條件。</a:t>
            </a:r>
          </a:p>
          <a:p>
            <a:pPr>
              <a:lnSpc>
                <a:spcPct val="150000"/>
              </a:lnSpc>
              <a:spcBef>
                <a:spcPts val="0"/>
              </a:spcBef>
            </a:pPr>
            <a:r>
              <a:rPr lang="zh-TW" altLang="en-US" dirty="0">
                <a:latin typeface="DFKai-SB" panose="03000509000000000000" pitchFamily="65" charset="-120"/>
                <a:ea typeface="DFKai-SB" panose="03000509000000000000" pitchFamily="65" charset="-120"/>
              </a:rPr>
              <a:t>民族自治地方在</a:t>
            </a:r>
            <a:r>
              <a:rPr lang="zh-TW" altLang="en-US" dirty="0">
                <a:solidFill>
                  <a:srgbClr val="FF0000"/>
                </a:solidFill>
                <a:latin typeface="DFKai-SB" panose="03000509000000000000" pitchFamily="65" charset="-120"/>
                <a:ea typeface="DFKai-SB" panose="03000509000000000000" pitchFamily="65" charset="-120"/>
              </a:rPr>
              <a:t>科技、文化、衞生等方面</a:t>
            </a:r>
            <a:r>
              <a:rPr lang="zh-TW" altLang="en-US" dirty="0">
                <a:latin typeface="DFKai-SB" panose="03000509000000000000" pitchFamily="65" charset="-120"/>
                <a:ea typeface="DFKai-SB" panose="03000509000000000000" pitchFamily="65" charset="-120"/>
              </a:rPr>
              <a:t>也享有廣泛的自治權。如自治機關自主發展現代醫藥和民族傳統醫藥，使少數民族健康水平得到提高。</a:t>
            </a:r>
            <a:endParaRPr lang="zh-HK" altLang="en-US" dirty="0">
              <a:latin typeface="DFKai-SB" panose="03000509000000000000" pitchFamily="65" charset="-120"/>
              <a:ea typeface="DFKai-SB" panose="03000509000000000000" pitchFamily="65" charset="-120"/>
            </a:endParaRPr>
          </a:p>
        </p:txBody>
      </p:sp>
      <p:sp>
        <p:nvSpPr>
          <p:cNvPr id="9" name="TextBox 3">
            <a:extLst>
              <a:ext uri="{FF2B5EF4-FFF2-40B4-BE49-F238E27FC236}">
                <a16:creationId xmlns:a16="http://schemas.microsoft.com/office/drawing/2014/main" id="{3DB07997-7919-482F-BB24-C5C752EFF569}"/>
              </a:ext>
            </a:extLst>
          </p:cNvPr>
          <p:cNvSpPr txBox="1"/>
          <p:nvPr/>
        </p:nvSpPr>
        <p:spPr>
          <a:xfrm>
            <a:off x="11686092" y="269758"/>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
        <p:nvSpPr>
          <p:cNvPr id="11" name="Rectangle: Top Corners Rounded 10">
            <a:extLst>
              <a:ext uri="{FF2B5EF4-FFF2-40B4-BE49-F238E27FC236}">
                <a16:creationId xmlns:a16="http://schemas.microsoft.com/office/drawing/2014/main" id="{A1A27D80-2053-4853-AA59-740B1B2B5D3B}"/>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2" name="TextBox 11">
            <a:extLst>
              <a:ext uri="{FF2B5EF4-FFF2-40B4-BE49-F238E27FC236}">
                <a16:creationId xmlns:a16="http://schemas.microsoft.com/office/drawing/2014/main" id="{AFABC005-E903-4C1C-B3B1-8DFC00EA83E6}"/>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
        <p:nvSpPr>
          <p:cNvPr id="8" name="Rectangle: Rounded Corners 7">
            <a:extLst>
              <a:ext uri="{FF2B5EF4-FFF2-40B4-BE49-F238E27FC236}">
                <a16:creationId xmlns:a16="http://schemas.microsoft.com/office/drawing/2014/main" id="{BBF77606-3594-4AED-8FD0-14BC166276F4}"/>
              </a:ext>
            </a:extLst>
          </p:cNvPr>
          <p:cNvSpPr/>
          <p:nvPr/>
        </p:nvSpPr>
        <p:spPr>
          <a:xfrm>
            <a:off x="283195" y="388819"/>
            <a:ext cx="8251205" cy="608678"/>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少數民族</a:t>
            </a:r>
            <a:r>
              <a:rPr lang="zh-TW" altLang="en-US" sz="3600" dirty="0">
                <a:solidFill>
                  <a:schemeClr val="bg1"/>
                </a:solidFill>
                <a:latin typeface="DFKai-SB" panose="03000509000000000000" pitchFamily="65" charset="-120"/>
                <a:ea typeface="DFKai-SB" panose="03000509000000000000" pitchFamily="65" charset="-120"/>
              </a:rPr>
              <a:t>在</a:t>
            </a:r>
            <a:r>
              <a:rPr kumimoji="0" lang="zh-TW" altLang="en-US" sz="3600"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自治地方可享有甚麼權利？</a:t>
            </a:r>
          </a:p>
        </p:txBody>
      </p:sp>
    </p:spTree>
    <p:extLst>
      <p:ext uri="{BB962C8B-B14F-4D97-AF65-F5344CB8AC3E}">
        <p14:creationId xmlns:p14="http://schemas.microsoft.com/office/powerpoint/2010/main" val="278733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AC7F3F8C-4325-420A-BF59-6EBF587DC4AD}"/>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6" name="TextBox 5">
            <a:extLst>
              <a:ext uri="{FF2B5EF4-FFF2-40B4-BE49-F238E27FC236}">
                <a16:creationId xmlns:a16="http://schemas.microsoft.com/office/drawing/2014/main" id="{8E8AB258-50BF-4BB1-9DCC-C5D7B5EB3833}"/>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pic>
        <p:nvPicPr>
          <p:cNvPr id="8" name="圖片 4">
            <a:extLst>
              <a:ext uri="{FF2B5EF4-FFF2-40B4-BE49-F238E27FC236}">
                <a16:creationId xmlns:a16="http://schemas.microsoft.com/office/drawing/2014/main" id="{1AB670FE-5DEE-4AEC-BE3B-B5988AA369AF}"/>
              </a:ext>
            </a:extLst>
          </p:cNvPr>
          <p:cNvPicPr>
            <a:picLocks noChangeAspect="1"/>
          </p:cNvPicPr>
          <p:nvPr/>
        </p:nvPicPr>
        <p:blipFill rotWithShape="1">
          <a:blip r:embed="rId2">
            <a:extLst>
              <a:ext uri="{28A0092B-C50C-407E-A947-70E740481C1C}">
                <a14:useLocalDpi xmlns:a14="http://schemas.microsoft.com/office/drawing/2010/main" val="0"/>
              </a:ext>
            </a:extLst>
          </a:blip>
          <a:srcRect l="24232" r="22724"/>
          <a:stretch/>
        </p:blipFill>
        <p:spPr>
          <a:xfrm>
            <a:off x="3049" y="-18011"/>
            <a:ext cx="5142691" cy="6876011"/>
          </a:xfrm>
          <a:prstGeom prst="rect">
            <a:avLst/>
          </a:prstGeom>
        </p:spPr>
      </p:pic>
      <p:sp>
        <p:nvSpPr>
          <p:cNvPr id="3" name="內容版面配置區 2">
            <a:extLst>
              <a:ext uri="{FF2B5EF4-FFF2-40B4-BE49-F238E27FC236}">
                <a16:creationId xmlns:a16="http://schemas.microsoft.com/office/drawing/2014/main" id="{AEA8E64F-A302-4D39-9829-C69E9E31C04B}"/>
              </a:ext>
            </a:extLst>
          </p:cNvPr>
          <p:cNvSpPr>
            <a:spLocks noGrp="1"/>
          </p:cNvSpPr>
          <p:nvPr>
            <p:ph idx="1"/>
          </p:nvPr>
        </p:nvSpPr>
        <p:spPr>
          <a:xfrm>
            <a:off x="4394917" y="3475744"/>
            <a:ext cx="7402636" cy="2759140"/>
          </a:xfrm>
          <a:solidFill>
            <a:schemeClr val="accent4">
              <a:lumMod val="20000"/>
              <a:lumOff val="80000"/>
            </a:schemeClr>
          </a:solidFill>
        </p:spPr>
        <p:txBody>
          <a:bodyPr>
            <a:noAutofit/>
          </a:bodyPr>
          <a:lstStyle/>
          <a:p>
            <a:pPr>
              <a:lnSpc>
                <a:spcPct val="150000"/>
              </a:lnSpc>
              <a:spcBef>
                <a:spcPts val="0"/>
              </a:spcBef>
            </a:pPr>
            <a:r>
              <a:rPr lang="zh-TW" altLang="en-US" dirty="0">
                <a:latin typeface="DFKai-SB" panose="03000509000000000000" pitchFamily="65" charset="-120"/>
                <a:ea typeface="DFKai-SB" panose="03000509000000000000" pitchFamily="65" charset="-120"/>
              </a:rPr>
              <a:t>維護國家</a:t>
            </a:r>
            <a:r>
              <a:rPr lang="zh-TW" altLang="en-US" dirty="0">
                <a:solidFill>
                  <a:srgbClr val="FF0000"/>
                </a:solidFill>
                <a:latin typeface="DFKai-SB" panose="03000509000000000000" pitchFamily="65" charset="-120"/>
                <a:ea typeface="DFKai-SB" panose="03000509000000000000" pitchFamily="65" charset="-120"/>
              </a:rPr>
              <a:t>統一和安全</a:t>
            </a:r>
            <a:endParaRPr lang="en-HK" altLang="zh-TW" dirty="0">
              <a:solidFill>
                <a:srgbClr val="FF0000"/>
              </a:solidFill>
              <a:latin typeface="DFKai-SB" panose="03000509000000000000" pitchFamily="65" charset="-120"/>
              <a:ea typeface="DFKai-SB" panose="03000509000000000000" pitchFamily="65" charset="-120"/>
            </a:endParaRPr>
          </a:p>
          <a:p>
            <a:pPr>
              <a:lnSpc>
                <a:spcPct val="150000"/>
              </a:lnSpc>
              <a:spcBef>
                <a:spcPts val="0"/>
              </a:spcBef>
            </a:pPr>
            <a:r>
              <a:rPr lang="zh-TW" altLang="en-US" dirty="0">
                <a:latin typeface="DFKai-SB" panose="03000509000000000000" pitchFamily="65" charset="-120"/>
                <a:ea typeface="DFKai-SB" panose="03000509000000000000" pitchFamily="65" charset="-120"/>
              </a:rPr>
              <a:t>保障少數民族人民</a:t>
            </a:r>
            <a:r>
              <a:rPr lang="zh-TW" altLang="en-US" dirty="0">
                <a:solidFill>
                  <a:srgbClr val="FF0000"/>
                </a:solidFill>
                <a:latin typeface="DFKai-SB" panose="03000509000000000000" pitchFamily="65" charset="-120"/>
                <a:ea typeface="DFKai-SB" panose="03000509000000000000" pitchFamily="65" charset="-120"/>
              </a:rPr>
              <a:t>當家作主的權利</a:t>
            </a:r>
            <a:endParaRPr lang="en-HK" altLang="zh-TW" dirty="0">
              <a:solidFill>
                <a:srgbClr val="FF0000"/>
              </a:solidFill>
              <a:latin typeface="DFKai-SB" panose="03000509000000000000" pitchFamily="65" charset="-120"/>
              <a:ea typeface="DFKai-SB" panose="03000509000000000000" pitchFamily="65" charset="-120"/>
            </a:endParaRPr>
          </a:p>
          <a:p>
            <a:pPr>
              <a:lnSpc>
                <a:spcPct val="150000"/>
              </a:lnSpc>
              <a:spcBef>
                <a:spcPts val="0"/>
              </a:spcBef>
            </a:pPr>
            <a:r>
              <a:rPr lang="zh-TW" altLang="en-US" dirty="0">
                <a:latin typeface="DFKai-SB" panose="03000509000000000000" pitchFamily="65" charset="-120"/>
                <a:ea typeface="DFKai-SB" panose="03000509000000000000" pitchFamily="65" charset="-120"/>
              </a:rPr>
              <a:t>發展</a:t>
            </a:r>
            <a:r>
              <a:rPr lang="zh-TW" altLang="en-US" dirty="0">
                <a:solidFill>
                  <a:srgbClr val="FF0000"/>
                </a:solidFill>
                <a:latin typeface="DFKai-SB" panose="03000509000000000000" pitchFamily="65" charset="-120"/>
                <a:ea typeface="DFKai-SB" panose="03000509000000000000" pitchFamily="65" charset="-120"/>
              </a:rPr>
              <a:t>平等團結互助和諧</a:t>
            </a:r>
            <a:r>
              <a:rPr lang="zh-TW" altLang="en-US" dirty="0">
                <a:latin typeface="DFKai-SB" panose="03000509000000000000" pitchFamily="65" charset="-120"/>
                <a:ea typeface="DFKai-SB" panose="03000509000000000000" pitchFamily="65" charset="-120"/>
              </a:rPr>
              <a:t>的社會主義民族關係</a:t>
            </a:r>
            <a:endParaRPr lang="en-HK" altLang="zh-TW" dirty="0">
              <a:latin typeface="DFKai-SB" panose="03000509000000000000" pitchFamily="65" charset="-120"/>
              <a:ea typeface="DFKai-SB" panose="03000509000000000000" pitchFamily="65" charset="-120"/>
            </a:endParaRPr>
          </a:p>
          <a:p>
            <a:pPr>
              <a:lnSpc>
                <a:spcPct val="150000"/>
              </a:lnSpc>
              <a:spcBef>
                <a:spcPts val="0"/>
              </a:spcBef>
            </a:pPr>
            <a:r>
              <a:rPr lang="zh-TW" altLang="en-US" dirty="0">
                <a:latin typeface="DFKai-SB" panose="03000509000000000000" pitchFamily="65" charset="-120"/>
                <a:ea typeface="DFKai-SB" panose="03000509000000000000" pitchFamily="65" charset="-120"/>
              </a:rPr>
              <a:t>促進</a:t>
            </a:r>
            <a:r>
              <a:rPr lang="zh-TW" altLang="en-US" dirty="0">
                <a:solidFill>
                  <a:srgbClr val="FF0000"/>
                </a:solidFill>
                <a:latin typeface="DFKai-SB" panose="03000509000000000000" pitchFamily="65" charset="-120"/>
                <a:ea typeface="DFKai-SB" panose="03000509000000000000" pitchFamily="65" charset="-120"/>
              </a:rPr>
              <a:t>社會主義現代化建設事業</a:t>
            </a:r>
            <a:r>
              <a:rPr lang="zh-TW" altLang="en-US" dirty="0">
                <a:latin typeface="DFKai-SB" panose="03000509000000000000" pitchFamily="65" charset="-120"/>
                <a:ea typeface="DFKai-SB" panose="03000509000000000000" pitchFamily="65" charset="-120"/>
              </a:rPr>
              <a:t>蓬勃發展</a:t>
            </a:r>
            <a:endParaRPr lang="zh-HK" altLang="en-US" dirty="0">
              <a:latin typeface="DFKai-SB" panose="03000509000000000000" pitchFamily="65" charset="-120"/>
              <a:ea typeface="DFKai-SB" panose="03000509000000000000" pitchFamily="65" charset="-120"/>
            </a:endParaRPr>
          </a:p>
        </p:txBody>
      </p:sp>
      <p:sp>
        <p:nvSpPr>
          <p:cNvPr id="7" name="Rectangle: Rounded Corners 6">
            <a:extLst>
              <a:ext uri="{FF2B5EF4-FFF2-40B4-BE49-F238E27FC236}">
                <a16:creationId xmlns:a16="http://schemas.microsoft.com/office/drawing/2014/main" id="{F83E61CE-959E-4AC0-9803-387120F35CFB}"/>
              </a:ext>
            </a:extLst>
          </p:cNvPr>
          <p:cNvSpPr/>
          <p:nvPr/>
        </p:nvSpPr>
        <p:spPr>
          <a:xfrm>
            <a:off x="4394917" y="2773578"/>
            <a:ext cx="6646523" cy="60867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3600"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民族區域自治制度有甚麼好處？</a:t>
            </a:r>
          </a:p>
        </p:txBody>
      </p:sp>
    </p:spTree>
    <p:extLst>
      <p:ext uri="{BB962C8B-B14F-4D97-AF65-F5344CB8AC3E}">
        <p14:creationId xmlns:p14="http://schemas.microsoft.com/office/powerpoint/2010/main" val="4102027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382106" y="1470212"/>
            <a:ext cx="11427788" cy="4177553"/>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民族區域自治制度是指在國家統一領導下，各少數民族聚居的地方實行區域自治，設立自治機關，行使自治權的制度。</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這制度有利於維護國家統一和安全、保障少數民族人民當家作主的權利、發展平等團結互助和諧的社會主義民族關係和促進社會主義現代化建設事業蓬勃發展。</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537882"/>
            <a:ext cx="157554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pic>
        <p:nvPicPr>
          <p:cNvPr id="8" name="Picture 7">
            <a:extLst>
              <a:ext uri="{FF2B5EF4-FFF2-40B4-BE49-F238E27FC236}">
                <a16:creationId xmlns:a16="http://schemas.microsoft.com/office/drawing/2014/main" id="{A6FA262A-7F70-4A06-9D7A-3DCAF9EC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493" y="676275"/>
            <a:ext cx="717026" cy="717026"/>
          </a:xfrm>
          <a:prstGeom prst="rect">
            <a:avLst/>
          </a:prstGeom>
        </p:spPr>
      </p:pic>
    </p:spTree>
    <p:extLst>
      <p:ext uri="{BB962C8B-B14F-4D97-AF65-F5344CB8AC3E}">
        <p14:creationId xmlns:p14="http://schemas.microsoft.com/office/powerpoint/2010/main" val="742833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3533945" y="2273426"/>
            <a:ext cx="5816244" cy="18055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2</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民族平等</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702" y="1636392"/>
            <a:ext cx="1271019" cy="1274067"/>
          </a:xfrm>
          <a:prstGeom prst="rect">
            <a:avLst/>
          </a:prstGeom>
        </p:spPr>
      </p:pic>
    </p:spTree>
    <p:extLst>
      <p:ext uri="{BB962C8B-B14F-4D97-AF65-F5344CB8AC3E}">
        <p14:creationId xmlns:p14="http://schemas.microsoft.com/office/powerpoint/2010/main" val="319673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a:extLst>
              <a:ext uri="{FF2B5EF4-FFF2-40B4-BE49-F238E27FC236}">
                <a16:creationId xmlns:a16="http://schemas.microsoft.com/office/drawing/2014/main" id="{991A4862-810D-411C-9870-79419E2688A4}"/>
              </a:ext>
            </a:extLst>
          </p:cNvPr>
          <p:cNvSpPr txBox="1">
            <a:spLocks/>
          </p:cNvSpPr>
          <p:nvPr/>
        </p:nvSpPr>
        <p:spPr>
          <a:xfrm>
            <a:off x="1406504" y="1112584"/>
            <a:ext cx="9085284" cy="12765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altLang="zh-TW" sz="3200" dirty="0">
                <a:solidFill>
                  <a:srgbClr val="000000"/>
                </a:solidFill>
                <a:latin typeface="DFKai-SB" panose="03000509000000000000" pitchFamily="65" charset="-120"/>
                <a:ea typeface="DFKai-SB" panose="03000509000000000000" pitchFamily="65" charset="-120"/>
              </a:rPr>
              <a:t>《</a:t>
            </a:r>
            <a:r>
              <a:rPr lang="zh-TW" altLang="en-US" sz="3200" dirty="0">
                <a:solidFill>
                  <a:srgbClr val="000000"/>
                </a:solidFill>
                <a:latin typeface="DFKai-SB" panose="03000509000000000000" pitchFamily="65" charset="-120"/>
                <a:ea typeface="DFKai-SB" panose="03000509000000000000" pitchFamily="65" charset="-120"/>
              </a:rPr>
              <a:t>憲法</a:t>
            </a:r>
            <a:r>
              <a:rPr lang="en-US" altLang="zh-TW" sz="3200" dirty="0">
                <a:solidFill>
                  <a:srgbClr val="000000"/>
                </a:solidFill>
                <a:latin typeface="DFKai-SB" panose="03000509000000000000" pitchFamily="65" charset="-120"/>
                <a:ea typeface="DFKai-SB" panose="03000509000000000000" pitchFamily="65" charset="-120"/>
              </a:rPr>
              <a:t>》</a:t>
            </a:r>
            <a:r>
              <a:rPr lang="zh-CN" altLang="en-US" sz="3200" dirty="0">
                <a:solidFill>
                  <a:srgbClr val="000000"/>
                </a:solidFill>
                <a:latin typeface="DFKai-SB" panose="03000509000000000000" pitchFamily="65" charset="-120"/>
                <a:ea typeface="DFKai-SB" panose="03000509000000000000" pitchFamily="65" charset="-120"/>
              </a:rPr>
              <a:t>第一章總綱 </a:t>
            </a:r>
            <a:r>
              <a:rPr kumimoji="0" lang="zh-TW" altLang="en-US" sz="32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第四條 第一款</a:t>
            </a:r>
            <a:endParaRPr kumimoji="0" lang="en-HK" altLang="zh-TW" sz="32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endParaRPr>
          </a:p>
          <a:p>
            <a:pPr marL="0" lvl="0" indent="0" algn="ctr">
              <a:lnSpc>
                <a:spcPct val="120000"/>
              </a:lnSpc>
              <a:buNone/>
              <a:defRPr/>
            </a:pPr>
            <a:r>
              <a:rPr kumimoji="0" lang="zh-TW" altLang="zh-HK" sz="32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規定中華人民共和國各民族一律平等。</a:t>
            </a:r>
            <a:endParaRPr kumimoji="0" lang="en-US" altLang="zh-HK" sz="32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11" name="内容占位符 2">
            <a:extLst>
              <a:ext uri="{FF2B5EF4-FFF2-40B4-BE49-F238E27FC236}">
                <a16:creationId xmlns:a16="http://schemas.microsoft.com/office/drawing/2014/main" id="{A5D85A96-3332-4BE7-82CF-6A79DACF1ABE}"/>
              </a:ext>
            </a:extLst>
          </p:cNvPr>
          <p:cNvSpPr txBox="1">
            <a:spLocks/>
          </p:cNvSpPr>
          <p:nvPr/>
        </p:nvSpPr>
        <p:spPr>
          <a:xfrm>
            <a:off x="865529" y="2645036"/>
            <a:ext cx="10188434" cy="2601519"/>
          </a:xfrm>
          <a:prstGeom prst="rect">
            <a:avLst/>
          </a:prstGeom>
          <a:solidFill>
            <a:schemeClr val="tx2">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各民族只有人口多少和發展程度上的區別，</a:t>
            </a:r>
            <a:r>
              <a:rPr kumimoji="0" lang="zh-CN" altLang="en-US" sz="3200" b="0" i="0" u="none" strike="noStrike" kern="1200" cap="none" spc="0" normalizeH="0" baseline="0" noProof="0" dirty="0">
                <a:ln>
                  <a:noFill/>
                </a:ln>
                <a:solidFill>
                  <a:srgbClr val="EF569C"/>
                </a:solidFill>
                <a:effectLst/>
                <a:uLnTx/>
                <a:uFillTx/>
                <a:latin typeface="DFKai-SB" panose="03000509000000000000" pitchFamily="65" charset="-120"/>
                <a:ea typeface="DFKai-SB" panose="03000509000000000000" pitchFamily="65" charset="-120"/>
                <a:cs typeface="+mn-cs"/>
              </a:rPr>
              <a:t>絕無高低優劣之分</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國各族人民</a:t>
            </a:r>
            <a:r>
              <a:rPr kumimoji="0" lang="zh-CN" altLang="en-US" sz="3200" b="0" i="0" u="none" strike="noStrike" kern="1200" cap="none" spc="0" normalizeH="0" baseline="0" noProof="0" dirty="0">
                <a:ln>
                  <a:noFill/>
                </a:ln>
                <a:solidFill>
                  <a:srgbClr val="EF569C"/>
                </a:solidFill>
                <a:effectLst/>
                <a:uLnTx/>
                <a:uFillTx/>
                <a:latin typeface="DFKai-SB" panose="03000509000000000000" pitchFamily="65" charset="-120"/>
                <a:ea typeface="DFKai-SB" panose="03000509000000000000" pitchFamily="65" charset="-120"/>
                <a:cs typeface="+mn-cs"/>
              </a:rPr>
              <a:t>都是國家的主人</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，都依法平等地享有政治、經濟、文化和社會等方面的</a:t>
            </a:r>
            <a:r>
              <a:rPr kumimoji="0" lang="zh-CN" altLang="en-US" sz="3200" b="0" i="0" u="none" strike="noStrike" kern="1200" cap="none" spc="0" normalizeH="0" baseline="0" noProof="0" dirty="0">
                <a:ln>
                  <a:noFill/>
                </a:ln>
                <a:solidFill>
                  <a:srgbClr val="EF569C"/>
                </a:solidFill>
                <a:effectLst/>
                <a:uLnTx/>
                <a:uFillTx/>
                <a:latin typeface="DFKai-SB" panose="03000509000000000000" pitchFamily="65" charset="-120"/>
                <a:ea typeface="DFKai-SB" panose="03000509000000000000" pitchFamily="65" charset="-120"/>
                <a:cs typeface="+mn-cs"/>
              </a:rPr>
              <a:t>權利</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，依法平等地履行</a:t>
            </a:r>
            <a:r>
              <a:rPr kumimoji="0" lang="zh-CN" altLang="en-US" sz="3200" b="0" i="0" u="none" strike="noStrike" kern="1200" cap="none" spc="0" normalizeH="0" baseline="0" noProof="0" dirty="0">
                <a:ln>
                  <a:noFill/>
                </a:ln>
                <a:solidFill>
                  <a:srgbClr val="EF569C"/>
                </a:solidFill>
                <a:effectLst/>
                <a:uLnTx/>
                <a:uFillTx/>
                <a:latin typeface="DFKai-SB" panose="03000509000000000000" pitchFamily="65" charset="-120"/>
                <a:ea typeface="DFKai-SB" panose="03000509000000000000" pitchFamily="65" charset="-120"/>
                <a:cs typeface="+mn-cs"/>
              </a:rPr>
              <a:t>義務</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3" name="灯片编号占位符 2">
            <a:extLst>
              <a:ext uri="{FF2B5EF4-FFF2-40B4-BE49-F238E27FC236}">
                <a16:creationId xmlns:a16="http://schemas.microsoft.com/office/drawing/2014/main" id="{FB501252-6C88-4F3B-A0B9-9D8B9B7C5A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Top Corners Rounded 13">
            <a:extLst>
              <a:ext uri="{FF2B5EF4-FFF2-40B4-BE49-F238E27FC236}">
                <a16:creationId xmlns:a16="http://schemas.microsoft.com/office/drawing/2014/main" id="{7878D7F1-B88E-4C3E-9FE5-32E531221C11}"/>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5" name="TextBox 14">
            <a:extLst>
              <a:ext uri="{FF2B5EF4-FFF2-40B4-BE49-F238E27FC236}">
                <a16:creationId xmlns:a16="http://schemas.microsoft.com/office/drawing/2014/main" id="{17D13694-0F3F-41B1-86C5-73BA005CA1D3}"/>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Tree>
    <p:extLst>
      <p:ext uri="{BB962C8B-B14F-4D97-AF65-F5344CB8AC3E}">
        <p14:creationId xmlns:p14="http://schemas.microsoft.com/office/powerpoint/2010/main" val="1520747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853281" y="1040896"/>
            <a:ext cx="9985109" cy="3151312"/>
          </a:xfrm>
          <a:prstGeom prst="rect">
            <a:avLst/>
          </a:prstGeom>
          <a:solidFill>
            <a:schemeClr val="accent6">
              <a:lumMod val="20000"/>
              <a:lumOff val="80000"/>
            </a:schemeClr>
          </a:solidFill>
          <a:ln w="2857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HK" altLang="zh-TW" sz="2800" dirty="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DFKai-SB" panose="03000509000000000000" pitchFamily="65" charset="-120"/>
                <a:ea typeface="DFKai-SB" panose="03000509000000000000" pitchFamily="65" charset="-120"/>
              </a:rPr>
              <a:t>為</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保證各少數民族都有適當數量的代表名額，從第五</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屆</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全國人民代表大會以來，在每</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屆</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關</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於</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代表名額和選舉問題的</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決</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定中，都明確規定少數民族代表的名額</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佔</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代表總名額的比例。為此，決定（草案）規定：</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少數民族代表的名額應</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佔</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代表總名額的</a:t>
            </a:r>
            <a:r>
              <a:rPr kumimoji="0" lang="en-US" altLang="zh-HK"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en-US"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左右。人口特少的民族至少應有</a:t>
            </a:r>
            <a:r>
              <a:rPr kumimoji="0" lang="en-US" altLang="zh-HK"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名代表</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zh-HK"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，與十二屆相同。</a:t>
            </a: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內容版面配置區 2">
            <a:extLst>
              <a:ext uri="{FF2B5EF4-FFF2-40B4-BE49-F238E27FC236}">
                <a16:creationId xmlns:a16="http://schemas.microsoft.com/office/drawing/2014/main" id="{464BF7B4-C485-4D90-A175-7E480ACE3CF2}"/>
              </a:ext>
            </a:extLst>
          </p:cNvPr>
          <p:cNvSpPr txBox="1">
            <a:spLocks/>
          </p:cNvSpPr>
          <p:nvPr/>
        </p:nvSpPr>
        <p:spPr>
          <a:xfrm>
            <a:off x="392290" y="5172528"/>
            <a:ext cx="9004163" cy="4247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zh-HK"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各少數民族都有適當數量的代表名額，這體現</a:t>
            </a: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了甚</a:t>
            </a:r>
            <a:r>
              <a:rPr kumimoji="0" lang="zh-TW" altLang="zh-HK"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麽理念？</a:t>
            </a:r>
            <a:endParaRPr kumimoji="0" lang="zh-HK" altLang="en-US" sz="2667"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 name="內容版面配置區 2">
            <a:extLst>
              <a:ext uri="{FF2B5EF4-FFF2-40B4-BE49-F238E27FC236}">
                <a16:creationId xmlns:a16="http://schemas.microsoft.com/office/drawing/2014/main" id="{22DFC479-ECC1-463F-96FD-A708608E9A47}"/>
              </a:ext>
            </a:extLst>
          </p:cNvPr>
          <p:cNvSpPr txBox="1">
            <a:spLocks/>
          </p:cNvSpPr>
          <p:nvPr/>
        </p:nvSpPr>
        <p:spPr>
          <a:xfrm>
            <a:off x="4846316" y="5777139"/>
            <a:ext cx="6617278" cy="4247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rPr>
              <a:t>保障了少數民族平等參與國家事務管理的權益。</a:t>
            </a:r>
            <a:endParaRPr kumimoji="0" lang="zh-HK"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Rectangle: Top Corners Rounded 5">
            <a:extLst>
              <a:ext uri="{FF2B5EF4-FFF2-40B4-BE49-F238E27FC236}">
                <a16:creationId xmlns:a16="http://schemas.microsoft.com/office/drawing/2014/main" id="{DFBC146C-BA7D-4542-B5B3-E1828746CA79}"/>
              </a:ext>
            </a:extLst>
          </p:cNvPr>
          <p:cNvSpPr/>
          <p:nvPr/>
        </p:nvSpPr>
        <p:spPr>
          <a:xfrm>
            <a:off x="8154955" y="331694"/>
            <a:ext cx="1834683" cy="709148"/>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t>資料一</a:t>
            </a:r>
          </a:p>
        </p:txBody>
      </p:sp>
      <p:sp>
        <p:nvSpPr>
          <p:cNvPr id="13" name="Rectangle: Top Corners Rounded 12">
            <a:extLst>
              <a:ext uri="{FF2B5EF4-FFF2-40B4-BE49-F238E27FC236}">
                <a16:creationId xmlns:a16="http://schemas.microsoft.com/office/drawing/2014/main" id="{7FAE0F54-F79F-4635-AC70-1F67ACC7018B}"/>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4" name="TextBox 13">
            <a:extLst>
              <a:ext uri="{FF2B5EF4-FFF2-40B4-BE49-F238E27FC236}">
                <a16:creationId xmlns:a16="http://schemas.microsoft.com/office/drawing/2014/main" id="{5714DD7A-04DB-40BF-8CB2-2071AFDA0E39}"/>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10" name="文字方塊 9">
            <a:extLst>
              <a:ext uri="{FF2B5EF4-FFF2-40B4-BE49-F238E27FC236}">
                <a16:creationId xmlns:a16="http://schemas.microsoft.com/office/drawing/2014/main" id="{BBA6B1DF-7E2E-4515-B275-3FC1F982239C}"/>
              </a:ext>
            </a:extLst>
          </p:cNvPr>
          <p:cNvSpPr txBox="1"/>
          <p:nvPr/>
        </p:nvSpPr>
        <p:spPr>
          <a:xfrm>
            <a:off x="2846948" y="4207991"/>
            <a:ext cx="8161711" cy="874598"/>
          </a:xfrm>
          <a:prstGeom prst="rect">
            <a:avLst/>
          </a:prstGeom>
          <a:noFill/>
        </p:spPr>
        <p:txBody>
          <a:bodyPr wrap="square">
            <a:spAutoFit/>
          </a:bodyPr>
          <a:lstStyle/>
          <a:p>
            <a:pPr algn="just">
              <a:lnSpc>
                <a:spcPct val="150000"/>
              </a:lnSpc>
            </a:pPr>
            <a:r>
              <a:rPr lang="zh-TW" altLang="zh-HK" sz="1800" kern="10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節錄自：王晨《關於〈第十二屆全國人民代表大會第五次會議關於</a:t>
            </a:r>
            <a:r>
              <a:rPr lang="zh-TW" altLang="zh-HK" sz="1800" dirty="0">
                <a:solidFill>
                  <a:srgbClr val="000000"/>
                </a:solidFill>
                <a:effectLst/>
                <a:ea typeface="標楷體" panose="03000509000000000000" pitchFamily="65" charset="-120"/>
                <a:cs typeface="Arial" panose="020B0604020202020204" pitchFamily="34" charset="0"/>
              </a:rPr>
              <a:t>第十三屆全國人民代表大會代表名額和選舉問題的決定（草案）〉的說明》</a:t>
            </a:r>
            <a:r>
              <a:rPr lang="en-US" altLang="zh-HK" sz="1800" kern="10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 2017</a:t>
            </a:r>
            <a:r>
              <a:rPr lang="zh-TW" altLang="zh-HK" sz="1800" kern="10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年</a:t>
            </a:r>
            <a:r>
              <a:rPr lang="en-US" altLang="zh-HK" sz="1800" kern="10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3</a:t>
            </a:r>
            <a:r>
              <a:rPr lang="zh-TW" altLang="zh-HK" sz="1800" kern="10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月</a:t>
            </a:r>
            <a:endParaRPr lang="zh-HK" altLang="en-US" dirty="0">
              <a:solidFill>
                <a:srgbClr val="000000"/>
              </a:solidFill>
            </a:endParaRPr>
          </a:p>
        </p:txBody>
      </p:sp>
    </p:spTree>
    <p:extLst>
      <p:ext uri="{BB962C8B-B14F-4D97-AF65-F5344CB8AC3E}">
        <p14:creationId xmlns:p14="http://schemas.microsoft.com/office/powerpoint/2010/main" val="23612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EE6A-B2D1-2146-8CCB-A306E828CA49}"/>
              </a:ext>
            </a:extLst>
          </p:cNvPr>
          <p:cNvSpPr>
            <a:spLocks noGrp="1"/>
          </p:cNvSpPr>
          <p:nvPr>
            <p:ph type="title"/>
          </p:nvPr>
        </p:nvSpPr>
        <p:spPr>
          <a:xfrm>
            <a:off x="189789" y="286740"/>
            <a:ext cx="2383730" cy="670773"/>
          </a:xfrm>
        </p:spPr>
        <p:txBody>
          <a:bodyPr>
            <a:normAutofit/>
          </a:bodyPr>
          <a:lstStyle/>
          <a:p>
            <a:r>
              <a:rPr lang="zh-TW" altLang="en-US" sz="4000" dirty="0">
                <a:latin typeface="+mn-ea"/>
                <a:ea typeface="+mn-ea"/>
              </a:rPr>
              <a:t>探究問題</a:t>
            </a:r>
            <a:endParaRPr lang="en-US" sz="4000" dirty="0">
              <a:latin typeface="+mn-ea"/>
              <a:ea typeface="+mn-ea"/>
            </a:endParaRPr>
          </a:p>
        </p:txBody>
      </p:sp>
      <p:pic>
        <p:nvPicPr>
          <p:cNvPr id="7" name="Picture 6">
            <a:extLst>
              <a:ext uri="{FF2B5EF4-FFF2-40B4-BE49-F238E27FC236}">
                <a16:creationId xmlns:a16="http://schemas.microsoft.com/office/drawing/2014/main" id="{C0B448B0-0DD6-468F-B3EB-FB5DFECB3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503" y="2129307"/>
            <a:ext cx="3217333" cy="3217333"/>
          </a:xfrm>
          <a:prstGeom prst="rect">
            <a:avLst/>
          </a:prstGeom>
        </p:spPr>
      </p:pic>
      <p:sp>
        <p:nvSpPr>
          <p:cNvPr id="10" name="Content Placeholder 2">
            <a:extLst>
              <a:ext uri="{FF2B5EF4-FFF2-40B4-BE49-F238E27FC236}">
                <a16:creationId xmlns:a16="http://schemas.microsoft.com/office/drawing/2014/main" id="{65E465B4-D929-44F8-9F17-0C907EC8CAE6}"/>
              </a:ext>
            </a:extLst>
          </p:cNvPr>
          <p:cNvSpPr txBox="1">
            <a:spLocks/>
          </p:cNvSpPr>
          <p:nvPr/>
        </p:nvSpPr>
        <p:spPr>
          <a:xfrm>
            <a:off x="654424" y="1660882"/>
            <a:ext cx="10229871" cy="3536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0" marR="0" lvl="0" indent="-504000" algn="l" defTabSz="914400" rtl="0" eaLnBrk="1" fontAlgn="auto" latinLnBrk="0" hangingPunct="1">
              <a:lnSpc>
                <a:spcPct val="150000"/>
              </a:lnSpc>
              <a:spcBef>
                <a:spcPts val="1000"/>
              </a:spcBef>
              <a:spcAft>
                <a:spcPts val="0"/>
              </a:spcAft>
              <a:buClrTx/>
              <a:buSzTx/>
              <a:buFont typeface="+mj-lt"/>
              <a:buAutoNum type="arabicPeriod"/>
              <a:tabLst/>
              <a:defRPr/>
            </a:pPr>
            <a:r>
              <a:rPr lang="zh-TW" altLang="en-US" sz="3600" dirty="0">
                <a:solidFill>
                  <a:srgbClr val="EC418C">
                    <a:lumMod val="40000"/>
                    <a:lumOff val="60000"/>
                  </a:srgbClr>
                </a:solidFill>
              </a:rPr>
              <a:t>國家的政治體制</a:t>
            </a:r>
            <a:endParaRPr kumimoji="0" lang="en-US" altLang="zh-TW" sz="3600" b="0" i="0" u="none" strike="noStrike" kern="1200" cap="none" spc="0" normalizeH="0" baseline="0" noProof="0" dirty="0">
              <a:ln>
                <a:noFill/>
              </a:ln>
              <a:solidFill>
                <a:srgbClr val="EC418C">
                  <a:lumMod val="75000"/>
                </a:srgbClr>
              </a:solidFill>
              <a:effectLst/>
              <a:uLnTx/>
              <a:uFillTx/>
              <a:ea typeface="MHEI-MEDIUM-HKSCS-U" panose="020B0604050101010104" pitchFamily="34" charset="-120"/>
              <a:cs typeface="+mn-cs"/>
            </a:endParaRPr>
          </a:p>
          <a:p>
            <a:pPr marL="504000" lvl="0" indent="-504000">
              <a:lnSpc>
                <a:spcPct val="150000"/>
              </a:lnSpc>
              <a:buFont typeface="+mj-lt"/>
              <a:buAutoNum type="arabicPeriod"/>
            </a:pPr>
            <a:r>
              <a:rPr lang="zh-TW" altLang="en-US" sz="3600" dirty="0">
                <a:solidFill>
                  <a:srgbClr val="EC418C">
                    <a:lumMod val="75000"/>
                  </a:srgbClr>
                </a:solidFill>
              </a:rPr>
              <a:t>中華民族的組成</a:t>
            </a:r>
            <a:r>
              <a:rPr lang="zh-TW" altLang="en-US" sz="3600" dirty="0">
                <a:solidFill>
                  <a:srgbClr val="EC418C">
                    <a:lumMod val="75000"/>
                  </a:srgbClr>
                </a:solidFill>
                <a:sym typeface="Wingdings" panose="05000000000000000000" pitchFamily="2" charset="2"/>
              </a:rPr>
              <a:t></a:t>
            </a:r>
            <a:endParaRPr kumimoji="0" lang="en-HK" altLang="zh-TW" sz="3600" b="0" i="0" u="none" strike="noStrike" kern="1200" cap="none" spc="0" normalizeH="0" baseline="0" noProof="0" dirty="0">
              <a:ln>
                <a:noFill/>
              </a:ln>
              <a:solidFill>
                <a:srgbClr val="EC418C">
                  <a:lumMod val="40000"/>
                  <a:lumOff val="60000"/>
                </a:srgbClr>
              </a:solidFill>
              <a:effectLst/>
              <a:uLnTx/>
              <a:uFillTx/>
              <a:ea typeface="MHEI-MEDIUM-HKSCS-U" panose="020B0604050101010104" pitchFamily="34" charset="-120"/>
              <a:cs typeface="+mn-cs"/>
            </a:endParaRPr>
          </a:p>
          <a:p>
            <a:pPr marL="504000" marR="0" lvl="0" indent="-504000" algn="l" defTabSz="914400" rtl="0" eaLnBrk="1" fontAlgn="auto" latinLnBrk="0" hangingPunct="1">
              <a:lnSpc>
                <a:spcPct val="150000"/>
              </a:lnSpc>
              <a:spcBef>
                <a:spcPts val="1000"/>
              </a:spcBef>
              <a:spcAft>
                <a:spcPts val="0"/>
              </a:spcAft>
              <a:buClrTx/>
              <a:buSzTx/>
              <a:buFont typeface="+mj-lt"/>
              <a:buAutoNum type="arabicPeriod"/>
              <a:tabLst/>
              <a:defRPr/>
            </a:pPr>
            <a:r>
              <a:rPr lang="zh-TW" altLang="en-US" sz="3600" dirty="0">
                <a:solidFill>
                  <a:srgbClr val="EC418C">
                    <a:lumMod val="75000"/>
                  </a:srgbClr>
                </a:solidFill>
              </a:rPr>
              <a:t>中國國籍及中國公民的概念</a:t>
            </a:r>
            <a:r>
              <a:rPr lang="zh-TW" altLang="en-US" sz="3600" dirty="0">
                <a:solidFill>
                  <a:srgbClr val="EC418C">
                    <a:lumMod val="75000"/>
                  </a:srgbClr>
                </a:solidFill>
                <a:sym typeface="Wingdings" panose="05000000000000000000" pitchFamily="2" charset="2"/>
              </a:rPr>
              <a:t></a:t>
            </a:r>
            <a:endParaRPr lang="en-HK" altLang="zh-TW" sz="3600" dirty="0">
              <a:solidFill>
                <a:srgbClr val="EC418C">
                  <a:lumMod val="75000"/>
                </a:srgbClr>
              </a:solidFill>
            </a:endParaRPr>
          </a:p>
        </p:txBody>
      </p:sp>
    </p:spTree>
    <p:extLst>
      <p:ext uri="{BB962C8B-B14F-4D97-AF65-F5344CB8AC3E}">
        <p14:creationId xmlns:p14="http://schemas.microsoft.com/office/powerpoint/2010/main" val="3449069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328612" y="1156130"/>
            <a:ext cx="11234724" cy="4702506"/>
          </a:xfrm>
          <a:prstGeom prst="rect">
            <a:avLst/>
          </a:prstGeom>
          <a:solidFill>
            <a:schemeClr val="accent6">
              <a:lumMod val="20000"/>
              <a:lumOff val="80000"/>
            </a:schemeClr>
          </a:solidFill>
          <a:ln w="2857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HK"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中國共產黨歷來重視民族問題，堅決主張各民族一律平等，在平等的基礎上聯合起來。</a:t>
            </a:r>
            <a:endParaRPr kumimoji="0" lang="en-HK"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1952</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年</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2</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月，中央人民政府頒布了</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中華人民共和國民族區域自治區實施綱要</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HK"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民族區域自治對我國各民族大分散、小聚居的狀況有很大的適應性，大民族可以自治，小民族也可以自治</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少數民族人口佔多數的聚居區可以自治，少數民族人口佔少數的聚居區也可以自治</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有些民族可以在一個聚居區有自治區，還可以在別的聚居區有自治州、自治縣</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多民族聚居的地方還可以實行多民族聯合自治。</a:t>
            </a:r>
            <a:endParaRPr kumimoji="0" lang="zh-HK"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864B4330-FD99-4B94-8FBD-2EDE4538EAF5}"/>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4" name="TextBox 13">
            <a:extLst>
              <a:ext uri="{FF2B5EF4-FFF2-40B4-BE49-F238E27FC236}">
                <a16:creationId xmlns:a16="http://schemas.microsoft.com/office/drawing/2014/main" id="{81A2D566-D06C-4A1B-BB5F-A71418FE53B1}"/>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17" name="Rectangle: Top Corners Rounded 5">
            <a:extLst>
              <a:ext uri="{FF2B5EF4-FFF2-40B4-BE49-F238E27FC236}">
                <a16:creationId xmlns:a16="http://schemas.microsoft.com/office/drawing/2014/main" id="{0C826A2E-32DB-42CB-9B95-29B85A85B7E6}"/>
              </a:ext>
            </a:extLst>
          </p:cNvPr>
          <p:cNvSpPr/>
          <p:nvPr/>
        </p:nvSpPr>
        <p:spPr>
          <a:xfrm>
            <a:off x="8154955" y="446929"/>
            <a:ext cx="1834683" cy="709148"/>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t>資料二</a:t>
            </a:r>
          </a:p>
        </p:txBody>
      </p:sp>
    </p:spTree>
    <p:extLst>
      <p:ext uri="{BB962C8B-B14F-4D97-AF65-F5344CB8AC3E}">
        <p14:creationId xmlns:p14="http://schemas.microsoft.com/office/powerpoint/2010/main" val="303569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489744" y="952821"/>
            <a:ext cx="11073592" cy="2271071"/>
          </a:xfrm>
          <a:prstGeom prst="rect">
            <a:avLst/>
          </a:prstGeom>
          <a:solidFill>
            <a:schemeClr val="accent6">
              <a:lumMod val="20000"/>
              <a:lumOff val="80000"/>
            </a:schemeClr>
          </a:solidFill>
          <a:ln w="2857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區域自治是民族因素和區域因素的結合，政治因素和經濟因素的結合，它的特點和優點是把國家的集中統一與民族地區的自治有機地統一起來，既保証少數民族人民當家做主，管理本民族內部的地方性事務，發揮地方優勢，促進本民族的經濟、文化、教育、科技的發展，又能保証國家的集中統一領導，鞏固和發展中華民族大團結。</a:t>
            </a:r>
            <a:endPar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內容版面配置區 2">
            <a:extLst>
              <a:ext uri="{FF2B5EF4-FFF2-40B4-BE49-F238E27FC236}">
                <a16:creationId xmlns:a16="http://schemas.microsoft.com/office/drawing/2014/main" id="{464BF7B4-C485-4D90-A175-7E480ACE3CF2}"/>
              </a:ext>
            </a:extLst>
          </p:cNvPr>
          <p:cNvSpPr txBox="1">
            <a:spLocks/>
          </p:cNvSpPr>
          <p:nvPr/>
        </p:nvSpPr>
        <p:spPr>
          <a:xfrm>
            <a:off x="1120588" y="4000196"/>
            <a:ext cx="10442748" cy="113537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中央政府設立民族區域自治制度和頒布了</a:t>
            </a:r>
            <a:r>
              <a:rPr kumimoji="0" lang="en-US" altLang="zh-TW"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中華人民共和國民族區域自治區實施綱要</a:t>
            </a:r>
            <a:r>
              <a:rPr kumimoji="0" lang="en-US" altLang="zh-TW"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有何好處？</a:t>
            </a:r>
            <a:endParaRPr kumimoji="0" lang="zh-HK" altLang="en-US" sz="2667"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 name="內容版面配置區 2">
            <a:extLst>
              <a:ext uri="{FF2B5EF4-FFF2-40B4-BE49-F238E27FC236}">
                <a16:creationId xmlns:a16="http://schemas.microsoft.com/office/drawing/2014/main" id="{22DFC479-ECC1-463F-96FD-A708608E9A47}"/>
              </a:ext>
            </a:extLst>
          </p:cNvPr>
          <p:cNvSpPr txBox="1">
            <a:spLocks/>
          </p:cNvSpPr>
          <p:nvPr/>
        </p:nvSpPr>
        <p:spPr>
          <a:xfrm>
            <a:off x="1219200" y="5364637"/>
            <a:ext cx="10644188" cy="10895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zh-TW" altLang="en-US" sz="2400" dirty="0">
                <a:solidFill>
                  <a:srgbClr val="FF0000"/>
                </a:solidFill>
                <a:latin typeface="DFKai-SB" panose="03000509000000000000" pitchFamily="65" charset="-120"/>
                <a:ea typeface="DFKai-SB" panose="03000509000000000000" pitchFamily="65" charset="-120"/>
              </a:rPr>
              <a:t>保證少數民族人民當家做主，管理本民族內部的地方性事務，發揮地方優勢，促進本民族的經濟、文化、教育、科技的發展，又能保証國家的集中統一領導，在平等的基礎上聯合起來。</a:t>
            </a:r>
            <a:endParaRPr kumimoji="0" lang="zh-HK"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57FAF5E0-DFAC-4DF4-978A-4F4B8A40A19D}"/>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4" name="TextBox 13">
            <a:extLst>
              <a:ext uri="{FF2B5EF4-FFF2-40B4-BE49-F238E27FC236}">
                <a16:creationId xmlns:a16="http://schemas.microsoft.com/office/drawing/2014/main" id="{6AC9A6D0-4EE3-431E-B403-82FE00808354}"/>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17" name="Rectangle: Top Corners Rounded 5">
            <a:extLst>
              <a:ext uri="{FF2B5EF4-FFF2-40B4-BE49-F238E27FC236}">
                <a16:creationId xmlns:a16="http://schemas.microsoft.com/office/drawing/2014/main" id="{402BC5AB-0043-4EE8-A779-03BFA6EFEDCF}"/>
              </a:ext>
            </a:extLst>
          </p:cNvPr>
          <p:cNvSpPr/>
          <p:nvPr/>
        </p:nvSpPr>
        <p:spPr>
          <a:xfrm>
            <a:off x="8154955" y="243673"/>
            <a:ext cx="2790951" cy="709148"/>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t>資料二</a:t>
            </a:r>
            <a:r>
              <a:rPr lang="en-HK" altLang="zh-TW" sz="4000" b="1" dirty="0"/>
              <a:t>(</a:t>
            </a:r>
            <a:r>
              <a:rPr lang="zh-TW" altLang="en-US" sz="4000" b="1" dirty="0"/>
              <a:t>續</a:t>
            </a:r>
            <a:r>
              <a:rPr lang="en-HK" altLang="zh-TW" sz="4000" b="1" dirty="0"/>
              <a:t>)</a:t>
            </a:r>
            <a:endParaRPr lang="zh-TW" altLang="en-US" sz="4000" b="1" dirty="0"/>
          </a:p>
        </p:txBody>
      </p:sp>
      <p:sp>
        <p:nvSpPr>
          <p:cNvPr id="19" name="矩形 2">
            <a:extLst>
              <a:ext uri="{FF2B5EF4-FFF2-40B4-BE49-F238E27FC236}">
                <a16:creationId xmlns:a16="http://schemas.microsoft.com/office/drawing/2014/main" id="{1E4F4D0B-DCE6-46D4-9F3D-7995B73ACF61}"/>
              </a:ext>
            </a:extLst>
          </p:cNvPr>
          <p:cNvSpPr/>
          <p:nvPr/>
        </p:nvSpPr>
        <p:spPr>
          <a:xfrm>
            <a:off x="2913528" y="3220682"/>
            <a:ext cx="8655457" cy="430631"/>
          </a:xfrm>
          <a:prstGeom prst="rect">
            <a:avLst/>
          </a:prstGeom>
          <a:noFill/>
          <a:ln w="28575">
            <a:noFill/>
          </a:ln>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HK" altLang="en-US"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節錄自：</a:t>
            </a:r>
            <a:r>
              <a:rPr kumimoji="0" lang="zh-CN" altLang="en-US"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中共中央統戰部</a:t>
            </a:r>
            <a:r>
              <a:rPr kumimoji="0" lang="en-US" altLang="zh-HK"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a:t>
            </a:r>
            <a:r>
              <a:rPr kumimoji="0" lang="zh-HK" altLang="en-US"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民族區域自治制度是我國的一項重要政治制度</a:t>
            </a:r>
            <a:r>
              <a:rPr kumimoji="0" lang="en-US" altLang="zh-HK"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a:t>
            </a:r>
            <a:endParaRPr kumimoji="0" lang="en-US" altLang="zh-TW"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2036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853281" y="1040896"/>
            <a:ext cx="10710055" cy="4702506"/>
          </a:xfrm>
          <a:prstGeom prst="rect">
            <a:avLst/>
          </a:prstGeom>
          <a:solidFill>
            <a:schemeClr val="accent6">
              <a:lumMod val="20000"/>
              <a:lumOff val="80000"/>
            </a:schemeClr>
          </a:solidFill>
          <a:ln w="28575">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民族自治地方自治權的主要內容：</a:t>
            </a:r>
          </a:p>
          <a:p>
            <a:pPr marL="457200" marR="0" lvl="0"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享有制定自治條例和單行條例的權力。</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民族區域自治法</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規定，「民族自治地方的人民代表大會有權依照當地民族的政治、經濟和文化的特點，制定自治條例和單行條例」。</a:t>
            </a:r>
          </a:p>
          <a:p>
            <a:pPr marL="457200" marR="0" lvl="0"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使用和發展本民族語言文字。目前，有</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22</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個少數民族使用</a:t>
            </a: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28</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種本民族文字。</a:t>
            </a:r>
            <a:endParaRPr kumimoji="0" lang="en-HK"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457200" indent="-457200">
              <a:lnSpc>
                <a:spcPct val="120000"/>
              </a:lnSpc>
              <a:buFont typeface="Arial" panose="020B0604020202020204" pitchFamily="34" charset="0"/>
              <a:buChar char="•"/>
              <a:defRPr/>
            </a:pPr>
            <a:r>
              <a:rPr lang="zh-TW" altLang="en-US" sz="2800" dirty="0">
                <a:solidFill>
                  <a:prstClr val="black"/>
                </a:solidFill>
                <a:latin typeface="DFKai-SB" panose="03000509000000000000" pitchFamily="65" charset="-120"/>
                <a:ea typeface="DFKai-SB" panose="03000509000000000000" pitchFamily="65" charset="-120"/>
              </a:rPr>
              <a:t>尊重和保障少數民族宗教信仰自由。民族自治地方的自治機關根據憲法和法律的規定，尊重和保護少數民族的宗教信仰自由，保障少數民族公民一切合法的正常宗教活動。</a:t>
            </a:r>
            <a:endPar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409FA251-1510-4CAE-95C5-74CD05336258}"/>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4" name="TextBox 13">
            <a:extLst>
              <a:ext uri="{FF2B5EF4-FFF2-40B4-BE49-F238E27FC236}">
                <a16:creationId xmlns:a16="http://schemas.microsoft.com/office/drawing/2014/main" id="{B84CAB25-B306-43E7-9116-275F79A26655}"/>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17" name="Rectangle: Top Corners Rounded 5">
            <a:extLst>
              <a:ext uri="{FF2B5EF4-FFF2-40B4-BE49-F238E27FC236}">
                <a16:creationId xmlns:a16="http://schemas.microsoft.com/office/drawing/2014/main" id="{3098AB0B-8233-4036-9772-F892A832B738}"/>
              </a:ext>
            </a:extLst>
          </p:cNvPr>
          <p:cNvSpPr/>
          <p:nvPr/>
        </p:nvSpPr>
        <p:spPr>
          <a:xfrm>
            <a:off x="8154955" y="330442"/>
            <a:ext cx="1834683" cy="709148"/>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t>資料三</a:t>
            </a:r>
          </a:p>
        </p:txBody>
      </p:sp>
      <p:sp>
        <p:nvSpPr>
          <p:cNvPr id="19" name="矩形 2">
            <a:extLst>
              <a:ext uri="{FF2B5EF4-FFF2-40B4-BE49-F238E27FC236}">
                <a16:creationId xmlns:a16="http://schemas.microsoft.com/office/drawing/2014/main" id="{B1AC6970-9D39-4E60-B9C2-4E355133374D}"/>
              </a:ext>
            </a:extLst>
          </p:cNvPr>
          <p:cNvSpPr/>
          <p:nvPr/>
        </p:nvSpPr>
        <p:spPr>
          <a:xfrm>
            <a:off x="4437529" y="5743402"/>
            <a:ext cx="7184652" cy="396775"/>
          </a:xfrm>
          <a:prstGeom prst="rect">
            <a:avLst/>
          </a:prstGeom>
          <a:noFill/>
          <a:ln w="28575">
            <a:noFill/>
          </a:ln>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HK"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節錄自：</a:t>
            </a:r>
            <a:r>
              <a:rPr kumimoji="0" lang="zh-TW"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中華人民</a:t>
            </a:r>
            <a:r>
              <a:rPr lang="zh-TW" altLang="en-US" dirty="0">
                <a:solidFill>
                  <a:srgbClr val="000000"/>
                </a:solidFill>
                <a:latin typeface="DFKai-SB" panose="03000509000000000000" pitchFamily="65" charset="-120"/>
                <a:ea typeface="DFKai-SB" panose="03000509000000000000" pitchFamily="65" charset="-120"/>
              </a:rPr>
              <a:t>共和國中央人民政府</a:t>
            </a:r>
            <a:r>
              <a:rPr kumimoji="0" lang="en-US" altLang="zh-HK"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a:t>
            </a:r>
            <a:r>
              <a:rPr kumimoji="0" lang="zh-HK"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中國的民族區域自治制度</a:t>
            </a:r>
            <a:r>
              <a:rPr kumimoji="0" lang="en-US" altLang="zh-HK"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a:t>
            </a:r>
          </a:p>
        </p:txBody>
      </p:sp>
    </p:spTree>
    <p:extLst>
      <p:ext uri="{BB962C8B-B14F-4D97-AF65-F5344CB8AC3E}">
        <p14:creationId xmlns:p14="http://schemas.microsoft.com/office/powerpoint/2010/main" val="3662719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464BF7B4-C485-4D90-A175-7E480ACE3CF2}"/>
              </a:ext>
            </a:extLst>
          </p:cNvPr>
          <p:cNvSpPr txBox="1">
            <a:spLocks/>
          </p:cNvSpPr>
          <p:nvPr/>
        </p:nvSpPr>
        <p:spPr>
          <a:xfrm>
            <a:off x="1235729" y="847694"/>
            <a:ext cx="9477096" cy="130926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TW" altLang="en-US"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根據資料三，民族自治地方自治權保障了少數民族哪些權利或自由？這樣有何好處？</a:t>
            </a:r>
            <a:endParaRPr kumimoji="0" lang="zh-HK" altLang="en-US"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 name="內容版面配置區 2">
            <a:extLst>
              <a:ext uri="{FF2B5EF4-FFF2-40B4-BE49-F238E27FC236}">
                <a16:creationId xmlns:a16="http://schemas.microsoft.com/office/drawing/2014/main" id="{22DFC479-ECC1-463F-96FD-A708608E9A47}"/>
              </a:ext>
            </a:extLst>
          </p:cNvPr>
          <p:cNvSpPr txBox="1">
            <a:spLocks/>
          </p:cNvSpPr>
          <p:nvPr/>
        </p:nvSpPr>
        <p:spPr>
          <a:xfrm>
            <a:off x="1235728" y="2282769"/>
            <a:ext cx="9558899" cy="2601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buNone/>
              <a:defRPr/>
            </a:pPr>
            <a:r>
              <a:rPr lang="zh-TW" altLang="en-US" dirty="0">
                <a:solidFill>
                  <a:srgbClr val="FF0000"/>
                </a:solidFill>
                <a:latin typeface="DFKai-SB" panose="03000509000000000000" pitchFamily="65" charset="-120"/>
                <a:ea typeface="DFKai-SB" panose="03000509000000000000" pitchFamily="65" charset="-120"/>
              </a:rPr>
              <a:t>設立自治條例的權利，使用本民族語言文字及宗教信仰的自由。這些條例可以令少數民族的語言、宗教信仰自由得到充分尊重和保障。同時保障及尊重各少數民族按照傳統風俗習慣生活、進行社會活動的權利和自由。</a:t>
            </a:r>
            <a:endParaRPr kumimoji="0" lang="zh-HK" altLang="en-US"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Oval 6">
            <a:extLst>
              <a:ext uri="{FF2B5EF4-FFF2-40B4-BE49-F238E27FC236}">
                <a16:creationId xmlns:a16="http://schemas.microsoft.com/office/drawing/2014/main" id="{2BED078C-17AE-476D-B91E-8583A420B68F}"/>
              </a:ext>
            </a:extLst>
          </p:cNvPr>
          <p:cNvSpPr/>
          <p:nvPr/>
        </p:nvSpPr>
        <p:spPr>
          <a:xfrm>
            <a:off x="9540969" y="4560209"/>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endParaRPr lang="en-HK" sz="2400" b="1" dirty="0"/>
          </a:p>
        </p:txBody>
      </p:sp>
      <p:sp>
        <p:nvSpPr>
          <p:cNvPr id="14" name="Rectangle: Top Corners Rounded 13">
            <a:extLst>
              <a:ext uri="{FF2B5EF4-FFF2-40B4-BE49-F238E27FC236}">
                <a16:creationId xmlns:a16="http://schemas.microsoft.com/office/drawing/2014/main" id="{81446858-B05C-4AA7-B826-06F6B8BE0EBB}"/>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7" name="TextBox 16">
            <a:extLst>
              <a:ext uri="{FF2B5EF4-FFF2-40B4-BE49-F238E27FC236}">
                <a16:creationId xmlns:a16="http://schemas.microsoft.com/office/drawing/2014/main" id="{255B02E4-FC1C-4CD1-A8BF-69AD4DBFFD39}"/>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Tree>
    <p:extLst>
      <p:ext uri="{BB962C8B-B14F-4D97-AF65-F5344CB8AC3E}">
        <p14:creationId xmlns:p14="http://schemas.microsoft.com/office/powerpoint/2010/main" val="30128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382106" y="1331819"/>
            <a:ext cx="11427788" cy="5387788"/>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憲法</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規定中華人民共和國各民族一律平等。</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民族區域自治制度保證少數民族人民當家做主，管理本民族內部的地方性事務，發揮地方優勢，促進本民族的經濟、文化、教育、科技的發展，又能保證國家的集中統一領導，在平等的基礎上聯合起來。</a:t>
            </a:r>
            <a:endParaRPr lang="en-HK" altLang="zh-TW" sz="2800" dirty="0">
              <a:solidFill>
                <a:schemeClr val="accent1">
                  <a:lumMod val="75000"/>
                </a:schemeClr>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設立自治條例的權利，保障各民族使用本民族語言文字及宗教信仰的自由，並保障及尊重各少數民族按照傳統風俗習慣生活、進行社會活動的權利和自由。</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399489"/>
            <a:ext cx="157554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pic>
        <p:nvPicPr>
          <p:cNvPr id="8" name="Picture 7">
            <a:extLst>
              <a:ext uri="{FF2B5EF4-FFF2-40B4-BE49-F238E27FC236}">
                <a16:creationId xmlns:a16="http://schemas.microsoft.com/office/drawing/2014/main" id="{A6FA262A-7F70-4A06-9D7A-3DCAF9EC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493" y="537882"/>
            <a:ext cx="717026" cy="717026"/>
          </a:xfrm>
          <a:prstGeom prst="rect">
            <a:avLst/>
          </a:prstGeom>
        </p:spPr>
      </p:pic>
    </p:spTree>
    <p:extLst>
      <p:ext uri="{BB962C8B-B14F-4D97-AF65-F5344CB8AC3E}">
        <p14:creationId xmlns:p14="http://schemas.microsoft.com/office/powerpoint/2010/main" val="142991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382106" y="1470212"/>
            <a:ext cx="11427788" cy="3827929"/>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民族區域自治制度是指在國家統一領導下，各少數民族聚居的地方實行區域自治，設立自治機關，行使自治權的制度。</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這制度有利於維護國家統一和安全、保障少數民族人民當家作主的權利、發展平等團結互助和諧的社會主義民族關係和促進社會主義現代化建設事業蓬勃發展。</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537882"/>
            <a:ext cx="157554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總結</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spTree>
    <p:extLst>
      <p:ext uri="{BB962C8B-B14F-4D97-AF65-F5344CB8AC3E}">
        <p14:creationId xmlns:p14="http://schemas.microsoft.com/office/powerpoint/2010/main" val="1228479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382106" y="1155355"/>
            <a:ext cx="11427788" cy="5387788"/>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憲法</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規定中華人民共和國各民族一律平等。</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民族區域自治制度保證少數民族人民當家做主，管理本民族內部的地方性事務，發揮地方優勢，促進本民族的經濟、文化、教育、科技的發展，又能保證國家的集中統一領導，在平等的基礎上聯合起來。</a:t>
            </a:r>
            <a:endParaRPr lang="en-HK" altLang="zh-TW" sz="2800" dirty="0">
              <a:solidFill>
                <a:schemeClr val="accent1">
                  <a:lumMod val="75000"/>
                </a:schemeClr>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設立自治條例的權利，保障各民族使用本民族語言文字及宗教信仰的自由，並保障及尊重各少數民族按照傳統風俗習慣生活、進行社會活動的權利和自由。</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223025"/>
            <a:ext cx="2828926"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總結</a:t>
            </a:r>
            <a:r>
              <a:rPr lang="en-US" altLang="zh-TW" sz="4800" b="1" dirty="0"/>
              <a:t>(</a:t>
            </a:r>
            <a:r>
              <a:rPr lang="zh-TW" altLang="en-US" sz="4800" b="1" dirty="0"/>
              <a:t>續</a:t>
            </a:r>
            <a:r>
              <a:rPr lang="en-US" altLang="zh-TW" sz="4800" b="1" dirty="0"/>
              <a:t>)</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spTree>
    <p:extLst>
      <p:ext uri="{BB962C8B-B14F-4D97-AF65-F5344CB8AC3E}">
        <p14:creationId xmlns:p14="http://schemas.microsoft.com/office/powerpoint/2010/main" val="1658625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標題 1">
            <a:extLst>
              <a:ext uri="{FF2B5EF4-FFF2-40B4-BE49-F238E27FC236}">
                <a16:creationId xmlns:a16="http://schemas.microsoft.com/office/drawing/2014/main" id="{6DEDF1BC-2EEC-41B9-9FBC-4675BD5CE1AF}"/>
              </a:ext>
            </a:extLst>
          </p:cNvPr>
          <p:cNvSpPr>
            <a:spLocks noGrp="1"/>
          </p:cNvSpPr>
          <p:nvPr>
            <p:ph type="title"/>
          </p:nvPr>
        </p:nvSpPr>
        <p:spPr>
          <a:xfrm>
            <a:off x="127527" y="4982675"/>
            <a:ext cx="5789612" cy="1777829"/>
          </a:xfrm>
        </p:spPr>
        <p:txBody>
          <a:bodyPr>
            <a:noAutofit/>
          </a:bodyPr>
          <a:lstStyle/>
          <a:p>
            <a:pPr algn="ctr"/>
            <a:r>
              <a:rPr lang="zh-TW" altLang="en-US" sz="6000" dirty="0">
                <a:solidFill>
                  <a:schemeClr val="tx1"/>
                </a:solidFill>
              </a:rPr>
              <a:t>中國國籍及</a:t>
            </a:r>
            <a:br>
              <a:rPr lang="en-US" altLang="zh-TW" sz="6000" dirty="0">
                <a:solidFill>
                  <a:schemeClr val="tx1"/>
                </a:solidFill>
              </a:rPr>
            </a:br>
            <a:r>
              <a:rPr lang="zh-TW" altLang="en-US" sz="6000" dirty="0">
                <a:solidFill>
                  <a:schemeClr val="tx1"/>
                </a:solidFill>
              </a:rPr>
              <a:t>中國公民的概念</a:t>
            </a:r>
            <a:br>
              <a:rPr lang="zh-HK" altLang="en-US" sz="6000" dirty="0">
                <a:solidFill>
                  <a:schemeClr val="tx1"/>
                </a:solidFill>
              </a:rPr>
            </a:br>
            <a:endParaRPr lang="zh-HK" altLang="en-US" sz="6000" dirty="0">
              <a:solidFill>
                <a:schemeClr val="tx1"/>
              </a:solidFill>
            </a:endParaRPr>
          </a:p>
        </p:txBody>
      </p:sp>
      <p:pic>
        <p:nvPicPr>
          <p:cNvPr id="5" name="圖片 4" descr="一張含有 文字 的圖片&#10;&#10;自動產生的描述">
            <a:extLst>
              <a:ext uri="{FF2B5EF4-FFF2-40B4-BE49-F238E27FC236}">
                <a16:creationId xmlns:a16="http://schemas.microsoft.com/office/drawing/2014/main" id="{2DFA95DD-5F1F-4F88-BD5D-19D00D17978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601" y="-12507"/>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圖片 6" descr="一張含有 文字, 梳妝 的圖片&#10;&#10;自動產生的描述">
            <a:extLst>
              <a:ext uri="{FF2B5EF4-FFF2-40B4-BE49-F238E27FC236}">
                <a16:creationId xmlns:a16="http://schemas.microsoft.com/office/drawing/2014/main" id="{9578EDC1-EE48-429E-9A35-E127A843817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內容版面配置區 2">
            <a:extLst>
              <a:ext uri="{FF2B5EF4-FFF2-40B4-BE49-F238E27FC236}">
                <a16:creationId xmlns:a16="http://schemas.microsoft.com/office/drawing/2014/main" id="{57C0DC56-A015-45DE-96C1-6F62CCC3BF5D}"/>
              </a:ext>
            </a:extLst>
          </p:cNvPr>
          <p:cNvSpPr>
            <a:spLocks noGrp="1"/>
          </p:cNvSpPr>
          <p:nvPr>
            <p:ph idx="1"/>
          </p:nvPr>
        </p:nvSpPr>
        <p:spPr>
          <a:xfrm>
            <a:off x="5965163" y="4593460"/>
            <a:ext cx="6191712" cy="1770300"/>
          </a:xfrm>
        </p:spPr>
        <p:txBody>
          <a:bodyPr anchor="ctr">
            <a:noAutofit/>
          </a:bodyPr>
          <a:lstStyle/>
          <a:p>
            <a:pPr marL="0" indent="0">
              <a:buNone/>
            </a:pPr>
            <a:r>
              <a:rPr lang="zh-TW" altLang="en-US" sz="5000" b="1" dirty="0">
                <a:solidFill>
                  <a:srgbClr val="00CCFF"/>
                </a:solidFill>
              </a:rPr>
              <a:t>思考：</a:t>
            </a:r>
            <a:endParaRPr lang="en-US" altLang="zh-TW" sz="5000" b="1" dirty="0">
              <a:solidFill>
                <a:srgbClr val="00CCFF"/>
              </a:solidFill>
            </a:endParaRPr>
          </a:p>
          <a:p>
            <a:pPr marL="0" indent="0">
              <a:buNone/>
            </a:pPr>
            <a:r>
              <a:rPr lang="zh-TW" altLang="en-US" sz="5000" b="1" dirty="0">
                <a:solidFill>
                  <a:srgbClr val="00CCFF"/>
                </a:solidFill>
              </a:rPr>
              <a:t>中國國籍</a:t>
            </a:r>
            <a:r>
              <a:rPr lang="en-US" altLang="zh-TW" sz="5000" b="1" dirty="0">
                <a:solidFill>
                  <a:srgbClr val="00CCFF"/>
                </a:solidFill>
              </a:rPr>
              <a:t>=</a:t>
            </a:r>
            <a:r>
              <a:rPr lang="zh-TW" altLang="en-US" sz="5000" b="1" dirty="0">
                <a:solidFill>
                  <a:srgbClr val="00CCFF"/>
                </a:solidFill>
              </a:rPr>
              <a:t>中國公民？</a:t>
            </a:r>
            <a:endParaRPr lang="zh-HK" altLang="en-US" sz="5000" b="1" dirty="0">
              <a:solidFill>
                <a:srgbClr val="00CCFF"/>
              </a:solidFill>
            </a:endParaRPr>
          </a:p>
        </p:txBody>
      </p:sp>
    </p:spTree>
    <p:extLst>
      <p:ext uri="{BB962C8B-B14F-4D97-AF65-F5344CB8AC3E}">
        <p14:creationId xmlns:p14="http://schemas.microsoft.com/office/powerpoint/2010/main" val="39035142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13637" y="731471"/>
            <a:ext cx="469872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國籍與公民的概念</a:t>
            </a:r>
            <a:endParaRPr kumimoji="0" lang="zh-CN" altLang="en-US" sz="4400" b="1" i="0" u="none" strike="noStrike" kern="1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16" name="文本框 15"/>
          <p:cNvSpPr txBox="1"/>
          <p:nvPr/>
        </p:nvSpPr>
        <p:spPr>
          <a:xfrm>
            <a:off x="533611" y="1686250"/>
            <a:ext cx="6431965" cy="156966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國籍</a:t>
            </a:r>
            <a:r>
              <a:rPr kumimoji="0" lang="zh-CN" altLang="en-US" sz="32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是指個人具有的屬於某個國家的法律身份，所體現的是個人與國家之間密切相連的法律關係。</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9" name="文本框 18"/>
          <p:cNvSpPr txBox="1"/>
          <p:nvPr/>
        </p:nvSpPr>
        <p:spPr>
          <a:xfrm>
            <a:off x="1512307" y="3672112"/>
            <a:ext cx="6431964" cy="1569660"/>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公民</a:t>
            </a:r>
            <a:r>
              <a:rPr kumimoji="0" lang="zh-TW" altLang="en-US" sz="32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是指擁有一國國籍，享有該國法律規定的權利並承擔相應義務、接受該國法律管轄的人。</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4098" name="内容占位符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248140" y="2318747"/>
            <a:ext cx="3517751" cy="2712463"/>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4781">
            <a:off x="9209722" y="2092842"/>
            <a:ext cx="2203085" cy="319802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BD1D5ECD-4EFB-4762-A434-9285425BEE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473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4294967295"/>
          </p:nvPr>
        </p:nvSpPr>
        <p:spPr>
          <a:xfrm>
            <a:off x="3355911" y="1803818"/>
            <a:ext cx="6622278" cy="1053430"/>
          </a:xfrm>
          <a:solidFill>
            <a:schemeClr val="tx2">
              <a:lumMod val="20000"/>
              <a:lumOff val="80000"/>
            </a:schemeClr>
          </a:solidFill>
        </p:spPr>
        <p:txBody>
          <a:bodyPr wrap="square">
            <a:spAutoFit/>
          </a:bodyPr>
          <a:lstStyle/>
          <a:p>
            <a:pPr marL="0" indent="0" algn="just" fontAlgn="auto">
              <a:lnSpc>
                <a:spcPts val="3860"/>
              </a:lnSpc>
              <a:buNone/>
            </a:pPr>
            <a:r>
              <a:rPr lang="zh-TW" altLang="en-US" dirty="0">
                <a:solidFill>
                  <a:srgbClr val="000000"/>
                </a:solidFill>
                <a:latin typeface="DFKai-SB" panose="03000509000000000000" pitchFamily="65" charset="-120"/>
                <a:ea typeface="DFKai-SB" panose="03000509000000000000" pitchFamily="65" charset="-120"/>
                <a:sym typeface="+mn-ea"/>
              </a:rPr>
              <a:t>中華人民共和國是統一的多民族的國家，各民族的人都具有中國國籍。</a:t>
            </a:r>
            <a:endParaRPr lang="zh-CN" altLang="en-US" dirty="0">
              <a:solidFill>
                <a:srgbClr val="000000"/>
              </a:solidFill>
              <a:latin typeface="DFKai-SB" panose="03000509000000000000" pitchFamily="65" charset="-120"/>
              <a:ea typeface="DFKai-SB" panose="03000509000000000000" pitchFamily="65" charset="-12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4645">
            <a:off x="913956" y="1277360"/>
            <a:ext cx="2071849" cy="2801793"/>
          </a:xfrm>
          <a:prstGeom prst="rect">
            <a:avLst/>
          </a:prstGeom>
        </p:spPr>
      </p:pic>
      <p:sp>
        <p:nvSpPr>
          <p:cNvPr id="7" name="矩形 6"/>
          <p:cNvSpPr/>
          <p:nvPr/>
        </p:nvSpPr>
        <p:spPr>
          <a:xfrm>
            <a:off x="1171510" y="274432"/>
            <a:ext cx="7520008"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擁有中國國籍的就是中國公民</a:t>
            </a:r>
            <a:endParaRPr kumimoji="0" lang="zh-CN" altLang="en-US" sz="44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10" name="文本框 9"/>
          <p:cNvSpPr txBox="1"/>
          <p:nvPr/>
        </p:nvSpPr>
        <p:spPr>
          <a:xfrm>
            <a:off x="3143414" y="1210084"/>
            <a:ext cx="6343737" cy="523220"/>
          </a:xfrm>
          <a:prstGeom prst="rect">
            <a:avLst/>
          </a:prstGeom>
          <a:noFill/>
        </p:spPr>
        <p:txBody>
          <a:bodyPr wrap="square">
            <a:spAutoFit/>
          </a:bodyPr>
          <a:lstStyle/>
          <a:p>
            <a:pPr lvl="0">
              <a:defRPr/>
            </a:pPr>
            <a:r>
              <a:rPr lang="en-US" altLang="zh-TW" sz="2800" b="1" dirty="0">
                <a:solidFill>
                  <a:prstClr val="black"/>
                </a:solidFill>
                <a:latin typeface="DFKai-SB" panose="03000509000000000000" pitchFamily="65" charset="-120"/>
                <a:ea typeface="DFKai-SB" panose="03000509000000000000" pitchFamily="65" charset="-120"/>
              </a:rPr>
              <a:t>《</a:t>
            </a:r>
            <a:r>
              <a:rPr lang="zh-TW" altLang="en-US" sz="2800" b="1" dirty="0">
                <a:solidFill>
                  <a:prstClr val="black"/>
                </a:solidFill>
                <a:latin typeface="DFKai-SB" panose="03000509000000000000" pitchFamily="65" charset="-120"/>
                <a:ea typeface="DFKai-SB" panose="03000509000000000000" pitchFamily="65" charset="-120"/>
              </a:rPr>
              <a:t>中華人民共和國國籍法</a:t>
            </a:r>
            <a:r>
              <a:rPr lang="en-US" altLang="zh-TW" sz="2800" b="1" dirty="0">
                <a:solidFill>
                  <a:prstClr val="black"/>
                </a:solidFill>
                <a:latin typeface="DFKai-SB" panose="03000509000000000000" pitchFamily="65" charset="-120"/>
                <a:ea typeface="DFKai-SB" panose="03000509000000000000" pitchFamily="65" charset="-120"/>
              </a:rPr>
              <a:t>》</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第</a:t>
            </a:r>
            <a:r>
              <a:rPr lang="zh-TW" altLang="en-US" sz="2800" b="1" dirty="0">
                <a:solidFill>
                  <a:prstClr val="black"/>
                </a:solidFill>
                <a:latin typeface="DFKai-SB" panose="03000509000000000000" pitchFamily="65" charset="-120"/>
                <a:ea typeface="DFKai-SB" panose="03000509000000000000" pitchFamily="65" charset="-120"/>
              </a:rPr>
              <a:t>二</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條規定</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endParaRPr>
          </a:p>
        </p:txBody>
      </p:sp>
      <p:sp>
        <p:nvSpPr>
          <p:cNvPr id="11" name="内容占位符 3"/>
          <p:cNvSpPr txBox="1"/>
          <p:nvPr/>
        </p:nvSpPr>
        <p:spPr>
          <a:xfrm>
            <a:off x="6318422" y="4302841"/>
            <a:ext cx="5158272" cy="1092607"/>
          </a:xfrm>
          <a:prstGeom prst="rect">
            <a:avLst/>
          </a:prstGeom>
          <a:solidFill>
            <a:schemeClr val="tx2">
              <a:lumMod val="20000"/>
              <a:lumOff val="8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lvl="0" indent="0" algn="just">
              <a:lnSpc>
                <a:spcPts val="3860"/>
              </a:lnSpc>
              <a:buNone/>
              <a:defRPr/>
            </a:pPr>
            <a:r>
              <a:rPr kumimoji="0" lang="zh-CN"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凡具有中華人民共和國國籍的人都是中華人民共和國公民。</a:t>
            </a:r>
            <a:endParaRPr lang="zh-TW" altLang="en-US" dirty="0">
              <a:solidFill>
                <a:prstClr val="black"/>
              </a:solidFill>
              <a:latin typeface="DFKai-SB" panose="03000509000000000000" pitchFamily="65" charset="-120"/>
              <a:ea typeface="DFKai-SB" panose="03000509000000000000" pitchFamily="65" charset="-120"/>
              <a:sym typeface="+mn-ea"/>
            </a:endParaRPr>
          </a:p>
        </p:txBody>
      </p:sp>
      <p:sp>
        <p:nvSpPr>
          <p:cNvPr id="13" name="文本框 12"/>
          <p:cNvSpPr txBox="1"/>
          <p:nvPr/>
        </p:nvSpPr>
        <p:spPr>
          <a:xfrm>
            <a:off x="6163843" y="3671385"/>
            <a:ext cx="5293360" cy="523220"/>
          </a:xfrm>
          <a:prstGeom prst="rect">
            <a:avLst/>
          </a:prstGeom>
          <a:noFill/>
        </p:spPr>
        <p:txBody>
          <a:bodyPr wrap="square">
            <a:spAutoFit/>
          </a:bodyPr>
          <a:lstStyle/>
          <a:p>
            <a:pPr lvl="0">
              <a:defRPr/>
            </a:pPr>
            <a:r>
              <a:rPr lang="en-US" altLang="zh-TW" sz="2800" b="1" dirty="0">
                <a:solidFill>
                  <a:srgbClr val="000000"/>
                </a:solidFill>
                <a:latin typeface="DFKai-SB" panose="03000509000000000000" pitchFamily="65" charset="-120"/>
                <a:ea typeface="DFKai-SB" panose="03000509000000000000" pitchFamily="65" charset="-120"/>
              </a:rPr>
              <a:t>《</a:t>
            </a:r>
            <a:r>
              <a:rPr lang="zh-TW" altLang="en-US" sz="2800" b="1" dirty="0">
                <a:solidFill>
                  <a:srgbClr val="000000"/>
                </a:solidFill>
                <a:latin typeface="DFKai-SB" panose="03000509000000000000" pitchFamily="65" charset="-120"/>
                <a:ea typeface="DFKai-SB" panose="03000509000000000000" pitchFamily="65" charset="-120"/>
              </a:rPr>
              <a:t>憲法</a:t>
            </a:r>
            <a:r>
              <a:rPr lang="en-US" altLang="zh-TW" sz="2800" b="1" dirty="0">
                <a:solidFill>
                  <a:srgbClr val="000000"/>
                </a:solidFill>
                <a:latin typeface="DFKai-SB" panose="03000509000000000000" pitchFamily="65" charset="-120"/>
                <a:ea typeface="DFKai-SB" panose="03000509000000000000" pitchFamily="65" charset="-120"/>
              </a:rPr>
              <a:t>》</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第</a:t>
            </a:r>
            <a:r>
              <a:rPr lang="zh-TW" altLang="en-US" sz="2800" b="1" dirty="0">
                <a:solidFill>
                  <a:prstClr val="black"/>
                </a:solidFill>
                <a:latin typeface="DFKai-SB" panose="03000509000000000000" pitchFamily="65" charset="-120"/>
                <a:ea typeface="DFKai-SB" panose="03000509000000000000" pitchFamily="65" charset="-120"/>
              </a:rPr>
              <a:t>三十三</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條</a:t>
            </a:r>
            <a:r>
              <a:rPr lang="zh-TW" altLang="en-US" sz="2800" b="1" dirty="0">
                <a:solidFill>
                  <a:prstClr val="black"/>
                </a:solidFill>
                <a:latin typeface="DFKai-SB" panose="03000509000000000000" pitchFamily="65" charset="-120"/>
                <a:ea typeface="DFKai-SB" panose="03000509000000000000" pitchFamily="65" charset="-120"/>
              </a:rPr>
              <a:t>第一款</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規定</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endParaRPr>
          </a:p>
        </p:txBody>
      </p:sp>
      <p:sp>
        <p:nvSpPr>
          <p:cNvPr id="2" name="灯片编号占位符 1">
            <a:extLst>
              <a:ext uri="{FF2B5EF4-FFF2-40B4-BE49-F238E27FC236}">
                <a16:creationId xmlns:a16="http://schemas.microsoft.com/office/drawing/2014/main" id="{792D2D7A-F883-4DC6-8F21-654CCBB39F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3094">
            <a:off x="3851774" y="3386796"/>
            <a:ext cx="2146919" cy="2924695"/>
          </a:xfrm>
          <a:prstGeom prst="rect">
            <a:avLst/>
          </a:prstGeom>
        </p:spPr>
      </p:pic>
    </p:spTree>
    <p:extLst>
      <p:ext uri="{BB962C8B-B14F-4D97-AF65-F5344CB8AC3E}">
        <p14:creationId xmlns:p14="http://schemas.microsoft.com/office/powerpoint/2010/main" val="1791678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FE3EE-68C4-47A7-BE45-26E15E8C23FB}"/>
              </a:ext>
            </a:extLst>
          </p:cNvPr>
          <p:cNvPicPr>
            <a:picLocks noChangeAspect="1"/>
          </p:cNvPicPr>
          <p:nvPr/>
        </p:nvPicPr>
        <p:blipFill>
          <a:blip r:embed="rId3"/>
          <a:stretch>
            <a:fillRect/>
          </a:stretch>
        </p:blipFill>
        <p:spPr>
          <a:xfrm>
            <a:off x="7531503" y="2129307"/>
            <a:ext cx="3217333" cy="3217333"/>
          </a:xfrm>
          <a:prstGeom prst="rect">
            <a:avLst/>
          </a:prstGeom>
        </p:spPr>
      </p:pic>
      <p:sp>
        <p:nvSpPr>
          <p:cNvPr id="8" name="Title 1">
            <a:extLst>
              <a:ext uri="{FF2B5EF4-FFF2-40B4-BE49-F238E27FC236}">
                <a16:creationId xmlns:a16="http://schemas.microsoft.com/office/drawing/2014/main" id="{655F2574-DDE1-4F8F-AF13-8FB67AC83045}"/>
              </a:ext>
            </a:extLst>
          </p:cNvPr>
          <p:cNvSpPr txBox="1">
            <a:spLocks/>
          </p:cNvSpPr>
          <p:nvPr/>
        </p:nvSpPr>
        <p:spPr>
          <a:xfrm>
            <a:off x="189789" y="286740"/>
            <a:ext cx="2383730" cy="670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300">
                <a:solidFill>
                  <a:srgbClr val="EF569C"/>
                </a:solidFill>
                <a:latin typeface="MHEI-MEDIUM-HKSCS-U" panose="020B0604050101010104" pitchFamily="34" charset="-120"/>
                <a:ea typeface="MHEI-MEDIUM-HKSCS-U" panose="020B0604050101010104" pitchFamily="34" charset="-120"/>
                <a:cs typeface="Microsoft Himalaya" pitchFamily="2" charset="0"/>
              </a:defRPr>
            </a:lvl1pPr>
          </a:lstStyle>
          <a:p>
            <a:r>
              <a:rPr lang="zh-TW" altLang="en-US" sz="4000" dirty="0">
                <a:latin typeface="+mn-ea"/>
                <a:ea typeface="+mn-ea"/>
              </a:rPr>
              <a:t>學習重點</a:t>
            </a:r>
            <a:endParaRPr lang="en-US" sz="4000" dirty="0">
              <a:latin typeface="+mn-ea"/>
              <a:ea typeface="+mn-ea"/>
            </a:endParaRPr>
          </a:p>
        </p:txBody>
      </p:sp>
      <p:sp>
        <p:nvSpPr>
          <p:cNvPr id="9" name="Content Placeholder 2">
            <a:extLst>
              <a:ext uri="{FF2B5EF4-FFF2-40B4-BE49-F238E27FC236}">
                <a16:creationId xmlns:a16="http://schemas.microsoft.com/office/drawing/2014/main" id="{3E71DC5D-F86D-415B-8A47-420547D6A975}"/>
              </a:ext>
            </a:extLst>
          </p:cNvPr>
          <p:cNvSpPr txBox="1">
            <a:spLocks/>
          </p:cNvSpPr>
          <p:nvPr/>
        </p:nvSpPr>
        <p:spPr>
          <a:xfrm>
            <a:off x="511017" y="1179329"/>
            <a:ext cx="6364911" cy="4961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a:latin typeface="+mn-ea"/>
                <a:ea typeface="+mn-ea"/>
              </a:rPr>
              <a:t>知識</a:t>
            </a:r>
            <a:endParaRPr lang="en-HK" altLang="zh-TW">
              <a:latin typeface="+mn-ea"/>
              <a:ea typeface="+mn-ea"/>
            </a:endParaRPr>
          </a:p>
          <a:p>
            <a:pPr>
              <a:buFont typeface="Wingdings" panose="05000000000000000000" pitchFamily="2" charset="2"/>
              <a:buChar char="§"/>
            </a:pPr>
            <a:r>
              <a:rPr lang="zh-TW" altLang="en-US">
                <a:latin typeface="+mn-ea"/>
                <a:ea typeface="+mn-ea"/>
              </a:rPr>
              <a:t>認識國家的政治體制和政治制度</a:t>
            </a:r>
          </a:p>
          <a:p>
            <a:pPr>
              <a:buFont typeface="Wingdings" panose="05000000000000000000" pitchFamily="2" charset="2"/>
              <a:buChar char="§"/>
            </a:pPr>
            <a:r>
              <a:rPr lang="zh-TW" altLang="en-US">
                <a:latin typeface="+mn-ea"/>
                <a:ea typeface="+mn-ea"/>
              </a:rPr>
              <a:t>認識中華民族的組成</a:t>
            </a:r>
          </a:p>
          <a:p>
            <a:pPr>
              <a:buFont typeface="Wingdings" panose="05000000000000000000" pitchFamily="2" charset="2"/>
              <a:buChar char="§"/>
            </a:pPr>
            <a:r>
              <a:rPr lang="zh-TW" altLang="en-US">
                <a:latin typeface="+mn-ea"/>
                <a:ea typeface="+mn-ea"/>
              </a:rPr>
              <a:t>認識中國國籍及中國公民的概念</a:t>
            </a:r>
          </a:p>
          <a:p>
            <a:pPr marL="0" indent="0">
              <a:buFont typeface="Arial" panose="020B0604020202020204" pitchFamily="34" charset="0"/>
              <a:buNone/>
            </a:pPr>
            <a:r>
              <a:rPr lang="zh-TW" altLang="en-US">
                <a:latin typeface="+mn-ea"/>
                <a:ea typeface="+mn-ea"/>
              </a:rPr>
              <a:t>技能</a:t>
            </a:r>
            <a:endParaRPr lang="en-HK" altLang="zh-TW">
              <a:latin typeface="+mn-ea"/>
              <a:ea typeface="+mn-ea"/>
            </a:endParaRPr>
          </a:p>
          <a:p>
            <a:pPr>
              <a:buFont typeface="Wingdings" panose="05000000000000000000" pitchFamily="2" charset="2"/>
              <a:buChar char="§"/>
            </a:pPr>
            <a:r>
              <a:rPr lang="zh-TW" altLang="en-US">
                <a:latin typeface="+mn-ea"/>
                <a:ea typeface="+mn-ea"/>
              </a:rPr>
              <a:t>根據事實和證據從多角度建立論據</a:t>
            </a:r>
            <a:endParaRPr lang="en-US" altLang="zh-TW" sz="1200">
              <a:latin typeface="+mn-ea"/>
              <a:ea typeface="+mn-ea"/>
            </a:endParaRPr>
          </a:p>
          <a:p>
            <a:pPr marL="0" indent="0">
              <a:buFont typeface="Arial" panose="020B0604020202020204" pitchFamily="34" charset="0"/>
              <a:buNone/>
            </a:pPr>
            <a:r>
              <a:rPr lang="zh-TW" altLang="en-US">
                <a:latin typeface="+mn-ea"/>
                <a:ea typeface="+mn-ea"/>
              </a:rPr>
              <a:t>態度</a:t>
            </a:r>
            <a:endParaRPr lang="en-HK" altLang="zh-TW">
              <a:latin typeface="+mn-ea"/>
              <a:ea typeface="+mn-ea"/>
            </a:endParaRPr>
          </a:p>
          <a:p>
            <a:pPr>
              <a:buFont typeface="Wingdings" panose="05000000000000000000" pitchFamily="2" charset="2"/>
              <a:buChar char="§"/>
            </a:pPr>
            <a:r>
              <a:rPr lang="zh-TW" altLang="en-US">
                <a:latin typeface="+mn-ea"/>
                <a:ea typeface="+mn-ea"/>
              </a:rPr>
              <a:t>尊重國家的政治體制</a:t>
            </a:r>
            <a:endParaRPr lang="en-HK" altLang="zh-TW">
              <a:latin typeface="+mn-ea"/>
              <a:ea typeface="+mn-ea"/>
            </a:endParaRPr>
          </a:p>
          <a:p>
            <a:pPr>
              <a:buFont typeface="Wingdings" panose="05000000000000000000" pitchFamily="2" charset="2"/>
              <a:buChar char="§"/>
            </a:pPr>
            <a:r>
              <a:rPr lang="zh-TW" altLang="en-US">
                <a:latin typeface="+mn-ea"/>
                <a:ea typeface="+mn-ea"/>
              </a:rPr>
              <a:t>欣賞中華文化，並對不同文化抱持尊重和包容</a:t>
            </a:r>
            <a:endParaRPr lang="en-HK" altLang="zh-TW" dirty="0">
              <a:latin typeface="+mn-ea"/>
              <a:ea typeface="+mn-ea"/>
            </a:endParaRPr>
          </a:p>
        </p:txBody>
      </p:sp>
    </p:spTree>
    <p:extLst>
      <p:ext uri="{BB962C8B-B14F-4D97-AF65-F5344CB8AC3E}">
        <p14:creationId xmlns:p14="http://schemas.microsoft.com/office/powerpoint/2010/main" val="4031631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内容占位符 2">
            <a:extLst>
              <a:ext uri="{FF2B5EF4-FFF2-40B4-BE49-F238E27FC236}">
                <a16:creationId xmlns:a16="http://schemas.microsoft.com/office/drawing/2014/main" id="{52A53880-92F7-4087-9C4D-CA5729F1FBEA}"/>
              </a:ext>
            </a:extLst>
          </p:cNvPr>
          <p:cNvSpPr>
            <a:spLocks noGrp="1" noChangeArrowheads="1"/>
          </p:cNvSpPr>
          <p:nvPr>
            <p:ph idx="1"/>
          </p:nvPr>
        </p:nvSpPr>
        <p:spPr>
          <a:xfrm>
            <a:off x="3790624" y="1343506"/>
            <a:ext cx="4715561" cy="1585277"/>
          </a:xfrm>
        </p:spPr>
        <p:txBody>
          <a:bodyPr>
            <a:noAutofit/>
          </a:bodyPr>
          <a:lstStyle/>
          <a:p>
            <a:pPr algn="l" eaLnBrk="1" hangingPunct="1">
              <a:lnSpc>
                <a:spcPct val="150000"/>
              </a:lnSpc>
            </a:pPr>
            <a:r>
              <a:rPr lang="zh-CN" altLang="en-US" sz="3200" dirty="0">
                <a:latin typeface="DFKai-SB" panose="03000509000000000000" pitchFamily="65" charset="-120"/>
                <a:ea typeface="DFKai-SB" panose="03000509000000000000" pitchFamily="65" charset="-120"/>
              </a:rPr>
              <a:t>以國籍為標準進行劃分，可以把香港居民分為</a:t>
            </a:r>
            <a:r>
              <a:rPr lang="zh-TW" altLang="en-US" sz="3200" dirty="0">
                <a:latin typeface="DFKai-SB" panose="03000509000000000000" pitchFamily="65" charset="-120"/>
                <a:ea typeface="DFKai-SB" panose="03000509000000000000" pitchFamily="65" charset="-120"/>
              </a:rPr>
              <a:t>：</a:t>
            </a:r>
            <a:endParaRPr lang="zh-CN" altLang="en-US" dirty="0"/>
          </a:p>
        </p:txBody>
      </p:sp>
      <p:sp>
        <p:nvSpPr>
          <p:cNvPr id="28683" name="矩形 1">
            <a:extLst>
              <a:ext uri="{FF2B5EF4-FFF2-40B4-BE49-F238E27FC236}">
                <a16:creationId xmlns:a16="http://schemas.microsoft.com/office/drawing/2014/main" id="{D03256A1-EE06-456C-9AB1-73A2255CA7E9}"/>
              </a:ext>
            </a:extLst>
          </p:cNvPr>
          <p:cNvSpPr>
            <a:spLocks noChangeArrowheads="1"/>
          </p:cNvSpPr>
          <p:nvPr/>
        </p:nvSpPr>
        <p:spPr bwMode="auto">
          <a:xfrm>
            <a:off x="3396774" y="465603"/>
            <a:ext cx="52629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rPr>
              <a:t>香港居民的國籍問題</a:t>
            </a:r>
          </a:p>
        </p:txBody>
      </p:sp>
      <p:sp>
        <p:nvSpPr>
          <p:cNvPr id="2" name="灯片编号占位符 1">
            <a:extLst>
              <a:ext uri="{FF2B5EF4-FFF2-40B4-BE49-F238E27FC236}">
                <a16:creationId xmlns:a16="http://schemas.microsoft.com/office/drawing/2014/main" id="{2409697A-E087-4FBE-AFD8-F1A49F77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Rectangle: Rounded Corners 2">
            <a:extLst>
              <a:ext uri="{FF2B5EF4-FFF2-40B4-BE49-F238E27FC236}">
                <a16:creationId xmlns:a16="http://schemas.microsoft.com/office/drawing/2014/main" id="{42B15A10-C692-466D-81CD-B279370EF67B}"/>
              </a:ext>
            </a:extLst>
          </p:cNvPr>
          <p:cNvSpPr/>
          <p:nvPr/>
        </p:nvSpPr>
        <p:spPr>
          <a:xfrm>
            <a:off x="5095934" y="3192244"/>
            <a:ext cx="1864659" cy="73697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微软雅黑" panose="020B0503020204020204" pitchFamily="34" charset="-122"/>
              </a:rPr>
              <a:t>香港居民</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Calibri" panose="020F0502020204030204" pitchFamily="34" charset="0"/>
            </a:endParaRPr>
          </a:p>
        </p:txBody>
      </p:sp>
      <p:sp>
        <p:nvSpPr>
          <p:cNvPr id="14" name="Rectangle: Rounded Corners 13">
            <a:extLst>
              <a:ext uri="{FF2B5EF4-FFF2-40B4-BE49-F238E27FC236}">
                <a16:creationId xmlns:a16="http://schemas.microsoft.com/office/drawing/2014/main" id="{A1A1F192-4961-4112-A824-2523B842ECF1}"/>
              </a:ext>
            </a:extLst>
          </p:cNvPr>
          <p:cNvSpPr/>
          <p:nvPr/>
        </p:nvSpPr>
        <p:spPr>
          <a:xfrm>
            <a:off x="3431534" y="4726026"/>
            <a:ext cx="1299883" cy="12990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微软雅黑" panose="020B0503020204020204" pitchFamily="34" charset="-122"/>
              </a:rPr>
              <a:t>中國公民</a:t>
            </a:r>
          </a:p>
        </p:txBody>
      </p:sp>
      <p:sp>
        <p:nvSpPr>
          <p:cNvPr id="15" name="Rectangle: Rounded Corners 14">
            <a:extLst>
              <a:ext uri="{FF2B5EF4-FFF2-40B4-BE49-F238E27FC236}">
                <a16:creationId xmlns:a16="http://schemas.microsoft.com/office/drawing/2014/main" id="{4F8E3507-2EF4-4EC4-BF40-0917E7270E00}"/>
              </a:ext>
            </a:extLst>
          </p:cNvPr>
          <p:cNvSpPr/>
          <p:nvPr/>
        </p:nvSpPr>
        <p:spPr>
          <a:xfrm>
            <a:off x="5270245" y="4726025"/>
            <a:ext cx="1516036" cy="1299075"/>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微软雅黑" panose="020B0503020204020204" pitchFamily="34" charset="-122"/>
              </a:rPr>
              <a:t>非中國籍人</a:t>
            </a:r>
          </a:p>
        </p:txBody>
      </p:sp>
      <p:sp>
        <p:nvSpPr>
          <p:cNvPr id="16" name="Rectangle: Rounded Corners 15">
            <a:extLst>
              <a:ext uri="{FF2B5EF4-FFF2-40B4-BE49-F238E27FC236}">
                <a16:creationId xmlns:a16="http://schemas.microsoft.com/office/drawing/2014/main" id="{46910AA6-ACB2-4A2A-9FF0-4140349A1271}"/>
              </a:ext>
            </a:extLst>
          </p:cNvPr>
          <p:cNvSpPr/>
          <p:nvPr/>
        </p:nvSpPr>
        <p:spPr>
          <a:xfrm>
            <a:off x="7325109" y="4688050"/>
            <a:ext cx="1299883" cy="1299074"/>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微软雅黑" panose="020B0503020204020204" pitchFamily="34" charset="-122"/>
              </a:rPr>
              <a:t>無國籍人</a:t>
            </a:r>
          </a:p>
        </p:txBody>
      </p:sp>
      <p:cxnSp>
        <p:nvCxnSpPr>
          <p:cNvPr id="5" name="Straight Arrow Connector 4">
            <a:extLst>
              <a:ext uri="{FF2B5EF4-FFF2-40B4-BE49-F238E27FC236}">
                <a16:creationId xmlns:a16="http://schemas.microsoft.com/office/drawing/2014/main" id="{7F45EC54-A0E8-4181-8005-32475D5A0E90}"/>
              </a:ext>
            </a:extLst>
          </p:cNvPr>
          <p:cNvCxnSpPr>
            <a:cxnSpLocks/>
            <a:stCxn id="3" idx="2"/>
            <a:endCxn id="16" idx="0"/>
          </p:cNvCxnSpPr>
          <p:nvPr/>
        </p:nvCxnSpPr>
        <p:spPr>
          <a:xfrm>
            <a:off x="6028264" y="3929217"/>
            <a:ext cx="1946787" cy="758833"/>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74AD6E-8E0C-47E7-9A54-1A376E83ECF7}"/>
              </a:ext>
            </a:extLst>
          </p:cNvPr>
          <p:cNvCxnSpPr>
            <a:cxnSpLocks/>
            <a:stCxn id="3" idx="2"/>
            <a:endCxn id="15" idx="0"/>
          </p:cNvCxnSpPr>
          <p:nvPr/>
        </p:nvCxnSpPr>
        <p:spPr>
          <a:xfrm flipH="1">
            <a:off x="6028263" y="3929217"/>
            <a:ext cx="1" cy="796808"/>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31AB4F-896E-4F75-8983-B98D99AD6FB3}"/>
              </a:ext>
            </a:extLst>
          </p:cNvPr>
          <p:cNvCxnSpPr>
            <a:cxnSpLocks/>
            <a:stCxn id="3" idx="2"/>
            <a:endCxn id="14" idx="0"/>
          </p:cNvCxnSpPr>
          <p:nvPr/>
        </p:nvCxnSpPr>
        <p:spPr>
          <a:xfrm flipH="1">
            <a:off x="4081476" y="3929217"/>
            <a:ext cx="1946788" cy="796809"/>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869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2930898" y="2550458"/>
            <a:ext cx="6141385" cy="175708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3</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中國國籍及中國公民的概念</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959" y="1779827"/>
            <a:ext cx="1271019" cy="1274067"/>
          </a:xfrm>
          <a:prstGeom prst="rect">
            <a:avLst/>
          </a:prstGeom>
        </p:spPr>
      </p:pic>
    </p:spTree>
    <p:extLst>
      <p:ext uri="{BB962C8B-B14F-4D97-AF65-F5344CB8AC3E}">
        <p14:creationId xmlns:p14="http://schemas.microsoft.com/office/powerpoint/2010/main" val="3642269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a:extLst>
              <a:ext uri="{FF2B5EF4-FFF2-40B4-BE49-F238E27FC236}">
                <a16:creationId xmlns:a16="http://schemas.microsoft.com/office/drawing/2014/main" id="{2AF9B095-F556-44DA-BBB4-AA848162FF44}"/>
              </a:ext>
            </a:extLst>
          </p:cNvPr>
          <p:cNvSpPr>
            <a:spLocks noGrp="1" noChangeArrowheads="1"/>
          </p:cNvSpPr>
          <p:nvPr>
            <p:ph type="title" idx="4294967295"/>
          </p:nvPr>
        </p:nvSpPr>
        <p:spPr>
          <a:xfrm>
            <a:off x="566886" y="232456"/>
            <a:ext cx="5977349" cy="801749"/>
          </a:xfrm>
        </p:spPr>
        <p:txBody>
          <a:bodyPr vert="horz" lIns="91440" tIns="45720" rIns="91440" bIns="45720" rtlCol="0" anchor="ctr">
            <a:noAutofit/>
          </a:bodyPr>
          <a:lstStyle/>
          <a:p>
            <a:r>
              <a:rPr lang="zh-TW" altLang="en-US" sz="4000" spc="0" dirty="0">
                <a:solidFill>
                  <a:schemeClr val="accent1">
                    <a:lumMod val="75000"/>
                  </a:schemeClr>
                </a:solidFill>
                <a:latin typeface="DFKai-SB" panose="03000509000000000000" pitchFamily="65" charset="-120"/>
                <a:ea typeface="DFKai-SB" panose="03000509000000000000" pitchFamily="65" charset="-120"/>
              </a:rPr>
              <a:t>取得中國國籍的兩種方式</a:t>
            </a:r>
            <a:endParaRPr lang="en-US" altLang="zh-CN" sz="4000" kern="1200" spc="0" dirty="0">
              <a:solidFill>
                <a:schemeClr val="accent1">
                  <a:lumMod val="75000"/>
                </a:schemeClr>
              </a:solidFill>
              <a:latin typeface="DFKai-SB" panose="03000509000000000000" pitchFamily="65" charset="-120"/>
              <a:ea typeface="DFKai-SB" panose="03000509000000000000" pitchFamily="65" charset="-120"/>
            </a:endParaRPr>
          </a:p>
        </p:txBody>
      </p:sp>
      <p:sp>
        <p:nvSpPr>
          <p:cNvPr id="13315" name="内容占位符 3">
            <a:extLst>
              <a:ext uri="{FF2B5EF4-FFF2-40B4-BE49-F238E27FC236}">
                <a16:creationId xmlns:a16="http://schemas.microsoft.com/office/drawing/2014/main" id="{0F104D8F-3084-4166-A9C6-CDB587C7C172}"/>
              </a:ext>
            </a:extLst>
          </p:cNvPr>
          <p:cNvSpPr>
            <a:spLocks noGrp="1" noChangeArrowheads="1"/>
          </p:cNvSpPr>
          <p:nvPr>
            <p:ph sz="half" idx="1"/>
          </p:nvPr>
        </p:nvSpPr>
        <p:spPr>
          <a:xfrm>
            <a:off x="643467" y="1163618"/>
            <a:ext cx="4956195" cy="5048924"/>
          </a:xfrm>
          <a:solidFill>
            <a:schemeClr val="accent3">
              <a:lumMod val="20000"/>
              <a:lumOff val="80000"/>
            </a:schemeClr>
          </a:solidFill>
          <a:ln>
            <a:noFill/>
          </a:ln>
        </p:spPr>
        <p:txBody>
          <a:bodyPr vert="horz" lIns="91440" tIns="45720" rIns="91440" bIns="45720" rtlCol="0">
            <a:normAutofit/>
          </a:bodyPr>
          <a:lstStyle/>
          <a:p>
            <a:pPr marL="114300" algn="l">
              <a:lnSpc>
                <a:spcPct val="100000"/>
              </a:lnSpc>
              <a:spcBef>
                <a:spcPts val="0"/>
              </a:spcBef>
            </a:pPr>
            <a:r>
              <a:rPr lang="zh-CN" altLang="en-US" b="1" dirty="0">
                <a:solidFill>
                  <a:schemeClr val="accent3">
                    <a:lumMod val="50000"/>
                  </a:schemeClr>
                </a:solidFill>
                <a:latin typeface="DFKai-SB" panose="03000509000000000000" pitchFamily="65" charset="-120"/>
                <a:ea typeface="DFKai-SB" panose="03000509000000000000" pitchFamily="65" charset="-120"/>
              </a:rPr>
              <a:t>方式一：</a:t>
            </a:r>
            <a:r>
              <a:rPr lang="zh-CN" altLang="en-US" b="1" dirty="0">
                <a:solidFill>
                  <a:srgbClr val="EF569C"/>
                </a:solidFill>
                <a:latin typeface="DFKai-SB" panose="03000509000000000000" pitchFamily="65" charset="-120"/>
                <a:ea typeface="DFKai-SB" panose="03000509000000000000" pitchFamily="65" charset="-120"/>
              </a:rPr>
              <a:t>出生</a:t>
            </a:r>
            <a:r>
              <a:rPr lang="zh-CN" altLang="en-US" b="1" dirty="0">
                <a:solidFill>
                  <a:schemeClr val="accent3">
                    <a:lumMod val="50000"/>
                  </a:schemeClr>
                </a:solidFill>
                <a:latin typeface="DFKai-SB" panose="03000509000000000000" pitchFamily="65" charset="-120"/>
                <a:ea typeface="DFKai-SB" panose="03000509000000000000" pitchFamily="65" charset="-120"/>
              </a:rPr>
              <a:t>取得</a:t>
            </a:r>
            <a:endParaRPr lang="en-US" altLang="zh-CN" b="1" dirty="0">
              <a:solidFill>
                <a:schemeClr val="accent3">
                  <a:lumMod val="50000"/>
                </a:schemeClr>
              </a:solidFill>
              <a:latin typeface="DFKai-SB" panose="03000509000000000000" pitchFamily="65" charset="-120"/>
              <a:ea typeface="DFKai-SB" panose="03000509000000000000" pitchFamily="65" charset="-120"/>
            </a:endParaRPr>
          </a:p>
          <a:p>
            <a:pPr marL="571500" indent="-457200" algn="l">
              <a:lnSpc>
                <a:spcPct val="100000"/>
              </a:lnSpc>
              <a:buFont typeface="+mj-lt"/>
              <a:buAutoNum type="alphaUcPeriod"/>
            </a:pPr>
            <a:r>
              <a:rPr lang="zh-CN" altLang="en-US" dirty="0">
                <a:solidFill>
                  <a:schemeClr val="accent3">
                    <a:lumMod val="50000"/>
                  </a:schemeClr>
                </a:solidFill>
                <a:latin typeface="Times New Roman" panose="02020603050405020304" pitchFamily="18" charset="0"/>
                <a:ea typeface="DFKai-SB" panose="03000509000000000000" pitchFamily="65" charset="-120"/>
                <a:cs typeface="Times New Roman" panose="02020603050405020304" pitchFamily="18" charset="0"/>
              </a:rPr>
              <a:t>父母雙方或一方為中國公民，本人出生在中國，具有中國國籍。</a:t>
            </a:r>
            <a:endParaRPr lang="en-US" altLang="zh-CN" dirty="0">
              <a:solidFill>
                <a:schemeClr val="accent3">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l">
              <a:lnSpc>
                <a:spcPct val="100000"/>
              </a:lnSpc>
              <a:spcBef>
                <a:spcPct val="0"/>
              </a:spcBef>
              <a:buFont typeface="+mj-lt"/>
              <a:buAutoNum type="alphaUcPeriod"/>
            </a:pPr>
            <a:r>
              <a:rPr lang="zh-CN" altLang="en-US" dirty="0">
                <a:solidFill>
                  <a:schemeClr val="accent3">
                    <a:lumMod val="50000"/>
                  </a:schemeClr>
                </a:solidFill>
                <a:latin typeface="Times New Roman" panose="02020603050405020304" pitchFamily="18" charset="0"/>
                <a:ea typeface="DFKai-SB" panose="03000509000000000000" pitchFamily="65" charset="-120"/>
                <a:cs typeface="Times New Roman" panose="02020603050405020304" pitchFamily="18" charset="0"/>
              </a:rPr>
              <a:t>父母雙方或一方為中國公民，本人出生在外國，具有中國國籍；但父母雙方或一方為中國公民並定居在外國，本人出生時即具有外國國籍的，不具有中國國籍。</a:t>
            </a:r>
            <a:endParaRPr lang="en-US" altLang="zh-CN" dirty="0">
              <a:solidFill>
                <a:schemeClr val="accent3">
                  <a:lumMod val="50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l">
              <a:lnSpc>
                <a:spcPct val="100000"/>
              </a:lnSpc>
              <a:spcBef>
                <a:spcPct val="0"/>
              </a:spcBef>
              <a:buFont typeface="+mj-lt"/>
              <a:buAutoNum type="alphaUcPeriod"/>
            </a:pPr>
            <a:r>
              <a:rPr lang="zh-CN" altLang="en-US" dirty="0">
                <a:solidFill>
                  <a:schemeClr val="accent3">
                    <a:lumMod val="50000"/>
                  </a:schemeClr>
                </a:solidFill>
                <a:latin typeface="Times New Roman" panose="02020603050405020304" pitchFamily="18" charset="0"/>
                <a:ea typeface="DFKai-SB" panose="03000509000000000000" pitchFamily="65" charset="-120"/>
                <a:cs typeface="Times New Roman" panose="02020603050405020304" pitchFamily="18" charset="0"/>
              </a:rPr>
              <a:t>父母無國籍或國籍不明，定居在中國，本人出生在中國，具有中國國籍。</a:t>
            </a:r>
          </a:p>
        </p:txBody>
      </p:sp>
      <p:sp>
        <p:nvSpPr>
          <p:cNvPr id="2"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altLang="zh-HK"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220" name="矩形 1">
            <a:extLst>
              <a:ext uri="{FF2B5EF4-FFF2-40B4-BE49-F238E27FC236}">
                <a16:creationId xmlns:a16="http://schemas.microsoft.com/office/drawing/2014/main" id="{313FE046-32D3-4473-8B2D-4A7FDEB63053}"/>
              </a:ext>
            </a:extLst>
          </p:cNvPr>
          <p:cNvSpPr>
            <a:spLocks noChangeArrowheads="1"/>
          </p:cNvSpPr>
          <p:nvPr/>
        </p:nvSpPr>
        <p:spPr bwMode="auto">
          <a:xfrm>
            <a:off x="6333366" y="1163617"/>
            <a:ext cx="4651864" cy="3504581"/>
          </a:xfrm>
          <a:prstGeom prst="rect">
            <a:avLst/>
          </a:prstGeom>
          <a:solidFill>
            <a:schemeClr val="bg2">
              <a:lumMod val="20000"/>
              <a:lumOff val="80000"/>
            </a:schemeClr>
          </a:solidFill>
          <a:ln w="12700">
            <a:noFill/>
          </a:ln>
        </p:spPr>
        <p:style>
          <a:lnRef idx="2">
            <a:schemeClr val="accent5"/>
          </a:lnRef>
          <a:fillRef idx="1">
            <a:schemeClr val="lt1"/>
          </a:fillRef>
          <a:effectRef idx="0">
            <a:schemeClr val="accent5"/>
          </a:effectRef>
          <a:fontRef idx="minor">
            <a:schemeClr val="dk1"/>
          </a:fontRef>
        </p:style>
        <p:txBody>
          <a:bodyPr wrap="square" lIns="108000" tIns="108000" bIns="144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342900" algn="l" defTabSz="914400" rtl="0" eaLnBrk="1" fontAlgn="auto" latinLnBrk="0" hangingPunct="1">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chemeClr val="bg2">
                    <a:lumMod val="50000"/>
                  </a:schemeClr>
                </a:solidFill>
                <a:effectLst/>
                <a:uLnTx/>
                <a:uFillTx/>
                <a:latin typeface="DFKai-SB" panose="03000509000000000000" pitchFamily="65" charset="-120"/>
                <a:ea typeface="DFKai-SB" panose="03000509000000000000" pitchFamily="65" charset="-120"/>
                <a:sym typeface="Calibri" panose="020F0502020204030204" pitchFamily="34" charset="0"/>
              </a:rPr>
              <a:t>方式二：經</a:t>
            </a:r>
            <a:r>
              <a:rPr kumimoji="0" lang="zh-CN" altLang="en-US" sz="2400" b="1" i="0" u="none" strike="noStrike" kern="1200" cap="none" spc="0" normalizeH="0" baseline="0" noProof="0" dirty="0">
                <a:ln>
                  <a:noFill/>
                </a:ln>
                <a:solidFill>
                  <a:srgbClr val="EF569C"/>
                </a:solidFill>
                <a:effectLst/>
                <a:uLnTx/>
                <a:uFillTx/>
                <a:latin typeface="DFKai-SB" panose="03000509000000000000" pitchFamily="65" charset="-120"/>
                <a:ea typeface="DFKai-SB" panose="03000509000000000000" pitchFamily="65" charset="-120"/>
                <a:sym typeface="Calibri" panose="020F0502020204030204" pitchFamily="34" charset="0"/>
              </a:rPr>
              <a:t>申請</a:t>
            </a:r>
            <a:r>
              <a:rPr kumimoji="0" lang="zh-CN" altLang="en-US" sz="2400" b="1" i="0" u="none" strike="noStrike" kern="1200" cap="none" spc="0" normalizeH="0" baseline="0" noProof="0" dirty="0">
                <a:ln>
                  <a:noFill/>
                </a:ln>
                <a:solidFill>
                  <a:schemeClr val="bg2">
                    <a:lumMod val="50000"/>
                  </a:schemeClr>
                </a:solidFill>
                <a:effectLst/>
                <a:uLnTx/>
                <a:uFillTx/>
                <a:latin typeface="DFKai-SB" panose="03000509000000000000" pitchFamily="65" charset="-120"/>
                <a:ea typeface="DFKai-SB" panose="03000509000000000000" pitchFamily="65" charset="-120"/>
                <a:sym typeface="Calibri" panose="020F0502020204030204" pitchFamily="34" charset="0"/>
              </a:rPr>
              <a:t>取得</a:t>
            </a:r>
          </a:p>
          <a:p>
            <a:pPr marL="0" marR="0" lvl="0" indent="0" algn="just" defTabSz="914400" rtl="0" eaLnBrk="1" fontAlgn="auto" latinLnBrk="0" hangingPunct="1">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chemeClr val="bg2">
                    <a:lumMod val="50000"/>
                  </a:schemeClr>
                </a:solidFill>
                <a:effectLst/>
                <a:uLnTx/>
                <a:uFillTx/>
                <a:latin typeface="DFKai-SB" panose="03000509000000000000" pitchFamily="65" charset="-120"/>
                <a:ea typeface="DFKai-SB" panose="03000509000000000000" pitchFamily="65" charset="-120"/>
                <a:sym typeface="Calibri" panose="020F0502020204030204" pitchFamily="34" charset="0"/>
              </a:rPr>
              <a:t>外國人或無國籍人，願意遵守中國憲法和法律，並具有下列條件之一的，可以經申請批准加入中國國籍：</a:t>
            </a:r>
          </a:p>
          <a:p>
            <a:pPr marL="0" marR="0" lvl="0" indent="-342900" algn="just" defTabSz="914400" rtl="0" eaLnBrk="1" fontAlgn="auto" latinLnBrk="0" hangingPunct="1">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chemeClr val="bg2">
                    <a:lumMod val="50000"/>
                  </a:schemeClr>
                </a:solidFill>
                <a:effectLst/>
                <a:uLnTx/>
                <a:uFillTx/>
                <a:latin typeface="DFKai-SB" panose="03000509000000000000" pitchFamily="65" charset="-120"/>
                <a:ea typeface="DFKai-SB" panose="03000509000000000000" pitchFamily="65" charset="-120"/>
                <a:sym typeface="Calibri" panose="020F0502020204030204" pitchFamily="34" charset="0"/>
              </a:rPr>
              <a:t> </a:t>
            </a:r>
            <a:r>
              <a:rPr kumimoji="0" lang="en-US" altLang="zh-CN"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  </a:t>
            </a: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中國人的近親屬；</a:t>
            </a:r>
          </a:p>
          <a:p>
            <a:pPr marL="0" marR="0" lvl="0" indent="-342900" algn="just" defTabSz="914400" rtl="0" eaLnBrk="1" fontAlgn="auto" latinLnBrk="0" hangingPunct="1">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B.  </a:t>
            </a: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定居在中國的；</a:t>
            </a:r>
          </a:p>
          <a:p>
            <a:pPr marL="0" marR="0" lvl="0" indent="-342900" algn="just" defTabSz="914400" rtl="0" eaLnBrk="1" fontAlgn="auto" latinLnBrk="0" hangingPunct="1">
              <a:spcBef>
                <a:spcPct val="20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C . </a:t>
            </a: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有其</a:t>
            </a:r>
            <a:r>
              <a:rPr lang="zh-TW" altLang="en-US" sz="2400" dirty="0">
                <a:solidFill>
                  <a:schemeClr val="bg2">
                    <a:lumMod val="50000"/>
                  </a:schemeClr>
                </a:solidFill>
                <a:latin typeface="Times New Roman" panose="02020603050405020304" pitchFamily="18" charset="0"/>
                <a:ea typeface="DFKai-SB" panose="03000509000000000000" pitchFamily="65" charset="-120"/>
                <a:cs typeface="Times New Roman" panose="02020603050405020304" pitchFamily="18" charset="0"/>
              </a:rPr>
              <a:t>他</a:t>
            </a:r>
            <a:r>
              <a:rPr kumimoji="0" lang="zh-CN" altLang="en-US"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正當理由。</a:t>
            </a:r>
            <a:endParaRPr kumimoji="0" lang="en-US" altLang="zh-CN" sz="24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3" name="Rectangle 2"/>
          <p:cNvSpPr/>
          <p:nvPr/>
        </p:nvSpPr>
        <p:spPr>
          <a:xfrm>
            <a:off x="6333366" y="4763244"/>
            <a:ext cx="287479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中華人民共和國國籍法</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13" name="Rectangle: Top Corners Rounded 12">
            <a:extLst>
              <a:ext uri="{FF2B5EF4-FFF2-40B4-BE49-F238E27FC236}">
                <a16:creationId xmlns:a16="http://schemas.microsoft.com/office/drawing/2014/main" id="{67491861-A49A-4C8E-BE70-1C9DB3895C5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8" name="TextBox 17">
            <a:extLst>
              <a:ext uri="{FF2B5EF4-FFF2-40B4-BE49-F238E27FC236}">
                <a16:creationId xmlns:a16="http://schemas.microsoft.com/office/drawing/2014/main" id="{94448CC7-04C0-4514-9452-1491575EFE23}"/>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Tree>
    <p:extLst>
      <p:ext uri="{BB962C8B-B14F-4D97-AF65-F5344CB8AC3E}">
        <p14:creationId xmlns:p14="http://schemas.microsoft.com/office/powerpoint/2010/main" val="1799907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168340F1-576B-480D-8682-AA57866CD0A4}"/>
              </a:ext>
            </a:extLst>
          </p:cNvPr>
          <p:cNvSpPr>
            <a:spLocks noGrp="1"/>
          </p:cNvSpPr>
          <p:nvPr>
            <p:ph type="title"/>
          </p:nvPr>
        </p:nvSpPr>
        <p:spPr>
          <a:xfrm>
            <a:off x="192060" y="233082"/>
            <a:ext cx="6307352" cy="851647"/>
          </a:xfrm>
        </p:spPr>
        <p:txBody>
          <a:bodyPr>
            <a:normAutofit fontScale="90000"/>
          </a:bodyPr>
          <a:lstStyle/>
          <a:p>
            <a:r>
              <a:rPr lang="en-US" altLang="zh-TW" spc="0" dirty="0">
                <a:solidFill>
                  <a:schemeClr val="accent6">
                    <a:lumMod val="75000"/>
                  </a:schemeClr>
                </a:solidFill>
                <a:latin typeface="DFKai-SB" panose="03000509000000000000" pitchFamily="65" charset="-120"/>
                <a:ea typeface="DFKai-SB" panose="03000509000000000000" pitchFamily="65" charset="-120"/>
              </a:rPr>
              <a:t>《</a:t>
            </a:r>
            <a:r>
              <a:rPr lang="zh-TW" altLang="en-US" spc="0" dirty="0">
                <a:solidFill>
                  <a:schemeClr val="accent6">
                    <a:lumMod val="75000"/>
                  </a:schemeClr>
                </a:solidFill>
                <a:latin typeface="DFKai-SB" panose="03000509000000000000" pitchFamily="65" charset="-120"/>
                <a:ea typeface="DFKai-SB" panose="03000509000000000000" pitchFamily="65" charset="-120"/>
              </a:rPr>
              <a:t>中國國籍法</a:t>
            </a:r>
            <a:r>
              <a:rPr lang="en-US" altLang="zh-TW" spc="0" dirty="0">
                <a:solidFill>
                  <a:schemeClr val="accent6">
                    <a:lumMod val="75000"/>
                  </a:schemeClr>
                </a:solidFill>
                <a:latin typeface="DFKai-SB" panose="03000509000000000000" pitchFamily="65" charset="-120"/>
                <a:ea typeface="DFKai-SB" panose="03000509000000000000" pitchFamily="65" charset="-120"/>
              </a:rPr>
              <a:t>》</a:t>
            </a:r>
            <a:r>
              <a:rPr lang="zh-TW" altLang="en-US" spc="0" dirty="0">
                <a:solidFill>
                  <a:schemeClr val="accent6">
                    <a:lumMod val="75000"/>
                  </a:schemeClr>
                </a:solidFill>
                <a:latin typeface="DFKai-SB" panose="03000509000000000000" pitchFamily="65" charset="-120"/>
                <a:ea typeface="DFKai-SB" panose="03000509000000000000" pitchFamily="65" charset="-120"/>
              </a:rPr>
              <a:t>身份規定</a:t>
            </a:r>
            <a:endParaRPr lang="zh-HK" altLang="en-US" spc="0" dirty="0">
              <a:solidFill>
                <a:schemeClr val="accent6">
                  <a:lumMod val="75000"/>
                </a:schemeClr>
              </a:solidFill>
              <a:latin typeface="DFKai-SB" panose="03000509000000000000" pitchFamily="65" charset="-120"/>
              <a:ea typeface="DFKai-SB" panose="03000509000000000000" pitchFamily="65" charset="-120"/>
            </a:endParaRPr>
          </a:p>
        </p:txBody>
      </p:sp>
      <p:sp>
        <p:nvSpPr>
          <p:cNvPr id="7" name="內容版面配置區 6">
            <a:extLst>
              <a:ext uri="{FF2B5EF4-FFF2-40B4-BE49-F238E27FC236}">
                <a16:creationId xmlns:a16="http://schemas.microsoft.com/office/drawing/2014/main" id="{BEF543A7-280E-4E6D-8618-50820A0CAAD6}"/>
              </a:ext>
            </a:extLst>
          </p:cNvPr>
          <p:cNvSpPr>
            <a:spLocks noGrp="1"/>
          </p:cNvSpPr>
          <p:nvPr>
            <p:ph idx="1"/>
          </p:nvPr>
        </p:nvSpPr>
        <p:spPr>
          <a:xfrm>
            <a:off x="535522" y="1186952"/>
            <a:ext cx="10627778" cy="4718548"/>
          </a:xfrm>
          <a:solidFill>
            <a:schemeClr val="accent6">
              <a:lumMod val="20000"/>
              <a:lumOff val="80000"/>
            </a:schemeClr>
          </a:solidFill>
        </p:spPr>
        <p:txBody>
          <a:bodyPr>
            <a:noAutofit/>
          </a:bodyPr>
          <a:lstStyle/>
          <a:p>
            <a:pPr>
              <a:lnSpc>
                <a:spcPct val="150000"/>
              </a:lnSpc>
              <a:spcBef>
                <a:spcPts val="0"/>
              </a:spcBef>
            </a:pPr>
            <a:r>
              <a:rPr lang="zh-TW" altLang="en-US" b="1" dirty="0">
                <a:latin typeface="DFKai-SB" panose="03000509000000000000" pitchFamily="65" charset="-120"/>
                <a:ea typeface="DFKai-SB" panose="03000509000000000000" pitchFamily="65" charset="-120"/>
              </a:rPr>
              <a:t>第三條 </a:t>
            </a:r>
            <a:r>
              <a:rPr lang="zh-TW" altLang="en-US" dirty="0">
                <a:latin typeface="DFKai-SB" panose="03000509000000000000" pitchFamily="65" charset="-120"/>
                <a:ea typeface="DFKai-SB" panose="03000509000000000000" pitchFamily="65" charset="-120"/>
              </a:rPr>
              <a:t>中華人民共和國</a:t>
            </a:r>
            <a:r>
              <a:rPr lang="zh-TW" altLang="en-US" dirty="0">
                <a:solidFill>
                  <a:srgbClr val="EF569C"/>
                </a:solidFill>
                <a:latin typeface="DFKai-SB" panose="03000509000000000000" pitchFamily="65" charset="-120"/>
                <a:ea typeface="DFKai-SB" panose="03000509000000000000" pitchFamily="65" charset="-120"/>
              </a:rPr>
              <a:t>不承認中國公民具有雙重國籍</a:t>
            </a:r>
            <a:r>
              <a:rPr lang="zh-TW" altLang="en-US" dirty="0">
                <a:latin typeface="DFKai-SB" panose="03000509000000000000" pitchFamily="65" charset="-120"/>
                <a:ea typeface="DFKai-SB" panose="03000509000000000000" pitchFamily="65" charset="-120"/>
              </a:rPr>
              <a:t>。</a:t>
            </a:r>
          </a:p>
          <a:p>
            <a:pPr>
              <a:lnSpc>
                <a:spcPct val="150000"/>
              </a:lnSpc>
              <a:spcBef>
                <a:spcPts val="0"/>
              </a:spcBef>
            </a:pPr>
            <a:r>
              <a:rPr lang="zh-TW" altLang="en-US" b="1" dirty="0">
                <a:latin typeface="DFKai-SB" panose="03000509000000000000" pitchFamily="65" charset="-120"/>
                <a:ea typeface="DFKai-SB" panose="03000509000000000000" pitchFamily="65" charset="-120"/>
              </a:rPr>
              <a:t>第八條 </a:t>
            </a:r>
            <a:r>
              <a:rPr lang="zh-TW" altLang="en-US" dirty="0">
                <a:latin typeface="DFKai-SB" panose="03000509000000000000" pitchFamily="65" charset="-120"/>
                <a:ea typeface="DFKai-SB" panose="03000509000000000000" pitchFamily="65" charset="-120"/>
              </a:rPr>
              <a:t>申請加入中國國籍獲得批准的，即取得中國國籍；</a:t>
            </a:r>
            <a:r>
              <a:rPr lang="zh-TW" altLang="en-US" dirty="0">
                <a:solidFill>
                  <a:srgbClr val="EF569C"/>
                </a:solidFill>
                <a:latin typeface="DFKai-SB" panose="03000509000000000000" pitchFamily="65" charset="-120"/>
                <a:ea typeface="DFKai-SB" panose="03000509000000000000" pitchFamily="65" charset="-120"/>
              </a:rPr>
              <a:t>被批准加入中國國籍的，不得再保留外國國籍</a:t>
            </a:r>
            <a:r>
              <a:rPr lang="zh-TW" altLang="en-US" dirty="0">
                <a:latin typeface="DFKai-SB" panose="03000509000000000000" pitchFamily="65" charset="-120"/>
                <a:ea typeface="DFKai-SB" panose="03000509000000000000" pitchFamily="65" charset="-120"/>
              </a:rPr>
              <a:t>。</a:t>
            </a:r>
          </a:p>
          <a:p>
            <a:pPr>
              <a:lnSpc>
                <a:spcPct val="150000"/>
              </a:lnSpc>
              <a:spcBef>
                <a:spcPts val="0"/>
              </a:spcBef>
            </a:pPr>
            <a:r>
              <a:rPr lang="zh-TW" altLang="en-US" b="1" dirty="0">
                <a:latin typeface="DFKai-SB" panose="03000509000000000000" pitchFamily="65" charset="-120"/>
                <a:ea typeface="DFKai-SB" panose="03000509000000000000" pitchFamily="65" charset="-120"/>
              </a:rPr>
              <a:t>第九條 </a:t>
            </a:r>
            <a:r>
              <a:rPr lang="zh-TW" altLang="en-US" dirty="0">
                <a:latin typeface="DFKai-SB" panose="03000509000000000000" pitchFamily="65" charset="-120"/>
                <a:ea typeface="DFKai-SB" panose="03000509000000000000" pitchFamily="65" charset="-120"/>
              </a:rPr>
              <a:t>定居外國的中國公民，</a:t>
            </a:r>
            <a:r>
              <a:rPr lang="zh-TW" altLang="en-US" dirty="0">
                <a:solidFill>
                  <a:srgbClr val="EF569C"/>
                </a:solidFill>
                <a:latin typeface="DFKai-SB" panose="03000509000000000000" pitchFamily="65" charset="-120"/>
                <a:ea typeface="DFKai-SB" panose="03000509000000000000" pitchFamily="65" charset="-120"/>
              </a:rPr>
              <a:t>自願加入或取得外國國籍的，即自動喪失中國國籍</a:t>
            </a:r>
            <a:r>
              <a:rPr lang="zh-TW" altLang="en-US" dirty="0">
                <a:latin typeface="DFKai-SB" panose="03000509000000000000" pitchFamily="65" charset="-120"/>
                <a:ea typeface="DFKai-SB" panose="03000509000000000000" pitchFamily="65" charset="-120"/>
              </a:rPr>
              <a:t>。</a:t>
            </a:r>
            <a:endParaRPr lang="en-US" altLang="zh-TW" dirty="0">
              <a:latin typeface="DFKai-SB" panose="03000509000000000000" pitchFamily="65" charset="-120"/>
              <a:ea typeface="DFKai-SB" panose="03000509000000000000" pitchFamily="65" charset="-120"/>
            </a:endParaRPr>
          </a:p>
          <a:p>
            <a:pPr>
              <a:lnSpc>
                <a:spcPct val="150000"/>
              </a:lnSpc>
              <a:spcBef>
                <a:spcPts val="0"/>
              </a:spcBef>
            </a:pPr>
            <a:r>
              <a:rPr lang="zh-TW" altLang="en-US" b="1" dirty="0">
                <a:latin typeface="DFKai-SB" panose="03000509000000000000" pitchFamily="65" charset="-120"/>
                <a:ea typeface="DFKai-SB" panose="03000509000000000000" pitchFamily="65" charset="-120"/>
              </a:rPr>
              <a:t>第十三條</a:t>
            </a:r>
            <a:r>
              <a:rPr lang="zh-TW" altLang="en-US" dirty="0">
                <a:latin typeface="DFKai-SB" panose="03000509000000000000" pitchFamily="65" charset="-120"/>
                <a:ea typeface="DFKai-SB" panose="03000509000000000000" pitchFamily="65" charset="-120"/>
              </a:rPr>
              <a:t> 曾有過中國國籍的外國人，具有正當理由，</a:t>
            </a:r>
            <a:r>
              <a:rPr lang="zh-TW" altLang="en-US" dirty="0">
                <a:solidFill>
                  <a:srgbClr val="EF569C"/>
                </a:solidFill>
                <a:latin typeface="DFKai-SB" panose="03000509000000000000" pitchFamily="65" charset="-120"/>
                <a:ea typeface="DFKai-SB" panose="03000509000000000000" pitchFamily="65" charset="-120"/>
              </a:rPr>
              <a:t>可以申請恢復中國國籍</a:t>
            </a:r>
            <a:r>
              <a:rPr lang="zh-TW" altLang="en-US" dirty="0">
                <a:latin typeface="DFKai-SB" panose="03000509000000000000" pitchFamily="65" charset="-120"/>
                <a:ea typeface="DFKai-SB" panose="03000509000000000000" pitchFamily="65" charset="-120"/>
              </a:rPr>
              <a:t>；被批准恢復中國國籍的，不得再保留外國國籍。</a:t>
            </a:r>
            <a:endParaRPr lang="zh-HK" altLang="en-US" dirty="0">
              <a:latin typeface="DFKai-SB" panose="03000509000000000000" pitchFamily="65" charset="-120"/>
              <a:ea typeface="DFKai-SB" panose="03000509000000000000" pitchFamily="65" charset="-120"/>
            </a:endParaRPr>
          </a:p>
        </p:txBody>
      </p:sp>
      <p:sp>
        <p:nvSpPr>
          <p:cNvPr id="8" name="Rectangle: Top Corners Rounded 7">
            <a:extLst>
              <a:ext uri="{FF2B5EF4-FFF2-40B4-BE49-F238E27FC236}">
                <a16:creationId xmlns:a16="http://schemas.microsoft.com/office/drawing/2014/main" id="{076EB5C3-69F9-44EB-8160-A06E645920FC}"/>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9" name="TextBox 8">
            <a:extLst>
              <a:ext uri="{FF2B5EF4-FFF2-40B4-BE49-F238E27FC236}">
                <a16:creationId xmlns:a16="http://schemas.microsoft.com/office/drawing/2014/main" id="{230B9447-B49B-4D8F-9B78-BF1B6EAC847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Tree>
    <p:extLst>
      <p:ext uri="{BB962C8B-B14F-4D97-AF65-F5344CB8AC3E}">
        <p14:creationId xmlns:p14="http://schemas.microsoft.com/office/powerpoint/2010/main" val="2537286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7600D2-F67B-4015-AABE-D04B1CBB5926}"/>
              </a:ext>
            </a:extLst>
          </p:cNvPr>
          <p:cNvSpPr>
            <a:spLocks noGrp="1"/>
          </p:cNvSpPr>
          <p:nvPr>
            <p:ph type="title"/>
          </p:nvPr>
        </p:nvSpPr>
        <p:spPr>
          <a:xfrm>
            <a:off x="683530" y="276212"/>
            <a:ext cx="7770188" cy="791322"/>
          </a:xfrm>
        </p:spPr>
        <p:txBody>
          <a:bodyPr>
            <a:normAutofit/>
          </a:bodyPr>
          <a:lstStyle/>
          <a:p>
            <a:r>
              <a:rPr lang="zh-TW" altLang="en-US" sz="4000" spc="0" dirty="0">
                <a:solidFill>
                  <a:schemeClr val="accent6">
                    <a:lumMod val="75000"/>
                  </a:schemeClr>
                </a:solidFill>
                <a:latin typeface="DFKai-SB" panose="03000509000000000000" pitchFamily="65" charset="-120"/>
                <a:ea typeface="DFKai-SB" panose="03000509000000000000" pitchFamily="65" charset="-120"/>
              </a:rPr>
              <a:t>中國公民</a:t>
            </a:r>
            <a:r>
              <a:rPr lang="en-US" altLang="zh-TW" sz="4000" spc="0" dirty="0">
                <a:solidFill>
                  <a:schemeClr val="accent6">
                    <a:lumMod val="75000"/>
                  </a:schemeClr>
                </a:solidFill>
                <a:latin typeface="DFKai-SB" panose="03000509000000000000" pitchFamily="65" charset="-120"/>
                <a:ea typeface="DFKai-SB" panose="03000509000000000000" pitchFamily="65" charset="-120"/>
              </a:rPr>
              <a:t>=</a:t>
            </a:r>
            <a:r>
              <a:rPr lang="zh-TW" altLang="en-US" sz="4000" spc="0" dirty="0">
                <a:solidFill>
                  <a:schemeClr val="accent6">
                    <a:lumMod val="75000"/>
                  </a:schemeClr>
                </a:solidFill>
                <a:latin typeface="DFKai-SB" panose="03000509000000000000" pitchFamily="65" charset="-120"/>
                <a:ea typeface="DFKai-SB" panose="03000509000000000000" pitchFamily="65" charset="-120"/>
              </a:rPr>
              <a:t>香港永久性居民嗎？</a:t>
            </a:r>
            <a:endParaRPr lang="zh-HK" altLang="en-US" sz="4000" spc="0" dirty="0">
              <a:solidFill>
                <a:schemeClr val="accent6">
                  <a:lumMod val="75000"/>
                </a:schemeClr>
              </a:solidFill>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989D3469-B38A-48D4-847E-149444EF4EBF}"/>
              </a:ext>
            </a:extLst>
          </p:cNvPr>
          <p:cNvSpPr>
            <a:spLocks noGrp="1"/>
          </p:cNvSpPr>
          <p:nvPr>
            <p:ph idx="1"/>
          </p:nvPr>
        </p:nvSpPr>
        <p:spPr>
          <a:xfrm>
            <a:off x="683530" y="1201952"/>
            <a:ext cx="10629929" cy="4588514"/>
          </a:xfrm>
          <a:solidFill>
            <a:schemeClr val="accent6">
              <a:lumMod val="20000"/>
              <a:lumOff val="80000"/>
            </a:schemeClr>
          </a:solidFill>
        </p:spPr>
        <p:txBody>
          <a:bodyPr>
            <a:noAutofit/>
          </a:bodyPr>
          <a:lstStyle/>
          <a:p>
            <a:pPr marL="0" indent="0">
              <a:lnSpc>
                <a:spcPct val="150000"/>
              </a:lnSpc>
              <a:spcBef>
                <a:spcPts val="0"/>
              </a:spcBef>
              <a:buNone/>
            </a:pPr>
            <a:r>
              <a:rPr lang="zh-TW" altLang="en-US" b="1" dirty="0">
                <a:solidFill>
                  <a:srgbClr val="EF569C"/>
                </a:solidFill>
                <a:latin typeface="DFKai-SB" panose="03000509000000000000" pitchFamily="65" charset="-120"/>
                <a:ea typeface="DFKai-SB" panose="03000509000000000000" pitchFamily="65" charset="-120"/>
              </a:rPr>
              <a:t>永久性居民的資格</a:t>
            </a:r>
            <a:endParaRPr lang="en-US" altLang="zh-TW" b="1" dirty="0">
              <a:solidFill>
                <a:srgbClr val="EF569C"/>
              </a:solidFill>
              <a:latin typeface="DFKai-SB" panose="03000509000000000000" pitchFamily="65" charset="-120"/>
              <a:ea typeface="DFKai-SB" panose="03000509000000000000" pitchFamily="65" charset="-120"/>
            </a:endParaRPr>
          </a:p>
          <a:p>
            <a:pPr marL="0" indent="0">
              <a:lnSpc>
                <a:spcPct val="150000"/>
              </a:lnSpc>
              <a:spcBef>
                <a:spcPts val="0"/>
              </a:spcBef>
              <a:buNone/>
            </a:pP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基本法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第</a:t>
            </a:r>
            <a:r>
              <a:rPr lang="en-US" altLang="zh-TW" dirty="0">
                <a:latin typeface="DFKai-SB" panose="03000509000000000000" pitchFamily="65" charset="-120"/>
                <a:ea typeface="DFKai-SB" panose="03000509000000000000" pitchFamily="65" charset="-120"/>
              </a:rPr>
              <a:t>24</a:t>
            </a:r>
            <a:r>
              <a:rPr lang="zh-TW" altLang="en-US" dirty="0">
                <a:latin typeface="DFKai-SB" panose="03000509000000000000" pitchFamily="65" charset="-120"/>
                <a:ea typeface="DFKai-SB" panose="03000509000000000000" pitchFamily="65" charset="-120"/>
              </a:rPr>
              <a:t>條規定，香港特別行政區居民，包括永久性居民和非永久性局民。</a:t>
            </a:r>
            <a:r>
              <a:rPr lang="zh-TW" altLang="en-US" dirty="0">
                <a:solidFill>
                  <a:srgbClr val="EF569C"/>
                </a:solidFill>
                <a:latin typeface="DFKai-SB" panose="03000509000000000000" pitchFamily="65" charset="-120"/>
                <a:ea typeface="DFKai-SB" panose="03000509000000000000" pitchFamily="65" charset="-120"/>
              </a:rPr>
              <a:t>永久性居民</a:t>
            </a:r>
            <a:r>
              <a:rPr lang="zh-TW" altLang="en-US" dirty="0">
                <a:latin typeface="DFKai-SB" panose="03000509000000000000" pitchFamily="65" charset="-120"/>
                <a:ea typeface="DFKai-SB" panose="03000509000000000000" pitchFamily="65" charset="-120"/>
              </a:rPr>
              <a:t>為：</a:t>
            </a:r>
            <a:r>
              <a:rPr lang="en-US" altLang="zh-HK" dirty="0">
                <a:latin typeface="DFKai-SB" panose="03000509000000000000" pitchFamily="65" charset="-120"/>
                <a:ea typeface="DFKai-SB" panose="03000509000000000000" pitchFamily="65" charset="-120"/>
              </a:rPr>
              <a:t> </a:t>
            </a:r>
          </a:p>
          <a:p>
            <a:pPr marL="514350" indent="-514350">
              <a:lnSpc>
                <a:spcPct val="150000"/>
              </a:lnSpc>
              <a:spcBef>
                <a:spcPts val="0"/>
              </a:spcBef>
              <a:buFont typeface="+mj-lt"/>
              <a:buAutoNum type="arabicPeriod"/>
            </a:pPr>
            <a:r>
              <a:rPr lang="zh-TW" altLang="en-US" dirty="0">
                <a:latin typeface="DFKai-SB" panose="03000509000000000000" pitchFamily="65" charset="-120"/>
                <a:ea typeface="DFKai-SB" panose="03000509000000000000" pitchFamily="65" charset="-120"/>
              </a:rPr>
              <a:t>在香港特別行政區成立以前或以後</a:t>
            </a:r>
            <a:r>
              <a:rPr lang="zh-TW" altLang="en-US" dirty="0">
                <a:solidFill>
                  <a:srgbClr val="EF569C"/>
                </a:solidFill>
                <a:latin typeface="DFKai-SB" panose="03000509000000000000" pitchFamily="65" charset="-120"/>
                <a:ea typeface="DFKai-SB" panose="03000509000000000000" pitchFamily="65" charset="-120"/>
              </a:rPr>
              <a:t>在香港出生的中國公民</a:t>
            </a:r>
            <a:endParaRPr lang="en-US" altLang="zh-TW" dirty="0">
              <a:solidFill>
                <a:srgbClr val="EF569C"/>
              </a:solidFill>
              <a:latin typeface="DFKai-SB" panose="03000509000000000000" pitchFamily="65" charset="-120"/>
              <a:ea typeface="DFKai-SB" panose="03000509000000000000" pitchFamily="65" charset="-120"/>
            </a:endParaRPr>
          </a:p>
          <a:p>
            <a:pPr marL="514350" indent="-514350">
              <a:lnSpc>
                <a:spcPct val="150000"/>
              </a:lnSpc>
              <a:spcBef>
                <a:spcPts val="0"/>
              </a:spcBef>
              <a:buFont typeface="+mj-lt"/>
              <a:buAutoNum type="arabicPeriod"/>
            </a:pPr>
            <a:r>
              <a:rPr lang="zh-TW" altLang="en-US" dirty="0">
                <a:latin typeface="DFKai-SB" panose="03000509000000000000" pitchFamily="65" charset="-120"/>
                <a:ea typeface="DFKai-SB" panose="03000509000000000000" pitchFamily="65" charset="-120"/>
              </a:rPr>
              <a:t>在香港特別行政區成立以前或以後</a:t>
            </a:r>
            <a:r>
              <a:rPr lang="zh-TW" altLang="en-US" dirty="0">
                <a:solidFill>
                  <a:srgbClr val="EF569C"/>
                </a:solidFill>
                <a:latin typeface="DFKai-SB" panose="03000509000000000000" pitchFamily="65" charset="-120"/>
                <a:ea typeface="DFKai-SB" panose="03000509000000000000" pitchFamily="65" charset="-120"/>
              </a:rPr>
              <a:t>在香港通常居住連續七年以上的中國公民</a:t>
            </a:r>
            <a:endParaRPr lang="en-US" altLang="zh-TW" dirty="0">
              <a:solidFill>
                <a:srgbClr val="EF569C"/>
              </a:solidFill>
              <a:latin typeface="DFKai-SB" panose="03000509000000000000" pitchFamily="65" charset="-120"/>
              <a:ea typeface="DFKai-SB" panose="03000509000000000000" pitchFamily="65" charset="-120"/>
            </a:endParaRPr>
          </a:p>
          <a:p>
            <a:pPr marL="514350" indent="-514350">
              <a:lnSpc>
                <a:spcPct val="150000"/>
              </a:lnSpc>
              <a:spcBef>
                <a:spcPts val="0"/>
              </a:spcBef>
              <a:buFont typeface="+mj-lt"/>
              <a:buAutoNum type="arabicPeriod"/>
            </a:pPr>
            <a:r>
              <a:rPr lang="zh-TW" altLang="en-US" dirty="0">
                <a:latin typeface="DFKai-SB" panose="03000509000000000000" pitchFamily="65" charset="-120"/>
                <a:ea typeface="DFKai-SB" panose="03000509000000000000" pitchFamily="65" charset="-120"/>
              </a:rPr>
              <a:t>第</a:t>
            </a:r>
            <a:r>
              <a:rPr lang="en-US" altLang="zh-TW" dirty="0">
                <a:latin typeface="DFKai-SB" panose="03000509000000000000" pitchFamily="65" charset="-120"/>
                <a:ea typeface="DFKai-SB" panose="03000509000000000000" pitchFamily="65" charset="-120"/>
              </a:rPr>
              <a:t>1</a:t>
            </a:r>
            <a:r>
              <a:rPr lang="zh-TW" altLang="en-US" dirty="0">
                <a:latin typeface="DFKai-SB" panose="03000509000000000000" pitchFamily="65" charset="-120"/>
                <a:ea typeface="DFKai-SB" panose="03000509000000000000" pitchFamily="65" charset="-120"/>
              </a:rPr>
              <a:t>及</a:t>
            </a:r>
            <a:r>
              <a:rPr lang="en-US" altLang="zh-TW" dirty="0">
                <a:latin typeface="DFKai-SB" panose="03000509000000000000" pitchFamily="65" charset="-120"/>
                <a:ea typeface="DFKai-SB" panose="03000509000000000000" pitchFamily="65" charset="-120"/>
              </a:rPr>
              <a:t>2</a:t>
            </a:r>
            <a:r>
              <a:rPr lang="zh-TW" altLang="en-US" dirty="0">
                <a:latin typeface="DFKai-SB" panose="03000509000000000000" pitchFamily="65" charset="-120"/>
                <a:ea typeface="DFKai-SB" panose="03000509000000000000" pitchFamily="65" charset="-120"/>
              </a:rPr>
              <a:t>兩項所列居民</a:t>
            </a:r>
            <a:r>
              <a:rPr lang="zh-TW" altLang="en-US" dirty="0">
                <a:solidFill>
                  <a:srgbClr val="EF569C"/>
                </a:solidFill>
                <a:latin typeface="DFKai-SB" panose="03000509000000000000" pitchFamily="65" charset="-120"/>
                <a:ea typeface="DFKai-SB" panose="03000509000000000000" pitchFamily="65" charset="-120"/>
              </a:rPr>
              <a:t>在香港以外所生的中國籍子女</a:t>
            </a:r>
            <a:endParaRPr lang="zh-HK" altLang="en-US" dirty="0">
              <a:solidFill>
                <a:srgbClr val="EF569C"/>
              </a:solidFill>
              <a:latin typeface="DFKai-SB" panose="03000509000000000000" pitchFamily="65" charset="-120"/>
              <a:ea typeface="DFKai-SB" panose="03000509000000000000" pitchFamily="65" charset="-120"/>
            </a:endParaRPr>
          </a:p>
        </p:txBody>
      </p:sp>
      <p:sp>
        <p:nvSpPr>
          <p:cNvPr id="6" name="Rectangle: Top Corners Rounded 5">
            <a:extLst>
              <a:ext uri="{FF2B5EF4-FFF2-40B4-BE49-F238E27FC236}">
                <a16:creationId xmlns:a16="http://schemas.microsoft.com/office/drawing/2014/main" id="{09CDC314-975D-4775-A053-570CBFF1FD3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7" name="TextBox 6">
            <a:extLst>
              <a:ext uri="{FF2B5EF4-FFF2-40B4-BE49-F238E27FC236}">
                <a16:creationId xmlns:a16="http://schemas.microsoft.com/office/drawing/2014/main" id="{05DD097B-A1CA-4D92-9C30-A834E4F3C0D2}"/>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Tree>
    <p:extLst>
      <p:ext uri="{BB962C8B-B14F-4D97-AF65-F5344CB8AC3E}">
        <p14:creationId xmlns:p14="http://schemas.microsoft.com/office/powerpoint/2010/main" val="129704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C42FE017-E55A-486A-9253-C726484778B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7" name="TextBox 6">
            <a:extLst>
              <a:ext uri="{FF2B5EF4-FFF2-40B4-BE49-F238E27FC236}">
                <a16:creationId xmlns:a16="http://schemas.microsoft.com/office/drawing/2014/main" id="{74907DB2-BB55-45D4-BF86-E269D85566C5}"/>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10" name="內容版面配置區 2">
            <a:extLst>
              <a:ext uri="{FF2B5EF4-FFF2-40B4-BE49-F238E27FC236}">
                <a16:creationId xmlns:a16="http://schemas.microsoft.com/office/drawing/2014/main" id="{AB78FCC6-7698-43E0-BE0B-3F10200FBF1E}"/>
              </a:ext>
            </a:extLst>
          </p:cNvPr>
          <p:cNvSpPr txBox="1">
            <a:spLocks/>
          </p:cNvSpPr>
          <p:nvPr/>
        </p:nvSpPr>
        <p:spPr>
          <a:xfrm>
            <a:off x="683530" y="652670"/>
            <a:ext cx="10629929" cy="4588514"/>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ts val="0"/>
              </a:spcBef>
              <a:buFont typeface="+mj-lt"/>
              <a:buAutoNum type="arabicPeriod" startAt="4"/>
            </a:pPr>
            <a:r>
              <a:rPr lang="zh-TW" altLang="en-US" dirty="0">
                <a:latin typeface="DFKai-SB" panose="03000509000000000000" pitchFamily="65" charset="-120"/>
                <a:ea typeface="DFKai-SB" panose="03000509000000000000" pitchFamily="65" charset="-120"/>
              </a:rPr>
              <a:t>在香港特別行政區成立以前或以後持有效旅行證件進入香港、在香港通常居住連續七年以上並以香港為永久居住地的非中國籍的人出生的中國公民</a:t>
            </a:r>
          </a:p>
          <a:p>
            <a:pPr marL="514350" indent="-514350">
              <a:lnSpc>
                <a:spcPct val="150000"/>
              </a:lnSpc>
              <a:spcBef>
                <a:spcPts val="0"/>
              </a:spcBef>
              <a:buFont typeface="+mj-lt"/>
              <a:buAutoNum type="arabicPeriod" startAt="4"/>
            </a:pPr>
            <a:r>
              <a:rPr lang="zh-TW" altLang="en-US" dirty="0">
                <a:latin typeface="DFKai-SB" panose="03000509000000000000" pitchFamily="65" charset="-120"/>
                <a:ea typeface="DFKai-SB" panose="03000509000000000000" pitchFamily="65" charset="-120"/>
              </a:rPr>
              <a:t>在香港特別行政區成立以前或以後第四項所列居民在香港所生的未滿二十一周歲的子女</a:t>
            </a:r>
          </a:p>
          <a:p>
            <a:pPr marL="514350" indent="-514350">
              <a:lnSpc>
                <a:spcPct val="150000"/>
              </a:lnSpc>
              <a:spcBef>
                <a:spcPts val="0"/>
              </a:spcBef>
              <a:buFont typeface="+mj-lt"/>
              <a:buAutoNum type="arabicPeriod" startAt="4"/>
            </a:pPr>
            <a:r>
              <a:rPr lang="zh-TW" altLang="en-US" dirty="0">
                <a:latin typeface="DFKai-SB" panose="03000509000000000000" pitchFamily="65" charset="-120"/>
                <a:ea typeface="DFKai-SB" panose="03000509000000000000" pitchFamily="65" charset="-120"/>
              </a:rPr>
              <a:t>第</a:t>
            </a:r>
            <a:r>
              <a:rPr lang="en-US" altLang="zh-TW" dirty="0">
                <a:latin typeface="DFKai-SB" panose="03000509000000000000" pitchFamily="65" charset="-120"/>
                <a:ea typeface="DFKai-SB" panose="03000509000000000000" pitchFamily="65" charset="-120"/>
              </a:rPr>
              <a:t>1</a:t>
            </a:r>
            <a:r>
              <a:rPr lang="zh-TW" altLang="en-US" dirty="0">
                <a:latin typeface="DFKai-SB" panose="03000509000000000000" pitchFamily="65" charset="-120"/>
                <a:ea typeface="DFKai-SB" panose="03000509000000000000" pitchFamily="65" charset="-120"/>
              </a:rPr>
              <a:t>至</a:t>
            </a:r>
            <a:r>
              <a:rPr lang="en-US" altLang="zh-TW" dirty="0">
                <a:latin typeface="DFKai-SB" panose="03000509000000000000" pitchFamily="65" charset="-120"/>
                <a:ea typeface="DFKai-SB" panose="03000509000000000000" pitchFamily="65" charset="-120"/>
              </a:rPr>
              <a:t>5</a:t>
            </a:r>
            <a:r>
              <a:rPr lang="zh-TW" altLang="en-US" dirty="0">
                <a:latin typeface="DFKai-SB" panose="03000509000000000000" pitchFamily="65" charset="-120"/>
                <a:ea typeface="DFKai-SB" panose="03000509000000000000" pitchFamily="65" charset="-120"/>
              </a:rPr>
              <a:t>項所列居民以外在香港特別行政區成立以前或只在香港有居留權</a:t>
            </a:r>
          </a:p>
        </p:txBody>
      </p:sp>
      <p:sp>
        <p:nvSpPr>
          <p:cNvPr id="11" name="Rectangle: Rounded Corners 10">
            <a:extLst>
              <a:ext uri="{FF2B5EF4-FFF2-40B4-BE49-F238E27FC236}">
                <a16:creationId xmlns:a16="http://schemas.microsoft.com/office/drawing/2014/main" id="{9781EFE3-A8CB-4FCE-B806-FB460497E457}"/>
              </a:ext>
            </a:extLst>
          </p:cNvPr>
          <p:cNvSpPr/>
          <p:nvPr/>
        </p:nvSpPr>
        <p:spPr>
          <a:xfrm>
            <a:off x="3406603" y="4740296"/>
            <a:ext cx="8274424" cy="129408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TW" altLang="en-US" sz="2400" dirty="0">
                <a:solidFill>
                  <a:schemeClr val="bg1"/>
                </a:solidFill>
                <a:sym typeface="Wingdings" panose="05000000000000000000" pitchFamily="2" charset="2"/>
              </a:rPr>
              <a:t>以上居民在香港特別行政區享有居留權，和有資格依照香港特別行政區法律取得載明其居留權的永久性居民身份證</a:t>
            </a:r>
            <a:endParaRPr lang="en-HK" sz="2400" dirty="0">
              <a:solidFill>
                <a:schemeClr val="bg1"/>
              </a:solidFill>
            </a:endParaRPr>
          </a:p>
        </p:txBody>
      </p:sp>
    </p:spTree>
    <p:extLst>
      <p:ext uri="{BB962C8B-B14F-4D97-AF65-F5344CB8AC3E}">
        <p14:creationId xmlns:p14="http://schemas.microsoft.com/office/powerpoint/2010/main" val="4089418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247650" y="1242597"/>
            <a:ext cx="11439525" cy="4314329"/>
          </a:xfrm>
          <a:prstGeom prst="roundRect">
            <a:avLst>
              <a:gd name="adj" fmla="val 9685"/>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根據</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憲法</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，「凡具有中華人民共和國國籍的人都是中華人民共和國公民」 。</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有兩種途徑取得中國國籍：</a:t>
            </a:r>
            <a:r>
              <a:rPr lang="en-US" altLang="zh-TW" sz="2800" dirty="0">
                <a:solidFill>
                  <a:schemeClr val="accent1">
                    <a:lumMod val="75000"/>
                  </a:schemeClr>
                </a:solidFill>
                <a:latin typeface="Arial" panose="020B0604020202020204" pitchFamily="34" charset="0"/>
                <a:cs typeface="Arial" panose="020B0604020202020204" pitchFamily="34" charset="0"/>
              </a:rPr>
              <a:t>(1)</a:t>
            </a:r>
            <a:r>
              <a:rPr lang="zh-TW" altLang="en-US" sz="2800" dirty="0">
                <a:solidFill>
                  <a:schemeClr val="accent1">
                    <a:lumMod val="75000"/>
                  </a:schemeClr>
                </a:solidFill>
                <a:latin typeface="Arial" panose="020B0604020202020204" pitchFamily="34" charset="0"/>
                <a:cs typeface="Arial" panose="020B0604020202020204" pitchFamily="34" charset="0"/>
              </a:rPr>
              <a:t>出生取得：父母雙方或一方為中國公民，或具有中國國籍；</a:t>
            </a:r>
            <a:r>
              <a:rPr lang="en-US" altLang="zh-TW" sz="2800" dirty="0">
                <a:solidFill>
                  <a:schemeClr val="accent1">
                    <a:lumMod val="75000"/>
                  </a:schemeClr>
                </a:solidFill>
                <a:latin typeface="Arial" panose="020B0604020202020204" pitchFamily="34" charset="0"/>
                <a:cs typeface="Arial" panose="020B0604020202020204" pitchFamily="34" charset="0"/>
              </a:rPr>
              <a:t>(2)</a:t>
            </a:r>
            <a:r>
              <a:rPr lang="zh-TW" altLang="en-US" sz="2800" dirty="0">
                <a:solidFill>
                  <a:schemeClr val="accent1">
                    <a:lumMod val="75000"/>
                  </a:schemeClr>
                </a:solidFill>
                <a:latin typeface="Arial" panose="020B0604020202020204" pitchFamily="34" charset="0"/>
                <a:cs typeface="Arial" panose="020B0604020202020204" pitchFamily="34" charset="0"/>
              </a:rPr>
              <a:t>經申請取得：外國人或無國籍人，願意遵守中國憲法和法律，並具有一定條件便可申請批准加入中國國籍。</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024473" y="320385"/>
            <a:ext cx="173665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spTree>
    <p:extLst>
      <p:ext uri="{BB962C8B-B14F-4D97-AF65-F5344CB8AC3E}">
        <p14:creationId xmlns:p14="http://schemas.microsoft.com/office/powerpoint/2010/main" val="4071406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1393712" y="2550458"/>
            <a:ext cx="9560800" cy="175708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課後活動</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en-US" altLang="zh-TW" sz="3200" b="1" dirty="0">
                <a:latin typeface="Arial" panose="020B0604020202020204" pitchFamily="34" charset="0"/>
                <a:cs typeface="Arial" panose="020B0604020202020204" pitchFamily="34" charset="0"/>
              </a:rPr>
              <a:t>《</a:t>
            </a:r>
            <a:r>
              <a:rPr lang="zh-TW" altLang="en-US" sz="3200" b="1" dirty="0">
                <a:latin typeface="Arial" panose="020B0604020202020204" pitchFamily="34" charset="0"/>
                <a:cs typeface="Arial" panose="020B0604020202020204" pitchFamily="34" charset="0"/>
              </a:rPr>
              <a:t>中華人民共和國國籍法</a:t>
            </a:r>
            <a:r>
              <a:rPr lang="en-US" altLang="zh-TW" sz="3200" b="1" dirty="0">
                <a:latin typeface="Arial" panose="020B0604020202020204" pitchFamily="34" charset="0"/>
                <a:cs typeface="Arial" panose="020B0604020202020204" pitchFamily="34" charset="0"/>
              </a:rPr>
              <a:t>》</a:t>
            </a:r>
            <a:r>
              <a:rPr lang="zh-TW" altLang="en-US" sz="3200" b="1" dirty="0">
                <a:latin typeface="Arial" panose="020B0604020202020204" pitchFamily="34" charset="0"/>
                <a:cs typeface="Arial" panose="020B0604020202020204" pitchFamily="34" charset="0"/>
              </a:rPr>
              <a:t>在香港特別行政區實施</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5103" y="1779827"/>
            <a:ext cx="1271019" cy="1274067"/>
          </a:xfrm>
          <a:prstGeom prst="rect">
            <a:avLst/>
          </a:prstGeom>
        </p:spPr>
      </p:pic>
    </p:spTree>
    <p:extLst>
      <p:ext uri="{BB962C8B-B14F-4D97-AF65-F5344CB8AC3E}">
        <p14:creationId xmlns:p14="http://schemas.microsoft.com/office/powerpoint/2010/main" val="4183143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45FDDB5-4580-4062-927E-84A104BEC0C4}"/>
              </a:ext>
            </a:extLst>
          </p:cNvPr>
          <p:cNvSpPr>
            <a:spLocks noGrp="1"/>
          </p:cNvSpPr>
          <p:nvPr>
            <p:ph idx="1"/>
          </p:nvPr>
        </p:nvSpPr>
        <p:spPr>
          <a:xfrm>
            <a:off x="1195078" y="1825625"/>
            <a:ext cx="10187297" cy="2860676"/>
          </a:xfrm>
          <a:solidFill>
            <a:schemeClr val="accent5">
              <a:lumMod val="20000"/>
              <a:lumOff val="80000"/>
            </a:schemeClr>
          </a:solidFill>
        </p:spPr>
        <p:txBody>
          <a:bodyPr>
            <a:noAutofit/>
          </a:bodyPr>
          <a:lstStyle/>
          <a:p>
            <a:pPr marL="0" indent="0">
              <a:lnSpc>
                <a:spcPct val="150000"/>
              </a:lnSpc>
              <a:spcBef>
                <a:spcPts val="0"/>
              </a:spcBef>
              <a:buNone/>
            </a:pPr>
            <a:r>
              <a:rPr lang="zh-TW" altLang="en-US" sz="4000" dirty="0">
                <a:latin typeface="DFKai-SB" panose="03000509000000000000" pitchFamily="65" charset="-120"/>
                <a:ea typeface="DFKai-SB" panose="03000509000000000000" pitchFamily="65" charset="-120"/>
              </a:rPr>
              <a:t>你知道全國人民代表大會常務委員曾就關於</a:t>
            </a:r>
            <a:r>
              <a:rPr lang="en-US" altLang="zh-TW" sz="4000" dirty="0">
                <a:latin typeface="DFKai-SB" panose="03000509000000000000" pitchFamily="65" charset="-120"/>
                <a:ea typeface="DFKai-SB" panose="03000509000000000000" pitchFamily="65" charset="-120"/>
              </a:rPr>
              <a:t>《</a:t>
            </a:r>
            <a:r>
              <a:rPr lang="zh-TW" altLang="en-US" sz="4000" dirty="0">
                <a:latin typeface="DFKai-SB" panose="03000509000000000000" pitchFamily="65" charset="-120"/>
                <a:ea typeface="DFKai-SB" panose="03000509000000000000" pitchFamily="65" charset="-120"/>
              </a:rPr>
              <a:t>中華人民共和國國籍法</a:t>
            </a:r>
            <a:r>
              <a:rPr lang="en-US" altLang="zh-TW" sz="4000" dirty="0">
                <a:latin typeface="DFKai-SB" panose="03000509000000000000" pitchFamily="65" charset="-120"/>
                <a:ea typeface="DFKai-SB" panose="03000509000000000000" pitchFamily="65" charset="-120"/>
              </a:rPr>
              <a:t>》</a:t>
            </a:r>
            <a:r>
              <a:rPr lang="zh-TW" altLang="en-US" sz="4000" dirty="0">
                <a:latin typeface="DFKai-SB" panose="03000509000000000000" pitchFamily="65" charset="-120"/>
                <a:ea typeface="DFKai-SB" panose="03000509000000000000" pitchFamily="65" charset="-120"/>
              </a:rPr>
              <a:t>在香港特別行政區實施作出解釋嗎？找出相關資料。</a:t>
            </a:r>
            <a:endParaRPr lang="zh-HK" altLang="en-US" sz="4000" dirty="0">
              <a:latin typeface="DFKai-SB" panose="03000509000000000000" pitchFamily="65" charset="-120"/>
              <a:ea typeface="DFKai-SB" panose="03000509000000000000" pitchFamily="65" charset="-120"/>
            </a:endParaRPr>
          </a:p>
        </p:txBody>
      </p:sp>
      <p:sp>
        <p:nvSpPr>
          <p:cNvPr id="4" name="Rectangle: Top Corners Rounded 3">
            <a:extLst>
              <a:ext uri="{FF2B5EF4-FFF2-40B4-BE49-F238E27FC236}">
                <a16:creationId xmlns:a16="http://schemas.microsoft.com/office/drawing/2014/main" id="{4A7AE58F-C64A-46CE-8D78-80E822C89428}"/>
              </a:ext>
            </a:extLst>
          </p:cNvPr>
          <p:cNvSpPr/>
          <p:nvPr/>
        </p:nvSpPr>
        <p:spPr>
          <a:xfrm rot="16200000">
            <a:off x="11088638" y="841680"/>
            <a:ext cx="16906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文字方塊 7">
            <a:extLst>
              <a:ext uri="{FF2B5EF4-FFF2-40B4-BE49-F238E27FC236}">
                <a16:creationId xmlns:a16="http://schemas.microsoft.com/office/drawing/2014/main" id="{ADE14E90-740A-4085-8772-C135E42E5C42}"/>
              </a:ext>
            </a:extLst>
          </p:cNvPr>
          <p:cNvSpPr txBox="1"/>
          <p:nvPr/>
        </p:nvSpPr>
        <p:spPr>
          <a:xfrm>
            <a:off x="11675964" y="396290"/>
            <a:ext cx="516039" cy="1569660"/>
          </a:xfrm>
          <a:prstGeom prst="rect">
            <a:avLst/>
          </a:prstGeom>
          <a:noFill/>
        </p:spPr>
        <p:txBody>
          <a:bodyPr wrap="square">
            <a:spAutoFit/>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課後活動</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25543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7674FB-36BF-48FA-9002-30336868B358}"/>
              </a:ext>
            </a:extLst>
          </p:cNvPr>
          <p:cNvSpPr>
            <a:spLocks noGrp="1"/>
          </p:cNvSpPr>
          <p:nvPr>
            <p:ph type="title"/>
          </p:nvPr>
        </p:nvSpPr>
        <p:spPr>
          <a:xfrm>
            <a:off x="276226" y="263983"/>
            <a:ext cx="10857255" cy="1325563"/>
          </a:xfrm>
        </p:spPr>
        <p:txBody>
          <a:bodyPr>
            <a:noAutofit/>
          </a:bodyPr>
          <a:lstStyle/>
          <a:p>
            <a:r>
              <a:rPr lang="zh-TW" altLang="en-US" sz="3600" spc="0" dirty="0">
                <a:solidFill>
                  <a:schemeClr val="tx1"/>
                </a:solidFill>
                <a:latin typeface="DFKai-SB" panose="03000509000000000000" pitchFamily="65" charset="-120"/>
                <a:ea typeface="DFKai-SB" panose="03000509000000000000" pitchFamily="65" charset="-120"/>
              </a:rPr>
              <a:t>全國人民代表大會常務委員會關於</a:t>
            </a:r>
            <a:r>
              <a:rPr lang="en-US" altLang="zh-TW" sz="3600" spc="0" dirty="0">
                <a:solidFill>
                  <a:schemeClr val="tx1"/>
                </a:solidFill>
                <a:latin typeface="DFKai-SB" panose="03000509000000000000" pitchFamily="65" charset="-120"/>
                <a:ea typeface="DFKai-SB" panose="03000509000000000000" pitchFamily="65" charset="-120"/>
              </a:rPr>
              <a:t>《</a:t>
            </a:r>
            <a:r>
              <a:rPr lang="zh-TW" altLang="en-US" sz="3600" spc="0" dirty="0">
                <a:solidFill>
                  <a:schemeClr val="tx1"/>
                </a:solidFill>
                <a:latin typeface="DFKai-SB" panose="03000509000000000000" pitchFamily="65" charset="-120"/>
                <a:ea typeface="DFKai-SB" panose="03000509000000000000" pitchFamily="65" charset="-120"/>
              </a:rPr>
              <a:t>中華人民共和國國籍法</a:t>
            </a:r>
            <a:r>
              <a:rPr lang="en-US" altLang="zh-TW" sz="3600" spc="0" dirty="0">
                <a:solidFill>
                  <a:schemeClr val="tx1"/>
                </a:solidFill>
                <a:latin typeface="DFKai-SB" panose="03000509000000000000" pitchFamily="65" charset="-120"/>
                <a:ea typeface="DFKai-SB" panose="03000509000000000000" pitchFamily="65" charset="-120"/>
              </a:rPr>
              <a:t>》</a:t>
            </a:r>
            <a:r>
              <a:rPr lang="zh-TW" altLang="en-US" sz="3600" spc="0" dirty="0">
                <a:solidFill>
                  <a:schemeClr val="tx1"/>
                </a:solidFill>
                <a:latin typeface="DFKai-SB" panose="03000509000000000000" pitchFamily="65" charset="-120"/>
                <a:ea typeface="DFKai-SB" panose="03000509000000000000" pitchFamily="65" charset="-120"/>
              </a:rPr>
              <a:t>在香港特別行政區實施的幾個問題的解釋</a:t>
            </a:r>
            <a:endParaRPr lang="zh-HK" altLang="en-US" sz="3600" spc="0" dirty="0">
              <a:solidFill>
                <a:schemeClr val="tx1"/>
              </a:solidFill>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F98E32A4-8A12-4AC2-B4A0-D08E492A6CDD}"/>
              </a:ext>
            </a:extLst>
          </p:cNvPr>
          <p:cNvSpPr>
            <a:spLocks noGrp="1" noChangeAspect="1"/>
          </p:cNvSpPr>
          <p:nvPr>
            <p:ph idx="1"/>
          </p:nvPr>
        </p:nvSpPr>
        <p:spPr>
          <a:xfrm>
            <a:off x="276226" y="1690689"/>
            <a:ext cx="10934699" cy="4800508"/>
          </a:xfrm>
          <a:solidFill>
            <a:schemeClr val="accent6">
              <a:lumMod val="20000"/>
              <a:lumOff val="80000"/>
            </a:schemeClr>
          </a:solidFill>
        </p:spPr>
        <p:txBody>
          <a:bodyPr>
            <a:noAutofit/>
          </a:bodyPr>
          <a:lstStyle/>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根據</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中華人民共和國香港特別行政區基本法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第</a:t>
            </a:r>
            <a:r>
              <a:rPr lang="en-US" altLang="zh-TW" dirty="0">
                <a:latin typeface="DFKai-SB" panose="03000509000000000000" pitchFamily="65" charset="-120"/>
                <a:ea typeface="DFKai-SB" panose="03000509000000000000" pitchFamily="65" charset="-120"/>
              </a:rPr>
              <a:t>18</a:t>
            </a:r>
            <a:r>
              <a:rPr lang="zh-TW" altLang="en-US" dirty="0">
                <a:latin typeface="DFKai-SB" panose="03000509000000000000" pitchFamily="65" charset="-120"/>
                <a:ea typeface="DFKai-SB" panose="03000509000000000000" pitchFamily="65" charset="-120"/>
              </a:rPr>
              <a:t>條及附件</a:t>
            </a:r>
            <a:r>
              <a:rPr lang="en-US" altLang="zh-TW" dirty="0">
                <a:latin typeface="DFKai-SB" panose="03000509000000000000" pitchFamily="65" charset="-120"/>
                <a:ea typeface="DFKai-SB" panose="03000509000000000000" pitchFamily="65" charset="-120"/>
              </a:rPr>
              <a:t>3</a:t>
            </a:r>
            <a:r>
              <a:rPr lang="zh-TW" altLang="en-US" dirty="0">
                <a:latin typeface="DFKai-SB" panose="03000509000000000000" pitchFamily="65" charset="-120"/>
                <a:ea typeface="DFKai-SB" panose="03000509000000000000" pitchFamily="65" charset="-120"/>
              </a:rPr>
              <a:t>的規定，</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中華人民共和國國籍法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自</a:t>
            </a:r>
            <a:r>
              <a:rPr lang="en-US" altLang="zh-TW" dirty="0">
                <a:latin typeface="DFKai-SB" panose="03000509000000000000" pitchFamily="65" charset="-120"/>
                <a:ea typeface="DFKai-SB" panose="03000509000000000000" pitchFamily="65" charset="-120"/>
              </a:rPr>
              <a:t>1997</a:t>
            </a:r>
            <a:r>
              <a:rPr lang="zh-TW" altLang="en-US" dirty="0">
                <a:latin typeface="DFKai-SB" panose="03000509000000000000" pitchFamily="65" charset="-120"/>
                <a:ea typeface="DFKai-SB" panose="03000509000000000000" pitchFamily="65" charset="-120"/>
              </a:rPr>
              <a:t>年</a:t>
            </a:r>
            <a:r>
              <a:rPr lang="en-US" altLang="zh-TW" dirty="0">
                <a:latin typeface="DFKai-SB" panose="03000509000000000000" pitchFamily="65" charset="-120"/>
                <a:ea typeface="DFKai-SB" panose="03000509000000000000" pitchFamily="65" charset="-120"/>
              </a:rPr>
              <a:t>7</a:t>
            </a:r>
            <a:r>
              <a:rPr lang="zh-TW" altLang="en-US" dirty="0">
                <a:latin typeface="DFKai-SB" panose="03000509000000000000" pitchFamily="65" charset="-120"/>
                <a:ea typeface="DFKai-SB" panose="03000509000000000000" pitchFamily="65" charset="-120"/>
              </a:rPr>
              <a:t>月</a:t>
            </a:r>
            <a:r>
              <a:rPr lang="en-US" altLang="zh-TW" dirty="0">
                <a:latin typeface="DFKai-SB" panose="03000509000000000000" pitchFamily="65" charset="-120"/>
                <a:ea typeface="DFKai-SB" panose="03000509000000000000" pitchFamily="65" charset="-120"/>
              </a:rPr>
              <a:t>1</a:t>
            </a:r>
            <a:r>
              <a:rPr lang="zh-TW" altLang="en-US" dirty="0">
                <a:latin typeface="DFKai-SB" panose="03000509000000000000" pitchFamily="65" charset="-120"/>
                <a:ea typeface="DFKai-SB" panose="03000509000000000000" pitchFamily="65" charset="-120"/>
              </a:rPr>
              <a:t>日起在香港特別行政區實施。考慮到香港的歷史背景和現實情況，對</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中華人民共和國國籍法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在香港特別行政區實施作如下解釋：</a:t>
            </a:r>
          </a:p>
          <a:p>
            <a:pPr>
              <a:lnSpc>
                <a:spcPct val="100000"/>
              </a:lnSpc>
              <a:spcBef>
                <a:spcPts val="0"/>
              </a:spcBef>
            </a:pPr>
            <a:endParaRPr lang="zh-TW" altLang="en-US" sz="1200" dirty="0">
              <a:latin typeface="DFKai-SB" panose="03000509000000000000" pitchFamily="65" charset="-120"/>
              <a:ea typeface="DFKai-SB" panose="03000509000000000000" pitchFamily="65" charset="-120"/>
            </a:endParaRPr>
          </a:p>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一、凡具有中國血統的香港居民，本人出生在中國領土（含香港）者，以及其他符合</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中華人民共和國國籍法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規定的具有中國國籍的條件者，都是中國公民。</a:t>
            </a:r>
            <a:endParaRPr lang="zh-HK" altLang="en-US" dirty="0">
              <a:latin typeface="DFKai-SB" panose="03000509000000000000" pitchFamily="65" charset="-120"/>
              <a:ea typeface="DFKai-SB" panose="03000509000000000000" pitchFamily="65" charset="-120"/>
            </a:endParaRPr>
          </a:p>
        </p:txBody>
      </p:sp>
      <p:sp>
        <p:nvSpPr>
          <p:cNvPr id="5" name="文字方塊 4">
            <a:extLst>
              <a:ext uri="{FF2B5EF4-FFF2-40B4-BE49-F238E27FC236}">
                <a16:creationId xmlns:a16="http://schemas.microsoft.com/office/drawing/2014/main" id="{7F0DC40E-6B5A-422C-ABE9-0609171F4792}"/>
              </a:ext>
            </a:extLst>
          </p:cNvPr>
          <p:cNvSpPr txBox="1"/>
          <p:nvPr/>
        </p:nvSpPr>
        <p:spPr>
          <a:xfrm>
            <a:off x="11675964" y="141935"/>
            <a:ext cx="516039" cy="1938992"/>
          </a:xfrm>
          <a:prstGeom prst="rect">
            <a:avLst/>
          </a:prstGeom>
          <a:noFill/>
        </p:spPr>
        <p:txBody>
          <a:bodyPr wrap="square">
            <a:spAutoFit/>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課堂活動</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ctr"/>
            <a:r>
              <a:rPr lang="en-US" altLang="zh-HK" sz="2400" b="1" dirty="0">
                <a:solidFill>
                  <a:schemeClr val="bg1"/>
                </a:solidFill>
                <a:latin typeface="微軟正黑體" panose="020B0604030504040204" pitchFamily="34" charset="-120"/>
                <a:ea typeface="微軟正黑體" panose="020B0604030504040204" pitchFamily="34" charset="-120"/>
              </a:rPr>
              <a:t>2</a:t>
            </a:r>
            <a:endParaRPr lang="zh-HK" altLang="en-US" sz="2400" dirty="0"/>
          </a:p>
        </p:txBody>
      </p:sp>
      <p:sp>
        <p:nvSpPr>
          <p:cNvPr id="7" name="Rectangle: Top Corners Rounded 6">
            <a:extLst>
              <a:ext uri="{FF2B5EF4-FFF2-40B4-BE49-F238E27FC236}">
                <a16:creationId xmlns:a16="http://schemas.microsoft.com/office/drawing/2014/main" id="{7774CBB8-D706-4D2F-B942-B19937BF8973}"/>
              </a:ext>
            </a:extLst>
          </p:cNvPr>
          <p:cNvSpPr/>
          <p:nvPr/>
        </p:nvSpPr>
        <p:spPr>
          <a:xfrm rot="16200000">
            <a:off x="11088638" y="841680"/>
            <a:ext cx="16906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8" name="文字方塊 7">
            <a:extLst>
              <a:ext uri="{FF2B5EF4-FFF2-40B4-BE49-F238E27FC236}">
                <a16:creationId xmlns:a16="http://schemas.microsoft.com/office/drawing/2014/main" id="{EFE2B7EE-9A0F-4679-867E-98A9E752098B}"/>
              </a:ext>
            </a:extLst>
          </p:cNvPr>
          <p:cNvSpPr txBox="1"/>
          <p:nvPr/>
        </p:nvSpPr>
        <p:spPr>
          <a:xfrm>
            <a:off x="11675964" y="396290"/>
            <a:ext cx="516039" cy="1569660"/>
          </a:xfrm>
          <a:prstGeom prst="rect">
            <a:avLst/>
          </a:prstGeom>
          <a:noFill/>
        </p:spPr>
        <p:txBody>
          <a:bodyPr wrap="square">
            <a:spAutoFit/>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課後活動</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010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3437CFD-85DF-4FF5-8FAB-FD3EEDF57436}"/>
              </a:ext>
            </a:extLst>
          </p:cNvPr>
          <p:cNvSpPr/>
          <p:nvPr/>
        </p:nvSpPr>
        <p:spPr>
          <a:xfrm>
            <a:off x="601573" y="1119728"/>
            <a:ext cx="11185498" cy="5364176"/>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endParaRPr lang="zh-TW" altLang="en-US" sz="3200" dirty="0">
              <a:solidFill>
                <a:srgbClr val="3F50A4"/>
              </a:solidFill>
            </a:endParaRPr>
          </a:p>
        </p:txBody>
      </p:sp>
      <p:sp>
        <p:nvSpPr>
          <p:cNvPr id="4" name="Rectangle 3">
            <a:extLst>
              <a:ext uri="{FF2B5EF4-FFF2-40B4-BE49-F238E27FC236}">
                <a16:creationId xmlns:a16="http://schemas.microsoft.com/office/drawing/2014/main" id="{8FB4482D-05C5-49D6-9D01-BD2876AE15CA}"/>
              </a:ext>
            </a:extLst>
          </p:cNvPr>
          <p:cNvSpPr/>
          <p:nvPr/>
        </p:nvSpPr>
        <p:spPr>
          <a:xfrm>
            <a:off x="7583527" y="1183061"/>
            <a:ext cx="1703294" cy="6364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引入活動</a:t>
            </a:r>
            <a:endParaRPr lang="en-HK" sz="2800" b="1" dirty="0"/>
          </a:p>
        </p:txBody>
      </p:sp>
      <p:sp>
        <p:nvSpPr>
          <p:cNvPr id="7" name="Isosceles Triangle 6">
            <a:extLst>
              <a:ext uri="{FF2B5EF4-FFF2-40B4-BE49-F238E27FC236}">
                <a16:creationId xmlns:a16="http://schemas.microsoft.com/office/drawing/2014/main" id="{40949513-CF43-4380-A88D-0B6B4602A726}"/>
              </a:ext>
            </a:extLst>
          </p:cNvPr>
          <p:cNvSpPr/>
          <p:nvPr/>
        </p:nvSpPr>
        <p:spPr>
          <a:xfrm rot="10800000">
            <a:off x="8230523" y="1828810"/>
            <a:ext cx="409303" cy="25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Rectangle 9">
            <a:extLst>
              <a:ext uri="{FF2B5EF4-FFF2-40B4-BE49-F238E27FC236}">
                <a16:creationId xmlns:a16="http://schemas.microsoft.com/office/drawing/2014/main" id="{854319F4-E31B-43D8-87EA-CF4E5FB0953B}"/>
              </a:ext>
            </a:extLst>
          </p:cNvPr>
          <p:cNvSpPr/>
          <p:nvPr/>
        </p:nvSpPr>
        <p:spPr>
          <a:xfrm>
            <a:off x="5524162" y="2074095"/>
            <a:ext cx="5331015" cy="6454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課堂活動 </a:t>
            </a:r>
            <a:r>
              <a:rPr lang="en-US" altLang="zh-TW" sz="2800" b="1" dirty="0"/>
              <a:t>1</a:t>
            </a:r>
            <a:r>
              <a:rPr lang="zh-TW" altLang="en-US" sz="2800" b="1" dirty="0"/>
              <a:t>：民族區域自治制度</a:t>
            </a:r>
            <a:endParaRPr lang="en-HK" sz="2800" b="1" dirty="0"/>
          </a:p>
        </p:txBody>
      </p:sp>
      <p:sp>
        <p:nvSpPr>
          <p:cNvPr id="12" name="Isosceles Triangle 11">
            <a:extLst>
              <a:ext uri="{FF2B5EF4-FFF2-40B4-BE49-F238E27FC236}">
                <a16:creationId xmlns:a16="http://schemas.microsoft.com/office/drawing/2014/main" id="{CCA501D4-2824-4403-A813-142E8351C64A}"/>
              </a:ext>
            </a:extLst>
          </p:cNvPr>
          <p:cNvSpPr/>
          <p:nvPr/>
        </p:nvSpPr>
        <p:spPr>
          <a:xfrm rot="10800000">
            <a:off x="8230523" y="2728914"/>
            <a:ext cx="409303" cy="25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C361BB31-D3D8-452B-BBE6-DDAD2B7E8272}"/>
              </a:ext>
            </a:extLst>
          </p:cNvPr>
          <p:cNvSpPr/>
          <p:nvPr/>
        </p:nvSpPr>
        <p:spPr>
          <a:xfrm>
            <a:off x="6339950" y="3008697"/>
            <a:ext cx="3781146" cy="637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課堂活動 </a:t>
            </a:r>
            <a:r>
              <a:rPr lang="en-US" altLang="zh-TW" sz="2800" b="1" dirty="0"/>
              <a:t>2</a:t>
            </a:r>
            <a:r>
              <a:rPr lang="zh-TW" altLang="en-US" sz="2800" b="1" dirty="0"/>
              <a:t>：</a:t>
            </a:r>
            <a:r>
              <a:rPr lang="zh-TW" altLang="en-US" sz="2800" b="1" dirty="0">
                <a:solidFill>
                  <a:schemeClr val="bg1"/>
                </a:solidFill>
              </a:rPr>
              <a:t>民族平等</a:t>
            </a:r>
            <a:endParaRPr lang="zh-TW" altLang="en-US" sz="2800" b="1" dirty="0"/>
          </a:p>
        </p:txBody>
      </p:sp>
      <p:sp>
        <p:nvSpPr>
          <p:cNvPr id="16" name="Isosceles Triangle 15">
            <a:extLst>
              <a:ext uri="{FF2B5EF4-FFF2-40B4-BE49-F238E27FC236}">
                <a16:creationId xmlns:a16="http://schemas.microsoft.com/office/drawing/2014/main" id="{30C43CE4-07D6-468B-85CF-A378738A8DDA}"/>
              </a:ext>
            </a:extLst>
          </p:cNvPr>
          <p:cNvSpPr/>
          <p:nvPr/>
        </p:nvSpPr>
        <p:spPr>
          <a:xfrm rot="10800000">
            <a:off x="8230523" y="3646167"/>
            <a:ext cx="409303" cy="25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7" name="Rectangle 16">
            <a:extLst>
              <a:ext uri="{FF2B5EF4-FFF2-40B4-BE49-F238E27FC236}">
                <a16:creationId xmlns:a16="http://schemas.microsoft.com/office/drawing/2014/main" id="{5A3EE786-2D0D-4233-BB2C-684F4C283AFB}"/>
              </a:ext>
            </a:extLst>
          </p:cNvPr>
          <p:cNvSpPr/>
          <p:nvPr/>
        </p:nvSpPr>
        <p:spPr>
          <a:xfrm>
            <a:off x="6034036" y="3962984"/>
            <a:ext cx="4802276" cy="95773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accent6">
                    <a:lumMod val="75000"/>
                  </a:schemeClr>
                </a:solidFill>
              </a:rPr>
              <a:t>課堂活動 </a:t>
            </a:r>
            <a:r>
              <a:rPr lang="en-US" altLang="zh-TW" sz="2800" b="1" dirty="0">
                <a:solidFill>
                  <a:schemeClr val="accent6">
                    <a:lumMod val="75000"/>
                  </a:schemeClr>
                </a:solidFill>
              </a:rPr>
              <a:t>3</a:t>
            </a:r>
            <a:r>
              <a:rPr lang="zh-TW" altLang="en-US" sz="2800" b="1" dirty="0">
                <a:solidFill>
                  <a:schemeClr val="accent6">
                    <a:lumMod val="75000"/>
                  </a:schemeClr>
                </a:solidFill>
              </a:rPr>
              <a:t>：中國國籍及中國公民的概念</a:t>
            </a:r>
          </a:p>
        </p:txBody>
      </p:sp>
      <p:sp>
        <p:nvSpPr>
          <p:cNvPr id="18" name="Rectangle: Top Corners Rounded 17">
            <a:extLst>
              <a:ext uri="{FF2B5EF4-FFF2-40B4-BE49-F238E27FC236}">
                <a16:creationId xmlns:a16="http://schemas.microsoft.com/office/drawing/2014/main" id="{AF532E89-9BB9-4C28-A909-B600A2E75B53}"/>
              </a:ext>
            </a:extLst>
          </p:cNvPr>
          <p:cNvSpPr/>
          <p:nvPr/>
        </p:nvSpPr>
        <p:spPr>
          <a:xfrm>
            <a:off x="1448588" y="190011"/>
            <a:ext cx="2743200"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重要概念</a:t>
            </a:r>
            <a:endParaRPr lang="zh-TW" altLang="en-US" sz="4600" b="1" dirty="0"/>
          </a:p>
        </p:txBody>
      </p:sp>
      <p:sp>
        <p:nvSpPr>
          <p:cNvPr id="19" name="Rectangle: Top Corners Rounded 18">
            <a:extLst>
              <a:ext uri="{FF2B5EF4-FFF2-40B4-BE49-F238E27FC236}">
                <a16:creationId xmlns:a16="http://schemas.microsoft.com/office/drawing/2014/main" id="{2EAC5DDD-7805-45FB-AFAC-D3C8A8C11067}"/>
              </a:ext>
            </a:extLst>
          </p:cNvPr>
          <p:cNvSpPr/>
          <p:nvPr/>
        </p:nvSpPr>
        <p:spPr>
          <a:xfrm>
            <a:off x="6817453" y="176750"/>
            <a:ext cx="2743200" cy="929717"/>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教學</a:t>
            </a:r>
            <a:r>
              <a:rPr lang="zh-TW" altLang="en-US" sz="4800" dirty="0"/>
              <a:t>流程</a:t>
            </a:r>
            <a:endParaRPr lang="zh-TW" altLang="en-US" sz="4600" dirty="0"/>
          </a:p>
        </p:txBody>
      </p:sp>
      <p:sp>
        <p:nvSpPr>
          <p:cNvPr id="22" name="Rectangle 21">
            <a:extLst>
              <a:ext uri="{FF2B5EF4-FFF2-40B4-BE49-F238E27FC236}">
                <a16:creationId xmlns:a16="http://schemas.microsoft.com/office/drawing/2014/main" id="{A67A00A0-F04D-4956-B9E3-6637990E1201}"/>
              </a:ext>
            </a:extLst>
          </p:cNvPr>
          <p:cNvSpPr/>
          <p:nvPr/>
        </p:nvSpPr>
        <p:spPr>
          <a:xfrm>
            <a:off x="1609929" y="2707362"/>
            <a:ext cx="2420519" cy="637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民族平等</a:t>
            </a:r>
            <a:endParaRPr lang="en-HK" sz="2800" b="1" dirty="0">
              <a:solidFill>
                <a:schemeClr val="bg1"/>
              </a:solidFill>
            </a:endParaRPr>
          </a:p>
        </p:txBody>
      </p:sp>
      <p:sp>
        <p:nvSpPr>
          <p:cNvPr id="24" name="Rectangle 23">
            <a:extLst>
              <a:ext uri="{FF2B5EF4-FFF2-40B4-BE49-F238E27FC236}">
                <a16:creationId xmlns:a16="http://schemas.microsoft.com/office/drawing/2014/main" id="{3EF0AA56-E2C6-4815-9644-4F4E608F3D83}"/>
              </a:ext>
            </a:extLst>
          </p:cNvPr>
          <p:cNvSpPr/>
          <p:nvPr/>
        </p:nvSpPr>
        <p:spPr>
          <a:xfrm>
            <a:off x="1609928" y="3784503"/>
            <a:ext cx="2420519" cy="6364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中國國籍</a:t>
            </a:r>
            <a:endParaRPr lang="en-HK" sz="2800" b="1" dirty="0">
              <a:solidFill>
                <a:schemeClr val="bg1"/>
              </a:solidFill>
            </a:endParaRPr>
          </a:p>
        </p:txBody>
      </p:sp>
      <p:sp>
        <p:nvSpPr>
          <p:cNvPr id="29" name="Rectangle 28">
            <a:extLst>
              <a:ext uri="{FF2B5EF4-FFF2-40B4-BE49-F238E27FC236}">
                <a16:creationId xmlns:a16="http://schemas.microsoft.com/office/drawing/2014/main" id="{3AA2ACB2-871C-422C-8641-AB59FC298185}"/>
              </a:ext>
            </a:extLst>
          </p:cNvPr>
          <p:cNvSpPr/>
          <p:nvPr/>
        </p:nvSpPr>
        <p:spPr>
          <a:xfrm>
            <a:off x="1765195" y="4701302"/>
            <a:ext cx="2109986" cy="6364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中國公民</a:t>
            </a:r>
            <a:endParaRPr lang="en-HK" sz="2800" b="1" dirty="0">
              <a:solidFill>
                <a:schemeClr val="bg1"/>
              </a:solidFill>
            </a:endParaRPr>
          </a:p>
        </p:txBody>
      </p:sp>
      <p:sp>
        <p:nvSpPr>
          <p:cNvPr id="30" name="Rectangle 29">
            <a:extLst>
              <a:ext uri="{FF2B5EF4-FFF2-40B4-BE49-F238E27FC236}">
                <a16:creationId xmlns:a16="http://schemas.microsoft.com/office/drawing/2014/main" id="{4CBAC4EC-23A4-48A4-8B7E-86C57E5D6040}"/>
              </a:ext>
            </a:extLst>
          </p:cNvPr>
          <p:cNvSpPr/>
          <p:nvPr/>
        </p:nvSpPr>
        <p:spPr>
          <a:xfrm>
            <a:off x="1219742" y="1716856"/>
            <a:ext cx="3272590" cy="6364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中國是多民族國家</a:t>
            </a:r>
            <a:endParaRPr lang="en-HK" sz="2800" b="1" dirty="0">
              <a:solidFill>
                <a:schemeClr val="bg1"/>
              </a:solidFill>
            </a:endParaRPr>
          </a:p>
        </p:txBody>
      </p:sp>
      <p:sp>
        <p:nvSpPr>
          <p:cNvPr id="20" name="Isosceles Triangle 19">
            <a:extLst>
              <a:ext uri="{FF2B5EF4-FFF2-40B4-BE49-F238E27FC236}">
                <a16:creationId xmlns:a16="http://schemas.microsoft.com/office/drawing/2014/main" id="{48A32C96-446A-45F6-A8BF-9295A73FEFAE}"/>
              </a:ext>
            </a:extLst>
          </p:cNvPr>
          <p:cNvSpPr/>
          <p:nvPr/>
        </p:nvSpPr>
        <p:spPr>
          <a:xfrm rot="10800000">
            <a:off x="8230523" y="4915972"/>
            <a:ext cx="409303" cy="25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1" name="Rectangle 20">
            <a:extLst>
              <a:ext uri="{FF2B5EF4-FFF2-40B4-BE49-F238E27FC236}">
                <a16:creationId xmlns:a16="http://schemas.microsoft.com/office/drawing/2014/main" id="{2090DF2E-94B5-41D1-BEC1-49E7818F44FE}"/>
              </a:ext>
            </a:extLst>
          </p:cNvPr>
          <p:cNvSpPr/>
          <p:nvPr/>
        </p:nvSpPr>
        <p:spPr>
          <a:xfrm>
            <a:off x="5279921" y="5233022"/>
            <a:ext cx="6310503" cy="10856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accent6">
                    <a:lumMod val="75000"/>
                  </a:schemeClr>
                </a:solidFill>
              </a:rPr>
              <a:t>課後活動：</a:t>
            </a:r>
            <a:r>
              <a:rPr lang="en-US" altLang="zh-TW" sz="2800" b="1" dirty="0">
                <a:solidFill>
                  <a:schemeClr val="accent6">
                    <a:lumMod val="75000"/>
                  </a:schemeClr>
                </a:solidFill>
              </a:rPr>
              <a:t>《</a:t>
            </a:r>
            <a:r>
              <a:rPr lang="zh-TW" altLang="en-US" sz="2800" b="1" dirty="0">
                <a:solidFill>
                  <a:schemeClr val="accent6">
                    <a:lumMod val="75000"/>
                  </a:schemeClr>
                </a:solidFill>
              </a:rPr>
              <a:t>中華人民共和國國籍法</a:t>
            </a:r>
            <a:r>
              <a:rPr lang="en-US" altLang="zh-TW" sz="2800" b="1" dirty="0">
                <a:solidFill>
                  <a:schemeClr val="accent6">
                    <a:lumMod val="75000"/>
                  </a:schemeClr>
                </a:solidFill>
              </a:rPr>
              <a:t>》</a:t>
            </a:r>
            <a:r>
              <a:rPr lang="zh-TW" altLang="en-US" sz="2800" b="1" dirty="0">
                <a:solidFill>
                  <a:schemeClr val="accent6">
                    <a:lumMod val="75000"/>
                  </a:schemeClr>
                </a:solidFill>
              </a:rPr>
              <a:t>在香港特別行政區實施</a:t>
            </a:r>
            <a:endParaRPr lang="en-HK" sz="2800" b="1" dirty="0">
              <a:solidFill>
                <a:schemeClr val="accent6">
                  <a:lumMod val="75000"/>
                </a:schemeClr>
              </a:solidFill>
            </a:endParaRPr>
          </a:p>
        </p:txBody>
      </p:sp>
    </p:spTree>
    <p:extLst>
      <p:ext uri="{BB962C8B-B14F-4D97-AF65-F5344CB8AC3E}">
        <p14:creationId xmlns:p14="http://schemas.microsoft.com/office/powerpoint/2010/main" val="34926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FA511BE-2C3C-4375-A5DD-B35C846CFEEB}"/>
              </a:ext>
            </a:extLst>
          </p:cNvPr>
          <p:cNvSpPr>
            <a:spLocks noGrp="1"/>
          </p:cNvSpPr>
          <p:nvPr>
            <p:ph idx="1"/>
          </p:nvPr>
        </p:nvSpPr>
        <p:spPr>
          <a:xfrm>
            <a:off x="423553" y="255722"/>
            <a:ext cx="10977510" cy="6135553"/>
          </a:xfrm>
          <a:solidFill>
            <a:schemeClr val="accent6">
              <a:lumMod val="20000"/>
              <a:lumOff val="80000"/>
            </a:schemeClr>
          </a:solidFill>
        </p:spPr>
        <p:txBody>
          <a:bodyPr>
            <a:noAutofit/>
          </a:bodyPr>
          <a:lstStyle/>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二、所有香港中國同胞，不論其是否持有「英國屬土公民護照」或者「英國國民（海外）護照」，都是中國公民。自</a:t>
            </a:r>
            <a:r>
              <a:rPr lang="en-US" altLang="zh-TW" dirty="0">
                <a:latin typeface="DFKai-SB" panose="03000509000000000000" pitchFamily="65" charset="-120"/>
                <a:ea typeface="DFKai-SB" panose="03000509000000000000" pitchFamily="65" charset="-120"/>
              </a:rPr>
              <a:t>1997</a:t>
            </a:r>
            <a:r>
              <a:rPr lang="zh-TW" altLang="en-US" dirty="0">
                <a:latin typeface="DFKai-SB" panose="03000509000000000000" pitchFamily="65" charset="-120"/>
                <a:ea typeface="DFKai-SB" panose="03000509000000000000" pitchFamily="65" charset="-120"/>
              </a:rPr>
              <a:t>年</a:t>
            </a:r>
            <a:r>
              <a:rPr lang="en-US" altLang="zh-TW" dirty="0">
                <a:latin typeface="DFKai-SB" panose="03000509000000000000" pitchFamily="65" charset="-120"/>
                <a:ea typeface="DFKai-SB" panose="03000509000000000000" pitchFamily="65" charset="-120"/>
              </a:rPr>
              <a:t>7</a:t>
            </a:r>
            <a:r>
              <a:rPr lang="zh-TW" altLang="en-US" dirty="0">
                <a:latin typeface="DFKai-SB" panose="03000509000000000000" pitchFamily="65" charset="-120"/>
                <a:ea typeface="DFKai-SB" panose="03000509000000000000" pitchFamily="65" charset="-120"/>
              </a:rPr>
              <a:t>月</a:t>
            </a:r>
            <a:r>
              <a:rPr lang="en-US" altLang="zh-TW" dirty="0">
                <a:latin typeface="DFKai-SB" panose="03000509000000000000" pitchFamily="65" charset="-120"/>
                <a:ea typeface="DFKai-SB" panose="03000509000000000000" pitchFamily="65" charset="-120"/>
              </a:rPr>
              <a:t>1</a:t>
            </a:r>
            <a:r>
              <a:rPr lang="zh-TW" altLang="en-US" dirty="0">
                <a:latin typeface="DFKai-SB" panose="03000509000000000000" pitchFamily="65" charset="-120"/>
                <a:ea typeface="DFKai-SB" panose="03000509000000000000" pitchFamily="65" charset="-120"/>
              </a:rPr>
              <a:t>日起，上述中國公民可繼續使用英國政府簽發的有效旅行證件去其他國家或地區旅行，但在香港特別行政區和中華人民共和國其他地區不得因持有上述英國旅行證件而享有英國的領事保護的權利。</a:t>
            </a:r>
            <a:endParaRPr lang="en-HK" altLang="zh-TW" dirty="0">
              <a:latin typeface="DFKai-SB" panose="03000509000000000000" pitchFamily="65" charset="-120"/>
              <a:ea typeface="DFKai-SB" panose="03000509000000000000" pitchFamily="65" charset="-120"/>
            </a:endParaRPr>
          </a:p>
          <a:p>
            <a:pPr marL="0" indent="0">
              <a:lnSpc>
                <a:spcPct val="150000"/>
              </a:lnSpc>
              <a:spcBef>
                <a:spcPts val="0"/>
              </a:spcBef>
              <a:buNone/>
            </a:pPr>
            <a:endParaRPr lang="en-HK" altLang="zh-TW" sz="1200" dirty="0">
              <a:latin typeface="DFKai-SB" panose="03000509000000000000" pitchFamily="65" charset="-120"/>
              <a:ea typeface="DFKai-SB" panose="03000509000000000000" pitchFamily="65" charset="-120"/>
            </a:endParaRPr>
          </a:p>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三、任何在香港的中國公民，因英國政府的「居英權計劃」而獲得的英國公民身份，根據</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中華人民共和國國籍法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不予承認。這類人仍為中國公民，在香港特別行政區和中華人民共和國其他地區不得享有英國的領事保護的權利。</a:t>
            </a:r>
            <a:endParaRPr lang="zh-HK" altLang="en-US" dirty="0">
              <a:latin typeface="DFKai-SB" panose="03000509000000000000" pitchFamily="65" charset="-120"/>
              <a:ea typeface="DFKai-SB" panose="03000509000000000000" pitchFamily="65" charset="-120"/>
            </a:endParaRPr>
          </a:p>
        </p:txBody>
      </p:sp>
      <p:sp>
        <p:nvSpPr>
          <p:cNvPr id="8" name="Rectangle: Top Corners Rounded 7">
            <a:extLst>
              <a:ext uri="{FF2B5EF4-FFF2-40B4-BE49-F238E27FC236}">
                <a16:creationId xmlns:a16="http://schemas.microsoft.com/office/drawing/2014/main" id="{EF0086CF-2D21-43DA-A420-EB53420EC133}"/>
              </a:ext>
            </a:extLst>
          </p:cNvPr>
          <p:cNvSpPr/>
          <p:nvPr/>
        </p:nvSpPr>
        <p:spPr>
          <a:xfrm rot="16200000">
            <a:off x="11088638" y="841680"/>
            <a:ext cx="16906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9" name="文字方塊 7">
            <a:extLst>
              <a:ext uri="{FF2B5EF4-FFF2-40B4-BE49-F238E27FC236}">
                <a16:creationId xmlns:a16="http://schemas.microsoft.com/office/drawing/2014/main" id="{4C23DCA1-12A9-4E5D-B3DB-5EB298643FEE}"/>
              </a:ext>
            </a:extLst>
          </p:cNvPr>
          <p:cNvSpPr txBox="1"/>
          <p:nvPr/>
        </p:nvSpPr>
        <p:spPr>
          <a:xfrm>
            <a:off x="11675964" y="396290"/>
            <a:ext cx="516039" cy="1569660"/>
          </a:xfrm>
          <a:prstGeom prst="rect">
            <a:avLst/>
          </a:prstGeom>
          <a:noFill/>
        </p:spPr>
        <p:txBody>
          <a:bodyPr wrap="square">
            <a:spAutoFit/>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課後活動</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3059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1D07407-2FA9-490D-9AE4-BE369855F96E}"/>
              </a:ext>
            </a:extLst>
          </p:cNvPr>
          <p:cNvSpPr>
            <a:spLocks noGrp="1"/>
          </p:cNvSpPr>
          <p:nvPr>
            <p:ph idx="1"/>
          </p:nvPr>
        </p:nvSpPr>
        <p:spPr>
          <a:xfrm>
            <a:off x="296231" y="416157"/>
            <a:ext cx="10956178" cy="5727468"/>
          </a:xfrm>
          <a:solidFill>
            <a:schemeClr val="accent6">
              <a:lumMod val="20000"/>
              <a:lumOff val="80000"/>
            </a:schemeClr>
          </a:solidFill>
        </p:spPr>
        <p:txBody>
          <a:bodyPr>
            <a:noAutofit/>
          </a:bodyPr>
          <a:lstStyle/>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四、在外國有居留權的香港特別行政區的中國公民，可使用外國政府簽發的有關證件去其他國家或地區旅行，但在香港特別行政區和中華人民共和國其他地區不得因持有上述證件而享有外國領事保護的權利。</a:t>
            </a:r>
          </a:p>
          <a:p>
            <a:pPr marL="0" indent="0">
              <a:lnSpc>
                <a:spcPct val="150000"/>
              </a:lnSpc>
              <a:spcBef>
                <a:spcPts val="0"/>
              </a:spcBef>
              <a:buNone/>
            </a:pPr>
            <a:endParaRPr lang="en-HK" altLang="zh-TW" sz="1200" dirty="0">
              <a:latin typeface="DFKai-SB" panose="03000509000000000000" pitchFamily="65" charset="-120"/>
              <a:ea typeface="DFKai-SB" panose="03000509000000000000" pitchFamily="65" charset="-120"/>
            </a:endParaRPr>
          </a:p>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五、香港特別行政區的中國公民的國籍發生變更，可憑有效證件向香港特別行政區受理國籍申請的機關申報。</a:t>
            </a:r>
          </a:p>
          <a:p>
            <a:pPr marL="0" indent="0">
              <a:lnSpc>
                <a:spcPct val="150000"/>
              </a:lnSpc>
              <a:spcBef>
                <a:spcPts val="0"/>
              </a:spcBef>
              <a:buNone/>
            </a:pPr>
            <a:endParaRPr lang="en-HK" altLang="zh-TW" sz="1200" dirty="0">
              <a:latin typeface="DFKai-SB" panose="03000509000000000000" pitchFamily="65" charset="-120"/>
              <a:ea typeface="DFKai-SB" panose="03000509000000000000" pitchFamily="65" charset="-120"/>
            </a:endParaRPr>
          </a:p>
          <a:p>
            <a:pPr marL="0" indent="0">
              <a:lnSpc>
                <a:spcPct val="150000"/>
              </a:lnSpc>
              <a:spcBef>
                <a:spcPts val="0"/>
              </a:spcBef>
              <a:buNone/>
            </a:pPr>
            <a:r>
              <a:rPr lang="zh-TW" altLang="en-US" dirty="0">
                <a:latin typeface="DFKai-SB" panose="03000509000000000000" pitchFamily="65" charset="-120"/>
                <a:ea typeface="DFKai-SB" panose="03000509000000000000" pitchFamily="65" charset="-120"/>
              </a:rPr>
              <a:t>六、授權香港特別行政區政府指定其入境事務處為香港特別行政區受理國籍申請的機關，香港特別行政區入境事務處根據</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中華人民共和國國籍法</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和以上規定對所有國籍申請事宜作出處理。</a:t>
            </a:r>
            <a:endParaRPr lang="zh-HK" altLang="en-US" dirty="0">
              <a:latin typeface="DFKai-SB" panose="03000509000000000000" pitchFamily="65" charset="-120"/>
              <a:ea typeface="DFKai-SB" panose="03000509000000000000" pitchFamily="65" charset="-120"/>
            </a:endParaRPr>
          </a:p>
        </p:txBody>
      </p:sp>
      <p:sp>
        <p:nvSpPr>
          <p:cNvPr id="9" name="Rectangle: Top Corners Rounded 8">
            <a:extLst>
              <a:ext uri="{FF2B5EF4-FFF2-40B4-BE49-F238E27FC236}">
                <a16:creationId xmlns:a16="http://schemas.microsoft.com/office/drawing/2014/main" id="{DBEDE221-52FA-4E9B-B77B-701A14AD8501}"/>
              </a:ext>
            </a:extLst>
          </p:cNvPr>
          <p:cNvSpPr/>
          <p:nvPr/>
        </p:nvSpPr>
        <p:spPr>
          <a:xfrm rot="16200000">
            <a:off x="11088638" y="841680"/>
            <a:ext cx="16906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0" name="文字方塊 7">
            <a:extLst>
              <a:ext uri="{FF2B5EF4-FFF2-40B4-BE49-F238E27FC236}">
                <a16:creationId xmlns:a16="http://schemas.microsoft.com/office/drawing/2014/main" id="{5EF637CB-30AB-4AC4-AA19-4118A1EC7376}"/>
              </a:ext>
            </a:extLst>
          </p:cNvPr>
          <p:cNvSpPr txBox="1"/>
          <p:nvPr/>
        </p:nvSpPr>
        <p:spPr>
          <a:xfrm>
            <a:off x="11675964" y="396290"/>
            <a:ext cx="516039" cy="1569660"/>
          </a:xfrm>
          <a:prstGeom prst="rect">
            <a:avLst/>
          </a:prstGeom>
          <a:noFill/>
        </p:spPr>
        <p:txBody>
          <a:bodyPr wrap="square">
            <a:spAutoFit/>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課後活動</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1889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190500" y="1242597"/>
            <a:ext cx="11598088" cy="4314329"/>
          </a:xfrm>
          <a:prstGeom prst="roundRect">
            <a:avLst>
              <a:gd name="adj" fmla="val 9685"/>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根據</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憲法</a:t>
            </a:r>
            <a:r>
              <a:rPr lang="en-US" altLang="zh-TW" sz="2800" dirty="0">
                <a:solidFill>
                  <a:schemeClr val="accent1">
                    <a:lumMod val="75000"/>
                  </a:schemeClr>
                </a:solidFill>
                <a:latin typeface="Arial" panose="020B0604020202020204" pitchFamily="34" charset="0"/>
                <a:cs typeface="Arial" panose="020B0604020202020204" pitchFamily="34" charset="0"/>
              </a:rPr>
              <a:t>》</a:t>
            </a:r>
            <a:r>
              <a:rPr lang="zh-TW" altLang="en-US" sz="2800" dirty="0">
                <a:solidFill>
                  <a:schemeClr val="accent1">
                    <a:lumMod val="75000"/>
                  </a:schemeClr>
                </a:solidFill>
                <a:latin typeface="Arial" panose="020B0604020202020204" pitchFamily="34" charset="0"/>
                <a:cs typeface="Arial" panose="020B0604020202020204" pitchFamily="34" charset="0"/>
              </a:rPr>
              <a:t>，「凡具有中華人民共和國國籍的人都是中華人民共和國公民」 。</a:t>
            </a:r>
          </a:p>
          <a:p>
            <a:pPr marL="571500" indent="-571500" algn="just">
              <a:lnSpc>
                <a:spcPct val="150000"/>
              </a:lnSpc>
              <a:buFont typeface="Arial" panose="020B0604020202020204" pitchFamily="34" charset="0"/>
              <a:buChar char="•"/>
            </a:pPr>
            <a:r>
              <a:rPr lang="zh-TW" altLang="en-US" sz="2800" dirty="0">
                <a:solidFill>
                  <a:schemeClr val="accent1">
                    <a:lumMod val="75000"/>
                  </a:schemeClr>
                </a:solidFill>
                <a:latin typeface="Arial" panose="020B0604020202020204" pitchFamily="34" charset="0"/>
                <a:cs typeface="Arial" panose="020B0604020202020204" pitchFamily="34" charset="0"/>
              </a:rPr>
              <a:t>有兩種途徑取得中國國籍：</a:t>
            </a:r>
            <a:r>
              <a:rPr lang="en-US" altLang="zh-TW" sz="2800" dirty="0">
                <a:solidFill>
                  <a:schemeClr val="accent1">
                    <a:lumMod val="75000"/>
                  </a:schemeClr>
                </a:solidFill>
                <a:latin typeface="Arial" panose="020B0604020202020204" pitchFamily="34" charset="0"/>
                <a:cs typeface="Arial" panose="020B0604020202020204" pitchFamily="34" charset="0"/>
              </a:rPr>
              <a:t>(1)</a:t>
            </a:r>
            <a:r>
              <a:rPr lang="zh-TW" altLang="en-US" sz="2800" dirty="0">
                <a:solidFill>
                  <a:schemeClr val="accent1">
                    <a:lumMod val="75000"/>
                  </a:schemeClr>
                </a:solidFill>
                <a:latin typeface="Arial" panose="020B0604020202020204" pitchFamily="34" charset="0"/>
                <a:cs typeface="Arial" panose="020B0604020202020204" pitchFamily="34" charset="0"/>
              </a:rPr>
              <a:t>出生取得：父母雙方或一方為中國公民，或具有中國國籍；</a:t>
            </a:r>
            <a:r>
              <a:rPr lang="en-US" altLang="zh-TW" sz="2800" dirty="0">
                <a:solidFill>
                  <a:schemeClr val="accent1">
                    <a:lumMod val="75000"/>
                  </a:schemeClr>
                </a:solidFill>
                <a:latin typeface="Arial" panose="020B0604020202020204" pitchFamily="34" charset="0"/>
                <a:cs typeface="Arial" panose="020B0604020202020204" pitchFamily="34" charset="0"/>
              </a:rPr>
              <a:t>(2)</a:t>
            </a:r>
            <a:r>
              <a:rPr lang="zh-TW" altLang="en-US" sz="2800" dirty="0">
                <a:solidFill>
                  <a:schemeClr val="accent1">
                    <a:lumMod val="75000"/>
                  </a:schemeClr>
                </a:solidFill>
                <a:latin typeface="Arial" panose="020B0604020202020204" pitchFamily="34" charset="0"/>
                <a:cs typeface="Arial" panose="020B0604020202020204" pitchFamily="34" charset="0"/>
              </a:rPr>
              <a:t>經申請取得：外國人或無國籍人，願意遵守中國憲法和法律，並具有一定條件便可申請批准加入中國國籍。</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024473" y="320385"/>
            <a:ext cx="173665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總結</a:t>
            </a:r>
            <a:endParaRPr lang="en-HK" sz="4800" b="1" dirty="0"/>
          </a:p>
        </p:txBody>
      </p:sp>
    </p:spTree>
    <p:extLst>
      <p:ext uri="{BB962C8B-B14F-4D97-AF65-F5344CB8AC3E}">
        <p14:creationId xmlns:p14="http://schemas.microsoft.com/office/powerpoint/2010/main" val="202463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8A8C5918-0792-4DE5-B77A-5911CE97EF6A}"/>
              </a:ext>
            </a:extLst>
          </p:cNvPr>
          <p:cNvSpPr/>
          <p:nvPr/>
        </p:nvSpPr>
        <p:spPr>
          <a:xfrm>
            <a:off x="382106" y="310778"/>
            <a:ext cx="3176882" cy="1013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600" b="1" dirty="0"/>
              <a:t>課後温習</a:t>
            </a:r>
            <a:r>
              <a:rPr lang="en-HK" altLang="zh-TW" sz="4600" b="1" dirty="0"/>
              <a:t>1</a:t>
            </a:r>
            <a:endParaRPr lang="en-HK" sz="4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7A34135-D57D-44D8-B5C5-D7F2E93333DA}"/>
              </a:ext>
            </a:extLst>
          </p:cNvPr>
          <p:cNvSpPr/>
          <p:nvPr/>
        </p:nvSpPr>
        <p:spPr>
          <a:xfrm>
            <a:off x="779929" y="2550114"/>
            <a:ext cx="4347171" cy="89348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民族自治</a:t>
            </a:r>
            <a:endParaRPr lang="en-HK" sz="2400" b="1" dirty="0">
              <a:solidFill>
                <a:schemeClr val="tx1"/>
              </a:solidFill>
            </a:endParaRPr>
          </a:p>
        </p:txBody>
      </p:sp>
      <p:pic>
        <p:nvPicPr>
          <p:cNvPr id="40" name="Picture 39">
            <a:extLst>
              <a:ext uri="{FF2B5EF4-FFF2-40B4-BE49-F238E27FC236}">
                <a16:creationId xmlns:a16="http://schemas.microsoft.com/office/drawing/2014/main" id="{0F098107-1C84-4215-8A21-655EC999B7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100" y="182284"/>
            <a:ext cx="1270000" cy="1270000"/>
          </a:xfrm>
          <a:prstGeom prst="rect">
            <a:avLst/>
          </a:prstGeom>
        </p:spPr>
      </p:pic>
      <p:sp>
        <p:nvSpPr>
          <p:cNvPr id="41" name="Oval 40">
            <a:extLst>
              <a:ext uri="{FF2B5EF4-FFF2-40B4-BE49-F238E27FC236}">
                <a16:creationId xmlns:a16="http://schemas.microsoft.com/office/drawing/2014/main" id="{D666865B-66B9-42F4-B348-DA3486CF970E}"/>
              </a:ext>
            </a:extLst>
          </p:cNvPr>
          <p:cNvSpPr/>
          <p:nvPr/>
        </p:nvSpPr>
        <p:spPr>
          <a:xfrm>
            <a:off x="4315786" y="1611885"/>
            <a:ext cx="4164825" cy="8934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中華民族的組成</a:t>
            </a:r>
          </a:p>
        </p:txBody>
      </p:sp>
      <p:sp>
        <p:nvSpPr>
          <p:cNvPr id="43" name="Oval 42">
            <a:extLst>
              <a:ext uri="{FF2B5EF4-FFF2-40B4-BE49-F238E27FC236}">
                <a16:creationId xmlns:a16="http://schemas.microsoft.com/office/drawing/2014/main" id="{52267B02-0257-4D6D-AC9D-D6BB1B28E00D}"/>
              </a:ext>
            </a:extLst>
          </p:cNvPr>
          <p:cNvSpPr/>
          <p:nvPr/>
        </p:nvSpPr>
        <p:spPr>
          <a:xfrm>
            <a:off x="7592139" y="2554301"/>
            <a:ext cx="3456575" cy="88929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民族平等</a:t>
            </a:r>
            <a:endParaRPr lang="en-HK" sz="2400" b="1" dirty="0">
              <a:solidFill>
                <a:schemeClr val="tx1"/>
              </a:solidFill>
            </a:endParaRPr>
          </a:p>
        </p:txBody>
      </p:sp>
      <p:cxnSp>
        <p:nvCxnSpPr>
          <p:cNvPr id="45" name="Straight Arrow Connector 44">
            <a:extLst>
              <a:ext uri="{FF2B5EF4-FFF2-40B4-BE49-F238E27FC236}">
                <a16:creationId xmlns:a16="http://schemas.microsoft.com/office/drawing/2014/main" id="{835E30E0-5607-4B0C-B0DF-F075EF23A2EA}"/>
              </a:ext>
            </a:extLst>
          </p:cNvPr>
          <p:cNvCxnSpPr>
            <a:cxnSpLocks/>
            <a:endCxn id="39" idx="7"/>
          </p:cNvCxnSpPr>
          <p:nvPr/>
        </p:nvCxnSpPr>
        <p:spPr>
          <a:xfrm flipH="1">
            <a:off x="4490472" y="2419266"/>
            <a:ext cx="404282" cy="261695"/>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357A7D6-6C17-4C65-9405-7DA512CFB140}"/>
              </a:ext>
            </a:extLst>
          </p:cNvPr>
          <p:cNvCxnSpPr>
            <a:cxnSpLocks/>
            <a:endCxn id="43" idx="1"/>
          </p:cNvCxnSpPr>
          <p:nvPr/>
        </p:nvCxnSpPr>
        <p:spPr>
          <a:xfrm>
            <a:off x="7690254" y="2419266"/>
            <a:ext cx="408089" cy="26526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D8F64DB-F290-426F-B2F1-A97830650545}"/>
              </a:ext>
            </a:extLst>
          </p:cNvPr>
          <p:cNvSpPr txBox="1"/>
          <p:nvPr/>
        </p:nvSpPr>
        <p:spPr>
          <a:xfrm>
            <a:off x="808378" y="3735856"/>
            <a:ext cx="4284418" cy="2805704"/>
          </a:xfrm>
          <a:prstGeom prst="rect">
            <a:avLst/>
          </a:prstGeom>
          <a:solidFill>
            <a:schemeClr val="accent6">
              <a:lumMod val="20000"/>
              <a:lumOff val="80000"/>
            </a:schemeClr>
          </a:solidFill>
        </p:spPr>
        <p:txBody>
          <a:bodyPr wrap="square">
            <a:spAutoFit/>
          </a:bodyPr>
          <a:lstStyle/>
          <a:p>
            <a:pPr algn="just">
              <a:lnSpc>
                <a:spcPct val="150000"/>
              </a:lnSpc>
            </a:pPr>
            <a:r>
              <a:rPr lang="zh-TW" altLang="en-US" sz="2000" dirty="0">
                <a:latin typeface="Arial" panose="020B0604020202020204" pitchFamily="34" charset="0"/>
                <a:cs typeface="Arial" panose="020B0604020202020204" pitchFamily="34" charset="0"/>
              </a:rPr>
              <a:t>在國家統一領導下，各少數民族聚居的地方實行區域自治，這有利於：</a:t>
            </a:r>
            <a:endParaRPr lang="en-HK" altLang="zh-TW" sz="20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維護國家統一和安全</a:t>
            </a:r>
            <a:endParaRPr lang="en-HK" altLang="zh-TW" sz="20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保障人民當家作主的權利</a:t>
            </a:r>
            <a:endParaRPr lang="en-HK" altLang="zh-TW" sz="20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發展平等團結互助和諧的關係</a:t>
            </a:r>
            <a:endParaRPr lang="en-HK" altLang="zh-TW" sz="20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促進現代化建設發展</a:t>
            </a:r>
            <a:endParaRPr lang="en-US" altLang="zh-TW" sz="20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5E701AFD-0482-4F8C-A81C-674C230D25E1}"/>
              </a:ext>
            </a:extLst>
          </p:cNvPr>
          <p:cNvSpPr txBox="1"/>
          <p:nvPr/>
        </p:nvSpPr>
        <p:spPr>
          <a:xfrm>
            <a:off x="7431276" y="3754477"/>
            <a:ext cx="3778300" cy="2805704"/>
          </a:xfrm>
          <a:prstGeom prst="rect">
            <a:avLst/>
          </a:prstGeom>
          <a:solidFill>
            <a:schemeClr val="accent6">
              <a:lumMod val="20000"/>
              <a:lumOff val="80000"/>
            </a:schemeClr>
          </a:solidFill>
        </p:spPr>
        <p:txBody>
          <a:bodyPr wrap="square">
            <a:spAutoFit/>
          </a:bodyPr>
          <a:lstStyle/>
          <a:p>
            <a:pPr algn="just">
              <a:lnSpc>
                <a:spcPct val="150000"/>
              </a:lnSpc>
            </a:pPr>
            <a:r>
              <a:rPr lang="en-US" altLang="zh-TW" sz="2000" dirty="0">
                <a:latin typeface="Arial" panose="020B0604020202020204" pitchFamily="34" charset="0"/>
                <a:cs typeface="Arial" panose="020B0604020202020204" pitchFamily="34" charset="0"/>
              </a:rPr>
              <a:t>《</a:t>
            </a:r>
            <a:r>
              <a:rPr lang="zh-TW" altLang="en-US" sz="2000" dirty="0">
                <a:latin typeface="Arial" panose="020B0604020202020204" pitchFamily="34" charset="0"/>
                <a:cs typeface="Arial" panose="020B0604020202020204" pitchFamily="34" charset="0"/>
              </a:rPr>
              <a:t>憲法</a:t>
            </a:r>
            <a:r>
              <a:rPr lang="en-US" altLang="zh-TW" sz="2000" dirty="0">
                <a:latin typeface="Arial" panose="020B0604020202020204" pitchFamily="34" charset="0"/>
                <a:cs typeface="Arial" panose="020B0604020202020204" pitchFamily="34" charset="0"/>
              </a:rPr>
              <a:t>》</a:t>
            </a:r>
            <a:r>
              <a:rPr lang="zh-TW" altLang="en-US" sz="2000" dirty="0">
                <a:latin typeface="Arial" panose="020B0604020202020204" pitchFamily="34" charset="0"/>
                <a:cs typeface="Arial" panose="020B0604020202020204" pitchFamily="34" charset="0"/>
              </a:rPr>
              <a:t>規定各民族一律平等，自治制度保證：</a:t>
            </a: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各民族使用語言文字、宗教信仰的自由</a:t>
            </a:r>
            <a:endParaRPr lang="en-HK" altLang="zh-TW" sz="20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zh-TW" altLang="en-US" sz="2000" dirty="0">
                <a:latin typeface="Arial" panose="020B0604020202020204" pitchFamily="34" charset="0"/>
                <a:cs typeface="Arial" panose="020B0604020202020204" pitchFamily="34" charset="0"/>
              </a:rPr>
              <a:t>尊重各民族按照傳統風俗習慣生活、進行社會活動</a:t>
            </a:r>
          </a:p>
        </p:txBody>
      </p:sp>
      <p:cxnSp>
        <p:nvCxnSpPr>
          <p:cNvPr id="75" name="Straight Connector 74">
            <a:extLst>
              <a:ext uri="{FF2B5EF4-FFF2-40B4-BE49-F238E27FC236}">
                <a16:creationId xmlns:a16="http://schemas.microsoft.com/office/drawing/2014/main" id="{96FFD70C-4812-4958-AB20-04B9170EABF2}"/>
              </a:ext>
            </a:extLst>
          </p:cNvPr>
          <p:cNvCxnSpPr>
            <a:cxnSpLocks/>
            <a:stCxn id="39" idx="4"/>
            <a:endCxn id="71" idx="0"/>
          </p:cNvCxnSpPr>
          <p:nvPr/>
        </p:nvCxnSpPr>
        <p:spPr>
          <a:xfrm flipH="1">
            <a:off x="2950587" y="3443596"/>
            <a:ext cx="2928" cy="292260"/>
          </a:xfrm>
          <a:prstGeom prst="line">
            <a:avLst/>
          </a:prstGeom>
        </p:spPr>
        <p:style>
          <a:lnRef idx="1">
            <a:schemeClr val="accent6"/>
          </a:lnRef>
          <a:fillRef idx="0">
            <a:schemeClr val="accent6"/>
          </a:fillRef>
          <a:effectRef idx="0">
            <a:schemeClr val="accent6"/>
          </a:effectRef>
          <a:fontRef idx="minor">
            <a:schemeClr val="tx1"/>
          </a:fontRef>
        </p:style>
      </p:cxnSp>
      <p:cxnSp>
        <p:nvCxnSpPr>
          <p:cNvPr id="76" name="Straight Connector 75">
            <a:extLst>
              <a:ext uri="{FF2B5EF4-FFF2-40B4-BE49-F238E27FC236}">
                <a16:creationId xmlns:a16="http://schemas.microsoft.com/office/drawing/2014/main" id="{57D583B8-40ED-4DE3-A939-802E63E0B459}"/>
              </a:ext>
            </a:extLst>
          </p:cNvPr>
          <p:cNvCxnSpPr>
            <a:cxnSpLocks/>
            <a:stCxn id="43" idx="4"/>
            <a:endCxn id="73" idx="0"/>
          </p:cNvCxnSpPr>
          <p:nvPr/>
        </p:nvCxnSpPr>
        <p:spPr>
          <a:xfrm flipH="1">
            <a:off x="9320426" y="3443596"/>
            <a:ext cx="1" cy="310881"/>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43684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8A8C5918-0792-4DE5-B77A-5911CE97EF6A}"/>
              </a:ext>
            </a:extLst>
          </p:cNvPr>
          <p:cNvSpPr/>
          <p:nvPr/>
        </p:nvSpPr>
        <p:spPr>
          <a:xfrm>
            <a:off x="382106" y="310778"/>
            <a:ext cx="3176882" cy="1013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600" b="1" dirty="0"/>
              <a:t>課後温習</a:t>
            </a:r>
            <a:r>
              <a:rPr lang="en-HK" altLang="zh-TW" sz="4600" b="1" dirty="0"/>
              <a:t>2</a:t>
            </a:r>
            <a:endParaRPr lang="en-HK" sz="4600" b="1"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7A34135-D57D-44D8-B5C5-D7F2E93333DA}"/>
              </a:ext>
            </a:extLst>
          </p:cNvPr>
          <p:cNvSpPr/>
          <p:nvPr/>
        </p:nvSpPr>
        <p:spPr>
          <a:xfrm>
            <a:off x="2442609" y="4080411"/>
            <a:ext cx="2173585" cy="68398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出生取得</a:t>
            </a:r>
            <a:endParaRPr lang="en-HK" sz="2400" b="1" dirty="0">
              <a:solidFill>
                <a:schemeClr val="tx1"/>
              </a:solidFill>
            </a:endParaRPr>
          </a:p>
        </p:txBody>
      </p:sp>
      <p:pic>
        <p:nvPicPr>
          <p:cNvPr id="40" name="Picture 39">
            <a:extLst>
              <a:ext uri="{FF2B5EF4-FFF2-40B4-BE49-F238E27FC236}">
                <a16:creationId xmlns:a16="http://schemas.microsoft.com/office/drawing/2014/main" id="{0F098107-1C84-4215-8A21-655EC999B7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100" y="182284"/>
            <a:ext cx="1270000" cy="1270000"/>
          </a:xfrm>
          <a:prstGeom prst="rect">
            <a:avLst/>
          </a:prstGeom>
        </p:spPr>
      </p:pic>
      <p:sp>
        <p:nvSpPr>
          <p:cNvPr id="43" name="Oval 42">
            <a:extLst>
              <a:ext uri="{FF2B5EF4-FFF2-40B4-BE49-F238E27FC236}">
                <a16:creationId xmlns:a16="http://schemas.microsoft.com/office/drawing/2014/main" id="{52267B02-0257-4D6D-AC9D-D6BB1B28E00D}"/>
              </a:ext>
            </a:extLst>
          </p:cNvPr>
          <p:cNvSpPr/>
          <p:nvPr/>
        </p:nvSpPr>
        <p:spPr>
          <a:xfrm>
            <a:off x="6738985" y="4084599"/>
            <a:ext cx="3456575" cy="68078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經申請取得</a:t>
            </a:r>
            <a:endParaRPr lang="en-HK" sz="2400" b="1" dirty="0">
              <a:solidFill>
                <a:schemeClr val="tx1"/>
              </a:solidFill>
            </a:endParaRPr>
          </a:p>
        </p:txBody>
      </p:sp>
      <p:cxnSp>
        <p:nvCxnSpPr>
          <p:cNvPr id="45" name="Straight Arrow Connector 44">
            <a:extLst>
              <a:ext uri="{FF2B5EF4-FFF2-40B4-BE49-F238E27FC236}">
                <a16:creationId xmlns:a16="http://schemas.microsoft.com/office/drawing/2014/main" id="{835E30E0-5607-4B0C-B0DF-F075EF23A2EA}"/>
              </a:ext>
            </a:extLst>
          </p:cNvPr>
          <p:cNvCxnSpPr>
            <a:cxnSpLocks/>
            <a:stCxn id="9" idx="2"/>
            <a:endCxn id="39" idx="0"/>
          </p:cNvCxnSpPr>
          <p:nvPr/>
        </p:nvCxnSpPr>
        <p:spPr>
          <a:xfrm flipH="1">
            <a:off x="3529402" y="3609172"/>
            <a:ext cx="2226653" cy="47123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357A7D6-6C17-4C65-9405-7DA512CFB140}"/>
              </a:ext>
            </a:extLst>
          </p:cNvPr>
          <p:cNvCxnSpPr>
            <a:cxnSpLocks/>
            <a:stCxn id="9" idx="2"/>
            <a:endCxn id="43" idx="0"/>
          </p:cNvCxnSpPr>
          <p:nvPr/>
        </p:nvCxnSpPr>
        <p:spPr>
          <a:xfrm>
            <a:off x="5756055" y="3609172"/>
            <a:ext cx="2711218" cy="475427"/>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D8F64DB-F290-426F-B2F1-A97830650545}"/>
              </a:ext>
            </a:extLst>
          </p:cNvPr>
          <p:cNvSpPr txBox="1"/>
          <p:nvPr/>
        </p:nvSpPr>
        <p:spPr>
          <a:xfrm>
            <a:off x="2005039" y="4931738"/>
            <a:ext cx="3048722" cy="959045"/>
          </a:xfrm>
          <a:prstGeom prst="rect">
            <a:avLst/>
          </a:prstGeom>
          <a:solidFill>
            <a:schemeClr val="accent6">
              <a:lumMod val="20000"/>
              <a:lumOff val="80000"/>
            </a:schemeClr>
          </a:solidFill>
        </p:spPr>
        <p:txBody>
          <a:bodyPr wrap="square">
            <a:spAutoFit/>
          </a:bodyPr>
          <a:lstStyle/>
          <a:p>
            <a:pPr algn="just">
              <a:lnSpc>
                <a:spcPct val="150000"/>
              </a:lnSpc>
            </a:pPr>
            <a:r>
              <a:rPr lang="zh-TW" altLang="en-US" sz="2000" dirty="0">
                <a:latin typeface="Arial" panose="020B0604020202020204" pitchFamily="34" charset="0"/>
                <a:cs typeface="Arial" panose="020B0604020202020204" pitchFamily="34" charset="0"/>
              </a:rPr>
              <a:t>父母雙方或一方為中國公民，或具有中國國籍</a:t>
            </a:r>
            <a:endParaRPr lang="en-US" altLang="zh-TW" sz="20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5E701AFD-0482-4F8C-A81C-674C230D25E1}"/>
              </a:ext>
            </a:extLst>
          </p:cNvPr>
          <p:cNvSpPr txBox="1"/>
          <p:nvPr/>
        </p:nvSpPr>
        <p:spPr>
          <a:xfrm>
            <a:off x="6578122" y="4944383"/>
            <a:ext cx="3778300" cy="1420710"/>
          </a:xfrm>
          <a:prstGeom prst="rect">
            <a:avLst/>
          </a:prstGeom>
          <a:solidFill>
            <a:schemeClr val="accent6">
              <a:lumMod val="20000"/>
              <a:lumOff val="80000"/>
            </a:schemeClr>
          </a:solidFill>
        </p:spPr>
        <p:txBody>
          <a:bodyPr wrap="square">
            <a:spAutoFit/>
          </a:bodyPr>
          <a:lstStyle/>
          <a:p>
            <a:pPr algn="just">
              <a:lnSpc>
                <a:spcPct val="150000"/>
              </a:lnSpc>
            </a:pPr>
            <a:r>
              <a:rPr lang="zh-TW" altLang="en-US" sz="2000" dirty="0">
                <a:latin typeface="Arial" panose="020B0604020202020204" pitchFamily="34" charset="0"/>
                <a:cs typeface="Arial" panose="020B0604020202020204" pitchFamily="34" charset="0"/>
              </a:rPr>
              <a:t>外國人或無國籍人，願意遵守中國憲法和法律，並具有一定條件便可申請批准加入中國國籍</a:t>
            </a:r>
          </a:p>
        </p:txBody>
      </p:sp>
      <p:cxnSp>
        <p:nvCxnSpPr>
          <p:cNvPr id="75" name="Straight Connector 74">
            <a:extLst>
              <a:ext uri="{FF2B5EF4-FFF2-40B4-BE49-F238E27FC236}">
                <a16:creationId xmlns:a16="http://schemas.microsoft.com/office/drawing/2014/main" id="{96FFD70C-4812-4958-AB20-04B9170EABF2}"/>
              </a:ext>
            </a:extLst>
          </p:cNvPr>
          <p:cNvCxnSpPr>
            <a:cxnSpLocks/>
            <a:stCxn id="39" idx="4"/>
            <a:endCxn id="71" idx="0"/>
          </p:cNvCxnSpPr>
          <p:nvPr/>
        </p:nvCxnSpPr>
        <p:spPr>
          <a:xfrm flipH="1">
            <a:off x="3529400" y="4764398"/>
            <a:ext cx="2" cy="16734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76" name="Straight Connector 75">
            <a:extLst>
              <a:ext uri="{FF2B5EF4-FFF2-40B4-BE49-F238E27FC236}">
                <a16:creationId xmlns:a16="http://schemas.microsoft.com/office/drawing/2014/main" id="{57D583B8-40ED-4DE3-A939-802E63E0B459}"/>
              </a:ext>
            </a:extLst>
          </p:cNvPr>
          <p:cNvCxnSpPr>
            <a:cxnSpLocks/>
            <a:stCxn id="43" idx="4"/>
            <a:endCxn id="73" idx="0"/>
          </p:cNvCxnSpPr>
          <p:nvPr/>
        </p:nvCxnSpPr>
        <p:spPr>
          <a:xfrm flipH="1">
            <a:off x="8467272" y="4765381"/>
            <a:ext cx="1" cy="179002"/>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13" name="Oval 12">
            <a:extLst>
              <a:ext uri="{FF2B5EF4-FFF2-40B4-BE49-F238E27FC236}">
                <a16:creationId xmlns:a16="http://schemas.microsoft.com/office/drawing/2014/main" id="{1C7A011E-EAB5-400E-9B0E-AFE205FC0589}"/>
              </a:ext>
            </a:extLst>
          </p:cNvPr>
          <p:cNvSpPr/>
          <p:nvPr/>
        </p:nvSpPr>
        <p:spPr>
          <a:xfrm>
            <a:off x="4433040" y="1616050"/>
            <a:ext cx="2631862" cy="89348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中國國籍</a:t>
            </a:r>
          </a:p>
        </p:txBody>
      </p:sp>
      <p:cxnSp>
        <p:nvCxnSpPr>
          <p:cNvPr id="14" name="Straight Arrow Connector 13">
            <a:extLst>
              <a:ext uri="{FF2B5EF4-FFF2-40B4-BE49-F238E27FC236}">
                <a16:creationId xmlns:a16="http://schemas.microsoft.com/office/drawing/2014/main" id="{AD189967-8083-40A5-85C1-B1D09F23056F}"/>
              </a:ext>
            </a:extLst>
          </p:cNvPr>
          <p:cNvCxnSpPr>
            <a:cxnSpLocks/>
            <a:stCxn id="13" idx="4"/>
          </p:cNvCxnSpPr>
          <p:nvPr/>
        </p:nvCxnSpPr>
        <p:spPr>
          <a:xfrm>
            <a:off x="5748971" y="2509531"/>
            <a:ext cx="7084" cy="29226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784BB8C-843F-4483-9A40-BBB74339F5E7}"/>
              </a:ext>
            </a:extLst>
          </p:cNvPr>
          <p:cNvSpPr/>
          <p:nvPr/>
        </p:nvSpPr>
        <p:spPr>
          <a:xfrm>
            <a:off x="3382069" y="2801791"/>
            <a:ext cx="4747972" cy="80738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chemeClr val="bg1"/>
                </a:solidFill>
                <a:effectLst/>
                <a:uLnTx/>
                <a:uFillTx/>
                <a:latin typeface="Gill Sans MT" panose="020B0502020104020203"/>
                <a:ea typeface="微軟正黑體" panose="020B0604030504040204" pitchFamily="34" charset="-120"/>
                <a:cs typeface="+mn-cs"/>
              </a:rPr>
              <a:t>凡具有中華人民共和國國籍的人都是中華人民共和國公民</a:t>
            </a:r>
          </a:p>
        </p:txBody>
      </p:sp>
    </p:spTree>
    <p:extLst>
      <p:ext uri="{BB962C8B-B14F-4D97-AF65-F5344CB8AC3E}">
        <p14:creationId xmlns:p14="http://schemas.microsoft.com/office/powerpoint/2010/main" val="2607771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3B9AE9-1AEB-4BD3-99A9-647F2F8332AB}"/>
              </a:ext>
            </a:extLst>
          </p:cNvPr>
          <p:cNvSpPr/>
          <p:nvPr/>
        </p:nvSpPr>
        <p:spPr>
          <a:xfrm>
            <a:off x="382106" y="439272"/>
            <a:ext cx="3176882" cy="1013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600" b="1" dirty="0">
                <a:latin typeface="Arial" panose="020B0604020202020204" pitchFamily="34" charset="0"/>
                <a:cs typeface="Arial" panose="020B0604020202020204" pitchFamily="34" charset="0"/>
              </a:rPr>
              <a:t>參考資料</a:t>
            </a:r>
            <a:endParaRPr lang="en-HK" sz="4600" b="1" dirty="0">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24DBF3FE-E567-4122-80EE-33E43504D5FC}"/>
              </a:ext>
            </a:extLst>
          </p:cNvPr>
          <p:cNvSpPr txBox="1"/>
          <p:nvPr/>
        </p:nvSpPr>
        <p:spPr>
          <a:xfrm>
            <a:off x="276951" y="1459086"/>
            <a:ext cx="11638097" cy="3371885"/>
          </a:xfrm>
          <a:prstGeom prst="rect">
            <a:avLst/>
          </a:prstGeom>
          <a:noFill/>
        </p:spPr>
        <p:txBody>
          <a:bodyPr wrap="square" rtlCol="0">
            <a:spAutoFit/>
          </a:bodyPr>
          <a:lstStyle/>
          <a:p>
            <a:pPr marL="342900" indent="-342900">
              <a:lnSpc>
                <a:spcPct val="150000"/>
              </a:lnSpc>
              <a:buFontTx/>
              <a:buAutoNum type="arabicPeriod"/>
            </a:pPr>
            <a:r>
              <a:rPr lang="zh-TW" altLang="en-US" sz="1600" dirty="0">
                <a:latin typeface="Times New Roman" panose="02020603050405020304" pitchFamily="18" charset="0"/>
                <a:cs typeface="Times New Roman" panose="02020603050405020304" pitchFamily="18" charset="0"/>
              </a:rPr>
              <a:t>國家統計局「第七次全國人口普查主要數據情況」</a:t>
            </a:r>
            <a:r>
              <a:rPr lang="en-US" altLang="zh-TW"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hlinkClick r:id="rId3"/>
              </a:rPr>
              <a:t>http://www.stats.gov.cn/tjsj/zxfb/202105/t20210510_1817176.html</a:t>
            </a:r>
            <a:endParaRPr lang="en-US" altLang="zh-TW" sz="1600" dirty="0">
              <a:latin typeface="Times New Roman" panose="02020603050405020304" pitchFamily="18" charset="0"/>
              <a:cs typeface="Times New Roman" panose="02020603050405020304" pitchFamily="18" charset="0"/>
            </a:endParaRPr>
          </a:p>
          <a:p>
            <a:pPr marL="342900" indent="-342900">
              <a:lnSpc>
                <a:spcPct val="150000"/>
              </a:lnSpc>
              <a:buFontTx/>
              <a:buAutoNum type="arabicPeriod"/>
            </a:pPr>
            <a:r>
              <a:rPr lang="zh-TW" altLang="en-US" sz="1600" dirty="0">
                <a:latin typeface="Times New Roman" panose="02020603050405020304" pitchFamily="18" charset="0"/>
                <a:cs typeface="Times New Roman" panose="02020603050405020304" pitchFamily="18" charset="0"/>
              </a:rPr>
              <a:t>王晨</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關於</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第十二屆全國人民代表大會第五次會議關於第十三屆全國人民代表大會代表名額和選舉問題的決定（草案）</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的說明</a:t>
            </a:r>
            <a:r>
              <a:rPr lang="en-US" altLang="zh-TW" sz="1600" dirty="0">
                <a:latin typeface="Times New Roman" panose="02020603050405020304" pitchFamily="18" charset="0"/>
                <a:cs typeface="Times New Roman" panose="02020603050405020304" pitchFamily="18" charset="0"/>
              </a:rPr>
              <a:t>》 2017</a:t>
            </a:r>
            <a:r>
              <a:rPr lang="zh-TW" altLang="en-US" sz="1600" dirty="0">
                <a:latin typeface="Times New Roman" panose="02020603050405020304" pitchFamily="18" charset="0"/>
                <a:cs typeface="Times New Roman" panose="02020603050405020304" pitchFamily="18" charset="0"/>
              </a:rPr>
              <a:t>年</a:t>
            </a:r>
            <a:r>
              <a:rPr lang="en-US" altLang="zh-TW" sz="1600" dirty="0">
                <a:latin typeface="Times New Roman" panose="02020603050405020304" pitchFamily="18" charset="0"/>
                <a:cs typeface="Times New Roman" panose="02020603050405020304" pitchFamily="18" charset="0"/>
              </a:rPr>
              <a:t>3</a:t>
            </a:r>
            <a:r>
              <a:rPr lang="zh-TW" altLang="en-US" sz="1600" dirty="0">
                <a:latin typeface="Times New Roman" panose="02020603050405020304" pitchFamily="18" charset="0"/>
                <a:cs typeface="Times New Roman" panose="02020603050405020304" pitchFamily="18" charset="0"/>
              </a:rPr>
              <a:t>月 </a:t>
            </a:r>
            <a:r>
              <a:rPr lang="en-US" altLang="zh-HK" sz="1600" dirty="0">
                <a:latin typeface="Times New Roman" panose="02020603050405020304" pitchFamily="18" charset="0"/>
                <a:cs typeface="Times New Roman" panose="02020603050405020304" pitchFamily="18" charset="0"/>
                <a:hlinkClick r:id="rId4"/>
              </a:rPr>
              <a:t>http://www.gov.cn/xinwen/2017-03/16/content_5177822.htm</a:t>
            </a:r>
            <a:r>
              <a:rPr lang="en-US" altLang="zh-HK" sz="1600" dirty="0">
                <a:latin typeface="Times New Roman" panose="02020603050405020304" pitchFamily="18" charset="0"/>
                <a:cs typeface="Times New Roman" panose="02020603050405020304" pitchFamily="18" charset="0"/>
              </a:rPr>
              <a:t> </a:t>
            </a:r>
          </a:p>
          <a:p>
            <a:pPr marL="342900" indent="-342900">
              <a:lnSpc>
                <a:spcPct val="150000"/>
              </a:lnSpc>
              <a:buFontTx/>
              <a:buAutoNum type="arabicPeriod"/>
            </a:pPr>
            <a:r>
              <a:rPr lang="zh-TW" altLang="en-US" sz="1600" dirty="0">
                <a:latin typeface="Times New Roman" panose="02020603050405020304" pitchFamily="18" charset="0"/>
                <a:cs typeface="Times New Roman" panose="02020603050405020304" pitchFamily="18" charset="0"/>
              </a:rPr>
              <a:t>中共中央統戰部</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民族區域自治制度是我國的一項重要政治制度</a:t>
            </a:r>
            <a:r>
              <a:rPr lang="en-US" altLang="zh-TW" sz="1600" dirty="0">
                <a:latin typeface="Times New Roman" panose="02020603050405020304" pitchFamily="18" charset="0"/>
                <a:cs typeface="Times New Roman" panose="02020603050405020304" pitchFamily="18" charset="0"/>
              </a:rPr>
              <a:t>》</a:t>
            </a:r>
            <a:r>
              <a:rPr lang="en-US" altLang="zh-TW" sz="1600" dirty="0">
                <a:latin typeface="Times New Roman" panose="02020603050405020304" pitchFamily="18" charset="0"/>
                <a:cs typeface="Times New Roman" panose="02020603050405020304" pitchFamily="18" charset="0"/>
                <a:hlinkClick r:id="rId5"/>
              </a:rPr>
              <a:t>http://cpc.people.com.cn/BIG5/64107/65708/65722/4444815.html</a:t>
            </a:r>
            <a:r>
              <a:rPr lang="en-US" altLang="zh-TW" sz="1600" dirty="0">
                <a:latin typeface="Times New Roman" panose="02020603050405020304" pitchFamily="18" charset="0"/>
                <a:cs typeface="Times New Roman" panose="02020603050405020304" pitchFamily="18" charset="0"/>
              </a:rPr>
              <a:t> </a:t>
            </a:r>
            <a:endParaRPr lang="en-US" altLang="zh-HK" sz="1600" dirty="0">
              <a:latin typeface="Times New Roman" panose="02020603050405020304" pitchFamily="18" charset="0"/>
              <a:cs typeface="Times New Roman" panose="02020603050405020304" pitchFamily="18" charset="0"/>
            </a:endParaRPr>
          </a:p>
          <a:p>
            <a:pPr marL="342900" indent="-342900">
              <a:lnSpc>
                <a:spcPct val="150000"/>
              </a:lnSpc>
              <a:buFontTx/>
              <a:buAutoNum type="arabicPeriod"/>
            </a:pPr>
            <a:r>
              <a:rPr lang="zh-TW" altLang="en-US" sz="1600" dirty="0">
                <a:latin typeface="Times New Roman" panose="02020603050405020304" pitchFamily="18" charset="0"/>
                <a:cs typeface="Times New Roman" panose="02020603050405020304" pitchFamily="18" charset="0"/>
              </a:rPr>
              <a:t>中華人民共和國中央人民政府</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中國的民族區域自治制度</a:t>
            </a:r>
            <a:r>
              <a:rPr lang="en-US" altLang="zh-TW" sz="1600" dirty="0">
                <a:latin typeface="Times New Roman" panose="02020603050405020304" pitchFamily="18" charset="0"/>
                <a:cs typeface="Times New Roman" panose="02020603050405020304" pitchFamily="18" charset="0"/>
              </a:rPr>
              <a:t>》</a:t>
            </a:r>
            <a:r>
              <a:rPr lang="en-US" altLang="zh-TW" sz="1600" dirty="0">
                <a:latin typeface="Times New Roman" panose="02020603050405020304" pitchFamily="18" charset="0"/>
                <a:cs typeface="Times New Roman" panose="02020603050405020304" pitchFamily="18" charset="0"/>
                <a:hlinkClick r:id="rId6"/>
              </a:rPr>
              <a:t>http://big5.www.gov.cn/gate/big5/www.gov.cn/test/2012-06/20/content_2165897_2.htm</a:t>
            </a:r>
            <a:r>
              <a:rPr lang="en-US" altLang="zh-TW" sz="1600" dirty="0">
                <a:latin typeface="Times New Roman" panose="02020603050405020304" pitchFamily="18" charset="0"/>
                <a:cs typeface="Times New Roman" panose="02020603050405020304" pitchFamily="18" charset="0"/>
              </a:rPr>
              <a:t> </a:t>
            </a:r>
          </a:p>
          <a:p>
            <a:pPr marL="342900" indent="-342900">
              <a:lnSpc>
                <a:spcPct val="150000"/>
              </a:lnSpc>
              <a:buFontTx/>
              <a:buAutoNum type="arabicPeriod"/>
            </a:pP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中華人民共和國國籍法</a:t>
            </a:r>
            <a:r>
              <a:rPr lang="en-US" altLang="zh-TW" sz="1600" dirty="0">
                <a:latin typeface="Times New Roman" panose="02020603050405020304" pitchFamily="18" charset="0"/>
                <a:cs typeface="Times New Roman" panose="02020603050405020304" pitchFamily="18" charset="0"/>
              </a:rPr>
              <a:t>》</a:t>
            </a:r>
            <a:r>
              <a:rPr lang="en-US" altLang="zh-TW" sz="1600" dirty="0">
                <a:latin typeface="Times New Roman" panose="02020603050405020304" pitchFamily="18" charset="0"/>
                <a:cs typeface="Times New Roman" panose="02020603050405020304" pitchFamily="18" charset="0"/>
                <a:hlinkClick r:id="rId7"/>
              </a:rPr>
              <a:t>http://www.fmcoprc.gov.hk/chn/syzx/tyflsw/t54840.htm</a:t>
            </a:r>
            <a:r>
              <a:rPr lang="en-US" altLang="zh-TW" sz="1600" dirty="0">
                <a:latin typeface="Times New Roman" panose="02020603050405020304" pitchFamily="18" charset="0"/>
                <a:cs typeface="Times New Roman" panose="02020603050405020304" pitchFamily="18" charset="0"/>
              </a:rPr>
              <a:t> </a:t>
            </a:r>
          </a:p>
          <a:p>
            <a:pPr marL="342900" indent="-342900">
              <a:lnSpc>
                <a:spcPct val="150000"/>
              </a:lnSpc>
              <a:buFontTx/>
              <a:buAutoNum type="arabicPeriod"/>
            </a:pP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中華人民共和國憲法</a:t>
            </a:r>
            <a:r>
              <a:rPr lang="en-US" altLang="zh-TW" sz="1600" dirty="0">
                <a:latin typeface="Times New Roman" panose="02020603050405020304" pitchFamily="18" charset="0"/>
                <a:cs typeface="Times New Roman" panose="02020603050405020304" pitchFamily="18" charset="0"/>
              </a:rPr>
              <a:t>》</a:t>
            </a:r>
            <a:r>
              <a:rPr lang="en-US" altLang="zh-TW" sz="1600" dirty="0">
                <a:solidFill>
                  <a:schemeClr val="accent3">
                    <a:lumMod val="50000"/>
                  </a:schemeClr>
                </a:solidFill>
                <a:latin typeface="Times New Roman" panose="02020603050405020304" pitchFamily="18" charset="0"/>
                <a:cs typeface="Times New Roman" panose="02020603050405020304" pitchFamily="18" charset="0"/>
                <a:hlinkClick r:id="rId8"/>
              </a:rPr>
              <a:t>http://www.fmcoprc.gov.hk/chn/syzx/tyflsw/t75154.htm</a:t>
            </a:r>
            <a:r>
              <a:rPr lang="en-US" altLang="zh-TW" sz="1600" dirty="0">
                <a:solidFill>
                  <a:schemeClr val="accent3">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13445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108A43-E0F6-43CF-B440-28D5D062F341}"/>
              </a:ext>
            </a:extLst>
          </p:cNvPr>
          <p:cNvSpPr txBox="1"/>
          <p:nvPr/>
        </p:nvSpPr>
        <p:spPr>
          <a:xfrm>
            <a:off x="5076026" y="2715880"/>
            <a:ext cx="1582228" cy="1569660"/>
          </a:xfrm>
          <a:prstGeom prst="rect">
            <a:avLst/>
          </a:prstGeom>
          <a:noFill/>
        </p:spPr>
        <p:txBody>
          <a:bodyPr wrap="square">
            <a:spAutoFit/>
          </a:bodyPr>
          <a:lstStyle/>
          <a:p>
            <a:pPr algn="ctr"/>
            <a:r>
              <a:rPr lang="zh-TW" altLang="en-US" sz="9600" b="1" dirty="0"/>
              <a:t>完</a:t>
            </a:r>
          </a:p>
        </p:txBody>
      </p:sp>
    </p:spTree>
    <p:extLst>
      <p:ext uri="{BB962C8B-B14F-4D97-AF65-F5344CB8AC3E}">
        <p14:creationId xmlns:p14="http://schemas.microsoft.com/office/powerpoint/2010/main" val="20852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3243755" y="2210140"/>
            <a:ext cx="5704489"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引入活動</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認識中國是多民族的國家</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0" y="1969747"/>
            <a:ext cx="1271019" cy="1274067"/>
          </a:xfrm>
          <a:prstGeom prst="rect">
            <a:avLst/>
          </a:prstGeom>
        </p:spPr>
      </p:pic>
    </p:spTree>
    <p:extLst>
      <p:ext uri="{BB962C8B-B14F-4D97-AF65-F5344CB8AC3E}">
        <p14:creationId xmlns:p14="http://schemas.microsoft.com/office/powerpoint/2010/main" val="345856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892ECD58-D37D-46DA-91C5-BB49163AB7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826" y="1250554"/>
            <a:ext cx="10238347" cy="5170365"/>
          </a:xfrm>
          <a:prstGeom prst="rect">
            <a:avLst/>
          </a:prstGeom>
        </p:spPr>
      </p:pic>
      <p:sp>
        <p:nvSpPr>
          <p:cNvPr id="22" name="文字方塊 21">
            <a:extLst>
              <a:ext uri="{FF2B5EF4-FFF2-40B4-BE49-F238E27FC236}">
                <a16:creationId xmlns:a16="http://schemas.microsoft.com/office/drawing/2014/main" id="{19AF4F87-CD1A-400D-A2B6-0915F36F02AF}"/>
              </a:ext>
            </a:extLst>
          </p:cNvPr>
          <p:cNvSpPr txBox="1"/>
          <p:nvPr/>
        </p:nvSpPr>
        <p:spPr>
          <a:xfrm>
            <a:off x="875606" y="183879"/>
            <a:ext cx="9747570" cy="1015663"/>
          </a:xfrm>
          <a:prstGeom prst="rect">
            <a:avLst/>
          </a:prstGeom>
          <a:noFill/>
        </p:spPr>
        <p:txBody>
          <a:bodyPr wrap="square" rtlCol="0">
            <a:spAutoFit/>
          </a:bodyPr>
          <a:lstStyle/>
          <a:p>
            <a:r>
              <a:rPr lang="zh-TW" altLang="en-US" sz="3000" b="1" dirty="0">
                <a:latin typeface="+mn-ea"/>
              </a:rPr>
              <a:t>人民幣紙幣上，除了漢字、漢語拼音和阿拉伯數字之外，還有甚麼文字？</a:t>
            </a:r>
            <a:endParaRPr lang="zh-HK" altLang="en-US" sz="3000" b="1" dirty="0">
              <a:latin typeface="+mn-ea"/>
            </a:endParaRPr>
          </a:p>
        </p:txBody>
      </p:sp>
      <p:sp>
        <p:nvSpPr>
          <p:cNvPr id="25" name="矩形 24">
            <a:extLst>
              <a:ext uri="{FF2B5EF4-FFF2-40B4-BE49-F238E27FC236}">
                <a16:creationId xmlns:a16="http://schemas.microsoft.com/office/drawing/2014/main" id="{A0C75396-C8CD-4F51-831B-F0CB06A8F3CB}"/>
              </a:ext>
            </a:extLst>
          </p:cNvPr>
          <p:cNvSpPr/>
          <p:nvPr/>
        </p:nvSpPr>
        <p:spPr>
          <a:xfrm>
            <a:off x="6008914" y="1463831"/>
            <a:ext cx="4724400" cy="1134823"/>
          </a:xfrm>
          <a:prstGeom prst="rect">
            <a:avLst/>
          </a:prstGeom>
          <a:noFill/>
          <a:ln w="38100">
            <a:solidFill>
              <a:srgbClr val="3E5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7">
            <a:extLst>
              <a:ext uri="{FF2B5EF4-FFF2-40B4-BE49-F238E27FC236}">
                <a16:creationId xmlns:a16="http://schemas.microsoft.com/office/drawing/2014/main" id="{0B1FB611-CA84-46F1-B2CC-7911D0AC975F}"/>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8" name="Rectangle: Top Corners Rounded 6">
            <a:extLst>
              <a:ext uri="{FF2B5EF4-FFF2-40B4-BE49-F238E27FC236}">
                <a16:creationId xmlns:a16="http://schemas.microsoft.com/office/drawing/2014/main" id="{5B4D9D13-4CAC-43BD-9BB4-14E5BAC3DA1C}"/>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2" name="文字方塊 1">
            <a:extLst>
              <a:ext uri="{FF2B5EF4-FFF2-40B4-BE49-F238E27FC236}">
                <a16:creationId xmlns:a16="http://schemas.microsoft.com/office/drawing/2014/main" id="{8459DA94-141B-4AA2-9638-23CD397D3444}"/>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7709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A3A7FBC-A540-4D93-9EFC-56019BE5D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88" y="215165"/>
            <a:ext cx="4630837" cy="2336278"/>
          </a:xfrm>
          <a:prstGeom prst="rect">
            <a:avLst/>
          </a:prstGeom>
        </p:spPr>
      </p:pic>
      <p:sp>
        <p:nvSpPr>
          <p:cNvPr id="6" name="文字方塊 5">
            <a:extLst>
              <a:ext uri="{FF2B5EF4-FFF2-40B4-BE49-F238E27FC236}">
                <a16:creationId xmlns:a16="http://schemas.microsoft.com/office/drawing/2014/main" id="{AAA2E5C0-CE49-45FA-8A79-6A38E4A03907}"/>
              </a:ext>
            </a:extLst>
          </p:cNvPr>
          <p:cNvSpPr txBox="1"/>
          <p:nvPr/>
        </p:nvSpPr>
        <p:spPr>
          <a:xfrm>
            <a:off x="1981521" y="5495076"/>
            <a:ext cx="8453398" cy="707886"/>
          </a:xfrm>
          <a:prstGeom prst="rect">
            <a:avLst/>
          </a:prstGeom>
          <a:solidFill>
            <a:schemeClr val="accent3">
              <a:lumMod val="20000"/>
              <a:lumOff val="80000"/>
            </a:schemeClr>
          </a:solidFill>
        </p:spPr>
        <p:txBody>
          <a:bodyPr wrap="square" rtlCol="0">
            <a:spAutoFit/>
          </a:bodyPr>
          <a:lstStyle/>
          <a:p>
            <a:r>
              <a:rPr lang="zh-TW" altLang="en-US" sz="4000" dirty="0">
                <a:solidFill>
                  <a:schemeClr val="accent3">
                    <a:lumMod val="75000"/>
                  </a:schemeClr>
                </a:solidFill>
              </a:rPr>
              <a:t>反映中國政府尊重少數民族語言文字</a:t>
            </a:r>
            <a:endParaRPr lang="zh-HK" altLang="en-US" sz="4000" dirty="0">
              <a:solidFill>
                <a:schemeClr val="accent3">
                  <a:lumMod val="75000"/>
                </a:schemeClr>
              </a:solidFill>
            </a:endParaRPr>
          </a:p>
        </p:txBody>
      </p:sp>
      <p:pic>
        <p:nvPicPr>
          <p:cNvPr id="10" name="內容版面配置區 9">
            <a:extLst>
              <a:ext uri="{FF2B5EF4-FFF2-40B4-BE49-F238E27FC236}">
                <a16:creationId xmlns:a16="http://schemas.microsoft.com/office/drawing/2014/main" id="{0FCB7BBA-CBF1-4112-AF3D-9CFA73E0EB78}"/>
              </a:ext>
            </a:extLst>
          </p:cNvPr>
          <p:cNvPicPr>
            <a:picLocks noChangeAspect="1"/>
          </p:cNvPicPr>
          <p:nvPr/>
        </p:nvPicPr>
        <p:blipFill rotWithShape="1">
          <a:blip r:embed="rId2">
            <a:extLst>
              <a:ext uri="{28A0092B-C50C-407E-A947-70E740481C1C}">
                <a14:useLocalDpi xmlns:a14="http://schemas.microsoft.com/office/drawing/2010/main" val="0"/>
              </a:ext>
            </a:extLst>
          </a:blip>
          <a:srcRect l="44925" b="65051"/>
          <a:stretch/>
        </p:blipFill>
        <p:spPr>
          <a:xfrm>
            <a:off x="1202869" y="1630372"/>
            <a:ext cx="9786262" cy="3136038"/>
          </a:xfrm>
          <a:prstGeom prst="rect">
            <a:avLst/>
          </a:prstGeom>
          <a:ln w="38100">
            <a:solidFill>
              <a:srgbClr val="3E58CB"/>
            </a:solidFill>
          </a:ln>
        </p:spPr>
      </p:pic>
      <p:sp>
        <p:nvSpPr>
          <p:cNvPr id="12" name="內容版面配置區 2">
            <a:extLst>
              <a:ext uri="{FF2B5EF4-FFF2-40B4-BE49-F238E27FC236}">
                <a16:creationId xmlns:a16="http://schemas.microsoft.com/office/drawing/2014/main" id="{86E31250-A9BC-4A52-95CB-0EFC74917C26}"/>
              </a:ext>
            </a:extLst>
          </p:cNvPr>
          <p:cNvSpPr txBox="1">
            <a:spLocks/>
          </p:cNvSpPr>
          <p:nvPr/>
        </p:nvSpPr>
        <p:spPr>
          <a:xfrm>
            <a:off x="9541967" y="2827479"/>
            <a:ext cx="892952" cy="463480"/>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CN" altLang="en-US" dirty="0"/>
              <a:t>藏</a:t>
            </a:r>
            <a:r>
              <a:rPr lang="zh-TW" altLang="en-US" dirty="0"/>
              <a:t>語</a:t>
            </a:r>
            <a:endParaRPr lang="en-US" altLang="zh-TW" dirty="0"/>
          </a:p>
        </p:txBody>
      </p:sp>
      <p:sp>
        <p:nvSpPr>
          <p:cNvPr id="13" name="內容版面配置區 2">
            <a:extLst>
              <a:ext uri="{FF2B5EF4-FFF2-40B4-BE49-F238E27FC236}">
                <a16:creationId xmlns:a16="http://schemas.microsoft.com/office/drawing/2014/main" id="{9DF10DE1-0093-40E0-84F2-04C1B420EF5F}"/>
              </a:ext>
            </a:extLst>
          </p:cNvPr>
          <p:cNvSpPr txBox="1">
            <a:spLocks/>
          </p:cNvSpPr>
          <p:nvPr/>
        </p:nvSpPr>
        <p:spPr>
          <a:xfrm>
            <a:off x="797859" y="3423313"/>
            <a:ext cx="1545291" cy="463480"/>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CN" altLang="en-US" dirty="0"/>
              <a:t>維吾爾語</a:t>
            </a:r>
            <a:endParaRPr lang="en-US" altLang="zh-TW" dirty="0"/>
          </a:p>
        </p:txBody>
      </p:sp>
      <p:sp>
        <p:nvSpPr>
          <p:cNvPr id="14" name="內容版面配置區 2">
            <a:extLst>
              <a:ext uri="{FF2B5EF4-FFF2-40B4-BE49-F238E27FC236}">
                <a16:creationId xmlns:a16="http://schemas.microsoft.com/office/drawing/2014/main" id="{DDD047AB-0900-4A87-B584-B117A309F722}"/>
              </a:ext>
            </a:extLst>
          </p:cNvPr>
          <p:cNvSpPr txBox="1">
            <a:spLocks/>
          </p:cNvSpPr>
          <p:nvPr/>
        </p:nvSpPr>
        <p:spPr>
          <a:xfrm>
            <a:off x="9541967" y="3433336"/>
            <a:ext cx="892952" cy="463480"/>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CN" altLang="en-US" dirty="0"/>
              <a:t>壯語</a:t>
            </a:r>
            <a:endParaRPr lang="en-US" altLang="zh-TW" dirty="0"/>
          </a:p>
        </p:txBody>
      </p:sp>
      <p:sp>
        <p:nvSpPr>
          <p:cNvPr id="15" name="內容版面配置區 2">
            <a:extLst>
              <a:ext uri="{FF2B5EF4-FFF2-40B4-BE49-F238E27FC236}">
                <a16:creationId xmlns:a16="http://schemas.microsoft.com/office/drawing/2014/main" id="{B88B97EB-B898-46F4-9F98-FD8026C0E128}"/>
              </a:ext>
            </a:extLst>
          </p:cNvPr>
          <p:cNvSpPr txBox="1">
            <a:spLocks/>
          </p:cNvSpPr>
          <p:nvPr/>
        </p:nvSpPr>
        <p:spPr>
          <a:xfrm>
            <a:off x="5243027" y="1794760"/>
            <a:ext cx="1705946" cy="463480"/>
          </a:xfrm>
          <a:prstGeom prst="rect">
            <a:avLst/>
          </a:prstGeom>
          <a:solidFill>
            <a:schemeClr val="accent5">
              <a:lumMod val="40000"/>
              <a:lumOff val="6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TW" altLang="en-US" dirty="0"/>
              <a:t>漢語拼音</a:t>
            </a:r>
            <a:endParaRPr lang="en-US" altLang="zh-TW" dirty="0"/>
          </a:p>
        </p:txBody>
      </p:sp>
      <p:sp>
        <p:nvSpPr>
          <p:cNvPr id="16" name="矩形 24">
            <a:extLst>
              <a:ext uri="{FF2B5EF4-FFF2-40B4-BE49-F238E27FC236}">
                <a16:creationId xmlns:a16="http://schemas.microsoft.com/office/drawing/2014/main" id="{279C408A-CB9F-42F6-AB61-BB06268E1B79}"/>
              </a:ext>
            </a:extLst>
          </p:cNvPr>
          <p:cNvSpPr/>
          <p:nvPr/>
        </p:nvSpPr>
        <p:spPr>
          <a:xfrm>
            <a:off x="2449926" y="269009"/>
            <a:ext cx="2301368" cy="573673"/>
          </a:xfrm>
          <a:prstGeom prst="rect">
            <a:avLst/>
          </a:prstGeom>
          <a:noFill/>
          <a:ln w="38100">
            <a:solidFill>
              <a:srgbClr val="3E5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4" name="Straight Connector 3">
            <a:extLst>
              <a:ext uri="{FF2B5EF4-FFF2-40B4-BE49-F238E27FC236}">
                <a16:creationId xmlns:a16="http://schemas.microsoft.com/office/drawing/2014/main" id="{FC20075E-A664-42E4-AF83-67BE34562B14}"/>
              </a:ext>
            </a:extLst>
          </p:cNvPr>
          <p:cNvCxnSpPr/>
          <p:nvPr/>
        </p:nvCxnSpPr>
        <p:spPr>
          <a:xfrm flipH="1">
            <a:off x="1202869" y="842682"/>
            <a:ext cx="1247057" cy="787690"/>
          </a:xfrm>
          <a:prstGeom prst="line">
            <a:avLst/>
          </a:prstGeom>
          <a:ln w="38100">
            <a:solidFill>
              <a:srgbClr val="3F50A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148CF4-9DC8-4E79-A95D-04C0EF172A14}"/>
              </a:ext>
            </a:extLst>
          </p:cNvPr>
          <p:cNvCxnSpPr>
            <a:cxnSpLocks/>
          </p:cNvCxnSpPr>
          <p:nvPr/>
        </p:nvCxnSpPr>
        <p:spPr>
          <a:xfrm>
            <a:off x="4751294" y="842682"/>
            <a:ext cx="6237837" cy="787690"/>
          </a:xfrm>
          <a:prstGeom prst="line">
            <a:avLst/>
          </a:prstGeom>
          <a:ln w="38100">
            <a:solidFill>
              <a:srgbClr val="3F50A4"/>
            </a:solidFill>
          </a:ln>
        </p:spPr>
        <p:style>
          <a:lnRef idx="1">
            <a:schemeClr val="accent1"/>
          </a:lnRef>
          <a:fillRef idx="0">
            <a:schemeClr val="accent1"/>
          </a:fillRef>
          <a:effectRef idx="0">
            <a:schemeClr val="accent1"/>
          </a:effectRef>
          <a:fontRef idx="minor">
            <a:schemeClr val="tx1"/>
          </a:fontRef>
        </p:style>
      </p:cxnSp>
      <p:sp>
        <p:nvSpPr>
          <p:cNvPr id="20" name="文字方塊 25">
            <a:extLst>
              <a:ext uri="{FF2B5EF4-FFF2-40B4-BE49-F238E27FC236}">
                <a16:creationId xmlns:a16="http://schemas.microsoft.com/office/drawing/2014/main" id="{932C4226-712C-47C6-A1B4-2FB9C3577555}"/>
              </a:ext>
            </a:extLst>
          </p:cNvPr>
          <p:cNvSpPr txBox="1"/>
          <p:nvPr/>
        </p:nvSpPr>
        <p:spPr>
          <a:xfrm>
            <a:off x="5477214" y="4692326"/>
            <a:ext cx="1237571" cy="861774"/>
          </a:xfrm>
          <a:prstGeom prst="rect">
            <a:avLst/>
          </a:prstGeom>
          <a:noFill/>
        </p:spPr>
        <p:txBody>
          <a:bodyPr wrap="square" rtlCol="0">
            <a:spAutoFit/>
          </a:bodyPr>
          <a:lstStyle/>
          <a:p>
            <a:r>
              <a:rPr lang="en-US" altLang="zh-HK" sz="5000" dirty="0"/>
              <a:t>4</a:t>
            </a:r>
            <a:r>
              <a:rPr lang="zh-TW" altLang="en-US" sz="5000" dirty="0"/>
              <a:t>種</a:t>
            </a:r>
            <a:endParaRPr lang="zh-HK" altLang="en-US" sz="5000" dirty="0"/>
          </a:p>
        </p:txBody>
      </p:sp>
      <p:sp>
        <p:nvSpPr>
          <p:cNvPr id="21" name="內容版面配置區 2">
            <a:extLst>
              <a:ext uri="{FF2B5EF4-FFF2-40B4-BE49-F238E27FC236}">
                <a16:creationId xmlns:a16="http://schemas.microsoft.com/office/drawing/2014/main" id="{52D18869-4E10-4BA9-9342-FE1D464F0778}"/>
              </a:ext>
            </a:extLst>
          </p:cNvPr>
          <p:cNvSpPr txBox="1">
            <a:spLocks/>
          </p:cNvSpPr>
          <p:nvPr/>
        </p:nvSpPr>
        <p:spPr>
          <a:xfrm>
            <a:off x="950259" y="2898634"/>
            <a:ext cx="1392891" cy="4634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TW" altLang="en-US" dirty="0"/>
              <a:t>蒙古</a:t>
            </a:r>
            <a:r>
              <a:rPr lang="zh-CN" altLang="en-US" dirty="0"/>
              <a:t>語</a:t>
            </a:r>
            <a:endParaRPr lang="en-US" altLang="zh-TW" dirty="0"/>
          </a:p>
        </p:txBody>
      </p:sp>
      <p:sp>
        <p:nvSpPr>
          <p:cNvPr id="23" name="TextBox 7">
            <a:extLst>
              <a:ext uri="{FF2B5EF4-FFF2-40B4-BE49-F238E27FC236}">
                <a16:creationId xmlns:a16="http://schemas.microsoft.com/office/drawing/2014/main" id="{34585EC5-F478-4C81-BF54-3D7C3E5E62FA}"/>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24" name="Rectangle: Top Corners Rounded 6">
            <a:extLst>
              <a:ext uri="{FF2B5EF4-FFF2-40B4-BE49-F238E27FC236}">
                <a16:creationId xmlns:a16="http://schemas.microsoft.com/office/drawing/2014/main" id="{8E87FE06-DE00-442F-8CB2-4E1AA05B39F1}"/>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25" name="文字方塊 1">
            <a:extLst>
              <a:ext uri="{FF2B5EF4-FFF2-40B4-BE49-F238E27FC236}">
                <a16:creationId xmlns:a16="http://schemas.microsoft.com/office/drawing/2014/main" id="{AE856BDE-807C-4D8C-B07C-6B25EBC01514}"/>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Tree>
    <p:extLst>
      <p:ext uri="{BB962C8B-B14F-4D97-AF65-F5344CB8AC3E}">
        <p14:creationId xmlns:p14="http://schemas.microsoft.com/office/powerpoint/2010/main" val="20506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353000B5-2936-4351-B4D1-64B7A1C14A2D}"/>
              </a:ext>
            </a:extLst>
          </p:cNvPr>
          <p:cNvSpPr txBox="1">
            <a:spLocks/>
          </p:cNvSpPr>
          <p:nvPr/>
        </p:nvSpPr>
        <p:spPr>
          <a:xfrm>
            <a:off x="2920045" y="381405"/>
            <a:ext cx="6351906"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horz" wrap="square" lIns="246756" tIns="31703" rIns="246756" bIns="31703" spcCol="127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中</a:t>
            </a:r>
            <a:r>
              <a:rPr kumimoji="0" lang="zh-TW" altLang="en-US" sz="40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國是統一的多民族國家</a:t>
            </a:r>
            <a:endParaRPr kumimoji="0" lang="zh-CN" altLang="en-US" sz="4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5" name="內容版面配置區 2">
            <a:extLst>
              <a:ext uri="{FF2B5EF4-FFF2-40B4-BE49-F238E27FC236}">
                <a16:creationId xmlns:a16="http://schemas.microsoft.com/office/drawing/2014/main" id="{ADE8827D-C2BF-42F1-997E-88872C2A4987}"/>
              </a:ext>
            </a:extLst>
          </p:cNvPr>
          <p:cNvSpPr txBox="1">
            <a:spLocks/>
          </p:cNvSpPr>
          <p:nvPr/>
        </p:nvSpPr>
        <p:spPr>
          <a:xfrm>
            <a:off x="701380" y="2359211"/>
            <a:ext cx="10108582" cy="22253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HK"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灯片编号占位符 5">
            <a:extLst>
              <a:ext uri="{FF2B5EF4-FFF2-40B4-BE49-F238E27FC236}">
                <a16:creationId xmlns:a16="http://schemas.microsoft.com/office/drawing/2014/main" id="{526915F3-7B03-4511-B548-171C152FDA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7">
            <a:extLst>
              <a:ext uri="{FF2B5EF4-FFF2-40B4-BE49-F238E27FC236}">
                <a16:creationId xmlns:a16="http://schemas.microsoft.com/office/drawing/2014/main" id="{98AEB28D-D994-4305-BD35-65578CC0C8B8}"/>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引入活動</a:t>
            </a:r>
            <a:endParaRPr lang="en-HK" sz="2400" b="1" dirty="0">
              <a:solidFill>
                <a:schemeClr val="bg1"/>
              </a:solidFill>
            </a:endParaRPr>
          </a:p>
        </p:txBody>
      </p:sp>
      <p:sp>
        <p:nvSpPr>
          <p:cNvPr id="10" name="Rectangle: Top Corners Rounded 6">
            <a:extLst>
              <a:ext uri="{FF2B5EF4-FFF2-40B4-BE49-F238E27FC236}">
                <a16:creationId xmlns:a16="http://schemas.microsoft.com/office/drawing/2014/main" id="{FC171803-6904-41BE-8260-7ECD7A44CED0}"/>
              </a:ext>
            </a:extLst>
          </p:cNvPr>
          <p:cNvSpPr/>
          <p:nvPr/>
        </p:nvSpPr>
        <p:spPr>
          <a:xfrm rot="16200000">
            <a:off x="11103649" y="804769"/>
            <a:ext cx="166066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tLang="zh-HK" sz="4800" b="1" dirty="0">
              <a:solidFill>
                <a:schemeClr val="bg1"/>
              </a:solidFill>
            </a:endParaRPr>
          </a:p>
        </p:txBody>
      </p:sp>
      <p:sp>
        <p:nvSpPr>
          <p:cNvPr id="11" name="文字方塊 1">
            <a:extLst>
              <a:ext uri="{FF2B5EF4-FFF2-40B4-BE49-F238E27FC236}">
                <a16:creationId xmlns:a16="http://schemas.microsoft.com/office/drawing/2014/main" id="{34F1082B-34EA-4BA0-BB23-AA6E10B2F6FD}"/>
              </a:ext>
            </a:extLst>
          </p:cNvPr>
          <p:cNvSpPr txBox="1"/>
          <p:nvPr/>
        </p:nvSpPr>
        <p:spPr>
          <a:xfrm>
            <a:off x="11638002" y="360947"/>
            <a:ext cx="553998" cy="1532174"/>
          </a:xfrm>
          <a:prstGeom prst="rect">
            <a:avLst/>
          </a:prstGeom>
          <a:noFill/>
        </p:spPr>
        <p:txBody>
          <a:bodyPr vert="eaVert" wrap="square" rtlCol="0">
            <a:spAutoFit/>
          </a:bodyPr>
          <a:lstStyle/>
          <a:p>
            <a:r>
              <a:rPr lang="zh-HK" altLang="en-US" sz="2400" b="1" dirty="0">
                <a:solidFill>
                  <a:schemeClr val="bg1"/>
                </a:solidFill>
              </a:rPr>
              <a:t>引入活動</a:t>
            </a:r>
          </a:p>
        </p:txBody>
      </p:sp>
      <p:sp>
        <p:nvSpPr>
          <p:cNvPr id="13" name="TextBox 12">
            <a:extLst>
              <a:ext uri="{FF2B5EF4-FFF2-40B4-BE49-F238E27FC236}">
                <a16:creationId xmlns:a16="http://schemas.microsoft.com/office/drawing/2014/main" id="{7E43A8EB-7D88-4304-8D80-0DAA21BE1A0D}"/>
              </a:ext>
            </a:extLst>
          </p:cNvPr>
          <p:cNvSpPr txBox="1"/>
          <p:nvPr/>
        </p:nvSpPr>
        <p:spPr>
          <a:xfrm>
            <a:off x="611841" y="1245391"/>
            <a:ext cx="10522323" cy="5176417"/>
          </a:xfrm>
          <a:prstGeom prst="rect">
            <a:avLst/>
          </a:prstGeom>
          <a:solidFill>
            <a:schemeClr val="tx1">
              <a:lumMod val="20000"/>
              <a:lumOff val="80000"/>
            </a:schemeClr>
          </a:solidFill>
        </p:spPr>
        <p:txBody>
          <a:bodyPr wrap="square">
            <a:spAutoFit/>
          </a:bodyPr>
          <a:lstStyle/>
          <a:p>
            <a:pPr marL="457200" indent="-457200" algn="l">
              <a:lnSpc>
                <a:spcPct val="150000"/>
              </a:lnSpc>
              <a:spcBef>
                <a:spcPts val="0"/>
              </a:spcBef>
              <a:buFont typeface="Arial" panose="020B0604020202020204" pitchFamily="34" charset="0"/>
              <a:buChar char="•"/>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國是一個</a:t>
            </a:r>
            <a:r>
              <a:rPr kumimoji="0" lang="zh-TW" altLang="zh-HK"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Times New Roman" panose="02020603050405020304" pitchFamily="18" charset="0"/>
              </a:rPr>
              <a:t>統一的多民族國家</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，現有</a:t>
            </a:r>
            <a:r>
              <a:rPr kumimoji="0" lang="en-US" altLang="zh-HK"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Times New Roman" panose="02020603050405020304" pitchFamily="18" charset="0"/>
              </a:rPr>
              <a:t>56</a:t>
            </a:r>
            <a:r>
              <a:rPr kumimoji="0" lang="zh-TW" altLang="zh-HK"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Times New Roman" panose="02020603050405020304" pitchFamily="18" charset="0"/>
              </a:rPr>
              <a:t>個民族</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zh-TW" altLang="en-US"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Times New Roman" panose="02020603050405020304" pitchFamily="18" charset="0"/>
              </a:rPr>
              <a:t>中華民族</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是</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各族人民的統稱</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由於</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漢族以外的</a:t>
            </a:r>
            <a:r>
              <a:rPr kumimoji="0" lang="en-US"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55</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個民族相對漢族人口較少，習慣上被稱為</a:t>
            </a:r>
            <a:r>
              <a:rPr kumimoji="0" lang="zh-TW" altLang="zh-HK" sz="32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Times New Roman" panose="02020603050405020304" pitchFamily="18" charset="0"/>
              </a:rPr>
              <a:t>少數民族</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en-HK"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超過百萬人口的少數民族有</a:t>
            </a:r>
            <a:r>
              <a:rPr kumimoji="0" lang="en-US"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18</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個，其中壯族、回族、滿族及維吾爾族人口最多，超過一千萬</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人</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；人口最少的包括高山族、珞巴族和塔塔爾族，人口不足</a:t>
            </a:r>
            <a:r>
              <a:rPr kumimoji="0" lang="en-US"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5,000</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人</a:t>
            </a:r>
            <a:r>
              <a:rPr kumimoji="0" lang="zh-TW" altLang="zh-HK"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en-US"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71346647"/>
      </p:ext>
    </p:extLst>
  </p:cSld>
  <p:clrMapOvr>
    <a:masterClrMapping/>
  </p:clrMapOvr>
</p:sld>
</file>

<file path=ppt/theme/theme1.xml><?xml version="1.0" encoding="utf-8"?>
<a:theme xmlns:a="http://schemas.openxmlformats.org/drawingml/2006/main" name="Office Theme">
  <a:themeElements>
    <a:clrScheme name="公社科ppt_主題一">
      <a:dk1>
        <a:srgbClr val="4459A8"/>
      </a:dk1>
      <a:lt1>
        <a:srgbClr val="FFFFFF"/>
      </a:lt1>
      <a:dk2>
        <a:srgbClr val="4459A8"/>
      </a:dk2>
      <a:lt2>
        <a:srgbClr val="FAAB50"/>
      </a:lt2>
      <a:accent1>
        <a:srgbClr val="EC418C"/>
      </a:accent1>
      <a:accent2>
        <a:srgbClr val="D6D5EA"/>
      </a:accent2>
      <a:accent3>
        <a:srgbClr val="51B94F"/>
      </a:accent3>
      <a:accent4>
        <a:srgbClr val="898EC6"/>
      </a:accent4>
      <a:accent5>
        <a:srgbClr val="F3DD57"/>
      </a:accent5>
      <a:accent6>
        <a:srgbClr val="4459A8"/>
      </a:accent6>
      <a:hlink>
        <a:srgbClr val="EC418C"/>
      </a:hlink>
      <a:folHlink>
        <a:srgbClr val="FAAB5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6AED26EDD48549808C35B334771AFF" ma:contentTypeVersion="16" ma:contentTypeDescription="Create a new document." ma:contentTypeScope="" ma:versionID="c8b634d49910f420ba57978bfe6418d7">
  <xsd:schema xmlns:xsd="http://www.w3.org/2001/XMLSchema" xmlns:xs="http://www.w3.org/2001/XMLSchema" xmlns:p="http://schemas.microsoft.com/office/2006/metadata/properties" xmlns:ns2="7c888565-292f-4b60-a4c3-978be975df1a" xmlns:ns3="a67ca032-99e1-499e-a335-21cedd256a52" targetNamespace="http://schemas.microsoft.com/office/2006/metadata/properties" ma:root="true" ma:fieldsID="c3c15164ac9887639d1a980978f0cf5b" ns2:_="" ns3:_="">
    <xsd:import namespace="7c888565-292f-4b60-a4c3-978be975df1a"/>
    <xsd:import namespace="a67ca032-99e1-499e-a335-21cedd256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88565-292f-4b60-a4c3-978be975d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7ca032-99e1-499e-a335-21cedd256a5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23553A-AE18-4A99-BFF8-80296C4FBC40}">
  <ds:schemaRef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7c888565-292f-4b60-a4c3-978be975df1a"/>
    <ds:schemaRef ds:uri="a67ca032-99e1-499e-a335-21cedd256a52"/>
  </ds:schemaRefs>
</ds:datastoreItem>
</file>

<file path=customXml/itemProps2.xml><?xml version="1.0" encoding="utf-8"?>
<ds:datastoreItem xmlns:ds="http://schemas.openxmlformats.org/officeDocument/2006/customXml" ds:itemID="{F447B1F9-553A-42B0-8E37-AC6AB0324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88565-292f-4b60-a4c3-978be975df1a"/>
    <ds:schemaRef ds:uri="a67ca032-99e1-499e-a335-21cedd256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1C831C-7500-4772-884B-60BC2820D2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2707</TotalTime>
  <Words>4295</Words>
  <Application>Microsoft Office PowerPoint</Application>
  <PresentationFormat>Widescreen</PresentationFormat>
  <Paragraphs>357</Paragraphs>
  <Slides>56</Slides>
  <Notes>13</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標楷體</vt:lpstr>
      <vt:lpstr>標楷體</vt:lpstr>
      <vt:lpstr>MHEI-MEDIUM-HKSCS-U</vt:lpstr>
      <vt:lpstr>微軟正黑體</vt:lpstr>
      <vt:lpstr>Arial</vt:lpstr>
      <vt:lpstr>Calibri</vt:lpstr>
      <vt:lpstr>Gill Sans MT</vt:lpstr>
      <vt:lpstr>Times New Roman</vt:lpstr>
      <vt:lpstr>Wingdings</vt:lpstr>
      <vt:lpstr>Office Theme</vt:lpstr>
      <vt:lpstr>PowerPoint Presentation</vt:lpstr>
      <vt:lpstr>中華民族的組成 中國國籍及中國公民的概念</vt:lpstr>
      <vt:lpstr>探究問題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以下圖片展示的是哪一個民族服飾？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民族區域自治制度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中國國籍及 中國公民的概念 </vt:lpstr>
      <vt:lpstr>PowerPoint Presentation</vt:lpstr>
      <vt:lpstr>PowerPoint Presentation</vt:lpstr>
      <vt:lpstr>PowerPoint Presentation</vt:lpstr>
      <vt:lpstr>PowerPoint Presentation</vt:lpstr>
      <vt:lpstr>取得中國國籍的兩種方式</vt:lpstr>
      <vt:lpstr>《中國國籍法》身份規定</vt:lpstr>
      <vt:lpstr>中國公民=香港永久性居民嗎？</vt:lpstr>
      <vt:lpstr>PowerPoint Presentation</vt:lpstr>
      <vt:lpstr>PowerPoint Presentation</vt:lpstr>
      <vt:lpstr>PowerPoint Presentation</vt:lpstr>
      <vt:lpstr>PowerPoint Presentation</vt:lpstr>
      <vt:lpstr>全國人民代表大會常務委員會關於《中華人民共和國國籍法》在香港特別行政區實施的幾個問題的解釋</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Chming Cheung</dc:creator>
  <cp:lastModifiedBy>Jackson Lam</cp:lastModifiedBy>
  <cp:revision>97</cp:revision>
  <cp:lastPrinted>2021-07-22T05:58:49Z</cp:lastPrinted>
  <dcterms:created xsi:type="dcterms:W3CDTF">2020-08-27T05:27:16Z</dcterms:created>
  <dcterms:modified xsi:type="dcterms:W3CDTF">2021-11-04T02:08:35Z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0x010100B26AED26EDD48549808C35B334771AFF</vt:lpwstr>
  </property>
</Properties>
</file>