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768" r:id="rId5"/>
    <p:sldId id="789" r:id="rId6"/>
    <p:sldId id="790" r:id="rId7"/>
    <p:sldId id="791" r:id="rId8"/>
    <p:sldId id="773" r:id="rId9"/>
    <p:sldId id="769" r:id="rId10"/>
    <p:sldId id="374" r:id="rId11"/>
    <p:sldId id="373" r:id="rId12"/>
    <p:sldId id="402" r:id="rId13"/>
    <p:sldId id="772" r:id="rId14"/>
    <p:sldId id="376" r:id="rId15"/>
    <p:sldId id="400" r:id="rId16"/>
    <p:sldId id="401" r:id="rId17"/>
    <p:sldId id="377" r:id="rId18"/>
    <p:sldId id="346" r:id="rId19"/>
    <p:sldId id="359" r:id="rId20"/>
    <p:sldId id="357" r:id="rId21"/>
    <p:sldId id="397" r:id="rId22"/>
    <p:sldId id="793" r:id="rId23"/>
    <p:sldId id="378" r:id="rId24"/>
    <p:sldId id="792" r:id="rId25"/>
    <p:sldId id="358" r:id="rId26"/>
    <p:sldId id="352" r:id="rId27"/>
    <p:sldId id="353" r:id="rId28"/>
    <p:sldId id="404" r:id="rId29"/>
    <p:sldId id="803" r:id="rId30"/>
    <p:sldId id="795" r:id="rId31"/>
    <p:sldId id="794" r:id="rId32"/>
    <p:sldId id="800" r:id="rId33"/>
    <p:sldId id="801" r:id="rId34"/>
    <p:sldId id="802" r:id="rId35"/>
    <p:sldId id="296" r:id="rId36"/>
    <p:sldId id="806" r:id="rId37"/>
    <p:sldId id="420" r:id="rId38"/>
    <p:sldId id="421" r:id="rId39"/>
    <p:sldId id="805" r:id="rId40"/>
    <p:sldId id="429" r:id="rId41"/>
    <p:sldId id="430" r:id="rId42"/>
    <p:sldId id="796" r:id="rId43"/>
    <p:sldId id="419" r:id="rId44"/>
    <p:sldId id="417" r:id="rId45"/>
    <p:sldId id="408" r:id="rId46"/>
    <p:sldId id="807" r:id="rId47"/>
    <p:sldId id="808" r:id="rId48"/>
    <p:sldId id="299" r:id="rId49"/>
    <p:sldId id="312" r:id="rId50"/>
    <p:sldId id="262" r:id="rId5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2" clrIdx="0">
    <p:extLst>
      <p:ext uri="{19B8F6BF-5375-455C-9EA6-DF929625EA0E}">
        <p15:presenceInfo xmlns:p15="http://schemas.microsoft.com/office/powerpoint/2012/main" userId="S::Jackson.Lam@acsohk.org.hk::32eacf31-ef64-4152-a98e-82afd854682f" providerId="AD"/>
      </p:ext>
    </p:extLst>
  </p:cmAuthor>
  <p:cmAuthor id="2" name="kimmy_piano_lie@outlook.com" initials="k" lastIdx="1" clrIdx="1">
    <p:extLst>
      <p:ext uri="{19B8F6BF-5375-455C-9EA6-DF929625EA0E}">
        <p15:presenceInfo xmlns:p15="http://schemas.microsoft.com/office/powerpoint/2012/main" userId="4b4aa07906ecb9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3F50A4"/>
    <a:srgbClr val="000000"/>
    <a:srgbClr val="FCE0ED"/>
    <a:srgbClr val="EF569C"/>
    <a:srgbClr val="FFFFFF"/>
    <a:srgbClr val="4459A8"/>
    <a:srgbClr val="436FB3"/>
    <a:srgbClr val="847A5F"/>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67231-5338-4093-806C-506D3F1F72C0}" v="27" dt="2021-11-04T09:50:06.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8" autoAdjust="0"/>
    <p:restoredTop sz="94081" autoAdjust="0"/>
  </p:normalViewPr>
  <p:slideViewPr>
    <p:cSldViewPr snapToGrid="0" snapToObjects="1">
      <p:cViewPr varScale="1">
        <p:scale>
          <a:sx n="60" d="100"/>
          <a:sy n="60" d="100"/>
        </p:scale>
        <p:origin x="108"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99967231-5338-4093-806C-506D3F1F72C0}"/>
    <pc:docChg chg="undo custSel addSld modSld sldOrd">
      <pc:chgData name="Jackson Lam" userId="32eacf31-ef64-4152-a98e-82afd854682f" providerId="ADAL" clId="{99967231-5338-4093-806C-506D3F1F72C0}" dt="2021-11-04T09:54:09.294" v="650" actId="1076"/>
      <pc:docMkLst>
        <pc:docMk/>
      </pc:docMkLst>
      <pc:sldChg chg="modSp add mod">
        <pc:chgData name="Jackson Lam" userId="32eacf31-ef64-4152-a98e-82afd854682f" providerId="ADAL" clId="{99967231-5338-4093-806C-506D3F1F72C0}" dt="2021-11-04T09:54:09.294" v="650" actId="1076"/>
        <pc:sldMkLst>
          <pc:docMk/>
          <pc:sldMk cId="2440264680" sldId="299"/>
        </pc:sldMkLst>
        <pc:spChg chg="mod">
          <ac:chgData name="Jackson Lam" userId="32eacf31-ef64-4152-a98e-82afd854682f" providerId="ADAL" clId="{99967231-5338-4093-806C-506D3F1F72C0}" dt="2021-11-04T09:50:39.769" v="577" actId="1076"/>
          <ac:spMkLst>
            <pc:docMk/>
            <pc:sldMk cId="2440264680" sldId="299"/>
            <ac:spMk id="39" creationId="{37A34135-D57D-44D8-B5C5-D7F2E93333DA}"/>
          </ac:spMkLst>
        </pc:spChg>
        <pc:spChg chg="mod">
          <ac:chgData name="Jackson Lam" userId="32eacf31-ef64-4152-a98e-82afd854682f" providerId="ADAL" clId="{99967231-5338-4093-806C-506D3F1F72C0}" dt="2021-11-04T09:54:09.294" v="650" actId="1076"/>
          <ac:spMkLst>
            <pc:docMk/>
            <pc:sldMk cId="2440264680" sldId="299"/>
            <ac:spMk id="41" creationId="{D666865B-66B9-42F4-B348-DA3486CF970E}"/>
          </ac:spMkLst>
        </pc:spChg>
        <pc:spChg chg="mod">
          <ac:chgData name="Jackson Lam" userId="32eacf31-ef64-4152-a98e-82afd854682f" providerId="ADAL" clId="{99967231-5338-4093-806C-506D3F1F72C0}" dt="2021-11-04T09:50:35.785" v="575" actId="1076"/>
          <ac:spMkLst>
            <pc:docMk/>
            <pc:sldMk cId="2440264680" sldId="299"/>
            <ac:spMk id="43" creationId="{52267B02-0257-4D6D-AC9D-D6BB1B28E00D}"/>
          </ac:spMkLst>
        </pc:spChg>
        <pc:spChg chg="mod">
          <ac:chgData name="Jackson Lam" userId="32eacf31-ef64-4152-a98e-82afd854682f" providerId="ADAL" clId="{99967231-5338-4093-806C-506D3F1F72C0}" dt="2021-11-04T09:52:25.432" v="616" actId="6549"/>
          <ac:spMkLst>
            <pc:docMk/>
            <pc:sldMk cId="2440264680" sldId="299"/>
            <ac:spMk id="71" creationId="{BD8F64DB-F290-426F-B2F1-A97830650545}"/>
          </ac:spMkLst>
        </pc:spChg>
        <pc:spChg chg="mod">
          <ac:chgData name="Jackson Lam" userId="32eacf31-ef64-4152-a98e-82afd854682f" providerId="ADAL" clId="{99967231-5338-4093-806C-506D3F1F72C0}" dt="2021-11-04T09:53:32.109" v="633" actId="6549"/>
          <ac:spMkLst>
            <pc:docMk/>
            <pc:sldMk cId="2440264680" sldId="299"/>
            <ac:spMk id="73" creationId="{5E701AFD-0482-4F8C-A81C-674C230D25E1}"/>
          </ac:spMkLst>
        </pc:spChg>
        <pc:cxnChg chg="mod">
          <ac:chgData name="Jackson Lam" userId="32eacf31-ef64-4152-a98e-82afd854682f" providerId="ADAL" clId="{99967231-5338-4093-806C-506D3F1F72C0}" dt="2021-11-04T09:54:09.294" v="650" actId="1076"/>
          <ac:cxnSpMkLst>
            <pc:docMk/>
            <pc:sldMk cId="2440264680" sldId="299"/>
            <ac:cxnSpMk id="45" creationId="{835E30E0-5607-4B0C-B0DF-F075EF23A2EA}"/>
          </ac:cxnSpMkLst>
        </pc:cxnChg>
        <pc:cxnChg chg="mod">
          <ac:chgData name="Jackson Lam" userId="32eacf31-ef64-4152-a98e-82afd854682f" providerId="ADAL" clId="{99967231-5338-4093-806C-506D3F1F72C0}" dt="2021-11-04T09:54:09.294" v="650" actId="1076"/>
          <ac:cxnSpMkLst>
            <pc:docMk/>
            <pc:sldMk cId="2440264680" sldId="299"/>
            <ac:cxnSpMk id="46" creationId="{A357A7D6-6C17-4C65-9405-7DA512CFB140}"/>
          </ac:cxnSpMkLst>
        </pc:cxnChg>
        <pc:cxnChg chg="mod">
          <ac:chgData name="Jackson Lam" userId="32eacf31-ef64-4152-a98e-82afd854682f" providerId="ADAL" clId="{99967231-5338-4093-806C-506D3F1F72C0}" dt="2021-11-04T09:52:25.432" v="616" actId="6549"/>
          <ac:cxnSpMkLst>
            <pc:docMk/>
            <pc:sldMk cId="2440264680" sldId="299"/>
            <ac:cxnSpMk id="75" creationId="{96FFD70C-4812-4958-AB20-04B9170EABF2}"/>
          </ac:cxnSpMkLst>
        </pc:cxnChg>
        <pc:cxnChg chg="mod">
          <ac:chgData name="Jackson Lam" userId="32eacf31-ef64-4152-a98e-82afd854682f" providerId="ADAL" clId="{99967231-5338-4093-806C-506D3F1F72C0}" dt="2021-11-04T09:52:46.478" v="618" actId="6549"/>
          <ac:cxnSpMkLst>
            <pc:docMk/>
            <pc:sldMk cId="2440264680" sldId="299"/>
            <ac:cxnSpMk id="76" creationId="{57D583B8-40ED-4DE3-A939-802E63E0B459}"/>
          </ac:cxnSpMkLst>
        </pc:cxnChg>
      </pc:sldChg>
      <pc:sldChg chg="modSp mod">
        <pc:chgData name="Jackson Lam" userId="32eacf31-ef64-4152-a98e-82afd854682f" providerId="ADAL" clId="{99967231-5338-4093-806C-506D3F1F72C0}" dt="2021-11-04T07:49:03.221" v="522" actId="255"/>
        <pc:sldMkLst>
          <pc:docMk/>
          <pc:sldMk cId="1313445201" sldId="312"/>
        </pc:sldMkLst>
        <pc:spChg chg="mod">
          <ac:chgData name="Jackson Lam" userId="32eacf31-ef64-4152-a98e-82afd854682f" providerId="ADAL" clId="{99967231-5338-4093-806C-506D3F1F72C0}" dt="2021-11-04T07:49:03.221" v="522" actId="255"/>
          <ac:spMkLst>
            <pc:docMk/>
            <pc:sldMk cId="1313445201" sldId="312"/>
            <ac:spMk id="2" creationId="{1620AE8D-BDEB-4C46-9651-5CB5FC1F3CEE}"/>
          </ac:spMkLst>
        </pc:spChg>
      </pc:sldChg>
      <pc:sldChg chg="modSp mod">
        <pc:chgData name="Jackson Lam" userId="32eacf31-ef64-4152-a98e-82afd854682f" providerId="ADAL" clId="{99967231-5338-4093-806C-506D3F1F72C0}" dt="2021-11-04T05:08:06.354" v="191" actId="14100"/>
        <pc:sldMkLst>
          <pc:docMk/>
          <pc:sldMk cId="1348795363" sldId="346"/>
        </pc:sldMkLst>
        <pc:spChg chg="mod">
          <ac:chgData name="Jackson Lam" userId="32eacf31-ef64-4152-a98e-82afd854682f" providerId="ADAL" clId="{99967231-5338-4093-806C-506D3F1F72C0}" dt="2021-11-04T05:07:09.446" v="181" actId="1076"/>
          <ac:spMkLst>
            <pc:docMk/>
            <pc:sldMk cId="1348795363" sldId="346"/>
            <ac:spMk id="4" creationId="{C4B0ACBD-9FC4-4498-8852-A083DCFA90D3}"/>
          </ac:spMkLst>
        </pc:spChg>
        <pc:spChg chg="mod">
          <ac:chgData name="Jackson Lam" userId="32eacf31-ef64-4152-a98e-82afd854682f" providerId="ADAL" clId="{99967231-5338-4093-806C-506D3F1F72C0}" dt="2021-11-04T05:08:06.354" v="191" actId="14100"/>
          <ac:spMkLst>
            <pc:docMk/>
            <pc:sldMk cId="1348795363" sldId="346"/>
            <ac:spMk id="53254" creationId="{00000000-0000-0000-0000-000000000000}"/>
          </ac:spMkLst>
        </pc:spChg>
      </pc:sldChg>
      <pc:sldChg chg="addSp delSp modSp mod">
        <pc:chgData name="Jackson Lam" userId="32eacf31-ef64-4152-a98e-82afd854682f" providerId="ADAL" clId="{99967231-5338-4093-806C-506D3F1F72C0}" dt="2021-11-04T06:56:16.888" v="339" actId="14100"/>
        <pc:sldMkLst>
          <pc:docMk/>
          <pc:sldMk cId="2019451925" sldId="352"/>
        </pc:sldMkLst>
        <pc:spChg chg="mod">
          <ac:chgData name="Jackson Lam" userId="32eacf31-ef64-4152-a98e-82afd854682f" providerId="ADAL" clId="{99967231-5338-4093-806C-506D3F1F72C0}" dt="2021-11-04T06:56:16.888" v="339" actId="14100"/>
          <ac:spMkLst>
            <pc:docMk/>
            <pc:sldMk cId="2019451925" sldId="352"/>
            <ac:spMk id="3" creationId="{00000000-0000-0000-0000-000000000000}"/>
          </ac:spMkLst>
        </pc:spChg>
        <pc:spChg chg="add mod">
          <ac:chgData name="Jackson Lam" userId="32eacf31-ef64-4152-a98e-82afd854682f" providerId="ADAL" clId="{99967231-5338-4093-806C-506D3F1F72C0}" dt="2021-11-04T06:55:20.963" v="331" actId="1076"/>
          <ac:spMkLst>
            <pc:docMk/>
            <pc:sldMk cId="2019451925" sldId="352"/>
            <ac:spMk id="5" creationId="{1C36F867-1FFE-4C0D-BD02-280EF9D57EBE}"/>
          </ac:spMkLst>
        </pc:spChg>
        <pc:spChg chg="add del mod">
          <ac:chgData name="Jackson Lam" userId="32eacf31-ef64-4152-a98e-82afd854682f" providerId="ADAL" clId="{99967231-5338-4093-806C-506D3F1F72C0}" dt="2021-11-04T06:50:51.202" v="266" actId="478"/>
          <ac:spMkLst>
            <pc:docMk/>
            <pc:sldMk cId="2019451925" sldId="352"/>
            <ac:spMk id="6" creationId="{CB9E45D9-5B81-4F4A-BC95-E9F18C766264}"/>
          </ac:spMkLst>
        </pc:spChg>
        <pc:spChg chg="add del mod">
          <ac:chgData name="Jackson Lam" userId="32eacf31-ef64-4152-a98e-82afd854682f" providerId="ADAL" clId="{99967231-5338-4093-806C-506D3F1F72C0}" dt="2021-11-04T06:54:42.448" v="315" actId="478"/>
          <ac:spMkLst>
            <pc:docMk/>
            <pc:sldMk cId="2019451925" sldId="352"/>
            <ac:spMk id="7" creationId="{73130C34-4835-4FBE-A322-0EC5A2200F2B}"/>
          </ac:spMkLst>
        </pc:spChg>
        <pc:spChg chg="add mod">
          <ac:chgData name="Jackson Lam" userId="32eacf31-ef64-4152-a98e-82afd854682f" providerId="ADAL" clId="{99967231-5338-4093-806C-506D3F1F72C0}" dt="2021-11-04T06:55:17.557" v="330" actId="1076"/>
          <ac:spMkLst>
            <pc:docMk/>
            <pc:sldMk cId="2019451925" sldId="352"/>
            <ac:spMk id="9" creationId="{3AEF2AB2-FAFA-4A2C-9D2A-F9ECBD1D4D33}"/>
          </ac:spMkLst>
        </pc:spChg>
        <pc:spChg chg="del mod">
          <ac:chgData name="Jackson Lam" userId="32eacf31-ef64-4152-a98e-82afd854682f" providerId="ADAL" clId="{99967231-5338-4093-806C-506D3F1F72C0}" dt="2021-11-04T06:55:15.870" v="329" actId="478"/>
          <ac:spMkLst>
            <pc:docMk/>
            <pc:sldMk cId="2019451925" sldId="352"/>
            <ac:spMk id="14" creationId="{00000000-0000-0000-0000-000000000000}"/>
          </ac:spMkLst>
        </pc:spChg>
      </pc:sldChg>
      <pc:sldChg chg="modSp mod">
        <pc:chgData name="Jackson Lam" userId="32eacf31-ef64-4152-a98e-82afd854682f" providerId="ADAL" clId="{99967231-5338-4093-806C-506D3F1F72C0}" dt="2021-11-04T06:56:39.013" v="340" actId="207"/>
        <pc:sldMkLst>
          <pc:docMk/>
          <pc:sldMk cId="405498103" sldId="353"/>
        </pc:sldMkLst>
        <pc:spChg chg="mod">
          <ac:chgData name="Jackson Lam" userId="32eacf31-ef64-4152-a98e-82afd854682f" providerId="ADAL" clId="{99967231-5338-4093-806C-506D3F1F72C0}" dt="2021-11-04T06:56:39.013" v="340" actId="207"/>
          <ac:spMkLst>
            <pc:docMk/>
            <pc:sldMk cId="405498103" sldId="353"/>
            <ac:spMk id="3" creationId="{14A0B992-50D3-4DA4-B59C-F436EF2788FB}"/>
          </ac:spMkLst>
        </pc:spChg>
        <pc:spChg chg="mod">
          <ac:chgData name="Jackson Lam" userId="32eacf31-ef64-4152-a98e-82afd854682f" providerId="ADAL" clId="{99967231-5338-4093-806C-506D3F1F72C0}" dt="2021-11-04T06:56:39.013" v="340" actId="207"/>
          <ac:spMkLst>
            <pc:docMk/>
            <pc:sldMk cId="405498103" sldId="353"/>
            <ac:spMk id="4" creationId="{00000000-0000-0000-0000-000000000000}"/>
          </ac:spMkLst>
        </pc:spChg>
      </pc:sldChg>
      <pc:sldChg chg="modSp">
        <pc:chgData name="Jackson Lam" userId="32eacf31-ef64-4152-a98e-82afd854682f" providerId="ADAL" clId="{99967231-5338-4093-806C-506D3F1F72C0}" dt="2021-11-04T05:09:55.279" v="196" actId="207"/>
        <pc:sldMkLst>
          <pc:docMk/>
          <pc:sldMk cId="2092550266" sldId="357"/>
        </pc:sldMkLst>
        <pc:spChg chg="mod">
          <ac:chgData name="Jackson Lam" userId="32eacf31-ef64-4152-a98e-82afd854682f" providerId="ADAL" clId="{99967231-5338-4093-806C-506D3F1F72C0}" dt="2021-11-04T05:09:55.279" v="196" actId="207"/>
          <ac:spMkLst>
            <pc:docMk/>
            <pc:sldMk cId="2092550266" sldId="357"/>
            <ac:spMk id="3" creationId="{24AB35D2-7430-40AA-A460-72C7F347F017}"/>
          </ac:spMkLst>
        </pc:spChg>
        <pc:spChg chg="mod">
          <ac:chgData name="Jackson Lam" userId="32eacf31-ef64-4152-a98e-82afd854682f" providerId="ADAL" clId="{99967231-5338-4093-806C-506D3F1F72C0}" dt="2021-11-04T05:09:55.279" v="196" actId="207"/>
          <ac:spMkLst>
            <pc:docMk/>
            <pc:sldMk cId="2092550266" sldId="357"/>
            <ac:spMk id="59399" creationId="{00000000-0000-0000-0000-000000000000}"/>
          </ac:spMkLst>
        </pc:spChg>
      </pc:sldChg>
      <pc:sldChg chg="addSp delSp modSp mod ord">
        <pc:chgData name="Jackson Lam" userId="32eacf31-ef64-4152-a98e-82afd854682f" providerId="ADAL" clId="{99967231-5338-4093-806C-506D3F1F72C0}" dt="2021-11-04T06:42:55.657" v="250"/>
        <pc:sldMkLst>
          <pc:docMk/>
          <pc:sldMk cId="698617762" sldId="358"/>
        </pc:sldMkLst>
        <pc:spChg chg="mod">
          <ac:chgData name="Jackson Lam" userId="32eacf31-ef64-4152-a98e-82afd854682f" providerId="ADAL" clId="{99967231-5338-4093-806C-506D3F1F72C0}" dt="2021-11-04T05:10:27.699" v="203" actId="207"/>
          <ac:spMkLst>
            <pc:docMk/>
            <pc:sldMk cId="698617762" sldId="358"/>
            <ac:spMk id="4" creationId="{AB59D224-9A38-4B07-9629-A04084A00829}"/>
          </ac:spMkLst>
        </pc:spChg>
        <pc:spChg chg="del">
          <ac:chgData name="Jackson Lam" userId="32eacf31-ef64-4152-a98e-82afd854682f" providerId="ADAL" clId="{99967231-5338-4093-806C-506D3F1F72C0}" dt="2021-11-04T05:10:38.902" v="205" actId="478"/>
          <ac:spMkLst>
            <pc:docMk/>
            <pc:sldMk cId="698617762" sldId="358"/>
            <ac:spMk id="10" creationId="{00000000-0000-0000-0000-000000000000}"/>
          </ac:spMkLst>
        </pc:spChg>
        <pc:spChg chg="mod">
          <ac:chgData name="Jackson Lam" userId="32eacf31-ef64-4152-a98e-82afd854682f" providerId="ADAL" clId="{99967231-5338-4093-806C-506D3F1F72C0}" dt="2021-11-04T05:10:32.074" v="204" actId="207"/>
          <ac:spMkLst>
            <pc:docMk/>
            <pc:sldMk cId="698617762" sldId="358"/>
            <ac:spMk id="11" creationId="{CA4CD0CA-702F-40E3-8F6C-515F44CDAE75}"/>
          </ac:spMkLst>
        </pc:spChg>
        <pc:spChg chg="add mod">
          <ac:chgData name="Jackson Lam" userId="32eacf31-ef64-4152-a98e-82afd854682f" providerId="ADAL" clId="{99967231-5338-4093-806C-506D3F1F72C0}" dt="2021-11-04T06:42:55.657" v="250"/>
          <ac:spMkLst>
            <pc:docMk/>
            <pc:sldMk cId="698617762" sldId="358"/>
            <ac:spMk id="12" creationId="{A3C4425C-6EAE-4049-B7A0-CC6D3EA48CEC}"/>
          </ac:spMkLst>
        </pc:spChg>
        <pc:spChg chg="add mod">
          <ac:chgData name="Jackson Lam" userId="32eacf31-ef64-4152-a98e-82afd854682f" providerId="ADAL" clId="{99967231-5338-4093-806C-506D3F1F72C0}" dt="2021-11-04T06:42:55.657" v="250"/>
          <ac:spMkLst>
            <pc:docMk/>
            <pc:sldMk cId="698617762" sldId="358"/>
            <ac:spMk id="13" creationId="{ED723264-0D9C-4009-B0FD-00113A342D05}"/>
          </ac:spMkLst>
        </pc:spChg>
        <pc:spChg chg="del">
          <ac:chgData name="Jackson Lam" userId="32eacf31-ef64-4152-a98e-82afd854682f" providerId="ADAL" clId="{99967231-5338-4093-806C-506D3F1F72C0}" dt="2021-11-04T05:10:38.902" v="205" actId="478"/>
          <ac:spMkLst>
            <pc:docMk/>
            <pc:sldMk cId="698617762" sldId="358"/>
            <ac:spMk id="14" creationId="{00000000-0000-0000-0000-000000000000}"/>
          </ac:spMkLst>
        </pc:spChg>
        <pc:spChg chg="del">
          <ac:chgData name="Jackson Lam" userId="32eacf31-ef64-4152-a98e-82afd854682f" providerId="ADAL" clId="{99967231-5338-4093-806C-506D3F1F72C0}" dt="2021-11-04T05:10:38.902" v="205" actId="478"/>
          <ac:spMkLst>
            <pc:docMk/>
            <pc:sldMk cId="698617762" sldId="358"/>
            <ac:spMk id="15" creationId="{F4D1D1FE-2A05-4F4D-972C-A414E9404863}"/>
          </ac:spMkLst>
        </pc:spChg>
        <pc:spChg chg="del">
          <ac:chgData name="Jackson Lam" userId="32eacf31-ef64-4152-a98e-82afd854682f" providerId="ADAL" clId="{99967231-5338-4093-806C-506D3F1F72C0}" dt="2021-11-04T05:10:38.902" v="205" actId="478"/>
          <ac:spMkLst>
            <pc:docMk/>
            <pc:sldMk cId="698617762" sldId="358"/>
            <ac:spMk id="16" creationId="{79781A4B-49C4-440F-A97C-1F1F6FC44D22}"/>
          </ac:spMkLst>
        </pc:spChg>
        <pc:spChg chg="del">
          <ac:chgData name="Jackson Lam" userId="32eacf31-ef64-4152-a98e-82afd854682f" providerId="ADAL" clId="{99967231-5338-4093-806C-506D3F1F72C0}" dt="2021-11-04T05:10:38.902" v="205" actId="478"/>
          <ac:spMkLst>
            <pc:docMk/>
            <pc:sldMk cId="698617762" sldId="358"/>
            <ac:spMk id="18" creationId="{00000000-0000-0000-0000-000000000000}"/>
          </ac:spMkLst>
        </pc:spChg>
      </pc:sldChg>
      <pc:sldChg chg="modSp mod ord">
        <pc:chgData name="Jackson Lam" userId="32eacf31-ef64-4152-a98e-82afd854682f" providerId="ADAL" clId="{99967231-5338-4093-806C-506D3F1F72C0}" dt="2021-11-04T06:42:25.257" v="249" actId="207"/>
        <pc:sldMkLst>
          <pc:docMk/>
          <pc:sldMk cId="899690110" sldId="359"/>
        </pc:sldMkLst>
        <pc:spChg chg="mod">
          <ac:chgData name="Jackson Lam" userId="32eacf31-ef64-4152-a98e-82afd854682f" providerId="ADAL" clId="{99967231-5338-4093-806C-506D3F1F72C0}" dt="2021-11-04T06:39:30.379" v="244" actId="1076"/>
          <ac:spMkLst>
            <pc:docMk/>
            <pc:sldMk cId="899690110" sldId="359"/>
            <ac:spMk id="63491" creationId="{00000000-0000-0000-0000-000000000000}"/>
          </ac:spMkLst>
        </pc:spChg>
        <pc:spChg chg="mod">
          <ac:chgData name="Jackson Lam" userId="32eacf31-ef64-4152-a98e-82afd854682f" providerId="ADAL" clId="{99967231-5338-4093-806C-506D3F1F72C0}" dt="2021-11-04T06:42:25.257" v="249" actId="207"/>
          <ac:spMkLst>
            <pc:docMk/>
            <pc:sldMk cId="899690110" sldId="359"/>
            <ac:spMk id="63498" creationId="{00000000-0000-0000-0000-000000000000}"/>
          </ac:spMkLst>
        </pc:spChg>
      </pc:sldChg>
      <pc:sldChg chg="addSp delSp modSp mod">
        <pc:chgData name="Jackson Lam" userId="32eacf31-ef64-4152-a98e-82afd854682f" providerId="ADAL" clId="{99967231-5338-4093-806C-506D3F1F72C0}" dt="2021-11-04T05:01:36.803" v="139" actId="1076"/>
        <pc:sldMkLst>
          <pc:docMk/>
          <pc:sldMk cId="4119666031" sldId="373"/>
        </pc:sldMkLst>
        <pc:spChg chg="mod">
          <ac:chgData name="Jackson Lam" userId="32eacf31-ef64-4152-a98e-82afd854682f" providerId="ADAL" clId="{99967231-5338-4093-806C-506D3F1F72C0}" dt="2021-11-04T05:01:34.428" v="138" actId="14100"/>
          <ac:spMkLst>
            <pc:docMk/>
            <pc:sldMk cId="4119666031" sldId="373"/>
            <ac:spMk id="3" creationId="{00000000-0000-0000-0000-000000000000}"/>
          </ac:spMkLst>
        </pc:spChg>
        <pc:spChg chg="mod">
          <ac:chgData name="Jackson Lam" userId="32eacf31-ef64-4152-a98e-82afd854682f" providerId="ADAL" clId="{99967231-5338-4093-806C-506D3F1F72C0}" dt="2021-11-04T05:01:00.321" v="126" actId="1076"/>
          <ac:spMkLst>
            <pc:docMk/>
            <pc:sldMk cId="4119666031" sldId="373"/>
            <ac:spMk id="4" creationId="{00000000-0000-0000-0000-000000000000}"/>
          </ac:spMkLst>
        </pc:spChg>
        <pc:spChg chg="add del mod">
          <ac:chgData name="Jackson Lam" userId="32eacf31-ef64-4152-a98e-82afd854682f" providerId="ADAL" clId="{99967231-5338-4093-806C-506D3F1F72C0}" dt="2021-11-04T05:01:30.116" v="137" actId="1076"/>
          <ac:spMkLst>
            <pc:docMk/>
            <pc:sldMk cId="4119666031" sldId="373"/>
            <ac:spMk id="9" creationId="{C2ACCE77-E1D7-47FA-9515-BFE3054E3F57}"/>
          </ac:spMkLst>
        </pc:spChg>
        <pc:picChg chg="mod">
          <ac:chgData name="Jackson Lam" userId="32eacf31-ef64-4152-a98e-82afd854682f" providerId="ADAL" clId="{99967231-5338-4093-806C-506D3F1F72C0}" dt="2021-11-04T05:01:36.803" v="139" actId="1076"/>
          <ac:picMkLst>
            <pc:docMk/>
            <pc:sldMk cId="4119666031" sldId="373"/>
            <ac:picMk id="5" creationId="{00000000-0000-0000-0000-000000000000}"/>
          </ac:picMkLst>
        </pc:picChg>
        <pc:picChg chg="mod modCrop">
          <ac:chgData name="Jackson Lam" userId="32eacf31-ef64-4152-a98e-82afd854682f" providerId="ADAL" clId="{99967231-5338-4093-806C-506D3F1F72C0}" dt="2021-11-04T05:01:30.116" v="137" actId="1076"/>
          <ac:picMkLst>
            <pc:docMk/>
            <pc:sldMk cId="4119666031" sldId="373"/>
            <ac:picMk id="8" creationId="{9E3B083F-68F1-41F0-A982-F22B2067A472}"/>
          </ac:picMkLst>
        </pc:picChg>
      </pc:sldChg>
      <pc:sldChg chg="modSp mod">
        <pc:chgData name="Jackson Lam" userId="32eacf31-ef64-4152-a98e-82afd854682f" providerId="ADAL" clId="{99967231-5338-4093-806C-506D3F1F72C0}" dt="2021-11-04T04:59:15.732" v="115" actId="207"/>
        <pc:sldMkLst>
          <pc:docMk/>
          <pc:sldMk cId="4041465190" sldId="374"/>
        </pc:sldMkLst>
        <pc:spChg chg="mod">
          <ac:chgData name="Jackson Lam" userId="32eacf31-ef64-4152-a98e-82afd854682f" providerId="ADAL" clId="{99967231-5338-4093-806C-506D3F1F72C0}" dt="2021-11-04T04:50:34.909" v="16" actId="207"/>
          <ac:spMkLst>
            <pc:docMk/>
            <pc:sldMk cId="4041465190" sldId="374"/>
            <ac:spMk id="2" creationId="{00000000-0000-0000-0000-000000000000}"/>
          </ac:spMkLst>
        </pc:spChg>
        <pc:spChg chg="mod">
          <ac:chgData name="Jackson Lam" userId="32eacf31-ef64-4152-a98e-82afd854682f" providerId="ADAL" clId="{99967231-5338-4093-806C-506D3F1F72C0}" dt="2021-11-04T04:59:15.732" v="115" actId="207"/>
          <ac:spMkLst>
            <pc:docMk/>
            <pc:sldMk cId="4041465190" sldId="374"/>
            <ac:spMk id="4" creationId="{00000000-0000-0000-0000-000000000000}"/>
          </ac:spMkLst>
        </pc:spChg>
        <pc:spChg chg="mod">
          <ac:chgData name="Jackson Lam" userId="32eacf31-ef64-4152-a98e-82afd854682f" providerId="ADAL" clId="{99967231-5338-4093-806C-506D3F1F72C0}" dt="2021-11-04T04:50:34.909" v="16" actId="207"/>
          <ac:spMkLst>
            <pc:docMk/>
            <pc:sldMk cId="4041465190" sldId="374"/>
            <ac:spMk id="5" creationId="{00000000-0000-0000-0000-000000000000}"/>
          </ac:spMkLst>
        </pc:spChg>
        <pc:spChg chg="mod">
          <ac:chgData name="Jackson Lam" userId="32eacf31-ef64-4152-a98e-82afd854682f" providerId="ADAL" clId="{99967231-5338-4093-806C-506D3F1F72C0}" dt="2021-11-04T04:53:55.022" v="64" actId="1076"/>
          <ac:spMkLst>
            <pc:docMk/>
            <pc:sldMk cId="4041465190" sldId="374"/>
            <ac:spMk id="6" creationId="{00000000-0000-0000-0000-000000000000}"/>
          </ac:spMkLst>
        </pc:spChg>
      </pc:sldChg>
      <pc:sldChg chg="modSp mod">
        <pc:chgData name="Jackson Lam" userId="32eacf31-ef64-4152-a98e-82afd854682f" providerId="ADAL" clId="{99967231-5338-4093-806C-506D3F1F72C0}" dt="2021-11-04T05:15:40.368" v="224" actId="6549"/>
        <pc:sldMkLst>
          <pc:docMk/>
          <pc:sldMk cId="2250798574" sldId="376"/>
        </pc:sldMkLst>
        <pc:spChg chg="mod">
          <ac:chgData name="Jackson Lam" userId="32eacf31-ef64-4152-a98e-82afd854682f" providerId="ADAL" clId="{99967231-5338-4093-806C-506D3F1F72C0}" dt="2021-11-04T05:15:40.368" v="224" actId="6549"/>
          <ac:spMkLst>
            <pc:docMk/>
            <pc:sldMk cId="2250798574" sldId="376"/>
            <ac:spMk id="3" creationId="{00000000-0000-0000-0000-000000000000}"/>
          </ac:spMkLst>
        </pc:spChg>
        <pc:spChg chg="mod">
          <ac:chgData name="Jackson Lam" userId="32eacf31-ef64-4152-a98e-82afd854682f" providerId="ADAL" clId="{99967231-5338-4093-806C-506D3F1F72C0}" dt="2021-11-04T05:04:23.311" v="141" actId="207"/>
          <ac:spMkLst>
            <pc:docMk/>
            <pc:sldMk cId="2250798574" sldId="376"/>
            <ac:spMk id="6" creationId="{00000000-0000-0000-0000-000000000000}"/>
          </ac:spMkLst>
        </pc:spChg>
        <pc:spChg chg="mod">
          <ac:chgData name="Jackson Lam" userId="32eacf31-ef64-4152-a98e-82afd854682f" providerId="ADAL" clId="{99967231-5338-4093-806C-506D3F1F72C0}" dt="2021-11-04T05:10:15.919" v="202" actId="207"/>
          <ac:spMkLst>
            <pc:docMk/>
            <pc:sldMk cId="2250798574" sldId="376"/>
            <ac:spMk id="9" creationId="{ABDA43D1-05A9-4556-B2F5-E7F7D4002741}"/>
          </ac:spMkLst>
        </pc:spChg>
      </pc:sldChg>
      <pc:sldChg chg="modSp mod">
        <pc:chgData name="Jackson Lam" userId="32eacf31-ef64-4152-a98e-82afd854682f" providerId="ADAL" clId="{99967231-5338-4093-806C-506D3F1F72C0}" dt="2021-11-04T05:16:00.658" v="226" actId="1076"/>
        <pc:sldMkLst>
          <pc:docMk/>
          <pc:sldMk cId="2309501657" sldId="377"/>
        </pc:sldMkLst>
        <pc:spChg chg="mod">
          <ac:chgData name="Jackson Lam" userId="32eacf31-ef64-4152-a98e-82afd854682f" providerId="ADAL" clId="{99967231-5338-4093-806C-506D3F1F72C0}" dt="2021-11-04T05:15:57.508" v="225" actId="1076"/>
          <ac:spMkLst>
            <pc:docMk/>
            <pc:sldMk cId="2309501657" sldId="377"/>
            <ac:spMk id="3" creationId="{00000000-0000-0000-0000-000000000000}"/>
          </ac:spMkLst>
        </pc:spChg>
        <pc:spChg chg="mod">
          <ac:chgData name="Jackson Lam" userId="32eacf31-ef64-4152-a98e-82afd854682f" providerId="ADAL" clId="{99967231-5338-4093-806C-506D3F1F72C0}" dt="2021-11-04T05:06:13.854" v="166" actId="1076"/>
          <ac:spMkLst>
            <pc:docMk/>
            <pc:sldMk cId="2309501657" sldId="377"/>
            <ac:spMk id="6" creationId="{00000000-0000-0000-0000-000000000000}"/>
          </ac:spMkLst>
        </pc:spChg>
        <pc:picChg chg="mod">
          <ac:chgData name="Jackson Lam" userId="32eacf31-ef64-4152-a98e-82afd854682f" providerId="ADAL" clId="{99967231-5338-4093-806C-506D3F1F72C0}" dt="2021-11-04T05:16:00.658" v="226" actId="1076"/>
          <ac:picMkLst>
            <pc:docMk/>
            <pc:sldMk cId="2309501657" sldId="377"/>
            <ac:picMk id="5" creationId="{00000000-0000-0000-0000-000000000000}"/>
          </ac:picMkLst>
        </pc:picChg>
      </pc:sldChg>
      <pc:sldChg chg="modSp mod">
        <pc:chgData name="Jackson Lam" userId="32eacf31-ef64-4152-a98e-82afd854682f" providerId="ADAL" clId="{99967231-5338-4093-806C-506D3F1F72C0}" dt="2021-11-04T05:13:33.499" v="209" actId="207"/>
        <pc:sldMkLst>
          <pc:docMk/>
          <pc:sldMk cId="2519869261" sldId="378"/>
        </pc:sldMkLst>
        <pc:spChg chg="mod">
          <ac:chgData name="Jackson Lam" userId="32eacf31-ef64-4152-a98e-82afd854682f" providerId="ADAL" clId="{99967231-5338-4093-806C-506D3F1F72C0}" dt="2021-11-04T05:13:33.499" v="209" actId="207"/>
          <ac:spMkLst>
            <pc:docMk/>
            <pc:sldMk cId="2519869261" sldId="378"/>
            <ac:spMk id="3" creationId="{00000000-0000-0000-0000-000000000000}"/>
          </ac:spMkLst>
        </pc:spChg>
        <pc:spChg chg="mod">
          <ac:chgData name="Jackson Lam" userId="32eacf31-ef64-4152-a98e-82afd854682f" providerId="ADAL" clId="{99967231-5338-4093-806C-506D3F1F72C0}" dt="2021-11-04T05:13:33.499" v="209" actId="207"/>
          <ac:spMkLst>
            <pc:docMk/>
            <pc:sldMk cId="2519869261" sldId="378"/>
            <ac:spMk id="4" creationId="{00000000-0000-0000-0000-000000000000}"/>
          </ac:spMkLst>
        </pc:spChg>
      </pc:sldChg>
      <pc:sldChg chg="modSp mod">
        <pc:chgData name="Jackson Lam" userId="32eacf31-ef64-4152-a98e-82afd854682f" providerId="ADAL" clId="{99967231-5338-4093-806C-506D3F1F72C0}" dt="2021-11-04T05:12:18.976" v="208" actId="948"/>
        <pc:sldMkLst>
          <pc:docMk/>
          <pc:sldMk cId="1473659615" sldId="397"/>
        </pc:sldMkLst>
        <pc:spChg chg="mod">
          <ac:chgData name="Jackson Lam" userId="32eacf31-ef64-4152-a98e-82afd854682f" providerId="ADAL" clId="{99967231-5338-4093-806C-506D3F1F72C0}" dt="2021-11-04T05:12:18.976" v="208" actId="948"/>
          <ac:spMkLst>
            <pc:docMk/>
            <pc:sldMk cId="1473659615" sldId="397"/>
            <ac:spMk id="13" creationId="{8E6B2D1F-03B0-410D-8436-34B787AE1FC9}"/>
          </ac:spMkLst>
        </pc:spChg>
        <pc:spChg chg="mod">
          <ac:chgData name="Jackson Lam" userId="32eacf31-ef64-4152-a98e-82afd854682f" providerId="ADAL" clId="{99967231-5338-4093-806C-506D3F1F72C0}" dt="2021-11-04T05:10:44.808" v="206" actId="207"/>
          <ac:spMkLst>
            <pc:docMk/>
            <pc:sldMk cId="1473659615" sldId="397"/>
            <ac:spMk id="14" creationId="{D2654933-7E59-4E76-86F0-FB7C4680E4D7}"/>
          </ac:spMkLst>
        </pc:spChg>
      </pc:sldChg>
      <pc:sldChg chg="modSp mod">
        <pc:chgData name="Jackson Lam" userId="32eacf31-ef64-4152-a98e-82afd854682f" providerId="ADAL" clId="{99967231-5338-4093-806C-506D3F1F72C0}" dt="2021-11-04T05:10:10.731" v="200" actId="207"/>
        <pc:sldMkLst>
          <pc:docMk/>
          <pc:sldMk cId="3405885111" sldId="400"/>
        </pc:sldMkLst>
        <pc:spChg chg="mod">
          <ac:chgData name="Jackson Lam" userId="32eacf31-ef64-4152-a98e-82afd854682f" providerId="ADAL" clId="{99967231-5338-4093-806C-506D3F1F72C0}" dt="2021-11-04T05:10:10.731" v="200" actId="207"/>
          <ac:spMkLst>
            <pc:docMk/>
            <pc:sldMk cId="3405885111" sldId="400"/>
            <ac:spMk id="3" creationId="{00000000-0000-0000-0000-000000000000}"/>
          </ac:spMkLst>
        </pc:spChg>
      </pc:sldChg>
      <pc:sldChg chg="modSp mod">
        <pc:chgData name="Jackson Lam" userId="32eacf31-ef64-4152-a98e-82afd854682f" providerId="ADAL" clId="{99967231-5338-4093-806C-506D3F1F72C0}" dt="2021-11-04T05:10:13.059" v="201" actId="207"/>
        <pc:sldMkLst>
          <pc:docMk/>
          <pc:sldMk cId="3808083877" sldId="401"/>
        </pc:sldMkLst>
        <pc:spChg chg="mod">
          <ac:chgData name="Jackson Lam" userId="32eacf31-ef64-4152-a98e-82afd854682f" providerId="ADAL" clId="{99967231-5338-4093-806C-506D3F1F72C0}" dt="2021-11-04T05:10:13.059" v="201" actId="207"/>
          <ac:spMkLst>
            <pc:docMk/>
            <pc:sldMk cId="3808083877" sldId="401"/>
            <ac:spMk id="11" creationId="{CD975532-315E-437B-866E-6AD76112D8C0}"/>
          </ac:spMkLst>
        </pc:spChg>
      </pc:sldChg>
      <pc:sldChg chg="modSp mod">
        <pc:chgData name="Jackson Lam" userId="32eacf31-ef64-4152-a98e-82afd854682f" providerId="ADAL" clId="{99967231-5338-4093-806C-506D3F1F72C0}" dt="2021-11-04T04:58:54.843" v="112" actId="207"/>
        <pc:sldMkLst>
          <pc:docMk/>
          <pc:sldMk cId="272627571" sldId="402"/>
        </pc:sldMkLst>
        <pc:spChg chg="mod">
          <ac:chgData name="Jackson Lam" userId="32eacf31-ef64-4152-a98e-82afd854682f" providerId="ADAL" clId="{99967231-5338-4093-806C-506D3F1F72C0}" dt="2021-11-04T04:58:24.673" v="104" actId="1076"/>
          <ac:spMkLst>
            <pc:docMk/>
            <pc:sldMk cId="272627571" sldId="402"/>
            <ac:spMk id="2" creationId="{0BE8F4A9-970C-40BF-9298-8EC9703D6C3D}"/>
          </ac:spMkLst>
        </pc:spChg>
        <pc:spChg chg="mod">
          <ac:chgData name="Jackson Lam" userId="32eacf31-ef64-4152-a98e-82afd854682f" providerId="ADAL" clId="{99967231-5338-4093-806C-506D3F1F72C0}" dt="2021-11-04T04:58:54.843" v="112" actId="207"/>
          <ac:spMkLst>
            <pc:docMk/>
            <pc:sldMk cId="272627571" sldId="402"/>
            <ac:spMk id="3" creationId="{416783B8-0483-4C8D-9062-78E2568CE4F3}"/>
          </ac:spMkLst>
        </pc:spChg>
      </pc:sldChg>
      <pc:sldChg chg="modSp mod">
        <pc:chgData name="Jackson Lam" userId="32eacf31-ef64-4152-a98e-82afd854682f" providerId="ADAL" clId="{99967231-5338-4093-806C-506D3F1F72C0}" dt="2021-11-04T06:58:09.978" v="353" actId="113"/>
        <pc:sldMkLst>
          <pc:docMk/>
          <pc:sldMk cId="1664976612" sldId="404"/>
        </pc:sldMkLst>
        <pc:spChg chg="mod">
          <ac:chgData name="Jackson Lam" userId="32eacf31-ef64-4152-a98e-82afd854682f" providerId="ADAL" clId="{99967231-5338-4093-806C-506D3F1F72C0}" dt="2021-11-04T06:58:09.978" v="353" actId="113"/>
          <ac:spMkLst>
            <pc:docMk/>
            <pc:sldMk cId="1664976612" sldId="404"/>
            <ac:spMk id="4" creationId="{00000000-0000-0000-0000-000000000000}"/>
          </ac:spMkLst>
        </pc:spChg>
        <pc:spChg chg="mod">
          <ac:chgData name="Jackson Lam" userId="32eacf31-ef64-4152-a98e-82afd854682f" providerId="ADAL" clId="{99967231-5338-4093-806C-506D3F1F72C0}" dt="2021-11-04T06:57:56.635" v="350" actId="2085"/>
          <ac:spMkLst>
            <pc:docMk/>
            <pc:sldMk cId="1664976612" sldId="404"/>
            <ac:spMk id="8" creationId="{00000000-0000-0000-0000-000000000000}"/>
          </ac:spMkLst>
        </pc:spChg>
      </pc:sldChg>
      <pc:sldChg chg="modSp mod">
        <pc:chgData name="Jackson Lam" userId="32eacf31-ef64-4152-a98e-82afd854682f" providerId="ADAL" clId="{99967231-5338-4093-806C-506D3F1F72C0}" dt="2021-11-04T07:51:20.494" v="533" actId="1076"/>
        <pc:sldMkLst>
          <pc:docMk/>
          <pc:sldMk cId="2096575644" sldId="417"/>
        </pc:sldMkLst>
        <pc:spChg chg="mod">
          <ac:chgData name="Jackson Lam" userId="32eacf31-ef64-4152-a98e-82afd854682f" providerId="ADAL" clId="{99967231-5338-4093-806C-506D3F1F72C0}" dt="2021-11-04T07:51:20.494" v="533" actId="1076"/>
          <ac:spMkLst>
            <pc:docMk/>
            <pc:sldMk cId="2096575644" sldId="417"/>
            <ac:spMk id="5" creationId="{74B3C4E1-FCEC-4557-8F00-634FBC375756}"/>
          </ac:spMkLst>
        </pc:spChg>
      </pc:sldChg>
      <pc:sldChg chg="modSp mod">
        <pc:chgData name="Jackson Lam" userId="32eacf31-ef64-4152-a98e-82afd854682f" providerId="ADAL" clId="{99967231-5338-4093-806C-506D3F1F72C0}" dt="2021-11-04T07:51:10.229" v="529" actId="1076"/>
        <pc:sldMkLst>
          <pc:docMk/>
          <pc:sldMk cId="2443686418" sldId="419"/>
        </pc:sldMkLst>
        <pc:spChg chg="mod">
          <ac:chgData name="Jackson Lam" userId="32eacf31-ef64-4152-a98e-82afd854682f" providerId="ADAL" clId="{99967231-5338-4093-806C-506D3F1F72C0}" dt="2021-11-04T07:50:13" v="523" actId="207"/>
          <ac:spMkLst>
            <pc:docMk/>
            <pc:sldMk cId="2443686418" sldId="419"/>
            <ac:spMk id="2" creationId="{46B9A5C8-9597-4C4C-98CD-962EE2270408}"/>
          </ac:spMkLst>
        </pc:spChg>
        <pc:spChg chg="mod">
          <ac:chgData name="Jackson Lam" userId="32eacf31-ef64-4152-a98e-82afd854682f" providerId="ADAL" clId="{99967231-5338-4093-806C-506D3F1F72C0}" dt="2021-11-04T07:51:10.229" v="529" actId="1076"/>
          <ac:spMkLst>
            <pc:docMk/>
            <pc:sldMk cId="2443686418" sldId="419"/>
            <ac:spMk id="5" creationId="{BC9A2F03-AD7A-4441-B541-3328B7C80D04}"/>
          </ac:spMkLst>
        </pc:spChg>
      </pc:sldChg>
      <pc:sldChg chg="addSp delSp modSp mod">
        <pc:chgData name="Jackson Lam" userId="32eacf31-ef64-4152-a98e-82afd854682f" providerId="ADAL" clId="{99967231-5338-4093-806C-506D3F1F72C0}" dt="2021-11-04T07:42:58.463" v="490" actId="1076"/>
        <pc:sldMkLst>
          <pc:docMk/>
          <pc:sldMk cId="3155261194" sldId="421"/>
        </pc:sldMkLst>
        <pc:spChg chg="add mod ord">
          <ac:chgData name="Jackson Lam" userId="32eacf31-ef64-4152-a98e-82afd854682f" providerId="ADAL" clId="{99967231-5338-4093-806C-506D3F1F72C0}" dt="2021-11-04T07:20:11.459" v="477" actId="207"/>
          <ac:spMkLst>
            <pc:docMk/>
            <pc:sldMk cId="3155261194" sldId="421"/>
            <ac:spMk id="3" creationId="{544D19C3-5647-4E5C-B4BB-F7BF97F6AE22}"/>
          </ac:spMkLst>
        </pc:spChg>
        <pc:spChg chg="mod">
          <ac:chgData name="Jackson Lam" userId="32eacf31-ef64-4152-a98e-82afd854682f" providerId="ADAL" clId="{99967231-5338-4093-806C-506D3F1F72C0}" dt="2021-11-04T07:18:01.527" v="448" actId="2711"/>
          <ac:spMkLst>
            <pc:docMk/>
            <pc:sldMk cId="3155261194" sldId="421"/>
            <ac:spMk id="6" creationId="{2D27DA48-120C-448F-B733-5B0C9AF7F73D}"/>
          </ac:spMkLst>
        </pc:spChg>
        <pc:spChg chg="mod">
          <ac:chgData name="Jackson Lam" userId="32eacf31-ef64-4152-a98e-82afd854682f" providerId="ADAL" clId="{99967231-5338-4093-806C-506D3F1F72C0}" dt="2021-11-04T07:18:01.527" v="448" actId="2711"/>
          <ac:spMkLst>
            <pc:docMk/>
            <pc:sldMk cId="3155261194" sldId="421"/>
            <ac:spMk id="7" creationId="{DA62CDDD-602E-4454-B76E-38A5C71CF166}"/>
          </ac:spMkLst>
        </pc:spChg>
        <pc:spChg chg="add del mod">
          <ac:chgData name="Jackson Lam" userId="32eacf31-ef64-4152-a98e-82afd854682f" providerId="ADAL" clId="{99967231-5338-4093-806C-506D3F1F72C0}" dt="2021-11-04T07:16:22.961" v="426" actId="478"/>
          <ac:spMkLst>
            <pc:docMk/>
            <pc:sldMk cId="3155261194" sldId="421"/>
            <ac:spMk id="8" creationId="{EDCE02E4-2D04-43AA-9E0B-E5068C234F15}"/>
          </ac:spMkLst>
        </pc:spChg>
        <pc:spChg chg="add mod">
          <ac:chgData name="Jackson Lam" userId="32eacf31-ef64-4152-a98e-82afd854682f" providerId="ADAL" clId="{99967231-5338-4093-806C-506D3F1F72C0}" dt="2021-11-04T07:42:58.463" v="490" actId="1076"/>
          <ac:spMkLst>
            <pc:docMk/>
            <pc:sldMk cId="3155261194" sldId="421"/>
            <ac:spMk id="9" creationId="{6E2D56F5-12D1-4F85-92AE-31F8A758594B}"/>
          </ac:spMkLst>
        </pc:spChg>
        <pc:graphicFrameChg chg="add mod modGraphic">
          <ac:chgData name="Jackson Lam" userId="32eacf31-ef64-4152-a98e-82afd854682f" providerId="ADAL" clId="{99967231-5338-4093-806C-506D3F1F72C0}" dt="2021-11-04T07:19:56.974" v="476" actId="1076"/>
          <ac:graphicFrameMkLst>
            <pc:docMk/>
            <pc:sldMk cId="3155261194" sldId="421"/>
            <ac:graphicFrameMk id="2" creationId="{3107A108-87F6-4BC8-96FF-F895A64B8FEB}"/>
          </ac:graphicFrameMkLst>
        </pc:graphicFrameChg>
        <pc:picChg chg="del mod">
          <ac:chgData name="Jackson Lam" userId="32eacf31-ef64-4152-a98e-82afd854682f" providerId="ADAL" clId="{99967231-5338-4093-806C-506D3F1F72C0}" dt="2021-11-04T07:16:20.743" v="425" actId="478"/>
          <ac:picMkLst>
            <pc:docMk/>
            <pc:sldMk cId="3155261194" sldId="421"/>
            <ac:picMk id="5" creationId="{885DCF5C-1CCF-4543-BD7B-4A116E70F1F2}"/>
          </ac:picMkLst>
        </pc:picChg>
      </pc:sldChg>
      <pc:sldChg chg="delSp modSp mod delAnim">
        <pc:chgData name="Jackson Lam" userId="32eacf31-ef64-4152-a98e-82afd854682f" providerId="ADAL" clId="{99967231-5338-4093-806C-506D3F1F72C0}" dt="2021-11-04T07:47:50.917" v="509" actId="1076"/>
        <pc:sldMkLst>
          <pc:docMk/>
          <pc:sldMk cId="3961505870" sldId="430"/>
        </pc:sldMkLst>
        <pc:spChg chg="del">
          <ac:chgData name="Jackson Lam" userId="32eacf31-ef64-4152-a98e-82afd854682f" providerId="ADAL" clId="{99967231-5338-4093-806C-506D3F1F72C0}" dt="2021-11-04T07:45:01.434" v="491" actId="21"/>
          <ac:spMkLst>
            <pc:docMk/>
            <pc:sldMk cId="3961505870" sldId="430"/>
            <ac:spMk id="5" creationId="{821D47D0-0ED6-4969-AF58-3F6A8340B4B0}"/>
          </ac:spMkLst>
        </pc:spChg>
        <pc:spChg chg="mod">
          <ac:chgData name="Jackson Lam" userId="32eacf31-ef64-4152-a98e-82afd854682f" providerId="ADAL" clId="{99967231-5338-4093-806C-506D3F1F72C0}" dt="2021-11-04T07:47:50.917" v="509" actId="1076"/>
          <ac:spMkLst>
            <pc:docMk/>
            <pc:sldMk cId="3961505870" sldId="430"/>
            <ac:spMk id="7" creationId="{4D68215F-C4E8-46B5-AA7F-7573AA3A84D7}"/>
          </ac:spMkLst>
        </pc:spChg>
        <pc:spChg chg="mod">
          <ac:chgData name="Jackson Lam" userId="32eacf31-ef64-4152-a98e-82afd854682f" providerId="ADAL" clId="{99967231-5338-4093-806C-506D3F1F72C0}" dt="2021-11-04T07:08:40.715" v="402" actId="2711"/>
          <ac:spMkLst>
            <pc:docMk/>
            <pc:sldMk cId="3961505870" sldId="430"/>
            <ac:spMk id="8" creationId="{1DA44920-E6AD-499B-930F-17F5B427F562}"/>
          </ac:spMkLst>
        </pc:spChg>
      </pc:sldChg>
      <pc:sldChg chg="addSp delSp modSp mod">
        <pc:chgData name="Jackson Lam" userId="32eacf31-ef64-4152-a98e-82afd854682f" providerId="ADAL" clId="{99967231-5338-4093-806C-506D3F1F72C0}" dt="2021-11-04T09:25:55.032" v="567" actId="1076"/>
        <pc:sldMkLst>
          <pc:docMk/>
          <pc:sldMk cId="3428351478" sldId="768"/>
        </pc:sldMkLst>
        <pc:spChg chg="add del mod">
          <ac:chgData name="Jackson Lam" userId="32eacf31-ef64-4152-a98e-82afd854682f" providerId="ADAL" clId="{99967231-5338-4093-806C-506D3F1F72C0}" dt="2021-11-04T09:24:37.245" v="564" actId="478"/>
          <ac:spMkLst>
            <pc:docMk/>
            <pc:sldMk cId="3428351478" sldId="768"/>
            <ac:spMk id="3" creationId="{E13F63E8-2A66-45D2-BA78-02EB2E4C1B89}"/>
          </ac:spMkLst>
        </pc:spChg>
        <pc:spChg chg="del mod">
          <ac:chgData name="Jackson Lam" userId="32eacf31-ef64-4152-a98e-82afd854682f" providerId="ADAL" clId="{99967231-5338-4093-806C-506D3F1F72C0}" dt="2021-11-04T09:24:37.245" v="564" actId="478"/>
          <ac:spMkLst>
            <pc:docMk/>
            <pc:sldMk cId="3428351478" sldId="768"/>
            <ac:spMk id="11" creationId="{BA90C8FC-9A89-4F17-B088-CE147734E6EE}"/>
          </ac:spMkLst>
        </pc:spChg>
        <pc:picChg chg="add mod">
          <ac:chgData name="Jackson Lam" userId="32eacf31-ef64-4152-a98e-82afd854682f" providerId="ADAL" clId="{99967231-5338-4093-806C-506D3F1F72C0}" dt="2021-11-04T09:25:55.032" v="567" actId="1076"/>
          <ac:picMkLst>
            <pc:docMk/>
            <pc:sldMk cId="3428351478" sldId="768"/>
            <ac:picMk id="6" creationId="{94EC49FC-7446-4757-8E3F-2E8816575403}"/>
          </ac:picMkLst>
        </pc:picChg>
        <pc:picChg chg="del mod">
          <ac:chgData name="Jackson Lam" userId="32eacf31-ef64-4152-a98e-82afd854682f" providerId="ADAL" clId="{99967231-5338-4093-806C-506D3F1F72C0}" dt="2021-11-04T09:24:35.401" v="563" actId="478"/>
          <ac:picMkLst>
            <pc:docMk/>
            <pc:sldMk cId="3428351478" sldId="768"/>
            <ac:picMk id="9" creationId="{9F6D51C1-5500-4A46-A78D-A760BFD25889}"/>
          </ac:picMkLst>
        </pc:picChg>
      </pc:sldChg>
      <pc:sldChg chg="addSp delSp modSp mod">
        <pc:chgData name="Jackson Lam" userId="32eacf31-ef64-4152-a98e-82afd854682f" providerId="ADAL" clId="{99967231-5338-4093-806C-506D3F1F72C0}" dt="2021-11-04T04:50:26.389" v="15" actId="1076"/>
        <pc:sldMkLst>
          <pc:docMk/>
          <pc:sldMk cId="3088547580" sldId="773"/>
        </pc:sldMkLst>
        <pc:spChg chg="add del mod">
          <ac:chgData name="Jackson Lam" userId="32eacf31-ef64-4152-a98e-82afd854682f" providerId="ADAL" clId="{99967231-5338-4093-806C-506D3F1F72C0}" dt="2021-11-04T04:50:26.389" v="15" actId="1076"/>
          <ac:spMkLst>
            <pc:docMk/>
            <pc:sldMk cId="3088547580" sldId="773"/>
            <ac:spMk id="4" creationId="{8FB4482D-05C5-49D6-9D01-BD2876AE15CA}"/>
          </ac:spMkLst>
        </pc:spChg>
        <pc:spChg chg="add del mod">
          <ac:chgData name="Jackson Lam" userId="32eacf31-ef64-4152-a98e-82afd854682f" providerId="ADAL" clId="{99967231-5338-4093-806C-506D3F1F72C0}" dt="2021-11-04T04:50:26.389" v="15" actId="1076"/>
          <ac:spMkLst>
            <pc:docMk/>
            <pc:sldMk cId="3088547580" sldId="773"/>
            <ac:spMk id="7" creationId="{40949513-CF43-4380-A88D-0B6B4602A726}"/>
          </ac:spMkLst>
        </pc:spChg>
        <pc:spChg chg="add del mod">
          <ac:chgData name="Jackson Lam" userId="32eacf31-ef64-4152-a98e-82afd854682f" providerId="ADAL" clId="{99967231-5338-4093-806C-506D3F1F72C0}" dt="2021-11-04T04:50:26.389" v="15" actId="1076"/>
          <ac:spMkLst>
            <pc:docMk/>
            <pc:sldMk cId="3088547580" sldId="773"/>
            <ac:spMk id="10" creationId="{854319F4-E31B-43D8-87EA-CF4E5FB0953B}"/>
          </ac:spMkLst>
        </pc:spChg>
        <pc:spChg chg="add del mod">
          <ac:chgData name="Jackson Lam" userId="32eacf31-ef64-4152-a98e-82afd854682f" providerId="ADAL" clId="{99967231-5338-4093-806C-506D3F1F72C0}" dt="2021-11-04T04:50:26.389" v="15" actId="1076"/>
          <ac:spMkLst>
            <pc:docMk/>
            <pc:sldMk cId="3088547580" sldId="773"/>
            <ac:spMk id="12" creationId="{CCA501D4-2824-4403-A813-142E8351C64A}"/>
          </ac:spMkLst>
        </pc:spChg>
        <pc:spChg chg="add del mod">
          <ac:chgData name="Jackson Lam" userId="32eacf31-ef64-4152-a98e-82afd854682f" providerId="ADAL" clId="{99967231-5338-4093-806C-506D3F1F72C0}" dt="2021-11-04T04:50:26.389" v="15" actId="1076"/>
          <ac:spMkLst>
            <pc:docMk/>
            <pc:sldMk cId="3088547580" sldId="773"/>
            <ac:spMk id="13" creationId="{C361BB31-D3D8-452B-BBE6-DDAD2B7E8272}"/>
          </ac:spMkLst>
        </pc:spChg>
        <pc:spChg chg="add del mod">
          <ac:chgData name="Jackson Lam" userId="32eacf31-ef64-4152-a98e-82afd854682f" providerId="ADAL" clId="{99967231-5338-4093-806C-506D3F1F72C0}" dt="2021-11-04T04:50:26.389" v="15" actId="1076"/>
          <ac:spMkLst>
            <pc:docMk/>
            <pc:sldMk cId="3088547580" sldId="773"/>
            <ac:spMk id="14" creationId="{51A073C0-084A-4A08-86AA-71DDB3F24E47}"/>
          </ac:spMkLst>
        </pc:spChg>
        <pc:spChg chg="add del mod">
          <ac:chgData name="Jackson Lam" userId="32eacf31-ef64-4152-a98e-82afd854682f" providerId="ADAL" clId="{99967231-5338-4093-806C-506D3F1F72C0}" dt="2021-11-04T04:50:26.389" v="15" actId="1076"/>
          <ac:spMkLst>
            <pc:docMk/>
            <pc:sldMk cId="3088547580" sldId="773"/>
            <ac:spMk id="15" creationId="{CAC3382E-5629-4C72-AEA8-F3D89D178DEA}"/>
          </ac:spMkLst>
        </pc:spChg>
        <pc:spChg chg="add del mod">
          <ac:chgData name="Jackson Lam" userId="32eacf31-ef64-4152-a98e-82afd854682f" providerId="ADAL" clId="{99967231-5338-4093-806C-506D3F1F72C0}" dt="2021-11-04T04:50:26.389" v="15" actId="1076"/>
          <ac:spMkLst>
            <pc:docMk/>
            <pc:sldMk cId="3088547580" sldId="773"/>
            <ac:spMk id="16" creationId="{30C43CE4-07D6-468B-85CF-A378738A8DDA}"/>
          </ac:spMkLst>
        </pc:spChg>
        <pc:spChg chg="add del mod">
          <ac:chgData name="Jackson Lam" userId="32eacf31-ef64-4152-a98e-82afd854682f" providerId="ADAL" clId="{99967231-5338-4093-806C-506D3F1F72C0}" dt="2021-11-04T04:50:26.389" v="15" actId="1076"/>
          <ac:spMkLst>
            <pc:docMk/>
            <pc:sldMk cId="3088547580" sldId="773"/>
            <ac:spMk id="17" creationId="{E3A87E17-F6D3-45AF-BC75-A74649F27ABE}"/>
          </ac:spMkLst>
        </pc:spChg>
        <pc:spChg chg="add del mod">
          <ac:chgData name="Jackson Lam" userId="32eacf31-ef64-4152-a98e-82afd854682f" providerId="ADAL" clId="{99967231-5338-4093-806C-506D3F1F72C0}" dt="2021-11-04T04:50:26.389" v="15" actId="1076"/>
          <ac:spMkLst>
            <pc:docMk/>
            <pc:sldMk cId="3088547580" sldId="773"/>
            <ac:spMk id="19" creationId="{2EAC5DDD-7805-45FB-AFAC-D3C8A8C11067}"/>
          </ac:spMkLst>
        </pc:spChg>
        <pc:spChg chg="add mod">
          <ac:chgData name="Jackson Lam" userId="32eacf31-ef64-4152-a98e-82afd854682f" providerId="ADAL" clId="{99967231-5338-4093-806C-506D3F1F72C0}" dt="2021-11-04T04:50:17.585" v="10" actId="571"/>
          <ac:spMkLst>
            <pc:docMk/>
            <pc:sldMk cId="3088547580" sldId="773"/>
            <ac:spMk id="20" creationId="{5EC8C9E2-4675-4A9C-99AD-63416CFD8AAE}"/>
          </ac:spMkLst>
        </pc:spChg>
        <pc:spChg chg="add del mod">
          <ac:chgData name="Jackson Lam" userId="32eacf31-ef64-4152-a98e-82afd854682f" providerId="ADAL" clId="{99967231-5338-4093-806C-506D3F1F72C0}" dt="2021-11-04T04:50:26.389" v="15" actId="1076"/>
          <ac:spMkLst>
            <pc:docMk/>
            <pc:sldMk cId="3088547580" sldId="773"/>
            <ac:spMk id="21" creationId="{2090DF2E-94B5-41D1-BEC1-49E7818F44FE}"/>
          </ac:spMkLst>
        </pc:spChg>
        <pc:spChg chg="add mod">
          <ac:chgData name="Jackson Lam" userId="32eacf31-ef64-4152-a98e-82afd854682f" providerId="ADAL" clId="{99967231-5338-4093-806C-506D3F1F72C0}" dt="2021-11-04T04:50:17.585" v="10" actId="571"/>
          <ac:spMkLst>
            <pc:docMk/>
            <pc:sldMk cId="3088547580" sldId="773"/>
            <ac:spMk id="22" creationId="{E089FA51-8782-46F5-A3BA-9B9E1778D69A}"/>
          </ac:spMkLst>
        </pc:spChg>
        <pc:spChg chg="add mod">
          <ac:chgData name="Jackson Lam" userId="32eacf31-ef64-4152-a98e-82afd854682f" providerId="ADAL" clId="{99967231-5338-4093-806C-506D3F1F72C0}" dt="2021-11-04T04:50:17.585" v="10" actId="571"/>
          <ac:spMkLst>
            <pc:docMk/>
            <pc:sldMk cId="3088547580" sldId="773"/>
            <ac:spMk id="23" creationId="{22A40199-5D8E-4EED-9D5E-EB27C17AACE6}"/>
          </ac:spMkLst>
        </pc:spChg>
        <pc:spChg chg="mod">
          <ac:chgData name="Jackson Lam" userId="32eacf31-ef64-4152-a98e-82afd854682f" providerId="ADAL" clId="{99967231-5338-4093-806C-506D3F1F72C0}" dt="2021-11-04T04:50:07.554" v="8" actId="1076"/>
          <ac:spMkLst>
            <pc:docMk/>
            <pc:sldMk cId="3088547580" sldId="773"/>
            <ac:spMk id="24" creationId="{3EF0AA56-E2C6-4815-9644-4F4E608F3D83}"/>
          </ac:spMkLst>
        </pc:spChg>
        <pc:spChg chg="add mod">
          <ac:chgData name="Jackson Lam" userId="32eacf31-ef64-4152-a98e-82afd854682f" providerId="ADAL" clId="{99967231-5338-4093-806C-506D3F1F72C0}" dt="2021-11-04T04:50:17.585" v="10" actId="571"/>
          <ac:spMkLst>
            <pc:docMk/>
            <pc:sldMk cId="3088547580" sldId="773"/>
            <ac:spMk id="25" creationId="{9FB7F218-B319-4135-BA6C-EA12349DD3B0}"/>
          </ac:spMkLst>
        </pc:spChg>
        <pc:spChg chg="add mod">
          <ac:chgData name="Jackson Lam" userId="32eacf31-ef64-4152-a98e-82afd854682f" providerId="ADAL" clId="{99967231-5338-4093-806C-506D3F1F72C0}" dt="2021-11-04T04:50:17.585" v="10" actId="571"/>
          <ac:spMkLst>
            <pc:docMk/>
            <pc:sldMk cId="3088547580" sldId="773"/>
            <ac:spMk id="26" creationId="{4D920F06-654D-4D57-8A7A-71028FE74B97}"/>
          </ac:spMkLst>
        </pc:spChg>
        <pc:spChg chg="add mod">
          <ac:chgData name="Jackson Lam" userId="32eacf31-ef64-4152-a98e-82afd854682f" providerId="ADAL" clId="{99967231-5338-4093-806C-506D3F1F72C0}" dt="2021-11-04T04:50:17.585" v="10" actId="571"/>
          <ac:spMkLst>
            <pc:docMk/>
            <pc:sldMk cId="3088547580" sldId="773"/>
            <ac:spMk id="27" creationId="{D913E3BB-430D-4A59-9E71-7620251903EE}"/>
          </ac:spMkLst>
        </pc:spChg>
        <pc:spChg chg="add mod">
          <ac:chgData name="Jackson Lam" userId="32eacf31-ef64-4152-a98e-82afd854682f" providerId="ADAL" clId="{99967231-5338-4093-806C-506D3F1F72C0}" dt="2021-11-04T04:50:17.585" v="10" actId="571"/>
          <ac:spMkLst>
            <pc:docMk/>
            <pc:sldMk cId="3088547580" sldId="773"/>
            <ac:spMk id="28" creationId="{2CAA0FEC-60C7-4D74-A6C8-7B1E39864A74}"/>
          </ac:spMkLst>
        </pc:spChg>
        <pc:spChg chg="add mod">
          <ac:chgData name="Jackson Lam" userId="32eacf31-ef64-4152-a98e-82afd854682f" providerId="ADAL" clId="{99967231-5338-4093-806C-506D3F1F72C0}" dt="2021-11-04T04:50:17.585" v="10" actId="571"/>
          <ac:spMkLst>
            <pc:docMk/>
            <pc:sldMk cId="3088547580" sldId="773"/>
            <ac:spMk id="29" creationId="{6E0587E3-20CC-4CAD-88A2-2DF3CFE6EEA5}"/>
          </ac:spMkLst>
        </pc:spChg>
        <pc:spChg chg="add mod">
          <ac:chgData name="Jackson Lam" userId="32eacf31-ef64-4152-a98e-82afd854682f" providerId="ADAL" clId="{99967231-5338-4093-806C-506D3F1F72C0}" dt="2021-11-04T04:50:17.585" v="10" actId="571"/>
          <ac:spMkLst>
            <pc:docMk/>
            <pc:sldMk cId="3088547580" sldId="773"/>
            <ac:spMk id="31" creationId="{A54CC842-B4D6-4C16-9498-4B27793A4DB3}"/>
          </ac:spMkLst>
        </pc:spChg>
        <pc:spChg chg="add mod">
          <ac:chgData name="Jackson Lam" userId="32eacf31-ef64-4152-a98e-82afd854682f" providerId="ADAL" clId="{99967231-5338-4093-806C-506D3F1F72C0}" dt="2021-11-04T04:50:17.585" v="10" actId="571"/>
          <ac:spMkLst>
            <pc:docMk/>
            <pc:sldMk cId="3088547580" sldId="773"/>
            <ac:spMk id="32" creationId="{77B44DDA-39DC-4B9C-BBA4-84DC01275C43}"/>
          </ac:spMkLst>
        </pc:spChg>
        <pc:spChg chg="add mod">
          <ac:chgData name="Jackson Lam" userId="32eacf31-ef64-4152-a98e-82afd854682f" providerId="ADAL" clId="{99967231-5338-4093-806C-506D3F1F72C0}" dt="2021-11-04T04:50:17.585" v="10" actId="571"/>
          <ac:spMkLst>
            <pc:docMk/>
            <pc:sldMk cId="3088547580" sldId="773"/>
            <ac:spMk id="33" creationId="{BE58E975-1C76-4A76-9822-C56BC3AA09D4}"/>
          </ac:spMkLst>
        </pc:spChg>
        <pc:spChg chg="add del">
          <ac:chgData name="Jackson Lam" userId="32eacf31-ef64-4152-a98e-82afd854682f" providerId="ADAL" clId="{99967231-5338-4093-806C-506D3F1F72C0}" dt="2021-11-04T04:50:21.342" v="14" actId="22"/>
          <ac:spMkLst>
            <pc:docMk/>
            <pc:sldMk cId="3088547580" sldId="773"/>
            <ac:spMk id="34" creationId="{75E67F82-62FC-42C2-83F4-28D1E998DBA3}"/>
          </ac:spMkLst>
        </pc:spChg>
      </pc:sldChg>
      <pc:sldChg chg="modSp mod">
        <pc:chgData name="Jackson Lam" userId="32eacf31-ef64-4152-a98e-82afd854682f" providerId="ADAL" clId="{99967231-5338-4093-806C-506D3F1F72C0}" dt="2021-11-04T04:49:03.417" v="6" actId="14100"/>
        <pc:sldMkLst>
          <pc:docMk/>
          <pc:sldMk cId="3731595716" sldId="791"/>
        </pc:sldMkLst>
        <pc:spChg chg="mod">
          <ac:chgData name="Jackson Lam" userId="32eacf31-ef64-4152-a98e-82afd854682f" providerId="ADAL" clId="{99967231-5338-4093-806C-506D3F1F72C0}" dt="2021-11-04T04:49:03.417" v="6" actId="14100"/>
          <ac:spMkLst>
            <pc:docMk/>
            <pc:sldMk cId="3731595716" sldId="791"/>
            <ac:spMk id="3" creationId="{5EA260A6-B058-A544-A5BC-BB93871CE707}"/>
          </ac:spMkLst>
        </pc:spChg>
      </pc:sldChg>
      <pc:sldChg chg="modSp mod">
        <pc:chgData name="Jackson Lam" userId="32eacf31-ef64-4152-a98e-82afd854682f" providerId="ADAL" clId="{99967231-5338-4093-806C-506D3F1F72C0}" dt="2021-11-04T05:17:49.522" v="235" actId="20577"/>
        <pc:sldMkLst>
          <pc:docMk/>
          <pc:sldMk cId="1962606" sldId="792"/>
        </pc:sldMkLst>
        <pc:spChg chg="mod">
          <ac:chgData name="Jackson Lam" userId="32eacf31-ef64-4152-a98e-82afd854682f" providerId="ADAL" clId="{99967231-5338-4093-806C-506D3F1F72C0}" dt="2021-11-04T05:13:38.702" v="210" actId="207"/>
          <ac:spMkLst>
            <pc:docMk/>
            <pc:sldMk cId="1962606" sldId="792"/>
            <ac:spMk id="3" creationId="{00000000-0000-0000-0000-000000000000}"/>
          </ac:spMkLst>
        </pc:spChg>
        <pc:spChg chg="mod">
          <ac:chgData name="Jackson Lam" userId="32eacf31-ef64-4152-a98e-82afd854682f" providerId="ADAL" clId="{99967231-5338-4093-806C-506D3F1F72C0}" dt="2021-11-04T05:17:49.522" v="235" actId="20577"/>
          <ac:spMkLst>
            <pc:docMk/>
            <pc:sldMk cId="1962606" sldId="792"/>
            <ac:spMk id="7" creationId="{FBFB2B0B-3918-4179-B2DC-EC93438BD223}"/>
          </ac:spMkLst>
        </pc:spChg>
      </pc:sldChg>
      <pc:sldChg chg="modSp mod ord">
        <pc:chgData name="Jackson Lam" userId="32eacf31-ef64-4152-a98e-82afd854682f" providerId="ADAL" clId="{99967231-5338-4093-806C-506D3F1F72C0}" dt="2021-11-04T06:46:18.054" v="252"/>
        <pc:sldMkLst>
          <pc:docMk/>
          <pc:sldMk cId="2255702936" sldId="793"/>
        </pc:sldMkLst>
        <pc:spChg chg="mod">
          <ac:chgData name="Jackson Lam" userId="32eacf31-ef64-4152-a98e-82afd854682f" providerId="ADAL" clId="{99967231-5338-4093-806C-506D3F1F72C0}" dt="2021-11-04T06:36:42.031" v="238" actId="1076"/>
          <ac:spMkLst>
            <pc:docMk/>
            <pc:sldMk cId="2255702936" sldId="793"/>
            <ac:spMk id="3" creationId="{00000000-0000-0000-0000-000000000000}"/>
          </ac:spMkLst>
        </pc:spChg>
        <pc:spChg chg="mod">
          <ac:chgData name="Jackson Lam" userId="32eacf31-ef64-4152-a98e-82afd854682f" providerId="ADAL" clId="{99967231-5338-4093-806C-506D3F1F72C0}" dt="2021-11-04T06:36:42.031" v="238" actId="1076"/>
          <ac:spMkLst>
            <pc:docMk/>
            <pc:sldMk cId="2255702936" sldId="793"/>
            <ac:spMk id="4" creationId="{00000000-0000-0000-0000-000000000000}"/>
          </ac:spMkLst>
        </pc:spChg>
        <pc:spChg chg="mod">
          <ac:chgData name="Jackson Lam" userId="32eacf31-ef64-4152-a98e-82afd854682f" providerId="ADAL" clId="{99967231-5338-4093-806C-506D3F1F72C0}" dt="2021-11-04T06:36:42.031" v="238" actId="1076"/>
          <ac:spMkLst>
            <pc:docMk/>
            <pc:sldMk cId="2255702936" sldId="793"/>
            <ac:spMk id="10" creationId="{EE90DD4D-A8A8-4674-ACE7-230733150653}"/>
          </ac:spMkLst>
        </pc:spChg>
      </pc:sldChg>
      <pc:sldChg chg="modSp mod">
        <pc:chgData name="Jackson Lam" userId="32eacf31-ef64-4152-a98e-82afd854682f" providerId="ADAL" clId="{99967231-5338-4093-806C-506D3F1F72C0}" dt="2021-11-04T07:06:06.083" v="392" actId="207"/>
        <pc:sldMkLst>
          <pc:docMk/>
          <pc:sldMk cId="471923629" sldId="794"/>
        </pc:sldMkLst>
        <pc:spChg chg="mod">
          <ac:chgData name="Jackson Lam" userId="32eacf31-ef64-4152-a98e-82afd854682f" providerId="ADAL" clId="{99967231-5338-4093-806C-506D3F1F72C0}" dt="2021-11-04T07:06:06.083" v="392" actId="207"/>
          <ac:spMkLst>
            <pc:docMk/>
            <pc:sldMk cId="471923629" sldId="794"/>
            <ac:spMk id="10" creationId="{680E0A68-06CF-4658-B350-6CA04FF47CE9}"/>
          </ac:spMkLst>
        </pc:spChg>
      </pc:sldChg>
      <pc:sldChg chg="modSp mod">
        <pc:chgData name="Jackson Lam" userId="32eacf31-ef64-4152-a98e-82afd854682f" providerId="ADAL" clId="{99967231-5338-4093-806C-506D3F1F72C0}" dt="2021-11-04T07:05:52.389" v="389" actId="207"/>
        <pc:sldMkLst>
          <pc:docMk/>
          <pc:sldMk cId="3605867074" sldId="800"/>
        </pc:sldMkLst>
        <pc:spChg chg="mod">
          <ac:chgData name="Jackson Lam" userId="32eacf31-ef64-4152-a98e-82afd854682f" providerId="ADAL" clId="{99967231-5338-4093-806C-506D3F1F72C0}" dt="2021-11-04T07:05:52.389" v="389" actId="207"/>
          <ac:spMkLst>
            <pc:docMk/>
            <pc:sldMk cId="3605867074" sldId="800"/>
            <ac:spMk id="5" creationId="{C8109285-9E97-46E4-ABBA-EDA14642B540}"/>
          </ac:spMkLst>
        </pc:spChg>
      </pc:sldChg>
      <pc:sldChg chg="modSp mod">
        <pc:chgData name="Jackson Lam" userId="32eacf31-ef64-4152-a98e-82afd854682f" providerId="ADAL" clId="{99967231-5338-4093-806C-506D3F1F72C0}" dt="2021-11-04T07:07:57.133" v="397" actId="207"/>
        <pc:sldMkLst>
          <pc:docMk/>
          <pc:sldMk cId="1967794389" sldId="801"/>
        </pc:sldMkLst>
        <pc:spChg chg="mod">
          <ac:chgData name="Jackson Lam" userId="32eacf31-ef64-4152-a98e-82afd854682f" providerId="ADAL" clId="{99967231-5338-4093-806C-506D3F1F72C0}" dt="2021-11-04T07:07:57.133" v="397" actId="207"/>
          <ac:spMkLst>
            <pc:docMk/>
            <pc:sldMk cId="1967794389" sldId="801"/>
            <ac:spMk id="5" creationId="{C8109285-9E97-46E4-ABBA-EDA14642B540}"/>
          </ac:spMkLst>
        </pc:spChg>
      </pc:sldChg>
      <pc:sldChg chg="modSp mod">
        <pc:chgData name="Jackson Lam" userId="32eacf31-ef64-4152-a98e-82afd854682f" providerId="ADAL" clId="{99967231-5338-4093-806C-506D3F1F72C0}" dt="2021-11-04T07:07:27.275" v="393" actId="207"/>
        <pc:sldMkLst>
          <pc:docMk/>
          <pc:sldMk cId="1201693757" sldId="802"/>
        </pc:sldMkLst>
        <pc:spChg chg="mod">
          <ac:chgData name="Jackson Lam" userId="32eacf31-ef64-4152-a98e-82afd854682f" providerId="ADAL" clId="{99967231-5338-4093-806C-506D3F1F72C0}" dt="2021-11-04T07:07:27.275" v="393" actId="207"/>
          <ac:spMkLst>
            <pc:docMk/>
            <pc:sldMk cId="1201693757" sldId="802"/>
            <ac:spMk id="5" creationId="{C8109285-9E97-46E4-ABBA-EDA14642B540}"/>
          </ac:spMkLst>
        </pc:spChg>
      </pc:sldChg>
      <pc:sldChg chg="addSp modSp mod modAnim">
        <pc:chgData name="Jackson Lam" userId="32eacf31-ef64-4152-a98e-82afd854682f" providerId="ADAL" clId="{99967231-5338-4093-806C-506D3F1F72C0}" dt="2021-11-04T07:45:08.637" v="493" actId="1076"/>
        <pc:sldMkLst>
          <pc:docMk/>
          <pc:sldMk cId="1914446869" sldId="805"/>
        </pc:sldMkLst>
        <pc:spChg chg="add mod">
          <ac:chgData name="Jackson Lam" userId="32eacf31-ef64-4152-a98e-82afd854682f" providerId="ADAL" clId="{99967231-5338-4093-806C-506D3F1F72C0}" dt="2021-11-04T07:45:08.637" v="493" actId="1076"/>
          <ac:spMkLst>
            <pc:docMk/>
            <pc:sldMk cId="1914446869" sldId="805"/>
            <ac:spMk id="6" creationId="{218CA5D8-9B14-496B-B556-52438F364163}"/>
          </ac:spMkLst>
        </pc:spChg>
      </pc:sldChg>
      <pc:sldChg chg="modSp mod">
        <pc:chgData name="Jackson Lam" userId="32eacf31-ef64-4152-a98e-82afd854682f" providerId="ADAL" clId="{99967231-5338-4093-806C-506D3F1F72C0}" dt="2021-11-04T07:08:10.233" v="400" actId="1076"/>
        <pc:sldMkLst>
          <pc:docMk/>
          <pc:sldMk cId="1706568911" sldId="806"/>
        </pc:sldMkLst>
        <pc:spChg chg="mod">
          <ac:chgData name="Jackson Lam" userId="32eacf31-ef64-4152-a98e-82afd854682f" providerId="ADAL" clId="{99967231-5338-4093-806C-506D3F1F72C0}" dt="2021-11-04T07:08:08.931" v="399" actId="1076"/>
          <ac:spMkLst>
            <pc:docMk/>
            <pc:sldMk cId="1706568911" sldId="806"/>
            <ac:spMk id="2" creationId="{17611DEE-6783-425D-9779-CE40D949D759}"/>
          </ac:spMkLst>
        </pc:spChg>
        <pc:picChg chg="mod">
          <ac:chgData name="Jackson Lam" userId="32eacf31-ef64-4152-a98e-82afd854682f" providerId="ADAL" clId="{99967231-5338-4093-806C-506D3F1F72C0}" dt="2021-11-04T07:08:10.233" v="400" actId="1076"/>
          <ac:picMkLst>
            <pc:docMk/>
            <pc:sldMk cId="1706568911" sldId="806"/>
            <ac:picMk id="3" creationId="{3066D4EC-143D-40E8-A859-9E234837C6DD}"/>
          </ac:picMkLst>
        </pc:picChg>
      </pc:sldChg>
      <pc:sldChg chg="modSp add mod">
        <pc:chgData name="Jackson Lam" userId="32eacf31-ef64-4152-a98e-82afd854682f" providerId="ADAL" clId="{99967231-5338-4093-806C-506D3F1F72C0}" dt="2021-11-04T07:53:07.055" v="559" actId="20577"/>
        <pc:sldMkLst>
          <pc:docMk/>
          <pc:sldMk cId="3746700514" sldId="807"/>
        </pc:sldMkLst>
        <pc:spChg chg="mod">
          <ac:chgData name="Jackson Lam" userId="32eacf31-ef64-4152-a98e-82afd854682f" providerId="ADAL" clId="{99967231-5338-4093-806C-506D3F1F72C0}" dt="2021-11-04T07:53:07.055" v="559" actId="20577"/>
          <ac:spMkLst>
            <pc:docMk/>
            <pc:sldMk cId="3746700514" sldId="807"/>
            <ac:spMk id="10" creationId="{073694E1-613D-49F6-9E42-653E9CF4D41D}"/>
          </ac:spMkLst>
        </pc:spChg>
      </pc:sldChg>
      <pc:sldChg chg="modSp add mod">
        <pc:chgData name="Jackson Lam" userId="32eacf31-ef64-4152-a98e-82afd854682f" providerId="ADAL" clId="{99967231-5338-4093-806C-506D3F1F72C0}" dt="2021-11-04T07:53:09.836" v="560"/>
        <pc:sldMkLst>
          <pc:docMk/>
          <pc:sldMk cId="1060260072" sldId="808"/>
        </pc:sldMkLst>
        <pc:spChg chg="mod">
          <ac:chgData name="Jackson Lam" userId="32eacf31-ef64-4152-a98e-82afd854682f" providerId="ADAL" clId="{99967231-5338-4093-806C-506D3F1F72C0}" dt="2021-11-04T07:53:09.836" v="560"/>
          <ac:spMkLst>
            <pc:docMk/>
            <pc:sldMk cId="1060260072" sldId="808"/>
            <ac:spMk id="10" creationId="{073694E1-613D-49F6-9E42-653E9CF4D41D}"/>
          </ac:spMkLst>
        </pc:spChg>
      </pc:sldChg>
    </pc:docChg>
  </pc:docChgLst>
  <pc:docChgLst>
    <pc:chgData name="Jackson Lam" userId="32eacf31-ef64-4152-a98e-82afd854682f" providerId="ADAL" clId="{098A3955-06EB-4BF6-96F7-F3D2561B8EEC}"/>
    <pc:docChg chg="undo custSel modSld">
      <pc:chgData name="Jackson Lam" userId="32eacf31-ef64-4152-a98e-82afd854682f" providerId="ADAL" clId="{098A3955-06EB-4BF6-96F7-F3D2561B8EEC}" dt="2021-11-05T06:43:35.521" v="2"/>
      <pc:docMkLst>
        <pc:docMk/>
      </pc:docMkLst>
      <pc:sldChg chg="modSp mod">
        <pc:chgData name="Jackson Lam" userId="32eacf31-ef64-4152-a98e-82afd854682f" providerId="ADAL" clId="{098A3955-06EB-4BF6-96F7-F3D2561B8EEC}" dt="2021-11-05T06:43:35.521" v="2"/>
        <pc:sldMkLst>
          <pc:docMk/>
          <pc:sldMk cId="171842563" sldId="789"/>
        </pc:sldMkLst>
        <pc:spChg chg="mod">
          <ac:chgData name="Jackson Lam" userId="32eacf31-ef64-4152-a98e-82afd854682f" providerId="ADAL" clId="{098A3955-06EB-4BF6-96F7-F3D2561B8EEC}" dt="2021-11-05T06:43:35.521" v="2"/>
          <ac:spMkLst>
            <pc:docMk/>
            <pc:sldMk cId="171842563" sldId="789"/>
            <ac:spMk id="13" creationId="{D7198AC9-D5E6-4FB0-88E9-391C41DB85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HK"/>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96D85EC-35C5-427D-9657-85700968A5D0}" type="datetimeFigureOut">
              <a:rPr lang="en-HK" smtClean="0"/>
              <a:t>5/11/2021</a:t>
            </a:fld>
            <a:endParaRPr lang="en-HK"/>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HK"/>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HK"/>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0332A4C-7BDE-486F-BD0C-7ECBD72C5C86}" type="slidenum">
              <a:rPr lang="en-HK" smtClean="0"/>
              <a:t>‹#›</a:t>
            </a:fld>
            <a:endParaRPr lang="en-HK"/>
          </a:p>
        </p:txBody>
      </p:sp>
    </p:spTree>
    <p:extLst>
      <p:ext uri="{BB962C8B-B14F-4D97-AF65-F5344CB8AC3E}">
        <p14:creationId xmlns:p14="http://schemas.microsoft.com/office/powerpoint/2010/main" val="39670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6</a:t>
            </a:fld>
            <a:endParaRPr lang="en-HK"/>
          </a:p>
        </p:txBody>
      </p:sp>
    </p:spTree>
    <p:extLst>
      <p:ext uri="{BB962C8B-B14F-4D97-AF65-F5344CB8AC3E}">
        <p14:creationId xmlns:p14="http://schemas.microsoft.com/office/powerpoint/2010/main" val="77571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44</a:t>
            </a:fld>
            <a:endParaRPr lang="en-HK"/>
          </a:p>
        </p:txBody>
      </p:sp>
    </p:spTree>
    <p:extLst>
      <p:ext uri="{BB962C8B-B14F-4D97-AF65-F5344CB8AC3E}">
        <p14:creationId xmlns:p14="http://schemas.microsoft.com/office/powerpoint/2010/main" val="275927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a:xfrm>
            <a:off x="2925763" y="849313"/>
            <a:ext cx="4075112" cy="2293937"/>
          </a:xfrm>
          <a:ln/>
        </p:spPr>
      </p:sp>
      <p:sp>
        <p:nvSpPr>
          <p:cNvPr id="5427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EC6E870-61BD-446F-96C3-92CF42C4CE1E}" type="slidenum">
              <a:rPr lang="en-US" altLang="en-US"/>
              <a:pPr/>
              <a:t>15</a:t>
            </a:fld>
            <a:endParaRPr lang="en-US" altLang="en-US"/>
          </a:p>
        </p:txBody>
      </p:sp>
    </p:spTree>
    <p:extLst>
      <p:ext uri="{BB962C8B-B14F-4D97-AF65-F5344CB8AC3E}">
        <p14:creationId xmlns:p14="http://schemas.microsoft.com/office/powerpoint/2010/main" val="391487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p:nvPr>
        </p:nvSpPr>
        <p:spPr>
          <a:xfrm>
            <a:off x="2925763" y="849313"/>
            <a:ext cx="4075112" cy="2293937"/>
          </a:xfrm>
          <a:ln/>
        </p:spPr>
      </p:sp>
      <p:sp>
        <p:nvSpPr>
          <p:cNvPr id="6451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AB81F4B-52C6-4A00-A4D4-948869806F20}" type="slidenum">
              <a:rPr lang="en-US" altLang="en-US"/>
              <a:pPr/>
              <a:t>16</a:t>
            </a:fld>
            <a:endParaRPr lang="en-US" altLang="en-US"/>
          </a:p>
        </p:txBody>
      </p:sp>
    </p:spTree>
    <p:extLst>
      <p:ext uri="{BB962C8B-B14F-4D97-AF65-F5344CB8AC3E}">
        <p14:creationId xmlns:p14="http://schemas.microsoft.com/office/powerpoint/2010/main" val="237642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p:nvPr>
        </p:nvSpPr>
        <p:spPr>
          <a:xfrm>
            <a:off x="2925763" y="849313"/>
            <a:ext cx="4075112" cy="2293937"/>
          </a:xfrm>
          <a:ln/>
        </p:spPr>
      </p:sp>
      <p:sp>
        <p:nvSpPr>
          <p:cNvPr id="6041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877B88-54D7-40A1-A5A2-48EC02F44AEF}" type="slidenum">
              <a:rPr lang="en-US" altLang="en-US"/>
              <a:pPr/>
              <a:t>17</a:t>
            </a:fld>
            <a:endParaRPr lang="en-US" altLang="en-US"/>
          </a:p>
        </p:txBody>
      </p:sp>
    </p:spTree>
    <p:extLst>
      <p:ext uri="{BB962C8B-B14F-4D97-AF65-F5344CB8AC3E}">
        <p14:creationId xmlns:p14="http://schemas.microsoft.com/office/powerpoint/2010/main" val="277318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p:nvPr>
        </p:nvSpPr>
        <p:spPr>
          <a:xfrm>
            <a:off x="2925763" y="849313"/>
            <a:ext cx="4075112" cy="2293937"/>
          </a:xfrm>
          <a:ln/>
        </p:spPr>
      </p:sp>
      <p:sp>
        <p:nvSpPr>
          <p:cNvPr id="6041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877B88-54D7-40A1-A5A2-48EC02F44AEF}" type="slidenum">
              <a:rPr lang="en-US" altLang="en-US"/>
              <a:pPr/>
              <a:t>18</a:t>
            </a:fld>
            <a:endParaRPr lang="en-US" altLang="en-US"/>
          </a:p>
        </p:txBody>
      </p:sp>
    </p:spTree>
    <p:extLst>
      <p:ext uri="{BB962C8B-B14F-4D97-AF65-F5344CB8AC3E}">
        <p14:creationId xmlns:p14="http://schemas.microsoft.com/office/powerpoint/2010/main" val="319928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p:nvPr>
        </p:nvSpPr>
        <p:spPr>
          <a:xfrm>
            <a:off x="2925763" y="849313"/>
            <a:ext cx="4075112" cy="2293937"/>
          </a:xfrm>
          <a:ln/>
        </p:spPr>
      </p:sp>
      <p:sp>
        <p:nvSpPr>
          <p:cNvPr id="6246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CBC09A0-8345-48CA-979F-EDB1BDFC4E77}" type="slidenum">
              <a:rPr lang="en-US" altLang="en-US"/>
              <a:pPr/>
              <a:t>22</a:t>
            </a:fld>
            <a:endParaRPr lang="en-US" altLang="en-US"/>
          </a:p>
        </p:txBody>
      </p:sp>
    </p:spTree>
    <p:extLst>
      <p:ext uri="{BB962C8B-B14F-4D97-AF65-F5344CB8AC3E}">
        <p14:creationId xmlns:p14="http://schemas.microsoft.com/office/powerpoint/2010/main" val="248796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26</a:t>
            </a:fld>
            <a:endParaRPr lang="en-HK"/>
          </a:p>
        </p:txBody>
      </p:sp>
    </p:spTree>
    <p:extLst>
      <p:ext uri="{BB962C8B-B14F-4D97-AF65-F5344CB8AC3E}">
        <p14:creationId xmlns:p14="http://schemas.microsoft.com/office/powerpoint/2010/main" val="101971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32</a:t>
            </a:fld>
            <a:endParaRPr lang="en-HK"/>
          </a:p>
        </p:txBody>
      </p:sp>
    </p:spTree>
    <p:extLst>
      <p:ext uri="{BB962C8B-B14F-4D97-AF65-F5344CB8AC3E}">
        <p14:creationId xmlns:p14="http://schemas.microsoft.com/office/powerpoint/2010/main" val="41507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43</a:t>
            </a:fld>
            <a:endParaRPr lang="en-HK"/>
          </a:p>
        </p:txBody>
      </p:sp>
    </p:spTree>
    <p:extLst>
      <p:ext uri="{BB962C8B-B14F-4D97-AF65-F5344CB8AC3E}">
        <p14:creationId xmlns:p14="http://schemas.microsoft.com/office/powerpoint/2010/main" val="2258501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矩形 2"/>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 name="灯片编号占位符 3"/>
          <p:cNvSpPr>
            <a:spLocks noGrp="1"/>
          </p:cNvSpPr>
          <p:nvPr>
            <p:ph type="sldNum" sz="quarter" idx="10"/>
          </p:nvPr>
        </p:nvSpPr>
        <p:spPr>
          <a:xfrm>
            <a:off x="9120188" y="6381754"/>
            <a:ext cx="2743200" cy="365125"/>
          </a:xfrm>
        </p:spPr>
        <p:txBody>
          <a:bodyPr/>
          <a:lstStyle>
            <a:lvl1pPr>
              <a:defRPr/>
            </a:lvl1pPr>
          </a:lstStyle>
          <a:p>
            <a:fld id="{6CB938CB-6923-4D2F-96A3-4E7B3F02309E}" type="slidenum">
              <a:rPr lang="en-US" altLang="en-US"/>
              <a:pPr/>
              <a:t>‹#›</a:t>
            </a:fld>
            <a:endParaRPr lang="en-US" altLang="en-US"/>
          </a:p>
        </p:txBody>
      </p:sp>
    </p:spTree>
    <p:extLst>
      <p:ext uri="{BB962C8B-B14F-4D97-AF65-F5344CB8AC3E}">
        <p14:creationId xmlns:p14="http://schemas.microsoft.com/office/powerpoint/2010/main" val="365993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db.gov.hk/attachment/tc/edu-system/primary-secondary/applicable-to-primary-secondary/FAQ_National_Anthem_tc.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https://www.edb.gov.hk/attachment/tc/edu-system-policy/primary-secondary/FAQ_National_Anthem_tc.pdf" TargetMode="External"/><Relationship Id="rId3" Type="http://schemas.openxmlformats.org/officeDocument/2006/relationships/hyperlink" Target="https://www.news.gov.hk/chi/2020/06/20200611/20200611_200601_164.html" TargetMode="External"/><Relationship Id="rId7" Type="http://schemas.openxmlformats.org/officeDocument/2006/relationships/hyperlink" Target="https://www.elegislation.gov.hk/hk/cap383" TargetMode="External"/><Relationship Id="rId2" Type="http://schemas.openxmlformats.org/officeDocument/2006/relationships/hyperlink" Target="https://www.elegislation.gov.hk/hk/A405" TargetMode="External"/><Relationship Id="rId1" Type="http://schemas.openxmlformats.org/officeDocument/2006/relationships/slideLayout" Target="../slideLayouts/slideLayout5.xml"/><Relationship Id="rId6" Type="http://schemas.openxmlformats.org/officeDocument/2006/relationships/hyperlink" Target="http://www.gov.cn/guoqing/2017-09/04/content_5222515.htm" TargetMode="External"/><Relationship Id="rId5" Type="http://schemas.openxmlformats.org/officeDocument/2006/relationships/hyperlink" Target="http://www.gov.cn/guoqing/guoge/index.htm" TargetMode="External"/><Relationship Id="rId4" Type="http://schemas.openxmlformats.org/officeDocument/2006/relationships/hyperlink" Target="https://applications.edb.gov.hk/circular/upload/EDBC/EDBC20009C.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C49FC-7446-4757-8E3F-2E8816575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4866"/>
          </a:xfrm>
          <a:prstGeom prst="rect">
            <a:avLst/>
          </a:prstGeom>
        </p:spPr>
      </p:pic>
    </p:spTree>
    <p:extLst>
      <p:ext uri="{BB962C8B-B14F-4D97-AF65-F5344CB8AC3E}">
        <p14:creationId xmlns:p14="http://schemas.microsoft.com/office/powerpoint/2010/main" val="342835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893529" y="2273426"/>
            <a:ext cx="5840896" cy="17175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1</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認識</a:t>
            </a:r>
            <a:r>
              <a:rPr lang="en-US" altLang="zh-TW" sz="3200" b="1" dirty="0">
                <a:latin typeface="Arial" panose="020B0604020202020204" pitchFamily="34" charset="0"/>
                <a:cs typeface="Arial" panose="020B0604020202020204" pitchFamily="34" charset="0"/>
              </a:rPr>
              <a:t>《</a:t>
            </a:r>
            <a:r>
              <a:rPr lang="zh-TW" altLang="en-US" sz="3200" b="1" dirty="0">
                <a:latin typeface="Arial" panose="020B0604020202020204" pitchFamily="34" charset="0"/>
                <a:cs typeface="Arial" panose="020B0604020202020204" pitchFamily="34" charset="0"/>
              </a:rPr>
              <a:t>國歌條例</a:t>
            </a:r>
            <a:r>
              <a:rPr lang="en-US" altLang="zh-TW" sz="3200" b="1" dirty="0">
                <a:latin typeface="Arial" panose="020B0604020202020204" pitchFamily="34" charset="0"/>
                <a:cs typeface="Arial" panose="020B0604020202020204" pitchFamily="34" charset="0"/>
              </a:rPr>
              <a:t>》</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9288" y="1636392"/>
            <a:ext cx="1271019" cy="1274067"/>
          </a:xfrm>
          <a:prstGeom prst="rect">
            <a:avLst/>
          </a:prstGeom>
        </p:spPr>
      </p:pic>
    </p:spTree>
    <p:extLst>
      <p:ext uri="{BB962C8B-B14F-4D97-AF65-F5344CB8AC3E}">
        <p14:creationId xmlns:p14="http://schemas.microsoft.com/office/powerpoint/2010/main" val="319673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11</a:t>
            </a:fld>
            <a:endParaRPr lang="en-US" altLang="en-US"/>
          </a:p>
        </p:txBody>
      </p:sp>
      <p:sp>
        <p:nvSpPr>
          <p:cNvPr id="3" name="Rectangle 2"/>
          <p:cNvSpPr/>
          <p:nvPr/>
        </p:nvSpPr>
        <p:spPr>
          <a:xfrm>
            <a:off x="316423" y="1232604"/>
            <a:ext cx="11363324" cy="2031325"/>
          </a:xfrm>
          <a:prstGeom prst="rect">
            <a:avLst/>
          </a:prstGeom>
        </p:spPr>
        <p:txBody>
          <a:bodyPr wrap="square">
            <a:spAutoFit/>
          </a:bodyPr>
          <a:lstStyle/>
          <a:p>
            <a:pPr marL="12700" indent="-12700" fontAlgn="t">
              <a:lnSpc>
                <a:spcPct val="150000"/>
              </a:lnSpc>
            </a:pPr>
            <a:r>
              <a:rPr lang="en-US" altLang="zh-TW" sz="2800" dirty="0">
                <a:solidFill>
                  <a:schemeClr val="tx2"/>
                </a:solidFill>
                <a:latin typeface="DFKai-SB" panose="03000509000000000000" pitchFamily="65" charset="-120"/>
                <a:ea typeface="DFKai-SB" panose="03000509000000000000" pitchFamily="65" charset="-120"/>
              </a:rPr>
              <a:t>《</a:t>
            </a:r>
            <a:r>
              <a:rPr lang="zh-TW" altLang="en-US" sz="2800" dirty="0">
                <a:solidFill>
                  <a:schemeClr val="tx2"/>
                </a:solidFill>
                <a:latin typeface="DFKai-SB" panose="03000509000000000000" pitchFamily="65" charset="-120"/>
                <a:ea typeface="DFKai-SB" panose="03000509000000000000" pitchFamily="65" charset="-120"/>
              </a:rPr>
              <a:t>國歌條例</a:t>
            </a:r>
            <a:r>
              <a:rPr lang="en-US" altLang="zh-TW" sz="2800" dirty="0">
                <a:solidFill>
                  <a:schemeClr val="tx2"/>
                </a:solidFill>
                <a:latin typeface="DFKai-SB" panose="03000509000000000000" pitchFamily="65" charset="-120"/>
                <a:ea typeface="DFKai-SB" panose="03000509000000000000" pitchFamily="65" charset="-120"/>
              </a:rPr>
              <a:t>》</a:t>
            </a:r>
            <a:r>
              <a:rPr lang="zh-TW" altLang="en-US" sz="2800" dirty="0">
                <a:solidFill>
                  <a:schemeClr val="tx2"/>
                </a:solidFill>
                <a:latin typeface="DFKai-SB" panose="03000509000000000000" pitchFamily="65" charset="-120"/>
                <a:ea typeface="DFKai-SB" panose="03000509000000000000" pitchFamily="65" charset="-120"/>
              </a:rPr>
              <a:t>刊憲生效標誌着特區履行憲制責任，體現「一國兩制」精神。根據</a:t>
            </a:r>
            <a:r>
              <a:rPr lang="en-US" altLang="zh-TW" sz="2800" dirty="0">
                <a:solidFill>
                  <a:schemeClr val="tx2"/>
                </a:solidFill>
                <a:latin typeface="DFKai-SB" panose="03000509000000000000" pitchFamily="65" charset="-120"/>
                <a:ea typeface="DFKai-SB" panose="03000509000000000000" pitchFamily="65" charset="-120"/>
              </a:rPr>
              <a:t>《</a:t>
            </a:r>
            <a:r>
              <a:rPr lang="zh-TW" altLang="en-US" sz="2800" dirty="0">
                <a:solidFill>
                  <a:schemeClr val="tx2"/>
                </a:solidFill>
                <a:latin typeface="DFKai-SB" panose="03000509000000000000" pitchFamily="65" charset="-120"/>
                <a:ea typeface="DFKai-SB" panose="03000509000000000000" pitchFamily="65" charset="-120"/>
              </a:rPr>
              <a:t>國歌條例</a:t>
            </a:r>
            <a:r>
              <a:rPr lang="en-US" altLang="zh-TW" sz="2800" dirty="0">
                <a:solidFill>
                  <a:schemeClr val="tx2"/>
                </a:solidFill>
                <a:latin typeface="DFKai-SB" panose="03000509000000000000" pitchFamily="65" charset="-120"/>
                <a:ea typeface="DFKai-SB" panose="03000509000000000000" pitchFamily="65" charset="-120"/>
              </a:rPr>
              <a:t>》</a:t>
            </a:r>
            <a:r>
              <a:rPr lang="zh-TW" altLang="en-US" sz="2800" dirty="0">
                <a:solidFill>
                  <a:schemeClr val="tx2"/>
                </a:solidFill>
                <a:latin typeface="DFKai-SB" panose="03000509000000000000" pitchFamily="65" charset="-120"/>
                <a:ea typeface="DFKai-SB" panose="03000509000000000000" pitchFamily="65" charset="-120"/>
              </a:rPr>
              <a:t>整套法例共有十六條條文。</a:t>
            </a:r>
            <a:endParaRPr lang="en-US" altLang="zh-TW" sz="2800" dirty="0">
              <a:solidFill>
                <a:schemeClr val="tx2"/>
              </a:solidFill>
              <a:latin typeface="DFKai-SB" panose="03000509000000000000" pitchFamily="65" charset="-120"/>
              <a:ea typeface="DFKai-SB" panose="03000509000000000000" pitchFamily="65" charset="-120"/>
            </a:endParaRPr>
          </a:p>
          <a:p>
            <a:pPr marL="12700" indent="-12700" fontAlgn="t">
              <a:lnSpc>
                <a:spcPct val="150000"/>
              </a:lnSpc>
            </a:pPr>
            <a:r>
              <a:rPr lang="zh-TW" altLang="en-US" sz="2800" dirty="0">
                <a:solidFill>
                  <a:schemeClr val="tx2"/>
                </a:solidFill>
                <a:latin typeface="DFKai-SB" panose="03000509000000000000" pitchFamily="65" charset="-120"/>
                <a:ea typeface="DFKai-SB" panose="03000509000000000000" pitchFamily="65" charset="-120"/>
              </a:rPr>
              <a:t>以下摘錄其中五條。</a:t>
            </a:r>
            <a:endParaRPr lang="en-US" altLang="zh-TW" sz="2800" dirty="0">
              <a:solidFill>
                <a:schemeClr val="tx2"/>
              </a:solidFill>
              <a:latin typeface="DFKai-SB" panose="03000509000000000000" pitchFamily="65" charset="-120"/>
              <a:ea typeface="DFKai-SB" panose="03000509000000000000" pitchFamily="65" charset="-120"/>
            </a:endParaRPr>
          </a:p>
        </p:txBody>
      </p:sp>
      <p:sp>
        <p:nvSpPr>
          <p:cNvPr id="6" name="Rectangle 5"/>
          <p:cNvSpPr/>
          <p:nvPr/>
        </p:nvSpPr>
        <p:spPr>
          <a:xfrm>
            <a:off x="2249430" y="261487"/>
            <a:ext cx="7520007" cy="769441"/>
          </a:xfrm>
          <a:prstGeom prst="rect">
            <a:avLst/>
          </a:prstGeom>
        </p:spPr>
        <p:txBody>
          <a:bodyPr wrap="none">
            <a:spAutoFit/>
          </a:bodyPr>
          <a:lstStyle/>
          <a:p>
            <a:r>
              <a:rPr lang="zh-TW" altLang="en-US" sz="4400" dirty="0">
                <a:solidFill>
                  <a:schemeClr val="tx2"/>
                </a:solidFill>
                <a:latin typeface="DFKai-SB" panose="03000509000000000000" pitchFamily="65" charset="-120"/>
                <a:ea typeface="DFKai-SB" panose="03000509000000000000" pitchFamily="65" charset="-120"/>
              </a:rPr>
              <a:t>香港特別行政區</a:t>
            </a:r>
            <a:r>
              <a:rPr lang="en-US" altLang="zh-TW" sz="4400" dirty="0">
                <a:solidFill>
                  <a:schemeClr val="tx2"/>
                </a:solidFill>
                <a:latin typeface="DFKai-SB" panose="03000509000000000000" pitchFamily="65" charset="-120"/>
                <a:ea typeface="DFKai-SB" panose="03000509000000000000" pitchFamily="65" charset="-120"/>
              </a:rPr>
              <a:t>《</a:t>
            </a:r>
            <a:r>
              <a:rPr lang="zh-TW" altLang="en-US" sz="4400" dirty="0">
                <a:solidFill>
                  <a:schemeClr val="tx2"/>
                </a:solidFill>
                <a:latin typeface="DFKai-SB" panose="03000509000000000000" pitchFamily="65" charset="-120"/>
                <a:ea typeface="DFKai-SB" panose="03000509000000000000" pitchFamily="65" charset="-120"/>
              </a:rPr>
              <a:t>國歌條例</a:t>
            </a:r>
            <a:r>
              <a:rPr lang="en-US" altLang="zh-TW" sz="4400" dirty="0">
                <a:solidFill>
                  <a:schemeClr val="tx2"/>
                </a:solidFill>
                <a:latin typeface="DFKai-SB" panose="03000509000000000000" pitchFamily="65" charset="-120"/>
                <a:ea typeface="DFKai-SB" panose="03000509000000000000" pitchFamily="65" charset="-120"/>
              </a:rPr>
              <a:t>》</a:t>
            </a:r>
            <a:endParaRPr lang="en-US" sz="4400" dirty="0">
              <a:solidFill>
                <a:schemeClr val="tx2"/>
              </a:solidFill>
              <a:latin typeface="DFKai-SB" panose="03000509000000000000" pitchFamily="65" charset="-120"/>
              <a:ea typeface="DFKai-SB" panose="03000509000000000000" pitchFamily="65" charset="-12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4589" y="3263929"/>
            <a:ext cx="4025158" cy="2872161"/>
          </a:xfrm>
          <a:prstGeom prst="rect">
            <a:avLst/>
          </a:prstGeom>
        </p:spPr>
      </p:pic>
      <p:sp>
        <p:nvSpPr>
          <p:cNvPr id="9" name="文字方塊 8">
            <a:extLst>
              <a:ext uri="{FF2B5EF4-FFF2-40B4-BE49-F238E27FC236}">
                <a16:creationId xmlns:a16="http://schemas.microsoft.com/office/drawing/2014/main" id="{ABDA43D1-05A9-4556-B2F5-E7F7D4002741}"/>
              </a:ext>
            </a:extLst>
          </p:cNvPr>
          <p:cNvSpPr txBox="1"/>
          <p:nvPr/>
        </p:nvSpPr>
        <p:spPr>
          <a:xfrm>
            <a:off x="500905" y="3458434"/>
            <a:ext cx="6750843" cy="2677656"/>
          </a:xfrm>
          <a:prstGeom prst="rect">
            <a:avLst/>
          </a:prstGeom>
          <a:solidFill>
            <a:schemeClr val="accent3">
              <a:lumMod val="20000"/>
              <a:lumOff val="80000"/>
            </a:schemeClr>
          </a:solidFill>
        </p:spPr>
        <p:txBody>
          <a:bodyPr wrap="square">
            <a:noAutofit/>
          </a:bodyPr>
          <a:lstStyle/>
          <a:p>
            <a:pPr marL="12700" indent="-12700" fontAlgn="t">
              <a:lnSpc>
                <a:spcPct val="150000"/>
              </a:lnSpc>
            </a:pPr>
            <a:r>
              <a:rPr lang="zh-TW" altLang="en-US" sz="2800" dirty="0">
                <a:solidFill>
                  <a:schemeClr val="accent3">
                    <a:lumMod val="50000"/>
                  </a:schemeClr>
                </a:solidFill>
                <a:latin typeface="Times New Roman" panose="02020603050405020304" pitchFamily="18" charset="0"/>
                <a:ea typeface="DFKai-SB" panose="03000509000000000000" pitchFamily="65" charset="-120"/>
                <a:cs typeface="Times New Roman" panose="02020603050405020304" pitchFamily="18" charset="0"/>
              </a:rPr>
              <a:t>第一條：為了維護國歌的尊嚴，規範國歌的奏唱、播放和使用，增強公民的國家觀念，弘揚愛國主義精神，培育和踐行社會主義核心價值觀，根據憲法，制定本法。</a:t>
            </a:r>
            <a:endParaRPr lang="zh-TW" altLang="en-US" sz="2800" b="0" i="0" dirty="0">
              <a:solidFill>
                <a:schemeClr val="accent3">
                  <a:lumMod val="50000"/>
                </a:schemeClr>
              </a:solidFill>
              <a:effectLst/>
              <a:latin typeface="DFKai-SB" panose="03000509000000000000" pitchFamily="65" charset="-120"/>
              <a:ea typeface="DFKai-SB" panose="03000509000000000000" pitchFamily="65" charset="-120"/>
            </a:endParaRPr>
          </a:p>
        </p:txBody>
      </p:sp>
      <p:sp>
        <p:nvSpPr>
          <p:cNvPr id="10" name="Rectangle: Top Corners Rounded 2">
            <a:extLst>
              <a:ext uri="{FF2B5EF4-FFF2-40B4-BE49-F238E27FC236}">
                <a16:creationId xmlns:a16="http://schemas.microsoft.com/office/drawing/2014/main" id="{55F96FF3-27F3-4F94-8204-2A52D7BAD3A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1" name="TextBox 3">
            <a:extLst>
              <a:ext uri="{FF2B5EF4-FFF2-40B4-BE49-F238E27FC236}">
                <a16:creationId xmlns:a16="http://schemas.microsoft.com/office/drawing/2014/main" id="{1D3A5507-8853-4AA0-83EF-51247A7DB70F}"/>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225079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12</a:t>
            </a:fld>
            <a:endParaRPr lang="en-US" altLang="en-US"/>
          </a:p>
        </p:txBody>
      </p:sp>
      <p:sp>
        <p:nvSpPr>
          <p:cNvPr id="3" name="Rectangle 2"/>
          <p:cNvSpPr/>
          <p:nvPr/>
        </p:nvSpPr>
        <p:spPr>
          <a:xfrm>
            <a:off x="1246990" y="1494160"/>
            <a:ext cx="9627198" cy="3454358"/>
          </a:xfrm>
          <a:prstGeom prst="rect">
            <a:avLst/>
          </a:prstGeom>
          <a:solidFill>
            <a:schemeClr val="accent3">
              <a:lumMod val="20000"/>
              <a:lumOff val="80000"/>
            </a:schemeClr>
          </a:solidFill>
        </p:spPr>
        <p:txBody>
          <a:bodyPr wrap="square">
            <a:noAutofit/>
          </a:bodyPr>
          <a:lstStyle/>
          <a:p>
            <a:pPr marL="12700" indent="-12700" fontAlgn="t">
              <a:lnSpc>
                <a:spcPct val="150000"/>
              </a:lnSpc>
            </a:pPr>
            <a:r>
              <a:rPr lang="zh-TW" altLang="en-US" sz="2800" dirty="0">
                <a:solidFill>
                  <a:schemeClr val="accent3">
                    <a:lumMod val="50000"/>
                  </a:schemeClr>
                </a:solidFill>
                <a:latin typeface="標楷體" panose="03000509000000000000" pitchFamily="65" charset="-120"/>
                <a:ea typeface="標楷體" panose="03000509000000000000" pitchFamily="65" charset="-120"/>
                <a:cs typeface="Times New Roman" panose="02020603050405020304" pitchFamily="18" charset="0"/>
              </a:rPr>
              <a:t>第三條：中華人民共和國國歌是中華人民共和國的象徵和標誌。一切公民和組織都應當尊重國歌，維護國歌的尊嚴。</a:t>
            </a:r>
            <a:endParaRPr lang="en-US" altLang="zh-TW" sz="2800" dirty="0">
              <a:solidFill>
                <a:schemeClr val="accent3">
                  <a:lumMod val="50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12700" indent="-12700" fontAlgn="t">
              <a:lnSpc>
                <a:spcPct val="150000"/>
              </a:lnSpc>
            </a:pPr>
            <a:endParaRPr lang="en-US" altLang="zh-TW" sz="2800" dirty="0">
              <a:solidFill>
                <a:schemeClr val="accent3">
                  <a:lumMod val="50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12700" indent="-12700" fontAlgn="t">
              <a:lnSpc>
                <a:spcPct val="150000"/>
              </a:lnSpc>
            </a:pPr>
            <a:r>
              <a:rPr lang="zh-TW" altLang="en-US" sz="2800" dirty="0">
                <a:solidFill>
                  <a:schemeClr val="accent3">
                    <a:lumMod val="50000"/>
                  </a:schemeClr>
                </a:solidFill>
                <a:latin typeface="標楷體" panose="03000509000000000000" pitchFamily="65" charset="-120"/>
                <a:ea typeface="標楷體" panose="03000509000000000000" pitchFamily="65" charset="-120"/>
                <a:cs typeface="Times New Roman" panose="02020603050405020304" pitchFamily="18" charset="0"/>
              </a:rPr>
              <a:t>第六條：奏唱國歌，應當按照本法附件所載國歌的歌詞和曲譜，不得採取有損國歌尊嚴的奏唱形式。</a:t>
            </a:r>
            <a:endParaRPr lang="en-US" altLang="zh-TW" sz="2800" dirty="0">
              <a:solidFill>
                <a:schemeClr val="accent3">
                  <a:lumMod val="50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Rectangle: Top Corners Rounded 2">
            <a:extLst>
              <a:ext uri="{FF2B5EF4-FFF2-40B4-BE49-F238E27FC236}">
                <a16:creationId xmlns:a16="http://schemas.microsoft.com/office/drawing/2014/main" id="{0A042A9E-2B85-4E48-A4F7-455CCE94E5DD}"/>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3">
            <a:extLst>
              <a:ext uri="{FF2B5EF4-FFF2-40B4-BE49-F238E27FC236}">
                <a16:creationId xmlns:a16="http://schemas.microsoft.com/office/drawing/2014/main" id="{E0116C1D-8F74-48C4-88A4-B3077CDCA8DA}"/>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340588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13</a:t>
            </a:fld>
            <a:endParaRPr lang="en-US" altLang="en-US"/>
          </a:p>
        </p:txBody>
      </p:sp>
      <p:sp>
        <p:nvSpPr>
          <p:cNvPr id="11" name="文字方塊 10">
            <a:extLst>
              <a:ext uri="{FF2B5EF4-FFF2-40B4-BE49-F238E27FC236}">
                <a16:creationId xmlns:a16="http://schemas.microsoft.com/office/drawing/2014/main" id="{CD975532-315E-437B-866E-6AD76112D8C0}"/>
              </a:ext>
            </a:extLst>
          </p:cNvPr>
          <p:cNvSpPr txBox="1"/>
          <p:nvPr/>
        </p:nvSpPr>
        <p:spPr>
          <a:xfrm>
            <a:off x="1048871" y="1276027"/>
            <a:ext cx="9717742" cy="4246232"/>
          </a:xfrm>
          <a:prstGeom prst="rect">
            <a:avLst/>
          </a:prstGeom>
          <a:solidFill>
            <a:schemeClr val="accent3">
              <a:lumMod val="20000"/>
              <a:lumOff val="80000"/>
            </a:schemeClr>
          </a:solidFill>
        </p:spPr>
        <p:txBody>
          <a:bodyPr wrap="square">
            <a:noAutofit/>
          </a:bodyPr>
          <a:lstStyle/>
          <a:p>
            <a:pPr marL="12700" indent="-12700" fontAlgn="t">
              <a:lnSpc>
                <a:spcPct val="150000"/>
              </a:lnSpc>
            </a:pPr>
            <a:r>
              <a:rPr lang="zh-TW" altLang="en-US" sz="2800" dirty="0">
                <a:solidFill>
                  <a:schemeClr val="accent3">
                    <a:lumMod val="50000"/>
                  </a:schemeClr>
                </a:solidFill>
                <a:latin typeface="Times New Roman" panose="02020603050405020304" pitchFamily="18" charset="0"/>
                <a:ea typeface="DFKai-SB" panose="03000509000000000000" pitchFamily="65" charset="-120"/>
                <a:cs typeface="Times New Roman" panose="02020603050405020304" pitchFamily="18" charset="0"/>
              </a:rPr>
              <a:t>第七條：奏唱國歌時，在場人員應當肅立，舉止莊重，不得有不尊重國歌的行為。</a:t>
            </a:r>
            <a:r>
              <a:rPr lang="en-US" altLang="zh-TW" sz="2800" dirty="0">
                <a:solidFill>
                  <a:schemeClr val="accent3">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p>
          <a:p>
            <a:pPr marL="12700" indent="-12700" fontAlgn="t">
              <a:lnSpc>
                <a:spcPct val="150000"/>
              </a:lnSpc>
            </a:pPr>
            <a:endParaRPr lang="en-US" altLang="zh-TW" sz="2800" b="0" i="0" dirty="0">
              <a:solidFill>
                <a:schemeClr val="accent3">
                  <a:lumMod val="5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p>
            <a:pPr marL="12700" indent="-12700" fontAlgn="t">
              <a:lnSpc>
                <a:spcPct val="150000"/>
              </a:lnSpc>
            </a:pPr>
            <a:r>
              <a:rPr lang="zh-TW" altLang="en-US" sz="2800" dirty="0">
                <a:solidFill>
                  <a:schemeClr val="accent3">
                    <a:lumMod val="50000"/>
                  </a:schemeClr>
                </a:solidFill>
                <a:latin typeface="Times New Roman" panose="02020603050405020304" pitchFamily="18" charset="0"/>
                <a:ea typeface="DFKai-SB" panose="03000509000000000000" pitchFamily="65" charset="-120"/>
                <a:cs typeface="Times New Roman" panose="02020603050405020304" pitchFamily="18" charset="0"/>
              </a:rPr>
              <a:t>第十一條：國歌納入中小學教育。中小學應當將國歌作為愛國主義教育的重要內容，組織學生學唱國歌，教育學生瞭解國歌的歷史和精神內涵、遵守國歌奏唱禮儀。</a:t>
            </a:r>
            <a:endParaRPr lang="zh-TW" altLang="en-US" sz="2800" b="0" i="0" dirty="0">
              <a:solidFill>
                <a:schemeClr val="accent3">
                  <a:lumMod val="50000"/>
                </a:schemeClr>
              </a:solidFill>
              <a:effectLst/>
              <a:latin typeface="DFKai-SB" panose="03000509000000000000" pitchFamily="65" charset="-120"/>
              <a:ea typeface="DFKai-SB" panose="03000509000000000000" pitchFamily="65" charset="-120"/>
            </a:endParaRPr>
          </a:p>
        </p:txBody>
      </p:sp>
      <p:sp>
        <p:nvSpPr>
          <p:cNvPr id="13" name="Rectangle: Top Corners Rounded 2">
            <a:extLst>
              <a:ext uri="{FF2B5EF4-FFF2-40B4-BE49-F238E27FC236}">
                <a16:creationId xmlns:a16="http://schemas.microsoft.com/office/drawing/2014/main" id="{A090A056-5FAE-4472-90DD-86ABFBBEB897}"/>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4" name="TextBox 3">
            <a:extLst>
              <a:ext uri="{FF2B5EF4-FFF2-40B4-BE49-F238E27FC236}">
                <a16:creationId xmlns:a16="http://schemas.microsoft.com/office/drawing/2014/main" id="{09716F69-8CF2-459B-9E9E-3F4144272E7F}"/>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380808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14</a:t>
            </a:fld>
            <a:endParaRPr lang="en-US" altLang="en-US"/>
          </a:p>
        </p:txBody>
      </p:sp>
      <p:sp>
        <p:nvSpPr>
          <p:cNvPr id="3" name="Rectangle 2"/>
          <p:cNvSpPr/>
          <p:nvPr/>
        </p:nvSpPr>
        <p:spPr>
          <a:xfrm>
            <a:off x="457067" y="1676921"/>
            <a:ext cx="6928089" cy="3970318"/>
          </a:xfrm>
          <a:prstGeom prst="rect">
            <a:avLst/>
          </a:prstGeom>
          <a:solidFill>
            <a:schemeClr val="tx2">
              <a:lumMod val="20000"/>
              <a:lumOff val="80000"/>
            </a:schemeClr>
          </a:solidFill>
        </p:spPr>
        <p:txBody>
          <a:bodyPr wrap="square">
            <a:spAutoFit/>
          </a:bodyPr>
          <a:lstStyle/>
          <a:p>
            <a:pPr fontAlgn="t">
              <a:lnSpc>
                <a:spcPct val="150000"/>
              </a:lnSpc>
            </a:pPr>
            <a:r>
              <a:rPr lang="zh-TW" altLang="en-US"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教育局局長須就將國歌納入小學教育及中學教育發出指示 </a:t>
            </a:r>
            <a:r>
              <a:rPr lang="en-US" altLang="zh-TW"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a:t>
            </a:r>
          </a:p>
          <a:p>
            <a:pPr marL="304800" indent="-306000" fontAlgn="t">
              <a:lnSpc>
                <a:spcPct val="150000"/>
              </a:lnSpc>
              <a:buFont typeface="Arial" panose="020B0604020202020204" pitchFamily="34" charset="0"/>
              <a:buChar char="•"/>
            </a:pPr>
            <a:r>
              <a:rPr lang="zh-TW" altLang="en-US"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使學生學習歌唱國歌；及</a:t>
            </a:r>
          </a:p>
          <a:p>
            <a:pPr marL="304800" indent="-306000" fontAlgn="t">
              <a:lnSpc>
                <a:spcPct val="150000"/>
              </a:lnSpc>
              <a:buFont typeface="Arial" panose="020B0604020202020204" pitchFamily="34" charset="0"/>
              <a:buChar char="•"/>
            </a:pPr>
            <a:r>
              <a:rPr lang="zh-TW" altLang="en-US"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以教育學生 </a:t>
            </a:r>
            <a:endParaRPr lang="en-US" altLang="zh-TW"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endParaRPr>
          </a:p>
          <a:p>
            <a:pPr marL="304800" indent="-306000" fontAlgn="t">
              <a:lnSpc>
                <a:spcPct val="150000"/>
              </a:lnSpc>
              <a:buFont typeface="Arial" panose="020B0604020202020204" pitchFamily="34" charset="0"/>
              <a:buChar char="•"/>
            </a:pPr>
            <a:r>
              <a:rPr lang="en-US" altLang="zh-TW"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800" dirty="0" err="1">
                <a:solidFill>
                  <a:schemeClr val="tx2"/>
                </a:solidFill>
                <a:latin typeface="Times New Roman" panose="02020603050405020304" pitchFamily="18" charset="0"/>
                <a:ea typeface="DFKai-SB" panose="03000509000000000000" pitchFamily="65" charset="-120"/>
                <a:cs typeface="Times New Roman" panose="02020603050405020304" pitchFamily="18" charset="0"/>
              </a:rPr>
              <a:t>i</a:t>
            </a:r>
            <a:r>
              <a:rPr lang="en-US" altLang="zh-TW"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國歌的歷史及精神；及</a:t>
            </a:r>
          </a:p>
          <a:p>
            <a:pPr marL="304800" indent="-306000" fontAlgn="t">
              <a:lnSpc>
                <a:spcPct val="150000"/>
              </a:lnSpc>
              <a:buFont typeface="Arial" panose="020B0604020202020204" pitchFamily="34" charset="0"/>
              <a:buChar char="•"/>
            </a:pPr>
            <a:r>
              <a:rPr lang="en-US" altLang="zh-TW"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   (ii)</a:t>
            </a:r>
            <a:r>
              <a:rPr lang="zh-TW" altLang="en-US" sz="2800" dirty="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奏唱國歌的禮儀。</a:t>
            </a:r>
            <a:endParaRPr lang="zh-TW" altLang="en-US" sz="2800" b="0" i="0" dirty="0">
              <a:solidFill>
                <a:schemeClr val="tx2"/>
              </a:solidFill>
              <a:effectLst/>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6933" y="3140505"/>
            <a:ext cx="4252408" cy="2819975"/>
          </a:xfrm>
          <a:prstGeom prst="rect">
            <a:avLst/>
          </a:prstGeom>
        </p:spPr>
      </p:pic>
      <p:sp>
        <p:nvSpPr>
          <p:cNvPr id="6" name="Rectangle 5"/>
          <p:cNvSpPr/>
          <p:nvPr/>
        </p:nvSpPr>
        <p:spPr>
          <a:xfrm>
            <a:off x="1130538" y="536125"/>
            <a:ext cx="9930924" cy="707886"/>
          </a:xfrm>
          <a:prstGeom prst="rect">
            <a:avLst/>
          </a:prstGeom>
        </p:spPr>
        <p:txBody>
          <a:bodyPr wrap="none">
            <a:spAutoFit/>
          </a:bodyPr>
          <a:lstStyle/>
          <a:p>
            <a:pPr>
              <a:spcBef>
                <a:spcPts val="1200"/>
              </a:spcBef>
              <a:spcAft>
                <a:spcPts val="400"/>
              </a:spcAft>
            </a:pPr>
            <a:r>
              <a:rPr lang="zh-TW" altLang="en-US" sz="4000" b="1" dirty="0">
                <a:solidFill>
                  <a:schemeClr val="tx2"/>
                </a:solidFill>
                <a:latin typeface="DFKai-SB" panose="03000509000000000000" pitchFamily="65" charset="-120"/>
                <a:ea typeface="DFKai-SB" panose="03000509000000000000" pitchFamily="65" charset="-120"/>
              </a:rPr>
              <a:t>根據</a:t>
            </a:r>
            <a:r>
              <a:rPr lang="en-US" altLang="zh-TW" sz="4000" b="1" dirty="0">
                <a:solidFill>
                  <a:schemeClr val="tx2"/>
                </a:solidFill>
                <a:latin typeface="DFKai-SB" panose="03000509000000000000" pitchFamily="65" charset="-120"/>
                <a:ea typeface="DFKai-SB" panose="03000509000000000000" pitchFamily="65" charset="-120"/>
              </a:rPr>
              <a:t>《</a:t>
            </a:r>
            <a:r>
              <a:rPr lang="zh-TW" altLang="en-US" sz="4000" b="1" dirty="0">
                <a:solidFill>
                  <a:schemeClr val="tx2"/>
                </a:solidFill>
                <a:latin typeface="DFKai-SB" panose="03000509000000000000" pitchFamily="65" charset="-120"/>
                <a:ea typeface="DFKai-SB" panose="03000509000000000000" pitchFamily="65" charset="-120"/>
              </a:rPr>
              <a:t>國歌條例</a:t>
            </a:r>
            <a:r>
              <a:rPr lang="en-US" altLang="zh-TW" sz="4000" b="1" dirty="0">
                <a:solidFill>
                  <a:schemeClr val="tx2"/>
                </a:solidFill>
                <a:latin typeface="DFKai-SB" panose="03000509000000000000" pitchFamily="65" charset="-120"/>
                <a:ea typeface="DFKai-SB" panose="03000509000000000000" pitchFamily="65" charset="-120"/>
              </a:rPr>
              <a:t>》</a:t>
            </a:r>
            <a:r>
              <a:rPr lang="zh-TW" altLang="en-US" sz="4000" b="1" dirty="0">
                <a:solidFill>
                  <a:schemeClr val="tx2"/>
                </a:solidFill>
                <a:latin typeface="DFKai-SB" panose="03000509000000000000" pitchFamily="65" charset="-120"/>
                <a:ea typeface="DFKai-SB" panose="03000509000000000000" pitchFamily="65" charset="-120"/>
              </a:rPr>
              <a:t>國歌納入小學及中學教育</a:t>
            </a:r>
          </a:p>
        </p:txBody>
      </p:sp>
      <p:sp>
        <p:nvSpPr>
          <p:cNvPr id="9" name="Rectangle: Top Corners Rounded 2">
            <a:extLst>
              <a:ext uri="{FF2B5EF4-FFF2-40B4-BE49-F238E27FC236}">
                <a16:creationId xmlns:a16="http://schemas.microsoft.com/office/drawing/2014/main" id="{51D6EDA8-E5A3-4141-BACA-05895F4887EB}"/>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3">
            <a:extLst>
              <a:ext uri="{FF2B5EF4-FFF2-40B4-BE49-F238E27FC236}">
                <a16:creationId xmlns:a16="http://schemas.microsoft.com/office/drawing/2014/main" id="{350847BE-8FE7-41E2-BC48-BCD3FF8843E5}"/>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230950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p:cNvSpPr/>
          <p:nvPr/>
        </p:nvSpPr>
        <p:spPr>
          <a:xfrm>
            <a:off x="3344863" y="3490913"/>
            <a:ext cx="1858962" cy="2646362"/>
          </a:xfrm>
          <a:custGeom>
            <a:avLst/>
            <a:gdLst>
              <a:gd name="connsiteX0" fmla="*/ 0 w 1860507"/>
              <a:gd name="connsiteY0" fmla="*/ 0 h 2646637"/>
              <a:gd name="connsiteX1" fmla="*/ 1860507 w 1860507"/>
              <a:gd name="connsiteY1" fmla="*/ 0 h 2646637"/>
              <a:gd name="connsiteX2" fmla="*/ 1860507 w 1860507"/>
              <a:gd name="connsiteY2" fmla="*/ 2646637 h 2646637"/>
              <a:gd name="connsiteX3" fmla="*/ 0 w 1860507"/>
              <a:gd name="connsiteY3" fmla="*/ 2646637 h 2646637"/>
              <a:gd name="connsiteX4" fmla="*/ 0 w 1860507"/>
              <a:gd name="connsiteY4" fmla="*/ 0 h 26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2646637">
                <a:moveTo>
                  <a:pt x="0" y="0"/>
                </a:moveTo>
                <a:lnTo>
                  <a:pt x="1860507" y="0"/>
                </a:lnTo>
                <a:lnTo>
                  <a:pt x="1860507" y="2646637"/>
                </a:lnTo>
                <a:lnTo>
                  <a:pt x="0" y="2646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7160" tIns="137160" rIns="137160" bIns="137160" spcCol="1270"/>
          <a:lstStyle/>
          <a:p>
            <a:pPr defTabSz="2400300">
              <a:lnSpc>
                <a:spcPct val="90000"/>
              </a:lnSpc>
              <a:spcAft>
                <a:spcPct val="35000"/>
              </a:spcAft>
              <a:defRPr/>
            </a:pPr>
            <a:endParaRPr lang="zh-CN" altLang="en-US" sz="5400"/>
          </a:p>
        </p:txBody>
      </p:sp>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039732-0F9D-40F7-9611-2E4F82FC1272}" type="slidenum">
              <a:rPr lang="en-US" altLang="en-US">
                <a:solidFill>
                  <a:srgbClr val="898989"/>
                </a:solidFill>
              </a:rPr>
              <a:pPr/>
              <a:t>15</a:t>
            </a:fld>
            <a:endParaRPr lang="en-US" altLang="en-US">
              <a:solidFill>
                <a:srgbClr val="898989"/>
              </a:solidFill>
            </a:endParaRPr>
          </a:p>
        </p:txBody>
      </p:sp>
      <p:sp>
        <p:nvSpPr>
          <p:cNvPr id="53254" name="Title 1"/>
          <p:cNvSpPr txBox="1">
            <a:spLocks noChangeArrowheads="1"/>
          </p:cNvSpPr>
          <p:nvPr/>
        </p:nvSpPr>
        <p:spPr bwMode="auto">
          <a:xfrm>
            <a:off x="1857072" y="652200"/>
            <a:ext cx="7690340" cy="66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TW" altLang="en-US" sz="4400" b="1" dirty="0">
                <a:latin typeface="DFKai-SB" panose="03000509000000000000" pitchFamily="65" charset="-120"/>
                <a:ea typeface="DFKai-SB" panose="03000509000000000000" pitchFamily="65" charset="-120"/>
              </a:rPr>
              <a:t>香港</a:t>
            </a:r>
            <a:r>
              <a:rPr lang="zh-TW" altLang="zh-HK" sz="4400" b="1" dirty="0">
                <a:latin typeface="DFKai-SB" panose="03000509000000000000" pitchFamily="65" charset="-120"/>
                <a:ea typeface="DFKai-SB" panose="03000509000000000000" pitchFamily="65" charset="-120"/>
              </a:rPr>
              <a:t>學校升掛國旗、奏唱國歌</a:t>
            </a:r>
          </a:p>
        </p:txBody>
      </p:sp>
      <p:sp>
        <p:nvSpPr>
          <p:cNvPr id="4" name="矩形: 圓角 3">
            <a:extLst>
              <a:ext uri="{FF2B5EF4-FFF2-40B4-BE49-F238E27FC236}">
                <a16:creationId xmlns:a16="http://schemas.microsoft.com/office/drawing/2014/main" id="{C4B0ACBD-9FC4-4498-8852-A083DCFA90D3}"/>
              </a:ext>
            </a:extLst>
          </p:cNvPr>
          <p:cNvSpPr/>
          <p:nvPr/>
        </p:nvSpPr>
        <p:spPr>
          <a:xfrm>
            <a:off x="589280" y="1490285"/>
            <a:ext cx="10749280" cy="4715514"/>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1000"/>
              </a:spcBef>
              <a:spcAft>
                <a:spcPts val="0"/>
              </a:spcAft>
              <a:buClrTx/>
              <a:buSzTx/>
              <a:buFontTx/>
              <a:buNone/>
              <a:tabLst/>
              <a:defRPr/>
            </a:pPr>
            <a:r>
              <a:rPr kumimoji="0" lang="zh-TW" altLang="en-US" sz="32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香港中小學必須在舉辦慶祝元旦日、香港特別行政區成立日、國慶日的活動時升掛國旗和區旗及奏唱國歌。教育局亦強烈建議學校在重要的日子及特別場合，例如開學日、開放日和畢業禮等升掛國旗和區旗及奏唱國歌，並鼓勵學校定期展示國旗及區旗，以及奏唱國歌。</a:t>
            </a:r>
            <a:endParaRPr kumimoji="0" lang="en-US" altLang="zh-TW" sz="32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altLang="zh-HK" sz="32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zh-TW" altLang="en-US"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摘</a:t>
            </a:r>
            <a:r>
              <a:rPr kumimoji="0" lang="zh-CN" altLang="en-US"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選</a:t>
            </a:r>
            <a:r>
              <a:rPr kumimoji="0" lang="zh-TW" altLang="en-US"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自：教育局通告第</a:t>
            </a:r>
            <a:r>
              <a:rPr kumimoji="0" lang="en-US" altLang="zh-TW" sz="16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9/2020</a:t>
            </a:r>
            <a:r>
              <a:rPr kumimoji="0" lang="zh-TW" altLang="en-US"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號</a:t>
            </a:r>
            <a:r>
              <a:rPr kumimoji="0" lang="en-US" altLang="zh-TW"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a:t>
            </a:r>
            <a:r>
              <a:rPr kumimoji="0" lang="zh-TW" altLang="en-US"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展示國旗和區旗及奏唱國歌</a:t>
            </a:r>
            <a:r>
              <a:rPr kumimoji="0" lang="en-US" altLang="zh-TW" sz="1600" b="0" i="0" u="none" strike="noStrike" kern="1200" cap="none" spc="0" normalizeH="0" baseline="0" noProof="0" dirty="0">
                <a:ln>
                  <a:noFill/>
                </a:ln>
                <a:solidFill>
                  <a:srgbClr val="4459A8"/>
                </a:solidFill>
                <a:effectLst/>
                <a:uLnTx/>
                <a:uFillTx/>
                <a:latin typeface="DFKai-SB" panose="03000509000000000000" pitchFamily="65" charset="-120"/>
                <a:ea typeface="DFKai-SB" panose="03000509000000000000" pitchFamily="65" charset="-120"/>
                <a:cs typeface="+mn-cs"/>
              </a:rPr>
              <a:t>〉</a:t>
            </a:r>
            <a:endParaRPr kumimoji="0" lang="zh-CN" altLang="en-US" sz="1800" b="0" i="0" u="none" strike="noStrike" kern="1200" cap="none" spc="0" normalizeH="0" baseline="0" noProof="0" dirty="0">
              <a:ln>
                <a:noFill/>
              </a:ln>
              <a:solidFill>
                <a:srgbClr val="FFFFFF"/>
              </a:solidFill>
              <a:effectLst/>
              <a:uLnTx/>
              <a:uFillTx/>
              <a:latin typeface="Gill Sans MT" panose="020B0502020104020203"/>
              <a:ea typeface="华文中宋" panose="02010600040101010101" pitchFamily="2" charset="-122"/>
              <a:cs typeface="+mn-cs"/>
            </a:endParaRPr>
          </a:p>
        </p:txBody>
      </p:sp>
      <p:sp>
        <p:nvSpPr>
          <p:cNvPr id="12" name="Rectangle: Top Corners Rounded 2">
            <a:extLst>
              <a:ext uri="{FF2B5EF4-FFF2-40B4-BE49-F238E27FC236}">
                <a16:creationId xmlns:a16="http://schemas.microsoft.com/office/drawing/2014/main" id="{A5BFB623-3AEF-4C8B-8862-66E3BCF10DB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3" name="TextBox 3">
            <a:extLst>
              <a:ext uri="{FF2B5EF4-FFF2-40B4-BE49-F238E27FC236}">
                <a16:creationId xmlns:a16="http://schemas.microsoft.com/office/drawing/2014/main" id="{A6E37006-917E-4A1E-8DEE-A7FAEE63F519}"/>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134879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5DFD89-0322-432B-BE19-6398F35ACB81}" type="slidenum">
              <a:rPr lang="en-US" altLang="en-US">
                <a:solidFill>
                  <a:srgbClr val="898989"/>
                </a:solidFill>
              </a:rPr>
              <a:pPr/>
              <a:t>16</a:t>
            </a:fld>
            <a:endParaRPr lang="en-US" altLang="en-US">
              <a:solidFill>
                <a:srgbClr val="898989"/>
              </a:solidFill>
            </a:endParaRPr>
          </a:p>
        </p:txBody>
      </p:sp>
      <p:sp>
        <p:nvSpPr>
          <p:cNvPr id="63491" name="Title 1"/>
          <p:cNvSpPr txBox="1">
            <a:spLocks noChangeArrowheads="1"/>
          </p:cNvSpPr>
          <p:nvPr/>
        </p:nvSpPr>
        <p:spPr bwMode="auto">
          <a:xfrm>
            <a:off x="3922346" y="712941"/>
            <a:ext cx="3661796" cy="7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TW" altLang="zh-HK" sz="4400" b="1" dirty="0">
                <a:solidFill>
                  <a:schemeClr val="accent3">
                    <a:lumMod val="50000"/>
                  </a:schemeClr>
                </a:solidFill>
                <a:latin typeface="DFKai-SB" panose="03000509000000000000" pitchFamily="65" charset="-120"/>
                <a:ea typeface="DFKai-SB" panose="03000509000000000000" pitchFamily="65" charset="-120"/>
              </a:rPr>
              <a:t>國歌奏唱禮儀</a:t>
            </a:r>
            <a:endParaRPr lang="zh-HK" altLang="en-US" sz="4400" b="1" dirty="0">
              <a:solidFill>
                <a:schemeClr val="accent3">
                  <a:lumMod val="50000"/>
                </a:schemeClr>
              </a:solidFill>
              <a:latin typeface="DFKai-SB" panose="03000509000000000000" pitchFamily="65" charset="-120"/>
              <a:ea typeface="DFKai-SB" panose="03000509000000000000" pitchFamily="65" charset="-120"/>
            </a:endParaRPr>
          </a:p>
        </p:txBody>
      </p:sp>
      <p:sp>
        <p:nvSpPr>
          <p:cNvPr id="63498" name="内容占位符 2"/>
          <p:cNvSpPr txBox="1">
            <a:spLocks noChangeArrowheads="1"/>
          </p:cNvSpPr>
          <p:nvPr/>
        </p:nvSpPr>
        <p:spPr bwMode="auto">
          <a:xfrm>
            <a:off x="1676813" y="1778659"/>
            <a:ext cx="8780329" cy="3098141"/>
          </a:xfrm>
          <a:prstGeom prst="rect">
            <a:avLst/>
          </a:prstGeom>
          <a:solidFill>
            <a:schemeClr val="accent3">
              <a:lumMod val="20000"/>
              <a:lumOff val="80000"/>
            </a:scheme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eaLnBrk="1" hangingPunct="1">
              <a:lnSpc>
                <a:spcPct val="120000"/>
              </a:lnSpc>
              <a:buFont typeface="Arial" panose="020B0604020202020204" pitchFamily="34" charset="0"/>
              <a:buChar char="•"/>
            </a:pPr>
            <a:r>
              <a:rPr lang="zh-CN" altLang="en-US" sz="3200" dirty="0">
                <a:solidFill>
                  <a:schemeClr val="accent3">
                    <a:lumMod val="50000"/>
                  </a:schemeClr>
                </a:solidFill>
                <a:latin typeface="DFKai-SB" panose="03000509000000000000" pitchFamily="65" charset="-120"/>
                <a:ea typeface="DFKai-SB" panose="03000509000000000000" pitchFamily="65" charset="-120"/>
              </a:rPr>
              <a:t>奏唱國歌，應當</a:t>
            </a:r>
            <a:r>
              <a:rPr lang="zh-CN" altLang="en-US" sz="3200" dirty="0">
                <a:solidFill>
                  <a:schemeClr val="accent1"/>
                </a:solidFill>
                <a:latin typeface="DFKai-SB" panose="03000509000000000000" pitchFamily="65" charset="-120"/>
                <a:ea typeface="DFKai-SB" panose="03000509000000000000" pitchFamily="65" charset="-120"/>
              </a:rPr>
              <a:t>按照</a:t>
            </a:r>
            <a:r>
              <a:rPr lang="en-US" altLang="zh-CN" sz="3200" dirty="0">
                <a:solidFill>
                  <a:schemeClr val="accent1"/>
                </a:solidFill>
                <a:latin typeface="DFKai-SB" panose="03000509000000000000" pitchFamily="65" charset="-120"/>
                <a:ea typeface="DFKai-SB" panose="03000509000000000000" pitchFamily="65" charset="-120"/>
              </a:rPr>
              <a:t>《</a:t>
            </a:r>
            <a:r>
              <a:rPr lang="zh-CN" altLang="en-US" sz="3200" dirty="0">
                <a:solidFill>
                  <a:schemeClr val="accent1"/>
                </a:solidFill>
                <a:latin typeface="DFKai-SB" panose="03000509000000000000" pitchFamily="65" charset="-120"/>
                <a:ea typeface="DFKai-SB" panose="03000509000000000000" pitchFamily="65" charset="-120"/>
              </a:rPr>
              <a:t>國歌法</a:t>
            </a:r>
            <a:r>
              <a:rPr lang="en-US" altLang="zh-CN" sz="3200" dirty="0">
                <a:solidFill>
                  <a:schemeClr val="accent1"/>
                </a:solidFill>
                <a:latin typeface="DFKai-SB" panose="03000509000000000000" pitchFamily="65" charset="-120"/>
                <a:ea typeface="DFKai-SB" panose="03000509000000000000" pitchFamily="65" charset="-120"/>
              </a:rPr>
              <a:t>》</a:t>
            </a:r>
            <a:r>
              <a:rPr lang="zh-CN" altLang="en-US" sz="3200" dirty="0">
                <a:solidFill>
                  <a:schemeClr val="accent1"/>
                </a:solidFill>
                <a:latin typeface="DFKai-SB" panose="03000509000000000000" pitchFamily="65" charset="-120"/>
                <a:ea typeface="DFKai-SB" panose="03000509000000000000" pitchFamily="65" charset="-120"/>
              </a:rPr>
              <a:t>附件所載國歌的歌詞和曲譜</a:t>
            </a:r>
            <a:r>
              <a:rPr lang="zh-CN" altLang="en-US" sz="3200" dirty="0">
                <a:solidFill>
                  <a:schemeClr val="accent3">
                    <a:lumMod val="50000"/>
                  </a:schemeClr>
                </a:solidFill>
                <a:latin typeface="DFKai-SB" panose="03000509000000000000" pitchFamily="65" charset="-120"/>
                <a:ea typeface="DFKai-SB" panose="03000509000000000000" pitchFamily="65" charset="-120"/>
              </a:rPr>
              <a:t>，不得採取有損國歌尊嚴的奏唱形式。</a:t>
            </a:r>
            <a:endParaRPr lang="en-US" altLang="zh-CN" sz="3200" dirty="0">
              <a:solidFill>
                <a:schemeClr val="accent3">
                  <a:lumMod val="50000"/>
                </a:schemeClr>
              </a:solidFill>
              <a:latin typeface="DFKai-SB" panose="03000509000000000000" pitchFamily="65" charset="-120"/>
              <a:ea typeface="DFKai-SB" panose="03000509000000000000" pitchFamily="65" charset="-120"/>
            </a:endParaRPr>
          </a:p>
          <a:p>
            <a:pPr marL="571500" indent="-571500">
              <a:lnSpc>
                <a:spcPct val="120000"/>
              </a:lnSpc>
              <a:buFont typeface="Arial" panose="020B0604020202020204" pitchFamily="34" charset="0"/>
              <a:buChar char="•"/>
            </a:pPr>
            <a:r>
              <a:rPr lang="zh-CN" altLang="en-US" sz="3200" dirty="0">
                <a:solidFill>
                  <a:schemeClr val="accent3">
                    <a:lumMod val="50000"/>
                  </a:schemeClr>
                </a:solidFill>
                <a:latin typeface="DFKai-SB" panose="03000509000000000000" pitchFamily="65" charset="-120"/>
                <a:ea typeface="DFKai-SB" panose="03000509000000000000" pitchFamily="65" charset="-120"/>
              </a:rPr>
              <a:t>奏唱國歌時，</a:t>
            </a:r>
            <a:r>
              <a:rPr lang="zh-CN" altLang="en-US" sz="3200" dirty="0">
                <a:solidFill>
                  <a:schemeClr val="accent1"/>
                </a:solidFill>
                <a:latin typeface="DFKai-SB" panose="03000509000000000000" pitchFamily="65" charset="-120"/>
                <a:ea typeface="DFKai-SB" panose="03000509000000000000" pitchFamily="65" charset="-120"/>
              </a:rPr>
              <a:t>在場人員應當肅立</a:t>
            </a:r>
            <a:r>
              <a:rPr lang="zh-CN" altLang="en-US" sz="3200" dirty="0">
                <a:solidFill>
                  <a:schemeClr val="accent3">
                    <a:lumMod val="50000"/>
                  </a:schemeClr>
                </a:solidFill>
                <a:latin typeface="DFKai-SB" panose="03000509000000000000" pitchFamily="65" charset="-120"/>
                <a:ea typeface="DFKai-SB" panose="03000509000000000000" pitchFamily="65" charset="-120"/>
              </a:rPr>
              <a:t>，</a:t>
            </a:r>
            <a:r>
              <a:rPr lang="zh-CN" altLang="en-US" sz="3200" dirty="0">
                <a:solidFill>
                  <a:schemeClr val="accent1"/>
                </a:solidFill>
                <a:latin typeface="DFKai-SB" panose="03000509000000000000" pitchFamily="65" charset="-120"/>
                <a:ea typeface="DFKai-SB" panose="03000509000000000000" pitchFamily="65" charset="-120"/>
              </a:rPr>
              <a:t>舉止莊重</a:t>
            </a:r>
            <a:r>
              <a:rPr lang="zh-CN" altLang="en-US" sz="3200" dirty="0">
                <a:solidFill>
                  <a:schemeClr val="accent3">
                    <a:lumMod val="50000"/>
                  </a:schemeClr>
                </a:solidFill>
                <a:latin typeface="DFKai-SB" panose="03000509000000000000" pitchFamily="65" charset="-120"/>
                <a:ea typeface="DFKai-SB" panose="03000509000000000000" pitchFamily="65" charset="-120"/>
              </a:rPr>
              <a:t>，不得有不尊重國歌的行為。</a:t>
            </a:r>
            <a:endParaRPr lang="zh-TW" altLang="zh-HK" sz="3200" dirty="0">
              <a:solidFill>
                <a:schemeClr val="accent3">
                  <a:lumMod val="50000"/>
                </a:schemeClr>
              </a:solidFill>
              <a:latin typeface="DFKai-SB" panose="03000509000000000000" pitchFamily="65" charset="-120"/>
              <a:ea typeface="DFKai-SB" panose="03000509000000000000" pitchFamily="65" charset="-120"/>
            </a:endParaRPr>
          </a:p>
        </p:txBody>
      </p:sp>
      <p:sp>
        <p:nvSpPr>
          <p:cNvPr id="14" name="Rectangle: Top Corners Rounded 2">
            <a:extLst>
              <a:ext uri="{FF2B5EF4-FFF2-40B4-BE49-F238E27FC236}">
                <a16:creationId xmlns:a16="http://schemas.microsoft.com/office/drawing/2014/main" id="{F5DB7976-EC12-4AE0-820E-BF2915D23377}"/>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5" name="TextBox 3">
            <a:extLst>
              <a:ext uri="{FF2B5EF4-FFF2-40B4-BE49-F238E27FC236}">
                <a16:creationId xmlns:a16="http://schemas.microsoft.com/office/drawing/2014/main" id="{9D44C088-CE9C-4DB6-8F4C-5595986C6021}"/>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89969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B4AA8E-1BB5-45FB-835B-B42D96180443}" type="slidenum">
              <a:rPr lang="en-US" altLang="en-US">
                <a:solidFill>
                  <a:srgbClr val="898989"/>
                </a:solidFill>
              </a:rPr>
              <a:pPr/>
              <a:t>17</a:t>
            </a:fld>
            <a:endParaRPr lang="en-US" altLang="en-US">
              <a:solidFill>
                <a:srgbClr val="898989"/>
              </a:solidFill>
            </a:endParaRPr>
          </a:p>
        </p:txBody>
      </p:sp>
      <p:sp>
        <p:nvSpPr>
          <p:cNvPr id="59399" name="Title 1"/>
          <p:cNvSpPr txBox="1">
            <a:spLocks noChangeArrowheads="1"/>
          </p:cNvSpPr>
          <p:nvPr/>
        </p:nvSpPr>
        <p:spPr bwMode="auto">
          <a:xfrm>
            <a:off x="3963837" y="344745"/>
            <a:ext cx="3656163" cy="73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TW" altLang="zh-HK" sz="4400" b="1" dirty="0">
                <a:solidFill>
                  <a:schemeClr val="accent3">
                    <a:lumMod val="50000"/>
                  </a:schemeClr>
                </a:solidFill>
                <a:latin typeface="DFKai-SB" panose="03000509000000000000" pitchFamily="65" charset="-120"/>
                <a:ea typeface="DFKai-SB" panose="03000509000000000000" pitchFamily="65" charset="-120"/>
              </a:rPr>
              <a:t>國歌奏唱場合</a:t>
            </a:r>
            <a:endParaRPr lang="zh-HK" altLang="en-US" sz="4400" b="1" dirty="0">
              <a:solidFill>
                <a:schemeClr val="accent3">
                  <a:lumMod val="50000"/>
                </a:schemeClr>
              </a:solidFill>
              <a:latin typeface="DFKai-SB" panose="03000509000000000000" pitchFamily="65" charset="-120"/>
              <a:ea typeface="DFKai-SB" panose="03000509000000000000" pitchFamily="65" charset="-120"/>
            </a:endParaRPr>
          </a:p>
        </p:txBody>
      </p:sp>
      <p:sp>
        <p:nvSpPr>
          <p:cNvPr id="3" name="矩形: 圓角 2">
            <a:extLst>
              <a:ext uri="{FF2B5EF4-FFF2-40B4-BE49-F238E27FC236}">
                <a16:creationId xmlns:a16="http://schemas.microsoft.com/office/drawing/2014/main" id="{24AB35D2-7430-40AA-A460-72C7F347F017}"/>
              </a:ext>
            </a:extLst>
          </p:cNvPr>
          <p:cNvSpPr/>
          <p:nvPr/>
        </p:nvSpPr>
        <p:spPr>
          <a:xfrm>
            <a:off x="629920" y="1179200"/>
            <a:ext cx="10495280" cy="48056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20000"/>
              </a:lnSpc>
              <a:buFont typeface="+mj-ea"/>
              <a:buAutoNum type="ea1ChtPeriod"/>
              <a:defRPr/>
            </a:pPr>
            <a:r>
              <a:rPr lang="zh-TW" altLang="zh-HK" sz="3200" dirty="0">
                <a:solidFill>
                  <a:schemeClr val="accent3">
                    <a:lumMod val="50000"/>
                  </a:schemeClr>
                </a:solidFill>
                <a:latin typeface="DFKai-SB" panose="03000509000000000000" pitchFamily="65" charset="-120"/>
                <a:ea typeface="DFKai-SB" panose="03000509000000000000" pitchFamily="65" charset="-120"/>
              </a:rPr>
              <a:t>政全國人民代表大會會議和地方各級人民代表大會會議的開幕、閉幕；中國人民政治協商會議全國委員會會議和地方各級委員會會議的開幕、閉幕；</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a:tabLst/>
              <a:defRPr/>
            </a:pPr>
            <a:r>
              <a:rPr kumimoji="0" lang="zh-TW" altLang="zh-HK"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黨、各人民團體的各級代表大會等；</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a:tabLst/>
              <a:defRPr/>
            </a:pPr>
            <a:r>
              <a:rPr kumimoji="0" lang="zh-TW" altLang="zh-HK"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憲法宣誓儀式；</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a:tabLst/>
              <a:defRPr/>
            </a:pPr>
            <a:r>
              <a:rPr kumimoji="0" lang="zh-TW" altLang="zh-HK"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升國旗儀式；</a:t>
            </a:r>
          </a:p>
        </p:txBody>
      </p:sp>
      <p:sp>
        <p:nvSpPr>
          <p:cNvPr id="13" name="Rectangle: Top Corners Rounded 2">
            <a:extLst>
              <a:ext uri="{FF2B5EF4-FFF2-40B4-BE49-F238E27FC236}">
                <a16:creationId xmlns:a16="http://schemas.microsoft.com/office/drawing/2014/main" id="{2D0F418F-4E86-4F3F-931A-FC72A564A53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4" name="TextBox 3">
            <a:extLst>
              <a:ext uri="{FF2B5EF4-FFF2-40B4-BE49-F238E27FC236}">
                <a16:creationId xmlns:a16="http://schemas.microsoft.com/office/drawing/2014/main" id="{31DDC754-8B3F-4562-A2DC-B321BC22F6FE}"/>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209255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a:off x="6096000" y="3092454"/>
            <a:ext cx="1860550" cy="2646363"/>
          </a:xfrm>
          <a:custGeom>
            <a:avLst/>
            <a:gdLst>
              <a:gd name="connsiteX0" fmla="*/ 0 w 1860507"/>
              <a:gd name="connsiteY0" fmla="*/ 0 h 2646637"/>
              <a:gd name="connsiteX1" fmla="*/ 1860507 w 1860507"/>
              <a:gd name="connsiteY1" fmla="*/ 0 h 2646637"/>
              <a:gd name="connsiteX2" fmla="*/ 1860507 w 1860507"/>
              <a:gd name="connsiteY2" fmla="*/ 2646637 h 2646637"/>
              <a:gd name="connsiteX3" fmla="*/ 0 w 1860507"/>
              <a:gd name="connsiteY3" fmla="*/ 2646637 h 2646637"/>
              <a:gd name="connsiteX4" fmla="*/ 0 w 1860507"/>
              <a:gd name="connsiteY4" fmla="*/ 0 h 26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2646637">
                <a:moveTo>
                  <a:pt x="0" y="0"/>
                </a:moveTo>
                <a:lnTo>
                  <a:pt x="1860507" y="0"/>
                </a:lnTo>
                <a:lnTo>
                  <a:pt x="1860507" y="2646637"/>
                </a:lnTo>
                <a:lnTo>
                  <a:pt x="0" y="2646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7160" tIns="137160" rIns="137160" bIns="137160" spcCol="1270"/>
          <a:lstStyle/>
          <a:p>
            <a:pPr defTabSz="2400300">
              <a:lnSpc>
                <a:spcPct val="90000"/>
              </a:lnSpc>
              <a:spcAft>
                <a:spcPct val="35000"/>
              </a:spcAft>
              <a:defRPr/>
            </a:pPr>
            <a:endParaRPr lang="zh-CN" altLang="en-US" sz="5400"/>
          </a:p>
        </p:txBody>
      </p:sp>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B4AA8E-1BB5-45FB-835B-B42D96180443}" type="slidenum">
              <a:rPr lang="en-US" altLang="en-US">
                <a:solidFill>
                  <a:srgbClr val="898989"/>
                </a:solidFill>
              </a:rPr>
              <a:pPr/>
              <a:t>18</a:t>
            </a:fld>
            <a:endParaRPr lang="en-US" altLang="en-US">
              <a:solidFill>
                <a:srgbClr val="898989"/>
              </a:solidFill>
            </a:endParaRPr>
          </a:p>
        </p:txBody>
      </p:sp>
      <p:sp>
        <p:nvSpPr>
          <p:cNvPr id="13" name="矩形: 圓角 12">
            <a:extLst>
              <a:ext uri="{FF2B5EF4-FFF2-40B4-BE49-F238E27FC236}">
                <a16:creationId xmlns:a16="http://schemas.microsoft.com/office/drawing/2014/main" id="{8E6B2D1F-03B0-410D-8436-34B787AE1FC9}"/>
              </a:ext>
            </a:extLst>
          </p:cNvPr>
          <p:cNvSpPr/>
          <p:nvPr/>
        </p:nvSpPr>
        <p:spPr>
          <a:xfrm>
            <a:off x="905903" y="1179200"/>
            <a:ext cx="9860709" cy="447992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l" defTabSz="914400" rtl="0" eaLnBrk="1" fontAlgn="auto" latinLnBrk="0" hangingPunct="1">
              <a:lnSpc>
                <a:spcPct val="120000"/>
              </a:lnSpc>
              <a:spcBef>
                <a:spcPts val="0"/>
              </a:spcBef>
              <a:spcAft>
                <a:spcPts val="0"/>
              </a:spcAft>
              <a:buClrTx/>
              <a:buSzTx/>
              <a:buFont typeface="+mj-ea"/>
              <a:buAutoNum type="ea1ChtPeriod" startAt="5"/>
              <a:tabLst/>
              <a:defRPr/>
            </a:pPr>
            <a:r>
              <a:rPr kumimoji="0" lang="zh-TW" altLang="en-US"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各級機關舉行或者組織的重大慶典、表彰、紀念儀式等；</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startAt="5"/>
              <a:tabLst/>
              <a:defRPr/>
            </a:pPr>
            <a:r>
              <a:rPr kumimoji="0" lang="zh-TW" altLang="en-US"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國家公祭儀式；</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startAt="5"/>
              <a:tabLst/>
              <a:defRPr/>
            </a:pPr>
            <a:r>
              <a:rPr kumimoji="0" lang="zh-TW" altLang="en-US"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重大外交活動；</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startAt="5"/>
              <a:tabLst/>
              <a:defRPr/>
            </a:pPr>
            <a:r>
              <a:rPr kumimoji="0" lang="zh-TW" altLang="en-US"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重大體育賽事；</a:t>
            </a:r>
          </a:p>
          <a:p>
            <a:pPr marL="514350" marR="0" lvl="0" indent="-514350" algn="l" defTabSz="914400" rtl="0" eaLnBrk="1" fontAlgn="auto" latinLnBrk="0" hangingPunct="1">
              <a:lnSpc>
                <a:spcPct val="120000"/>
              </a:lnSpc>
              <a:spcBef>
                <a:spcPts val="0"/>
              </a:spcBef>
              <a:spcAft>
                <a:spcPts val="0"/>
              </a:spcAft>
              <a:buClrTx/>
              <a:buSzTx/>
              <a:buFont typeface="+mj-ea"/>
              <a:buAutoNum type="ea1ChtPeriod" startAt="5"/>
              <a:tabLst/>
              <a:defRPr/>
            </a:pPr>
            <a:r>
              <a:rPr kumimoji="0" lang="zh-TW" altLang="en-US"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其他應當奏唱國歌的場合。</a:t>
            </a:r>
            <a:endParaRPr kumimoji="0" lang="en-US" altLang="zh-TW"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endParaRPr>
          </a:p>
        </p:txBody>
      </p:sp>
      <p:sp>
        <p:nvSpPr>
          <p:cNvPr id="14" name="文字方塊 13">
            <a:extLst>
              <a:ext uri="{FF2B5EF4-FFF2-40B4-BE49-F238E27FC236}">
                <a16:creationId xmlns:a16="http://schemas.microsoft.com/office/drawing/2014/main" id="{D2654933-7E59-4E76-86F0-FB7C4680E4D7}"/>
              </a:ext>
            </a:extLst>
          </p:cNvPr>
          <p:cNvSpPr txBox="1"/>
          <p:nvPr/>
        </p:nvSpPr>
        <p:spPr>
          <a:xfrm>
            <a:off x="6329082" y="5738818"/>
            <a:ext cx="4695788" cy="396775"/>
          </a:xfrm>
          <a:prstGeom prst="rect">
            <a:avLst/>
          </a:prstGeom>
          <a:noFill/>
        </p:spPr>
        <p:txBody>
          <a:bodyPr wrap="square">
            <a:spAutoFit/>
          </a:bodyPr>
          <a:lstStyle/>
          <a:p>
            <a:pPr marR="0" lvl="0" algn="r" defTabSz="914400" rtl="0" eaLnBrk="1" fontAlgn="auto" latinLnBrk="0" hangingPunct="1">
              <a:lnSpc>
                <a:spcPct val="120000"/>
              </a:lnSpc>
              <a:spcBef>
                <a:spcPts val="0"/>
              </a:spcBef>
              <a:spcAft>
                <a:spcPts val="0"/>
              </a:spcAft>
              <a:buClrTx/>
              <a:buSzTx/>
              <a:tabLst/>
              <a:defRPr/>
            </a:pPr>
            <a:r>
              <a:rPr kumimoji="0" lang="zh-TW" altLang="en-US" sz="18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來源：中央人民政府「中華人民共和國國歌」</a:t>
            </a:r>
            <a:endParaRPr kumimoji="0" lang="en-US" altLang="zh-TW" sz="28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endParaRPr>
          </a:p>
        </p:txBody>
      </p:sp>
      <p:sp>
        <p:nvSpPr>
          <p:cNvPr id="15" name="Rectangle: Top Corners Rounded 2">
            <a:extLst>
              <a:ext uri="{FF2B5EF4-FFF2-40B4-BE49-F238E27FC236}">
                <a16:creationId xmlns:a16="http://schemas.microsoft.com/office/drawing/2014/main" id="{FE6096B8-ECDA-4734-AF46-B3AB59DB835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6" name="TextBox 3">
            <a:extLst>
              <a:ext uri="{FF2B5EF4-FFF2-40B4-BE49-F238E27FC236}">
                <a16:creationId xmlns:a16="http://schemas.microsoft.com/office/drawing/2014/main" id="{C186D91B-02FC-43E0-A338-32A156581C8F}"/>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147365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19</a:t>
            </a:fld>
            <a:endParaRPr lang="en-US" altLang="en-US"/>
          </a:p>
        </p:txBody>
      </p:sp>
      <p:sp>
        <p:nvSpPr>
          <p:cNvPr id="3" name="Rectangle 2"/>
          <p:cNvSpPr/>
          <p:nvPr/>
        </p:nvSpPr>
        <p:spPr>
          <a:xfrm>
            <a:off x="1978341" y="1797010"/>
            <a:ext cx="7879080" cy="2960041"/>
          </a:xfrm>
          <a:prstGeom prst="rect">
            <a:avLst/>
          </a:prstGeom>
          <a:solidFill>
            <a:schemeClr val="tx2">
              <a:lumMod val="20000"/>
              <a:lumOff val="80000"/>
            </a:schemeClr>
          </a:solidFill>
        </p:spPr>
        <p:txBody>
          <a:bodyPr wrap="square">
            <a:spAutoFit/>
          </a:bodyPr>
          <a:lstStyle/>
          <a:p>
            <a:pPr>
              <a:lnSpc>
                <a:spcPct val="150000"/>
              </a:lnSpc>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奏唱國歌時，參與或出席有關場合的人當守的禮儀是：</a:t>
            </a:r>
          </a:p>
          <a:p>
            <a:pPr marL="457200" indent="-457200">
              <a:lnSpc>
                <a:spcPct val="150000"/>
              </a:lnSpc>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肅立和舉止莊重</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nSpc>
                <a:spcPct val="150000"/>
              </a:lnSpc>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並無不尊重國歌的行為</a:t>
            </a:r>
            <a:endParaRPr lang="en-US" altLang="zh-TW" sz="3200" b="0" i="1" dirty="0">
              <a:solidFill>
                <a:schemeClr val="accent6"/>
              </a:solidFill>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3"/>
          <p:cNvSpPr/>
          <p:nvPr/>
        </p:nvSpPr>
        <p:spPr>
          <a:xfrm>
            <a:off x="925384" y="822962"/>
            <a:ext cx="9508936" cy="646331"/>
          </a:xfrm>
          <a:prstGeom prst="rect">
            <a:avLst/>
          </a:prstGeom>
        </p:spPr>
        <p:txBody>
          <a:bodyPr wrap="square">
            <a:spAutoFit/>
          </a:bodyPr>
          <a:lstStyle/>
          <a:p>
            <a:pPr>
              <a:lnSpc>
                <a:spcPct val="90000"/>
              </a:lnSpc>
            </a:pPr>
            <a:r>
              <a:rPr lang="zh-TW" altLang="en-US"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香港特區</a:t>
            </a:r>
            <a:r>
              <a:rPr lang="en-US" altLang="zh-TW"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國歌條例</a:t>
            </a:r>
            <a:r>
              <a:rPr lang="en-US" altLang="zh-TW"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下國歌奏唱的禮儀</a:t>
            </a:r>
          </a:p>
        </p:txBody>
      </p:sp>
      <p:sp>
        <p:nvSpPr>
          <p:cNvPr id="8" name="Rectangle: Top Corners Rounded 2">
            <a:extLst>
              <a:ext uri="{FF2B5EF4-FFF2-40B4-BE49-F238E27FC236}">
                <a16:creationId xmlns:a16="http://schemas.microsoft.com/office/drawing/2014/main" id="{4858E060-5EB2-49C5-9A7F-141C9ABDA0A8}"/>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3">
            <a:extLst>
              <a:ext uri="{FF2B5EF4-FFF2-40B4-BE49-F238E27FC236}">
                <a16:creationId xmlns:a16="http://schemas.microsoft.com/office/drawing/2014/main" id="{D8AB3973-DB97-4ECD-9043-D2865B1DB6E5}"/>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
        <p:nvSpPr>
          <p:cNvPr id="10" name="Rectangle 4">
            <a:extLst>
              <a:ext uri="{FF2B5EF4-FFF2-40B4-BE49-F238E27FC236}">
                <a16:creationId xmlns:a16="http://schemas.microsoft.com/office/drawing/2014/main" id="{EE90DD4D-A8A8-4674-ACE7-230733150653}"/>
              </a:ext>
            </a:extLst>
          </p:cNvPr>
          <p:cNvSpPr/>
          <p:nvPr/>
        </p:nvSpPr>
        <p:spPr>
          <a:xfrm>
            <a:off x="8085766" y="4791596"/>
            <a:ext cx="1848737" cy="338554"/>
          </a:xfrm>
          <a:prstGeom prst="rect">
            <a:avLst/>
          </a:prstGeom>
        </p:spPr>
        <p:txBody>
          <a:bodyPr wrap="square">
            <a:spAutoFit/>
          </a:bodyPr>
          <a:lstStyle/>
          <a:p>
            <a:r>
              <a:rPr lang="zh-TW" altLang="en-US" sz="1600" dirty="0">
                <a:latin typeface="DFKai-SB" panose="03000509000000000000" pitchFamily="65" charset="-120"/>
                <a:ea typeface="DFKai-SB" panose="03000509000000000000" pitchFamily="65" charset="-120"/>
                <a:cs typeface="Times New Roman" panose="02020603050405020304" pitchFamily="18" charset="0"/>
              </a:rPr>
              <a:t>來源</a:t>
            </a:r>
            <a:r>
              <a:rPr lang="en-US" altLang="zh-TW" sz="1600" dirty="0">
                <a:latin typeface="DFKai-SB" panose="03000509000000000000" pitchFamily="65" charset="-120"/>
                <a:ea typeface="DFKai-SB" panose="03000509000000000000" pitchFamily="65" charset="-120"/>
                <a:cs typeface="Times New Roman" panose="02020603050405020304" pitchFamily="18" charset="0"/>
              </a:rPr>
              <a:t>:</a:t>
            </a:r>
            <a:r>
              <a:rPr lang="en-US" altLang="zh-HK" sz="1600" dirty="0">
                <a:latin typeface="DFKai-SB" panose="03000509000000000000" pitchFamily="65" charset="-120"/>
                <a:ea typeface="DFKai-SB" panose="03000509000000000000" pitchFamily="65" charset="-120"/>
                <a:cs typeface="Times New Roman" panose="02020603050405020304" pitchFamily="18" charset="0"/>
              </a:rPr>
              <a:t>《</a:t>
            </a:r>
            <a:r>
              <a:rPr lang="zh-HK" altLang="en-US" sz="1600" dirty="0">
                <a:latin typeface="DFKai-SB" panose="03000509000000000000" pitchFamily="65" charset="-120"/>
                <a:ea typeface="DFKai-SB" panose="03000509000000000000" pitchFamily="65" charset="-120"/>
                <a:cs typeface="Times New Roman" panose="02020603050405020304" pitchFamily="18" charset="0"/>
              </a:rPr>
              <a:t>國歌條例</a:t>
            </a:r>
            <a:r>
              <a:rPr lang="en-US" altLang="zh-HK" sz="1600" dirty="0">
                <a:latin typeface="DFKai-SB" panose="03000509000000000000" pitchFamily="65" charset="-120"/>
                <a:ea typeface="DFKai-SB" panose="03000509000000000000" pitchFamily="65" charset="-120"/>
                <a:cs typeface="Times New Roman" panose="02020603050405020304" pitchFamily="18" charset="0"/>
              </a:rPr>
              <a:t>》</a:t>
            </a:r>
            <a:endParaRPr lang="en-US" sz="1600" dirty="0">
              <a:latin typeface="DFKai-SB" panose="03000509000000000000" pitchFamily="65" charset="-12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5570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7" y="3675958"/>
            <a:ext cx="11234037" cy="1827067"/>
          </a:xfrm>
        </p:spPr>
        <p:txBody>
          <a:bodyPr>
            <a:noAutofit/>
          </a:bodyPr>
          <a:lstStyle/>
          <a:p>
            <a:r>
              <a:rPr lang="en-US" altLang="zh-TW" dirty="0">
                <a:latin typeface="+mn-ea"/>
                <a:ea typeface="+mn-ea"/>
              </a:rPr>
              <a:t>《</a:t>
            </a:r>
            <a:r>
              <a:rPr lang="zh-TW" altLang="en-US" dirty="0">
                <a:latin typeface="+mn-ea"/>
                <a:ea typeface="+mn-ea"/>
              </a:rPr>
              <a:t>基本法</a:t>
            </a:r>
            <a:r>
              <a:rPr lang="en-US" altLang="zh-TW" dirty="0">
                <a:latin typeface="+mn-ea"/>
                <a:ea typeface="+mn-ea"/>
              </a:rPr>
              <a:t>》</a:t>
            </a:r>
            <a:r>
              <a:rPr lang="zh-TW" altLang="en-US" dirty="0">
                <a:latin typeface="+mn-ea"/>
                <a:ea typeface="+mn-ea"/>
              </a:rPr>
              <a:t>附件與國旗、國徽、國歌的相關規定</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第三節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0" y="17225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學習重點二：</a:t>
            </a:r>
            <a:endParaRPr lang="en-HK" altLang="zh-TW" dirty="0">
              <a:solidFill>
                <a:srgbClr val="EC418C"/>
              </a:solidFill>
              <a:latin typeface="+mn-ea"/>
              <a:ea typeface="+mn-ea"/>
            </a:endParaRPr>
          </a:p>
          <a:p>
            <a:pPr>
              <a:lnSpc>
                <a:spcPct val="150000"/>
              </a:lnSpc>
              <a:spcBef>
                <a:spcPts val="0"/>
              </a:spcBef>
            </a:pPr>
            <a:r>
              <a:rPr lang="zh-TW" altLang="en-US" sz="3200" b="1" dirty="0">
                <a:solidFill>
                  <a:srgbClr val="EC418C"/>
                </a:solidFill>
                <a:latin typeface="+mn-ea"/>
                <a:ea typeface="+mn-ea"/>
              </a:rPr>
              <a:t>國家的象徵及列於</a:t>
            </a:r>
            <a:r>
              <a:rPr lang="en-US" altLang="zh-TW" sz="3200" b="1" dirty="0">
                <a:solidFill>
                  <a:srgbClr val="EC418C"/>
                </a:solidFill>
                <a:latin typeface="+mn-ea"/>
                <a:ea typeface="+mn-ea"/>
              </a:rPr>
              <a:t>《</a:t>
            </a:r>
            <a:r>
              <a:rPr lang="zh-TW" altLang="en-US" sz="3200" b="1" dirty="0">
                <a:solidFill>
                  <a:srgbClr val="EC418C"/>
                </a:solidFill>
                <a:latin typeface="+mn-ea"/>
                <a:ea typeface="+mn-ea"/>
              </a:rPr>
              <a:t>基本法</a:t>
            </a:r>
            <a:r>
              <a:rPr lang="en-US" altLang="zh-TW" sz="3200" b="1" dirty="0">
                <a:solidFill>
                  <a:srgbClr val="EC418C"/>
                </a:solidFill>
                <a:latin typeface="+mn-ea"/>
                <a:ea typeface="+mn-ea"/>
              </a:rPr>
              <a:t>》</a:t>
            </a:r>
            <a:r>
              <a:rPr lang="zh-TW" altLang="en-US" sz="3200" b="1" dirty="0">
                <a:solidFill>
                  <a:srgbClr val="EC418C"/>
                </a:solidFill>
                <a:latin typeface="+mn-ea"/>
                <a:ea typeface="+mn-ea"/>
              </a:rPr>
              <a:t>附件三的相關規定 </a:t>
            </a:r>
            <a:r>
              <a:rPr lang="en-US" altLang="zh-TW" sz="3200" b="1" dirty="0">
                <a:solidFill>
                  <a:srgbClr val="EC418C"/>
                </a:solidFill>
                <a:latin typeface="+mn-ea"/>
                <a:ea typeface="+mn-ea"/>
              </a:rPr>
              <a:t>(</a:t>
            </a:r>
            <a:r>
              <a:rPr lang="zh-TW" altLang="en-US" sz="3200" b="1" dirty="0">
                <a:solidFill>
                  <a:srgbClr val="EC418C"/>
                </a:solidFill>
                <a:latin typeface="+mn-ea"/>
                <a:ea typeface="+mn-ea"/>
              </a:rPr>
              <a:t>共四節</a:t>
            </a:r>
            <a:r>
              <a:rPr lang="en-US" altLang="zh-TW" sz="3200" b="1" dirty="0">
                <a:solidFill>
                  <a:srgbClr val="EC418C"/>
                </a:solidFill>
                <a:latin typeface="+mn-ea"/>
                <a:ea typeface="+mn-ea"/>
              </a:rPr>
              <a:t>) </a:t>
            </a:r>
            <a:endParaRPr lang="en-US" sz="3200" b="1" dirty="0">
              <a:solidFill>
                <a:srgbClr val="EC418C"/>
              </a:solidFill>
              <a:latin typeface="+mn-ea"/>
              <a:ea typeface="+mn-ea"/>
            </a:endParaRPr>
          </a:p>
        </p:txBody>
      </p:sp>
    </p:spTree>
    <p:extLst>
      <p:ext uri="{BB962C8B-B14F-4D97-AF65-F5344CB8AC3E}">
        <p14:creationId xmlns:p14="http://schemas.microsoft.com/office/powerpoint/2010/main" val="17184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20</a:t>
            </a:fld>
            <a:endParaRPr lang="en-US" altLang="en-US"/>
          </a:p>
        </p:txBody>
      </p:sp>
      <p:sp>
        <p:nvSpPr>
          <p:cNvPr id="3" name="Rectangle 2"/>
          <p:cNvSpPr/>
          <p:nvPr/>
        </p:nvSpPr>
        <p:spPr>
          <a:xfrm>
            <a:off x="1978341" y="1447134"/>
            <a:ext cx="7879080" cy="3847207"/>
          </a:xfrm>
          <a:prstGeom prst="rect">
            <a:avLst/>
          </a:prstGeom>
          <a:solidFill>
            <a:schemeClr val="tx2">
              <a:lumMod val="20000"/>
              <a:lumOff val="80000"/>
            </a:schemeClr>
          </a:solidFill>
        </p:spPr>
        <p:txBody>
          <a:bodyPr wrap="square">
            <a:spAutoFit/>
          </a:bodyPr>
          <a:lstStyle/>
          <a:p>
            <a:pPr>
              <a:spcAft>
                <a:spcPts val="400"/>
              </a:spcAft>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以下宣誓儀式 ：</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行政長官的誓言</a:t>
            </a:r>
          </a:p>
          <a:p>
            <a:pPr marL="457200" indent="-457200" fontAlgn="t">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主要官員的誓言</a:t>
            </a:r>
          </a:p>
          <a:p>
            <a:pPr marL="457200" indent="-457200" fontAlgn="t">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司法誓言</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fontAlgn="t">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盡職誓言及行政會議誓言</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fontAlgn="t">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立法會誓言</a:t>
            </a:r>
            <a:endParaRPr lang="en-US" altLang="zh-TW" sz="3200" i="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fontAlgn="t">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區議會誓言</a:t>
            </a:r>
            <a:endParaRPr lang="en-US" altLang="zh-TW" sz="3200" b="0" i="1" dirty="0">
              <a:solidFill>
                <a:schemeClr val="accent6"/>
              </a:solidFill>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3"/>
          <p:cNvSpPr/>
          <p:nvPr/>
        </p:nvSpPr>
        <p:spPr>
          <a:xfrm>
            <a:off x="1165540" y="499797"/>
            <a:ext cx="9268780" cy="646331"/>
          </a:xfrm>
          <a:prstGeom prst="rect">
            <a:avLst/>
          </a:prstGeom>
        </p:spPr>
        <p:txBody>
          <a:bodyPr wrap="square">
            <a:spAutoFit/>
          </a:bodyPr>
          <a:lstStyle/>
          <a:p>
            <a:pPr>
              <a:lnSpc>
                <a:spcPct val="90000"/>
              </a:lnSpc>
            </a:pPr>
            <a:r>
              <a:rPr lang="zh-TW" altLang="en-US"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香港特區</a:t>
            </a:r>
            <a:r>
              <a:rPr lang="en-US" altLang="zh-TW"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國歌條例</a:t>
            </a:r>
            <a:r>
              <a:rPr lang="en-US" altLang="zh-TW"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b="1"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下</a:t>
            </a:r>
            <a:r>
              <a:rPr lang="zh-TW" altLang="zh-HK" sz="4000" b="1" dirty="0">
                <a:solidFill>
                  <a:schemeClr val="accent6"/>
                </a:solidFill>
                <a:latin typeface="DFKai-SB" panose="03000509000000000000" pitchFamily="65" charset="-120"/>
                <a:ea typeface="DFKai-SB" panose="03000509000000000000" pitchFamily="65" charset="-120"/>
              </a:rPr>
              <a:t>國歌奏唱場合</a:t>
            </a:r>
            <a:endParaRPr lang="zh-HK" altLang="en-US" sz="4000" b="1" dirty="0">
              <a:solidFill>
                <a:schemeClr val="accent6"/>
              </a:solidFill>
              <a:latin typeface="DFKai-SB" panose="03000509000000000000" pitchFamily="65" charset="-120"/>
              <a:ea typeface="DFKai-SB" panose="03000509000000000000" pitchFamily="65" charset="-120"/>
            </a:endParaRPr>
          </a:p>
        </p:txBody>
      </p:sp>
      <p:sp>
        <p:nvSpPr>
          <p:cNvPr id="5" name="Rectangle 4"/>
          <p:cNvSpPr/>
          <p:nvPr/>
        </p:nvSpPr>
        <p:spPr>
          <a:xfrm>
            <a:off x="8008684" y="5441458"/>
            <a:ext cx="1848737" cy="307777"/>
          </a:xfrm>
          <a:prstGeom prst="rect">
            <a:avLst/>
          </a:prstGeom>
        </p:spPr>
        <p:txBody>
          <a:bodyPr wrap="square">
            <a:spAutoFit/>
          </a:bodyPr>
          <a:lstStyle/>
          <a:p>
            <a:r>
              <a:rPr lang="zh-TW" altLang="en-US" sz="1400" dirty="0">
                <a:latin typeface="DFKai-SB" panose="03000509000000000000" pitchFamily="65" charset="-120"/>
                <a:ea typeface="DFKai-SB" panose="03000509000000000000" pitchFamily="65" charset="-120"/>
                <a:cs typeface="Times New Roman" panose="02020603050405020304" pitchFamily="18" charset="0"/>
              </a:rPr>
              <a:t>來源</a:t>
            </a:r>
            <a:r>
              <a:rPr lang="en-US" altLang="zh-TW" sz="1400" dirty="0">
                <a:latin typeface="DFKai-SB" panose="03000509000000000000" pitchFamily="65" charset="-120"/>
                <a:ea typeface="DFKai-SB" panose="03000509000000000000" pitchFamily="65" charset="-120"/>
                <a:cs typeface="Times New Roman" panose="02020603050405020304" pitchFamily="18" charset="0"/>
              </a:rPr>
              <a:t>: </a:t>
            </a:r>
            <a:r>
              <a:rPr lang="en-US" altLang="zh-HK" sz="1400" dirty="0">
                <a:latin typeface="Times New Roman" panose="02020603050405020304" pitchFamily="18" charset="0"/>
                <a:cs typeface="Times New Roman" panose="02020603050405020304" pitchFamily="18" charset="0"/>
              </a:rPr>
              <a:t>《</a:t>
            </a:r>
            <a:r>
              <a:rPr lang="zh-HK" altLang="en-US" sz="1400" dirty="0">
                <a:latin typeface="Times New Roman" panose="02020603050405020304" pitchFamily="18" charset="0"/>
                <a:cs typeface="Times New Roman" panose="02020603050405020304" pitchFamily="18" charset="0"/>
              </a:rPr>
              <a:t>國歌條例</a:t>
            </a:r>
            <a:r>
              <a:rPr lang="en-US" altLang="zh-HK"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8" name="Rectangle: Top Corners Rounded 2">
            <a:extLst>
              <a:ext uri="{FF2B5EF4-FFF2-40B4-BE49-F238E27FC236}">
                <a16:creationId xmlns:a16="http://schemas.microsoft.com/office/drawing/2014/main" id="{FF708CC7-6EA7-4E96-8457-B08DD5B2FC1D}"/>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3">
            <a:extLst>
              <a:ext uri="{FF2B5EF4-FFF2-40B4-BE49-F238E27FC236}">
                <a16:creationId xmlns:a16="http://schemas.microsoft.com/office/drawing/2014/main" id="{51A1A919-0A5A-4C0D-8009-D0BA1DCBFBC6}"/>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251986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21</a:t>
            </a:fld>
            <a:endParaRPr lang="en-US" altLang="en-US" dirty="0"/>
          </a:p>
        </p:txBody>
      </p:sp>
      <p:sp>
        <p:nvSpPr>
          <p:cNvPr id="3" name="Rectangle 2"/>
          <p:cNvSpPr/>
          <p:nvPr/>
        </p:nvSpPr>
        <p:spPr>
          <a:xfrm>
            <a:off x="844260" y="1154598"/>
            <a:ext cx="10503479" cy="4390946"/>
          </a:xfrm>
          <a:prstGeom prst="rect">
            <a:avLst/>
          </a:prstGeom>
          <a:solidFill>
            <a:schemeClr val="tx2">
              <a:lumMod val="20000"/>
              <a:lumOff val="80000"/>
            </a:schemeClr>
          </a:solidFill>
        </p:spPr>
        <p:txBody>
          <a:bodyPr wrap="square">
            <a:spAutoFit/>
          </a:bodyPr>
          <a:lstStyle/>
          <a:p>
            <a:pPr>
              <a:spcAft>
                <a:spcPts val="400"/>
              </a:spcAft>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特區政府舉辦的以下儀式：</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金紫荊廣場升旗儀式</a:t>
            </a: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慶祝中華人民共和國成立周年升旗儀式</a:t>
            </a: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慶祝中華人民共和國香港特別行政區成立周年升旗儀式</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「中國人民抗日戰爭勝利紀念日」儀式</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「為保衞香港而捐軀之人士」紀念儀式</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「南京大屠殺死難者國家公祭日」紀念儀式</a:t>
            </a:r>
            <a:endParaRPr lang="en-US" altLang="zh-TW"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Aft>
                <a:spcPts val="400"/>
              </a:spcAft>
              <a:buFont typeface="Arial" panose="020B0604020202020204" pitchFamily="34" charset="0"/>
              <a:buChar char="•"/>
            </a:pPr>
            <a:r>
              <a:rPr lang="zh-TW" altLang="en-US" sz="3200" dirty="0">
                <a:solidFill>
                  <a:schemeClr val="accent6"/>
                </a:solidFill>
                <a:latin typeface="Times New Roman" panose="02020603050405020304" pitchFamily="18" charset="0"/>
                <a:ea typeface="DFKai-SB" panose="03000509000000000000" pitchFamily="65" charset="-120"/>
                <a:cs typeface="Times New Roman" panose="02020603050405020304" pitchFamily="18" charset="0"/>
              </a:rPr>
              <a:t>重大體育賽事</a:t>
            </a:r>
            <a:endParaRPr lang="en-US" altLang="zh-TW" sz="3200" b="0" i="1" dirty="0">
              <a:solidFill>
                <a:schemeClr val="accent6"/>
              </a:solidFill>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Rectangle: Top Corners Rounded 2">
            <a:extLst>
              <a:ext uri="{FF2B5EF4-FFF2-40B4-BE49-F238E27FC236}">
                <a16:creationId xmlns:a16="http://schemas.microsoft.com/office/drawing/2014/main" id="{1C5E92CB-AAE3-40AF-B3B0-E4CF24AF972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3">
            <a:extLst>
              <a:ext uri="{FF2B5EF4-FFF2-40B4-BE49-F238E27FC236}">
                <a16:creationId xmlns:a16="http://schemas.microsoft.com/office/drawing/2014/main" id="{4C92C975-F358-49D9-87C4-2AF7BB78E23D}"/>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
        <p:nvSpPr>
          <p:cNvPr id="7" name="Rectangle 4">
            <a:extLst>
              <a:ext uri="{FF2B5EF4-FFF2-40B4-BE49-F238E27FC236}">
                <a16:creationId xmlns:a16="http://schemas.microsoft.com/office/drawing/2014/main" id="{FBFB2B0B-3918-4179-B2DC-EC93438BD223}"/>
              </a:ext>
            </a:extLst>
          </p:cNvPr>
          <p:cNvSpPr/>
          <p:nvPr/>
        </p:nvSpPr>
        <p:spPr>
          <a:xfrm>
            <a:off x="9665646" y="5528759"/>
            <a:ext cx="1848737" cy="338554"/>
          </a:xfrm>
          <a:prstGeom prst="rect">
            <a:avLst/>
          </a:prstGeom>
        </p:spPr>
        <p:txBody>
          <a:bodyPr wrap="square">
            <a:spAutoFit/>
          </a:bodyPr>
          <a:lstStyle/>
          <a:p>
            <a:r>
              <a:rPr lang="zh-TW" altLang="en-US" sz="1600" dirty="0">
                <a:latin typeface="DFKai-SB" panose="03000509000000000000" pitchFamily="65" charset="-120"/>
                <a:ea typeface="DFKai-SB" panose="03000509000000000000" pitchFamily="65" charset="-120"/>
                <a:cs typeface="Times New Roman" panose="02020603050405020304" pitchFamily="18" charset="0"/>
              </a:rPr>
              <a:t>來源：</a:t>
            </a:r>
            <a:r>
              <a:rPr lang="en-US" altLang="zh-HK" sz="1600" dirty="0">
                <a:latin typeface="DFKai-SB" panose="03000509000000000000" pitchFamily="65" charset="-120"/>
                <a:ea typeface="DFKai-SB" panose="03000509000000000000" pitchFamily="65" charset="-120"/>
                <a:cs typeface="Times New Roman" panose="02020603050405020304" pitchFamily="18" charset="0"/>
              </a:rPr>
              <a:t>《</a:t>
            </a:r>
            <a:r>
              <a:rPr lang="zh-HK" altLang="en-US" sz="1600" dirty="0">
                <a:latin typeface="DFKai-SB" panose="03000509000000000000" pitchFamily="65" charset="-120"/>
                <a:ea typeface="DFKai-SB" panose="03000509000000000000" pitchFamily="65" charset="-120"/>
                <a:cs typeface="Times New Roman" panose="02020603050405020304" pitchFamily="18" charset="0"/>
              </a:rPr>
              <a:t>國歌條例</a:t>
            </a:r>
            <a:r>
              <a:rPr lang="en-US" altLang="zh-HK" sz="1600" dirty="0">
                <a:latin typeface="DFKai-SB" panose="03000509000000000000" pitchFamily="65" charset="-120"/>
                <a:ea typeface="DFKai-SB" panose="03000509000000000000" pitchFamily="65" charset="-120"/>
                <a:cs typeface="Times New Roman" panose="02020603050405020304" pitchFamily="18" charset="0"/>
              </a:rPr>
              <a:t>》</a:t>
            </a:r>
            <a:endParaRPr lang="en-US" sz="1600" dirty="0">
              <a:latin typeface="DFKai-SB" panose="03000509000000000000" pitchFamily="65" charset="-12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6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13DC3FC-B959-4083-9B2D-ED84E72718F1}" type="slidenum">
              <a:rPr lang="en-US" altLang="en-US">
                <a:solidFill>
                  <a:srgbClr val="898989"/>
                </a:solidFill>
              </a:rPr>
              <a:pPr/>
              <a:t>22</a:t>
            </a:fld>
            <a:endParaRPr lang="en-US" altLang="en-US">
              <a:solidFill>
                <a:srgbClr val="898989"/>
              </a:solidFill>
            </a:endParaRPr>
          </a:p>
        </p:txBody>
      </p:sp>
      <p:sp>
        <p:nvSpPr>
          <p:cNvPr id="4" name="矩形: 圓角 3">
            <a:extLst>
              <a:ext uri="{FF2B5EF4-FFF2-40B4-BE49-F238E27FC236}">
                <a16:creationId xmlns:a16="http://schemas.microsoft.com/office/drawing/2014/main" id="{AB59D224-9A38-4B07-9629-A04084A00829}"/>
              </a:ext>
            </a:extLst>
          </p:cNvPr>
          <p:cNvSpPr/>
          <p:nvPr/>
        </p:nvSpPr>
        <p:spPr>
          <a:xfrm>
            <a:off x="1190149" y="1367635"/>
            <a:ext cx="9811702" cy="3048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3600" b="0" i="0" u="none" strike="noStrike" kern="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cs typeface="Arial" panose="020B0604020202020204" pitchFamily="34" charset="0"/>
              </a:rPr>
              <a:t>國歌不得用於或者變相用於商標、商業廣告，不得在私人喪事活動等不適宜的場合使用，不得作為公共場所的背景音樂等。</a:t>
            </a:r>
            <a:endParaRPr kumimoji="0" lang="en-US" altLang="zh-TW" sz="36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endParaRPr>
          </a:p>
        </p:txBody>
      </p:sp>
      <p:sp>
        <p:nvSpPr>
          <p:cNvPr id="11" name="文字方塊 10">
            <a:extLst>
              <a:ext uri="{FF2B5EF4-FFF2-40B4-BE49-F238E27FC236}">
                <a16:creationId xmlns:a16="http://schemas.microsoft.com/office/drawing/2014/main" id="{CA4CD0CA-702F-40E3-8F6C-515F44CDAE75}"/>
              </a:ext>
            </a:extLst>
          </p:cNvPr>
          <p:cNvSpPr txBox="1"/>
          <p:nvPr/>
        </p:nvSpPr>
        <p:spPr>
          <a:xfrm>
            <a:off x="6473937" y="4496498"/>
            <a:ext cx="4749576" cy="396775"/>
          </a:xfrm>
          <a:prstGeom prst="rect">
            <a:avLst/>
          </a:prstGeom>
          <a:noFill/>
        </p:spPr>
        <p:txBody>
          <a:bodyPr wrap="square">
            <a:spAutoFit/>
          </a:bodyPr>
          <a:lstStyle/>
          <a:p>
            <a:pPr marR="0" lvl="0" algn="r" defTabSz="914400" rtl="0" eaLnBrk="1" fontAlgn="auto" latinLnBrk="0" hangingPunct="1">
              <a:lnSpc>
                <a:spcPct val="120000"/>
              </a:lnSpc>
              <a:spcBef>
                <a:spcPts val="0"/>
              </a:spcBef>
              <a:spcAft>
                <a:spcPts val="0"/>
              </a:spcAft>
              <a:buClrTx/>
              <a:buSzTx/>
              <a:tabLst/>
              <a:defRPr/>
            </a:pPr>
            <a:r>
              <a:rPr kumimoji="0" lang="zh-TW" altLang="en-US" sz="1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來源：中央人民政府「中華人民共和國國歌」</a:t>
            </a:r>
            <a:endParaRPr kumimoji="0" lang="en-US" altLang="zh-TW"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endParaRPr>
          </a:p>
        </p:txBody>
      </p:sp>
      <p:sp>
        <p:nvSpPr>
          <p:cNvPr id="12" name="Rectangle: Top Corners Rounded 2">
            <a:extLst>
              <a:ext uri="{FF2B5EF4-FFF2-40B4-BE49-F238E27FC236}">
                <a16:creationId xmlns:a16="http://schemas.microsoft.com/office/drawing/2014/main" id="{A3C4425C-6EAE-4049-B7A0-CC6D3EA48CEC}"/>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3" name="TextBox 3">
            <a:extLst>
              <a:ext uri="{FF2B5EF4-FFF2-40B4-BE49-F238E27FC236}">
                <a16:creationId xmlns:a16="http://schemas.microsoft.com/office/drawing/2014/main" id="{ED723264-0D9C-4009-B0FD-00113A342D05}"/>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1</a:t>
            </a:r>
            <a:endParaRPr lang="en-HK" sz="2400" b="1" dirty="0">
              <a:solidFill>
                <a:schemeClr val="bg1"/>
              </a:solidFill>
            </a:endParaRPr>
          </a:p>
        </p:txBody>
      </p:sp>
    </p:spTree>
    <p:extLst>
      <p:ext uri="{BB962C8B-B14F-4D97-AF65-F5344CB8AC3E}">
        <p14:creationId xmlns:p14="http://schemas.microsoft.com/office/powerpoint/2010/main" val="69861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B05CA6-95C4-4064-AA78-C324110D0846}" type="slidenum">
              <a:rPr lang="en-US" altLang="en-US">
                <a:solidFill>
                  <a:srgbClr val="898989"/>
                </a:solidFill>
              </a:rPr>
              <a:pPr/>
              <a:t>23</a:t>
            </a:fld>
            <a:endParaRPr lang="en-US" altLang="en-US">
              <a:solidFill>
                <a:srgbClr val="898989"/>
              </a:solidFill>
            </a:endParaRPr>
          </a:p>
        </p:txBody>
      </p:sp>
      <p:sp>
        <p:nvSpPr>
          <p:cNvPr id="3" name="Rectangle 2"/>
          <p:cNvSpPr/>
          <p:nvPr/>
        </p:nvSpPr>
        <p:spPr>
          <a:xfrm>
            <a:off x="2405991" y="393725"/>
            <a:ext cx="6917303" cy="1323439"/>
          </a:xfrm>
          <a:prstGeom prst="rect">
            <a:avLst/>
          </a:prstGeom>
        </p:spPr>
        <p:txBody>
          <a:bodyPr wrap="square">
            <a:spAutoFit/>
          </a:bodyPr>
          <a:lstStyle/>
          <a:p>
            <a:r>
              <a:rPr lang="zh-CN" altLang="en-US" sz="4000" b="1" dirty="0">
                <a:latin typeface="DFKai-SB" panose="03000509000000000000" pitchFamily="65" charset="-120"/>
                <a:ea typeface="DFKai-SB" panose="03000509000000000000" pitchFamily="65" charset="-120"/>
              </a:rPr>
              <a:t>維護國旗、國歌、國徽的尊嚴是每個公民的法定義務</a:t>
            </a:r>
            <a:endParaRPr lang="zh-CN" altLang="en-US" sz="4000" b="1" dirty="0"/>
          </a:p>
        </p:txBody>
      </p:sp>
      <p:sp>
        <p:nvSpPr>
          <p:cNvPr id="5" name="Oval 4">
            <a:extLst>
              <a:ext uri="{FF2B5EF4-FFF2-40B4-BE49-F238E27FC236}">
                <a16:creationId xmlns:a16="http://schemas.microsoft.com/office/drawing/2014/main" id="{1C36F867-1FFE-4C0D-BD02-280EF9D57EBE}"/>
              </a:ext>
            </a:extLst>
          </p:cNvPr>
          <p:cNvSpPr/>
          <p:nvPr/>
        </p:nvSpPr>
        <p:spPr>
          <a:xfrm>
            <a:off x="6732607" y="2420470"/>
            <a:ext cx="4458541" cy="201705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香港特別行政區</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a:t>
            </a:r>
            <a:r>
              <a:rPr kumimoji="0" lang="zh-TW" altLang="en-US"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國歌條例</a:t>
            </a:r>
            <a:r>
              <a:rPr kumimoji="0" lang="en-US" altLang="zh-TW"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第七條</a:t>
            </a:r>
          </a:p>
        </p:txBody>
      </p:sp>
      <p:sp>
        <p:nvSpPr>
          <p:cNvPr id="9" name="Oval 8">
            <a:extLst>
              <a:ext uri="{FF2B5EF4-FFF2-40B4-BE49-F238E27FC236}">
                <a16:creationId xmlns:a16="http://schemas.microsoft.com/office/drawing/2014/main" id="{3AEF2AB2-FAFA-4A2C-9D2A-F9ECBD1D4D33}"/>
              </a:ext>
            </a:extLst>
          </p:cNvPr>
          <p:cNvSpPr/>
          <p:nvPr/>
        </p:nvSpPr>
        <p:spPr>
          <a:xfrm>
            <a:off x="1075764" y="2277035"/>
            <a:ext cx="4069978" cy="2017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HK"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a:t>
            </a:r>
            <a:r>
              <a:rPr kumimoji="0" lang="zh-CN" altLang="en-US"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中華人民共和國國歌法</a:t>
            </a:r>
            <a:r>
              <a:rPr kumimoji="0" lang="zh-TW" altLang="zh-HK"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a:t>
            </a:r>
            <a:endParaRPr kumimoji="0" lang="en-HK" altLang="zh-TW"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HK"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rPr>
              <a:t>第十五條</a:t>
            </a:r>
            <a:endParaRPr kumimoji="0" lang="en-US" altLang="zh-TW" sz="3200" b="0" i="0" u="none" strike="noStrike" kern="1200" cap="none" spc="0" normalizeH="0" baseline="0" noProof="0" dirty="0">
              <a:ln>
                <a:noFill/>
              </a:ln>
              <a:solidFill>
                <a:srgbClr val="D6D5EA">
                  <a:lumMod val="25000"/>
                </a:srgbClr>
              </a:solidFill>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2019451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8F54C3E-3290-4338-AE3B-60EA28723B5A}" type="slidenum">
              <a:rPr lang="en-US" altLang="en-US">
                <a:solidFill>
                  <a:srgbClr val="898989"/>
                </a:solidFill>
              </a:rPr>
              <a:pPr/>
              <a:t>24</a:t>
            </a:fld>
            <a:endParaRPr lang="en-US" altLang="en-US">
              <a:solidFill>
                <a:srgbClr val="898989"/>
              </a:solidFill>
            </a:endParaRPr>
          </a:p>
        </p:txBody>
      </p:sp>
      <p:sp>
        <p:nvSpPr>
          <p:cNvPr id="4" name="Title 1"/>
          <p:cNvSpPr txBox="1">
            <a:spLocks/>
          </p:cNvSpPr>
          <p:nvPr/>
        </p:nvSpPr>
        <p:spPr>
          <a:xfrm>
            <a:off x="3076457" y="391990"/>
            <a:ext cx="5612908" cy="776409"/>
          </a:xfrm>
          <a:prstGeom prst="rect">
            <a:avLst/>
          </a:prstGeom>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TW" altLang="en-US" sz="4800" b="1" dirty="0">
                <a:solidFill>
                  <a:schemeClr val="accent3">
                    <a:lumMod val="50000"/>
                  </a:schemeClr>
                </a:solidFill>
                <a:latin typeface="DFKai-SB" panose="03000509000000000000" pitchFamily="65" charset="-120"/>
                <a:ea typeface="DFKai-SB" panose="03000509000000000000" pitchFamily="65" charset="-120"/>
              </a:rPr>
              <a:t>以下是違法的行為</a:t>
            </a:r>
            <a:endParaRPr lang="zh-HK" altLang="en-US" sz="4800" b="1" dirty="0">
              <a:solidFill>
                <a:schemeClr val="accent3">
                  <a:lumMod val="50000"/>
                </a:schemeClr>
              </a:solidFill>
              <a:latin typeface="DFKai-SB" panose="03000509000000000000" pitchFamily="65" charset="-120"/>
              <a:ea typeface="DFKai-SB" panose="03000509000000000000" pitchFamily="65" charset="-120"/>
            </a:endParaRPr>
          </a:p>
        </p:txBody>
      </p:sp>
      <p:sp>
        <p:nvSpPr>
          <p:cNvPr id="3" name="矩形: 圓角 2">
            <a:extLst>
              <a:ext uri="{FF2B5EF4-FFF2-40B4-BE49-F238E27FC236}">
                <a16:creationId xmlns:a16="http://schemas.microsoft.com/office/drawing/2014/main" id="{14A0B992-50D3-4DA4-B59C-F436EF2788FB}"/>
              </a:ext>
            </a:extLst>
          </p:cNvPr>
          <p:cNvSpPr/>
          <p:nvPr/>
        </p:nvSpPr>
        <p:spPr>
          <a:xfrm>
            <a:off x="589280" y="1300480"/>
            <a:ext cx="11074400" cy="438912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TW" altLang="zh-HK"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不得故意篡改中華人民共和國國歌歌詞、曲譜，以歪曲、貶損方式奏唱國歌，或者以其他方式侮辱國歌 </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zh-TW" altLang="zh-HK" sz="3200" b="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國歌不得用於或者變相用於商標、商業廣告，不得在私人喪事活動等不適宜的場合使用，不得作為公共場所的背景音樂等 </a:t>
            </a:r>
          </a:p>
        </p:txBody>
      </p:sp>
    </p:spTree>
    <p:extLst>
      <p:ext uri="{BB962C8B-B14F-4D97-AF65-F5344CB8AC3E}">
        <p14:creationId xmlns:p14="http://schemas.microsoft.com/office/powerpoint/2010/main" val="40549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25</a:t>
            </a:fld>
            <a:endParaRPr lang="en-US" altLang="en-US"/>
          </a:p>
        </p:txBody>
      </p:sp>
      <p:sp>
        <p:nvSpPr>
          <p:cNvPr id="4" name="矩形: 圆角 13"/>
          <p:cNvSpPr/>
          <p:nvPr/>
        </p:nvSpPr>
        <p:spPr bwMode="auto">
          <a:xfrm>
            <a:off x="1402635" y="2572531"/>
            <a:ext cx="7630801" cy="2129099"/>
          </a:xfrm>
          <a:prstGeom prst="roundRect">
            <a:avLst>
              <a:gd name="adj" fmla="val 10188"/>
            </a:avLst>
          </a:prstGeom>
          <a:solidFill>
            <a:srgbClr val="FF3447">
              <a:alpha val="18000"/>
            </a:srgb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TW" sz="3600" i="0" u="none" strike="noStrike" kern="1200" cap="none" spc="0" normalizeH="0" baseline="0" noProof="0" dirty="0">
                <a:ln>
                  <a:noFill/>
                </a:ln>
                <a:solidFill>
                  <a:schemeClr val="accent1">
                    <a:lumMod val="50000"/>
                  </a:schemeClr>
                </a:solidFill>
                <a:effectLst/>
                <a:uLnTx/>
                <a:uFillTx/>
                <a:latin typeface="DFKai-SB" panose="03000509000000000000" pitchFamily="65" charset="-120"/>
                <a:ea typeface="DFKai-SB" panose="03000509000000000000" pitchFamily="65" charset="-120"/>
                <a:cs typeface="+mn-cs"/>
              </a:rPr>
              <a:t>《</a:t>
            </a:r>
            <a:r>
              <a:rPr kumimoji="0" lang="zh-TW" altLang="en-US" sz="3600" i="0" u="none" strike="noStrike" kern="1200" cap="none" spc="0" normalizeH="0" baseline="0" noProof="0" dirty="0">
                <a:ln>
                  <a:noFill/>
                </a:ln>
                <a:solidFill>
                  <a:schemeClr val="accent1">
                    <a:lumMod val="50000"/>
                  </a:schemeClr>
                </a:solidFill>
                <a:effectLst/>
                <a:uLnTx/>
                <a:uFillTx/>
                <a:latin typeface="DFKai-SB" panose="03000509000000000000" pitchFamily="65" charset="-120"/>
                <a:ea typeface="DFKai-SB" panose="03000509000000000000" pitchFamily="65" charset="-120"/>
                <a:cs typeface="+mn-cs"/>
              </a:rPr>
              <a:t>國歌條</a:t>
            </a:r>
            <a:r>
              <a:rPr kumimoji="0" lang="zh-TW" altLang="en-US" sz="360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例</a:t>
            </a:r>
            <a:r>
              <a:rPr kumimoji="0" lang="en-US" altLang="zh-TW" sz="360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360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第七條規定：</a:t>
            </a:r>
            <a:endParaRPr kumimoji="0" lang="en-US" altLang="zh-CN" sz="360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zh-TW" altLang="en-US"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侮辱國歌的行為一經定罪，可被判處第</a:t>
            </a:r>
            <a:r>
              <a:rPr kumimoji="0" lang="en-US" altLang="zh-CN"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5</a:t>
            </a:r>
            <a:r>
              <a:rPr kumimoji="0" lang="zh-TW" altLang="en-US"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級罰款及</a:t>
            </a:r>
            <a:r>
              <a:rPr kumimoji="0" lang="en-US" altLang="zh-CN"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3</a:t>
            </a:r>
            <a:r>
              <a:rPr kumimoji="0" lang="zh-TW" altLang="en-US"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年監禁。</a:t>
            </a:r>
            <a:endParaRPr kumimoji="0" lang="en-US" altLang="zh-TW"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Content Placeholder 2"/>
          <p:cNvSpPr txBox="1">
            <a:spLocks noChangeArrowheads="1"/>
          </p:cNvSpPr>
          <p:nvPr/>
        </p:nvSpPr>
        <p:spPr bwMode="auto">
          <a:xfrm>
            <a:off x="727703" y="638994"/>
            <a:ext cx="10071813" cy="134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zh-TW" altLang="en-US" sz="4400" b="1" dirty="0">
                <a:latin typeface="DFKai-SB" panose="03000509000000000000" pitchFamily="65" charset="-120"/>
                <a:ea typeface="DFKai-SB" panose="03000509000000000000" pitchFamily="65" charset="-120"/>
              </a:rPr>
              <a:t>香港特別行政區相關法例就侮辱國旗、國歌、國徽的處罰規定</a:t>
            </a:r>
            <a:r>
              <a:rPr lang="en-US" altLang="zh-TW" sz="4400" b="1" dirty="0">
                <a:latin typeface="DFKai-SB" panose="03000509000000000000" pitchFamily="65" charset="-120"/>
                <a:ea typeface="DFKai-SB" panose="03000509000000000000" pitchFamily="65" charset="-120"/>
              </a:rPr>
              <a:t>:</a:t>
            </a:r>
            <a:endParaRPr lang="zh-HK" altLang="en-US" sz="4000" b="1" dirty="0">
              <a:latin typeface="Calibri" panose="020F0502020204030204" pitchFamily="34" charset="0"/>
              <a:ea typeface="新細明體" panose="02020500000000000000" pitchFamily="18" charset="-120"/>
            </a:endParaRPr>
          </a:p>
        </p:txBody>
      </p:sp>
      <p:sp>
        <p:nvSpPr>
          <p:cNvPr id="8" name="Rectangle 7"/>
          <p:cNvSpPr/>
          <p:nvPr/>
        </p:nvSpPr>
        <p:spPr>
          <a:xfrm>
            <a:off x="5910628" y="4785130"/>
            <a:ext cx="3057247" cy="338554"/>
          </a:xfrm>
          <a:prstGeom prst="rect">
            <a:avLst/>
          </a:prstGeom>
          <a:ln>
            <a:noFill/>
          </a:ln>
        </p:spPr>
        <p:txBody>
          <a:bodyPr wrap="none">
            <a:spAutoFit/>
          </a:bodyPr>
          <a:lstStyle/>
          <a:p>
            <a:r>
              <a:rPr lang="zh-TW" altLang="en-US" sz="1600" dirty="0">
                <a:solidFill>
                  <a:schemeClr val="accent1">
                    <a:lumMod val="50000"/>
                  </a:schemeClr>
                </a:solidFill>
                <a:latin typeface="DFKai-SB" panose="03000509000000000000" pitchFamily="65" charset="-120"/>
                <a:ea typeface="DFKai-SB" panose="03000509000000000000" pitchFamily="65" charset="-120"/>
              </a:rPr>
              <a:t>請參考</a:t>
            </a:r>
            <a:r>
              <a:rPr lang="en-US" altLang="zh-TW" sz="1600" dirty="0">
                <a:solidFill>
                  <a:schemeClr val="accent1">
                    <a:lumMod val="50000"/>
                  </a:schemeClr>
                </a:solidFill>
                <a:latin typeface="DFKai-SB" panose="03000509000000000000" pitchFamily="65" charset="-120"/>
                <a:ea typeface="DFKai-SB" panose="03000509000000000000" pitchFamily="65" charset="-120"/>
              </a:rPr>
              <a:t>《</a:t>
            </a:r>
            <a:r>
              <a:rPr lang="zh-TW" altLang="en-US" sz="1600" dirty="0">
                <a:solidFill>
                  <a:schemeClr val="accent1">
                    <a:lumMod val="50000"/>
                  </a:schemeClr>
                </a:solidFill>
                <a:latin typeface="DFKai-SB" panose="03000509000000000000" pitchFamily="65" charset="-120"/>
                <a:ea typeface="DFKai-SB" panose="03000509000000000000" pitchFamily="65" charset="-120"/>
              </a:rPr>
              <a:t>國歌條例</a:t>
            </a:r>
            <a:r>
              <a:rPr lang="en-US" altLang="zh-TW" sz="1600" dirty="0">
                <a:solidFill>
                  <a:schemeClr val="accent1">
                    <a:lumMod val="50000"/>
                  </a:schemeClr>
                </a:solidFill>
                <a:latin typeface="DFKai-SB" panose="03000509000000000000" pitchFamily="65" charset="-120"/>
                <a:ea typeface="DFKai-SB" panose="03000509000000000000" pitchFamily="65" charset="-120"/>
              </a:rPr>
              <a:t>》</a:t>
            </a:r>
            <a:r>
              <a:rPr lang="zh-TW" altLang="en-US" sz="1600" dirty="0">
                <a:solidFill>
                  <a:schemeClr val="accent1">
                    <a:lumMod val="50000"/>
                  </a:schemeClr>
                </a:solidFill>
                <a:latin typeface="DFKai-SB" panose="03000509000000000000" pitchFamily="65" charset="-120"/>
                <a:ea typeface="DFKai-SB" panose="03000509000000000000" pitchFamily="65" charset="-120"/>
              </a:rPr>
              <a:t>的相關條例</a:t>
            </a:r>
            <a:endParaRPr 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92F285C7-F51A-4C4E-842D-6E291A404384}"/>
              </a:ext>
            </a:extLst>
          </p:cNvPr>
          <p:cNvSpPr/>
          <p:nvPr/>
        </p:nvSpPr>
        <p:spPr>
          <a:xfrm>
            <a:off x="9706565" y="4638248"/>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US" altLang="zh-TW" sz="2400" b="1" dirty="0"/>
          </a:p>
          <a:p>
            <a:pPr algn="ctr"/>
            <a:r>
              <a:rPr lang="zh-TW" altLang="en-US" sz="2400" b="1" dirty="0"/>
              <a:t>課堂活動工作紙</a:t>
            </a:r>
            <a:endParaRPr lang="en-HK" sz="2400" b="1" dirty="0"/>
          </a:p>
        </p:txBody>
      </p:sp>
    </p:spTree>
    <p:extLst>
      <p:ext uri="{BB962C8B-B14F-4D97-AF65-F5344CB8AC3E}">
        <p14:creationId xmlns:p14="http://schemas.microsoft.com/office/powerpoint/2010/main" val="16649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70212"/>
            <a:ext cx="11427788" cy="46638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國歌條例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於</a:t>
            </a:r>
            <a:r>
              <a:rPr lang="en-US" altLang="zh-TW" sz="2800" dirty="0">
                <a:solidFill>
                  <a:schemeClr val="accent1">
                    <a:lumMod val="75000"/>
                  </a:schemeClr>
                </a:solidFill>
                <a:latin typeface="Arial" panose="020B0604020202020204" pitchFamily="34" charset="0"/>
                <a:cs typeface="Arial" panose="020B0604020202020204" pitchFamily="34" charset="0"/>
              </a:rPr>
              <a:t>2020</a:t>
            </a:r>
            <a:r>
              <a:rPr lang="zh-TW" altLang="en-US" sz="2800" dirty="0">
                <a:solidFill>
                  <a:schemeClr val="accent1">
                    <a:lumMod val="75000"/>
                  </a:schemeClr>
                </a:solidFill>
                <a:latin typeface="Arial" panose="020B0604020202020204" pitchFamily="34" charset="0"/>
                <a:cs typeface="Arial" panose="020B0604020202020204" pitchFamily="34" charset="0"/>
              </a:rPr>
              <a:t>年</a:t>
            </a:r>
            <a:r>
              <a:rPr lang="en-US" altLang="zh-TW" sz="2800" dirty="0">
                <a:solidFill>
                  <a:schemeClr val="accent1">
                    <a:lumMod val="75000"/>
                  </a:schemeClr>
                </a:solidFill>
                <a:latin typeface="Arial" panose="020B0604020202020204" pitchFamily="34" charset="0"/>
                <a:cs typeface="Arial" panose="020B0604020202020204" pitchFamily="34" charset="0"/>
              </a:rPr>
              <a:t>6</a:t>
            </a:r>
            <a:r>
              <a:rPr lang="zh-TW" altLang="en-US" sz="2800" dirty="0">
                <a:solidFill>
                  <a:schemeClr val="accent1">
                    <a:lumMod val="75000"/>
                  </a:schemeClr>
                </a:solidFill>
                <a:latin typeface="Arial" panose="020B0604020202020204" pitchFamily="34" charset="0"/>
                <a:cs typeface="Arial" panose="020B0604020202020204" pitchFamily="34" charset="0"/>
              </a:rPr>
              <a:t>月</a:t>
            </a:r>
            <a:r>
              <a:rPr lang="en-US" altLang="zh-TW" sz="2800" dirty="0">
                <a:solidFill>
                  <a:schemeClr val="accent1">
                    <a:lumMod val="75000"/>
                  </a:schemeClr>
                </a:solidFill>
                <a:latin typeface="Arial" panose="020B0604020202020204" pitchFamily="34" charset="0"/>
                <a:cs typeface="Arial" panose="020B0604020202020204" pitchFamily="34" charset="0"/>
              </a:rPr>
              <a:t>12</a:t>
            </a:r>
            <a:r>
              <a:rPr lang="zh-TW" altLang="en-US" sz="2800" dirty="0">
                <a:solidFill>
                  <a:schemeClr val="accent1">
                    <a:lumMod val="75000"/>
                  </a:schemeClr>
                </a:solidFill>
                <a:latin typeface="Arial" panose="020B0604020202020204" pitchFamily="34" charset="0"/>
                <a:cs typeface="Arial" panose="020B0604020202020204" pitchFamily="34" charset="0"/>
              </a:rPr>
              <a:t>月正式刊憲生效。</a:t>
            </a:r>
          </a:p>
          <a:p>
            <a:pPr marL="571500" indent="-571500" algn="just">
              <a:lnSpc>
                <a:spcPct val="150000"/>
              </a:lnSpc>
              <a:buFont typeface="Arial" panose="020B0604020202020204" pitchFamily="34" charset="0"/>
              <a:buChar char="•"/>
            </a:pP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國歌條例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刊憲生效標誌着特區履行憲制責任，體現「一國兩制」精神。</a:t>
            </a:r>
            <a:endParaRPr lang="en-US" altLang="zh-TW" sz="28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立法的核心精神是希望市民大眾能尊重作為國家象徵和標誌的國歌，並就奏唱國歌的標準、禮儀和場合提供指引；法例所定的罰則只為防止和懲治一些不當使用或存心侮辱國歌的行為。</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71407" y="537882"/>
            <a:ext cx="2013473"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123301"/>
            <a:ext cx="1270000" cy="1270000"/>
          </a:xfrm>
          <a:prstGeom prst="rect">
            <a:avLst/>
          </a:prstGeom>
        </p:spPr>
      </p:pic>
    </p:spTree>
    <p:extLst>
      <p:ext uri="{BB962C8B-B14F-4D97-AF65-F5344CB8AC3E}">
        <p14:creationId xmlns:p14="http://schemas.microsoft.com/office/powerpoint/2010/main" val="3048893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639528" y="2273426"/>
            <a:ext cx="7114071" cy="17175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2</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認識</a:t>
            </a:r>
            <a:r>
              <a:rPr lang="en-US" altLang="zh-TW" sz="3200" b="1" dirty="0">
                <a:latin typeface="Arial" panose="020B0604020202020204" pitchFamily="34" charset="0"/>
                <a:cs typeface="Arial" panose="020B0604020202020204" pitchFamily="34" charset="0"/>
              </a:rPr>
              <a:t>《</a:t>
            </a:r>
            <a:r>
              <a:rPr lang="zh-TW" altLang="en-US" sz="3200" b="1" dirty="0">
                <a:latin typeface="Arial" panose="020B0604020202020204" pitchFamily="34" charset="0"/>
                <a:cs typeface="Arial" panose="020B0604020202020204" pitchFamily="34" charset="0"/>
              </a:rPr>
              <a:t>國旗及國徽（修訂）條例</a:t>
            </a:r>
            <a:r>
              <a:rPr lang="en-US" altLang="zh-TW" sz="3200" b="1" dirty="0">
                <a:latin typeface="Arial" panose="020B0604020202020204" pitchFamily="34" charset="0"/>
                <a:cs typeface="Arial" panose="020B0604020202020204" pitchFamily="34" charset="0"/>
              </a:rPr>
              <a:t>》</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5848" y="1636392"/>
            <a:ext cx="1271019" cy="1274067"/>
          </a:xfrm>
          <a:prstGeom prst="rect">
            <a:avLst/>
          </a:prstGeom>
        </p:spPr>
      </p:pic>
    </p:spTree>
    <p:extLst>
      <p:ext uri="{BB962C8B-B14F-4D97-AF65-F5344CB8AC3E}">
        <p14:creationId xmlns:p14="http://schemas.microsoft.com/office/powerpoint/2010/main" val="371555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28</a:t>
            </a:fld>
            <a:endParaRPr lang="en-US" altLang="en-US"/>
          </a:p>
        </p:txBody>
      </p:sp>
      <p:sp>
        <p:nvSpPr>
          <p:cNvPr id="7" name="Content Placeholder 2"/>
          <p:cNvSpPr txBox="1">
            <a:spLocks noChangeArrowheads="1"/>
          </p:cNvSpPr>
          <p:nvPr/>
        </p:nvSpPr>
        <p:spPr bwMode="auto">
          <a:xfrm>
            <a:off x="1862131" y="638994"/>
            <a:ext cx="8629657" cy="7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TW" sz="4400" b="1" dirty="0">
                <a:latin typeface="DFKai-SB" panose="03000509000000000000" pitchFamily="65" charset="-120"/>
                <a:ea typeface="DFKai-SB" panose="03000509000000000000" pitchFamily="65" charset="-120"/>
              </a:rPr>
              <a:t>《</a:t>
            </a:r>
            <a:r>
              <a:rPr lang="zh-TW" altLang="en-US" sz="4400" b="1" dirty="0">
                <a:latin typeface="DFKai-SB" panose="03000509000000000000" pitchFamily="65" charset="-120"/>
                <a:ea typeface="DFKai-SB" panose="03000509000000000000" pitchFamily="65" charset="-120"/>
              </a:rPr>
              <a:t>國旗及國徽（修訂）條例</a:t>
            </a:r>
            <a:r>
              <a:rPr lang="en-US" altLang="zh-TW" sz="4400" b="1" dirty="0">
                <a:latin typeface="DFKai-SB" panose="03000509000000000000" pitchFamily="65" charset="-120"/>
                <a:ea typeface="DFKai-SB" panose="03000509000000000000" pitchFamily="65" charset="-120"/>
              </a:rPr>
              <a:t>》</a:t>
            </a:r>
            <a:r>
              <a:rPr lang="zh-TW" altLang="en-US" sz="4400" b="1" dirty="0">
                <a:latin typeface="DFKai-SB" panose="03000509000000000000" pitchFamily="65" charset="-120"/>
                <a:ea typeface="DFKai-SB" panose="03000509000000000000" pitchFamily="65" charset="-120"/>
              </a:rPr>
              <a:t>生效</a:t>
            </a:r>
          </a:p>
        </p:txBody>
      </p:sp>
      <p:sp>
        <p:nvSpPr>
          <p:cNvPr id="10" name="文字方塊 9">
            <a:extLst>
              <a:ext uri="{FF2B5EF4-FFF2-40B4-BE49-F238E27FC236}">
                <a16:creationId xmlns:a16="http://schemas.microsoft.com/office/drawing/2014/main" id="{680E0A68-06CF-4658-B350-6CA04FF47CE9}"/>
              </a:ext>
            </a:extLst>
          </p:cNvPr>
          <p:cNvSpPr txBox="1"/>
          <p:nvPr/>
        </p:nvSpPr>
        <p:spPr>
          <a:xfrm>
            <a:off x="640080" y="1651685"/>
            <a:ext cx="10444480" cy="3894592"/>
          </a:xfrm>
          <a:prstGeom prst="rect">
            <a:avLst/>
          </a:prstGeom>
          <a:solidFill>
            <a:schemeClr val="accent4">
              <a:lumMod val="20000"/>
              <a:lumOff val="80000"/>
            </a:schemeClr>
          </a:solidFill>
        </p:spPr>
        <p:txBody>
          <a:bodyPr wrap="square">
            <a:spAutoFit/>
          </a:bodyPr>
          <a:lstStyle/>
          <a:p>
            <a:pPr>
              <a:lnSpc>
                <a:spcPct val="150000"/>
              </a:lnSpc>
            </a:pPr>
            <a:r>
              <a:rPr lang="en-US" altLang="zh-TW" sz="2800" b="0" i="0" dirty="0">
                <a:solidFill>
                  <a:schemeClr val="accent4">
                    <a:lumMod val="75000"/>
                  </a:schemeClr>
                </a:solidFill>
                <a:effectLst/>
                <a:latin typeface="標楷體" panose="03000509000000000000" pitchFamily="65" charset="-120"/>
                <a:ea typeface="標楷體" panose="03000509000000000000" pitchFamily="65" charset="-120"/>
              </a:rPr>
              <a:t>《</a:t>
            </a:r>
            <a:r>
              <a:rPr lang="zh-TW" altLang="en-US" sz="2800" b="0" i="0" dirty="0">
                <a:solidFill>
                  <a:schemeClr val="accent4">
                    <a:lumMod val="75000"/>
                  </a:schemeClr>
                </a:solidFill>
                <a:effectLst/>
                <a:latin typeface="標楷體" panose="03000509000000000000" pitchFamily="65" charset="-120"/>
                <a:ea typeface="標楷體" panose="03000509000000000000" pitchFamily="65" charset="-120"/>
              </a:rPr>
              <a:t>國旗及國徽（修訂）條例</a:t>
            </a:r>
            <a:r>
              <a:rPr lang="en-US" altLang="zh-TW" sz="2800" b="0" i="0" dirty="0">
                <a:solidFill>
                  <a:schemeClr val="accent4">
                    <a:lumMod val="75000"/>
                  </a:schemeClr>
                </a:solidFill>
                <a:effectLst/>
                <a:latin typeface="標楷體" panose="03000509000000000000" pitchFamily="65" charset="-120"/>
                <a:ea typeface="標楷體" panose="03000509000000000000" pitchFamily="65" charset="-120"/>
              </a:rPr>
              <a:t>》</a:t>
            </a:r>
            <a:r>
              <a:rPr lang="zh-TW" altLang="en-US" sz="2800" b="0" i="0" dirty="0">
                <a:solidFill>
                  <a:schemeClr val="accent4">
                    <a:lumMod val="75000"/>
                  </a:schemeClr>
                </a:solidFill>
                <a:effectLst/>
                <a:latin typeface="標楷體" panose="03000509000000000000" pitchFamily="65" charset="-120"/>
                <a:ea typeface="標楷體" panose="03000509000000000000" pitchFamily="65" charset="-120"/>
              </a:rPr>
              <a:t>於</a:t>
            </a:r>
            <a:r>
              <a:rPr lang="en-US" altLang="zh-TW" sz="2800" b="0" i="0" dirty="0">
                <a:solidFill>
                  <a:schemeClr val="accent4">
                    <a:lumMod val="75000"/>
                  </a:schemeClr>
                </a:solidFill>
                <a:effectLst/>
                <a:latin typeface="標楷體" panose="03000509000000000000" pitchFamily="65" charset="-120"/>
                <a:ea typeface="標楷體" panose="03000509000000000000" pitchFamily="65" charset="-120"/>
              </a:rPr>
              <a:t>2021</a:t>
            </a:r>
            <a:r>
              <a:rPr lang="zh-TW" altLang="en-US" sz="2800" b="0" i="0" dirty="0">
                <a:solidFill>
                  <a:schemeClr val="accent4">
                    <a:lumMod val="75000"/>
                  </a:schemeClr>
                </a:solidFill>
                <a:effectLst/>
                <a:latin typeface="標楷體" panose="03000509000000000000" pitchFamily="65" charset="-120"/>
                <a:ea typeface="標楷體" panose="03000509000000000000" pitchFamily="65" charset="-120"/>
              </a:rPr>
              <a:t>年</a:t>
            </a:r>
            <a:r>
              <a:rPr lang="en-US" altLang="zh-TW" sz="2800" b="0" i="0" dirty="0">
                <a:solidFill>
                  <a:schemeClr val="accent4">
                    <a:lumMod val="75000"/>
                  </a:schemeClr>
                </a:solidFill>
                <a:effectLst/>
                <a:latin typeface="標楷體" panose="03000509000000000000" pitchFamily="65" charset="-120"/>
                <a:ea typeface="標楷體" panose="03000509000000000000" pitchFamily="65" charset="-120"/>
              </a:rPr>
              <a:t>10</a:t>
            </a:r>
            <a:r>
              <a:rPr lang="zh-TW" altLang="en-US" sz="2800" b="0" i="0" dirty="0">
                <a:solidFill>
                  <a:schemeClr val="accent4">
                    <a:lumMod val="75000"/>
                  </a:schemeClr>
                </a:solidFill>
                <a:effectLst/>
                <a:latin typeface="標楷體" panose="03000509000000000000" pitchFamily="65" charset="-120"/>
                <a:ea typeface="標楷體" panose="03000509000000000000" pitchFamily="65" charset="-120"/>
              </a:rPr>
              <a:t>月</a:t>
            </a:r>
            <a:r>
              <a:rPr lang="en-US" altLang="zh-TW" sz="2800" b="0" i="0" dirty="0">
                <a:solidFill>
                  <a:schemeClr val="accent4">
                    <a:lumMod val="75000"/>
                  </a:schemeClr>
                </a:solidFill>
                <a:effectLst/>
                <a:latin typeface="標楷體" panose="03000509000000000000" pitchFamily="65" charset="-120"/>
                <a:ea typeface="標楷體" panose="03000509000000000000" pitchFamily="65" charset="-120"/>
              </a:rPr>
              <a:t>8</a:t>
            </a:r>
            <a:r>
              <a:rPr lang="zh-TW" altLang="en-US" sz="2800" b="0" i="0" dirty="0">
                <a:solidFill>
                  <a:schemeClr val="accent4">
                    <a:lumMod val="75000"/>
                  </a:schemeClr>
                </a:solidFill>
                <a:effectLst/>
                <a:latin typeface="標楷體" panose="03000509000000000000" pitchFamily="65" charset="-120"/>
                <a:ea typeface="標楷體" panose="03000509000000000000" pitchFamily="65" charset="-120"/>
              </a:rPr>
              <a:t>月正式刊憲生效。</a:t>
            </a:r>
            <a:endParaRPr lang="en-US" altLang="zh-TW" sz="2800" b="0" i="0" dirty="0">
              <a:solidFill>
                <a:schemeClr val="accent4">
                  <a:lumMod val="75000"/>
                </a:schemeClr>
              </a:solidFill>
              <a:effectLst/>
              <a:latin typeface="標楷體" panose="03000509000000000000" pitchFamily="65" charset="-120"/>
              <a:ea typeface="標楷體" panose="03000509000000000000" pitchFamily="65" charset="-120"/>
            </a:endParaRPr>
          </a:p>
          <a:p>
            <a:pPr marL="457200" indent="-457200">
              <a:lnSpc>
                <a:spcPct val="150000"/>
              </a:lnSpc>
              <a:buFont typeface="Arial" panose="020B0604020202020204" pitchFamily="34" charset="0"/>
              <a:buChar char="•"/>
            </a:pPr>
            <a:r>
              <a:rPr lang="zh-TW" altLang="en-US" sz="2800" b="0" i="0" dirty="0">
                <a:solidFill>
                  <a:schemeClr val="accent4">
                    <a:lumMod val="75000"/>
                  </a:schemeClr>
                </a:solidFill>
                <a:effectLst/>
                <a:latin typeface="標楷體" panose="03000509000000000000" pitchFamily="65" charset="-120"/>
                <a:ea typeface="標楷體" panose="03000509000000000000" pitchFamily="65" charset="-120"/>
              </a:rPr>
              <a:t>修例的根本原則和精神是</a:t>
            </a:r>
            <a:r>
              <a:rPr lang="zh-TW" altLang="en-US" sz="2800" b="0" i="0" dirty="0">
                <a:solidFill>
                  <a:schemeClr val="accent1"/>
                </a:solidFill>
                <a:effectLst/>
                <a:latin typeface="標楷體" panose="03000509000000000000" pitchFamily="65" charset="-120"/>
                <a:ea typeface="標楷體" panose="03000509000000000000" pitchFamily="65" charset="-120"/>
              </a:rPr>
              <a:t>尊重國家</a:t>
            </a:r>
            <a:r>
              <a:rPr lang="zh-TW" altLang="en-US" sz="2800" b="0" i="0" dirty="0">
                <a:solidFill>
                  <a:schemeClr val="accent4">
                    <a:lumMod val="50000"/>
                  </a:schemeClr>
                </a:solidFill>
                <a:effectLst/>
                <a:latin typeface="標楷體" panose="03000509000000000000" pitchFamily="65" charset="-120"/>
                <a:ea typeface="標楷體" panose="03000509000000000000" pitchFamily="65" charset="-120"/>
              </a:rPr>
              <a:t>、</a:t>
            </a:r>
            <a:r>
              <a:rPr lang="zh-TW" altLang="en-US" sz="2800" b="0" i="0" dirty="0">
                <a:solidFill>
                  <a:schemeClr val="accent1"/>
                </a:solidFill>
                <a:effectLst/>
                <a:latin typeface="標楷體" panose="03000509000000000000" pitchFamily="65" charset="-120"/>
                <a:ea typeface="標楷體" panose="03000509000000000000" pitchFamily="65" charset="-120"/>
              </a:rPr>
              <a:t>尊重作為國家象徵和標誌的國旗及國徽</a:t>
            </a:r>
            <a:r>
              <a:rPr lang="zh-TW" altLang="en-US" sz="2800" b="0" i="0" dirty="0">
                <a:solidFill>
                  <a:schemeClr val="accent6"/>
                </a:solidFill>
                <a:effectLst/>
                <a:latin typeface="標楷體" panose="03000509000000000000" pitchFamily="65" charset="-120"/>
                <a:ea typeface="標楷體" panose="03000509000000000000" pitchFamily="65" charset="-120"/>
              </a:rPr>
              <a:t>，並</a:t>
            </a:r>
            <a:r>
              <a:rPr lang="zh-TW" altLang="en-US" sz="2800" b="0" i="0" dirty="0">
                <a:solidFill>
                  <a:schemeClr val="accent1"/>
                </a:solidFill>
                <a:effectLst/>
                <a:latin typeface="標楷體" panose="03000509000000000000" pitchFamily="65" charset="-120"/>
                <a:ea typeface="標楷體" panose="03000509000000000000" pitchFamily="65" charset="-120"/>
              </a:rPr>
              <a:t>就國旗及國徽的使用、禮儀、教育和推廣作出明確規定</a:t>
            </a:r>
            <a:r>
              <a:rPr lang="zh-TW" altLang="en-US" sz="2800" b="0" i="0" dirty="0">
                <a:solidFill>
                  <a:schemeClr val="accent4">
                    <a:lumMod val="50000"/>
                  </a:schemeClr>
                </a:solidFill>
                <a:effectLst/>
                <a:latin typeface="標楷體" panose="03000509000000000000" pitchFamily="65" charset="-120"/>
                <a:ea typeface="標楷體" panose="03000509000000000000" pitchFamily="65" charset="-120"/>
              </a:rPr>
              <a:t>。</a:t>
            </a:r>
            <a:endParaRPr lang="en-US" altLang="zh-TW" sz="2800" b="0" i="0" dirty="0">
              <a:solidFill>
                <a:schemeClr val="accent4">
                  <a:lumMod val="50000"/>
                </a:schemeClr>
              </a:solidFill>
              <a:effectLst/>
              <a:latin typeface="標楷體" panose="03000509000000000000" pitchFamily="65" charset="-120"/>
              <a:ea typeface="標楷體" panose="03000509000000000000" pitchFamily="65" charset="-120"/>
            </a:endParaRPr>
          </a:p>
          <a:p>
            <a:pPr marL="457200" indent="-457200">
              <a:lnSpc>
                <a:spcPct val="150000"/>
              </a:lnSpc>
              <a:buFont typeface="Arial" panose="020B0604020202020204" pitchFamily="34" charset="0"/>
              <a:buChar char="•"/>
            </a:pPr>
            <a:r>
              <a:rPr lang="zh-TW" altLang="en-US" sz="2800" b="0" i="0" dirty="0">
                <a:solidFill>
                  <a:schemeClr val="accent6"/>
                </a:solidFill>
                <a:effectLst/>
                <a:latin typeface="標楷體" panose="03000509000000000000" pitchFamily="65" charset="-120"/>
                <a:ea typeface="標楷體" panose="03000509000000000000" pitchFamily="65" charset="-120"/>
              </a:rPr>
              <a:t>對意圖侮辱國旗或國徽、公開及故意作出侮辱行為的人，</a:t>
            </a:r>
            <a:r>
              <a:rPr lang="en-US" altLang="zh-TW"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6"/>
                </a:solidFill>
                <a:effectLst/>
                <a:latin typeface="標楷體" panose="03000509000000000000" pitchFamily="65" charset="-120"/>
                <a:ea typeface="標楷體" panose="03000509000000000000" pitchFamily="65" charset="-120"/>
              </a:rPr>
              <a:t>條例</a:t>
            </a:r>
            <a:r>
              <a:rPr lang="en-US" altLang="zh-TW"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6"/>
                </a:solidFill>
                <a:effectLst/>
                <a:latin typeface="標楷體" panose="03000509000000000000" pitchFamily="65" charset="-120"/>
                <a:ea typeface="標楷體" panose="03000509000000000000" pitchFamily="65" charset="-120"/>
              </a:rPr>
              <a:t>保留相關</a:t>
            </a:r>
            <a:r>
              <a:rPr lang="zh-TW" altLang="en-US" sz="2800" b="0" i="0" dirty="0">
                <a:solidFill>
                  <a:schemeClr val="accent1"/>
                </a:solidFill>
                <a:effectLst/>
                <a:latin typeface="標楷體" panose="03000509000000000000" pitchFamily="65" charset="-120"/>
                <a:ea typeface="標楷體" panose="03000509000000000000" pitchFamily="65" charset="-120"/>
              </a:rPr>
              <a:t>刑責和罰則</a:t>
            </a:r>
            <a:r>
              <a:rPr lang="zh-TW" altLang="en-US" sz="2800" b="0" i="0" dirty="0">
                <a:solidFill>
                  <a:schemeClr val="accent6"/>
                </a:solidFill>
                <a:effectLst/>
                <a:latin typeface="標楷體" panose="03000509000000000000" pitchFamily="65" charset="-120"/>
                <a:ea typeface="標楷體" panose="03000509000000000000" pitchFamily="65" charset="-120"/>
              </a:rPr>
              <a:t>，並加以清晰化。</a:t>
            </a:r>
            <a:endParaRPr lang="en-US" altLang="zh-TW" sz="2800" b="0" i="0" dirty="0">
              <a:solidFill>
                <a:schemeClr val="accent6"/>
              </a:solidFill>
              <a:effectLst/>
              <a:latin typeface="標楷體" panose="03000509000000000000" pitchFamily="65" charset="-120"/>
              <a:ea typeface="標楷體" panose="03000509000000000000" pitchFamily="65" charset="-120"/>
            </a:endParaRPr>
          </a:p>
        </p:txBody>
      </p:sp>
      <p:sp>
        <p:nvSpPr>
          <p:cNvPr id="12" name="Rectangle: Top Corners Rounded 2">
            <a:extLst>
              <a:ext uri="{FF2B5EF4-FFF2-40B4-BE49-F238E27FC236}">
                <a16:creationId xmlns:a16="http://schemas.microsoft.com/office/drawing/2014/main" id="{74FB937F-16D0-4150-9A1C-E6CBBE48E8B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3" name="TextBox 3">
            <a:extLst>
              <a:ext uri="{FF2B5EF4-FFF2-40B4-BE49-F238E27FC236}">
                <a16:creationId xmlns:a16="http://schemas.microsoft.com/office/drawing/2014/main" id="{CEDE7FC7-605F-4F69-8387-D32C508377C2}"/>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2</a:t>
            </a:r>
            <a:endParaRPr lang="en-HK" sz="2400" b="1" dirty="0">
              <a:solidFill>
                <a:schemeClr val="bg1"/>
              </a:solidFill>
            </a:endParaRPr>
          </a:p>
        </p:txBody>
      </p:sp>
    </p:spTree>
    <p:extLst>
      <p:ext uri="{BB962C8B-B14F-4D97-AF65-F5344CB8AC3E}">
        <p14:creationId xmlns:p14="http://schemas.microsoft.com/office/powerpoint/2010/main" val="47192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29</a:t>
            </a:fld>
            <a:endParaRPr lang="en-US" altLang="en-US"/>
          </a:p>
        </p:txBody>
      </p:sp>
      <p:sp>
        <p:nvSpPr>
          <p:cNvPr id="5" name="文字方塊 4">
            <a:extLst>
              <a:ext uri="{FF2B5EF4-FFF2-40B4-BE49-F238E27FC236}">
                <a16:creationId xmlns:a16="http://schemas.microsoft.com/office/drawing/2014/main" id="{C8109285-9E97-46E4-ABBA-EDA14642B540}"/>
              </a:ext>
            </a:extLst>
          </p:cNvPr>
          <p:cNvSpPr txBox="1"/>
          <p:nvPr/>
        </p:nvSpPr>
        <p:spPr>
          <a:xfrm>
            <a:off x="792480" y="1004534"/>
            <a:ext cx="10434320" cy="4540923"/>
          </a:xfrm>
          <a:prstGeom prst="rect">
            <a:avLst/>
          </a:prstGeom>
          <a:solidFill>
            <a:schemeClr val="accent4">
              <a:lumMod val="20000"/>
              <a:lumOff val="80000"/>
            </a:schemeClr>
          </a:solidFill>
        </p:spPr>
        <p:txBody>
          <a:bodyPr wrap="square">
            <a:spAutoFit/>
          </a:bodyPr>
          <a:lstStyle/>
          <a:p>
            <a:pPr marL="457200" indent="-457200">
              <a:lnSpc>
                <a:spcPct val="150000"/>
              </a:lnSpc>
              <a:buFont typeface="Arial" panose="020B0604020202020204" pitchFamily="34" charset="0"/>
              <a:buChar char="•"/>
            </a:pPr>
            <a:r>
              <a:rPr lang="zh-TW" altLang="en-US" sz="2800" b="0" i="0" dirty="0">
                <a:solidFill>
                  <a:schemeClr val="accent6"/>
                </a:solidFill>
                <a:effectLst/>
                <a:latin typeface="標楷體" panose="03000509000000000000" pitchFamily="65" charset="-120"/>
                <a:ea typeface="標楷體" panose="03000509000000000000" pitchFamily="65" charset="-120"/>
              </a:rPr>
              <a:t>有關展示及使用國旗、國徽及區旗、區徽的規定，</a:t>
            </a:r>
            <a:r>
              <a:rPr lang="zh-TW" altLang="en-US" sz="2800" b="0" i="0" dirty="0">
                <a:solidFill>
                  <a:schemeClr val="accent1"/>
                </a:solidFill>
                <a:effectLst/>
                <a:latin typeface="標楷體" panose="03000509000000000000" pitchFamily="65" charset="-120"/>
                <a:ea typeface="標楷體" panose="03000509000000000000" pitchFamily="65" charset="-120"/>
              </a:rPr>
              <a:t>新增</a:t>
            </a:r>
            <a:r>
              <a:rPr lang="en-US" altLang="zh-TW" sz="2800" b="0" i="0" dirty="0">
                <a:solidFill>
                  <a:schemeClr val="accent1"/>
                </a:solidFill>
                <a:effectLst/>
                <a:latin typeface="標楷體" panose="03000509000000000000" pitchFamily="65" charset="-120"/>
                <a:ea typeface="標楷體" panose="03000509000000000000" pitchFamily="65" charset="-120"/>
              </a:rPr>
              <a:t>3</a:t>
            </a:r>
            <a:r>
              <a:rPr lang="zh-TW" altLang="en-US" sz="2800" b="0" i="0" dirty="0">
                <a:solidFill>
                  <a:schemeClr val="accent1"/>
                </a:solidFill>
                <a:effectLst/>
                <a:latin typeface="標楷體" panose="03000509000000000000" pitchFamily="65" charset="-120"/>
                <a:ea typeface="標楷體" panose="03000509000000000000" pitchFamily="65" charset="-120"/>
              </a:rPr>
              <a:t>個指定日子展示國旗及區旗</a:t>
            </a:r>
            <a:r>
              <a:rPr lang="zh-TW" altLang="en-US" sz="2800" b="0" i="0" dirty="0">
                <a:solidFill>
                  <a:schemeClr val="accent6"/>
                </a:solidFill>
                <a:effectLst/>
                <a:latin typeface="標楷體" panose="03000509000000000000" pitchFamily="65" charset="-120"/>
                <a:ea typeface="標楷體" panose="03000509000000000000" pitchFamily="65" charset="-120"/>
              </a:rPr>
              <a:t>，包括</a:t>
            </a:r>
            <a:r>
              <a:rPr lang="en-US" altLang="zh-TW" sz="2800" b="0" i="0" dirty="0">
                <a:solidFill>
                  <a:schemeClr val="accent6"/>
                </a:solidFill>
                <a:effectLst/>
                <a:latin typeface="標楷體" panose="03000509000000000000" pitchFamily="65" charset="-120"/>
                <a:ea typeface="標楷體" panose="03000509000000000000" pitchFamily="65" charset="-120"/>
              </a:rPr>
              <a:t>5.1</a:t>
            </a:r>
            <a:r>
              <a:rPr lang="zh-TW" altLang="en-US" sz="2800" b="0" i="0" dirty="0">
                <a:solidFill>
                  <a:schemeClr val="accent6"/>
                </a:solidFill>
                <a:effectLst/>
                <a:latin typeface="標楷體" panose="03000509000000000000" pitchFamily="65" charset="-120"/>
                <a:ea typeface="標楷體" panose="03000509000000000000" pitchFamily="65" charset="-120"/>
              </a:rPr>
              <a:t>勞動節、農曆年初一及</a:t>
            </a:r>
            <a:r>
              <a:rPr lang="en-US" altLang="zh-TW" sz="2800" b="0" i="0" dirty="0">
                <a:solidFill>
                  <a:schemeClr val="accent6"/>
                </a:solidFill>
                <a:effectLst/>
                <a:latin typeface="標楷體" panose="03000509000000000000" pitchFamily="65" charset="-120"/>
                <a:ea typeface="標楷體" panose="03000509000000000000" pitchFamily="65" charset="-120"/>
              </a:rPr>
              <a:t>12</a:t>
            </a:r>
            <a:r>
              <a:rPr lang="zh-TW" altLang="en-US" sz="2800" b="0" i="0" dirty="0">
                <a:solidFill>
                  <a:schemeClr val="accent6"/>
                </a:solidFill>
                <a:effectLst/>
                <a:latin typeface="標楷體" panose="03000509000000000000" pitchFamily="65" charset="-120"/>
                <a:ea typeface="標楷體" panose="03000509000000000000" pitchFamily="65" charset="-120"/>
              </a:rPr>
              <a:t>月</a:t>
            </a:r>
            <a:r>
              <a:rPr lang="en-US" altLang="zh-TW" sz="2800" b="0" i="0" dirty="0">
                <a:solidFill>
                  <a:schemeClr val="accent6"/>
                </a:solidFill>
                <a:effectLst/>
                <a:latin typeface="標楷體" panose="03000509000000000000" pitchFamily="65" charset="-120"/>
                <a:ea typeface="標楷體" panose="03000509000000000000" pitchFamily="65" charset="-120"/>
              </a:rPr>
              <a:t>4</a:t>
            </a:r>
            <a:r>
              <a:rPr lang="zh-TW" altLang="en-US" sz="2800" b="0" i="0" dirty="0">
                <a:solidFill>
                  <a:schemeClr val="accent6"/>
                </a:solidFill>
                <a:effectLst/>
                <a:latin typeface="標楷體" panose="03000509000000000000" pitchFamily="65" charset="-120"/>
                <a:ea typeface="標楷體" panose="03000509000000000000" pitchFamily="65" charset="-120"/>
              </a:rPr>
              <a:t>日的國家憲法日。</a:t>
            </a:r>
            <a:endParaRPr lang="en-US" altLang="zh-TW" sz="2800" dirty="0">
              <a:solidFill>
                <a:schemeClr val="accent6"/>
              </a:solidFill>
              <a:latin typeface="標楷體" panose="03000509000000000000" pitchFamily="65" charset="-120"/>
              <a:ea typeface="標楷體" panose="03000509000000000000" pitchFamily="65" charset="-120"/>
            </a:endParaRPr>
          </a:p>
          <a:p>
            <a:pPr marL="457200" indent="-457200">
              <a:lnSpc>
                <a:spcPct val="150000"/>
              </a:lnSpc>
              <a:buFont typeface="Arial" panose="020B0604020202020204" pitchFamily="34" charset="0"/>
              <a:buChar char="•"/>
            </a:pPr>
            <a:r>
              <a:rPr lang="zh-TW" altLang="en-US" sz="2800" b="0" i="0" dirty="0">
                <a:solidFill>
                  <a:schemeClr val="accent6"/>
                </a:solidFill>
                <a:effectLst/>
                <a:latin typeface="標楷體" panose="03000509000000000000" pitchFamily="65" charset="-120"/>
                <a:ea typeface="標楷體" panose="03000509000000000000" pitchFamily="65" charset="-120"/>
              </a:rPr>
              <a:t>在</a:t>
            </a:r>
            <a:r>
              <a:rPr lang="en-US" altLang="zh-TW"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6"/>
                </a:solidFill>
                <a:effectLst/>
                <a:latin typeface="標楷體" panose="03000509000000000000" pitchFamily="65" charset="-120"/>
                <a:ea typeface="標楷體" panose="03000509000000000000" pitchFamily="65" charset="-120"/>
              </a:rPr>
              <a:t>國歌條例</a:t>
            </a:r>
            <a:r>
              <a:rPr lang="en-US" altLang="zh-TW"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6"/>
                </a:solidFill>
                <a:effectLst/>
                <a:latin typeface="標楷體" panose="03000509000000000000" pitchFamily="65" charset="-120"/>
                <a:ea typeface="標楷體" panose="03000509000000000000" pitchFamily="65" charset="-120"/>
              </a:rPr>
              <a:t>附表列明的宣誓儀式，即有關</a:t>
            </a:r>
            <a:r>
              <a:rPr lang="zh-TW" altLang="en-US" sz="2800" b="0" i="0" dirty="0">
                <a:solidFill>
                  <a:schemeClr val="accent1"/>
                </a:solidFill>
                <a:effectLst/>
                <a:latin typeface="標楷體" panose="03000509000000000000" pitchFamily="65" charset="-120"/>
                <a:ea typeface="標楷體" panose="03000509000000000000" pitchFamily="65" charset="-120"/>
              </a:rPr>
              <a:t>行政長官、主要官員、司法、行政會議、立法會及區議會的宣誓儀式，須展示國旗和國徽</a:t>
            </a:r>
            <a:r>
              <a:rPr lang="zh-TW" altLang="en-US"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1"/>
                </a:solidFill>
                <a:effectLst/>
                <a:latin typeface="標楷體" panose="03000509000000000000" pitchFamily="65" charset="-120"/>
                <a:ea typeface="標楷體" panose="03000509000000000000" pitchFamily="65" charset="-120"/>
              </a:rPr>
              <a:t>香港特區政府、立法會及司法機構網站，須使用國徽圖案</a:t>
            </a:r>
            <a:r>
              <a:rPr lang="zh-TW" altLang="en-US" sz="2800" b="0" i="0" dirty="0">
                <a:solidFill>
                  <a:schemeClr val="accent6"/>
                </a:solidFill>
                <a:effectLst/>
                <a:latin typeface="標楷體" panose="03000509000000000000" pitchFamily="65" charset="-120"/>
                <a:ea typeface="標楷體" panose="03000509000000000000" pitchFamily="65" charset="-120"/>
              </a:rPr>
              <a:t>；以及</a:t>
            </a:r>
            <a:r>
              <a:rPr lang="zh-TW" altLang="en-US" sz="2800" b="0" i="0" dirty="0">
                <a:solidFill>
                  <a:schemeClr val="accent1"/>
                </a:solidFill>
                <a:effectLst/>
                <a:latin typeface="標楷體" panose="03000509000000000000" pitchFamily="65" charset="-120"/>
                <a:ea typeface="標楷體" panose="03000509000000000000" pitchFamily="65" charset="-120"/>
              </a:rPr>
              <a:t>國旗及國徽的收回處置規定</a:t>
            </a:r>
            <a:r>
              <a:rPr lang="zh-TW" altLang="en-US" sz="2800" b="0" i="0" dirty="0">
                <a:solidFill>
                  <a:schemeClr val="accent6"/>
                </a:solidFill>
                <a:effectLst/>
                <a:latin typeface="標楷體" panose="03000509000000000000" pitchFamily="65" charset="-120"/>
                <a:ea typeface="標楷體" panose="03000509000000000000" pitchFamily="65" charset="-120"/>
              </a:rPr>
              <a:t>。</a:t>
            </a:r>
          </a:p>
        </p:txBody>
      </p:sp>
      <p:sp>
        <p:nvSpPr>
          <p:cNvPr id="6" name="Rectangle: Top Corners Rounded 2">
            <a:extLst>
              <a:ext uri="{FF2B5EF4-FFF2-40B4-BE49-F238E27FC236}">
                <a16:creationId xmlns:a16="http://schemas.microsoft.com/office/drawing/2014/main" id="{817F7C25-1998-4037-8DFC-87EB42091EE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3">
            <a:extLst>
              <a:ext uri="{FF2B5EF4-FFF2-40B4-BE49-F238E27FC236}">
                <a16:creationId xmlns:a16="http://schemas.microsoft.com/office/drawing/2014/main" id="{CB139F51-62A8-4F58-88A1-A0F8E1CEE64C}"/>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2</a:t>
            </a:r>
            <a:endParaRPr lang="en-HK" sz="2400" b="1" dirty="0">
              <a:solidFill>
                <a:schemeClr val="bg1"/>
              </a:solidFill>
            </a:endParaRPr>
          </a:p>
        </p:txBody>
      </p:sp>
    </p:spTree>
    <p:extLst>
      <p:ext uri="{BB962C8B-B14F-4D97-AF65-F5344CB8AC3E}">
        <p14:creationId xmlns:p14="http://schemas.microsoft.com/office/powerpoint/2010/main" val="360586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10" name="Content Placeholder 2">
            <a:extLst>
              <a:ext uri="{FF2B5EF4-FFF2-40B4-BE49-F238E27FC236}">
                <a16:creationId xmlns:a16="http://schemas.microsoft.com/office/drawing/2014/main" id="{65E465B4-D929-44F8-9F17-0C907EC8CAE6}"/>
              </a:ext>
            </a:extLst>
          </p:cNvPr>
          <p:cNvSpPr txBox="1">
            <a:spLocks/>
          </p:cNvSpPr>
          <p:nvPr/>
        </p:nvSpPr>
        <p:spPr>
          <a:xfrm>
            <a:off x="654424" y="1660882"/>
            <a:ext cx="10229871" cy="4391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indent="-504000">
              <a:lnSpc>
                <a:spcPct val="150000"/>
              </a:lnSpc>
              <a:buFont typeface="+mj-lt"/>
              <a:buAutoNum type="arabicPeriod"/>
            </a:pPr>
            <a:r>
              <a:rPr lang="zh-TW" altLang="en-US" sz="3600" dirty="0">
                <a:solidFill>
                  <a:schemeClr val="accent1">
                    <a:lumMod val="75000"/>
                  </a:schemeClr>
                </a:solidFill>
              </a:rPr>
              <a:t>國家的象徵</a:t>
            </a:r>
            <a:r>
              <a:rPr lang="en-HK" altLang="zh-TW" sz="3600" dirty="0">
                <a:solidFill>
                  <a:schemeClr val="accent1">
                    <a:lumMod val="75000"/>
                  </a:schemeClr>
                </a:solidFill>
              </a:rPr>
              <a:t>1</a:t>
            </a:r>
            <a:r>
              <a:rPr lang="zh-TW" altLang="en-US" sz="3600" dirty="0">
                <a:solidFill>
                  <a:schemeClr val="accent1">
                    <a:lumMod val="75000"/>
                  </a:schemeClr>
                </a:solidFill>
              </a:rPr>
              <a:t>：國旗</a:t>
            </a:r>
            <a:r>
              <a:rPr lang="zh-TW" altLang="en-US" sz="3600" dirty="0">
                <a:solidFill>
                  <a:schemeClr val="accent1">
                    <a:lumMod val="75000"/>
                  </a:schemeClr>
                </a:solidFill>
                <a:sym typeface="Wingdings" panose="05000000000000000000" pitchFamily="2" charset="2"/>
              </a:rPr>
              <a:t></a:t>
            </a:r>
            <a:endParaRPr lang="en-US" altLang="zh-TW"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lumMod val="75000"/>
                  </a:schemeClr>
                </a:solidFill>
              </a:rPr>
              <a:t>國家的象徵</a:t>
            </a:r>
            <a:r>
              <a:rPr lang="en-HK" altLang="zh-TW" sz="3600" dirty="0">
                <a:solidFill>
                  <a:schemeClr val="accent1">
                    <a:lumMod val="75000"/>
                  </a:schemeClr>
                </a:solidFill>
              </a:rPr>
              <a:t>2</a:t>
            </a:r>
            <a:r>
              <a:rPr lang="zh-TW" altLang="en-US" sz="3600" dirty="0">
                <a:solidFill>
                  <a:schemeClr val="accent1">
                    <a:lumMod val="75000"/>
                  </a:schemeClr>
                </a:solidFill>
              </a:rPr>
              <a:t>：國徽</a:t>
            </a:r>
            <a:r>
              <a:rPr lang="zh-TW" altLang="en-US" sz="3600" dirty="0">
                <a:solidFill>
                  <a:schemeClr val="accent1">
                    <a:lumMod val="75000"/>
                  </a:schemeClr>
                </a:solidFill>
                <a:sym typeface="Wingdings" panose="05000000000000000000" pitchFamily="2" charset="2"/>
              </a:rPr>
              <a:t> </a:t>
            </a:r>
            <a:endParaRPr lang="en-US" altLang="zh-TW"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solidFill>
              </a:rPr>
              <a:t>國家的象徵</a:t>
            </a:r>
            <a:r>
              <a:rPr lang="en-HK" altLang="zh-TW" sz="3600" dirty="0">
                <a:solidFill>
                  <a:schemeClr val="accent1"/>
                </a:solidFill>
              </a:rPr>
              <a:t>3</a:t>
            </a:r>
            <a:r>
              <a:rPr lang="zh-TW" altLang="en-US" sz="3600" dirty="0">
                <a:solidFill>
                  <a:schemeClr val="accent1"/>
                </a:solidFill>
              </a:rPr>
              <a:t>：國歌</a:t>
            </a:r>
            <a:r>
              <a:rPr lang="zh-TW" altLang="en-US" sz="3600" dirty="0">
                <a:solidFill>
                  <a:schemeClr val="accent1"/>
                </a:solidFill>
                <a:sym typeface="Wingdings" panose="05000000000000000000" pitchFamily="2" charset="2"/>
              </a:rPr>
              <a:t></a:t>
            </a:r>
            <a:endParaRPr lang="en-US" altLang="zh-TW" sz="3600" dirty="0">
              <a:solidFill>
                <a:schemeClr val="accent1"/>
              </a:solidFill>
            </a:endParaRPr>
          </a:p>
          <a:p>
            <a:pPr marL="504000" indent="-504000">
              <a:lnSpc>
                <a:spcPct val="150000"/>
              </a:lnSpc>
              <a:buFont typeface="+mj-lt"/>
              <a:buAutoNum type="arabicPeriod"/>
            </a:pPr>
            <a:r>
              <a:rPr lang="en-US" altLang="zh-TW" sz="3600" dirty="0">
                <a:solidFill>
                  <a:schemeClr val="accent1"/>
                </a:solidFill>
              </a:rPr>
              <a:t>《</a:t>
            </a:r>
            <a:r>
              <a:rPr lang="zh-TW" altLang="en-US" sz="3600" dirty="0">
                <a:solidFill>
                  <a:schemeClr val="accent1"/>
                </a:solidFill>
              </a:rPr>
              <a:t>基本法</a:t>
            </a:r>
            <a:r>
              <a:rPr lang="en-US" altLang="zh-TW" sz="3600" dirty="0">
                <a:solidFill>
                  <a:schemeClr val="accent1"/>
                </a:solidFill>
              </a:rPr>
              <a:t>》</a:t>
            </a:r>
            <a:r>
              <a:rPr lang="zh-TW" altLang="en-US" sz="3600" dirty="0">
                <a:solidFill>
                  <a:schemeClr val="accent1"/>
                </a:solidFill>
              </a:rPr>
              <a:t>附件三的相關規定</a:t>
            </a:r>
            <a:r>
              <a:rPr lang="zh-TW" altLang="en-US" sz="3600" dirty="0">
                <a:solidFill>
                  <a:schemeClr val="accent1"/>
                </a:solidFill>
                <a:sym typeface="Wingdings" panose="05000000000000000000" pitchFamily="2" charset="2"/>
              </a:rPr>
              <a:t></a:t>
            </a:r>
            <a:endParaRPr lang="en-US" altLang="zh-TW" sz="3600" dirty="0">
              <a:solidFill>
                <a:schemeClr val="accent1"/>
              </a:solidFill>
              <a:sym typeface="Wingdings" panose="05000000000000000000" pitchFamily="2" charset="2"/>
            </a:endParaRPr>
          </a:p>
          <a:p>
            <a:pPr marL="504000" indent="-504000">
              <a:lnSpc>
                <a:spcPct val="150000"/>
              </a:lnSpc>
              <a:buFont typeface="+mj-lt"/>
              <a:buAutoNum type="arabicPeriod"/>
            </a:pPr>
            <a:r>
              <a:rPr lang="zh-TW" altLang="en-US" sz="3600" dirty="0">
                <a:solidFill>
                  <a:schemeClr val="accent1">
                    <a:lumMod val="40000"/>
                    <a:lumOff val="60000"/>
                  </a:schemeClr>
                </a:solidFill>
              </a:rPr>
              <a:t>建立國民身份認同</a:t>
            </a:r>
          </a:p>
        </p:txBody>
      </p:sp>
    </p:spTree>
    <p:extLst>
      <p:ext uri="{BB962C8B-B14F-4D97-AF65-F5344CB8AC3E}">
        <p14:creationId xmlns:p14="http://schemas.microsoft.com/office/powerpoint/2010/main" val="2355045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30</a:t>
            </a:fld>
            <a:endParaRPr lang="en-US" altLang="en-US"/>
          </a:p>
        </p:txBody>
      </p:sp>
      <p:sp>
        <p:nvSpPr>
          <p:cNvPr id="5" name="文字方塊 4">
            <a:extLst>
              <a:ext uri="{FF2B5EF4-FFF2-40B4-BE49-F238E27FC236}">
                <a16:creationId xmlns:a16="http://schemas.microsoft.com/office/drawing/2014/main" id="{C8109285-9E97-46E4-ABBA-EDA14642B540}"/>
              </a:ext>
            </a:extLst>
          </p:cNvPr>
          <p:cNvSpPr txBox="1"/>
          <p:nvPr/>
        </p:nvSpPr>
        <p:spPr>
          <a:xfrm>
            <a:off x="792480" y="1158538"/>
            <a:ext cx="10434320" cy="3894592"/>
          </a:xfrm>
          <a:prstGeom prst="rect">
            <a:avLst/>
          </a:prstGeom>
          <a:solidFill>
            <a:schemeClr val="accent4">
              <a:lumMod val="20000"/>
              <a:lumOff val="80000"/>
            </a:schemeClr>
          </a:solidFill>
        </p:spPr>
        <p:txBody>
          <a:bodyPr wrap="square">
            <a:spAutoFit/>
          </a:bodyPr>
          <a:lstStyle/>
          <a:p>
            <a:pPr marL="457200" indent="-457200">
              <a:lnSpc>
                <a:spcPct val="150000"/>
              </a:lnSpc>
              <a:buFont typeface="Arial" panose="020B0604020202020204" pitchFamily="34" charset="0"/>
              <a:buChar char="•"/>
            </a:pPr>
            <a:r>
              <a:rPr lang="zh-TW" altLang="en-US" sz="2800" b="0" i="0" dirty="0">
                <a:solidFill>
                  <a:schemeClr val="accent6"/>
                </a:solidFill>
                <a:effectLst/>
                <a:latin typeface="標楷體" panose="03000509000000000000" pitchFamily="65" charset="-120"/>
                <a:ea typeface="標楷體" panose="03000509000000000000" pitchFamily="65" charset="-120"/>
              </a:rPr>
              <a:t>行政長官規定破損、污損、褪色或不合規格的國旗及國徽，須</a:t>
            </a:r>
            <a:r>
              <a:rPr lang="zh-TW" altLang="en-US" sz="2800" b="0" i="0" dirty="0">
                <a:solidFill>
                  <a:schemeClr val="accent1"/>
                </a:solidFill>
                <a:effectLst/>
                <a:latin typeface="標楷體" panose="03000509000000000000" pitchFamily="65" charset="-120"/>
                <a:ea typeface="標楷體" panose="03000509000000000000" pitchFamily="65" charset="-120"/>
              </a:rPr>
              <a:t>交到指定回收點</a:t>
            </a:r>
            <a:r>
              <a:rPr lang="zh-TW" altLang="en-US" sz="2800" b="0" i="0" dirty="0">
                <a:solidFill>
                  <a:schemeClr val="accent6"/>
                </a:solidFill>
                <a:effectLst/>
                <a:latin typeface="標楷體" panose="03000509000000000000" pitchFamily="65" charset="-120"/>
                <a:ea typeface="標楷體" panose="03000509000000000000" pitchFamily="65" charset="-120"/>
              </a:rPr>
              <a:t>。</a:t>
            </a:r>
            <a:endParaRPr lang="en-US" altLang="zh-TW" sz="2800" b="0" i="0" dirty="0">
              <a:solidFill>
                <a:schemeClr val="accent6"/>
              </a:solidFill>
              <a:effectLst/>
              <a:latin typeface="標楷體" panose="03000509000000000000" pitchFamily="65" charset="-120"/>
              <a:ea typeface="標楷體" panose="03000509000000000000" pitchFamily="65" charset="-120"/>
            </a:endParaRPr>
          </a:p>
          <a:p>
            <a:pPr marL="457200" indent="-457200">
              <a:lnSpc>
                <a:spcPct val="150000"/>
              </a:lnSpc>
              <a:buFont typeface="Arial" panose="020B0604020202020204" pitchFamily="34" charset="0"/>
              <a:buChar char="•"/>
            </a:pPr>
            <a:r>
              <a:rPr lang="zh-TW" altLang="en-US" sz="2800" b="0" i="0" dirty="0">
                <a:solidFill>
                  <a:schemeClr val="accent6"/>
                </a:solidFill>
                <a:effectLst/>
                <a:latin typeface="標楷體" panose="03000509000000000000" pitchFamily="65" charset="-120"/>
                <a:ea typeface="標楷體" panose="03000509000000000000" pitchFamily="65" charset="-120"/>
              </a:rPr>
              <a:t>凡在活動中使用國旗或國徽，活動主辦方有責任把活動現場使用的國旗或國徽</a:t>
            </a:r>
            <a:r>
              <a:rPr lang="zh-TW" altLang="en-US" sz="2800" b="0" i="0" dirty="0">
                <a:solidFill>
                  <a:schemeClr val="accent1"/>
                </a:solidFill>
                <a:effectLst/>
                <a:latin typeface="標楷體" panose="03000509000000000000" pitchFamily="65" charset="-120"/>
                <a:ea typeface="標楷體" panose="03000509000000000000" pitchFamily="65" charset="-120"/>
              </a:rPr>
              <a:t>妥善收回或重用</a:t>
            </a:r>
            <a:r>
              <a:rPr lang="zh-TW" altLang="en-US" sz="2800" b="0" i="0" dirty="0">
                <a:solidFill>
                  <a:schemeClr val="accent6"/>
                </a:solidFill>
                <a:effectLst/>
                <a:latin typeface="標楷體" panose="03000509000000000000" pitchFamily="65" charset="-120"/>
                <a:ea typeface="標楷體" panose="03000509000000000000" pitchFamily="65" charset="-120"/>
              </a:rPr>
              <a:t>；主辦方和市民亦可將破損、污損、褪色或不合規格的區旗及區徽</a:t>
            </a:r>
            <a:r>
              <a:rPr lang="zh-TW" altLang="en-US" sz="2800" b="0" i="0" dirty="0">
                <a:solidFill>
                  <a:schemeClr val="accent1"/>
                </a:solidFill>
                <a:effectLst/>
                <a:latin typeface="標楷體" panose="03000509000000000000" pitchFamily="65" charset="-120"/>
                <a:ea typeface="標楷體" panose="03000509000000000000" pitchFamily="65" charset="-120"/>
              </a:rPr>
              <a:t>交到指定回收點</a:t>
            </a:r>
            <a:r>
              <a:rPr lang="zh-TW" altLang="en-US" sz="2800" b="0" i="0" dirty="0">
                <a:solidFill>
                  <a:schemeClr val="accent6"/>
                </a:solidFill>
                <a:effectLst/>
                <a:latin typeface="標楷體" panose="03000509000000000000" pitchFamily="65" charset="-120"/>
                <a:ea typeface="標楷體" panose="03000509000000000000" pitchFamily="65" charset="-120"/>
              </a:rPr>
              <a:t>，民政總署已在每區指定的社區會堂或社區中心</a:t>
            </a:r>
            <a:r>
              <a:rPr lang="zh-TW" altLang="en-US" sz="2800" b="0" i="0" dirty="0">
                <a:solidFill>
                  <a:schemeClr val="accent1"/>
                </a:solidFill>
                <a:effectLst/>
                <a:latin typeface="標楷體" panose="03000509000000000000" pitchFamily="65" charset="-120"/>
                <a:ea typeface="標楷體" panose="03000509000000000000" pitchFamily="65" charset="-120"/>
              </a:rPr>
              <a:t>設立回收點</a:t>
            </a:r>
            <a:r>
              <a:rPr lang="zh-TW" altLang="en-US" sz="2800" b="0" i="0" dirty="0">
                <a:solidFill>
                  <a:schemeClr val="accent6"/>
                </a:solidFill>
                <a:effectLst/>
                <a:latin typeface="標楷體" panose="03000509000000000000" pitchFamily="65" charset="-120"/>
                <a:ea typeface="標楷體" panose="03000509000000000000" pitchFamily="65" charset="-120"/>
              </a:rPr>
              <a:t>。</a:t>
            </a:r>
          </a:p>
        </p:txBody>
      </p:sp>
      <p:sp>
        <p:nvSpPr>
          <p:cNvPr id="6" name="Rectangle: Top Corners Rounded 2">
            <a:extLst>
              <a:ext uri="{FF2B5EF4-FFF2-40B4-BE49-F238E27FC236}">
                <a16:creationId xmlns:a16="http://schemas.microsoft.com/office/drawing/2014/main" id="{817F7C25-1998-4037-8DFC-87EB42091EE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3">
            <a:extLst>
              <a:ext uri="{FF2B5EF4-FFF2-40B4-BE49-F238E27FC236}">
                <a16:creationId xmlns:a16="http://schemas.microsoft.com/office/drawing/2014/main" id="{CB139F51-62A8-4F58-88A1-A0F8E1CEE64C}"/>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2</a:t>
            </a:r>
            <a:endParaRPr lang="en-HK" sz="2400" b="1" dirty="0">
              <a:solidFill>
                <a:schemeClr val="bg1"/>
              </a:solidFill>
            </a:endParaRPr>
          </a:p>
        </p:txBody>
      </p:sp>
    </p:spTree>
    <p:extLst>
      <p:ext uri="{BB962C8B-B14F-4D97-AF65-F5344CB8AC3E}">
        <p14:creationId xmlns:p14="http://schemas.microsoft.com/office/powerpoint/2010/main" val="196779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31</a:t>
            </a:fld>
            <a:endParaRPr lang="en-US" altLang="en-US"/>
          </a:p>
        </p:txBody>
      </p:sp>
      <p:sp>
        <p:nvSpPr>
          <p:cNvPr id="5" name="文字方塊 4">
            <a:extLst>
              <a:ext uri="{FF2B5EF4-FFF2-40B4-BE49-F238E27FC236}">
                <a16:creationId xmlns:a16="http://schemas.microsoft.com/office/drawing/2014/main" id="{C8109285-9E97-46E4-ABBA-EDA14642B540}"/>
              </a:ext>
            </a:extLst>
          </p:cNvPr>
          <p:cNvSpPr txBox="1"/>
          <p:nvPr/>
        </p:nvSpPr>
        <p:spPr>
          <a:xfrm>
            <a:off x="792480" y="1158538"/>
            <a:ext cx="10434320" cy="1955600"/>
          </a:xfrm>
          <a:prstGeom prst="rect">
            <a:avLst/>
          </a:prstGeom>
          <a:solidFill>
            <a:schemeClr val="accent4">
              <a:lumMod val="20000"/>
              <a:lumOff val="80000"/>
            </a:schemeClr>
          </a:solidFill>
        </p:spPr>
        <p:txBody>
          <a:bodyPr wrap="square">
            <a:spAutoFit/>
          </a:bodyPr>
          <a:lstStyle/>
          <a:p>
            <a:pPr marL="457200" indent="-457200">
              <a:lnSpc>
                <a:spcPct val="150000"/>
              </a:lnSpc>
              <a:buFont typeface="Arial" panose="020B0604020202020204" pitchFamily="34" charset="0"/>
              <a:buChar char="•"/>
            </a:pPr>
            <a:r>
              <a:rPr lang="zh-TW" altLang="en-US" sz="2800" b="0" i="0" dirty="0">
                <a:solidFill>
                  <a:schemeClr val="accent6"/>
                </a:solidFill>
                <a:effectLst/>
                <a:latin typeface="標楷體" panose="03000509000000000000" pitchFamily="65" charset="-120"/>
                <a:ea typeface="標楷體" panose="03000509000000000000" pitchFamily="65" charset="-120"/>
              </a:rPr>
              <a:t>教育局會按照</a:t>
            </a:r>
            <a:r>
              <a:rPr lang="en-US" altLang="zh-TW"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6"/>
                </a:solidFill>
                <a:effectLst/>
                <a:latin typeface="標楷體" panose="03000509000000000000" pitchFamily="65" charset="-120"/>
                <a:ea typeface="標楷體" panose="03000509000000000000" pitchFamily="65" charset="-120"/>
              </a:rPr>
              <a:t>條例</a:t>
            </a:r>
            <a:r>
              <a:rPr lang="en-US" altLang="zh-TW" sz="2800" b="0" i="0" dirty="0">
                <a:solidFill>
                  <a:schemeClr val="accent6"/>
                </a:solidFill>
                <a:effectLst/>
                <a:latin typeface="標楷體" panose="03000509000000000000" pitchFamily="65" charset="-120"/>
                <a:ea typeface="標楷體" panose="03000509000000000000" pitchFamily="65" charset="-120"/>
              </a:rPr>
              <a:t>》</a:t>
            </a:r>
            <a:r>
              <a:rPr lang="zh-TW" altLang="en-US" sz="2800" b="0" i="0" dirty="0">
                <a:solidFill>
                  <a:schemeClr val="accent6"/>
                </a:solidFill>
                <a:effectLst/>
                <a:latin typeface="標楷體" panose="03000509000000000000" pitchFamily="65" charset="-120"/>
                <a:ea typeface="標楷體" panose="03000509000000000000" pitchFamily="65" charset="-120"/>
              </a:rPr>
              <a:t>向指明學校發出通告，就將國旗及國徽</a:t>
            </a:r>
            <a:r>
              <a:rPr lang="zh-TW" altLang="en-US" sz="2800" b="0" i="0" dirty="0">
                <a:solidFill>
                  <a:schemeClr val="accent1"/>
                </a:solidFill>
                <a:effectLst/>
                <a:latin typeface="標楷體" panose="03000509000000000000" pitchFamily="65" charset="-120"/>
                <a:ea typeface="標楷體" panose="03000509000000000000" pitchFamily="65" charset="-120"/>
              </a:rPr>
              <a:t>納入中小學教育</a:t>
            </a:r>
            <a:r>
              <a:rPr lang="zh-TW" altLang="en-US" sz="2800" b="0" i="0" dirty="0">
                <a:solidFill>
                  <a:schemeClr val="accent6"/>
                </a:solidFill>
                <a:effectLst/>
                <a:latin typeface="標楷體" panose="03000509000000000000" pitchFamily="65" charset="-120"/>
                <a:ea typeface="標楷體" panose="03000509000000000000" pitchFamily="65" charset="-120"/>
              </a:rPr>
              <a:t>，以及學校每日升掛國旗和每周舉行升國旗儀式的事宜，提供最新指引。</a:t>
            </a:r>
          </a:p>
        </p:txBody>
      </p:sp>
      <p:sp>
        <p:nvSpPr>
          <p:cNvPr id="6" name="Rectangle: Top Corners Rounded 2">
            <a:extLst>
              <a:ext uri="{FF2B5EF4-FFF2-40B4-BE49-F238E27FC236}">
                <a16:creationId xmlns:a16="http://schemas.microsoft.com/office/drawing/2014/main" id="{817F7C25-1998-4037-8DFC-87EB42091EE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3">
            <a:extLst>
              <a:ext uri="{FF2B5EF4-FFF2-40B4-BE49-F238E27FC236}">
                <a16:creationId xmlns:a16="http://schemas.microsoft.com/office/drawing/2014/main" id="{CB139F51-62A8-4F58-88A1-A0F8E1CEE64C}"/>
              </a:ext>
            </a:extLst>
          </p:cNvPr>
          <p:cNvSpPr txBox="1"/>
          <p:nvPr/>
        </p:nvSpPr>
        <p:spPr>
          <a:xfrm>
            <a:off x="11686092" y="274515"/>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US" altLang="zh-TW" sz="2400" b="1" dirty="0">
              <a:solidFill>
                <a:schemeClr val="bg1"/>
              </a:solidFill>
            </a:endParaRPr>
          </a:p>
          <a:p>
            <a:pPr algn="ctr"/>
            <a:r>
              <a:rPr lang="en-US" sz="2400" b="1" dirty="0">
                <a:solidFill>
                  <a:schemeClr val="bg1"/>
                </a:solidFill>
              </a:rPr>
              <a:t>2</a:t>
            </a:r>
            <a:endParaRPr lang="en-HK" sz="2400" b="1" dirty="0">
              <a:solidFill>
                <a:schemeClr val="bg1"/>
              </a:solidFill>
            </a:endParaRPr>
          </a:p>
        </p:txBody>
      </p:sp>
    </p:spTree>
    <p:extLst>
      <p:ext uri="{BB962C8B-B14F-4D97-AF65-F5344CB8AC3E}">
        <p14:creationId xmlns:p14="http://schemas.microsoft.com/office/powerpoint/2010/main" val="120169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70212"/>
            <a:ext cx="11427788" cy="46638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國旗及國徽（修訂）條例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於</a:t>
            </a:r>
            <a:r>
              <a:rPr lang="en-US" altLang="zh-TW" sz="2800" dirty="0">
                <a:solidFill>
                  <a:schemeClr val="accent1">
                    <a:lumMod val="75000"/>
                  </a:schemeClr>
                </a:solidFill>
                <a:latin typeface="Arial" panose="020B0604020202020204" pitchFamily="34" charset="0"/>
                <a:cs typeface="Arial" panose="020B0604020202020204" pitchFamily="34" charset="0"/>
              </a:rPr>
              <a:t>2021</a:t>
            </a:r>
            <a:r>
              <a:rPr lang="zh-TW" altLang="en-US" sz="2800" dirty="0">
                <a:solidFill>
                  <a:schemeClr val="accent1">
                    <a:lumMod val="75000"/>
                  </a:schemeClr>
                </a:solidFill>
                <a:latin typeface="Arial" panose="020B0604020202020204" pitchFamily="34" charset="0"/>
                <a:cs typeface="Arial" panose="020B0604020202020204" pitchFamily="34" charset="0"/>
              </a:rPr>
              <a:t>年</a:t>
            </a:r>
            <a:r>
              <a:rPr lang="en-US" altLang="zh-TW" sz="2800" dirty="0">
                <a:solidFill>
                  <a:schemeClr val="accent1">
                    <a:lumMod val="75000"/>
                  </a:schemeClr>
                </a:solidFill>
                <a:latin typeface="Arial" panose="020B0604020202020204" pitchFamily="34" charset="0"/>
                <a:cs typeface="Arial" panose="020B0604020202020204" pitchFamily="34" charset="0"/>
              </a:rPr>
              <a:t>10</a:t>
            </a:r>
            <a:r>
              <a:rPr lang="zh-TW" altLang="en-US" sz="2800" dirty="0">
                <a:solidFill>
                  <a:schemeClr val="accent1">
                    <a:lumMod val="75000"/>
                  </a:schemeClr>
                </a:solidFill>
                <a:latin typeface="Arial" panose="020B0604020202020204" pitchFamily="34" charset="0"/>
                <a:cs typeface="Arial" panose="020B0604020202020204" pitchFamily="34" charset="0"/>
              </a:rPr>
              <a:t>月</a:t>
            </a:r>
            <a:r>
              <a:rPr lang="en-US" altLang="zh-TW" sz="2800" dirty="0">
                <a:solidFill>
                  <a:schemeClr val="accent1">
                    <a:lumMod val="75000"/>
                  </a:schemeClr>
                </a:solidFill>
                <a:latin typeface="Arial" panose="020B0604020202020204" pitchFamily="34" charset="0"/>
                <a:cs typeface="Arial" panose="020B0604020202020204" pitchFamily="34" charset="0"/>
              </a:rPr>
              <a:t>8</a:t>
            </a:r>
            <a:r>
              <a:rPr lang="zh-TW" altLang="en-US" sz="2800" dirty="0">
                <a:solidFill>
                  <a:schemeClr val="accent1">
                    <a:lumMod val="75000"/>
                  </a:schemeClr>
                </a:solidFill>
                <a:latin typeface="Arial" panose="020B0604020202020204" pitchFamily="34" charset="0"/>
                <a:cs typeface="Arial" panose="020B0604020202020204" pitchFamily="34" charset="0"/>
              </a:rPr>
              <a:t>月正式刊憲生效。</a:t>
            </a: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修例的根本原則和精神是尊重國家、尊重作為國家象徵和標誌的國旗及國徽，並就國旗及國徽的使用、禮儀、教育和推廣作出明確規定。</a:t>
            </a: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對意圖侮辱國旗或國徽、公開及故意作出侮辱行為的人，</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保留相關刑責和罰則，並加以清晰化。</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71407" y="537882"/>
            <a:ext cx="2013473"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123301"/>
            <a:ext cx="1270000" cy="1270000"/>
          </a:xfrm>
          <a:prstGeom prst="rect">
            <a:avLst/>
          </a:prstGeom>
        </p:spPr>
      </p:pic>
    </p:spTree>
    <p:extLst>
      <p:ext uri="{BB962C8B-B14F-4D97-AF65-F5344CB8AC3E}">
        <p14:creationId xmlns:p14="http://schemas.microsoft.com/office/powerpoint/2010/main" val="310490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938413" y="2273426"/>
            <a:ext cx="5955331" cy="17175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latin typeface="Arial" panose="020B0604020202020204" pitchFamily="34" charset="0"/>
                <a:cs typeface="Arial" panose="020B0604020202020204" pitchFamily="34" charset="0"/>
              </a:rPr>
              <a:t>課後活動：</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討論相關法例的個案</a:t>
            </a: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7090" y="1636392"/>
            <a:ext cx="1271019" cy="1274067"/>
          </a:xfrm>
          <a:prstGeom prst="rect">
            <a:avLst/>
          </a:prstGeom>
        </p:spPr>
      </p:pic>
    </p:spTree>
    <p:extLst>
      <p:ext uri="{BB962C8B-B14F-4D97-AF65-F5344CB8AC3E}">
        <p14:creationId xmlns:p14="http://schemas.microsoft.com/office/powerpoint/2010/main" val="170656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6">
            <a:extLst>
              <a:ext uri="{FF2B5EF4-FFF2-40B4-BE49-F238E27FC236}">
                <a16:creationId xmlns:a16="http://schemas.microsoft.com/office/drawing/2014/main" id="{958CE109-21C2-42FB-87F7-DE7A2EA59A7D}"/>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7">
            <a:extLst>
              <a:ext uri="{FF2B5EF4-FFF2-40B4-BE49-F238E27FC236}">
                <a16:creationId xmlns:a16="http://schemas.microsoft.com/office/drawing/2014/main" id="{E5C25EED-F853-42DD-ADE3-A62371B4DFD2}"/>
              </a:ext>
            </a:extLst>
          </p:cNvPr>
          <p:cNvSpPr txBox="1"/>
          <p:nvPr/>
        </p:nvSpPr>
        <p:spPr>
          <a:xfrm>
            <a:off x="11689170" y="277958"/>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sz="2400" b="1" dirty="0">
              <a:solidFill>
                <a:schemeClr val="bg1"/>
              </a:solidFill>
            </a:endParaRPr>
          </a:p>
        </p:txBody>
      </p:sp>
      <p:sp>
        <p:nvSpPr>
          <p:cNvPr id="2" name="矩形: 圓角 1">
            <a:extLst>
              <a:ext uri="{FF2B5EF4-FFF2-40B4-BE49-F238E27FC236}">
                <a16:creationId xmlns:a16="http://schemas.microsoft.com/office/drawing/2014/main" id="{8D952378-DFF4-4571-8B3B-796CC3A3747C}"/>
              </a:ext>
            </a:extLst>
          </p:cNvPr>
          <p:cNvSpPr/>
          <p:nvPr/>
        </p:nvSpPr>
        <p:spPr>
          <a:xfrm>
            <a:off x="1266825" y="2162175"/>
            <a:ext cx="9305925" cy="189547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有人認為</a:t>
            </a:r>
            <a:r>
              <a:rPr kumimoji="0" lang="en-US" altLang="zh-TW" sz="40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a:t>
            </a:r>
            <a:r>
              <a:rPr kumimoji="0" lang="zh-TW" altLang="en-US" sz="40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國歌法</a:t>
            </a:r>
            <a:r>
              <a:rPr kumimoji="0" lang="en-US" altLang="zh-TW" sz="40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a:t>
            </a:r>
            <a:r>
              <a:rPr kumimoji="0" lang="zh-TW" altLang="en-US" sz="40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本地立法「損害表達自由」，你同意嗎？</a:t>
            </a:r>
            <a:endParaRPr kumimoji="0" lang="zh-HK" altLang="en-US" sz="40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endParaRPr>
          </a:p>
        </p:txBody>
      </p:sp>
      <p:sp>
        <p:nvSpPr>
          <p:cNvPr id="3" name="矩形: 圓角化同側角落 2">
            <a:extLst>
              <a:ext uri="{FF2B5EF4-FFF2-40B4-BE49-F238E27FC236}">
                <a16:creationId xmlns:a16="http://schemas.microsoft.com/office/drawing/2014/main" id="{AB979C99-C58B-47A9-8176-C183993BF767}"/>
              </a:ext>
            </a:extLst>
          </p:cNvPr>
          <p:cNvSpPr/>
          <p:nvPr/>
        </p:nvSpPr>
        <p:spPr>
          <a:xfrm>
            <a:off x="1914525" y="1295400"/>
            <a:ext cx="2647950" cy="866775"/>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rPr>
              <a:t>分組討論</a:t>
            </a:r>
            <a:endParaRPr lang="zh-HK" altLang="en-US" sz="4000" b="1" dirty="0">
              <a:solidFill>
                <a:schemeClr val="bg1"/>
              </a:solidFill>
            </a:endParaRPr>
          </a:p>
        </p:txBody>
      </p:sp>
    </p:spTree>
    <p:extLst>
      <p:ext uri="{BB962C8B-B14F-4D97-AF65-F5344CB8AC3E}">
        <p14:creationId xmlns:p14="http://schemas.microsoft.com/office/powerpoint/2010/main" val="2852545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44D19C3-5647-4E5C-B4BB-F7BF97F6AE22}"/>
              </a:ext>
            </a:extLst>
          </p:cNvPr>
          <p:cNvSpPr/>
          <p:nvPr/>
        </p:nvSpPr>
        <p:spPr>
          <a:xfrm>
            <a:off x="288607" y="1235981"/>
            <a:ext cx="11644581" cy="50685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DFKai-SB" panose="03000509000000000000" pitchFamily="65" charset="-120"/>
              <a:ea typeface="DFKai-SB" panose="03000509000000000000" pitchFamily="65" charset="-120"/>
            </a:endParaRPr>
          </a:p>
        </p:txBody>
      </p:sp>
      <p:sp>
        <p:nvSpPr>
          <p:cNvPr id="6" name="Rectangle: Top Corners Rounded 6">
            <a:extLst>
              <a:ext uri="{FF2B5EF4-FFF2-40B4-BE49-F238E27FC236}">
                <a16:creationId xmlns:a16="http://schemas.microsoft.com/office/drawing/2014/main" id="{2D27DA48-120C-448F-B733-5B0C9AF7F73D}"/>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latin typeface="DFKai-SB" panose="03000509000000000000" pitchFamily="65" charset="-120"/>
              <a:ea typeface="DFKai-SB" panose="03000509000000000000" pitchFamily="65" charset="-120"/>
            </a:endParaRPr>
          </a:p>
        </p:txBody>
      </p:sp>
      <p:sp>
        <p:nvSpPr>
          <p:cNvPr id="7" name="TextBox 7">
            <a:extLst>
              <a:ext uri="{FF2B5EF4-FFF2-40B4-BE49-F238E27FC236}">
                <a16:creationId xmlns:a16="http://schemas.microsoft.com/office/drawing/2014/main" id="{DA62CDDD-602E-4454-B76E-38A5C71CF166}"/>
              </a:ext>
            </a:extLst>
          </p:cNvPr>
          <p:cNvSpPr txBox="1"/>
          <p:nvPr/>
        </p:nvSpPr>
        <p:spPr>
          <a:xfrm>
            <a:off x="11689170" y="277958"/>
            <a:ext cx="510974" cy="1569660"/>
          </a:xfrm>
          <a:prstGeom prst="rect">
            <a:avLst/>
          </a:prstGeom>
          <a:noFill/>
        </p:spPr>
        <p:txBody>
          <a:bodyPr wrap="square">
            <a:spAutoFit/>
          </a:bodyPr>
          <a:lstStyle/>
          <a:p>
            <a:pPr algn="ctr"/>
            <a:r>
              <a:rPr lang="zh-TW" altLang="en-US" sz="2400" b="1" dirty="0">
                <a:solidFill>
                  <a:schemeClr val="bg1"/>
                </a:solidFill>
                <a:latin typeface="DFKai-SB" panose="03000509000000000000" pitchFamily="65" charset="-120"/>
                <a:ea typeface="DFKai-SB" panose="03000509000000000000" pitchFamily="65" charset="-120"/>
              </a:rPr>
              <a:t>課後活動</a:t>
            </a:r>
            <a:endParaRPr lang="en-HK" sz="2400" b="1" dirty="0">
              <a:solidFill>
                <a:schemeClr val="bg1"/>
              </a:solidFill>
              <a:latin typeface="DFKai-SB" panose="03000509000000000000" pitchFamily="65" charset="-120"/>
              <a:ea typeface="DFKai-SB" panose="03000509000000000000" pitchFamily="65" charset="-120"/>
            </a:endParaRPr>
          </a:p>
        </p:txBody>
      </p:sp>
      <p:graphicFrame>
        <p:nvGraphicFramePr>
          <p:cNvPr id="2" name="Table 2">
            <a:extLst>
              <a:ext uri="{FF2B5EF4-FFF2-40B4-BE49-F238E27FC236}">
                <a16:creationId xmlns:a16="http://schemas.microsoft.com/office/drawing/2014/main" id="{3107A108-87F6-4BC8-96FF-F895A64B8FEB}"/>
              </a:ext>
            </a:extLst>
          </p:cNvPr>
          <p:cNvGraphicFramePr>
            <a:graphicFrameLocks noGrp="1"/>
          </p:cNvGraphicFramePr>
          <p:nvPr>
            <p:extLst>
              <p:ext uri="{D42A27DB-BD31-4B8C-83A1-F6EECF244321}">
                <p14:modId xmlns:p14="http://schemas.microsoft.com/office/powerpoint/2010/main" val="3895001118"/>
              </p:ext>
            </p:extLst>
          </p:nvPr>
        </p:nvGraphicFramePr>
        <p:xfrm>
          <a:off x="730450" y="1553856"/>
          <a:ext cx="10731100" cy="4385755"/>
        </p:xfrm>
        <a:graphic>
          <a:graphicData uri="http://schemas.openxmlformats.org/drawingml/2006/table">
            <a:tbl>
              <a:tblPr firstRow="1" bandRow="1">
                <a:tableStyleId>{5C22544A-7EE6-4342-B048-85BDC9FD1C3A}</a:tableStyleId>
              </a:tblPr>
              <a:tblGrid>
                <a:gridCol w="5365550">
                  <a:extLst>
                    <a:ext uri="{9D8B030D-6E8A-4147-A177-3AD203B41FA5}">
                      <a16:colId xmlns:a16="http://schemas.microsoft.com/office/drawing/2014/main" val="4240622077"/>
                    </a:ext>
                  </a:extLst>
                </a:gridCol>
                <a:gridCol w="5365550">
                  <a:extLst>
                    <a:ext uri="{9D8B030D-6E8A-4147-A177-3AD203B41FA5}">
                      <a16:colId xmlns:a16="http://schemas.microsoft.com/office/drawing/2014/main" val="2960860363"/>
                    </a:ext>
                  </a:extLst>
                </a:gridCol>
              </a:tblGrid>
              <a:tr h="370840">
                <a:tc>
                  <a:txBody>
                    <a:bodyPr/>
                    <a:lstStyle/>
                    <a:p>
                      <a:pPr algn="ctr">
                        <a:lnSpc>
                          <a:spcPct val="100000"/>
                        </a:lnSpc>
                      </a:pPr>
                      <a:r>
                        <a:rPr lang="zh-TW" altLang="en-US" sz="2800" dirty="0">
                          <a:latin typeface="DFKai-SB" panose="03000509000000000000" pitchFamily="65" charset="-120"/>
                          <a:ea typeface="DFKai-SB" panose="03000509000000000000" pitchFamily="65" charset="-120"/>
                        </a:rPr>
                        <a:t>權利和自由</a:t>
                      </a:r>
                      <a:endParaRPr lang="en-HK" sz="2800" dirty="0">
                        <a:latin typeface="DFKai-SB" panose="03000509000000000000" pitchFamily="65" charset="-120"/>
                        <a:ea typeface="DFKai-SB" panose="03000509000000000000" pitchFamily="65" charset="-120"/>
                      </a:endParaRPr>
                    </a:p>
                  </a:txBody>
                  <a:tcPr/>
                </a:tc>
                <a:tc>
                  <a:txBody>
                    <a:bodyPr/>
                    <a:lstStyle/>
                    <a:p>
                      <a:pPr algn="ctr">
                        <a:lnSpc>
                          <a:spcPct val="100000"/>
                        </a:lnSpc>
                      </a:pPr>
                      <a:r>
                        <a:rPr lang="zh-TW" altLang="en-US" sz="2800" dirty="0">
                          <a:latin typeface="DFKai-SB" panose="03000509000000000000" pitchFamily="65" charset="-120"/>
                          <a:ea typeface="DFKai-SB" panose="03000509000000000000" pitchFamily="65" charset="-120"/>
                        </a:rPr>
                        <a:t>限制</a:t>
                      </a:r>
                      <a:endParaRPr lang="en-HK" sz="28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2137935562"/>
                  </a:ext>
                </a:extLst>
              </a:tr>
              <a:tr h="370840">
                <a:tc>
                  <a:txBody>
                    <a:bodyPr/>
                    <a:lstStyle/>
                    <a:p>
                      <a:pPr>
                        <a:lnSpc>
                          <a:spcPct val="150000"/>
                        </a:lnSpc>
                      </a:pP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一</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人人有保持意見不受干預之權利。</a:t>
                      </a:r>
                    </a:p>
                    <a:p>
                      <a:pPr>
                        <a:lnSpc>
                          <a:spcPct val="150000"/>
                        </a:lnSpc>
                      </a:pP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二</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人人有發表自由之權利；此種權利包括以語言、文字或出版物、藝術或自己選擇之其他方式，不分國界，尋求、接受及傳播各種消息及思想之自由。</a:t>
                      </a:r>
                      <a:endParaRPr lang="en-HK" sz="2400" dirty="0">
                        <a:solidFill>
                          <a:schemeClr val="accent1">
                            <a:lumMod val="75000"/>
                          </a:schemeClr>
                        </a:solidFill>
                        <a:latin typeface="DFKai-SB" panose="03000509000000000000" pitchFamily="65" charset="-120"/>
                        <a:ea typeface="DFKai-SB" panose="03000509000000000000" pitchFamily="65" charset="-120"/>
                      </a:endParaRPr>
                    </a:p>
                  </a:txBody>
                  <a:tcPr/>
                </a:tc>
                <a:tc>
                  <a:txBody>
                    <a:bodyPr/>
                    <a:lstStyle/>
                    <a:p>
                      <a:pPr>
                        <a:lnSpc>
                          <a:spcPct val="150000"/>
                        </a:lnSpc>
                      </a:pP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三</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本條第</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二</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項所載權利之行使，附有特別責任及義務，故得予以某種限制，但此種限制以經法律規定，且為下列各項所必要者為限 </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p>
                    <a:p>
                      <a:pPr>
                        <a:lnSpc>
                          <a:spcPct val="150000"/>
                        </a:lnSpc>
                      </a:pP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甲</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尊重他人權利或名譽；或</a:t>
                      </a:r>
                    </a:p>
                    <a:p>
                      <a:pPr>
                        <a:lnSpc>
                          <a:spcPct val="150000"/>
                        </a:lnSpc>
                      </a:pP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乙</a:t>
                      </a:r>
                      <a:r>
                        <a:rPr lang="en-US" altLang="zh-TW" sz="2400" dirty="0">
                          <a:solidFill>
                            <a:schemeClr val="accent1">
                              <a:lumMod val="75000"/>
                            </a:schemeClr>
                          </a:solidFill>
                          <a:latin typeface="DFKai-SB" panose="03000509000000000000" pitchFamily="65" charset="-120"/>
                          <a:ea typeface="DFKai-SB" panose="03000509000000000000" pitchFamily="65" charset="-120"/>
                        </a:rPr>
                        <a:t>)</a:t>
                      </a:r>
                      <a:r>
                        <a:rPr lang="zh-TW" altLang="en-US" sz="2400" dirty="0">
                          <a:solidFill>
                            <a:schemeClr val="accent1">
                              <a:lumMod val="75000"/>
                            </a:schemeClr>
                          </a:solidFill>
                          <a:latin typeface="DFKai-SB" panose="03000509000000000000" pitchFamily="65" charset="-120"/>
                          <a:ea typeface="DFKai-SB" panose="03000509000000000000" pitchFamily="65" charset="-120"/>
                        </a:rPr>
                        <a:t>保障國家安全或公共秩序，或公共衞生或風化。</a:t>
                      </a:r>
                      <a:endParaRPr lang="en-HK" sz="2400" dirty="0">
                        <a:solidFill>
                          <a:schemeClr val="accent1">
                            <a:lumMod val="75000"/>
                          </a:schemeClr>
                        </a:solidFill>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510778683"/>
                  </a:ext>
                </a:extLst>
              </a:tr>
            </a:tbl>
          </a:graphicData>
        </a:graphic>
      </p:graphicFrame>
      <p:sp>
        <p:nvSpPr>
          <p:cNvPr id="9" name="Rectangle: Top Corners Rounded 8">
            <a:extLst>
              <a:ext uri="{FF2B5EF4-FFF2-40B4-BE49-F238E27FC236}">
                <a16:creationId xmlns:a16="http://schemas.microsoft.com/office/drawing/2014/main" id="{6E2D56F5-12D1-4F85-92AE-31F8A758594B}"/>
              </a:ext>
            </a:extLst>
          </p:cNvPr>
          <p:cNvSpPr/>
          <p:nvPr/>
        </p:nvSpPr>
        <p:spPr>
          <a:xfrm>
            <a:off x="1813443" y="452146"/>
            <a:ext cx="8594907" cy="783835"/>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latin typeface="DFKai-SB" panose="03000509000000000000" pitchFamily="65" charset="-120"/>
                <a:ea typeface="DFKai-SB" panose="03000509000000000000" pitchFamily="65" charset="-120"/>
              </a:rPr>
              <a:t>《</a:t>
            </a:r>
            <a:r>
              <a:rPr lang="zh-TW" altLang="en-US" sz="2800" b="1" dirty="0">
                <a:latin typeface="DFKai-SB" panose="03000509000000000000" pitchFamily="65" charset="-120"/>
                <a:ea typeface="DFKai-SB" panose="03000509000000000000" pitchFamily="65" charset="-120"/>
              </a:rPr>
              <a:t>香港人權法案條例</a:t>
            </a:r>
            <a:r>
              <a:rPr lang="en-US" altLang="zh-TW" sz="2800" b="1" dirty="0">
                <a:latin typeface="DFKai-SB" panose="03000509000000000000" pitchFamily="65" charset="-120"/>
                <a:ea typeface="DFKai-SB" panose="03000509000000000000" pitchFamily="65" charset="-120"/>
              </a:rPr>
              <a:t>》</a:t>
            </a:r>
            <a:r>
              <a:rPr lang="zh-TW" altLang="en-US" sz="2800" b="1" dirty="0">
                <a:latin typeface="DFKai-SB" panose="03000509000000000000" pitchFamily="65" charset="-120"/>
                <a:ea typeface="DFKai-SB" panose="03000509000000000000" pitchFamily="65" charset="-120"/>
              </a:rPr>
              <a:t>第十六條：意見和發表的自由</a:t>
            </a:r>
            <a:endParaRPr lang="en-HK" sz="2800"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15526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672A6510-5D53-4CFB-A495-1E2A3FE65818}"/>
              </a:ext>
            </a:extLst>
          </p:cNvPr>
          <p:cNvSpPr/>
          <p:nvPr/>
        </p:nvSpPr>
        <p:spPr>
          <a:xfrm>
            <a:off x="476251" y="2628900"/>
            <a:ext cx="11029950" cy="282892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50000"/>
              </a:lnSpc>
              <a:spcAft>
                <a:spcPts val="0"/>
              </a:spcAft>
              <a:buClrTx/>
              <a:buSzTx/>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言論自由並非沒有界限，正如資料六的</a:t>
            </a:r>
            <a:r>
              <a:rPr kumimoji="0" lang="en-US" altLang="zh-TW"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a:t>
            </a:r>
            <a:r>
              <a:rPr kumimoji="0" lang="zh-TW" altLang="en-US"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香港人權法案條例</a:t>
            </a:r>
            <a:r>
              <a:rPr kumimoji="0" lang="en-US" altLang="zh-TW"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a:t>
            </a:r>
            <a:r>
              <a:rPr kumimoji="0" lang="zh-TW" altLang="en-US"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，當中固然包括維護個人自由與權利的條文，惟與此同時亦有相應的限制（包括尊重他人權利或名譽、保障國家安全或公共秩序，或公共衞生或風化），因此，不應將言論自由無限放大。</a:t>
            </a:r>
            <a:endParaRPr kumimoji="0" lang="zh-HK" altLang="en-US"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endParaRPr>
          </a:p>
        </p:txBody>
      </p:sp>
      <p:sp>
        <p:nvSpPr>
          <p:cNvPr id="7" name="橢圓 6">
            <a:extLst>
              <a:ext uri="{FF2B5EF4-FFF2-40B4-BE49-F238E27FC236}">
                <a16:creationId xmlns:a16="http://schemas.microsoft.com/office/drawing/2014/main" id="{5B40D733-0D79-4AE6-BD1A-7DE48B75220C}"/>
              </a:ext>
            </a:extLst>
          </p:cNvPr>
          <p:cNvSpPr/>
          <p:nvPr/>
        </p:nvSpPr>
        <p:spPr>
          <a:xfrm>
            <a:off x="1027318" y="495300"/>
            <a:ext cx="9696450" cy="1905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50000"/>
              </a:lnSpc>
              <a:spcBef>
                <a:spcPts val="0"/>
              </a:spcBef>
              <a:spcAft>
                <a:spcPts val="0"/>
              </a:spcAft>
              <a:buClrTx/>
              <a:buSzTx/>
              <a:tabLst/>
              <a:defRPr/>
            </a:pPr>
            <a:r>
              <a:rPr kumimoji="0" lang="zh-TW" altLang="en-US" sz="3200" b="1"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mn-cs"/>
              </a:rPr>
              <a:t>把維護國歌尊嚴與言論自由對立起來的觀點是不恰當的。</a:t>
            </a:r>
            <a:endParaRPr kumimoji="0" lang="en-US" altLang="zh-TW" sz="3200" b="1"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mn-cs"/>
            </a:endParaRPr>
          </a:p>
        </p:txBody>
      </p:sp>
      <p:sp>
        <p:nvSpPr>
          <p:cNvPr id="8" name="Rectangle: Top Corners Rounded 6">
            <a:extLst>
              <a:ext uri="{FF2B5EF4-FFF2-40B4-BE49-F238E27FC236}">
                <a16:creationId xmlns:a16="http://schemas.microsoft.com/office/drawing/2014/main" id="{E8BAA784-37F4-453D-A6C4-9DD457891934}"/>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7">
            <a:extLst>
              <a:ext uri="{FF2B5EF4-FFF2-40B4-BE49-F238E27FC236}">
                <a16:creationId xmlns:a16="http://schemas.microsoft.com/office/drawing/2014/main" id="{FD9A55BD-0B0D-4265-8364-6C7BB8C9D550}"/>
              </a:ext>
            </a:extLst>
          </p:cNvPr>
          <p:cNvSpPr txBox="1"/>
          <p:nvPr/>
        </p:nvSpPr>
        <p:spPr>
          <a:xfrm>
            <a:off x="11689170" y="277958"/>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sz="2400" b="1" dirty="0">
              <a:solidFill>
                <a:schemeClr val="bg1"/>
              </a:solidFill>
            </a:endParaRPr>
          </a:p>
        </p:txBody>
      </p:sp>
      <p:sp>
        <p:nvSpPr>
          <p:cNvPr id="6" name="Oval 6">
            <a:extLst>
              <a:ext uri="{FF2B5EF4-FFF2-40B4-BE49-F238E27FC236}">
                <a16:creationId xmlns:a16="http://schemas.microsoft.com/office/drawing/2014/main" id="{218CA5D8-9B14-496B-B556-52438F364163}"/>
              </a:ext>
            </a:extLst>
          </p:cNvPr>
          <p:cNvSpPr/>
          <p:nvPr/>
        </p:nvSpPr>
        <p:spPr>
          <a:xfrm>
            <a:off x="9706565" y="4810332"/>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US" altLang="zh-TW" sz="2400" b="1" dirty="0"/>
          </a:p>
          <a:p>
            <a:pPr algn="ctr"/>
            <a:r>
              <a:rPr lang="zh-TW" altLang="en-US" sz="2400" b="1" dirty="0"/>
              <a:t>課後活動工作紙</a:t>
            </a:r>
            <a:endParaRPr lang="en-HK" sz="2400" b="1" dirty="0"/>
          </a:p>
        </p:txBody>
      </p:sp>
    </p:spTree>
    <p:extLst>
      <p:ext uri="{BB962C8B-B14F-4D97-AF65-F5344CB8AC3E}">
        <p14:creationId xmlns:p14="http://schemas.microsoft.com/office/powerpoint/2010/main" val="191444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4">
            <a:extLst>
              <a:ext uri="{FF2B5EF4-FFF2-40B4-BE49-F238E27FC236}">
                <a16:creationId xmlns:a16="http://schemas.microsoft.com/office/drawing/2014/main" id="{B00DE1BD-3DBE-4864-A3AE-1F0561EDB271}"/>
              </a:ext>
            </a:extLst>
          </p:cNvPr>
          <p:cNvSpPr/>
          <p:nvPr/>
        </p:nvSpPr>
        <p:spPr>
          <a:xfrm>
            <a:off x="1266825" y="1743075"/>
            <a:ext cx="9439275" cy="4114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以下情況會否構成違規行為？</a:t>
            </a:r>
            <a:endParaRPr kumimoji="0" lang="en-US" altLang="zh-TW" sz="3600" b="1"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32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學生（包括外籍學生</a:t>
            </a:r>
            <a:r>
              <a:rPr kumimoji="0" lang="en-US" altLang="zh-TW" sz="32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a:t>
            </a:r>
            <a:r>
              <a:rPr kumimoji="0" lang="zh-TW" altLang="en-US" sz="32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非華語學生）無法正確唱出或背誦國歌；或</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3200" b="0" i="0" u="none" strike="noStrike" kern="1200" cap="none" spc="0" normalizeH="0" baseline="0" noProof="0" dirty="0">
                <a:ln>
                  <a:noFill/>
                </a:ln>
                <a:solidFill>
                  <a:schemeClr val="tx2"/>
                </a:solidFill>
                <a:effectLst/>
                <a:uLnTx/>
                <a:uFillTx/>
                <a:latin typeface="Gill Sans MT" panose="020B0502020104020203"/>
                <a:ea typeface="微軟正黑體" panose="020B0604030504040204" pitchFamily="34" charset="-120"/>
                <a:cs typeface="+mn-cs"/>
              </a:rPr>
              <a:t>特殊學校學生在唱國歌時做出一些不能自控的動作。</a:t>
            </a:r>
          </a:p>
        </p:txBody>
      </p:sp>
      <p:sp>
        <p:nvSpPr>
          <p:cNvPr id="6" name="矩形: 圓角化同側角落 5">
            <a:extLst>
              <a:ext uri="{FF2B5EF4-FFF2-40B4-BE49-F238E27FC236}">
                <a16:creationId xmlns:a16="http://schemas.microsoft.com/office/drawing/2014/main" id="{B5CBEDF1-A50F-474C-B63A-AA5B90C760BA}"/>
              </a:ext>
            </a:extLst>
          </p:cNvPr>
          <p:cNvSpPr/>
          <p:nvPr/>
        </p:nvSpPr>
        <p:spPr>
          <a:xfrm>
            <a:off x="1914525" y="876300"/>
            <a:ext cx="2647950" cy="866775"/>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rPr>
              <a:t>分組討論</a:t>
            </a:r>
            <a:endParaRPr lang="zh-HK" altLang="en-US" sz="4000" b="1" dirty="0">
              <a:solidFill>
                <a:schemeClr val="bg1"/>
              </a:solidFill>
            </a:endParaRPr>
          </a:p>
        </p:txBody>
      </p:sp>
      <p:sp>
        <p:nvSpPr>
          <p:cNvPr id="8" name="Rectangle: Top Corners Rounded 6">
            <a:extLst>
              <a:ext uri="{FF2B5EF4-FFF2-40B4-BE49-F238E27FC236}">
                <a16:creationId xmlns:a16="http://schemas.microsoft.com/office/drawing/2014/main" id="{1B65B9F3-7F74-4BDB-8967-EF8331425164}"/>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7">
            <a:extLst>
              <a:ext uri="{FF2B5EF4-FFF2-40B4-BE49-F238E27FC236}">
                <a16:creationId xmlns:a16="http://schemas.microsoft.com/office/drawing/2014/main" id="{57EA1ED1-4BF1-4475-A89B-5D7370578759}"/>
              </a:ext>
            </a:extLst>
          </p:cNvPr>
          <p:cNvSpPr txBox="1"/>
          <p:nvPr/>
        </p:nvSpPr>
        <p:spPr>
          <a:xfrm>
            <a:off x="11689170" y="277958"/>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sz="2400" b="1" dirty="0">
              <a:solidFill>
                <a:schemeClr val="bg1"/>
              </a:solidFill>
            </a:endParaRPr>
          </a:p>
        </p:txBody>
      </p:sp>
    </p:spTree>
    <p:extLst>
      <p:ext uri="{BB962C8B-B14F-4D97-AF65-F5344CB8AC3E}">
        <p14:creationId xmlns:p14="http://schemas.microsoft.com/office/powerpoint/2010/main" val="3256120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圓角 10">
            <a:extLst>
              <a:ext uri="{FF2B5EF4-FFF2-40B4-BE49-F238E27FC236}">
                <a16:creationId xmlns:a16="http://schemas.microsoft.com/office/drawing/2014/main" id="{9FD5013E-9406-45B9-B260-7F5260C107C4}"/>
              </a:ext>
            </a:extLst>
          </p:cNvPr>
          <p:cNvSpPr/>
          <p:nvPr/>
        </p:nvSpPr>
        <p:spPr>
          <a:xfrm>
            <a:off x="2152651" y="2015930"/>
            <a:ext cx="7181849" cy="155594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50000"/>
              </a:lnSpc>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學生並非故意做出侮辱國歌的行為。</a:t>
            </a:r>
          </a:p>
          <a:p>
            <a:pPr marL="457200" marR="0" lvl="0" indent="-457200" algn="l" defTabSz="914400" rtl="0" eaLnBrk="1" fontAlgn="auto" latinLnBrk="0" hangingPunct="1">
              <a:lnSpc>
                <a:spcPct val="150000"/>
              </a:lnSpc>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標楷體" panose="03000509000000000000" pitchFamily="65" charset="-120"/>
                <a:ea typeface="標楷體" panose="03000509000000000000" pitchFamily="65" charset="-120"/>
              </a:rPr>
              <a:t>只要尊重國歌，便毋須擔心。</a:t>
            </a:r>
          </a:p>
        </p:txBody>
      </p:sp>
      <p:sp>
        <p:nvSpPr>
          <p:cNvPr id="7" name="文字方塊 6">
            <a:extLst>
              <a:ext uri="{FF2B5EF4-FFF2-40B4-BE49-F238E27FC236}">
                <a16:creationId xmlns:a16="http://schemas.microsoft.com/office/drawing/2014/main" id="{4D68215F-C4E8-46B5-AA7F-7573AA3A84D7}"/>
              </a:ext>
            </a:extLst>
          </p:cNvPr>
          <p:cNvSpPr txBox="1"/>
          <p:nvPr/>
        </p:nvSpPr>
        <p:spPr>
          <a:xfrm>
            <a:off x="3754856" y="3787326"/>
            <a:ext cx="5579644" cy="369332"/>
          </a:xfrm>
          <a:prstGeom prst="rect">
            <a:avLst/>
          </a:prstGeom>
          <a:noFill/>
        </p:spPr>
        <p:txBody>
          <a:bodyPr wrap="square">
            <a:spAutoFit/>
          </a:bodyPr>
          <a:lstStyle/>
          <a:p>
            <a:pPr marL="0" indent="0" algn="just">
              <a:buNone/>
            </a:pPr>
            <a:r>
              <a:rPr lang="zh-TW" altLang="en-US" sz="1800" dirty="0">
                <a:solidFill>
                  <a:schemeClr val="accent1">
                    <a:lumMod val="75000"/>
                  </a:schemeClr>
                </a:solidFill>
              </a:rPr>
              <a:t>資料來源： 教育局「在學校奏唱國歌：常見問與答」</a:t>
            </a:r>
            <a:endParaRPr lang="en-US" altLang="zh-TW" sz="1800" dirty="0">
              <a:solidFill>
                <a:schemeClr val="accent1">
                  <a:lumMod val="75000"/>
                </a:schemeClr>
              </a:solidFill>
              <a:hlinkClick r:id="rId2">
                <a:extLst>
                  <a:ext uri="{A12FA001-AC4F-418D-AE19-62706E023703}">
                    <ahyp:hlinkClr xmlns:ahyp="http://schemas.microsoft.com/office/drawing/2018/hyperlinkcolor" val="tx"/>
                  </a:ext>
                </a:extLst>
              </a:hlinkClick>
            </a:endParaRPr>
          </a:p>
        </p:txBody>
      </p:sp>
      <p:sp>
        <p:nvSpPr>
          <p:cNvPr id="8" name="橢圓 7">
            <a:extLst>
              <a:ext uri="{FF2B5EF4-FFF2-40B4-BE49-F238E27FC236}">
                <a16:creationId xmlns:a16="http://schemas.microsoft.com/office/drawing/2014/main" id="{1DA44920-E6AD-499B-930F-17F5B427F562}"/>
              </a:ext>
            </a:extLst>
          </p:cNvPr>
          <p:cNvSpPr/>
          <p:nvPr/>
        </p:nvSpPr>
        <p:spPr>
          <a:xfrm>
            <a:off x="1526226" y="1261762"/>
            <a:ext cx="1628775" cy="918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DFKai-SB" panose="03000509000000000000" pitchFamily="65" charset="-120"/>
                <a:ea typeface="DFKai-SB" panose="03000509000000000000" pitchFamily="65" charset="-120"/>
              </a:rPr>
              <a:t>不會</a:t>
            </a:r>
            <a:endParaRPr lang="zh-HK" altLang="en-US" sz="3200" dirty="0">
              <a:latin typeface="DFKai-SB" panose="03000509000000000000" pitchFamily="65" charset="-120"/>
              <a:ea typeface="DFKai-SB" panose="03000509000000000000" pitchFamily="65" charset="-120"/>
            </a:endParaRPr>
          </a:p>
        </p:txBody>
      </p:sp>
      <p:sp>
        <p:nvSpPr>
          <p:cNvPr id="10" name="Rectangle: Top Corners Rounded 6">
            <a:extLst>
              <a:ext uri="{FF2B5EF4-FFF2-40B4-BE49-F238E27FC236}">
                <a16:creationId xmlns:a16="http://schemas.microsoft.com/office/drawing/2014/main" id="{8CA4DE81-E091-4272-A571-FFB5589676E9}"/>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7">
            <a:extLst>
              <a:ext uri="{FF2B5EF4-FFF2-40B4-BE49-F238E27FC236}">
                <a16:creationId xmlns:a16="http://schemas.microsoft.com/office/drawing/2014/main" id="{A4E0623C-F0DB-4391-86F5-79A0BB88D5FD}"/>
              </a:ext>
            </a:extLst>
          </p:cNvPr>
          <p:cNvSpPr txBox="1"/>
          <p:nvPr/>
        </p:nvSpPr>
        <p:spPr>
          <a:xfrm>
            <a:off x="11689170" y="277958"/>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sz="2400" b="1" dirty="0">
              <a:solidFill>
                <a:schemeClr val="bg1"/>
              </a:solidFill>
            </a:endParaRPr>
          </a:p>
        </p:txBody>
      </p:sp>
    </p:spTree>
    <p:extLst>
      <p:ext uri="{BB962C8B-B14F-4D97-AF65-F5344CB8AC3E}">
        <p14:creationId xmlns:p14="http://schemas.microsoft.com/office/powerpoint/2010/main" val="3961505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813284" y="2273426"/>
            <a:ext cx="6565432" cy="17175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延伸活動 </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其他國家的相關法例</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5848" y="1636392"/>
            <a:ext cx="1271019" cy="1274067"/>
          </a:xfrm>
          <a:prstGeom prst="rect">
            <a:avLst/>
          </a:prstGeom>
        </p:spPr>
      </p:pic>
    </p:spTree>
    <p:extLst>
      <p:ext uri="{BB962C8B-B14F-4D97-AF65-F5344CB8AC3E}">
        <p14:creationId xmlns:p14="http://schemas.microsoft.com/office/powerpoint/2010/main" val="134118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511016" y="944856"/>
            <a:ext cx="8516443" cy="5782515"/>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dirty="0">
                <a:latin typeface="+mn-ea"/>
                <a:ea typeface="+mn-ea"/>
              </a:rPr>
              <a:t>認識國旗、國歌和國徽是國家的象徵和標誌</a:t>
            </a:r>
          </a:p>
          <a:p>
            <a:pPr>
              <a:buFont typeface="Wingdings" panose="05000000000000000000" pitchFamily="2" charset="2"/>
              <a:buChar char="§"/>
            </a:pPr>
            <a:r>
              <a:rPr lang="zh-TW" altLang="en-US" dirty="0">
                <a:latin typeface="+mn-ea"/>
                <a:ea typeface="+mn-ea"/>
              </a:rPr>
              <a:t>認識</a:t>
            </a:r>
            <a:r>
              <a:rPr lang="en-US" altLang="zh-TW" dirty="0">
                <a:latin typeface="+mn-ea"/>
                <a:ea typeface="+mn-ea"/>
              </a:rPr>
              <a:t>《</a:t>
            </a:r>
            <a:r>
              <a:rPr lang="zh-TW" altLang="en-US" dirty="0">
                <a:latin typeface="+mn-ea"/>
                <a:ea typeface="+mn-ea"/>
              </a:rPr>
              <a:t>中華人民共和國國歌法</a:t>
            </a:r>
            <a:r>
              <a:rPr lang="en-US" altLang="zh-TW" dirty="0">
                <a:latin typeface="+mn-ea"/>
                <a:ea typeface="+mn-ea"/>
              </a:rPr>
              <a:t>》</a:t>
            </a:r>
            <a:r>
              <a:rPr lang="zh-TW" altLang="en-US" dirty="0">
                <a:latin typeface="+mn-ea"/>
                <a:ea typeface="+mn-ea"/>
              </a:rPr>
              <a:t>和香港</a:t>
            </a:r>
            <a:r>
              <a:rPr lang="en-US" altLang="zh-TW" dirty="0">
                <a:latin typeface="+mn-ea"/>
                <a:ea typeface="+mn-ea"/>
              </a:rPr>
              <a:t>《</a:t>
            </a:r>
            <a:r>
              <a:rPr lang="zh-TW" altLang="en-US" dirty="0">
                <a:latin typeface="+mn-ea"/>
                <a:ea typeface="+mn-ea"/>
              </a:rPr>
              <a:t>國歌條例</a:t>
            </a:r>
            <a:r>
              <a:rPr lang="en-US" altLang="zh-TW" dirty="0">
                <a:latin typeface="+mn-ea"/>
                <a:ea typeface="+mn-ea"/>
              </a:rPr>
              <a:t>》</a:t>
            </a:r>
            <a:r>
              <a:rPr lang="zh-TW" altLang="en-US" dirty="0">
                <a:latin typeface="+mn-ea"/>
                <a:ea typeface="+mn-ea"/>
              </a:rPr>
              <a:t>的意義，以及其條文內容</a:t>
            </a:r>
          </a:p>
          <a:p>
            <a:pPr>
              <a:buFont typeface="Wingdings" panose="05000000000000000000" pitchFamily="2" charset="2"/>
              <a:buChar char="§"/>
            </a:pPr>
            <a:r>
              <a:rPr lang="zh-TW" altLang="en-US" dirty="0">
                <a:latin typeface="+mn-ea"/>
                <a:ea typeface="+mn-ea"/>
              </a:rPr>
              <a:t>明白維護國旗、國歌和國徽的尊嚴是香港居民的法定義務</a:t>
            </a:r>
            <a:endParaRPr lang="en-HK" altLang="zh-TW"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dirty="0">
                <a:latin typeface="+mn-ea"/>
                <a:ea typeface="+mn-ea"/>
              </a:rPr>
              <a:t>能夠正確辨識並說明國旗、國歌和國徽的精神內涵</a:t>
            </a:r>
            <a:endParaRPr lang="en-US" altLang="zh-TW" dirty="0">
              <a:latin typeface="+mn-ea"/>
              <a:ea typeface="+mn-ea"/>
            </a:endParaRP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dirty="0">
                <a:latin typeface="+mn-ea"/>
                <a:ea typeface="+mn-ea"/>
              </a:rPr>
              <a:t>培養國民身份認同感</a:t>
            </a:r>
            <a:endParaRPr lang="en-HK" altLang="zh-TW" dirty="0">
              <a:latin typeface="+mn-ea"/>
              <a:ea typeface="+mn-ea"/>
            </a:endParaRPr>
          </a:p>
          <a:p>
            <a:pPr>
              <a:buFont typeface="Wingdings" panose="05000000000000000000" pitchFamily="2" charset="2"/>
              <a:buChar char="§"/>
            </a:pPr>
            <a:r>
              <a:rPr lang="zh-TW" altLang="en-US" dirty="0">
                <a:latin typeface="+mn-ea"/>
                <a:ea typeface="+mn-ea"/>
              </a:rPr>
              <a:t>自覺尊重與維護國旗、國歌和國徽的尊嚴，培養愛國情懷</a:t>
            </a: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stretch>
            <a:fillRect/>
          </a:stretch>
        </p:blipFill>
        <p:spPr>
          <a:xfrm>
            <a:off x="9224682" y="2394354"/>
            <a:ext cx="2643592" cy="2643592"/>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3731595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B9A5C8-9597-4C4C-98CD-962EE2270408}"/>
              </a:ext>
            </a:extLst>
          </p:cNvPr>
          <p:cNvSpPr>
            <a:spLocks noGrp="1"/>
          </p:cNvSpPr>
          <p:nvPr>
            <p:ph type="title"/>
          </p:nvPr>
        </p:nvSpPr>
        <p:spPr>
          <a:xfrm>
            <a:off x="508853" y="307711"/>
            <a:ext cx="10463947" cy="1325563"/>
          </a:xfrm>
        </p:spPr>
        <p:txBody>
          <a:bodyPr>
            <a:normAutofit/>
          </a:bodyPr>
          <a:lstStyle/>
          <a:p>
            <a:r>
              <a:rPr lang="zh-TW" altLang="en-US" sz="4000" spc="0" dirty="0">
                <a:solidFill>
                  <a:schemeClr val="tx1"/>
                </a:solidFill>
                <a:latin typeface="標楷體" panose="03000509000000000000" pitchFamily="65" charset="-120"/>
                <a:ea typeface="標楷體" panose="03000509000000000000" pitchFamily="65" charset="-120"/>
              </a:rPr>
              <a:t>許多國家都有國歌法，或者對侮辱國歌、國旗行為的懲處法例</a:t>
            </a:r>
            <a:endParaRPr lang="zh-HK" altLang="en-US" sz="4000" spc="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22636144-933B-4A73-9279-F1499C6367DD}"/>
              </a:ext>
            </a:extLst>
          </p:cNvPr>
          <p:cNvSpPr>
            <a:spLocks noGrp="1"/>
          </p:cNvSpPr>
          <p:nvPr>
            <p:ph idx="1"/>
          </p:nvPr>
        </p:nvSpPr>
        <p:spPr>
          <a:xfrm>
            <a:off x="600293" y="2692120"/>
            <a:ext cx="10971947" cy="3048537"/>
          </a:xfrm>
          <a:solidFill>
            <a:schemeClr val="accent4">
              <a:lumMod val="20000"/>
              <a:lumOff val="80000"/>
            </a:schemeClr>
          </a:solidFill>
        </p:spPr>
        <p:txBody>
          <a:bodyPr>
            <a:noAutofit/>
          </a:bodyPr>
          <a:lstStyle/>
          <a:p>
            <a:r>
              <a:rPr lang="zh-TW" altLang="en-US" sz="3200" dirty="0">
                <a:latin typeface="標楷體" panose="03000509000000000000" pitchFamily="65" charset="-120"/>
                <a:ea typeface="標楷體" panose="03000509000000000000" pitchFamily="65" charset="-120"/>
              </a:rPr>
              <a:t>外國人申請入籍澳大利亞的時候，需要回答和國歌有關知識判斷是否理解澳大利亞的價值觀；也會有高唱國歌的環節。</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平時作為禮儀的要求，在公眾場合或者重大活動中，當聽到澳大利亞國歌時，根據官方規定，需要肅立但不強制要求演唱。</a:t>
            </a:r>
            <a:endParaRPr lang="zh-HK" altLang="en-US" sz="32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BC9A2F03-AD7A-4441-B541-3328B7C80D04}"/>
              </a:ext>
            </a:extLst>
          </p:cNvPr>
          <p:cNvSpPr txBox="1"/>
          <p:nvPr/>
        </p:nvSpPr>
        <p:spPr>
          <a:xfrm>
            <a:off x="7021103" y="5827449"/>
            <a:ext cx="4659923" cy="369332"/>
          </a:xfrm>
          <a:prstGeom prst="rect">
            <a:avLst/>
          </a:prstGeom>
          <a:noFill/>
        </p:spPr>
        <p:txBody>
          <a:bodyPr wrap="square" rtlCol="0">
            <a:spAutoFit/>
          </a:bodyPr>
          <a:lstStyle/>
          <a:p>
            <a:r>
              <a:rPr lang="zh-TW" altLang="en-US" dirty="0"/>
              <a:t>資料來源：香港政府立法會</a:t>
            </a:r>
            <a:r>
              <a:rPr lang="en-US" altLang="zh-TW" dirty="0"/>
              <a:t>〈</a:t>
            </a:r>
            <a:r>
              <a:rPr lang="zh-TW" altLang="en-US" dirty="0"/>
              <a:t>國歌法意見書</a:t>
            </a:r>
            <a:r>
              <a:rPr lang="en-US" altLang="zh-TW" dirty="0"/>
              <a:t>〉</a:t>
            </a:r>
            <a:endParaRPr lang="zh-HK" altLang="en-US" dirty="0"/>
          </a:p>
        </p:txBody>
      </p:sp>
      <p:sp>
        <p:nvSpPr>
          <p:cNvPr id="6" name="Rectangle: Top Corners Rounded 10">
            <a:extLst>
              <a:ext uri="{FF2B5EF4-FFF2-40B4-BE49-F238E27FC236}">
                <a16:creationId xmlns:a16="http://schemas.microsoft.com/office/drawing/2014/main" id="{94B6AA3D-BF20-48CA-A4DD-287DCFD52F03}"/>
              </a:ext>
            </a:extLst>
          </p:cNvPr>
          <p:cNvSpPr/>
          <p:nvPr/>
        </p:nvSpPr>
        <p:spPr>
          <a:xfrm rot="16200000">
            <a:off x="11084786" y="783195"/>
            <a:ext cx="1708522"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18">
            <a:extLst>
              <a:ext uri="{FF2B5EF4-FFF2-40B4-BE49-F238E27FC236}">
                <a16:creationId xmlns:a16="http://schemas.microsoft.com/office/drawing/2014/main" id="{22C6BA9F-2CE4-4C54-A4AA-63DBC30A02C9}"/>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延伸活動</a:t>
            </a:r>
            <a:endParaRPr lang="en-HK" altLang="zh-TW" sz="2400" b="1" dirty="0">
              <a:solidFill>
                <a:schemeClr val="bg1"/>
              </a:solidFill>
            </a:endParaRPr>
          </a:p>
        </p:txBody>
      </p:sp>
      <p:sp>
        <p:nvSpPr>
          <p:cNvPr id="4" name="矩形: 圓角 3">
            <a:extLst>
              <a:ext uri="{FF2B5EF4-FFF2-40B4-BE49-F238E27FC236}">
                <a16:creationId xmlns:a16="http://schemas.microsoft.com/office/drawing/2014/main" id="{D10D8FBB-7039-4ECD-A661-9AA89333EEB5}"/>
              </a:ext>
            </a:extLst>
          </p:cNvPr>
          <p:cNvSpPr/>
          <p:nvPr/>
        </p:nvSpPr>
        <p:spPr>
          <a:xfrm>
            <a:off x="600293" y="1685587"/>
            <a:ext cx="2092960" cy="7528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1" i="0" u="none" strike="noStrike" kern="1200" cap="none" spc="0" normalizeH="0" baseline="0" noProof="0" dirty="0">
                <a:ln>
                  <a:noFill/>
                </a:ln>
                <a:solidFill>
                  <a:schemeClr val="bg1"/>
                </a:solidFill>
                <a:effectLst/>
                <a:uLnTx/>
                <a:uFillTx/>
                <a:ea typeface="MHEI-MEDIUM-HKSCS-U" panose="020B0604050101010104" pitchFamily="34" charset="-120"/>
                <a:cs typeface="+mn-cs"/>
              </a:rPr>
              <a:t>澳大利亞</a:t>
            </a:r>
            <a:endParaRPr lang="zh-HK" altLang="en-US" b="1" dirty="0">
              <a:solidFill>
                <a:schemeClr val="bg1"/>
              </a:solidFill>
            </a:endParaRPr>
          </a:p>
        </p:txBody>
      </p:sp>
    </p:spTree>
    <p:extLst>
      <p:ext uri="{BB962C8B-B14F-4D97-AF65-F5344CB8AC3E}">
        <p14:creationId xmlns:p14="http://schemas.microsoft.com/office/powerpoint/2010/main" val="244368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2636144-933B-4A73-9279-F1499C6367DD}"/>
              </a:ext>
            </a:extLst>
          </p:cNvPr>
          <p:cNvSpPr>
            <a:spLocks noGrp="1"/>
          </p:cNvSpPr>
          <p:nvPr>
            <p:ph idx="1"/>
          </p:nvPr>
        </p:nvSpPr>
        <p:spPr>
          <a:xfrm>
            <a:off x="415477" y="1156984"/>
            <a:ext cx="11184270" cy="4611482"/>
          </a:xfrm>
          <a:solidFill>
            <a:schemeClr val="accent6">
              <a:lumMod val="20000"/>
              <a:lumOff val="80000"/>
            </a:schemeClr>
          </a:solidFill>
        </p:spPr>
        <p:txBody>
          <a:bodyPr>
            <a:noAutofit/>
          </a:bodyPr>
          <a:lstStyle/>
          <a:p>
            <a:pPr>
              <a:lnSpc>
                <a:spcPct val="150000"/>
              </a:lnSpc>
              <a:spcBef>
                <a:spcPts val="0"/>
              </a:spcBef>
            </a:pPr>
            <a:r>
              <a:rPr lang="zh-TW" altLang="en-US" dirty="0">
                <a:latin typeface="標楷體" panose="03000509000000000000" pitchFamily="65" charset="-120"/>
                <a:ea typeface="標楷體" panose="03000509000000000000" pitchFamily="65" charset="-120"/>
              </a:rPr>
              <a:t>過去，法國足球隊在對外賽事時，曾發生國歌被噓事件，引發法國朝野譁然，認為這一藐視法國國歌的行為有損國家尊嚴，類似事件發生時必須要終止比賽，政府官員也要退場。</a:t>
            </a:r>
            <a:endParaRPr lang="en-US" altLang="zh-TW" dirty="0">
              <a:latin typeface="標楷體" panose="03000509000000000000" pitchFamily="65" charset="-120"/>
              <a:ea typeface="標楷體" panose="03000509000000000000" pitchFamily="65" charset="-120"/>
            </a:endParaRPr>
          </a:p>
          <a:p>
            <a:pPr>
              <a:lnSpc>
                <a:spcPct val="150000"/>
              </a:lnSpc>
              <a:spcBef>
                <a:spcPts val="0"/>
              </a:spcBef>
            </a:pPr>
            <a:r>
              <a:rPr lang="zh-TW" altLang="en-US" dirty="0">
                <a:latin typeface="標楷體" panose="03000509000000000000" pitchFamily="65" charset="-120"/>
                <a:ea typeface="標楷體" panose="03000509000000000000" pitchFamily="65" charset="-120"/>
              </a:rPr>
              <a:t>法國規定在由公共機關組織或管理的重大活動中，公開對法國的國歌、國旗表示不敬，將被判處</a:t>
            </a:r>
            <a:r>
              <a:rPr lang="en-US" altLang="zh-TW" dirty="0">
                <a:latin typeface="標楷體" panose="03000509000000000000" pitchFamily="65" charset="-120"/>
                <a:ea typeface="標楷體" panose="03000509000000000000" pitchFamily="65" charset="-120"/>
              </a:rPr>
              <a:t>7,500</a:t>
            </a:r>
            <a:r>
              <a:rPr lang="zh-TW" altLang="en-US" dirty="0">
                <a:latin typeface="標楷體" panose="03000509000000000000" pitchFamily="65" charset="-120"/>
                <a:ea typeface="標楷體" panose="03000509000000000000" pitchFamily="65" charset="-120"/>
              </a:rPr>
              <a:t>歐元罰款，情節嚴重者還將被判處半年有期徒刑。</a:t>
            </a:r>
            <a:endParaRPr lang="en-US" altLang="zh-TW" dirty="0">
              <a:latin typeface="標楷體" panose="03000509000000000000" pitchFamily="65" charset="-120"/>
              <a:ea typeface="標楷體" panose="03000509000000000000" pitchFamily="65" charset="-120"/>
            </a:endParaRPr>
          </a:p>
          <a:p>
            <a:pPr>
              <a:lnSpc>
                <a:spcPct val="150000"/>
              </a:lnSpc>
              <a:spcBef>
                <a:spcPts val="0"/>
              </a:spcBef>
            </a:pPr>
            <a:r>
              <a:rPr lang="zh-TW" altLang="en-US" dirty="0">
                <a:latin typeface="標楷體" panose="03000509000000000000" pitchFamily="65" charset="-120"/>
                <a:ea typeface="標楷體" panose="03000509000000000000" pitchFamily="65" charset="-120"/>
              </a:rPr>
              <a:t>法律也禁止通過口頭言語、手勢、文字或圖像等形式侮辱國歌和國旗。</a:t>
            </a:r>
            <a:endParaRPr lang="zh-HK" altLang="en-US"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74B3C4E1-FCEC-4557-8F00-634FBC375756}"/>
              </a:ext>
            </a:extLst>
          </p:cNvPr>
          <p:cNvSpPr txBox="1"/>
          <p:nvPr/>
        </p:nvSpPr>
        <p:spPr>
          <a:xfrm>
            <a:off x="6950403" y="5905905"/>
            <a:ext cx="4730625" cy="369332"/>
          </a:xfrm>
          <a:prstGeom prst="rect">
            <a:avLst/>
          </a:prstGeom>
          <a:noFill/>
        </p:spPr>
        <p:txBody>
          <a:bodyPr wrap="square" rtlCol="0">
            <a:spAutoFit/>
          </a:bodyPr>
          <a:lstStyle/>
          <a:p>
            <a:r>
              <a:rPr lang="zh-TW" altLang="en-US" dirty="0"/>
              <a:t>資料來源：香港政府立法會</a:t>
            </a:r>
            <a:r>
              <a:rPr lang="en-US" altLang="zh-TW" dirty="0"/>
              <a:t>〈</a:t>
            </a:r>
            <a:r>
              <a:rPr lang="zh-TW" altLang="en-US" dirty="0"/>
              <a:t>國歌法意見書</a:t>
            </a:r>
            <a:r>
              <a:rPr lang="en-US" altLang="zh-TW" dirty="0"/>
              <a:t>〉</a:t>
            </a:r>
            <a:endParaRPr lang="zh-HK" altLang="en-US" dirty="0"/>
          </a:p>
        </p:txBody>
      </p:sp>
      <p:sp>
        <p:nvSpPr>
          <p:cNvPr id="10" name="矩形: 圓角 9">
            <a:extLst>
              <a:ext uri="{FF2B5EF4-FFF2-40B4-BE49-F238E27FC236}">
                <a16:creationId xmlns:a16="http://schemas.microsoft.com/office/drawing/2014/main" id="{3900FD9C-28E6-47CC-992F-95492FAFB901}"/>
              </a:ext>
            </a:extLst>
          </p:cNvPr>
          <p:cNvSpPr/>
          <p:nvPr/>
        </p:nvSpPr>
        <p:spPr>
          <a:xfrm>
            <a:off x="498693" y="266732"/>
            <a:ext cx="1360587" cy="7528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1" i="0" u="none" strike="noStrike" kern="1200" cap="none" spc="0" normalizeH="0" baseline="0" noProof="0" dirty="0">
                <a:ln>
                  <a:noFill/>
                </a:ln>
                <a:solidFill>
                  <a:schemeClr val="bg1"/>
                </a:solidFill>
                <a:effectLst/>
                <a:uLnTx/>
                <a:uFillTx/>
                <a:ea typeface="MHEI-MEDIUM-HKSCS-U" panose="020B0604050101010104" pitchFamily="34" charset="-120"/>
                <a:cs typeface="+mn-cs"/>
              </a:rPr>
              <a:t>法國</a:t>
            </a:r>
            <a:endParaRPr lang="zh-HK" altLang="en-US" b="1" dirty="0">
              <a:solidFill>
                <a:schemeClr val="bg1"/>
              </a:solidFill>
            </a:endParaRPr>
          </a:p>
        </p:txBody>
      </p:sp>
      <p:sp>
        <p:nvSpPr>
          <p:cNvPr id="8" name="Rectangle: Top Corners Rounded 10">
            <a:extLst>
              <a:ext uri="{FF2B5EF4-FFF2-40B4-BE49-F238E27FC236}">
                <a16:creationId xmlns:a16="http://schemas.microsoft.com/office/drawing/2014/main" id="{65B844E0-4A77-461B-BA75-281AC5E6162B}"/>
              </a:ext>
            </a:extLst>
          </p:cNvPr>
          <p:cNvSpPr/>
          <p:nvPr/>
        </p:nvSpPr>
        <p:spPr>
          <a:xfrm rot="16200000">
            <a:off x="11084786" y="783195"/>
            <a:ext cx="1708522"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18">
            <a:extLst>
              <a:ext uri="{FF2B5EF4-FFF2-40B4-BE49-F238E27FC236}">
                <a16:creationId xmlns:a16="http://schemas.microsoft.com/office/drawing/2014/main" id="{C1C8848A-885C-44E8-B47C-2002413B20A9}"/>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延伸活動</a:t>
            </a:r>
            <a:endParaRPr lang="en-HK" altLang="zh-TW" sz="2400" b="1" dirty="0">
              <a:solidFill>
                <a:schemeClr val="bg1"/>
              </a:solidFill>
            </a:endParaRPr>
          </a:p>
        </p:txBody>
      </p:sp>
    </p:spTree>
    <p:extLst>
      <p:ext uri="{BB962C8B-B14F-4D97-AF65-F5344CB8AC3E}">
        <p14:creationId xmlns:p14="http://schemas.microsoft.com/office/powerpoint/2010/main" val="2096575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D358F63-3960-4FDD-AA41-2BC725DDE6A4}"/>
              </a:ext>
            </a:extLst>
          </p:cNvPr>
          <p:cNvSpPr>
            <a:spLocks noGrp="1"/>
          </p:cNvSpPr>
          <p:nvPr>
            <p:ph idx="1"/>
          </p:nvPr>
        </p:nvSpPr>
        <p:spPr>
          <a:xfrm>
            <a:off x="906579" y="1705825"/>
            <a:ext cx="9954461" cy="736768"/>
          </a:xfrm>
        </p:spPr>
        <p:txBody>
          <a:bodyPr>
            <a:normAutofit/>
          </a:bodyPr>
          <a:lstStyle/>
          <a:p>
            <a:pPr marL="0" indent="0">
              <a:buNone/>
            </a:pPr>
            <a:r>
              <a:rPr lang="zh-TW" altLang="en-US" sz="4000" b="1" dirty="0">
                <a:solidFill>
                  <a:schemeClr val="accent3">
                    <a:lumMod val="50000"/>
                  </a:schemeClr>
                </a:solidFill>
                <a:latin typeface="標楷體" panose="03000509000000000000" pitchFamily="65" charset="-120"/>
                <a:ea typeface="標楷體" panose="03000509000000000000" pitchFamily="65" charset="-120"/>
              </a:rPr>
              <a:t>為甚麼很多國家都不約而同的訂立國歌法？</a:t>
            </a:r>
            <a:endParaRPr lang="en-US" altLang="zh-TW" sz="4000" b="1" dirty="0">
              <a:solidFill>
                <a:schemeClr val="accent3">
                  <a:lumMod val="50000"/>
                </a:schemeClr>
              </a:solidFill>
              <a:latin typeface="標楷體" panose="03000509000000000000" pitchFamily="65" charset="-120"/>
              <a:ea typeface="標楷體" panose="03000509000000000000" pitchFamily="65" charset="-120"/>
            </a:endParaRPr>
          </a:p>
        </p:txBody>
      </p:sp>
      <p:sp>
        <p:nvSpPr>
          <p:cNvPr id="6" name="矩形: 圓角 5">
            <a:extLst>
              <a:ext uri="{FF2B5EF4-FFF2-40B4-BE49-F238E27FC236}">
                <a16:creationId xmlns:a16="http://schemas.microsoft.com/office/drawing/2014/main" id="{29EFE18E-BD29-4AA7-9B84-D51FEACB6D30}"/>
              </a:ext>
            </a:extLst>
          </p:cNvPr>
          <p:cNvSpPr/>
          <p:nvPr/>
        </p:nvSpPr>
        <p:spPr>
          <a:xfrm>
            <a:off x="738513" y="445816"/>
            <a:ext cx="1778000" cy="83312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4400" b="1" i="0" u="none" strike="noStrike" kern="1200" cap="none" spc="300" normalizeH="0" baseline="0" noProof="0" dirty="0">
                <a:ln>
                  <a:noFill/>
                </a:ln>
                <a:solidFill>
                  <a:schemeClr val="bg1"/>
                </a:solidFill>
                <a:effectLst/>
                <a:uLnTx/>
                <a:uFillTx/>
                <a:ea typeface="MHEI-MEDIUM-HKSCS-U" panose="020B0604050101010104" pitchFamily="34" charset="-120"/>
                <a:cs typeface="Microsoft Himalaya" pitchFamily="2" charset="0"/>
              </a:rPr>
              <a:t>思考</a:t>
            </a:r>
            <a:endParaRPr lang="zh-HK" altLang="en-US" dirty="0">
              <a:solidFill>
                <a:schemeClr val="bg1"/>
              </a:solidFill>
            </a:endParaRPr>
          </a:p>
        </p:txBody>
      </p:sp>
      <p:sp>
        <p:nvSpPr>
          <p:cNvPr id="8" name="文字方塊 7">
            <a:extLst>
              <a:ext uri="{FF2B5EF4-FFF2-40B4-BE49-F238E27FC236}">
                <a16:creationId xmlns:a16="http://schemas.microsoft.com/office/drawing/2014/main" id="{30A4EFF0-FE1E-4F0C-9790-37FB6DF606E0}"/>
              </a:ext>
            </a:extLst>
          </p:cNvPr>
          <p:cNvSpPr txBox="1"/>
          <p:nvPr/>
        </p:nvSpPr>
        <p:spPr>
          <a:xfrm>
            <a:off x="906578" y="2484923"/>
            <a:ext cx="10218621" cy="2910038"/>
          </a:xfrm>
          <a:prstGeom prst="rect">
            <a:avLst/>
          </a:prstGeom>
          <a:noFill/>
        </p:spPr>
        <p:txBody>
          <a:bodyPr wrap="square">
            <a:noAutofit/>
          </a:bodyPr>
          <a:lstStyle/>
          <a:p>
            <a:pPr>
              <a:lnSpc>
                <a:spcPct val="150000"/>
              </a:lnSpc>
            </a:pPr>
            <a:r>
              <a:rPr lang="zh-TW" altLang="en-US" sz="2800" dirty="0">
                <a:solidFill>
                  <a:srgbClr val="FF0000"/>
                </a:solidFill>
                <a:latin typeface="標楷體" panose="03000509000000000000" pitchFamily="65" charset="-120"/>
                <a:ea typeface="標楷體" panose="03000509000000000000" pitchFamily="65" charset="-120"/>
              </a:rPr>
              <a:t>參考答案：設立國歌法是維護國家尊嚴，因為國歌是象徵國家。</a:t>
            </a:r>
            <a:endParaRPr lang="en-US" altLang="zh-TW" sz="2800" dirty="0">
              <a:solidFill>
                <a:srgbClr val="FF0000"/>
              </a:solidFill>
              <a:latin typeface="標楷體" panose="03000509000000000000" pitchFamily="65" charset="-120"/>
              <a:ea typeface="標楷體" panose="03000509000000000000" pitchFamily="65" charset="-120"/>
            </a:endParaRPr>
          </a:p>
          <a:p>
            <a:pPr>
              <a:lnSpc>
                <a:spcPct val="150000"/>
              </a:lnSpc>
            </a:pPr>
            <a:r>
              <a:rPr lang="zh-TW" altLang="en-US" sz="2800" dirty="0">
                <a:solidFill>
                  <a:srgbClr val="FF0000"/>
                </a:solidFill>
                <a:latin typeface="標楷體" panose="03000509000000000000" pitchFamily="65" charset="-120"/>
                <a:ea typeface="標楷體" panose="03000509000000000000" pitchFamily="65" charset="-120"/>
              </a:rPr>
              <a:t>上文曾經提及的法國、馬來西亞、美國等例子，說明尊重自己國家的國歌，正是國際社會普遍認同的觀念，不同國家亦會嚴肅處理奏唱國歌時違反禮儀要求的行為。</a:t>
            </a:r>
            <a:endParaRPr lang="zh-HK" altLang="en-US" sz="2800" dirty="0">
              <a:solidFill>
                <a:srgbClr val="FF0000"/>
              </a:solidFill>
              <a:latin typeface="標楷體" panose="03000509000000000000" pitchFamily="65" charset="-120"/>
              <a:ea typeface="標楷體" panose="03000509000000000000" pitchFamily="65" charset="-120"/>
            </a:endParaRPr>
          </a:p>
        </p:txBody>
      </p:sp>
      <p:sp>
        <p:nvSpPr>
          <p:cNvPr id="7" name="Rectangle: Top Corners Rounded 10">
            <a:extLst>
              <a:ext uri="{FF2B5EF4-FFF2-40B4-BE49-F238E27FC236}">
                <a16:creationId xmlns:a16="http://schemas.microsoft.com/office/drawing/2014/main" id="{2F87A05F-7770-4DC9-A7EE-25DBE7BFA6F6}"/>
              </a:ext>
            </a:extLst>
          </p:cNvPr>
          <p:cNvSpPr/>
          <p:nvPr/>
        </p:nvSpPr>
        <p:spPr>
          <a:xfrm rot="16200000">
            <a:off x="11084786" y="783195"/>
            <a:ext cx="1708522"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18">
            <a:extLst>
              <a:ext uri="{FF2B5EF4-FFF2-40B4-BE49-F238E27FC236}">
                <a16:creationId xmlns:a16="http://schemas.microsoft.com/office/drawing/2014/main" id="{4DFA5C8D-305F-488F-A7CE-140DEFA69DBE}"/>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延伸活動</a:t>
            </a:r>
            <a:endParaRPr lang="en-HK" altLang="zh-TW" sz="2400" b="1" dirty="0">
              <a:solidFill>
                <a:schemeClr val="bg1"/>
              </a:solidFill>
            </a:endParaRPr>
          </a:p>
        </p:txBody>
      </p:sp>
    </p:spTree>
    <p:extLst>
      <p:ext uri="{BB962C8B-B14F-4D97-AF65-F5344CB8AC3E}">
        <p14:creationId xmlns:p14="http://schemas.microsoft.com/office/powerpoint/2010/main" val="11286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70212"/>
            <a:ext cx="11427788" cy="46638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國歌條例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於</a:t>
            </a:r>
            <a:r>
              <a:rPr lang="en-US" altLang="zh-TW" sz="2800" dirty="0">
                <a:solidFill>
                  <a:schemeClr val="accent1">
                    <a:lumMod val="75000"/>
                  </a:schemeClr>
                </a:solidFill>
                <a:latin typeface="Arial" panose="020B0604020202020204" pitchFamily="34" charset="0"/>
                <a:cs typeface="Arial" panose="020B0604020202020204" pitchFamily="34" charset="0"/>
              </a:rPr>
              <a:t>2020</a:t>
            </a:r>
            <a:r>
              <a:rPr lang="zh-TW" altLang="en-US" sz="2800" dirty="0">
                <a:solidFill>
                  <a:schemeClr val="accent1">
                    <a:lumMod val="75000"/>
                  </a:schemeClr>
                </a:solidFill>
                <a:latin typeface="Arial" panose="020B0604020202020204" pitchFamily="34" charset="0"/>
                <a:cs typeface="Arial" panose="020B0604020202020204" pitchFamily="34" charset="0"/>
              </a:rPr>
              <a:t>年</a:t>
            </a:r>
            <a:r>
              <a:rPr lang="en-US" altLang="zh-TW" sz="2800" dirty="0">
                <a:solidFill>
                  <a:schemeClr val="accent1">
                    <a:lumMod val="75000"/>
                  </a:schemeClr>
                </a:solidFill>
                <a:latin typeface="Arial" panose="020B0604020202020204" pitchFamily="34" charset="0"/>
                <a:cs typeface="Arial" panose="020B0604020202020204" pitchFamily="34" charset="0"/>
              </a:rPr>
              <a:t>6</a:t>
            </a:r>
            <a:r>
              <a:rPr lang="zh-TW" altLang="en-US" sz="2800" dirty="0">
                <a:solidFill>
                  <a:schemeClr val="accent1">
                    <a:lumMod val="75000"/>
                  </a:schemeClr>
                </a:solidFill>
                <a:latin typeface="Arial" panose="020B0604020202020204" pitchFamily="34" charset="0"/>
                <a:cs typeface="Arial" panose="020B0604020202020204" pitchFamily="34" charset="0"/>
              </a:rPr>
              <a:t>月</a:t>
            </a:r>
            <a:r>
              <a:rPr lang="en-US" altLang="zh-TW" sz="2800" dirty="0">
                <a:solidFill>
                  <a:schemeClr val="accent1">
                    <a:lumMod val="75000"/>
                  </a:schemeClr>
                </a:solidFill>
                <a:latin typeface="Arial" panose="020B0604020202020204" pitchFamily="34" charset="0"/>
                <a:cs typeface="Arial" panose="020B0604020202020204" pitchFamily="34" charset="0"/>
              </a:rPr>
              <a:t>12</a:t>
            </a:r>
            <a:r>
              <a:rPr lang="zh-TW" altLang="en-US" sz="2800" dirty="0">
                <a:solidFill>
                  <a:schemeClr val="accent1">
                    <a:lumMod val="75000"/>
                  </a:schemeClr>
                </a:solidFill>
                <a:latin typeface="Arial" panose="020B0604020202020204" pitchFamily="34" charset="0"/>
                <a:cs typeface="Arial" panose="020B0604020202020204" pitchFamily="34" charset="0"/>
              </a:rPr>
              <a:t>月正式刊憲生效。</a:t>
            </a:r>
          </a:p>
          <a:p>
            <a:pPr marL="571500" indent="-571500" algn="just">
              <a:lnSpc>
                <a:spcPct val="150000"/>
              </a:lnSpc>
              <a:buFont typeface="Arial" panose="020B0604020202020204" pitchFamily="34" charset="0"/>
              <a:buChar char="•"/>
            </a:pP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國歌條例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刊憲生效標誌着特區履行憲制責任，體現「一國兩制」精神。</a:t>
            </a:r>
            <a:endParaRPr lang="en-US" altLang="zh-TW" sz="28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立法的核心精神是希望市民大眾能尊重作為國家象徵和標誌的國歌，並就奏唱國歌的標準、禮儀和場合提供指引；法例所定的罰則只為防止和懲治一些不當使用或存心侮辱國歌的行為。</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71407" y="537882"/>
            <a:ext cx="2013473"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總結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123301"/>
            <a:ext cx="1270000" cy="1270000"/>
          </a:xfrm>
          <a:prstGeom prst="rect">
            <a:avLst/>
          </a:prstGeom>
        </p:spPr>
      </p:pic>
    </p:spTree>
    <p:extLst>
      <p:ext uri="{BB962C8B-B14F-4D97-AF65-F5344CB8AC3E}">
        <p14:creationId xmlns:p14="http://schemas.microsoft.com/office/powerpoint/2010/main" val="3746700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70212"/>
            <a:ext cx="11427788" cy="46638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國旗及國徽（修訂）條例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於</a:t>
            </a:r>
            <a:r>
              <a:rPr lang="en-US" altLang="zh-TW" sz="2800" dirty="0">
                <a:solidFill>
                  <a:schemeClr val="accent1">
                    <a:lumMod val="75000"/>
                  </a:schemeClr>
                </a:solidFill>
                <a:latin typeface="Arial" panose="020B0604020202020204" pitchFamily="34" charset="0"/>
                <a:cs typeface="Arial" panose="020B0604020202020204" pitchFamily="34" charset="0"/>
              </a:rPr>
              <a:t>2021</a:t>
            </a:r>
            <a:r>
              <a:rPr lang="zh-TW" altLang="en-US" sz="2800" dirty="0">
                <a:solidFill>
                  <a:schemeClr val="accent1">
                    <a:lumMod val="75000"/>
                  </a:schemeClr>
                </a:solidFill>
                <a:latin typeface="Arial" panose="020B0604020202020204" pitchFamily="34" charset="0"/>
                <a:cs typeface="Arial" panose="020B0604020202020204" pitchFamily="34" charset="0"/>
              </a:rPr>
              <a:t>年</a:t>
            </a:r>
            <a:r>
              <a:rPr lang="en-US" altLang="zh-TW" sz="2800" dirty="0">
                <a:solidFill>
                  <a:schemeClr val="accent1">
                    <a:lumMod val="75000"/>
                  </a:schemeClr>
                </a:solidFill>
                <a:latin typeface="Arial" panose="020B0604020202020204" pitchFamily="34" charset="0"/>
                <a:cs typeface="Arial" panose="020B0604020202020204" pitchFamily="34" charset="0"/>
              </a:rPr>
              <a:t>10</a:t>
            </a:r>
            <a:r>
              <a:rPr lang="zh-TW" altLang="en-US" sz="2800" dirty="0">
                <a:solidFill>
                  <a:schemeClr val="accent1">
                    <a:lumMod val="75000"/>
                  </a:schemeClr>
                </a:solidFill>
                <a:latin typeface="Arial" panose="020B0604020202020204" pitchFamily="34" charset="0"/>
                <a:cs typeface="Arial" panose="020B0604020202020204" pitchFamily="34" charset="0"/>
              </a:rPr>
              <a:t>月</a:t>
            </a:r>
            <a:r>
              <a:rPr lang="en-US" altLang="zh-TW" sz="2800" dirty="0">
                <a:solidFill>
                  <a:schemeClr val="accent1">
                    <a:lumMod val="75000"/>
                  </a:schemeClr>
                </a:solidFill>
                <a:latin typeface="Arial" panose="020B0604020202020204" pitchFamily="34" charset="0"/>
                <a:cs typeface="Arial" panose="020B0604020202020204" pitchFamily="34" charset="0"/>
              </a:rPr>
              <a:t>8</a:t>
            </a:r>
            <a:r>
              <a:rPr lang="zh-TW" altLang="en-US" sz="2800" dirty="0">
                <a:solidFill>
                  <a:schemeClr val="accent1">
                    <a:lumMod val="75000"/>
                  </a:schemeClr>
                </a:solidFill>
                <a:latin typeface="Arial" panose="020B0604020202020204" pitchFamily="34" charset="0"/>
                <a:cs typeface="Arial" panose="020B0604020202020204" pitchFamily="34" charset="0"/>
              </a:rPr>
              <a:t>月正式刊憲生效。</a:t>
            </a: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修例的根本原則和精神是尊重國家、尊重作為國家象徵和標誌的國旗及國徽，並就國旗及國徽的使用、禮儀、教育和推廣作出明確規定。</a:t>
            </a: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對意圖侮辱國旗或國徽、公開及故意作出侮辱行為的人，</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條例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保留相關刑責和罰則，並加以清晰化。</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71407" y="537882"/>
            <a:ext cx="2013473"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總結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123301"/>
            <a:ext cx="1270000" cy="1270000"/>
          </a:xfrm>
          <a:prstGeom prst="rect">
            <a:avLst/>
          </a:prstGeom>
        </p:spPr>
      </p:pic>
    </p:spTree>
    <p:extLst>
      <p:ext uri="{BB962C8B-B14F-4D97-AF65-F5344CB8AC3E}">
        <p14:creationId xmlns:p14="http://schemas.microsoft.com/office/powerpoint/2010/main" val="1060260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8A8C5918-0792-4DE5-B77A-5911CE97EF6A}"/>
              </a:ext>
            </a:extLst>
          </p:cNvPr>
          <p:cNvSpPr/>
          <p:nvPr/>
        </p:nvSpPr>
        <p:spPr>
          <a:xfrm>
            <a:off x="382106" y="310778"/>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t>課後温習</a:t>
            </a:r>
            <a:endParaRPr lang="en-HK" sz="4600" b="1"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37A34135-D57D-44D8-B5C5-D7F2E93333DA}"/>
              </a:ext>
            </a:extLst>
          </p:cNvPr>
          <p:cNvSpPr/>
          <p:nvPr/>
        </p:nvSpPr>
        <p:spPr>
          <a:xfrm>
            <a:off x="1300587" y="2550114"/>
            <a:ext cx="2733179" cy="89348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rPr>
              <a:t>《</a:t>
            </a:r>
            <a:r>
              <a:rPr lang="zh-TW" altLang="en-US" sz="2400" b="1" dirty="0">
                <a:solidFill>
                  <a:schemeClr val="tx1"/>
                </a:solidFill>
              </a:rPr>
              <a:t>國歌條例</a:t>
            </a:r>
            <a:r>
              <a:rPr lang="en-US" altLang="zh-TW" sz="2400" b="1" dirty="0">
                <a:solidFill>
                  <a:schemeClr val="tx1"/>
                </a:solidFill>
              </a:rPr>
              <a:t>》</a:t>
            </a:r>
            <a:endParaRPr lang="en-HK" sz="2400" b="1" dirty="0">
              <a:solidFill>
                <a:schemeClr val="tx1"/>
              </a:solidFill>
            </a:endParaRPr>
          </a:p>
        </p:txBody>
      </p:sp>
      <p:pic>
        <p:nvPicPr>
          <p:cNvPr id="40" name="Picture 39">
            <a:extLst>
              <a:ext uri="{FF2B5EF4-FFF2-40B4-BE49-F238E27FC236}">
                <a16:creationId xmlns:a16="http://schemas.microsoft.com/office/drawing/2014/main" id="{0F098107-1C84-4215-8A21-655EC999B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7100" y="182284"/>
            <a:ext cx="1270000" cy="1270000"/>
          </a:xfrm>
          <a:prstGeom prst="rect">
            <a:avLst/>
          </a:prstGeom>
        </p:spPr>
      </p:pic>
      <p:sp>
        <p:nvSpPr>
          <p:cNvPr id="41" name="Oval 40">
            <a:extLst>
              <a:ext uri="{FF2B5EF4-FFF2-40B4-BE49-F238E27FC236}">
                <a16:creationId xmlns:a16="http://schemas.microsoft.com/office/drawing/2014/main" id="{D666865B-66B9-42F4-B348-DA3486CF970E}"/>
              </a:ext>
            </a:extLst>
          </p:cNvPr>
          <p:cNvSpPr/>
          <p:nvPr/>
        </p:nvSpPr>
        <p:spPr>
          <a:xfrm>
            <a:off x="3274733" y="1611885"/>
            <a:ext cx="4320000" cy="8934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國家象徵相關規定</a:t>
            </a:r>
            <a:endParaRPr lang="en-HK" sz="2800" b="1" dirty="0"/>
          </a:p>
        </p:txBody>
      </p:sp>
      <p:sp>
        <p:nvSpPr>
          <p:cNvPr id="43" name="Oval 42">
            <a:extLst>
              <a:ext uri="{FF2B5EF4-FFF2-40B4-BE49-F238E27FC236}">
                <a16:creationId xmlns:a16="http://schemas.microsoft.com/office/drawing/2014/main" id="{52267B02-0257-4D6D-AC9D-D6BB1B28E00D}"/>
              </a:ext>
            </a:extLst>
          </p:cNvPr>
          <p:cNvSpPr/>
          <p:nvPr/>
        </p:nvSpPr>
        <p:spPr>
          <a:xfrm>
            <a:off x="6268170" y="2554301"/>
            <a:ext cx="5500114" cy="88929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rPr>
              <a:t>《</a:t>
            </a:r>
            <a:r>
              <a:rPr lang="zh-TW" altLang="en-US" sz="2400" b="1" dirty="0">
                <a:solidFill>
                  <a:schemeClr val="tx1"/>
                </a:solidFill>
              </a:rPr>
              <a:t>國旗及國徽（修訂）條例</a:t>
            </a:r>
            <a:r>
              <a:rPr lang="en-US" altLang="zh-TW" sz="2400" b="1" dirty="0">
                <a:solidFill>
                  <a:schemeClr val="tx1"/>
                </a:solidFill>
              </a:rPr>
              <a:t>》</a:t>
            </a:r>
            <a:endParaRPr lang="en-HK" sz="2400" b="1" dirty="0">
              <a:solidFill>
                <a:schemeClr val="tx1"/>
              </a:solidFill>
            </a:endParaRPr>
          </a:p>
        </p:txBody>
      </p:sp>
      <p:cxnSp>
        <p:nvCxnSpPr>
          <p:cNvPr id="45" name="Straight Arrow Connector 44">
            <a:extLst>
              <a:ext uri="{FF2B5EF4-FFF2-40B4-BE49-F238E27FC236}">
                <a16:creationId xmlns:a16="http://schemas.microsoft.com/office/drawing/2014/main" id="{835E30E0-5607-4B0C-B0DF-F075EF23A2EA}"/>
              </a:ext>
            </a:extLst>
          </p:cNvPr>
          <p:cNvCxnSpPr>
            <a:cxnSpLocks/>
            <a:stCxn id="41" idx="3"/>
            <a:endCxn id="39" idx="7"/>
          </p:cNvCxnSpPr>
          <p:nvPr/>
        </p:nvCxnSpPr>
        <p:spPr>
          <a:xfrm flipH="1">
            <a:off x="3633501" y="2374519"/>
            <a:ext cx="273881" cy="30644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357A7D6-6C17-4C65-9405-7DA512CFB140}"/>
              </a:ext>
            </a:extLst>
          </p:cNvPr>
          <p:cNvCxnSpPr>
            <a:cxnSpLocks/>
            <a:stCxn id="41" idx="5"/>
            <a:endCxn id="43" idx="1"/>
          </p:cNvCxnSpPr>
          <p:nvPr/>
        </p:nvCxnSpPr>
        <p:spPr>
          <a:xfrm>
            <a:off x="6962084" y="2374519"/>
            <a:ext cx="111559" cy="31001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D8F64DB-F290-426F-B2F1-A97830650545}"/>
              </a:ext>
            </a:extLst>
          </p:cNvPr>
          <p:cNvSpPr txBox="1"/>
          <p:nvPr/>
        </p:nvSpPr>
        <p:spPr>
          <a:xfrm>
            <a:off x="507177" y="3735856"/>
            <a:ext cx="4320000" cy="2805704"/>
          </a:xfrm>
          <a:prstGeom prst="rect">
            <a:avLst/>
          </a:prstGeom>
          <a:solidFill>
            <a:schemeClr val="accent6">
              <a:lumMod val="20000"/>
              <a:lumOff val="80000"/>
            </a:schemeClr>
          </a:solidFill>
        </p:spPr>
        <p:txBody>
          <a:bodyPr wrap="square">
            <a:spAutoFit/>
          </a:bodyPr>
          <a:lstStyle/>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標誌着特區履行憲制責任</a:t>
            </a:r>
          </a:p>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希望大眾能尊重作為國家象徵和標誌的國歌</a:t>
            </a:r>
            <a:endParaRPr lang="en-HK" altLang="zh-TW" sz="20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就奏唱國歌標準、禮儀和場合提供指引</a:t>
            </a:r>
            <a:endParaRPr lang="en-HK" altLang="zh-TW" sz="20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罰則只為懲治不當行為</a:t>
            </a:r>
          </a:p>
        </p:txBody>
      </p:sp>
      <p:sp>
        <p:nvSpPr>
          <p:cNvPr id="73" name="TextBox 72">
            <a:extLst>
              <a:ext uri="{FF2B5EF4-FFF2-40B4-BE49-F238E27FC236}">
                <a16:creationId xmlns:a16="http://schemas.microsoft.com/office/drawing/2014/main" id="{5E701AFD-0482-4F8C-A81C-674C230D25E1}"/>
              </a:ext>
            </a:extLst>
          </p:cNvPr>
          <p:cNvSpPr txBox="1"/>
          <p:nvPr/>
        </p:nvSpPr>
        <p:spPr>
          <a:xfrm>
            <a:off x="6360192" y="3754477"/>
            <a:ext cx="5316071" cy="2805704"/>
          </a:xfrm>
          <a:prstGeom prst="rect">
            <a:avLst/>
          </a:prstGeom>
          <a:solidFill>
            <a:schemeClr val="accent6">
              <a:lumMod val="20000"/>
              <a:lumOff val="80000"/>
            </a:schemeClr>
          </a:solidFill>
        </p:spPr>
        <p:txBody>
          <a:bodyPr wrap="square">
            <a:spAutoFit/>
          </a:bodyPr>
          <a:lstStyle/>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尊重國家、尊重國家象徵和標誌</a:t>
            </a:r>
            <a:endParaRPr lang="en-HK" altLang="zh-TW" sz="20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就國旗及國徽的使用、禮儀、教育和推廣作出明確規定</a:t>
            </a:r>
          </a:p>
          <a:p>
            <a:pPr marL="285750" indent="-285750" algn="just">
              <a:lnSpc>
                <a:spcPct val="150000"/>
              </a:lnSpc>
              <a:buFont typeface="Arial" panose="020B0604020202020204" pitchFamily="34" charset="0"/>
              <a:buChar char="•"/>
            </a:pPr>
            <a:r>
              <a:rPr lang="zh-TW" altLang="en-US" sz="2000" dirty="0">
                <a:latin typeface="Arial" panose="020B0604020202020204" pitchFamily="34" charset="0"/>
                <a:cs typeface="Arial" panose="020B0604020202020204" pitchFamily="34" charset="0"/>
              </a:rPr>
              <a:t>對意圖侮辱國旗或國徽、公開及故意作出侮辱行為的人，</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條例</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保留刑責和罰則，並加以清晰化</a:t>
            </a:r>
          </a:p>
        </p:txBody>
      </p:sp>
      <p:cxnSp>
        <p:nvCxnSpPr>
          <p:cNvPr id="75" name="Straight Connector 74">
            <a:extLst>
              <a:ext uri="{FF2B5EF4-FFF2-40B4-BE49-F238E27FC236}">
                <a16:creationId xmlns:a16="http://schemas.microsoft.com/office/drawing/2014/main" id="{96FFD70C-4812-4958-AB20-04B9170EABF2}"/>
              </a:ext>
            </a:extLst>
          </p:cNvPr>
          <p:cNvCxnSpPr>
            <a:cxnSpLocks/>
            <a:stCxn id="39" idx="4"/>
            <a:endCxn id="71" idx="0"/>
          </p:cNvCxnSpPr>
          <p:nvPr/>
        </p:nvCxnSpPr>
        <p:spPr>
          <a:xfrm>
            <a:off x="2667177" y="3443596"/>
            <a:ext cx="0" cy="292260"/>
          </a:xfrm>
          <a:prstGeom prst="line">
            <a:avLst/>
          </a:prstGeom>
        </p:spPr>
        <p:style>
          <a:lnRef idx="1">
            <a:schemeClr val="accent6"/>
          </a:lnRef>
          <a:fillRef idx="0">
            <a:schemeClr val="accent6"/>
          </a:fillRef>
          <a:effectRef idx="0">
            <a:schemeClr val="accent6"/>
          </a:effectRef>
          <a:fontRef idx="minor">
            <a:schemeClr val="tx1"/>
          </a:fontRef>
        </p:style>
      </p:cxnSp>
      <p:cxnSp>
        <p:nvCxnSpPr>
          <p:cNvPr id="76" name="Straight Connector 75">
            <a:extLst>
              <a:ext uri="{FF2B5EF4-FFF2-40B4-BE49-F238E27FC236}">
                <a16:creationId xmlns:a16="http://schemas.microsoft.com/office/drawing/2014/main" id="{57D583B8-40ED-4DE3-A939-802E63E0B459}"/>
              </a:ext>
            </a:extLst>
          </p:cNvPr>
          <p:cNvCxnSpPr>
            <a:cxnSpLocks/>
            <a:stCxn id="43" idx="4"/>
            <a:endCxn id="73" idx="0"/>
          </p:cNvCxnSpPr>
          <p:nvPr/>
        </p:nvCxnSpPr>
        <p:spPr>
          <a:xfrm>
            <a:off x="9018227" y="3443596"/>
            <a:ext cx="1" cy="31088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40264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439272"/>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2" name="文字方塊 1">
            <a:extLst>
              <a:ext uri="{FF2B5EF4-FFF2-40B4-BE49-F238E27FC236}">
                <a16:creationId xmlns:a16="http://schemas.microsoft.com/office/drawing/2014/main" id="{1620AE8D-BDEB-4C46-9651-5CB5FC1F3CEE}"/>
              </a:ext>
            </a:extLst>
          </p:cNvPr>
          <p:cNvSpPr txBox="1"/>
          <p:nvPr/>
        </p:nvSpPr>
        <p:spPr>
          <a:xfrm>
            <a:off x="150490" y="1555062"/>
            <a:ext cx="11881089" cy="5116401"/>
          </a:xfrm>
          <a:prstGeom prst="rect">
            <a:avLst/>
          </a:prstGeom>
          <a:noFill/>
        </p:spPr>
        <p:txBody>
          <a:bodyPr wrap="square" rtlCol="0">
            <a:spAutoFit/>
          </a:bodyPr>
          <a:lstStyle/>
          <a:p>
            <a:pPr marL="342900" indent="-342900">
              <a:lnSpc>
                <a:spcPct val="150000"/>
              </a:lnSpc>
              <a:buFontTx/>
              <a:buAutoNum type="arabicPeriod"/>
            </a:pPr>
            <a:r>
              <a:rPr lang="en-US" altLang="zh-TW" sz="2000" dirty="0"/>
              <a:t>《</a:t>
            </a:r>
            <a:r>
              <a:rPr lang="zh-TW" altLang="en-US" sz="2000" dirty="0"/>
              <a:t>國歌條例</a:t>
            </a:r>
            <a:r>
              <a:rPr lang="en-US" altLang="zh-TW" sz="2000" dirty="0"/>
              <a:t>》</a:t>
            </a:r>
            <a:r>
              <a:rPr lang="en-US" altLang="zh-TW" dirty="0">
                <a:hlinkClick r:id="rId2"/>
              </a:rPr>
              <a:t>https://www.elegislation.gov.hk/hk/A405</a:t>
            </a:r>
            <a:r>
              <a:rPr lang="en-US" altLang="zh-TW" sz="2000" dirty="0"/>
              <a:t> </a:t>
            </a:r>
          </a:p>
          <a:p>
            <a:pPr marL="342900" indent="-342900">
              <a:lnSpc>
                <a:spcPct val="150000"/>
              </a:lnSpc>
              <a:buFontTx/>
              <a:buAutoNum type="arabicPeriod"/>
            </a:pPr>
            <a:r>
              <a:rPr lang="zh-TW" altLang="en-US" sz="2000" dirty="0"/>
              <a:t>政府新聞網</a:t>
            </a:r>
            <a:r>
              <a:rPr lang="en-US" altLang="zh-TW" sz="2000" dirty="0"/>
              <a:t>《</a:t>
            </a:r>
            <a:r>
              <a:rPr lang="zh-TW" altLang="en-US" sz="2000" dirty="0"/>
              <a:t>特首簽署國歌條例</a:t>
            </a:r>
            <a:r>
              <a:rPr lang="en-US" altLang="zh-TW" sz="2000" dirty="0"/>
              <a:t>》</a:t>
            </a:r>
            <a:r>
              <a:rPr lang="en-US" altLang="zh-TW" dirty="0">
                <a:hlinkClick r:id="rId3"/>
              </a:rPr>
              <a:t>https://www.news.gov.hk/chi/2020/06/20200611/20200611_200601_164.html</a:t>
            </a:r>
            <a:r>
              <a:rPr lang="en-US" altLang="zh-TW" sz="2000" dirty="0"/>
              <a:t> </a:t>
            </a:r>
          </a:p>
          <a:p>
            <a:pPr marL="342900" indent="-342900">
              <a:lnSpc>
                <a:spcPct val="150000"/>
              </a:lnSpc>
              <a:buFontTx/>
              <a:buAutoNum type="arabicPeriod"/>
            </a:pPr>
            <a:r>
              <a:rPr lang="zh-TW" altLang="en-US" sz="2000" dirty="0"/>
              <a:t>「教育局通告第</a:t>
            </a:r>
            <a:r>
              <a:rPr lang="en-US" altLang="zh-TW" sz="2000" dirty="0"/>
              <a:t>9/2020</a:t>
            </a:r>
            <a:r>
              <a:rPr lang="zh-TW" altLang="en-US" sz="2000" dirty="0"/>
              <a:t>號展示國旗和區旗及奏唱國歌」</a:t>
            </a:r>
            <a:r>
              <a:rPr lang="en-US" altLang="zh-TW" dirty="0">
                <a:hlinkClick r:id="rId4"/>
              </a:rPr>
              <a:t>https://applications.edb.gov.hk/circular/upload/EDBC/EDBC20009C.pdf</a:t>
            </a:r>
            <a:r>
              <a:rPr lang="en-US" altLang="zh-TW" sz="2000" dirty="0"/>
              <a:t> </a:t>
            </a:r>
          </a:p>
          <a:p>
            <a:pPr marL="342900" indent="-342900">
              <a:lnSpc>
                <a:spcPct val="150000"/>
              </a:lnSpc>
              <a:buFontTx/>
              <a:buAutoNum type="arabicPeriod"/>
            </a:pPr>
            <a:r>
              <a:rPr lang="zh-TW" altLang="en-US" sz="2000" dirty="0"/>
              <a:t>中央人民政府「中華人民共和國國歌」 </a:t>
            </a:r>
            <a:r>
              <a:rPr lang="en-US" altLang="zh-TW" dirty="0">
                <a:hlinkClick r:id="rId5"/>
              </a:rPr>
              <a:t>http://www.gov.cn/guoqing/guoge/index.htm</a:t>
            </a:r>
            <a:r>
              <a:rPr lang="en-US" altLang="zh-TW" dirty="0"/>
              <a:t> </a:t>
            </a:r>
            <a:endParaRPr lang="en-US" altLang="zh-TW" sz="2000" dirty="0"/>
          </a:p>
          <a:p>
            <a:pPr marL="342900" indent="-342900">
              <a:lnSpc>
                <a:spcPct val="150000"/>
              </a:lnSpc>
              <a:buFontTx/>
              <a:buAutoNum type="arabicPeriod"/>
            </a:pPr>
            <a:r>
              <a:rPr lang="en-US" altLang="zh-TW" sz="2000" dirty="0"/>
              <a:t>《</a:t>
            </a:r>
            <a:r>
              <a:rPr lang="zh-TW" altLang="en-US" sz="2000" dirty="0"/>
              <a:t>國歌條例</a:t>
            </a:r>
            <a:r>
              <a:rPr lang="en-US" altLang="zh-TW" sz="2000" dirty="0"/>
              <a:t>》</a:t>
            </a:r>
            <a:r>
              <a:rPr lang="en-US" altLang="zh-TW" dirty="0">
                <a:hlinkClick r:id="rId2"/>
              </a:rPr>
              <a:t>https://www.elegislation.gov.hk/hk/A405</a:t>
            </a:r>
            <a:r>
              <a:rPr lang="en-US" altLang="zh-TW" dirty="0"/>
              <a:t> </a:t>
            </a:r>
          </a:p>
          <a:p>
            <a:pPr marL="342900" indent="-342900">
              <a:lnSpc>
                <a:spcPct val="150000"/>
              </a:lnSpc>
              <a:buFontTx/>
              <a:buAutoNum type="arabicPeriod"/>
            </a:pPr>
            <a:r>
              <a:rPr lang="en-US" altLang="zh-TW" sz="2000" dirty="0"/>
              <a:t>《</a:t>
            </a:r>
            <a:r>
              <a:rPr lang="zh-TW" altLang="en-US" sz="2000" dirty="0"/>
              <a:t>中華人民共和國國歌法</a:t>
            </a:r>
            <a:r>
              <a:rPr lang="en-US" altLang="zh-TW" sz="2000" dirty="0"/>
              <a:t>》 </a:t>
            </a:r>
            <a:r>
              <a:rPr lang="en-US" altLang="zh-TW" dirty="0">
                <a:hlinkClick r:id="rId6"/>
              </a:rPr>
              <a:t>http://www.gov.cn/guoqing/2017-09/04/content_5222515.htm</a:t>
            </a:r>
            <a:r>
              <a:rPr lang="en-US" altLang="zh-TW" dirty="0"/>
              <a:t> </a:t>
            </a:r>
            <a:endParaRPr lang="en-US" altLang="zh-TW" sz="2000" dirty="0"/>
          </a:p>
          <a:p>
            <a:pPr marL="342900" indent="-342900">
              <a:lnSpc>
                <a:spcPct val="150000"/>
              </a:lnSpc>
              <a:buFontTx/>
              <a:buAutoNum type="arabicPeriod"/>
            </a:pPr>
            <a:r>
              <a:rPr lang="zh-TW" altLang="en-US" sz="2000" dirty="0"/>
              <a:t>香港特別行政區</a:t>
            </a:r>
            <a:r>
              <a:rPr lang="en-US" altLang="zh-TW" sz="2000" dirty="0"/>
              <a:t>《</a:t>
            </a:r>
            <a:r>
              <a:rPr lang="zh-TW" altLang="en-US" sz="2000" dirty="0"/>
              <a:t>國歌條例</a:t>
            </a:r>
            <a:r>
              <a:rPr lang="en-US" altLang="zh-TW" sz="2000" dirty="0"/>
              <a:t>》</a:t>
            </a:r>
            <a:r>
              <a:rPr lang="en-US" altLang="zh-TW" dirty="0">
                <a:hlinkClick r:id="rId2"/>
              </a:rPr>
              <a:t>https://www.elegislation.gov.hk/hk/A405</a:t>
            </a:r>
            <a:r>
              <a:rPr lang="en-US" altLang="zh-TW" dirty="0"/>
              <a:t> </a:t>
            </a:r>
          </a:p>
          <a:p>
            <a:pPr marL="342900" indent="-342900">
              <a:lnSpc>
                <a:spcPct val="150000"/>
              </a:lnSpc>
              <a:buFontTx/>
              <a:buAutoNum type="arabicPeriod"/>
            </a:pPr>
            <a:r>
              <a:rPr lang="en-US" altLang="zh-TW" sz="2000" dirty="0"/>
              <a:t>《</a:t>
            </a:r>
            <a:r>
              <a:rPr lang="zh-TW" altLang="en-US" sz="2000" dirty="0"/>
              <a:t>香港人權法案條例</a:t>
            </a:r>
            <a:r>
              <a:rPr lang="en-US" altLang="zh-TW" sz="2000" dirty="0"/>
              <a:t>》</a:t>
            </a:r>
            <a:r>
              <a:rPr lang="en-US" altLang="zh-TW" dirty="0">
                <a:hlinkClick r:id="rId7"/>
              </a:rPr>
              <a:t>https://www.elegislation.gov.hk/hk/cap383</a:t>
            </a:r>
            <a:endParaRPr lang="en-US" altLang="zh-TW" dirty="0"/>
          </a:p>
          <a:p>
            <a:pPr marL="342900" indent="-342900">
              <a:lnSpc>
                <a:spcPct val="150000"/>
              </a:lnSpc>
              <a:buFontTx/>
              <a:buAutoNum type="arabicPeriod"/>
            </a:pPr>
            <a:r>
              <a:rPr lang="zh-TW" altLang="en-US" sz="2000" dirty="0"/>
              <a:t>教育局「在學校奏唱國歌：常見問與答」 </a:t>
            </a:r>
            <a:r>
              <a:rPr lang="en-US" altLang="zh-TW" dirty="0">
                <a:hlinkClick r:id="rId8"/>
              </a:rPr>
              <a:t>https://www.edb.gov.hk/attachment/tc/edu-system-policy/primary-secondary/FAQ_National_Anthem_tc.pdf</a:t>
            </a:r>
            <a:r>
              <a:rPr lang="en-US" altLang="zh-TW" dirty="0"/>
              <a:t>   </a:t>
            </a:r>
            <a:endParaRPr lang="en-US" altLang="zh-TW" sz="2000" dirty="0"/>
          </a:p>
        </p:txBody>
      </p:sp>
    </p:spTree>
    <p:extLst>
      <p:ext uri="{BB962C8B-B14F-4D97-AF65-F5344CB8AC3E}">
        <p14:creationId xmlns:p14="http://schemas.microsoft.com/office/powerpoint/2010/main" val="1313445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108A43-E0F6-43CF-B440-28D5D062F341}"/>
              </a:ext>
            </a:extLst>
          </p:cNvPr>
          <p:cNvSpPr txBox="1"/>
          <p:nvPr/>
        </p:nvSpPr>
        <p:spPr>
          <a:xfrm>
            <a:off x="5076026" y="2715880"/>
            <a:ext cx="1582228" cy="1569660"/>
          </a:xfrm>
          <a:prstGeom prst="rect">
            <a:avLst/>
          </a:prstGeom>
          <a:noFill/>
        </p:spPr>
        <p:txBody>
          <a:bodyPr wrap="square">
            <a:spAutoFit/>
          </a:bodyPr>
          <a:lstStyle/>
          <a:p>
            <a:pPr algn="ctr"/>
            <a:r>
              <a:rPr lang="zh-TW" altLang="en-US" sz="9600" b="1" dirty="0"/>
              <a:t>完</a:t>
            </a:r>
          </a:p>
        </p:txBody>
      </p:sp>
    </p:spTree>
    <p:extLst>
      <p:ext uri="{BB962C8B-B14F-4D97-AF65-F5344CB8AC3E}">
        <p14:creationId xmlns:p14="http://schemas.microsoft.com/office/powerpoint/2010/main" val="20852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503251" y="1163539"/>
            <a:ext cx="11185498" cy="4943262"/>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6752946" y="1278577"/>
            <a:ext cx="1703294" cy="6364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7399942" y="1924326"/>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5129090" y="2217257"/>
            <a:ext cx="4931237" cy="6454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a:t>
            </a:r>
            <a:r>
              <a:rPr lang="en-US" altLang="zh-TW" sz="2800" b="1" dirty="0"/>
              <a:t>1</a:t>
            </a:r>
            <a:r>
              <a:rPr lang="zh-TW" altLang="en-US" sz="2800" b="1" dirty="0"/>
              <a:t>：</a:t>
            </a:r>
            <a:r>
              <a:rPr lang="zh-TW" altLang="en-US" sz="2800" b="1" dirty="0">
                <a:solidFill>
                  <a:schemeClr val="bg1"/>
                </a:solidFill>
              </a:rPr>
              <a:t>認識</a:t>
            </a:r>
            <a:r>
              <a:rPr lang="en-US" altLang="zh-TW" sz="2800" b="1" dirty="0">
                <a:solidFill>
                  <a:schemeClr val="bg1"/>
                </a:solidFill>
              </a:rPr>
              <a:t>《</a:t>
            </a:r>
            <a:r>
              <a:rPr lang="zh-TW" altLang="en-US" sz="2800" b="1" dirty="0">
                <a:solidFill>
                  <a:schemeClr val="bg1"/>
                </a:solidFill>
              </a:rPr>
              <a:t>國歌條例</a:t>
            </a:r>
            <a:r>
              <a:rPr lang="en-US" altLang="zh-TW" sz="2800" b="1" dirty="0">
                <a:solidFill>
                  <a:schemeClr val="bg1"/>
                </a:solidFill>
              </a:rPr>
              <a:t>》</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7390058" y="3370398"/>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4816588" y="4144761"/>
            <a:ext cx="5414054" cy="61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課後活動：討論相關法例的個案</a:t>
            </a:r>
          </a:p>
        </p:txBody>
      </p:sp>
      <p:sp>
        <p:nvSpPr>
          <p:cNvPr id="16" name="Isosceles Triangle 15">
            <a:extLst>
              <a:ext uri="{FF2B5EF4-FFF2-40B4-BE49-F238E27FC236}">
                <a16:creationId xmlns:a16="http://schemas.microsoft.com/office/drawing/2014/main" id="{30C43CE4-07D6-468B-85CF-A378738A8DDA}"/>
              </a:ext>
            </a:extLst>
          </p:cNvPr>
          <p:cNvSpPr/>
          <p:nvPr/>
        </p:nvSpPr>
        <p:spPr>
          <a:xfrm rot="10800000">
            <a:off x="7416545" y="4786891"/>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177567" y="223021"/>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232993" y="22927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4" name="Rectangle 23">
            <a:extLst>
              <a:ext uri="{FF2B5EF4-FFF2-40B4-BE49-F238E27FC236}">
                <a16:creationId xmlns:a16="http://schemas.microsoft.com/office/drawing/2014/main" id="{3EF0AA56-E2C6-4815-9644-4F4E608F3D83}"/>
              </a:ext>
            </a:extLst>
          </p:cNvPr>
          <p:cNvSpPr/>
          <p:nvPr/>
        </p:nvSpPr>
        <p:spPr>
          <a:xfrm>
            <a:off x="1269937" y="2868110"/>
            <a:ext cx="2394048" cy="10334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國旗及國徽（修訂）條例</a:t>
            </a:r>
            <a:endParaRPr lang="en-HK" sz="2800" b="1" dirty="0">
              <a:solidFill>
                <a:schemeClr val="bg1"/>
              </a:solidFill>
            </a:endParaRPr>
          </a:p>
        </p:txBody>
      </p:sp>
      <p:sp>
        <p:nvSpPr>
          <p:cNvPr id="30" name="Rectangle 29">
            <a:extLst>
              <a:ext uri="{FF2B5EF4-FFF2-40B4-BE49-F238E27FC236}">
                <a16:creationId xmlns:a16="http://schemas.microsoft.com/office/drawing/2014/main" id="{4CBAC4EC-23A4-48A4-8B7E-86C57E5D6040}"/>
              </a:ext>
            </a:extLst>
          </p:cNvPr>
          <p:cNvSpPr/>
          <p:nvPr/>
        </p:nvSpPr>
        <p:spPr>
          <a:xfrm>
            <a:off x="1634439" y="1757953"/>
            <a:ext cx="1769032"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國歌條例</a:t>
            </a:r>
            <a:endParaRPr lang="en-HK" sz="2800" b="1" dirty="0">
              <a:solidFill>
                <a:schemeClr val="bg1"/>
              </a:solidFill>
            </a:endParaRPr>
          </a:p>
        </p:txBody>
      </p:sp>
      <p:sp>
        <p:nvSpPr>
          <p:cNvPr id="21" name="Rectangle 20">
            <a:extLst>
              <a:ext uri="{FF2B5EF4-FFF2-40B4-BE49-F238E27FC236}">
                <a16:creationId xmlns:a16="http://schemas.microsoft.com/office/drawing/2014/main" id="{2090DF2E-94B5-41D1-BEC1-49E7818F44FE}"/>
              </a:ext>
            </a:extLst>
          </p:cNvPr>
          <p:cNvSpPr/>
          <p:nvPr/>
        </p:nvSpPr>
        <p:spPr>
          <a:xfrm>
            <a:off x="4860412" y="5082461"/>
            <a:ext cx="5488361" cy="61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延伸活動：其他國家的相關法例</a:t>
            </a:r>
          </a:p>
        </p:txBody>
      </p:sp>
      <p:sp>
        <p:nvSpPr>
          <p:cNvPr id="14" name="Isosceles Triangle 6">
            <a:extLst>
              <a:ext uri="{FF2B5EF4-FFF2-40B4-BE49-F238E27FC236}">
                <a16:creationId xmlns:a16="http://schemas.microsoft.com/office/drawing/2014/main" id="{51A073C0-084A-4A08-86AA-71DDB3F24E47}"/>
              </a:ext>
            </a:extLst>
          </p:cNvPr>
          <p:cNvSpPr/>
          <p:nvPr/>
        </p:nvSpPr>
        <p:spPr>
          <a:xfrm rot="10800000">
            <a:off x="7399942" y="2867737"/>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5" name="Rectangle 9">
            <a:extLst>
              <a:ext uri="{FF2B5EF4-FFF2-40B4-BE49-F238E27FC236}">
                <a16:creationId xmlns:a16="http://schemas.microsoft.com/office/drawing/2014/main" id="{CAC3382E-5629-4C72-AEA8-F3D89D178DEA}"/>
              </a:ext>
            </a:extLst>
          </p:cNvPr>
          <p:cNvSpPr/>
          <p:nvPr/>
        </p:nvSpPr>
        <p:spPr>
          <a:xfrm>
            <a:off x="3978387" y="3160668"/>
            <a:ext cx="7439025" cy="6454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a:t>
            </a:r>
            <a:r>
              <a:rPr lang="en-US" altLang="zh-TW" sz="2800" b="1" dirty="0"/>
              <a:t>2</a:t>
            </a:r>
            <a:r>
              <a:rPr lang="zh-TW" altLang="en-US" sz="2800" b="1" dirty="0"/>
              <a:t>：</a:t>
            </a:r>
            <a:r>
              <a:rPr lang="zh-TW" altLang="en-US" sz="2800" b="1" dirty="0">
                <a:solidFill>
                  <a:schemeClr val="bg1"/>
                </a:solidFill>
              </a:rPr>
              <a:t>認識</a:t>
            </a:r>
            <a:r>
              <a:rPr lang="en-US" altLang="zh-TW" sz="2800" b="1" dirty="0">
                <a:solidFill>
                  <a:schemeClr val="bg1"/>
                </a:solidFill>
              </a:rPr>
              <a:t>《</a:t>
            </a:r>
            <a:r>
              <a:rPr lang="zh-TW" altLang="en-US" sz="2800" b="1" dirty="0">
                <a:solidFill>
                  <a:schemeClr val="bg1"/>
                </a:solidFill>
              </a:rPr>
              <a:t>國旗及國徽（修訂）條例</a:t>
            </a:r>
            <a:r>
              <a:rPr lang="en-US" altLang="zh-TW" sz="2800" b="1" dirty="0">
                <a:solidFill>
                  <a:schemeClr val="bg1"/>
                </a:solidFill>
              </a:rPr>
              <a:t>》</a:t>
            </a:r>
            <a:endParaRPr lang="en-HK" sz="2800" b="1" dirty="0"/>
          </a:p>
        </p:txBody>
      </p:sp>
      <p:sp>
        <p:nvSpPr>
          <p:cNvPr id="17" name="Isosceles Triangle 6">
            <a:extLst>
              <a:ext uri="{FF2B5EF4-FFF2-40B4-BE49-F238E27FC236}">
                <a16:creationId xmlns:a16="http://schemas.microsoft.com/office/drawing/2014/main" id="{E3A87E17-F6D3-45AF-BC75-A74649F27ABE}"/>
              </a:ext>
            </a:extLst>
          </p:cNvPr>
          <p:cNvSpPr/>
          <p:nvPr/>
        </p:nvSpPr>
        <p:spPr>
          <a:xfrm rot="10800000">
            <a:off x="7410916" y="3825324"/>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Tree>
    <p:extLst>
      <p:ext uri="{BB962C8B-B14F-4D97-AF65-F5344CB8AC3E}">
        <p14:creationId xmlns:p14="http://schemas.microsoft.com/office/powerpoint/2010/main" val="308854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243755" y="2210140"/>
            <a:ext cx="5704489"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引入活動</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en-US" altLang="zh-TW" sz="3200" b="1" dirty="0">
                <a:latin typeface="Arial" panose="020B0604020202020204" pitchFamily="34" charset="0"/>
                <a:cs typeface="Arial" panose="020B0604020202020204" pitchFamily="34" charset="0"/>
              </a:rPr>
              <a:t>《</a:t>
            </a:r>
            <a:r>
              <a:rPr lang="zh-TW" altLang="en-US" sz="3200" b="1" dirty="0">
                <a:latin typeface="Arial" panose="020B0604020202020204" pitchFamily="34" charset="0"/>
                <a:cs typeface="Arial" panose="020B0604020202020204" pitchFamily="34" charset="0"/>
              </a:rPr>
              <a:t>國歌條例</a:t>
            </a:r>
            <a:r>
              <a:rPr lang="en-US" altLang="zh-TW" sz="3200" b="1" dirty="0">
                <a:latin typeface="Arial" panose="020B0604020202020204" pitchFamily="34" charset="0"/>
                <a:cs typeface="Arial" panose="020B0604020202020204" pitchFamily="34" charset="0"/>
              </a:rPr>
              <a:t>》</a:t>
            </a:r>
            <a:r>
              <a:rPr lang="zh-TW" altLang="en-US" sz="3200" b="1" dirty="0">
                <a:latin typeface="Arial" panose="020B0604020202020204" pitchFamily="34" charset="0"/>
                <a:cs typeface="Arial" panose="020B0604020202020204" pitchFamily="34" charset="0"/>
              </a:rPr>
              <a:t>正式實施</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6650" y="1969747"/>
            <a:ext cx="1271019" cy="1274067"/>
          </a:xfrm>
          <a:prstGeom prst="rect">
            <a:avLst/>
          </a:prstGeom>
        </p:spPr>
      </p:pic>
    </p:spTree>
    <p:extLst>
      <p:ext uri="{BB962C8B-B14F-4D97-AF65-F5344CB8AC3E}">
        <p14:creationId xmlns:p14="http://schemas.microsoft.com/office/powerpoint/2010/main" val="345856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7</a:t>
            </a:fld>
            <a:endParaRPr lang="en-US" altLang="en-US"/>
          </a:p>
        </p:txBody>
      </p:sp>
      <p:sp>
        <p:nvSpPr>
          <p:cNvPr id="4" name="Rectangle 3"/>
          <p:cNvSpPr/>
          <p:nvPr/>
        </p:nvSpPr>
        <p:spPr>
          <a:xfrm>
            <a:off x="990600" y="1149835"/>
            <a:ext cx="10210800" cy="4540602"/>
          </a:xfrm>
          <a:prstGeom prst="rect">
            <a:avLst/>
          </a:prstGeom>
          <a:solidFill>
            <a:schemeClr val="accent6">
              <a:lumMod val="20000"/>
              <a:lumOff val="80000"/>
            </a:schemeClr>
          </a:solidFill>
          <a:ln w="19050">
            <a:noFill/>
          </a:ln>
        </p:spPr>
        <p:txBody>
          <a:bodyPr wrap="square">
            <a:spAutoFit/>
          </a:bodyPr>
          <a:lstStyle/>
          <a:p>
            <a:pPr marL="457200" indent="-457200">
              <a:lnSpc>
                <a:spcPct val="150000"/>
              </a:lnSpc>
              <a:buFont typeface="Arial" panose="020B0604020202020204" pitchFamily="34" charset="0"/>
              <a:buChar char="•"/>
            </a:pP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國歌與國旗、國徽一樣，</a:t>
            </a:r>
            <a:r>
              <a:rPr lang="zh-TW" altLang="en-US" sz="2800" dirty="0">
                <a:solidFill>
                  <a:schemeClr val="accent1"/>
                </a:solidFill>
                <a:latin typeface="Times New Roman" panose="02020603050405020304" pitchFamily="18" charset="0"/>
                <a:ea typeface="DFKai-SB" panose="03000509000000000000" pitchFamily="65" charset="-120"/>
                <a:cs typeface="Times New Roman" panose="02020603050405020304" pitchFamily="18" charset="0"/>
              </a:rPr>
              <a:t>是國家的象徵和標誌</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a:t>
            </a:r>
            <a:endParaRPr lang="en-HK" altLang="zh-TW" sz="2800" dirty="0">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nSpc>
                <a:spcPct val="150000"/>
              </a:lnSpc>
              <a:buFont typeface="Arial" panose="020B0604020202020204" pitchFamily="34" charset="0"/>
              <a:buChar char="•"/>
            </a:pP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香港特別行政區作為國家不可分離的部分，</a:t>
            </a:r>
            <a:r>
              <a:rPr lang="zh-TW" altLang="en-US" sz="2800" dirty="0">
                <a:solidFill>
                  <a:schemeClr val="accent1"/>
                </a:solidFill>
                <a:latin typeface="Times New Roman" panose="02020603050405020304" pitchFamily="18" charset="0"/>
                <a:ea typeface="DFKai-SB" panose="03000509000000000000" pitchFamily="65" charset="-120"/>
                <a:cs typeface="Times New Roman" panose="02020603050405020304" pitchFamily="18" charset="0"/>
              </a:rPr>
              <a:t>立法維護國歌尊嚴是特區應有之義</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a:t>
            </a:r>
          </a:p>
          <a:p>
            <a:pPr marL="457200" indent="-457200">
              <a:lnSpc>
                <a:spcPct val="150000"/>
              </a:lnSpc>
              <a:buFont typeface="Arial" panose="020B0604020202020204" pitchFamily="34" charset="0"/>
              <a:buChar char="•"/>
            </a:pP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香港特別行政區透過</a:t>
            </a:r>
            <a:r>
              <a:rPr lang="zh-TW" altLang="en-US" sz="2800" dirty="0">
                <a:solidFill>
                  <a:schemeClr val="accent1"/>
                </a:solidFill>
                <a:latin typeface="Times New Roman" panose="02020603050405020304" pitchFamily="18" charset="0"/>
                <a:ea typeface="DFKai-SB" panose="03000509000000000000" pitchFamily="65" charset="-120"/>
                <a:cs typeface="Times New Roman" panose="02020603050405020304" pitchFamily="18" charset="0"/>
              </a:rPr>
              <a:t>本地立法形式</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在香港實施</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中華人民共和國國歌法</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中華人民共和國國歌法</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於</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2017</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9</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日在第十二屆全國人民代表大會常務委員會第二十九次會議上通過，並由</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2017</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10</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日起施行。</a:t>
            </a:r>
          </a:p>
        </p:txBody>
      </p:sp>
      <p:sp>
        <p:nvSpPr>
          <p:cNvPr id="5" name="Rectangle 4"/>
          <p:cNvSpPr/>
          <p:nvPr/>
        </p:nvSpPr>
        <p:spPr>
          <a:xfrm>
            <a:off x="2079516" y="417044"/>
            <a:ext cx="8032968" cy="646331"/>
          </a:xfrm>
          <a:prstGeom prst="rect">
            <a:avLst/>
          </a:prstGeom>
        </p:spPr>
        <p:txBody>
          <a:bodyPr wrap="none">
            <a:spAutoFit/>
          </a:bodyPr>
          <a:lstStyle/>
          <a:p>
            <a:r>
              <a:rPr lang="zh-TW" altLang="en-US" sz="3600" b="1" dirty="0">
                <a:latin typeface="DFKai-SB" panose="03000509000000000000" pitchFamily="65" charset="-120"/>
                <a:ea typeface="DFKai-SB" panose="03000509000000000000" pitchFamily="65" charset="-120"/>
              </a:rPr>
              <a:t>香港特別行政區政府制定</a:t>
            </a:r>
            <a:r>
              <a:rPr lang="en-US" altLang="zh-TW" sz="3600" b="1" dirty="0">
                <a:latin typeface="DFKai-SB" panose="03000509000000000000" pitchFamily="65" charset="-120"/>
                <a:ea typeface="DFKai-SB" panose="03000509000000000000" pitchFamily="65" charset="-120"/>
              </a:rPr>
              <a:t>《</a:t>
            </a:r>
            <a:r>
              <a:rPr lang="zh-TW" altLang="en-US" sz="3600" b="1" dirty="0">
                <a:latin typeface="DFKai-SB" panose="03000509000000000000" pitchFamily="65" charset="-120"/>
                <a:ea typeface="DFKai-SB" panose="03000509000000000000" pitchFamily="65" charset="-120"/>
              </a:rPr>
              <a:t>國歌條例</a:t>
            </a:r>
            <a:r>
              <a:rPr lang="en-US" altLang="zh-TW" sz="3600" b="1" dirty="0">
                <a:latin typeface="DFKai-SB" panose="03000509000000000000" pitchFamily="65" charset="-120"/>
                <a:ea typeface="DFKai-SB" panose="03000509000000000000" pitchFamily="65" charset="-120"/>
              </a:rPr>
              <a:t>》</a:t>
            </a:r>
            <a:endParaRPr lang="en-US" sz="3600" b="1" dirty="0">
              <a:latin typeface="DFKai-SB" panose="03000509000000000000" pitchFamily="65" charset="-120"/>
              <a:ea typeface="DFKai-SB" panose="03000509000000000000" pitchFamily="65" charset="-120"/>
            </a:endParaRPr>
          </a:p>
        </p:txBody>
      </p:sp>
      <p:sp>
        <p:nvSpPr>
          <p:cNvPr id="6" name="Rectangle 5"/>
          <p:cNvSpPr/>
          <p:nvPr/>
        </p:nvSpPr>
        <p:spPr>
          <a:xfrm>
            <a:off x="7951818" y="5708165"/>
            <a:ext cx="3249582" cy="738664"/>
          </a:xfrm>
          <a:prstGeom prst="rect">
            <a:avLst/>
          </a:prstGeom>
        </p:spPr>
        <p:txBody>
          <a:bodyPr wrap="square">
            <a:spAutoFit/>
          </a:bodyPr>
          <a:lstStyle/>
          <a:p>
            <a:r>
              <a:rPr lang="zh-TW" altLang="en-US" sz="1400" dirty="0">
                <a:latin typeface="DFKai-SB" panose="03000509000000000000" pitchFamily="65" charset="-120"/>
                <a:ea typeface="DFKai-SB" panose="03000509000000000000" pitchFamily="65" charset="-120"/>
                <a:cs typeface="Times New Roman" panose="02020603050405020304" pitchFamily="18" charset="0"/>
              </a:rPr>
              <a:t>來源</a:t>
            </a:r>
            <a:r>
              <a:rPr lang="en-US" altLang="zh-TW" sz="1400" dirty="0">
                <a:latin typeface="DFKai-SB" panose="03000509000000000000" pitchFamily="65" charset="-120"/>
                <a:ea typeface="DFKai-SB" panose="03000509000000000000" pitchFamily="65" charset="-120"/>
                <a:cs typeface="Times New Roman" panose="02020603050405020304" pitchFamily="18" charset="0"/>
              </a:rPr>
              <a:t>: </a:t>
            </a:r>
          </a:p>
          <a:p>
            <a:pPr marL="285750" indent="-285750">
              <a:buFont typeface="Arial" panose="020B0604020202020204" pitchFamily="34" charset="0"/>
              <a:buChar char="•"/>
            </a:pPr>
            <a:r>
              <a:rPr lang="zh-TW" altLang="en-US" sz="1400" dirty="0">
                <a:latin typeface="DFKai-SB" panose="03000509000000000000" pitchFamily="65" charset="-120"/>
                <a:ea typeface="DFKai-SB" panose="03000509000000000000" pitchFamily="65" charset="-120"/>
                <a:cs typeface="Times New Roman" panose="02020603050405020304" pitchFamily="18" charset="0"/>
              </a:rPr>
              <a:t>香港特區政府</a:t>
            </a:r>
            <a:r>
              <a:rPr lang="en-US" altLang="zh-HK" sz="1400" dirty="0">
                <a:latin typeface="DFKai-SB" panose="03000509000000000000" pitchFamily="65" charset="-120"/>
                <a:ea typeface="DFKai-SB" panose="03000509000000000000" pitchFamily="65" charset="-120"/>
                <a:cs typeface="Times New Roman" panose="02020603050405020304" pitchFamily="18" charset="0"/>
              </a:rPr>
              <a:t>《</a:t>
            </a:r>
            <a:r>
              <a:rPr lang="zh-HK" altLang="en-US" sz="1400" dirty="0">
                <a:latin typeface="DFKai-SB" panose="03000509000000000000" pitchFamily="65" charset="-120"/>
                <a:ea typeface="DFKai-SB" panose="03000509000000000000" pitchFamily="65" charset="-120"/>
                <a:cs typeface="Times New Roman" panose="02020603050405020304" pitchFamily="18" charset="0"/>
              </a:rPr>
              <a:t>國歌條例</a:t>
            </a:r>
            <a:r>
              <a:rPr lang="en-US" altLang="zh-HK" sz="1400" dirty="0">
                <a:latin typeface="DFKai-SB" panose="03000509000000000000" pitchFamily="65" charset="-120"/>
                <a:ea typeface="DFKai-SB" panose="03000509000000000000" pitchFamily="65" charset="-120"/>
                <a:cs typeface="Times New Roman" panose="02020603050405020304" pitchFamily="18" charset="0"/>
              </a:rPr>
              <a:t>》</a:t>
            </a:r>
            <a:endParaRPr lang="en-US" sz="1400" dirty="0">
              <a:latin typeface="DFKai-SB" panose="03000509000000000000" pitchFamily="65" charset="-120"/>
              <a:ea typeface="DFKai-SB"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HK" altLang="en-US" sz="1400" dirty="0">
                <a:latin typeface="DFKai-SB" panose="03000509000000000000" pitchFamily="65" charset="-120"/>
                <a:ea typeface="DFKai-SB" panose="03000509000000000000" pitchFamily="65" charset="-120"/>
                <a:cs typeface="Times New Roman" panose="02020603050405020304" pitchFamily="18" charset="0"/>
              </a:rPr>
              <a:t>政府新聞網</a:t>
            </a:r>
            <a:r>
              <a:rPr lang="en-US" altLang="zh-HK" sz="1400" dirty="0">
                <a:latin typeface="DFKai-SB" panose="03000509000000000000" pitchFamily="65" charset="-120"/>
                <a:ea typeface="DFKai-SB" panose="03000509000000000000" pitchFamily="65" charset="-120"/>
                <a:cs typeface="Times New Roman" panose="02020603050405020304" pitchFamily="18" charset="0"/>
              </a:rPr>
              <a:t>《</a:t>
            </a:r>
            <a:r>
              <a:rPr lang="zh-HK" altLang="en-US" sz="1400" dirty="0">
                <a:latin typeface="DFKai-SB" panose="03000509000000000000" pitchFamily="65" charset="-120"/>
                <a:ea typeface="DFKai-SB" panose="03000509000000000000" pitchFamily="65" charset="-120"/>
                <a:cs typeface="Times New Roman" panose="02020603050405020304" pitchFamily="18" charset="0"/>
              </a:rPr>
              <a:t>特首簽署國歌條例</a:t>
            </a:r>
            <a:r>
              <a:rPr lang="en-US" altLang="zh-HK" sz="1400" dirty="0">
                <a:latin typeface="DFKai-SB" panose="03000509000000000000" pitchFamily="65" charset="-120"/>
                <a:ea typeface="DFKai-SB" panose="03000509000000000000" pitchFamily="65" charset="-120"/>
                <a:cs typeface="Times New Roman" panose="02020603050405020304" pitchFamily="18" charset="0"/>
              </a:rPr>
              <a:t>》</a:t>
            </a:r>
            <a:endParaRPr lang="en-US" sz="1400" dirty="0">
              <a:latin typeface="DFKai-SB" panose="03000509000000000000" pitchFamily="65" charset="-12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4146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CB938CB-6923-4D2F-96A3-4E7B3F02309E}" type="slidenum">
              <a:rPr lang="en-US" altLang="en-US" smtClean="0"/>
              <a:pPr/>
              <a:t>8</a:t>
            </a:fld>
            <a:endParaRPr lang="en-US" altLang="en-US"/>
          </a:p>
        </p:txBody>
      </p:sp>
      <p:sp>
        <p:nvSpPr>
          <p:cNvPr id="3" name="Rectangle 2"/>
          <p:cNvSpPr/>
          <p:nvPr/>
        </p:nvSpPr>
        <p:spPr>
          <a:xfrm>
            <a:off x="46155" y="921799"/>
            <a:ext cx="9699912" cy="3351110"/>
          </a:xfrm>
          <a:prstGeom prst="rect">
            <a:avLst/>
          </a:prstGeom>
          <a:solidFill>
            <a:schemeClr val="accent6">
              <a:lumMod val="20000"/>
              <a:lumOff val="80000"/>
            </a:schemeClr>
          </a:solidFill>
        </p:spPr>
        <p:txBody>
          <a:bodyPr wrap="square">
            <a:spAutoFit/>
          </a:bodyPr>
          <a:lstStyle/>
          <a:p>
            <a:pPr marL="457200" indent="-457200" algn="just">
              <a:lnSpc>
                <a:spcPct val="150000"/>
              </a:lnSpc>
              <a:buFont typeface="Arial" panose="020B0604020202020204" pitchFamily="34" charset="0"/>
              <a:buChar char="•"/>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特區政府決定以本地立法形式在港實施</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國歌法</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a:t>
            </a:r>
            <a:endParaRPr lang="en-HK" altLang="zh-TW" sz="2400" dirty="0">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a:lnSpc>
                <a:spcPct val="150000"/>
              </a:lnSpc>
              <a:buFont typeface="Arial" panose="020B0604020202020204" pitchFamily="34" charset="0"/>
              <a:buChar char="•"/>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國歌條例草案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》2019</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月提交立法會首讀和二讀，</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日在立法會三讀通過。</a:t>
            </a:r>
          </a:p>
          <a:p>
            <a:pPr marL="457200" indent="-457200" algn="just">
              <a:lnSpc>
                <a:spcPct val="150000"/>
              </a:lnSpc>
              <a:buFont typeface="Arial" panose="020B0604020202020204" pitchFamily="34" charset="0"/>
              <a:buChar char="•"/>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行政長官林鄭月娥</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11</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日根據</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第</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48</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條第三款，簽署經立法會通過的</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國歌條例</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a:lnSpc>
                <a:spcPct val="150000"/>
              </a:lnSpc>
              <a:buFont typeface="Arial" panose="020B0604020202020204" pitchFamily="34" charset="0"/>
              <a:buChar char="•"/>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國歌條例</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於同年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12</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日刊憲公布後即時生效。</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3"/>
          <p:cNvSpPr/>
          <p:nvPr/>
        </p:nvSpPr>
        <p:spPr>
          <a:xfrm>
            <a:off x="1713099" y="237286"/>
            <a:ext cx="8032968" cy="646331"/>
          </a:xfrm>
          <a:prstGeom prst="rect">
            <a:avLst/>
          </a:prstGeom>
        </p:spPr>
        <p:txBody>
          <a:bodyPr wrap="none">
            <a:spAutoFit/>
          </a:bodyPr>
          <a:lstStyle/>
          <a:p>
            <a:r>
              <a:rPr lang="zh-TW" altLang="en-US" sz="3600" b="1" dirty="0">
                <a:latin typeface="DFKai-SB" panose="03000509000000000000" pitchFamily="65" charset="-120"/>
                <a:ea typeface="DFKai-SB" panose="03000509000000000000" pitchFamily="65" charset="-120"/>
              </a:rPr>
              <a:t>香港特別行政區政府制定</a:t>
            </a:r>
            <a:r>
              <a:rPr lang="en-US" altLang="zh-TW" sz="3600" b="1" dirty="0">
                <a:latin typeface="DFKai-SB" panose="03000509000000000000" pitchFamily="65" charset="-120"/>
                <a:ea typeface="DFKai-SB" panose="03000509000000000000" pitchFamily="65" charset="-120"/>
              </a:rPr>
              <a:t>《</a:t>
            </a:r>
            <a:r>
              <a:rPr lang="zh-TW" altLang="en-US" sz="3600" b="1" dirty="0">
                <a:latin typeface="DFKai-SB" panose="03000509000000000000" pitchFamily="65" charset="-120"/>
                <a:ea typeface="DFKai-SB" panose="03000509000000000000" pitchFamily="65" charset="-120"/>
              </a:rPr>
              <a:t>國歌條例</a:t>
            </a:r>
            <a:r>
              <a:rPr lang="en-US" altLang="zh-TW" sz="3600" b="1" dirty="0">
                <a:latin typeface="DFKai-SB" panose="03000509000000000000" pitchFamily="65" charset="-120"/>
                <a:ea typeface="DFKai-SB" panose="03000509000000000000" pitchFamily="65" charset="-120"/>
              </a:rPr>
              <a:t>》</a:t>
            </a:r>
            <a:endParaRPr lang="en-US" sz="3600" b="1" dirty="0">
              <a:latin typeface="DFKai-SB" panose="03000509000000000000" pitchFamily="65" charset="-120"/>
              <a:ea typeface="DFKai-SB" panose="03000509000000000000" pitchFamily="65" charset="-12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7897" y="4249741"/>
            <a:ext cx="3481686" cy="2314575"/>
          </a:xfrm>
          <a:prstGeom prst="rect">
            <a:avLst/>
          </a:prstGeom>
        </p:spPr>
      </p:pic>
      <p:pic>
        <p:nvPicPr>
          <p:cNvPr id="8" name="圖片 7">
            <a:extLst>
              <a:ext uri="{FF2B5EF4-FFF2-40B4-BE49-F238E27FC236}">
                <a16:creationId xmlns:a16="http://schemas.microsoft.com/office/drawing/2014/main" id="{9E3B083F-68F1-41F0-A982-F22B2067A4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895"/>
          <a:stretch/>
        </p:blipFill>
        <p:spPr>
          <a:xfrm>
            <a:off x="7383757" y="3272121"/>
            <a:ext cx="4506604" cy="2769351"/>
          </a:xfrm>
          <a:prstGeom prst="rect">
            <a:avLst/>
          </a:prstGeom>
        </p:spPr>
      </p:pic>
      <p:sp>
        <p:nvSpPr>
          <p:cNvPr id="9" name="Rectangle 5">
            <a:extLst>
              <a:ext uri="{FF2B5EF4-FFF2-40B4-BE49-F238E27FC236}">
                <a16:creationId xmlns:a16="http://schemas.microsoft.com/office/drawing/2014/main" id="{C2ACCE77-E1D7-47FA-9515-BFE3054E3F57}"/>
              </a:ext>
            </a:extLst>
          </p:cNvPr>
          <p:cNvSpPr/>
          <p:nvPr/>
        </p:nvSpPr>
        <p:spPr>
          <a:xfrm>
            <a:off x="7383757" y="6073977"/>
            <a:ext cx="3481686" cy="307777"/>
          </a:xfrm>
          <a:prstGeom prst="rect">
            <a:avLst/>
          </a:prstGeom>
        </p:spPr>
        <p:txBody>
          <a:bodyPr wrap="square">
            <a:spAutoFit/>
          </a:bodyPr>
          <a:lstStyle/>
          <a:p>
            <a:r>
              <a:rPr lang="zh-TW" altLang="en-US" sz="1400" dirty="0">
                <a:latin typeface="DFKai-SB" panose="03000509000000000000" pitchFamily="65" charset="-120"/>
                <a:ea typeface="DFKai-SB" panose="03000509000000000000" pitchFamily="65" charset="-120"/>
                <a:cs typeface="Times New Roman" panose="02020603050405020304" pitchFamily="18" charset="0"/>
              </a:rPr>
              <a:t>來源：</a:t>
            </a:r>
            <a:r>
              <a:rPr lang="zh-HK" altLang="en-US" sz="1400" dirty="0">
                <a:latin typeface="DFKai-SB" panose="03000509000000000000" pitchFamily="65" charset="-120"/>
                <a:ea typeface="DFKai-SB" panose="03000509000000000000" pitchFamily="65" charset="-120"/>
                <a:cs typeface="Times New Roman" panose="02020603050405020304" pitchFamily="18" charset="0"/>
              </a:rPr>
              <a:t>政府新聞網</a:t>
            </a:r>
            <a:r>
              <a:rPr lang="en-US" altLang="zh-HK" sz="1400" dirty="0">
                <a:latin typeface="DFKai-SB" panose="03000509000000000000" pitchFamily="65" charset="-120"/>
                <a:ea typeface="DFKai-SB" panose="03000509000000000000" pitchFamily="65" charset="-120"/>
                <a:cs typeface="Times New Roman" panose="02020603050405020304" pitchFamily="18" charset="0"/>
              </a:rPr>
              <a:t>《</a:t>
            </a:r>
            <a:r>
              <a:rPr lang="zh-HK" altLang="en-US" sz="1400" dirty="0">
                <a:latin typeface="DFKai-SB" panose="03000509000000000000" pitchFamily="65" charset="-120"/>
                <a:ea typeface="DFKai-SB" panose="03000509000000000000" pitchFamily="65" charset="-120"/>
                <a:cs typeface="Times New Roman" panose="02020603050405020304" pitchFamily="18" charset="0"/>
              </a:rPr>
              <a:t>特首簽署國歌條例</a:t>
            </a:r>
            <a:r>
              <a:rPr lang="en-US" altLang="zh-HK" sz="1400" dirty="0">
                <a:latin typeface="DFKai-SB" panose="03000509000000000000" pitchFamily="65" charset="-120"/>
                <a:ea typeface="DFKai-SB" panose="03000509000000000000" pitchFamily="65" charset="-120"/>
                <a:cs typeface="Times New Roman" panose="02020603050405020304" pitchFamily="18" charset="0"/>
              </a:rPr>
              <a:t>》</a:t>
            </a:r>
            <a:endParaRPr lang="en-US" sz="1400" dirty="0">
              <a:latin typeface="DFKai-SB" panose="03000509000000000000" pitchFamily="65" charset="-12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1966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E8F4A9-970C-40BF-9298-8EC9703D6C3D}"/>
              </a:ext>
            </a:extLst>
          </p:cNvPr>
          <p:cNvSpPr>
            <a:spLocks noGrp="1"/>
          </p:cNvSpPr>
          <p:nvPr>
            <p:ph type="title"/>
          </p:nvPr>
        </p:nvSpPr>
        <p:spPr>
          <a:xfrm>
            <a:off x="3207374" y="479426"/>
            <a:ext cx="5915054" cy="825500"/>
          </a:xfrm>
        </p:spPr>
        <p:txBody>
          <a:bodyPr>
            <a:normAutofit/>
          </a:bodyPr>
          <a:lstStyle/>
          <a:p>
            <a:r>
              <a:rPr lang="zh-TW" altLang="en-US" sz="3600" spc="0" dirty="0">
                <a:solidFill>
                  <a:schemeClr val="tx1"/>
                </a:solidFill>
                <a:latin typeface="標楷體" panose="03000509000000000000" pitchFamily="65" charset="-120"/>
                <a:ea typeface="標楷體" panose="03000509000000000000" pitchFamily="65" charset="-120"/>
              </a:rPr>
              <a:t>香港</a:t>
            </a:r>
            <a:r>
              <a:rPr lang="en-US" altLang="zh-TW" sz="3600" spc="0" dirty="0">
                <a:solidFill>
                  <a:schemeClr val="tx1"/>
                </a:solidFill>
                <a:latin typeface="標楷體" panose="03000509000000000000" pitchFamily="65" charset="-120"/>
                <a:ea typeface="標楷體" panose="03000509000000000000" pitchFamily="65" charset="-120"/>
              </a:rPr>
              <a:t>《</a:t>
            </a:r>
            <a:r>
              <a:rPr lang="zh-TW" altLang="en-US" sz="3600" spc="0" dirty="0">
                <a:solidFill>
                  <a:schemeClr val="tx1"/>
                </a:solidFill>
                <a:latin typeface="標楷體" panose="03000509000000000000" pitchFamily="65" charset="-120"/>
                <a:ea typeface="標楷體" panose="03000509000000000000" pitchFamily="65" charset="-120"/>
              </a:rPr>
              <a:t>國歌條例</a:t>
            </a:r>
            <a:r>
              <a:rPr lang="en-US" altLang="zh-TW" sz="3600" spc="0" dirty="0">
                <a:solidFill>
                  <a:schemeClr val="tx1"/>
                </a:solidFill>
                <a:latin typeface="標楷體" panose="03000509000000000000" pitchFamily="65" charset="-120"/>
                <a:ea typeface="標楷體" panose="03000509000000000000" pitchFamily="65" charset="-120"/>
              </a:rPr>
              <a:t>》</a:t>
            </a:r>
            <a:r>
              <a:rPr lang="zh-TW" altLang="en-US" sz="3600" spc="0" dirty="0">
                <a:solidFill>
                  <a:schemeClr val="tx1"/>
                </a:solidFill>
                <a:latin typeface="標楷體" panose="03000509000000000000" pitchFamily="65" charset="-120"/>
                <a:ea typeface="標楷體" panose="03000509000000000000" pitchFamily="65" charset="-120"/>
              </a:rPr>
              <a:t>刊憲生效</a:t>
            </a:r>
            <a:endParaRPr lang="zh-HK" altLang="en-US" sz="3600" spc="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416783B8-0483-4C8D-9062-78E2568CE4F3}"/>
              </a:ext>
            </a:extLst>
          </p:cNvPr>
          <p:cNvSpPr>
            <a:spLocks noGrp="1"/>
          </p:cNvSpPr>
          <p:nvPr>
            <p:ph idx="1"/>
          </p:nvPr>
        </p:nvSpPr>
        <p:spPr>
          <a:xfrm>
            <a:off x="718828" y="1469071"/>
            <a:ext cx="10892147" cy="3600769"/>
          </a:xfrm>
          <a:solidFill>
            <a:schemeClr val="accent4">
              <a:lumMod val="20000"/>
              <a:lumOff val="80000"/>
            </a:schemeClr>
          </a:solidFill>
        </p:spPr>
        <p:txBody>
          <a:bodyPr>
            <a:noAutofit/>
          </a:bodyPr>
          <a:lstStyle/>
          <a:p>
            <a:pPr>
              <a:lnSpc>
                <a:spcPct val="150000"/>
              </a:lnSpc>
              <a:spcBef>
                <a:spcPts val="0"/>
              </a:spcBef>
            </a:pP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國歌條例</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accent1"/>
                </a:solidFill>
                <a:latin typeface="標楷體" panose="03000509000000000000" pitchFamily="65" charset="-120"/>
                <a:ea typeface="標楷體" panose="03000509000000000000" pitchFamily="65" charset="-120"/>
              </a:rPr>
              <a:t>為奏唱、保護及推廣國歌訂定條文</a:t>
            </a:r>
            <a:r>
              <a:rPr lang="zh-TW" altLang="en-US" sz="3200" dirty="0">
                <a:solidFill>
                  <a:schemeClr val="tx1"/>
                </a:solidFill>
                <a:latin typeface="標楷體" panose="03000509000000000000" pitchFamily="65" charset="-120"/>
                <a:ea typeface="標楷體" panose="03000509000000000000" pitchFamily="65" charset="-120"/>
              </a:rPr>
              <a:t>，以</a:t>
            </a:r>
            <a:r>
              <a:rPr lang="zh-TW" altLang="en-US" sz="3200" dirty="0">
                <a:solidFill>
                  <a:schemeClr val="accent1"/>
                </a:solidFill>
                <a:latin typeface="標楷體" panose="03000509000000000000" pitchFamily="65" charset="-120"/>
                <a:ea typeface="標楷體" panose="03000509000000000000" pitchFamily="65" charset="-120"/>
              </a:rPr>
              <a:t>維護國家尊嚴</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accent1"/>
                </a:solidFill>
                <a:latin typeface="標楷體" panose="03000509000000000000" pitchFamily="65" charset="-120"/>
                <a:ea typeface="標楷體" panose="03000509000000000000" pitchFamily="65" charset="-120"/>
              </a:rPr>
              <a:t>增強公民的國家觀念</a:t>
            </a:r>
            <a:r>
              <a:rPr lang="zh-TW" altLang="en-US" sz="3200" dirty="0">
                <a:solidFill>
                  <a:schemeClr val="tx1"/>
                </a:solidFill>
                <a:latin typeface="標楷體" panose="03000509000000000000" pitchFamily="65" charset="-120"/>
                <a:ea typeface="標楷體" panose="03000509000000000000" pitchFamily="65" charset="-120"/>
              </a:rPr>
              <a:t>，以及</a:t>
            </a:r>
            <a:r>
              <a:rPr lang="zh-TW" altLang="en-US" sz="3200" dirty="0">
                <a:solidFill>
                  <a:schemeClr val="accent1"/>
                </a:solidFill>
                <a:latin typeface="標楷體" panose="03000509000000000000" pitchFamily="65" charset="-120"/>
                <a:ea typeface="標楷體" panose="03000509000000000000" pitchFamily="65" charset="-120"/>
              </a:rPr>
              <a:t>弘揚愛國精神</a:t>
            </a:r>
            <a:r>
              <a:rPr lang="zh-TW" altLang="en-US" sz="3200" dirty="0">
                <a:solidFill>
                  <a:schemeClr val="tx1"/>
                </a:solidFill>
                <a:latin typeface="標楷體" panose="03000509000000000000" pitchFamily="65" charset="-120"/>
                <a:ea typeface="標楷體" panose="03000509000000000000" pitchFamily="65" charset="-120"/>
              </a:rPr>
              <a:t>。</a:t>
            </a:r>
            <a:endParaRPr lang="en-HK" altLang="zh-TW" sz="3200" dirty="0">
              <a:solidFill>
                <a:schemeClr val="tx1"/>
              </a:solidFill>
              <a:latin typeface="標楷體" panose="03000509000000000000" pitchFamily="65" charset="-120"/>
              <a:ea typeface="標楷體" panose="03000509000000000000" pitchFamily="65" charset="-120"/>
            </a:endParaRPr>
          </a:p>
          <a:p>
            <a:pPr>
              <a:lnSpc>
                <a:spcPct val="150000"/>
              </a:lnSpc>
              <a:spcBef>
                <a:spcPts val="0"/>
              </a:spcBef>
            </a:pP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國歌條例</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所訂明的罪行</a:t>
            </a:r>
            <a:r>
              <a:rPr lang="zh-TW" altLang="en-US" sz="3200" dirty="0">
                <a:solidFill>
                  <a:schemeClr val="accent1"/>
                </a:solidFill>
                <a:latin typeface="標楷體" panose="03000509000000000000" pitchFamily="65" charset="-120"/>
                <a:ea typeface="標楷體" panose="03000509000000000000" pitchFamily="65" charset="-120"/>
              </a:rPr>
              <a:t>只涉及不當使用國歌，或公開、故意、意圖侮辱國歌的行為</a:t>
            </a:r>
            <a:r>
              <a:rPr lang="zh-TW" altLang="en-US" sz="3200" dirty="0">
                <a:solidFill>
                  <a:schemeClr val="tx1"/>
                </a:solidFill>
                <a:latin typeface="標楷體" panose="03000509000000000000" pitchFamily="65" charset="-120"/>
                <a:ea typeface="標楷體" panose="03000509000000000000" pitchFamily="65" charset="-120"/>
              </a:rPr>
              <a:t>。</a:t>
            </a:r>
            <a:endParaRPr lang="zh-HK" altLang="en-US" sz="3200" dirty="0">
              <a:solidFill>
                <a:schemeClr val="tx1"/>
              </a:solidFill>
              <a:latin typeface="標楷體" panose="03000509000000000000" pitchFamily="65" charset="-120"/>
              <a:ea typeface="標楷體" panose="03000509000000000000" pitchFamily="65" charset="-120"/>
            </a:endParaRPr>
          </a:p>
        </p:txBody>
      </p:sp>
      <p:sp>
        <p:nvSpPr>
          <p:cNvPr id="4" name="Oval 6">
            <a:extLst>
              <a:ext uri="{FF2B5EF4-FFF2-40B4-BE49-F238E27FC236}">
                <a16:creationId xmlns:a16="http://schemas.microsoft.com/office/drawing/2014/main" id="{8FDF25BA-756B-4C65-926C-A73084AEC921}"/>
              </a:ext>
            </a:extLst>
          </p:cNvPr>
          <p:cNvSpPr/>
          <p:nvPr/>
        </p:nvSpPr>
        <p:spPr>
          <a:xfrm>
            <a:off x="9262646" y="4785632"/>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完成預習工作紙</a:t>
            </a:r>
            <a:endParaRPr lang="en-HK" sz="2400" b="1" dirty="0"/>
          </a:p>
        </p:txBody>
      </p:sp>
    </p:spTree>
    <p:extLst>
      <p:ext uri="{BB962C8B-B14F-4D97-AF65-F5344CB8AC3E}">
        <p14:creationId xmlns:p14="http://schemas.microsoft.com/office/powerpoint/2010/main" val="2726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3.xml><?xml version="1.0" encoding="utf-8"?>
<ds:datastoreItem xmlns:ds="http://schemas.openxmlformats.org/officeDocument/2006/customXml" ds:itemID="{0623553A-AE18-4A99-BFF8-80296C4FBC40}">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7c888565-292f-4b60-a4c3-978be975df1a"/>
    <ds:schemaRef ds:uri="a67ca032-99e1-499e-a335-21cedd256a52"/>
  </ds:schemaRefs>
</ds:datastoreItem>
</file>

<file path=docProps/app.xml><?xml version="1.0" encoding="utf-8"?>
<Properties xmlns="http://schemas.openxmlformats.org/officeDocument/2006/extended-properties" xmlns:vt="http://schemas.openxmlformats.org/officeDocument/2006/docPropsVTypes">
  <TotalTime>4827</TotalTime>
  <Words>3210</Words>
  <Application>Microsoft Office PowerPoint</Application>
  <PresentationFormat>Widescreen</PresentationFormat>
  <Paragraphs>284</Paragraphs>
  <Slides>47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標楷體</vt:lpstr>
      <vt:lpstr>標楷體</vt:lpstr>
      <vt:lpstr>MHEI-MEDIUM-HKSCS-U</vt:lpstr>
      <vt:lpstr>微軟正黑體</vt:lpstr>
      <vt:lpstr>Arial</vt:lpstr>
      <vt:lpstr>Calibri</vt:lpstr>
      <vt:lpstr>Gill Sans MT</vt:lpstr>
      <vt:lpstr>Times New Roman</vt:lpstr>
      <vt:lpstr>Wingdings</vt:lpstr>
      <vt:lpstr>Office Theme</vt:lpstr>
      <vt:lpstr>PowerPoint Presentation</vt:lpstr>
      <vt:lpstr>《基本法》附件與國旗、國徽、國歌的相關規定</vt:lpstr>
      <vt:lpstr>探究問題</vt:lpstr>
      <vt:lpstr>PowerPoint Presentation</vt:lpstr>
      <vt:lpstr>PowerPoint Presentation</vt:lpstr>
      <vt:lpstr>PowerPoint Presentation</vt:lpstr>
      <vt:lpstr>PowerPoint Presentation</vt:lpstr>
      <vt:lpstr>PowerPoint Presentation</vt:lpstr>
      <vt:lpstr>香港《國歌條例》刊憲生效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許多國家都有國歌法，或者對侮辱國歌、國旗行為的懲處法例</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Chming Cheung</dc:creator>
  <cp:lastModifiedBy>Jackson Lam</cp:lastModifiedBy>
  <cp:revision>101</cp:revision>
  <cp:lastPrinted>2021-07-22T05:58:49Z</cp:lastPrinted>
  <dcterms:created xsi:type="dcterms:W3CDTF">2020-08-27T05:27:16Z</dcterms:created>
  <dcterms:modified xsi:type="dcterms:W3CDTF">2021-11-05T06:43:44Z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