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6" r:id="rId5"/>
    <p:sldId id="786" r:id="rId6"/>
    <p:sldId id="787" r:id="rId7"/>
    <p:sldId id="768" r:id="rId8"/>
    <p:sldId id="317" r:id="rId9"/>
    <p:sldId id="788" r:id="rId10"/>
    <p:sldId id="260" r:id="rId11"/>
    <p:sldId id="266" r:id="rId12"/>
    <p:sldId id="772" r:id="rId13"/>
    <p:sldId id="335" r:id="rId14"/>
    <p:sldId id="336" r:id="rId15"/>
    <p:sldId id="318" r:id="rId16"/>
    <p:sldId id="338" r:id="rId17"/>
    <p:sldId id="319" r:id="rId18"/>
    <p:sldId id="363" r:id="rId19"/>
    <p:sldId id="359" r:id="rId20"/>
    <p:sldId id="790" r:id="rId21"/>
    <p:sldId id="792" r:id="rId22"/>
    <p:sldId id="793" r:id="rId23"/>
    <p:sldId id="794" r:id="rId24"/>
    <p:sldId id="799" r:id="rId25"/>
    <p:sldId id="789" r:id="rId26"/>
    <p:sldId id="369" r:id="rId27"/>
    <p:sldId id="316" r:id="rId28"/>
    <p:sldId id="795" r:id="rId29"/>
    <p:sldId id="371" r:id="rId30"/>
    <p:sldId id="784" r:id="rId31"/>
    <p:sldId id="776" r:id="rId32"/>
    <p:sldId id="354" r:id="rId33"/>
    <p:sldId id="796" r:id="rId34"/>
    <p:sldId id="384" r:id="rId35"/>
    <p:sldId id="373" r:id="rId36"/>
    <p:sldId id="388" r:id="rId37"/>
    <p:sldId id="372" r:id="rId38"/>
    <p:sldId id="387" r:id="rId39"/>
    <p:sldId id="377" r:id="rId40"/>
    <p:sldId id="334" r:id="rId41"/>
    <p:sldId id="381" r:id="rId42"/>
    <p:sldId id="382" r:id="rId43"/>
    <p:sldId id="797" r:id="rId44"/>
    <p:sldId id="800" r:id="rId45"/>
    <p:sldId id="798" r:id="rId46"/>
    <p:sldId id="357" r:id="rId47"/>
    <p:sldId id="358" r:id="rId48"/>
    <p:sldId id="356" r:id="rId49"/>
    <p:sldId id="801" r:id="rId50"/>
    <p:sldId id="802" r:id="rId51"/>
    <p:sldId id="304" r:id="rId52"/>
    <p:sldId id="299" r:id="rId53"/>
    <p:sldId id="312" r:id="rId54"/>
    <p:sldId id="322" r:id="rId5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Lam" initials="JL" lastIdx="5" clrIdx="0">
    <p:extLst>
      <p:ext uri="{19B8F6BF-5375-455C-9EA6-DF929625EA0E}">
        <p15:presenceInfo xmlns:p15="http://schemas.microsoft.com/office/powerpoint/2012/main" userId="S::Jackson.Lam@acsohk.org.hk::32eacf31-ef64-4152-a98e-82afd85468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5EA"/>
    <a:srgbClr val="EF569C"/>
    <a:srgbClr val="3E58CB"/>
    <a:srgbClr val="000000"/>
    <a:srgbClr val="00CCFF"/>
    <a:srgbClr val="FCE0ED"/>
    <a:srgbClr val="3F50A4"/>
    <a:srgbClr val="FFFFFF"/>
    <a:srgbClr val="4459A8"/>
    <a:srgbClr val="436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BF847-5839-4D54-BBE9-6110DB8098BF}" v="136" dt="2021-11-04T02:11:35.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081" autoAdjust="0"/>
  </p:normalViewPr>
  <p:slideViewPr>
    <p:cSldViewPr snapToGrid="0" snapToObjects="1">
      <p:cViewPr varScale="1">
        <p:scale>
          <a:sx n="107" d="100"/>
          <a:sy n="107"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Lam" userId="32eacf31-ef64-4152-a98e-82afd854682f" providerId="ADAL" clId="{D2BBF847-5839-4D54-BBE9-6110DB8098BF}"/>
    <pc:docChg chg="undo custSel addSld delSld modSld sldOrd">
      <pc:chgData name="Jackson Lam" userId="32eacf31-ef64-4152-a98e-82afd854682f" providerId="ADAL" clId="{D2BBF847-5839-4D54-BBE9-6110DB8098BF}" dt="2021-11-04T02:26:38.990" v="3249" actId="20577"/>
      <pc:docMkLst>
        <pc:docMk/>
      </pc:docMkLst>
      <pc:sldChg chg="add">
        <pc:chgData name="Jackson Lam" userId="32eacf31-ef64-4152-a98e-82afd854682f" providerId="ADAL" clId="{D2BBF847-5839-4D54-BBE9-6110DB8098BF}" dt="2021-10-27T02:28:18.888" v="0"/>
        <pc:sldMkLst>
          <pc:docMk/>
          <pc:sldMk cId="4286884056" sldId="256"/>
        </pc:sldMkLst>
      </pc:sldChg>
      <pc:sldChg chg="del">
        <pc:chgData name="Jackson Lam" userId="32eacf31-ef64-4152-a98e-82afd854682f" providerId="ADAL" clId="{D2BBF847-5839-4D54-BBE9-6110DB8098BF}" dt="2021-10-27T02:33:35.641" v="20" actId="47"/>
        <pc:sldMkLst>
          <pc:docMk/>
          <pc:sldMk cId="4236908781" sldId="258"/>
        </pc:sldMkLst>
      </pc:sldChg>
      <pc:sldChg chg="addSp delSp modSp add del mod">
        <pc:chgData name="Jackson Lam" userId="32eacf31-ef64-4152-a98e-82afd854682f" providerId="ADAL" clId="{D2BBF847-5839-4D54-BBE9-6110DB8098BF}" dt="2021-11-04T02:10:40.377" v="3243"/>
        <pc:sldMkLst>
          <pc:docMk/>
          <pc:sldMk cId="1453481634" sldId="260"/>
        </pc:sldMkLst>
        <pc:spChg chg="mod">
          <ac:chgData name="Jackson Lam" userId="32eacf31-ef64-4152-a98e-82afd854682f" providerId="ADAL" clId="{D2BBF847-5839-4D54-BBE9-6110DB8098BF}" dt="2021-11-03T08:32:48.152" v="2678" actId="1076"/>
          <ac:spMkLst>
            <pc:docMk/>
            <pc:sldMk cId="1453481634" sldId="260"/>
            <ac:spMk id="3" creationId="{A3E697DF-32D2-40E2-ACCD-B521BFF078E0}"/>
          </ac:spMkLst>
        </pc:spChg>
        <pc:spChg chg="mod">
          <ac:chgData name="Jackson Lam" userId="32eacf31-ef64-4152-a98e-82afd854682f" providerId="ADAL" clId="{D2BBF847-5839-4D54-BBE9-6110DB8098BF}" dt="2021-11-03T08:32:48.152" v="2678" actId="1076"/>
          <ac:spMkLst>
            <pc:docMk/>
            <pc:sldMk cId="1453481634" sldId="260"/>
            <ac:spMk id="4" creationId="{F58E7B06-948C-4E8C-879E-261B61EE73A5}"/>
          </ac:spMkLst>
        </pc:spChg>
        <pc:spChg chg="del mod">
          <ac:chgData name="Jackson Lam" userId="32eacf31-ef64-4152-a98e-82afd854682f" providerId="ADAL" clId="{D2BBF847-5839-4D54-BBE9-6110DB8098BF}" dt="2021-11-03T08:32:45.591" v="2677" actId="478"/>
          <ac:spMkLst>
            <pc:docMk/>
            <pc:sldMk cId="1453481634" sldId="260"/>
            <ac:spMk id="5" creationId="{70DB7713-544B-4DB5-9476-3ACB6FC2C145}"/>
          </ac:spMkLst>
        </pc:spChg>
        <pc:spChg chg="add mod">
          <ac:chgData name="Jackson Lam" userId="32eacf31-ef64-4152-a98e-82afd854682f" providerId="ADAL" clId="{D2BBF847-5839-4D54-BBE9-6110DB8098BF}" dt="2021-11-04T02:10:40.377" v="3243"/>
          <ac:spMkLst>
            <pc:docMk/>
            <pc:sldMk cId="1453481634" sldId="260"/>
            <ac:spMk id="5" creationId="{E0F37602-C07A-4C97-98D7-E15EAB2A7CD4}"/>
          </ac:spMkLst>
        </pc:spChg>
        <pc:spChg chg="del">
          <ac:chgData name="Jackson Lam" userId="32eacf31-ef64-4152-a98e-82afd854682f" providerId="ADAL" clId="{D2BBF847-5839-4D54-BBE9-6110DB8098BF}" dt="2021-10-27T02:45:19.554" v="65" actId="478"/>
          <ac:spMkLst>
            <pc:docMk/>
            <pc:sldMk cId="1453481634" sldId="260"/>
            <ac:spMk id="6" creationId="{38D39165-5FED-458C-8A1A-D86836DDAE5B}"/>
          </ac:spMkLst>
        </pc:spChg>
        <pc:spChg chg="add mod">
          <ac:chgData name="Jackson Lam" userId="32eacf31-ef64-4152-a98e-82afd854682f" providerId="ADAL" clId="{D2BBF847-5839-4D54-BBE9-6110DB8098BF}" dt="2021-11-04T02:10:40.377" v="3243"/>
          <ac:spMkLst>
            <pc:docMk/>
            <pc:sldMk cId="1453481634" sldId="260"/>
            <ac:spMk id="6" creationId="{C3A23F0B-57F9-4DFA-B0F8-BE83A39441A7}"/>
          </ac:spMkLst>
        </pc:spChg>
        <pc:picChg chg="add mod">
          <ac:chgData name="Jackson Lam" userId="32eacf31-ef64-4152-a98e-82afd854682f" providerId="ADAL" clId="{D2BBF847-5839-4D54-BBE9-6110DB8098BF}" dt="2021-11-03T08:32:48.152" v="2678" actId="1076"/>
          <ac:picMkLst>
            <pc:docMk/>
            <pc:sldMk cId="1453481634" sldId="260"/>
            <ac:picMk id="2" creationId="{F74A3A40-9099-491F-B815-4868933B2A8B}"/>
          </ac:picMkLst>
        </pc:picChg>
        <pc:picChg chg="del">
          <ac:chgData name="Jackson Lam" userId="32eacf31-ef64-4152-a98e-82afd854682f" providerId="ADAL" clId="{D2BBF847-5839-4D54-BBE9-6110DB8098BF}" dt="2021-10-27T02:45:19.897" v="66" actId="478"/>
          <ac:picMkLst>
            <pc:docMk/>
            <pc:sldMk cId="1453481634" sldId="260"/>
            <ac:picMk id="1026" creationId="{7504EEFA-9855-4339-95C1-80195C8CA71A}"/>
          </ac:picMkLst>
        </pc:picChg>
      </pc:sldChg>
      <pc:sldChg chg="modSp add del mod">
        <pc:chgData name="Jackson Lam" userId="32eacf31-ef64-4152-a98e-82afd854682f" providerId="ADAL" clId="{D2BBF847-5839-4D54-BBE9-6110DB8098BF}" dt="2021-11-03T07:46:38.239" v="2340"/>
        <pc:sldMkLst>
          <pc:docMk/>
          <pc:sldMk cId="2533057336" sldId="266"/>
        </pc:sldMkLst>
        <pc:spChg chg="mod">
          <ac:chgData name="Jackson Lam" userId="32eacf31-ef64-4152-a98e-82afd854682f" providerId="ADAL" clId="{D2BBF847-5839-4D54-BBE9-6110DB8098BF}" dt="2021-10-27T02:46:59.361" v="98" actId="1076"/>
          <ac:spMkLst>
            <pc:docMk/>
            <pc:sldMk cId="2533057336" sldId="266"/>
            <ac:spMk id="7" creationId="{B73A88BE-58F8-418E-9FCE-855FB3BDCED5}"/>
          </ac:spMkLst>
        </pc:spChg>
        <pc:spChg chg="mod">
          <ac:chgData name="Jackson Lam" userId="32eacf31-ef64-4152-a98e-82afd854682f" providerId="ADAL" clId="{D2BBF847-5839-4D54-BBE9-6110DB8098BF}" dt="2021-11-03T07:46:38.239" v="2340"/>
          <ac:spMkLst>
            <pc:docMk/>
            <pc:sldMk cId="2533057336" sldId="266"/>
            <ac:spMk id="9" creationId="{BC7905F6-8839-4BE2-80ED-02AB8F93CDFF}"/>
          </ac:spMkLst>
        </pc:spChg>
        <pc:picChg chg="mod">
          <ac:chgData name="Jackson Lam" userId="32eacf31-ef64-4152-a98e-82afd854682f" providerId="ADAL" clId="{D2BBF847-5839-4D54-BBE9-6110DB8098BF}" dt="2021-10-27T02:47:00.486" v="99" actId="1076"/>
          <ac:picMkLst>
            <pc:docMk/>
            <pc:sldMk cId="2533057336" sldId="266"/>
            <ac:picMk id="8" creationId="{FAE80878-4E79-4FE7-B615-10EC79BA9FFF}"/>
          </ac:picMkLst>
        </pc:picChg>
      </pc:sldChg>
      <pc:sldChg chg="addSp modSp add del mod">
        <pc:chgData name="Jackson Lam" userId="32eacf31-ef64-4152-a98e-82afd854682f" providerId="ADAL" clId="{D2BBF847-5839-4D54-BBE9-6110DB8098BF}" dt="2021-11-03T09:01:25.219" v="3236" actId="6549"/>
        <pc:sldMkLst>
          <pc:docMk/>
          <pc:sldMk cId="2440264680" sldId="299"/>
        </pc:sldMkLst>
        <pc:spChg chg="mod">
          <ac:chgData name="Jackson Lam" userId="32eacf31-ef64-4152-a98e-82afd854682f" providerId="ADAL" clId="{D2BBF847-5839-4D54-BBE9-6110DB8098BF}" dt="2021-11-03T08:58:18.408" v="3173" actId="1076"/>
          <ac:spMkLst>
            <pc:docMk/>
            <pc:sldMk cId="2440264680" sldId="299"/>
            <ac:spMk id="14" creationId="{772F934E-5A20-44C2-BA71-62E6255D4C30}"/>
          </ac:spMkLst>
        </pc:spChg>
        <pc:spChg chg="mod">
          <ac:chgData name="Jackson Lam" userId="32eacf31-ef64-4152-a98e-82afd854682f" providerId="ADAL" clId="{D2BBF847-5839-4D54-BBE9-6110DB8098BF}" dt="2021-11-03T09:00:22.346" v="3223" actId="1076"/>
          <ac:spMkLst>
            <pc:docMk/>
            <pc:sldMk cId="2440264680" sldId="299"/>
            <ac:spMk id="16" creationId="{BC734552-5271-4100-9D88-616BB3D2573C}"/>
          </ac:spMkLst>
        </pc:spChg>
        <pc:spChg chg="mod">
          <ac:chgData name="Jackson Lam" userId="32eacf31-ef64-4152-a98e-82afd854682f" providerId="ADAL" clId="{D2BBF847-5839-4D54-BBE9-6110DB8098BF}" dt="2021-11-03T09:00:07.471" v="3216" actId="1076"/>
          <ac:spMkLst>
            <pc:docMk/>
            <pc:sldMk cId="2440264680" sldId="299"/>
            <ac:spMk id="17" creationId="{14B4619C-2FA7-4E54-8133-A067A4D02F3B}"/>
          </ac:spMkLst>
        </pc:spChg>
        <pc:spChg chg="mod">
          <ac:chgData name="Jackson Lam" userId="32eacf31-ef64-4152-a98e-82afd854682f" providerId="ADAL" clId="{D2BBF847-5839-4D54-BBE9-6110DB8098BF}" dt="2021-11-03T09:00:59.298" v="3234" actId="20577"/>
          <ac:spMkLst>
            <pc:docMk/>
            <pc:sldMk cId="2440264680" sldId="299"/>
            <ac:spMk id="20" creationId="{E0AD2A73-6765-498F-806D-455FF303F5BA}"/>
          </ac:spMkLst>
        </pc:spChg>
        <pc:spChg chg="mod">
          <ac:chgData name="Jackson Lam" userId="32eacf31-ef64-4152-a98e-82afd854682f" providerId="ADAL" clId="{D2BBF847-5839-4D54-BBE9-6110DB8098BF}" dt="2021-11-03T09:01:25.219" v="3236" actId="6549"/>
          <ac:spMkLst>
            <pc:docMk/>
            <pc:sldMk cId="2440264680" sldId="299"/>
            <ac:spMk id="21" creationId="{5AABE842-390B-4151-9A79-59F0F65B75FC}"/>
          </ac:spMkLst>
        </pc:spChg>
        <pc:spChg chg="add mod">
          <ac:chgData name="Jackson Lam" userId="32eacf31-ef64-4152-a98e-82afd854682f" providerId="ADAL" clId="{D2BBF847-5839-4D54-BBE9-6110DB8098BF}" dt="2021-11-03T09:00:06.018" v="3215" actId="1076"/>
          <ac:spMkLst>
            <pc:docMk/>
            <pc:sldMk cId="2440264680" sldId="299"/>
            <ac:spMk id="24" creationId="{FBF5BAA0-799A-47C0-B676-4E841E24B69A}"/>
          </ac:spMkLst>
        </pc:spChg>
        <pc:spChg chg="add mod">
          <ac:chgData name="Jackson Lam" userId="32eacf31-ef64-4152-a98e-82afd854682f" providerId="ADAL" clId="{D2BBF847-5839-4D54-BBE9-6110DB8098BF}" dt="2021-11-03T08:59:44.233" v="3207" actId="1076"/>
          <ac:spMkLst>
            <pc:docMk/>
            <pc:sldMk cId="2440264680" sldId="299"/>
            <ac:spMk id="25" creationId="{B1B8BD63-BFF7-47F3-9A17-43051E3A9330}"/>
          </ac:spMkLst>
        </pc:spChg>
        <pc:cxnChg chg="mod">
          <ac:chgData name="Jackson Lam" userId="32eacf31-ef64-4152-a98e-82afd854682f" providerId="ADAL" clId="{D2BBF847-5839-4D54-BBE9-6110DB8098BF}" dt="2021-11-03T09:00:22.346" v="3223" actId="1076"/>
          <ac:cxnSpMkLst>
            <pc:docMk/>
            <pc:sldMk cId="2440264680" sldId="299"/>
            <ac:cxnSpMk id="18" creationId="{1B069824-8604-4195-A07B-C7DA37F2B785}"/>
          </ac:cxnSpMkLst>
        </pc:cxnChg>
        <pc:cxnChg chg="mod">
          <ac:chgData name="Jackson Lam" userId="32eacf31-ef64-4152-a98e-82afd854682f" providerId="ADAL" clId="{D2BBF847-5839-4D54-BBE9-6110DB8098BF}" dt="2021-11-03T09:00:22.346" v="3223" actId="1076"/>
          <ac:cxnSpMkLst>
            <pc:docMk/>
            <pc:sldMk cId="2440264680" sldId="299"/>
            <ac:cxnSpMk id="19" creationId="{220959E3-9999-4A9C-B24A-994F9EF83C91}"/>
          </ac:cxnSpMkLst>
        </pc:cxnChg>
        <pc:cxnChg chg="mod">
          <ac:chgData name="Jackson Lam" userId="32eacf31-ef64-4152-a98e-82afd854682f" providerId="ADAL" clId="{D2BBF847-5839-4D54-BBE9-6110DB8098BF}" dt="2021-11-03T08:58:18.408" v="3173" actId="1076"/>
          <ac:cxnSpMkLst>
            <pc:docMk/>
            <pc:sldMk cId="2440264680" sldId="299"/>
            <ac:cxnSpMk id="22" creationId="{6FB88AA2-D4CC-47BF-BFFA-E39A0EEDB3BC}"/>
          </ac:cxnSpMkLst>
        </pc:cxnChg>
        <pc:cxnChg chg="mod">
          <ac:chgData name="Jackson Lam" userId="32eacf31-ef64-4152-a98e-82afd854682f" providerId="ADAL" clId="{D2BBF847-5839-4D54-BBE9-6110DB8098BF}" dt="2021-11-03T09:00:07.471" v="3216" actId="1076"/>
          <ac:cxnSpMkLst>
            <pc:docMk/>
            <pc:sldMk cId="2440264680" sldId="299"/>
            <ac:cxnSpMk id="23" creationId="{668FF883-B73A-4500-B7E3-8BD805326D49}"/>
          </ac:cxnSpMkLst>
        </pc:cxnChg>
        <pc:cxnChg chg="add mod">
          <ac:chgData name="Jackson Lam" userId="32eacf31-ef64-4152-a98e-82afd854682f" providerId="ADAL" clId="{D2BBF847-5839-4D54-BBE9-6110DB8098BF}" dt="2021-11-03T09:00:06.018" v="3215" actId="1076"/>
          <ac:cxnSpMkLst>
            <pc:docMk/>
            <pc:sldMk cId="2440264680" sldId="299"/>
            <ac:cxnSpMk id="26" creationId="{6288F029-5BC7-47B9-A36A-56933406E260}"/>
          </ac:cxnSpMkLst>
        </pc:cxnChg>
        <pc:cxnChg chg="add mod">
          <ac:chgData name="Jackson Lam" userId="32eacf31-ef64-4152-a98e-82afd854682f" providerId="ADAL" clId="{D2BBF847-5839-4D54-BBE9-6110DB8098BF}" dt="2021-11-03T09:00:22.346" v="3223" actId="1076"/>
          <ac:cxnSpMkLst>
            <pc:docMk/>
            <pc:sldMk cId="2440264680" sldId="299"/>
            <ac:cxnSpMk id="61" creationId="{0C4DC215-00BA-4085-908B-F9D0DE3AFA12}"/>
          </ac:cxnSpMkLst>
        </pc:cxnChg>
      </pc:sldChg>
      <pc:sldChg chg="del">
        <pc:chgData name="Jackson Lam" userId="32eacf31-ef64-4152-a98e-82afd854682f" providerId="ADAL" clId="{D2BBF847-5839-4D54-BBE9-6110DB8098BF}" dt="2021-10-27T02:33:41.551" v="22" actId="47"/>
        <pc:sldMkLst>
          <pc:docMk/>
          <pc:sldMk cId="2530546790" sldId="302"/>
        </pc:sldMkLst>
      </pc:sldChg>
      <pc:sldChg chg="addSp delSp modSp add del mod ord">
        <pc:chgData name="Jackson Lam" userId="32eacf31-ef64-4152-a98e-82afd854682f" providerId="ADAL" clId="{D2BBF847-5839-4D54-BBE9-6110DB8098BF}" dt="2021-11-03T08:49:56.935" v="3027" actId="1076"/>
        <pc:sldMkLst>
          <pc:docMk/>
          <pc:sldMk cId="4071406342" sldId="304"/>
        </pc:sldMkLst>
        <pc:spChg chg="add mod">
          <ac:chgData name="Jackson Lam" userId="32eacf31-ef64-4152-a98e-82afd854682f" providerId="ADAL" clId="{D2BBF847-5839-4D54-BBE9-6110DB8098BF}" dt="2021-11-03T08:49:56.935" v="3027" actId="1076"/>
          <ac:spMkLst>
            <pc:docMk/>
            <pc:sldMk cId="4071406342" sldId="304"/>
            <ac:spMk id="4" creationId="{44188C21-18D7-4E98-8588-B77CD275A39D}"/>
          </ac:spMkLst>
        </pc:spChg>
        <pc:spChg chg="mod">
          <ac:chgData name="Jackson Lam" userId="32eacf31-ef64-4152-a98e-82afd854682f" providerId="ADAL" clId="{D2BBF847-5839-4D54-BBE9-6110DB8098BF}" dt="2021-10-27T07:14:16.058" v="2326" actId="2711"/>
          <ac:spMkLst>
            <pc:docMk/>
            <pc:sldMk cId="4071406342" sldId="304"/>
            <ac:spMk id="9" creationId="{BC7905F6-8839-4BE2-80ED-02AB8F93CDFF}"/>
          </ac:spMkLst>
        </pc:spChg>
        <pc:spChg chg="del mod">
          <ac:chgData name="Jackson Lam" userId="32eacf31-ef64-4152-a98e-82afd854682f" providerId="ADAL" clId="{D2BBF847-5839-4D54-BBE9-6110DB8098BF}" dt="2021-11-03T08:49:54.482" v="3025" actId="478"/>
          <ac:spMkLst>
            <pc:docMk/>
            <pc:sldMk cId="4071406342" sldId="304"/>
            <ac:spMk id="10" creationId="{073694E1-613D-49F6-9E42-653E9CF4D41D}"/>
          </ac:spMkLst>
        </pc:spChg>
      </pc:sldChg>
      <pc:sldChg chg="del">
        <pc:chgData name="Jackson Lam" userId="32eacf31-ef64-4152-a98e-82afd854682f" providerId="ADAL" clId="{D2BBF847-5839-4D54-BBE9-6110DB8098BF}" dt="2021-10-27T07:10:55.938" v="2315" actId="47"/>
        <pc:sldMkLst>
          <pc:docMk/>
          <pc:sldMk cId="1313445201" sldId="312"/>
        </pc:sldMkLst>
      </pc:sldChg>
      <pc:sldChg chg="addSp delSp modSp mod ord">
        <pc:chgData name="Jackson Lam" userId="32eacf31-ef64-4152-a98e-82afd854682f" providerId="ADAL" clId="{D2BBF847-5839-4D54-BBE9-6110DB8098BF}" dt="2021-11-03T08:06:30.915" v="2441" actId="207"/>
        <pc:sldMkLst>
          <pc:docMk/>
          <pc:sldMk cId="2932890947" sldId="316"/>
        </pc:sldMkLst>
        <pc:spChg chg="add mod">
          <ac:chgData name="Jackson Lam" userId="32eacf31-ef64-4152-a98e-82afd854682f" providerId="ADAL" clId="{D2BBF847-5839-4D54-BBE9-6110DB8098BF}" dt="2021-10-27T04:03:40.752" v="1265" actId="207"/>
          <ac:spMkLst>
            <pc:docMk/>
            <pc:sldMk cId="2932890947" sldId="316"/>
            <ac:spMk id="2" creationId="{5BC86D2F-7573-4AE0-B9F6-9A4CE7F73450}"/>
          </ac:spMkLst>
        </pc:spChg>
        <pc:spChg chg="del">
          <ac:chgData name="Jackson Lam" userId="32eacf31-ef64-4152-a98e-82afd854682f" providerId="ADAL" clId="{D2BBF847-5839-4D54-BBE9-6110DB8098BF}" dt="2021-10-27T04:02:20.557" v="1237" actId="478"/>
          <ac:spMkLst>
            <pc:docMk/>
            <pc:sldMk cId="2932890947" sldId="316"/>
            <ac:spMk id="3" creationId="{60DE038C-A113-4F45-98F3-AB4EEEFC9219}"/>
          </ac:spMkLst>
        </pc:spChg>
        <pc:spChg chg="del mod">
          <ac:chgData name="Jackson Lam" userId="32eacf31-ef64-4152-a98e-82afd854682f" providerId="ADAL" clId="{D2BBF847-5839-4D54-BBE9-6110DB8098BF}" dt="2021-10-27T04:02:12.282" v="1231" actId="478"/>
          <ac:spMkLst>
            <pc:docMk/>
            <pc:sldMk cId="2932890947" sldId="316"/>
            <ac:spMk id="6" creationId="{00000000-0000-0000-0000-000000000000}"/>
          </ac:spMkLst>
        </pc:spChg>
        <pc:spChg chg="mod">
          <ac:chgData name="Jackson Lam" userId="32eacf31-ef64-4152-a98e-82afd854682f" providerId="ADAL" clId="{D2BBF847-5839-4D54-BBE9-6110DB8098BF}" dt="2021-11-03T08:04:11.452" v="2425" actId="207"/>
          <ac:spMkLst>
            <pc:docMk/>
            <pc:sldMk cId="2932890947" sldId="316"/>
            <ac:spMk id="14" creationId="{00000000-0000-0000-0000-000000000000}"/>
          </ac:spMkLst>
        </pc:spChg>
        <pc:spChg chg="del">
          <ac:chgData name="Jackson Lam" userId="32eacf31-ef64-4152-a98e-82afd854682f" providerId="ADAL" clId="{D2BBF847-5839-4D54-BBE9-6110DB8098BF}" dt="2021-10-27T04:01:37.300" v="1212" actId="478"/>
          <ac:spMkLst>
            <pc:docMk/>
            <pc:sldMk cId="2932890947" sldId="316"/>
            <ac:spMk id="42" creationId="{00000000-0000-0000-0000-000000000000}"/>
          </ac:spMkLst>
        </pc:spChg>
        <pc:spChg chg="del">
          <ac:chgData name="Jackson Lam" userId="32eacf31-ef64-4152-a98e-82afd854682f" providerId="ADAL" clId="{D2BBF847-5839-4D54-BBE9-6110DB8098BF}" dt="2021-10-27T04:01:38.737" v="1213" actId="478"/>
          <ac:spMkLst>
            <pc:docMk/>
            <pc:sldMk cId="2932890947" sldId="316"/>
            <ac:spMk id="43" creationId="{00000000-0000-0000-0000-000000000000}"/>
          </ac:spMkLst>
        </pc:spChg>
        <pc:spChg chg="del">
          <ac:chgData name="Jackson Lam" userId="32eacf31-ef64-4152-a98e-82afd854682f" providerId="ADAL" clId="{D2BBF847-5839-4D54-BBE9-6110DB8098BF}" dt="2021-10-27T04:01:33.365" v="1211" actId="478"/>
          <ac:spMkLst>
            <pc:docMk/>
            <pc:sldMk cId="2932890947" sldId="316"/>
            <ac:spMk id="44" creationId="{00000000-0000-0000-0000-000000000000}"/>
          </ac:spMkLst>
        </pc:spChg>
        <pc:spChg chg="del mod">
          <ac:chgData name="Jackson Lam" userId="32eacf31-ef64-4152-a98e-82afd854682f" providerId="ADAL" clId="{D2BBF847-5839-4D54-BBE9-6110DB8098BF}" dt="2021-10-27T04:02:51.961" v="1246" actId="478"/>
          <ac:spMkLst>
            <pc:docMk/>
            <pc:sldMk cId="2932890947" sldId="316"/>
            <ac:spMk id="47" creationId="{00000000-0000-0000-0000-000000000000}"/>
          </ac:spMkLst>
        </pc:spChg>
        <pc:spChg chg="add mod">
          <ac:chgData name="Jackson Lam" userId="32eacf31-ef64-4152-a98e-82afd854682f" providerId="ADAL" clId="{D2BBF847-5839-4D54-BBE9-6110DB8098BF}" dt="2021-10-27T04:06:44.196" v="1315"/>
          <ac:spMkLst>
            <pc:docMk/>
            <pc:sldMk cId="2932890947" sldId="316"/>
            <ac:spMk id="48" creationId="{995AD8A5-71D7-453B-8DF9-03FC4EAD1A3E}"/>
          </ac:spMkLst>
        </pc:spChg>
        <pc:spChg chg="add mod">
          <ac:chgData name="Jackson Lam" userId="32eacf31-ef64-4152-a98e-82afd854682f" providerId="ADAL" clId="{D2BBF847-5839-4D54-BBE9-6110DB8098BF}" dt="2021-10-27T04:06:44.196" v="1315"/>
          <ac:spMkLst>
            <pc:docMk/>
            <pc:sldMk cId="2932890947" sldId="316"/>
            <ac:spMk id="49" creationId="{2E75D580-DDB6-41C8-A8C2-046D90868D3D}"/>
          </ac:spMkLst>
        </pc:spChg>
        <pc:spChg chg="mod">
          <ac:chgData name="Jackson Lam" userId="32eacf31-ef64-4152-a98e-82afd854682f" providerId="ADAL" clId="{D2BBF847-5839-4D54-BBE9-6110DB8098BF}" dt="2021-11-03T08:06:30.915" v="2441" actId="207"/>
          <ac:spMkLst>
            <pc:docMk/>
            <pc:sldMk cId="2932890947" sldId="316"/>
            <ac:spMk id="95" creationId="{00000000-0000-0000-0000-000000000000}"/>
          </ac:spMkLst>
        </pc:spChg>
        <pc:spChg chg="del mod">
          <ac:chgData name="Jackson Lam" userId="32eacf31-ef64-4152-a98e-82afd854682f" providerId="ADAL" clId="{D2BBF847-5839-4D54-BBE9-6110DB8098BF}" dt="2021-10-27T04:01:52.392" v="1217" actId="478"/>
          <ac:spMkLst>
            <pc:docMk/>
            <pc:sldMk cId="2932890947" sldId="316"/>
            <ac:spMk id="96" creationId="{00000000-0000-0000-0000-000000000000}"/>
          </ac:spMkLst>
        </pc:spChg>
        <pc:spChg chg="del mod">
          <ac:chgData name="Jackson Lam" userId="32eacf31-ef64-4152-a98e-82afd854682f" providerId="ADAL" clId="{D2BBF847-5839-4D54-BBE9-6110DB8098BF}" dt="2021-10-27T04:02:02.907" v="1224" actId="478"/>
          <ac:spMkLst>
            <pc:docMk/>
            <pc:sldMk cId="2932890947" sldId="316"/>
            <ac:spMk id="97" creationId="{00000000-0000-0000-0000-000000000000}"/>
          </ac:spMkLst>
        </pc:spChg>
        <pc:spChg chg="del mod">
          <ac:chgData name="Jackson Lam" userId="32eacf31-ef64-4152-a98e-82afd854682f" providerId="ADAL" clId="{D2BBF847-5839-4D54-BBE9-6110DB8098BF}" dt="2021-10-27T04:02:07.469" v="1229"/>
          <ac:spMkLst>
            <pc:docMk/>
            <pc:sldMk cId="2932890947" sldId="316"/>
            <ac:spMk id="98" creationId="{00000000-0000-0000-0000-000000000000}"/>
          </ac:spMkLst>
        </pc:spChg>
        <pc:spChg chg="del mod">
          <ac:chgData name="Jackson Lam" userId="32eacf31-ef64-4152-a98e-82afd854682f" providerId="ADAL" clId="{D2BBF847-5839-4D54-BBE9-6110DB8098BF}" dt="2021-10-27T04:02:19.010" v="1236"/>
          <ac:spMkLst>
            <pc:docMk/>
            <pc:sldMk cId="2932890947" sldId="316"/>
            <ac:spMk id="99" creationId="{00000000-0000-0000-0000-000000000000}"/>
          </ac:spMkLst>
        </pc:spChg>
        <pc:grpChg chg="del">
          <ac:chgData name="Jackson Lam" userId="32eacf31-ef64-4152-a98e-82afd854682f" providerId="ADAL" clId="{D2BBF847-5839-4D54-BBE9-6110DB8098BF}" dt="2021-10-27T04:01:31.381" v="1210" actId="478"/>
          <ac:grpSpMkLst>
            <pc:docMk/>
            <pc:sldMk cId="2932890947" sldId="316"/>
            <ac:grpSpMk id="50" creationId="{00000000-0000-0000-0000-000000000000}"/>
          </ac:grpSpMkLst>
        </pc:grpChg>
        <pc:cxnChg chg="del">
          <ac:chgData name="Jackson Lam" userId="32eacf31-ef64-4152-a98e-82afd854682f" providerId="ADAL" clId="{D2BBF847-5839-4D54-BBE9-6110DB8098BF}" dt="2021-10-27T04:02:20.557" v="1237" actId="478"/>
          <ac:cxnSpMkLst>
            <pc:docMk/>
            <pc:sldMk cId="2932890947" sldId="316"/>
            <ac:cxnSpMk id="45" creationId="{00000000-0000-0000-0000-000000000000}"/>
          </ac:cxnSpMkLst>
        </pc:cxnChg>
      </pc:sldChg>
      <pc:sldChg chg="modSp mod">
        <pc:chgData name="Jackson Lam" userId="32eacf31-ef64-4152-a98e-82afd854682f" providerId="ADAL" clId="{D2BBF847-5839-4D54-BBE9-6110DB8098BF}" dt="2021-11-04T02:10:26.503" v="3242" actId="14100"/>
        <pc:sldMkLst>
          <pc:docMk/>
          <pc:sldMk cId="349261677" sldId="317"/>
        </pc:sldMkLst>
        <pc:spChg chg="mod">
          <ac:chgData name="Jackson Lam" userId="32eacf31-ef64-4152-a98e-82afd854682f" providerId="ADAL" clId="{D2BBF847-5839-4D54-BBE9-6110DB8098BF}" dt="2021-11-04T02:10:26.503" v="3242" actId="14100"/>
          <ac:spMkLst>
            <pc:docMk/>
            <pc:sldMk cId="349261677" sldId="317"/>
            <ac:spMk id="4" creationId="{8FB4482D-05C5-49D6-9D01-BD2876AE15CA}"/>
          </ac:spMkLst>
        </pc:spChg>
        <pc:spChg chg="mod">
          <ac:chgData name="Jackson Lam" userId="32eacf31-ef64-4152-a98e-82afd854682f" providerId="ADAL" clId="{D2BBF847-5839-4D54-BBE9-6110DB8098BF}" dt="2021-11-03T07:44:41.225" v="2334" actId="1076"/>
          <ac:spMkLst>
            <pc:docMk/>
            <pc:sldMk cId="349261677" sldId="317"/>
            <ac:spMk id="7" creationId="{40949513-CF43-4380-A88D-0B6B4602A726}"/>
          </ac:spMkLst>
        </pc:spChg>
        <pc:spChg chg="mod">
          <ac:chgData name="Jackson Lam" userId="32eacf31-ef64-4152-a98e-82afd854682f" providerId="ADAL" clId="{D2BBF847-5839-4D54-BBE9-6110DB8098BF}" dt="2021-11-04T02:10:26.503" v="3242" actId="14100"/>
          <ac:spMkLst>
            <pc:docMk/>
            <pc:sldMk cId="349261677" sldId="317"/>
            <ac:spMk id="10" creationId="{854319F4-E31B-43D8-87EA-CF4E5FB0953B}"/>
          </ac:spMkLst>
        </pc:spChg>
        <pc:spChg chg="mod">
          <ac:chgData name="Jackson Lam" userId="32eacf31-ef64-4152-a98e-82afd854682f" providerId="ADAL" clId="{D2BBF847-5839-4D54-BBE9-6110DB8098BF}" dt="2021-11-03T07:44:41.225" v="2334" actId="1076"/>
          <ac:spMkLst>
            <pc:docMk/>
            <pc:sldMk cId="349261677" sldId="317"/>
            <ac:spMk id="12" creationId="{CCA501D4-2824-4403-A813-142E8351C64A}"/>
          </ac:spMkLst>
        </pc:spChg>
        <pc:spChg chg="mod">
          <ac:chgData name="Jackson Lam" userId="32eacf31-ef64-4152-a98e-82afd854682f" providerId="ADAL" clId="{D2BBF847-5839-4D54-BBE9-6110DB8098BF}" dt="2021-11-04T02:10:26.503" v="3242" actId="14100"/>
          <ac:spMkLst>
            <pc:docMk/>
            <pc:sldMk cId="349261677" sldId="317"/>
            <ac:spMk id="13" creationId="{C361BB31-D3D8-452B-BBE6-DDAD2B7E8272}"/>
          </ac:spMkLst>
        </pc:spChg>
        <pc:spChg chg="mod">
          <ac:chgData name="Jackson Lam" userId="32eacf31-ef64-4152-a98e-82afd854682f" providerId="ADAL" clId="{D2BBF847-5839-4D54-BBE9-6110DB8098BF}" dt="2021-11-03T07:44:41.225" v="2334" actId="1076"/>
          <ac:spMkLst>
            <pc:docMk/>
            <pc:sldMk cId="349261677" sldId="317"/>
            <ac:spMk id="16" creationId="{30C43CE4-07D6-468B-85CF-A378738A8DDA}"/>
          </ac:spMkLst>
        </pc:spChg>
        <pc:spChg chg="mod">
          <ac:chgData name="Jackson Lam" userId="32eacf31-ef64-4152-a98e-82afd854682f" providerId="ADAL" clId="{D2BBF847-5839-4D54-BBE9-6110DB8098BF}" dt="2021-11-04T02:10:26.503" v="3242" actId="14100"/>
          <ac:spMkLst>
            <pc:docMk/>
            <pc:sldMk cId="349261677" sldId="317"/>
            <ac:spMk id="17" creationId="{5A3EE786-2D0D-4233-BB2C-684F4C283AFB}"/>
          </ac:spMkLst>
        </pc:spChg>
        <pc:spChg chg="mod">
          <ac:chgData name="Jackson Lam" userId="32eacf31-ef64-4152-a98e-82afd854682f" providerId="ADAL" clId="{D2BBF847-5839-4D54-BBE9-6110DB8098BF}" dt="2021-11-04T02:10:26.503" v="3242" actId="14100"/>
          <ac:spMkLst>
            <pc:docMk/>
            <pc:sldMk cId="349261677" sldId="317"/>
            <ac:spMk id="21" creationId="{2090DF2E-94B5-41D1-BEC1-49E7818F44FE}"/>
          </ac:spMkLst>
        </pc:spChg>
      </pc:sldChg>
      <pc:sldChg chg="del">
        <pc:chgData name="Jackson Lam" userId="32eacf31-ef64-4152-a98e-82afd854682f" providerId="ADAL" clId="{D2BBF847-5839-4D54-BBE9-6110DB8098BF}" dt="2021-10-27T03:08:12.804" v="270" actId="2696"/>
        <pc:sldMkLst>
          <pc:docMk/>
          <pc:sldMk cId="100280916" sldId="318"/>
        </pc:sldMkLst>
      </pc:sldChg>
      <pc:sldChg chg="addSp delSp modSp add mod">
        <pc:chgData name="Jackson Lam" userId="32eacf31-ef64-4152-a98e-82afd854682f" providerId="ADAL" clId="{D2BBF847-5839-4D54-BBE9-6110DB8098BF}" dt="2021-11-03T07:57:37.511" v="2398" actId="207"/>
        <pc:sldMkLst>
          <pc:docMk/>
          <pc:sldMk cId="1173075472" sldId="318"/>
        </pc:sldMkLst>
        <pc:spChg chg="add mod">
          <ac:chgData name="Jackson Lam" userId="32eacf31-ef64-4152-a98e-82afd854682f" providerId="ADAL" clId="{D2BBF847-5839-4D54-BBE9-6110DB8098BF}" dt="2021-11-03T07:57:32.152" v="2397" actId="1076"/>
          <ac:spMkLst>
            <pc:docMk/>
            <pc:sldMk cId="1173075472" sldId="318"/>
            <ac:spMk id="2" creationId="{C62E07AF-FDA0-4EAE-A1F5-B7630D3510C3}"/>
          </ac:spMkLst>
        </pc:spChg>
        <pc:spChg chg="mod">
          <ac:chgData name="Jackson Lam" userId="32eacf31-ef64-4152-a98e-82afd854682f" providerId="ADAL" clId="{D2BBF847-5839-4D54-BBE9-6110DB8098BF}" dt="2021-10-27T03:16:39.938" v="414" actId="1076"/>
          <ac:spMkLst>
            <pc:docMk/>
            <pc:sldMk cId="1173075472" sldId="318"/>
            <ac:spMk id="8" creationId="{00000000-0000-0000-0000-000000000000}"/>
          </ac:spMkLst>
        </pc:spChg>
        <pc:spChg chg="mod">
          <ac:chgData name="Jackson Lam" userId="32eacf31-ef64-4152-a98e-82afd854682f" providerId="ADAL" clId="{D2BBF847-5839-4D54-BBE9-6110DB8098BF}" dt="2021-11-03T07:56:35.466" v="2389" actId="207"/>
          <ac:spMkLst>
            <pc:docMk/>
            <pc:sldMk cId="1173075472" sldId="318"/>
            <ac:spMk id="10" creationId="{00000000-0000-0000-0000-000000000000}"/>
          </ac:spMkLst>
        </pc:spChg>
        <pc:spChg chg="mod">
          <ac:chgData name="Jackson Lam" userId="32eacf31-ef64-4152-a98e-82afd854682f" providerId="ADAL" clId="{D2BBF847-5839-4D54-BBE9-6110DB8098BF}" dt="2021-11-03T07:56:51.794" v="2390" actId="207"/>
          <ac:spMkLst>
            <pc:docMk/>
            <pc:sldMk cId="1173075472" sldId="318"/>
            <ac:spMk id="11" creationId="{00000000-0000-0000-0000-000000000000}"/>
          </ac:spMkLst>
        </pc:spChg>
        <pc:spChg chg="mod ord">
          <ac:chgData name="Jackson Lam" userId="32eacf31-ef64-4152-a98e-82afd854682f" providerId="ADAL" clId="{D2BBF847-5839-4D54-BBE9-6110DB8098BF}" dt="2021-11-03T07:55:50.046" v="2386" actId="6549"/>
          <ac:spMkLst>
            <pc:docMk/>
            <pc:sldMk cId="1173075472" sldId="318"/>
            <ac:spMk id="12" creationId="{00000000-0000-0000-0000-000000000000}"/>
          </ac:spMkLst>
        </pc:spChg>
        <pc:spChg chg="del mod">
          <ac:chgData name="Jackson Lam" userId="32eacf31-ef64-4152-a98e-82afd854682f" providerId="ADAL" clId="{D2BBF847-5839-4D54-BBE9-6110DB8098BF}" dt="2021-10-27T03:09:45.005" v="312" actId="478"/>
          <ac:spMkLst>
            <pc:docMk/>
            <pc:sldMk cId="1173075472" sldId="318"/>
            <ac:spMk id="13" creationId="{00000000-0000-0000-0000-000000000000}"/>
          </ac:spMkLst>
        </pc:spChg>
        <pc:spChg chg="add del mod">
          <ac:chgData name="Jackson Lam" userId="32eacf31-ef64-4152-a98e-82afd854682f" providerId="ADAL" clId="{D2BBF847-5839-4D54-BBE9-6110DB8098BF}" dt="2021-10-27T03:09:21.208" v="295" actId="478"/>
          <ac:spMkLst>
            <pc:docMk/>
            <pc:sldMk cId="1173075472" sldId="318"/>
            <ac:spMk id="14" creationId="{00000000-0000-0000-0000-000000000000}"/>
          </ac:spMkLst>
        </pc:spChg>
        <pc:spChg chg="del mod">
          <ac:chgData name="Jackson Lam" userId="32eacf31-ef64-4152-a98e-82afd854682f" providerId="ADAL" clId="{D2BBF847-5839-4D54-BBE9-6110DB8098BF}" dt="2021-10-27T03:08:51.320" v="278" actId="478"/>
          <ac:spMkLst>
            <pc:docMk/>
            <pc:sldMk cId="1173075472" sldId="318"/>
            <ac:spMk id="15" creationId="{00000000-0000-0000-0000-000000000000}"/>
          </ac:spMkLst>
        </pc:spChg>
        <pc:spChg chg="mod">
          <ac:chgData name="Jackson Lam" userId="32eacf31-ef64-4152-a98e-82afd854682f" providerId="ADAL" clId="{D2BBF847-5839-4D54-BBE9-6110DB8098BF}" dt="2021-11-03T07:57:37.511" v="2398" actId="207"/>
          <ac:spMkLst>
            <pc:docMk/>
            <pc:sldMk cId="1173075472" sldId="318"/>
            <ac:spMk id="18" creationId="{00000000-0000-0000-0000-000000000000}"/>
          </ac:spMkLst>
        </pc:spChg>
        <pc:spChg chg="add del">
          <ac:chgData name="Jackson Lam" userId="32eacf31-ef64-4152-a98e-82afd854682f" providerId="ADAL" clId="{D2BBF847-5839-4D54-BBE9-6110DB8098BF}" dt="2021-10-27T03:09:25.193" v="297" actId="22"/>
          <ac:spMkLst>
            <pc:docMk/>
            <pc:sldMk cId="1173075472" sldId="318"/>
            <ac:spMk id="19" creationId="{80763E52-34EB-49C8-99F4-67040D543353}"/>
          </ac:spMkLst>
        </pc:spChg>
        <pc:spChg chg="add del">
          <ac:chgData name="Jackson Lam" userId="32eacf31-ef64-4152-a98e-82afd854682f" providerId="ADAL" clId="{D2BBF847-5839-4D54-BBE9-6110DB8098BF}" dt="2021-10-27T03:09:48.047" v="314" actId="22"/>
          <ac:spMkLst>
            <pc:docMk/>
            <pc:sldMk cId="1173075472" sldId="318"/>
            <ac:spMk id="20" creationId="{F58365E9-C45B-49BF-9DCC-670C2C8491DA}"/>
          </ac:spMkLst>
        </pc:spChg>
        <pc:spChg chg="add mod">
          <ac:chgData name="Jackson Lam" userId="32eacf31-ef64-4152-a98e-82afd854682f" providerId="ADAL" clId="{D2BBF847-5839-4D54-BBE9-6110DB8098BF}" dt="2021-10-27T03:16:15.250" v="397"/>
          <ac:spMkLst>
            <pc:docMk/>
            <pc:sldMk cId="1173075472" sldId="318"/>
            <ac:spMk id="21" creationId="{A80CFC44-38C5-4F93-90C0-71944F503675}"/>
          </ac:spMkLst>
        </pc:spChg>
        <pc:spChg chg="add mod">
          <ac:chgData name="Jackson Lam" userId="32eacf31-ef64-4152-a98e-82afd854682f" providerId="ADAL" clId="{D2BBF847-5839-4D54-BBE9-6110DB8098BF}" dt="2021-10-27T03:16:15.250" v="397"/>
          <ac:spMkLst>
            <pc:docMk/>
            <pc:sldMk cId="1173075472" sldId="318"/>
            <ac:spMk id="22" creationId="{E0E09D15-D26D-4137-B833-ECEF9A8C2764}"/>
          </ac:spMkLst>
        </pc:spChg>
        <pc:cxnChg chg="del mod">
          <ac:chgData name="Jackson Lam" userId="32eacf31-ef64-4152-a98e-82afd854682f" providerId="ADAL" clId="{D2BBF847-5839-4D54-BBE9-6110DB8098BF}" dt="2021-10-27T03:08:45.356" v="272" actId="478"/>
          <ac:cxnSpMkLst>
            <pc:docMk/>
            <pc:sldMk cId="1173075472" sldId="318"/>
            <ac:cxnSpMk id="16" creationId="{00000000-0000-0000-0000-000000000000}"/>
          </ac:cxnSpMkLst>
        </pc:cxnChg>
        <pc:cxnChg chg="del">
          <ac:chgData name="Jackson Lam" userId="32eacf31-ef64-4152-a98e-82afd854682f" providerId="ADAL" clId="{D2BBF847-5839-4D54-BBE9-6110DB8098BF}" dt="2021-10-27T03:08:46.044" v="273" actId="478"/>
          <ac:cxnSpMkLst>
            <pc:docMk/>
            <pc:sldMk cId="1173075472" sldId="318"/>
            <ac:cxnSpMk id="17" creationId="{00000000-0000-0000-0000-000000000000}"/>
          </ac:cxnSpMkLst>
        </pc:cxnChg>
      </pc:sldChg>
      <pc:sldChg chg="addSp delSp modSp add mod">
        <pc:chgData name="Jackson Lam" userId="32eacf31-ef64-4152-a98e-82afd854682f" providerId="ADAL" clId="{D2BBF847-5839-4D54-BBE9-6110DB8098BF}" dt="2021-11-04T02:11:35.419" v="3248"/>
        <pc:sldMkLst>
          <pc:docMk/>
          <pc:sldMk cId="339231588" sldId="319"/>
        </pc:sldMkLst>
        <pc:spChg chg="mod">
          <ac:chgData name="Jackson Lam" userId="32eacf31-ef64-4152-a98e-82afd854682f" providerId="ADAL" clId="{D2BBF847-5839-4D54-BBE9-6110DB8098BF}" dt="2021-11-03T07:59:56.901" v="2410" actId="1076"/>
          <ac:spMkLst>
            <pc:docMk/>
            <pc:sldMk cId="339231588" sldId="319"/>
            <ac:spMk id="8" creationId="{8175A220-A54D-46AE-ABA3-9F4F4612CC9A}"/>
          </ac:spMkLst>
        </pc:spChg>
        <pc:spChg chg="add mod">
          <ac:chgData name="Jackson Lam" userId="32eacf31-ef64-4152-a98e-82afd854682f" providerId="ADAL" clId="{D2BBF847-5839-4D54-BBE9-6110DB8098BF}" dt="2021-11-04T02:11:35.419" v="3248"/>
          <ac:spMkLst>
            <pc:docMk/>
            <pc:sldMk cId="339231588" sldId="319"/>
            <ac:spMk id="9" creationId="{887368A4-60BB-4B65-978A-BA637E6135D6}"/>
          </ac:spMkLst>
        </pc:spChg>
        <pc:spChg chg="add mod">
          <ac:chgData name="Jackson Lam" userId="32eacf31-ef64-4152-a98e-82afd854682f" providerId="ADAL" clId="{D2BBF847-5839-4D54-BBE9-6110DB8098BF}" dt="2021-11-04T02:11:35.419" v="3248"/>
          <ac:spMkLst>
            <pc:docMk/>
            <pc:sldMk cId="339231588" sldId="319"/>
            <ac:spMk id="10" creationId="{D66FFA57-0B71-4B05-9799-BD5A6284B964}"/>
          </ac:spMkLst>
        </pc:spChg>
        <pc:spChg chg="del">
          <ac:chgData name="Jackson Lam" userId="32eacf31-ef64-4152-a98e-82afd854682f" providerId="ADAL" clId="{D2BBF847-5839-4D54-BBE9-6110DB8098BF}" dt="2021-10-27T03:15:50.064" v="395" actId="478"/>
          <ac:spMkLst>
            <pc:docMk/>
            <pc:sldMk cId="339231588" sldId="319"/>
            <ac:spMk id="11" creationId="{00000000-0000-0000-0000-000000000000}"/>
          </ac:spMkLst>
        </pc:spChg>
        <pc:spChg chg="mod">
          <ac:chgData name="Jackson Lam" userId="32eacf31-ef64-4152-a98e-82afd854682f" providerId="ADAL" clId="{D2BBF847-5839-4D54-BBE9-6110DB8098BF}" dt="2021-11-03T07:59:35.942" v="2407" actId="207"/>
          <ac:spMkLst>
            <pc:docMk/>
            <pc:sldMk cId="339231588" sldId="319"/>
            <ac:spMk id="21506" creationId="{00000000-0000-0000-0000-000000000000}"/>
          </ac:spMkLst>
        </pc:spChg>
        <pc:spChg chg="mod">
          <ac:chgData name="Jackson Lam" userId="32eacf31-ef64-4152-a98e-82afd854682f" providerId="ADAL" clId="{D2BBF847-5839-4D54-BBE9-6110DB8098BF}" dt="2021-11-03T07:59:38.823" v="2408" actId="207"/>
          <ac:spMkLst>
            <pc:docMk/>
            <pc:sldMk cId="339231588" sldId="319"/>
            <ac:spMk id="21509" creationId="{00000000-0000-0000-0000-000000000000}"/>
          </ac:spMkLst>
        </pc:spChg>
        <pc:grpChg chg="del">
          <ac:chgData name="Jackson Lam" userId="32eacf31-ef64-4152-a98e-82afd854682f" providerId="ADAL" clId="{D2BBF847-5839-4D54-BBE9-6110DB8098BF}" dt="2021-10-27T03:15:48.392" v="394" actId="478"/>
          <ac:grpSpMkLst>
            <pc:docMk/>
            <pc:sldMk cId="339231588" sldId="319"/>
            <ac:grpSpMk id="8" creationId="{00000000-0000-0000-0000-000000000000}"/>
          </ac:grpSpMkLst>
        </pc:grpChg>
      </pc:sldChg>
      <pc:sldChg chg="del">
        <pc:chgData name="Jackson Lam" userId="32eacf31-ef64-4152-a98e-82afd854682f" providerId="ADAL" clId="{D2BBF847-5839-4D54-BBE9-6110DB8098BF}" dt="2021-10-27T03:08:12.804" v="270" actId="2696"/>
        <pc:sldMkLst>
          <pc:docMk/>
          <pc:sldMk cId="1466538341" sldId="319"/>
        </pc:sldMkLst>
      </pc:sldChg>
      <pc:sldChg chg="add del">
        <pc:chgData name="Jackson Lam" userId="32eacf31-ef64-4152-a98e-82afd854682f" providerId="ADAL" clId="{D2BBF847-5839-4D54-BBE9-6110DB8098BF}" dt="2021-10-27T02:44:00.637" v="45" actId="47"/>
        <pc:sldMkLst>
          <pc:docMk/>
          <pc:sldMk cId="2150006787" sldId="329"/>
        </pc:sldMkLst>
      </pc:sldChg>
      <pc:sldChg chg="addSp delSp modSp mod addAnim delAnim modAnim">
        <pc:chgData name="Jackson Lam" userId="32eacf31-ef64-4152-a98e-82afd854682f" providerId="ADAL" clId="{D2BBF847-5839-4D54-BBE9-6110DB8098BF}" dt="2021-11-03T07:52:39.875" v="2364" actId="14100"/>
        <pc:sldMkLst>
          <pc:docMk/>
          <pc:sldMk cId="828326634" sldId="335"/>
        </pc:sldMkLst>
        <pc:spChg chg="add del mod">
          <ac:chgData name="Jackson Lam" userId="32eacf31-ef64-4152-a98e-82afd854682f" providerId="ADAL" clId="{D2BBF847-5839-4D54-BBE9-6110DB8098BF}" dt="2021-10-27T02:56:52.113" v="116" actId="478"/>
          <ac:spMkLst>
            <pc:docMk/>
            <pc:sldMk cId="828326634" sldId="335"/>
            <ac:spMk id="4" creationId="{825177AB-1A97-4189-A8E9-EE6B6B59CC9B}"/>
          </ac:spMkLst>
        </pc:spChg>
        <pc:spChg chg="mod">
          <ac:chgData name="Jackson Lam" userId="32eacf31-ef64-4152-a98e-82afd854682f" providerId="ADAL" clId="{D2BBF847-5839-4D54-BBE9-6110DB8098BF}" dt="2021-10-27T02:58:37.751" v="163" actId="114"/>
          <ac:spMkLst>
            <pc:docMk/>
            <pc:sldMk cId="828326634" sldId="335"/>
            <ac:spMk id="6" creationId="{73439ABF-C4D5-4AD1-909E-0C7728CF343F}"/>
          </ac:spMkLst>
        </pc:spChg>
        <pc:spChg chg="add del mod">
          <ac:chgData name="Jackson Lam" userId="32eacf31-ef64-4152-a98e-82afd854682f" providerId="ADAL" clId="{D2BBF847-5839-4D54-BBE9-6110DB8098BF}" dt="2021-11-03T07:52:35.661" v="2360" actId="14100"/>
          <ac:spMkLst>
            <pc:docMk/>
            <pc:sldMk cId="828326634" sldId="335"/>
            <ac:spMk id="8" creationId="{209D1A05-280E-4203-81AF-F36AD19CAA9B}"/>
          </ac:spMkLst>
        </pc:spChg>
        <pc:spChg chg="del">
          <ac:chgData name="Jackson Lam" userId="32eacf31-ef64-4152-a98e-82afd854682f" providerId="ADAL" clId="{D2BBF847-5839-4D54-BBE9-6110DB8098BF}" dt="2021-10-27T02:57:36.775" v="127" actId="478"/>
          <ac:spMkLst>
            <pc:docMk/>
            <pc:sldMk cId="828326634" sldId="335"/>
            <ac:spMk id="9" creationId="{EF9DB8BE-9E1D-4367-B362-1D80FFB5B9A8}"/>
          </ac:spMkLst>
        </pc:spChg>
        <pc:spChg chg="del">
          <ac:chgData name="Jackson Lam" userId="32eacf31-ef64-4152-a98e-82afd854682f" providerId="ADAL" clId="{D2BBF847-5839-4D54-BBE9-6110DB8098BF}" dt="2021-10-27T02:57:36.775" v="127" actId="478"/>
          <ac:spMkLst>
            <pc:docMk/>
            <pc:sldMk cId="828326634" sldId="335"/>
            <ac:spMk id="10" creationId="{AE21EBBC-B7A5-4943-91F5-163AC1947A95}"/>
          </ac:spMkLst>
        </pc:spChg>
        <pc:spChg chg="add mod">
          <ac:chgData name="Jackson Lam" userId="32eacf31-ef64-4152-a98e-82afd854682f" providerId="ADAL" clId="{D2BBF847-5839-4D54-BBE9-6110DB8098BF}" dt="2021-11-03T07:51:28.032" v="2341" actId="115"/>
          <ac:spMkLst>
            <pc:docMk/>
            <pc:sldMk cId="828326634" sldId="335"/>
            <ac:spMk id="11" creationId="{05E04A53-0570-4904-9933-25B80BAD573E}"/>
          </ac:spMkLst>
        </pc:spChg>
        <pc:spChg chg="add del mod">
          <ac:chgData name="Jackson Lam" userId="32eacf31-ef64-4152-a98e-82afd854682f" providerId="ADAL" clId="{D2BBF847-5839-4D54-BBE9-6110DB8098BF}" dt="2021-10-27T03:00:04.511" v="210" actId="478"/>
          <ac:spMkLst>
            <pc:docMk/>
            <pc:sldMk cId="828326634" sldId="335"/>
            <ac:spMk id="13" creationId="{0D7A45A9-0CB7-4566-A9E5-D7F593D07C7B}"/>
          </ac:spMkLst>
        </pc:spChg>
        <pc:spChg chg="add del mod">
          <ac:chgData name="Jackson Lam" userId="32eacf31-ef64-4152-a98e-82afd854682f" providerId="ADAL" clId="{D2BBF847-5839-4D54-BBE9-6110DB8098BF}" dt="2021-10-27T02:57:56.122" v="129" actId="478"/>
          <ac:spMkLst>
            <pc:docMk/>
            <pc:sldMk cId="828326634" sldId="335"/>
            <ac:spMk id="14" creationId="{45250980-E7AF-4B62-B602-CF5CD08EADAF}"/>
          </ac:spMkLst>
        </pc:spChg>
        <pc:spChg chg="add del mod">
          <ac:chgData name="Jackson Lam" userId="32eacf31-ef64-4152-a98e-82afd854682f" providerId="ADAL" clId="{D2BBF847-5839-4D54-BBE9-6110DB8098BF}" dt="2021-10-27T02:57:56.122" v="129" actId="478"/>
          <ac:spMkLst>
            <pc:docMk/>
            <pc:sldMk cId="828326634" sldId="335"/>
            <ac:spMk id="15" creationId="{AFA94BCE-3851-47DF-8C37-5C14FDF3A446}"/>
          </ac:spMkLst>
        </pc:spChg>
        <pc:spChg chg="add del mod">
          <ac:chgData name="Jackson Lam" userId="32eacf31-ef64-4152-a98e-82afd854682f" providerId="ADAL" clId="{D2BBF847-5839-4D54-BBE9-6110DB8098BF}" dt="2021-10-27T02:57:56.122" v="129" actId="478"/>
          <ac:spMkLst>
            <pc:docMk/>
            <pc:sldMk cId="828326634" sldId="335"/>
            <ac:spMk id="16" creationId="{38A19A58-D1E6-47CF-B3DD-60ACD8C45D79}"/>
          </ac:spMkLst>
        </pc:spChg>
        <pc:spChg chg="add mod">
          <ac:chgData name="Jackson Lam" userId="32eacf31-ef64-4152-a98e-82afd854682f" providerId="ADAL" clId="{D2BBF847-5839-4D54-BBE9-6110DB8098BF}" dt="2021-10-27T02:57:56.387" v="130"/>
          <ac:spMkLst>
            <pc:docMk/>
            <pc:sldMk cId="828326634" sldId="335"/>
            <ac:spMk id="17" creationId="{91841183-3191-4328-A367-61B931DF83BC}"/>
          </ac:spMkLst>
        </pc:spChg>
        <pc:spChg chg="add mod">
          <ac:chgData name="Jackson Lam" userId="32eacf31-ef64-4152-a98e-82afd854682f" providerId="ADAL" clId="{D2BBF847-5839-4D54-BBE9-6110DB8098BF}" dt="2021-10-27T02:57:56.387" v="130"/>
          <ac:spMkLst>
            <pc:docMk/>
            <pc:sldMk cId="828326634" sldId="335"/>
            <ac:spMk id="18" creationId="{1B245B3F-177D-4482-AE25-6360D9751E44}"/>
          </ac:spMkLst>
        </pc:spChg>
        <pc:spChg chg="add del mod">
          <ac:chgData name="Jackson Lam" userId="32eacf31-ef64-4152-a98e-82afd854682f" providerId="ADAL" clId="{D2BBF847-5839-4D54-BBE9-6110DB8098BF}" dt="2021-11-03T07:52:39.875" v="2364" actId="14100"/>
          <ac:spMkLst>
            <pc:docMk/>
            <pc:sldMk cId="828326634" sldId="335"/>
            <ac:spMk id="19" creationId="{BCED51D0-2D96-46FD-B906-92C841020C34}"/>
          </ac:spMkLst>
        </pc:spChg>
        <pc:picChg chg="del mod">
          <ac:chgData name="Jackson Lam" userId="32eacf31-ef64-4152-a98e-82afd854682f" providerId="ADAL" clId="{D2BBF847-5839-4D54-BBE9-6110DB8098BF}" dt="2021-10-27T02:56:49.769" v="115" actId="478"/>
          <ac:picMkLst>
            <pc:docMk/>
            <pc:sldMk cId="828326634" sldId="335"/>
            <ac:picMk id="7" creationId="{1A16BAAA-60B8-4C26-9EDF-B11D090AAF60}"/>
          </ac:picMkLst>
        </pc:picChg>
      </pc:sldChg>
      <pc:sldChg chg="addSp delSp modSp mod">
        <pc:chgData name="Jackson Lam" userId="32eacf31-ef64-4152-a98e-82afd854682f" providerId="ADAL" clId="{D2BBF847-5839-4D54-BBE9-6110DB8098BF}" dt="2021-11-04T02:11:28.341" v="3247"/>
        <pc:sldMkLst>
          <pc:docMk/>
          <pc:sldMk cId="2006127486" sldId="336"/>
        </pc:sldMkLst>
        <pc:spChg chg="mod">
          <ac:chgData name="Jackson Lam" userId="32eacf31-ef64-4152-a98e-82afd854682f" providerId="ADAL" clId="{D2BBF847-5839-4D54-BBE9-6110DB8098BF}" dt="2021-11-04T02:11:20.982" v="3246" actId="20577"/>
          <ac:spMkLst>
            <pc:docMk/>
            <pc:sldMk cId="2006127486" sldId="336"/>
            <ac:spMk id="2" creationId="{285F2871-1052-4FE1-BFC6-F0B127039C78}"/>
          </ac:spMkLst>
        </pc:spChg>
        <pc:spChg chg="del">
          <ac:chgData name="Jackson Lam" userId="32eacf31-ef64-4152-a98e-82afd854682f" providerId="ADAL" clId="{D2BBF847-5839-4D54-BBE9-6110DB8098BF}" dt="2021-10-27T03:01:21.372" v="231" actId="478"/>
          <ac:spMkLst>
            <pc:docMk/>
            <pc:sldMk cId="2006127486" sldId="336"/>
            <ac:spMk id="6" creationId="{A2BA8E8E-D5F5-A249-9D64-253BA37A8B03}"/>
          </ac:spMkLst>
        </pc:spChg>
        <pc:spChg chg="add mod">
          <ac:chgData name="Jackson Lam" userId="32eacf31-ef64-4152-a98e-82afd854682f" providerId="ADAL" clId="{D2BBF847-5839-4D54-BBE9-6110DB8098BF}" dt="2021-11-04T02:11:28.341" v="3247"/>
          <ac:spMkLst>
            <pc:docMk/>
            <pc:sldMk cId="2006127486" sldId="336"/>
            <ac:spMk id="7" creationId="{D59E7EC6-1533-41C8-91E7-85E2304E4537}"/>
          </ac:spMkLst>
        </pc:spChg>
        <pc:spChg chg="add mod">
          <ac:chgData name="Jackson Lam" userId="32eacf31-ef64-4152-a98e-82afd854682f" providerId="ADAL" clId="{D2BBF847-5839-4D54-BBE9-6110DB8098BF}" dt="2021-11-04T02:11:28.341" v="3247"/>
          <ac:spMkLst>
            <pc:docMk/>
            <pc:sldMk cId="2006127486" sldId="336"/>
            <ac:spMk id="8" creationId="{BEB9EFE7-74A6-488D-A019-495CA56A973B}"/>
          </ac:spMkLst>
        </pc:spChg>
        <pc:spChg chg="del">
          <ac:chgData name="Jackson Lam" userId="32eacf31-ef64-4152-a98e-82afd854682f" providerId="ADAL" clId="{D2BBF847-5839-4D54-BBE9-6110DB8098BF}" dt="2021-10-27T03:01:24.497" v="232" actId="478"/>
          <ac:spMkLst>
            <pc:docMk/>
            <pc:sldMk cId="2006127486" sldId="336"/>
            <ac:spMk id="9" creationId="{129FDAD8-71AA-493B-B1A0-73783223530B}"/>
          </ac:spMkLst>
        </pc:spChg>
        <pc:spChg chg="del">
          <ac:chgData name="Jackson Lam" userId="32eacf31-ef64-4152-a98e-82afd854682f" providerId="ADAL" clId="{D2BBF847-5839-4D54-BBE9-6110DB8098BF}" dt="2021-10-27T03:01:24.497" v="232" actId="478"/>
          <ac:spMkLst>
            <pc:docMk/>
            <pc:sldMk cId="2006127486" sldId="336"/>
            <ac:spMk id="10" creationId="{FB2B70EA-35BD-4183-BD48-0648682D5766}"/>
          </ac:spMkLst>
        </pc:spChg>
        <pc:spChg chg="add del mod">
          <ac:chgData name="Jackson Lam" userId="32eacf31-ef64-4152-a98e-82afd854682f" providerId="ADAL" clId="{D2BBF847-5839-4D54-BBE9-6110DB8098BF}" dt="2021-11-04T02:11:00.436" v="3244" actId="478"/>
          <ac:spMkLst>
            <pc:docMk/>
            <pc:sldMk cId="2006127486" sldId="336"/>
            <ac:spMk id="11" creationId="{7783CB98-9E5C-4F13-9738-F0ED276B77BF}"/>
          </ac:spMkLst>
        </pc:spChg>
        <pc:spChg chg="mod">
          <ac:chgData name="Jackson Lam" userId="32eacf31-ef64-4152-a98e-82afd854682f" providerId="ADAL" clId="{D2BBF847-5839-4D54-BBE9-6110DB8098BF}" dt="2021-11-04T02:11:02.685" v="3245" actId="1076"/>
          <ac:spMkLst>
            <pc:docMk/>
            <pc:sldMk cId="2006127486" sldId="336"/>
            <ac:spMk id="18434" creationId="{7A080336-01AD-459D-82CA-1031C70836E7}"/>
          </ac:spMkLst>
        </pc:spChg>
        <pc:picChg chg="mod">
          <ac:chgData name="Jackson Lam" userId="32eacf31-ef64-4152-a98e-82afd854682f" providerId="ADAL" clId="{D2BBF847-5839-4D54-BBE9-6110DB8098BF}" dt="2021-10-27T03:11:55.572" v="335" actId="1076"/>
          <ac:picMkLst>
            <pc:docMk/>
            <pc:sldMk cId="2006127486" sldId="336"/>
            <ac:picMk id="5" creationId="{00000000-0000-0000-0000-000000000000}"/>
          </ac:picMkLst>
        </pc:picChg>
        <pc:picChg chg="del">
          <ac:chgData name="Jackson Lam" userId="32eacf31-ef64-4152-a98e-82afd854682f" providerId="ADAL" clId="{D2BBF847-5839-4D54-BBE9-6110DB8098BF}" dt="2021-10-27T03:01:21.372" v="231" actId="478"/>
          <ac:picMkLst>
            <pc:docMk/>
            <pc:sldMk cId="2006127486" sldId="336"/>
            <ac:picMk id="8" creationId="{3B847C41-E753-3C42-ADC9-40803DB8A118}"/>
          </ac:picMkLst>
        </pc:picChg>
      </pc:sldChg>
      <pc:sldChg chg="del">
        <pc:chgData name="Jackson Lam" userId="32eacf31-ef64-4152-a98e-82afd854682f" providerId="ADAL" clId="{D2BBF847-5839-4D54-BBE9-6110DB8098BF}" dt="2021-10-27T03:08:12.804" v="270" actId="2696"/>
        <pc:sldMkLst>
          <pc:docMk/>
          <pc:sldMk cId="571312533" sldId="338"/>
        </pc:sldMkLst>
      </pc:sldChg>
      <pc:sldChg chg="addSp delSp modSp add mod">
        <pc:chgData name="Jackson Lam" userId="32eacf31-ef64-4152-a98e-82afd854682f" providerId="ADAL" clId="{D2BBF847-5839-4D54-BBE9-6110DB8098BF}" dt="2021-11-03T07:58:47.772" v="2403" actId="2085"/>
        <pc:sldMkLst>
          <pc:docMk/>
          <pc:sldMk cId="708069021" sldId="338"/>
        </pc:sldMkLst>
        <pc:spChg chg="mod">
          <ac:chgData name="Jackson Lam" userId="32eacf31-ef64-4152-a98e-82afd854682f" providerId="ADAL" clId="{D2BBF847-5839-4D54-BBE9-6110DB8098BF}" dt="2021-10-27T03:15:24.706" v="386" actId="14100"/>
          <ac:spMkLst>
            <pc:docMk/>
            <pc:sldMk cId="708069021" sldId="338"/>
            <ac:spMk id="2" creationId="{00000000-0000-0000-0000-000000000000}"/>
          </ac:spMkLst>
        </pc:spChg>
        <pc:spChg chg="mod">
          <ac:chgData name="Jackson Lam" userId="32eacf31-ef64-4152-a98e-82afd854682f" providerId="ADAL" clId="{D2BBF847-5839-4D54-BBE9-6110DB8098BF}" dt="2021-11-03T07:58:47.772" v="2403" actId="2085"/>
          <ac:spMkLst>
            <pc:docMk/>
            <pc:sldMk cId="708069021" sldId="338"/>
            <ac:spMk id="3" creationId="{00000000-0000-0000-0000-000000000000}"/>
          </ac:spMkLst>
        </pc:spChg>
        <pc:spChg chg="del">
          <ac:chgData name="Jackson Lam" userId="32eacf31-ef64-4152-a98e-82afd854682f" providerId="ADAL" clId="{D2BBF847-5839-4D54-BBE9-6110DB8098BF}" dt="2021-10-27T03:13:15.365" v="353" actId="478"/>
          <ac:spMkLst>
            <pc:docMk/>
            <pc:sldMk cId="708069021" sldId="338"/>
            <ac:spMk id="9" creationId="{00000000-0000-0000-0000-000000000000}"/>
          </ac:spMkLst>
        </pc:spChg>
        <pc:spChg chg="add mod">
          <ac:chgData name="Jackson Lam" userId="32eacf31-ef64-4152-a98e-82afd854682f" providerId="ADAL" clId="{D2BBF847-5839-4D54-BBE9-6110DB8098BF}" dt="2021-10-27T03:13:53.840" v="358"/>
          <ac:spMkLst>
            <pc:docMk/>
            <pc:sldMk cId="708069021" sldId="338"/>
            <ac:spMk id="11" creationId="{A613ABAE-9525-40B2-A18D-37F1AFBA9C67}"/>
          </ac:spMkLst>
        </pc:spChg>
        <pc:spChg chg="add mod">
          <ac:chgData name="Jackson Lam" userId="32eacf31-ef64-4152-a98e-82afd854682f" providerId="ADAL" clId="{D2BBF847-5839-4D54-BBE9-6110DB8098BF}" dt="2021-10-27T03:15:39.330" v="393" actId="14100"/>
          <ac:spMkLst>
            <pc:docMk/>
            <pc:sldMk cId="708069021" sldId="338"/>
            <ac:spMk id="12" creationId="{0388139A-3072-4BAF-AD34-2DFFE04E44D3}"/>
          </ac:spMkLst>
        </pc:spChg>
        <pc:grpChg chg="del">
          <ac:chgData name="Jackson Lam" userId="32eacf31-ef64-4152-a98e-82afd854682f" providerId="ADAL" clId="{D2BBF847-5839-4D54-BBE9-6110DB8098BF}" dt="2021-10-27T03:13:14.041" v="352" actId="478"/>
          <ac:grpSpMkLst>
            <pc:docMk/>
            <pc:sldMk cId="708069021" sldId="338"/>
            <ac:grpSpMk id="6" creationId="{00000000-0000-0000-0000-000000000000}"/>
          </ac:grpSpMkLst>
        </pc:grpChg>
      </pc:sldChg>
      <pc:sldChg chg="addSp delSp modSp mod modAnim">
        <pc:chgData name="Jackson Lam" userId="32eacf31-ef64-4152-a98e-82afd854682f" providerId="ADAL" clId="{D2BBF847-5839-4D54-BBE9-6110DB8098BF}" dt="2021-11-03T08:11:53.440" v="2497"/>
        <pc:sldMkLst>
          <pc:docMk/>
          <pc:sldMk cId="3271226420" sldId="354"/>
        </pc:sldMkLst>
        <pc:spChg chg="mod">
          <ac:chgData name="Jackson Lam" userId="32eacf31-ef64-4152-a98e-82afd854682f" providerId="ADAL" clId="{D2BBF847-5839-4D54-BBE9-6110DB8098BF}" dt="2021-11-03T08:09:25.845" v="2464" actId="1076"/>
          <ac:spMkLst>
            <pc:docMk/>
            <pc:sldMk cId="3271226420" sldId="354"/>
            <ac:spMk id="2" creationId="{00000000-0000-0000-0000-000000000000}"/>
          </ac:spMkLst>
        </pc:spChg>
        <pc:spChg chg="add mod">
          <ac:chgData name="Jackson Lam" userId="32eacf31-ef64-4152-a98e-82afd854682f" providerId="ADAL" clId="{D2BBF847-5839-4D54-BBE9-6110DB8098BF}" dt="2021-11-03T08:08:33.707" v="2463" actId="207"/>
          <ac:spMkLst>
            <pc:docMk/>
            <pc:sldMk cId="3271226420" sldId="354"/>
            <ac:spMk id="3" creationId="{FB4D97A7-DA1C-4157-A624-F100353AC31C}"/>
          </ac:spMkLst>
        </pc:spChg>
        <pc:spChg chg="del mod">
          <ac:chgData name="Jackson Lam" userId="32eacf31-ef64-4152-a98e-82afd854682f" providerId="ADAL" clId="{D2BBF847-5839-4D54-BBE9-6110DB8098BF}" dt="2021-10-27T04:08:28.889" v="1342" actId="478"/>
          <ac:spMkLst>
            <pc:docMk/>
            <pc:sldMk cId="3271226420" sldId="354"/>
            <ac:spMk id="5" creationId="{00000000-0000-0000-0000-000000000000}"/>
          </ac:spMkLst>
        </pc:spChg>
        <pc:spChg chg="del mod">
          <ac:chgData name="Jackson Lam" userId="32eacf31-ef64-4152-a98e-82afd854682f" providerId="ADAL" clId="{D2BBF847-5839-4D54-BBE9-6110DB8098BF}" dt="2021-10-27T04:07:47.348" v="1322" actId="478"/>
          <ac:spMkLst>
            <pc:docMk/>
            <pc:sldMk cId="3271226420" sldId="354"/>
            <ac:spMk id="6" creationId="{00000000-0000-0000-0000-000000000000}"/>
          </ac:spMkLst>
        </pc:spChg>
        <pc:spChg chg="del mod">
          <ac:chgData name="Jackson Lam" userId="32eacf31-ef64-4152-a98e-82afd854682f" providerId="ADAL" clId="{D2BBF847-5839-4D54-BBE9-6110DB8098BF}" dt="2021-10-27T04:09:18.699" v="1357" actId="478"/>
          <ac:spMkLst>
            <pc:docMk/>
            <pc:sldMk cId="3271226420" sldId="354"/>
            <ac:spMk id="7" creationId="{00000000-0000-0000-0000-000000000000}"/>
          </ac:spMkLst>
        </pc:spChg>
        <pc:spChg chg="add mod">
          <ac:chgData name="Jackson Lam" userId="32eacf31-ef64-4152-a98e-82afd854682f" providerId="ADAL" clId="{D2BBF847-5839-4D54-BBE9-6110DB8098BF}" dt="2021-11-03T08:10:12.436" v="2467" actId="1076"/>
          <ac:spMkLst>
            <pc:docMk/>
            <pc:sldMk cId="3271226420" sldId="354"/>
            <ac:spMk id="9" creationId="{7B9B119B-C79F-49B3-98A8-5EA2ED6DBAC1}"/>
          </ac:spMkLst>
        </pc:spChg>
        <pc:spChg chg="mod">
          <ac:chgData name="Jackson Lam" userId="32eacf31-ef64-4152-a98e-82afd854682f" providerId="ADAL" clId="{D2BBF847-5839-4D54-BBE9-6110DB8098BF}" dt="2021-10-27T04:09:43.119" v="1364" actId="1076"/>
          <ac:spMkLst>
            <pc:docMk/>
            <pc:sldMk cId="3271226420" sldId="354"/>
            <ac:spMk id="10" creationId="{00000000-0000-0000-0000-000000000000}"/>
          </ac:spMkLst>
        </pc:spChg>
        <pc:spChg chg="del mod">
          <ac:chgData name="Jackson Lam" userId="32eacf31-ef64-4152-a98e-82afd854682f" providerId="ADAL" clId="{D2BBF847-5839-4D54-BBE9-6110DB8098BF}" dt="2021-10-27T04:08:32.967" v="1346" actId="478"/>
          <ac:spMkLst>
            <pc:docMk/>
            <pc:sldMk cId="3271226420" sldId="354"/>
            <ac:spMk id="11" creationId="{00000000-0000-0000-0000-000000000000}"/>
          </ac:spMkLst>
        </pc:spChg>
        <pc:spChg chg="del">
          <ac:chgData name="Jackson Lam" userId="32eacf31-ef64-4152-a98e-82afd854682f" providerId="ADAL" clId="{D2BBF847-5839-4D54-BBE9-6110DB8098BF}" dt="2021-10-27T04:07:49.020" v="1323" actId="478"/>
          <ac:spMkLst>
            <pc:docMk/>
            <pc:sldMk cId="3271226420" sldId="354"/>
            <ac:spMk id="16" creationId="{00000000-0000-0000-0000-000000000000}"/>
          </ac:spMkLst>
        </pc:spChg>
        <pc:spChg chg="add del mod">
          <ac:chgData name="Jackson Lam" userId="32eacf31-ef64-4152-a98e-82afd854682f" providerId="ADAL" clId="{D2BBF847-5839-4D54-BBE9-6110DB8098BF}" dt="2021-10-27T04:08:11.799" v="1335"/>
          <ac:spMkLst>
            <pc:docMk/>
            <pc:sldMk cId="3271226420" sldId="354"/>
            <ac:spMk id="21" creationId="{2B55EC06-203F-4FBE-B644-ECD280546F54}"/>
          </ac:spMkLst>
        </pc:spChg>
        <pc:spChg chg="del">
          <ac:chgData name="Jackson Lam" userId="32eacf31-ef64-4152-a98e-82afd854682f" providerId="ADAL" clId="{D2BBF847-5839-4D54-BBE9-6110DB8098BF}" dt="2021-10-27T04:08:31.733" v="1343" actId="478"/>
          <ac:spMkLst>
            <pc:docMk/>
            <pc:sldMk cId="3271226420" sldId="354"/>
            <ac:spMk id="22" creationId="{00000000-0000-0000-0000-000000000000}"/>
          </ac:spMkLst>
        </pc:spChg>
        <pc:spChg chg="add mod">
          <ac:chgData name="Jackson Lam" userId="32eacf31-ef64-4152-a98e-82afd854682f" providerId="ADAL" clId="{D2BBF847-5839-4D54-BBE9-6110DB8098BF}" dt="2021-11-03T08:08:05.708" v="2455" actId="1076"/>
          <ac:spMkLst>
            <pc:docMk/>
            <pc:sldMk cId="3271226420" sldId="354"/>
            <ac:spMk id="23" creationId="{21FC79A2-95AE-49F4-BD57-0245681B7CE7}"/>
          </ac:spMkLst>
        </pc:spChg>
        <pc:spChg chg="del">
          <ac:chgData name="Jackson Lam" userId="32eacf31-ef64-4152-a98e-82afd854682f" providerId="ADAL" clId="{D2BBF847-5839-4D54-BBE9-6110DB8098BF}" dt="2021-10-27T04:07:51.488" v="1326" actId="478"/>
          <ac:spMkLst>
            <pc:docMk/>
            <pc:sldMk cId="3271226420" sldId="354"/>
            <ac:spMk id="24" creationId="{00000000-0000-0000-0000-000000000000}"/>
          </ac:spMkLst>
        </pc:spChg>
        <pc:spChg chg="add mod">
          <ac:chgData name="Jackson Lam" userId="32eacf31-ef64-4152-a98e-82afd854682f" providerId="ADAL" clId="{D2BBF847-5839-4D54-BBE9-6110DB8098BF}" dt="2021-11-03T08:10:10.249" v="2466" actId="1076"/>
          <ac:spMkLst>
            <pc:docMk/>
            <pc:sldMk cId="3271226420" sldId="354"/>
            <ac:spMk id="25" creationId="{E9A0F60D-0959-4277-B645-D0AF14C9D48B}"/>
          </ac:spMkLst>
        </pc:spChg>
        <pc:spChg chg="del">
          <ac:chgData name="Jackson Lam" userId="32eacf31-ef64-4152-a98e-82afd854682f" providerId="ADAL" clId="{D2BBF847-5839-4D54-BBE9-6110DB8098BF}" dt="2021-10-27T04:09:29.683" v="1360" actId="478"/>
          <ac:spMkLst>
            <pc:docMk/>
            <pc:sldMk cId="3271226420" sldId="354"/>
            <ac:spMk id="26" creationId="{00000000-0000-0000-0000-000000000000}"/>
          </ac:spMkLst>
        </pc:spChg>
        <pc:spChg chg="add mod">
          <ac:chgData name="Jackson Lam" userId="32eacf31-ef64-4152-a98e-82afd854682f" providerId="ADAL" clId="{D2BBF847-5839-4D54-BBE9-6110DB8098BF}" dt="2021-10-27T04:09:49.057" v="1366"/>
          <ac:spMkLst>
            <pc:docMk/>
            <pc:sldMk cId="3271226420" sldId="354"/>
            <ac:spMk id="27" creationId="{F06B0428-19B0-4BD2-A3E9-25D29D7535DB}"/>
          </ac:spMkLst>
        </pc:spChg>
        <pc:spChg chg="add mod">
          <ac:chgData name="Jackson Lam" userId="32eacf31-ef64-4152-a98e-82afd854682f" providerId="ADAL" clId="{D2BBF847-5839-4D54-BBE9-6110DB8098BF}" dt="2021-10-27T04:09:49.057" v="1366"/>
          <ac:spMkLst>
            <pc:docMk/>
            <pc:sldMk cId="3271226420" sldId="354"/>
            <ac:spMk id="28" creationId="{D66BE002-7F55-4550-8782-EA5789F2879A}"/>
          </ac:spMkLst>
        </pc:spChg>
        <pc:grpChg chg="del">
          <ac:chgData name="Jackson Lam" userId="32eacf31-ef64-4152-a98e-82afd854682f" providerId="ADAL" clId="{D2BBF847-5839-4D54-BBE9-6110DB8098BF}" dt="2021-10-27T04:07:49.691" v="1324" actId="478"/>
          <ac:grpSpMkLst>
            <pc:docMk/>
            <pc:sldMk cId="3271226420" sldId="354"/>
            <ac:grpSpMk id="18" creationId="{00000000-0000-0000-0000-000000000000}"/>
          </ac:grpSpMkLst>
        </pc:grpChg>
        <pc:picChg chg="del">
          <ac:chgData name="Jackson Lam" userId="32eacf31-ef64-4152-a98e-82afd854682f" providerId="ADAL" clId="{D2BBF847-5839-4D54-BBE9-6110DB8098BF}" dt="2021-10-27T04:09:29.683" v="1360" actId="478"/>
          <ac:picMkLst>
            <pc:docMk/>
            <pc:sldMk cId="3271226420" sldId="354"/>
            <ac:picMk id="3" creationId="{00000000-0000-0000-0000-000000000000}"/>
          </ac:picMkLst>
        </pc:picChg>
        <pc:picChg chg="del">
          <ac:chgData name="Jackson Lam" userId="32eacf31-ef64-4152-a98e-82afd854682f" providerId="ADAL" clId="{D2BBF847-5839-4D54-BBE9-6110DB8098BF}" dt="2021-10-27T04:07:50.879" v="1325" actId="478"/>
          <ac:picMkLst>
            <pc:docMk/>
            <pc:sldMk cId="3271226420" sldId="354"/>
            <ac:picMk id="4" creationId="{00000000-0000-0000-0000-000000000000}"/>
          </ac:picMkLst>
        </pc:picChg>
        <pc:picChg chg="del">
          <ac:chgData name="Jackson Lam" userId="32eacf31-ef64-4152-a98e-82afd854682f" providerId="ADAL" clId="{D2BBF847-5839-4D54-BBE9-6110DB8098BF}" dt="2021-10-27T04:08:32.373" v="1344" actId="478"/>
          <ac:picMkLst>
            <pc:docMk/>
            <pc:sldMk cId="3271226420" sldId="354"/>
            <ac:picMk id="8" creationId="{00000000-0000-0000-0000-000000000000}"/>
          </ac:picMkLst>
        </pc:picChg>
      </pc:sldChg>
      <pc:sldChg chg="addSp modSp del mod addAnim delAnim">
        <pc:chgData name="Jackson Lam" userId="32eacf31-ef64-4152-a98e-82afd854682f" providerId="ADAL" clId="{D2BBF847-5839-4D54-BBE9-6110DB8098BF}" dt="2021-10-27T04:12:23.857" v="1392" actId="47"/>
        <pc:sldMkLst>
          <pc:docMk/>
          <pc:sldMk cId="1670067878" sldId="355"/>
        </pc:sldMkLst>
        <pc:spChg chg="mod">
          <ac:chgData name="Jackson Lam" userId="32eacf31-ef64-4152-a98e-82afd854682f" providerId="ADAL" clId="{D2BBF847-5839-4D54-BBE9-6110DB8098BF}" dt="2021-10-27T04:10:35.016" v="1370" actId="21"/>
          <ac:spMkLst>
            <pc:docMk/>
            <pc:sldMk cId="1670067878" sldId="355"/>
            <ac:spMk id="5" creationId="{00000000-0000-0000-0000-000000000000}"/>
          </ac:spMkLst>
        </pc:spChg>
        <pc:spChg chg="mod">
          <ac:chgData name="Jackson Lam" userId="32eacf31-ef64-4152-a98e-82afd854682f" providerId="ADAL" clId="{D2BBF847-5839-4D54-BBE9-6110DB8098BF}" dt="2021-10-27T04:10:50.202" v="1378" actId="21"/>
          <ac:spMkLst>
            <pc:docMk/>
            <pc:sldMk cId="1670067878" sldId="355"/>
            <ac:spMk id="6" creationId="{00000000-0000-0000-0000-000000000000}"/>
          </ac:spMkLst>
        </pc:spChg>
        <pc:spChg chg="mod">
          <ac:chgData name="Jackson Lam" userId="32eacf31-ef64-4152-a98e-82afd854682f" providerId="ADAL" clId="{D2BBF847-5839-4D54-BBE9-6110DB8098BF}" dt="2021-10-27T04:10:45.093" v="1376" actId="21"/>
          <ac:spMkLst>
            <pc:docMk/>
            <pc:sldMk cId="1670067878" sldId="355"/>
            <ac:spMk id="7" creationId="{00000000-0000-0000-0000-000000000000}"/>
          </ac:spMkLst>
        </pc:spChg>
        <pc:spChg chg="add mod">
          <ac:chgData name="Jackson Lam" userId="32eacf31-ef64-4152-a98e-82afd854682f" providerId="ADAL" clId="{D2BBF847-5839-4D54-BBE9-6110DB8098BF}" dt="2021-10-27T04:09:51.144" v="1367"/>
          <ac:spMkLst>
            <pc:docMk/>
            <pc:sldMk cId="1670067878" sldId="355"/>
            <ac:spMk id="320" creationId="{E16295F3-85EA-45F9-92EE-5B28D914E9BC}"/>
          </ac:spMkLst>
        </pc:spChg>
        <pc:spChg chg="mod">
          <ac:chgData name="Jackson Lam" userId="32eacf31-ef64-4152-a98e-82afd854682f" providerId="ADAL" clId="{D2BBF847-5839-4D54-BBE9-6110DB8098BF}" dt="2021-10-27T04:09:56.612" v="1368" actId="1076"/>
          <ac:spMkLst>
            <pc:docMk/>
            <pc:sldMk cId="1670067878" sldId="355"/>
            <ac:spMk id="321" creationId="{00000000-0000-0000-0000-000000000000}"/>
          </ac:spMkLst>
        </pc:spChg>
        <pc:spChg chg="add mod">
          <ac:chgData name="Jackson Lam" userId="32eacf31-ef64-4152-a98e-82afd854682f" providerId="ADAL" clId="{D2BBF847-5839-4D54-BBE9-6110DB8098BF}" dt="2021-10-27T04:09:51.144" v="1367"/>
          <ac:spMkLst>
            <pc:docMk/>
            <pc:sldMk cId="1670067878" sldId="355"/>
            <ac:spMk id="322" creationId="{3CFB6DF7-6EC7-432D-A160-4C97ADAC1F18}"/>
          </ac:spMkLst>
        </pc:spChg>
      </pc:sldChg>
      <pc:sldChg chg="modSp mod">
        <pc:chgData name="Jackson Lam" userId="32eacf31-ef64-4152-a98e-82afd854682f" providerId="ADAL" clId="{D2BBF847-5839-4D54-BBE9-6110DB8098BF}" dt="2021-11-04T02:26:38.990" v="3249" actId="20577"/>
        <pc:sldMkLst>
          <pc:docMk/>
          <pc:sldMk cId="1164071512" sldId="356"/>
        </pc:sldMkLst>
        <pc:spChg chg="mod">
          <ac:chgData name="Jackson Lam" userId="32eacf31-ef64-4152-a98e-82afd854682f" providerId="ADAL" clId="{D2BBF847-5839-4D54-BBE9-6110DB8098BF}" dt="2021-11-03T08:29:45.438" v="2674" actId="1076"/>
          <ac:spMkLst>
            <pc:docMk/>
            <pc:sldMk cId="1164071512" sldId="356"/>
            <ac:spMk id="2" creationId="{0E690F4A-4472-4B42-BC8F-4879E73A9C0C}"/>
          </ac:spMkLst>
        </pc:spChg>
        <pc:spChg chg="mod ord">
          <ac:chgData name="Jackson Lam" userId="32eacf31-ef64-4152-a98e-82afd854682f" providerId="ADAL" clId="{D2BBF847-5839-4D54-BBE9-6110DB8098BF}" dt="2021-11-04T02:26:38.990" v="3249" actId="20577"/>
          <ac:spMkLst>
            <pc:docMk/>
            <pc:sldMk cId="1164071512" sldId="356"/>
            <ac:spMk id="42" creationId="{1792343B-26A1-4D12-A7AB-16F398FB0DF0}"/>
          </ac:spMkLst>
        </pc:spChg>
        <pc:picChg chg="mod modCrop">
          <ac:chgData name="Jackson Lam" userId="32eacf31-ef64-4152-a98e-82afd854682f" providerId="ADAL" clId="{D2BBF847-5839-4D54-BBE9-6110DB8098BF}" dt="2021-11-03T08:28:06.436" v="2670" actId="1076"/>
          <ac:picMkLst>
            <pc:docMk/>
            <pc:sldMk cId="1164071512" sldId="356"/>
            <ac:picMk id="9" creationId="{4CE05A08-CD25-4AC0-98CB-60FA251C09C1}"/>
          </ac:picMkLst>
        </pc:picChg>
      </pc:sldChg>
      <pc:sldChg chg="addSp delSp modSp mod">
        <pc:chgData name="Jackson Lam" userId="32eacf31-ef64-4152-a98e-82afd854682f" providerId="ADAL" clId="{D2BBF847-5839-4D54-BBE9-6110DB8098BF}" dt="2021-10-27T07:10:43.843" v="2313" actId="1076"/>
        <pc:sldMkLst>
          <pc:docMk/>
          <pc:sldMk cId="3702268383" sldId="357"/>
        </pc:sldMkLst>
        <pc:spChg chg="add mod">
          <ac:chgData name="Jackson Lam" userId="32eacf31-ef64-4152-a98e-82afd854682f" providerId="ADAL" clId="{D2BBF847-5839-4D54-BBE9-6110DB8098BF}" dt="2021-10-27T07:10:16.192" v="2304" actId="1076"/>
          <ac:spMkLst>
            <pc:docMk/>
            <pc:sldMk cId="3702268383" sldId="357"/>
            <ac:spMk id="4" creationId="{DD06BCFC-FEFC-4F4F-A2C3-22C85714C1D9}"/>
          </ac:spMkLst>
        </pc:spChg>
        <pc:spChg chg="del mod">
          <ac:chgData name="Jackson Lam" userId="32eacf31-ef64-4152-a98e-82afd854682f" providerId="ADAL" clId="{D2BBF847-5839-4D54-BBE9-6110DB8098BF}" dt="2021-10-27T06:51:41.545" v="2262" actId="478"/>
          <ac:spMkLst>
            <pc:docMk/>
            <pc:sldMk cId="3702268383" sldId="357"/>
            <ac:spMk id="8" creationId="{286CF626-E67D-4DE8-9110-E6972274CEE3}"/>
          </ac:spMkLst>
        </pc:spChg>
        <pc:picChg chg="mod">
          <ac:chgData name="Jackson Lam" userId="32eacf31-ef64-4152-a98e-82afd854682f" providerId="ADAL" clId="{D2BBF847-5839-4D54-BBE9-6110DB8098BF}" dt="2021-10-27T07:10:43.843" v="2313" actId="1076"/>
          <ac:picMkLst>
            <pc:docMk/>
            <pc:sldMk cId="3702268383" sldId="357"/>
            <ac:picMk id="5" creationId="{53028D5C-84EF-43A8-B1E9-88BFD7A02185}"/>
          </ac:picMkLst>
        </pc:picChg>
      </pc:sldChg>
      <pc:sldChg chg="addSp delSp modSp mod">
        <pc:chgData name="Jackson Lam" userId="32eacf31-ef64-4152-a98e-82afd854682f" providerId="ADAL" clId="{D2BBF847-5839-4D54-BBE9-6110DB8098BF}" dt="2021-10-27T07:10:50.914" v="2314" actId="2085"/>
        <pc:sldMkLst>
          <pc:docMk/>
          <pc:sldMk cId="3500523369" sldId="358"/>
        </pc:sldMkLst>
        <pc:spChg chg="del">
          <ac:chgData name="Jackson Lam" userId="32eacf31-ef64-4152-a98e-82afd854682f" providerId="ADAL" clId="{D2BBF847-5839-4D54-BBE9-6110DB8098BF}" dt="2021-10-27T07:08:38.848" v="2281" actId="478"/>
          <ac:spMkLst>
            <pc:docMk/>
            <pc:sldMk cId="3500523369" sldId="358"/>
            <ac:spMk id="2" creationId="{D11390A4-D477-4DDF-8EEF-D3FC96FAFC36}"/>
          </ac:spMkLst>
        </pc:spChg>
        <pc:spChg chg="del">
          <ac:chgData name="Jackson Lam" userId="32eacf31-ef64-4152-a98e-82afd854682f" providerId="ADAL" clId="{D2BBF847-5839-4D54-BBE9-6110DB8098BF}" dt="2021-10-27T07:08:40.479" v="2282" actId="478"/>
          <ac:spMkLst>
            <pc:docMk/>
            <pc:sldMk cId="3500523369" sldId="358"/>
            <ac:spMk id="3" creationId="{3A96A5D7-FDF7-4D23-95FB-49CD0EBD2EA4}"/>
          </ac:spMkLst>
        </pc:spChg>
        <pc:spChg chg="add mod">
          <ac:chgData name="Jackson Lam" userId="32eacf31-ef64-4152-a98e-82afd854682f" providerId="ADAL" clId="{D2BBF847-5839-4D54-BBE9-6110DB8098BF}" dt="2021-10-27T07:10:50.914" v="2314" actId="2085"/>
          <ac:spMkLst>
            <pc:docMk/>
            <pc:sldMk cId="3500523369" sldId="358"/>
            <ac:spMk id="4" creationId="{2E83540F-B32C-41C3-A838-C5FC954FAB88}"/>
          </ac:spMkLst>
        </pc:spChg>
        <pc:picChg chg="del mod">
          <ac:chgData name="Jackson Lam" userId="32eacf31-ef64-4152-a98e-82afd854682f" providerId="ADAL" clId="{D2BBF847-5839-4D54-BBE9-6110DB8098BF}" dt="2021-10-27T07:08:36.081" v="2280" actId="478"/>
          <ac:picMkLst>
            <pc:docMk/>
            <pc:sldMk cId="3500523369" sldId="358"/>
            <ac:picMk id="5" creationId="{AEA09D41-1C9E-4D1F-AD28-C64938DBA43F}"/>
          </ac:picMkLst>
        </pc:picChg>
        <pc:picChg chg="add mod modCrop">
          <ac:chgData name="Jackson Lam" userId="32eacf31-ef64-4152-a98e-82afd854682f" providerId="ADAL" clId="{D2BBF847-5839-4D54-BBE9-6110DB8098BF}" dt="2021-10-27T07:09:45.921" v="2299" actId="1076"/>
          <ac:picMkLst>
            <pc:docMk/>
            <pc:sldMk cId="3500523369" sldId="358"/>
            <ac:picMk id="8" creationId="{B8DAE780-1F72-456E-974E-98E77CEB5E8D}"/>
          </ac:picMkLst>
        </pc:picChg>
        <pc:picChg chg="add mod modCrop">
          <ac:chgData name="Jackson Lam" userId="32eacf31-ef64-4152-a98e-82afd854682f" providerId="ADAL" clId="{D2BBF847-5839-4D54-BBE9-6110DB8098BF}" dt="2021-10-27T07:09:46.800" v="2300" actId="1076"/>
          <ac:picMkLst>
            <pc:docMk/>
            <pc:sldMk cId="3500523369" sldId="358"/>
            <ac:picMk id="9" creationId="{89C34728-B780-4076-8072-2B9C740D7385}"/>
          </ac:picMkLst>
        </pc:picChg>
        <pc:picChg chg="add mod modCrop">
          <ac:chgData name="Jackson Lam" userId="32eacf31-ef64-4152-a98e-82afd854682f" providerId="ADAL" clId="{D2BBF847-5839-4D54-BBE9-6110DB8098BF}" dt="2021-10-27T07:09:47.991" v="2301" actId="1076"/>
          <ac:picMkLst>
            <pc:docMk/>
            <pc:sldMk cId="3500523369" sldId="358"/>
            <ac:picMk id="10" creationId="{B2E1E7BA-96A4-4FEA-9E0C-C0B530D62FEB}"/>
          </ac:picMkLst>
        </pc:picChg>
      </pc:sldChg>
      <pc:sldChg chg="addSp delSp modSp mod ord addCm delCm">
        <pc:chgData name="Jackson Lam" userId="32eacf31-ef64-4152-a98e-82afd854682f" providerId="ADAL" clId="{D2BBF847-5839-4D54-BBE9-6110DB8098BF}" dt="2021-10-27T03:45:01.854" v="1101" actId="1076"/>
        <pc:sldMkLst>
          <pc:docMk/>
          <pc:sldMk cId="1148640657" sldId="359"/>
        </pc:sldMkLst>
        <pc:spChg chg="del">
          <ac:chgData name="Jackson Lam" userId="32eacf31-ef64-4152-a98e-82afd854682f" providerId="ADAL" clId="{D2BBF847-5839-4D54-BBE9-6110DB8098BF}" dt="2021-10-27T03:29:51.952" v="603" actId="478"/>
          <ac:spMkLst>
            <pc:docMk/>
            <pc:sldMk cId="1148640657" sldId="359"/>
            <ac:spMk id="2" creationId="{F11D8C40-BE91-49AE-AB48-1EA113F85BEE}"/>
          </ac:spMkLst>
        </pc:spChg>
        <pc:spChg chg="mod">
          <ac:chgData name="Jackson Lam" userId="32eacf31-ef64-4152-a98e-82afd854682f" providerId="ADAL" clId="{D2BBF847-5839-4D54-BBE9-6110DB8098BF}" dt="2021-10-27T03:45:01.854" v="1101" actId="1076"/>
          <ac:spMkLst>
            <pc:docMk/>
            <pc:sldMk cId="1148640657" sldId="359"/>
            <ac:spMk id="3" creationId="{701CDA6D-34C6-4252-A288-0F5DD9DB3AF9}"/>
          </ac:spMkLst>
        </pc:spChg>
        <pc:spChg chg="del">
          <ac:chgData name="Jackson Lam" userId="32eacf31-ef64-4152-a98e-82afd854682f" providerId="ADAL" clId="{D2BBF847-5839-4D54-BBE9-6110DB8098BF}" dt="2021-10-27T03:29:48.627" v="601" actId="478"/>
          <ac:spMkLst>
            <pc:docMk/>
            <pc:sldMk cId="1148640657" sldId="359"/>
            <ac:spMk id="4" creationId="{C7BC1264-0C4D-4765-858E-80495ECCA762}"/>
          </ac:spMkLst>
        </pc:spChg>
        <pc:spChg chg="add mod">
          <ac:chgData name="Jackson Lam" userId="32eacf31-ef64-4152-a98e-82afd854682f" providerId="ADAL" clId="{D2BBF847-5839-4D54-BBE9-6110DB8098BF}" dt="2021-10-27T03:29:48.815" v="602"/>
          <ac:spMkLst>
            <pc:docMk/>
            <pc:sldMk cId="1148640657" sldId="359"/>
            <ac:spMk id="5" creationId="{917ECE70-2E51-42FF-A004-C41D39309A2E}"/>
          </ac:spMkLst>
        </pc:spChg>
        <pc:spChg chg="add mod">
          <ac:chgData name="Jackson Lam" userId="32eacf31-ef64-4152-a98e-82afd854682f" providerId="ADAL" clId="{D2BBF847-5839-4D54-BBE9-6110DB8098BF}" dt="2021-10-27T03:29:48.815" v="602"/>
          <ac:spMkLst>
            <pc:docMk/>
            <pc:sldMk cId="1148640657" sldId="359"/>
            <ac:spMk id="6" creationId="{7CBDA0A7-1DA3-4356-920A-8004DB489C53}"/>
          </ac:spMkLst>
        </pc:spChg>
        <pc:spChg chg="add del mod">
          <ac:chgData name="Jackson Lam" userId="32eacf31-ef64-4152-a98e-82afd854682f" providerId="ADAL" clId="{D2BBF847-5839-4D54-BBE9-6110DB8098BF}" dt="2021-10-27T03:29:53.146" v="604" actId="478"/>
          <ac:spMkLst>
            <pc:docMk/>
            <pc:sldMk cId="1148640657" sldId="359"/>
            <ac:spMk id="8" creationId="{147AECF1-B569-4D0E-9855-1FD6FBDC8450}"/>
          </ac:spMkLst>
        </pc:spChg>
        <pc:spChg chg="add mod">
          <ac:chgData name="Jackson Lam" userId="32eacf31-ef64-4152-a98e-82afd854682f" providerId="ADAL" clId="{D2BBF847-5839-4D54-BBE9-6110DB8098BF}" dt="2021-10-27T03:45:01.854" v="1101" actId="1076"/>
          <ac:spMkLst>
            <pc:docMk/>
            <pc:sldMk cId="1148640657" sldId="359"/>
            <ac:spMk id="9" creationId="{7F20AEC0-B9DA-4E98-A5DD-669CD859CE5E}"/>
          </ac:spMkLst>
        </pc:spChg>
      </pc:sldChg>
      <pc:sldChg chg="modSp del mod ord">
        <pc:chgData name="Jackson Lam" userId="32eacf31-ef64-4152-a98e-82afd854682f" providerId="ADAL" clId="{D2BBF847-5839-4D54-BBE9-6110DB8098BF}" dt="2021-10-27T03:38:42.511" v="899" actId="47"/>
        <pc:sldMkLst>
          <pc:docMk/>
          <pc:sldMk cId="11902949" sldId="361"/>
        </pc:sldMkLst>
        <pc:spChg chg="mod">
          <ac:chgData name="Jackson Lam" userId="32eacf31-ef64-4152-a98e-82afd854682f" providerId="ADAL" clId="{D2BBF847-5839-4D54-BBE9-6110DB8098BF}" dt="2021-10-27T03:36:11.855" v="794" actId="21"/>
          <ac:spMkLst>
            <pc:docMk/>
            <pc:sldMk cId="11902949" sldId="361"/>
            <ac:spMk id="3" creationId="{701CDA6D-34C6-4252-A288-0F5DD9DB3AF9}"/>
          </ac:spMkLst>
        </pc:spChg>
      </pc:sldChg>
      <pc:sldChg chg="modSp del mod ord">
        <pc:chgData name="Jackson Lam" userId="32eacf31-ef64-4152-a98e-82afd854682f" providerId="ADAL" clId="{D2BBF847-5839-4D54-BBE9-6110DB8098BF}" dt="2021-10-27T03:43:48.319" v="1085" actId="47"/>
        <pc:sldMkLst>
          <pc:docMk/>
          <pc:sldMk cId="4124341302" sldId="362"/>
        </pc:sldMkLst>
        <pc:spChg chg="mod">
          <ac:chgData name="Jackson Lam" userId="32eacf31-ef64-4152-a98e-82afd854682f" providerId="ADAL" clId="{D2BBF847-5839-4D54-BBE9-6110DB8098BF}" dt="2021-10-27T03:40:52.046" v="943" actId="21"/>
          <ac:spMkLst>
            <pc:docMk/>
            <pc:sldMk cId="4124341302" sldId="362"/>
            <ac:spMk id="3" creationId="{701CDA6D-34C6-4252-A288-0F5DD9DB3AF9}"/>
          </ac:spMkLst>
        </pc:spChg>
      </pc:sldChg>
      <pc:sldChg chg="addSp delSp modSp mod ord">
        <pc:chgData name="Jackson Lam" userId="32eacf31-ef64-4152-a98e-82afd854682f" providerId="ADAL" clId="{D2BBF847-5839-4D54-BBE9-6110DB8098BF}" dt="2021-10-27T03:48:13.579" v="1155" actId="6549"/>
        <pc:sldMkLst>
          <pc:docMk/>
          <pc:sldMk cId="2755319876" sldId="363"/>
        </pc:sldMkLst>
        <pc:spChg chg="del mod">
          <ac:chgData name="Jackson Lam" userId="32eacf31-ef64-4152-a98e-82afd854682f" providerId="ADAL" clId="{D2BBF847-5839-4D54-BBE9-6110DB8098BF}" dt="2021-10-27T03:25:55.755" v="462" actId="478"/>
          <ac:spMkLst>
            <pc:docMk/>
            <pc:sldMk cId="2755319876" sldId="363"/>
            <ac:spMk id="2" creationId="{F11D8C40-BE91-49AE-AB48-1EA113F85BEE}"/>
          </ac:spMkLst>
        </pc:spChg>
        <pc:spChg chg="mod">
          <ac:chgData name="Jackson Lam" userId="32eacf31-ef64-4152-a98e-82afd854682f" providerId="ADAL" clId="{D2BBF847-5839-4D54-BBE9-6110DB8098BF}" dt="2021-10-27T03:46:01.900" v="1108" actId="20577"/>
          <ac:spMkLst>
            <pc:docMk/>
            <pc:sldMk cId="2755319876" sldId="363"/>
            <ac:spMk id="3" creationId="{701CDA6D-34C6-4252-A288-0F5DD9DB3AF9}"/>
          </ac:spMkLst>
        </pc:spChg>
        <pc:spChg chg="del">
          <ac:chgData name="Jackson Lam" userId="32eacf31-ef64-4152-a98e-82afd854682f" providerId="ADAL" clId="{D2BBF847-5839-4D54-BBE9-6110DB8098BF}" dt="2021-10-27T03:24:46.787" v="421" actId="478"/>
          <ac:spMkLst>
            <pc:docMk/>
            <pc:sldMk cId="2755319876" sldId="363"/>
            <ac:spMk id="4" creationId="{4E3913D2-06FE-4C1B-8D63-1ADF53EAA6E1}"/>
          </ac:spMkLst>
        </pc:spChg>
        <pc:spChg chg="add mod">
          <ac:chgData name="Jackson Lam" userId="32eacf31-ef64-4152-a98e-82afd854682f" providerId="ADAL" clId="{D2BBF847-5839-4D54-BBE9-6110DB8098BF}" dt="2021-10-27T03:25:34.681" v="454" actId="20577"/>
          <ac:spMkLst>
            <pc:docMk/>
            <pc:sldMk cId="2755319876" sldId="363"/>
            <ac:spMk id="5" creationId="{A25DE6E9-7ADF-441C-A9E3-4F11C6A3801D}"/>
          </ac:spMkLst>
        </pc:spChg>
        <pc:spChg chg="add mod">
          <ac:chgData name="Jackson Lam" userId="32eacf31-ef64-4152-a98e-82afd854682f" providerId="ADAL" clId="{D2BBF847-5839-4D54-BBE9-6110DB8098BF}" dt="2021-10-27T03:25:15.669" v="443"/>
          <ac:spMkLst>
            <pc:docMk/>
            <pc:sldMk cId="2755319876" sldId="363"/>
            <ac:spMk id="6" creationId="{5695598B-0469-42CF-A6AA-FF2EAFA8B43C}"/>
          </ac:spMkLst>
        </pc:spChg>
        <pc:spChg chg="add mod">
          <ac:chgData name="Jackson Lam" userId="32eacf31-ef64-4152-a98e-82afd854682f" providerId="ADAL" clId="{D2BBF847-5839-4D54-BBE9-6110DB8098BF}" dt="2021-10-27T03:25:15.669" v="443"/>
          <ac:spMkLst>
            <pc:docMk/>
            <pc:sldMk cId="2755319876" sldId="363"/>
            <ac:spMk id="7" creationId="{40717CB5-4362-4A94-93F7-91EB71FA58C6}"/>
          </ac:spMkLst>
        </pc:spChg>
        <pc:spChg chg="add mod">
          <ac:chgData name="Jackson Lam" userId="32eacf31-ef64-4152-a98e-82afd854682f" providerId="ADAL" clId="{D2BBF847-5839-4D54-BBE9-6110DB8098BF}" dt="2021-10-27T03:26:15.767" v="473" actId="1076"/>
          <ac:spMkLst>
            <pc:docMk/>
            <pc:sldMk cId="2755319876" sldId="363"/>
            <ac:spMk id="8" creationId="{B8BC29DC-1D26-4DD5-9C98-F7695BE4673F}"/>
          </ac:spMkLst>
        </pc:spChg>
        <pc:spChg chg="add del">
          <ac:chgData name="Jackson Lam" userId="32eacf31-ef64-4152-a98e-82afd854682f" providerId="ADAL" clId="{D2BBF847-5839-4D54-BBE9-6110DB8098BF}" dt="2021-10-27T03:28:55.004" v="549" actId="22"/>
          <ac:spMkLst>
            <pc:docMk/>
            <pc:sldMk cId="2755319876" sldId="363"/>
            <ac:spMk id="10" creationId="{06AB41CD-7B71-4351-84EF-B04934C5556F}"/>
          </ac:spMkLst>
        </pc:spChg>
        <pc:spChg chg="add mod">
          <ac:chgData name="Jackson Lam" userId="32eacf31-ef64-4152-a98e-82afd854682f" providerId="ADAL" clId="{D2BBF847-5839-4D54-BBE9-6110DB8098BF}" dt="2021-10-27T03:48:13.579" v="1155" actId="6549"/>
          <ac:spMkLst>
            <pc:docMk/>
            <pc:sldMk cId="2755319876" sldId="363"/>
            <ac:spMk id="11" creationId="{105C2C0E-7DC8-47CD-A480-BCBD278C64EE}"/>
          </ac:spMkLst>
        </pc:spChg>
      </pc:sldChg>
      <pc:sldChg chg="modSp del mod ord">
        <pc:chgData name="Jackson Lam" userId="32eacf31-ef64-4152-a98e-82afd854682f" providerId="ADAL" clId="{D2BBF847-5839-4D54-BBE9-6110DB8098BF}" dt="2021-10-27T03:40:15.642" v="924" actId="47"/>
        <pc:sldMkLst>
          <pc:docMk/>
          <pc:sldMk cId="3773135970" sldId="367"/>
        </pc:sldMkLst>
        <pc:spChg chg="mod">
          <ac:chgData name="Jackson Lam" userId="32eacf31-ef64-4152-a98e-82afd854682f" providerId="ADAL" clId="{D2BBF847-5839-4D54-BBE9-6110DB8098BF}" dt="2021-10-27T03:39:34.169" v="907" actId="21"/>
          <ac:spMkLst>
            <pc:docMk/>
            <pc:sldMk cId="3773135970" sldId="367"/>
            <ac:spMk id="3" creationId="{701CDA6D-34C6-4252-A288-0F5DD9DB3AF9}"/>
          </ac:spMkLst>
        </pc:spChg>
      </pc:sldChg>
      <pc:sldChg chg="modSp del mod ord">
        <pc:chgData name="Jackson Lam" userId="32eacf31-ef64-4152-a98e-82afd854682f" providerId="ADAL" clId="{D2BBF847-5839-4D54-BBE9-6110DB8098BF}" dt="2021-10-27T03:47:30.649" v="1139" actId="47"/>
        <pc:sldMkLst>
          <pc:docMk/>
          <pc:sldMk cId="737412201" sldId="368"/>
        </pc:sldMkLst>
        <pc:spChg chg="mod">
          <ac:chgData name="Jackson Lam" userId="32eacf31-ef64-4152-a98e-82afd854682f" providerId="ADAL" clId="{D2BBF847-5839-4D54-BBE9-6110DB8098BF}" dt="2021-10-27T03:47:09.696" v="1133" actId="21"/>
          <ac:spMkLst>
            <pc:docMk/>
            <pc:sldMk cId="737412201" sldId="368"/>
            <ac:spMk id="3" creationId="{701CDA6D-34C6-4252-A288-0F5DD9DB3AF9}"/>
          </ac:spMkLst>
        </pc:spChg>
      </pc:sldChg>
      <pc:sldChg chg="addSp modSp mod">
        <pc:chgData name="Jackson Lam" userId="32eacf31-ef64-4152-a98e-82afd854682f" providerId="ADAL" clId="{D2BBF847-5839-4D54-BBE9-6110DB8098BF}" dt="2021-11-03T08:36:22.505" v="2723" actId="14100"/>
        <pc:sldMkLst>
          <pc:docMk/>
          <pc:sldMk cId="231835264" sldId="369"/>
        </pc:sldMkLst>
        <pc:spChg chg="mod">
          <ac:chgData name="Jackson Lam" userId="32eacf31-ef64-4152-a98e-82afd854682f" providerId="ADAL" clId="{D2BBF847-5839-4D54-BBE9-6110DB8098BF}" dt="2021-11-03T08:36:17.123" v="2721" actId="947"/>
          <ac:spMkLst>
            <pc:docMk/>
            <pc:sldMk cId="231835264" sldId="369"/>
            <ac:spMk id="2" creationId="{4B6E2C4D-7294-4878-B9B8-2F759A596897}"/>
          </ac:spMkLst>
        </pc:spChg>
        <pc:spChg chg="mod">
          <ac:chgData name="Jackson Lam" userId="32eacf31-ef64-4152-a98e-82afd854682f" providerId="ADAL" clId="{D2BBF847-5839-4D54-BBE9-6110DB8098BF}" dt="2021-11-03T08:36:22.505" v="2723" actId="14100"/>
          <ac:spMkLst>
            <pc:docMk/>
            <pc:sldMk cId="231835264" sldId="369"/>
            <ac:spMk id="3" creationId="{1D0B3A5B-B52C-433F-ABD3-5F799C497117}"/>
          </ac:spMkLst>
        </pc:spChg>
        <pc:spChg chg="add mod">
          <ac:chgData name="Jackson Lam" userId="32eacf31-ef64-4152-a98e-82afd854682f" providerId="ADAL" clId="{D2BBF847-5839-4D54-BBE9-6110DB8098BF}" dt="2021-10-27T04:06:34.056" v="1311"/>
          <ac:spMkLst>
            <pc:docMk/>
            <pc:sldMk cId="231835264" sldId="369"/>
            <ac:spMk id="4" creationId="{36294ACC-EF35-473E-8920-0C2E932378C2}"/>
          </ac:spMkLst>
        </pc:spChg>
        <pc:spChg chg="add mod">
          <ac:chgData name="Jackson Lam" userId="32eacf31-ef64-4152-a98e-82afd854682f" providerId="ADAL" clId="{D2BBF847-5839-4D54-BBE9-6110DB8098BF}" dt="2021-10-27T04:06:40.243" v="1314" actId="20577"/>
          <ac:spMkLst>
            <pc:docMk/>
            <pc:sldMk cId="231835264" sldId="369"/>
            <ac:spMk id="5" creationId="{85626B4E-13A1-451F-8099-B71C1B972887}"/>
          </ac:spMkLst>
        </pc:spChg>
      </pc:sldChg>
      <pc:sldChg chg="modSp del mod">
        <pc:chgData name="Jackson Lam" userId="32eacf31-ef64-4152-a98e-82afd854682f" providerId="ADAL" clId="{D2BBF847-5839-4D54-BBE9-6110DB8098BF}" dt="2021-10-27T04:04:09.421" v="1275" actId="47"/>
        <pc:sldMkLst>
          <pc:docMk/>
          <pc:sldMk cId="4214736864" sldId="370"/>
        </pc:sldMkLst>
        <pc:spChg chg="mod">
          <ac:chgData name="Jackson Lam" userId="32eacf31-ef64-4152-a98e-82afd854682f" providerId="ADAL" clId="{D2BBF847-5839-4D54-BBE9-6110DB8098BF}" dt="2021-10-27T04:03:56.329" v="1269" actId="21"/>
          <ac:spMkLst>
            <pc:docMk/>
            <pc:sldMk cId="4214736864" sldId="370"/>
            <ac:spMk id="2" creationId="{DB9025E3-2972-4002-941E-27F1E2934FDB}"/>
          </ac:spMkLst>
        </pc:spChg>
        <pc:spChg chg="mod">
          <ac:chgData name="Jackson Lam" userId="32eacf31-ef64-4152-a98e-82afd854682f" providerId="ADAL" clId="{D2BBF847-5839-4D54-BBE9-6110DB8098BF}" dt="2021-10-27T04:03:51.345" v="1267" actId="21"/>
          <ac:spMkLst>
            <pc:docMk/>
            <pc:sldMk cId="4214736864" sldId="370"/>
            <ac:spMk id="3" creationId="{0F0C3ED9-F5E1-41ED-AB9C-DCCAC101B93B}"/>
          </ac:spMkLst>
        </pc:spChg>
      </pc:sldChg>
      <pc:sldChg chg="addSp modSp mod ord">
        <pc:chgData name="Jackson Lam" userId="32eacf31-ef64-4152-a98e-82afd854682f" providerId="ADAL" clId="{D2BBF847-5839-4D54-BBE9-6110DB8098BF}" dt="2021-11-03T08:07:16.429" v="2449" actId="1076"/>
        <pc:sldMkLst>
          <pc:docMk/>
          <pc:sldMk cId="3389527303" sldId="371"/>
        </pc:sldMkLst>
        <pc:spChg chg="mod">
          <ac:chgData name="Jackson Lam" userId="32eacf31-ef64-4152-a98e-82afd854682f" providerId="ADAL" clId="{D2BBF847-5839-4D54-BBE9-6110DB8098BF}" dt="2021-11-03T08:07:16.429" v="2449" actId="1076"/>
          <ac:spMkLst>
            <pc:docMk/>
            <pc:sldMk cId="3389527303" sldId="371"/>
            <ac:spMk id="2" creationId="{B092FFCC-9708-421C-833E-6057E4202E84}"/>
          </ac:spMkLst>
        </pc:spChg>
        <pc:spChg chg="mod">
          <ac:chgData name="Jackson Lam" userId="32eacf31-ef64-4152-a98e-82afd854682f" providerId="ADAL" clId="{D2BBF847-5839-4D54-BBE9-6110DB8098BF}" dt="2021-11-03T08:07:13.051" v="2448" actId="207"/>
          <ac:spMkLst>
            <pc:docMk/>
            <pc:sldMk cId="3389527303" sldId="371"/>
            <ac:spMk id="3" creationId="{49A3978C-BA92-4659-967B-FE88E8BCEB1D}"/>
          </ac:spMkLst>
        </pc:spChg>
        <pc:spChg chg="add mod">
          <ac:chgData name="Jackson Lam" userId="32eacf31-ef64-4152-a98e-82afd854682f" providerId="ADAL" clId="{D2BBF847-5839-4D54-BBE9-6110DB8098BF}" dt="2021-10-27T04:06:53.586" v="1319"/>
          <ac:spMkLst>
            <pc:docMk/>
            <pc:sldMk cId="3389527303" sldId="371"/>
            <ac:spMk id="4" creationId="{76B0EFE2-515D-4E6A-889B-232CE295C4A9}"/>
          </ac:spMkLst>
        </pc:spChg>
        <pc:spChg chg="add mod">
          <ac:chgData name="Jackson Lam" userId="32eacf31-ef64-4152-a98e-82afd854682f" providerId="ADAL" clId="{D2BBF847-5839-4D54-BBE9-6110DB8098BF}" dt="2021-10-27T04:06:53.586" v="1319"/>
          <ac:spMkLst>
            <pc:docMk/>
            <pc:sldMk cId="3389527303" sldId="371"/>
            <ac:spMk id="5" creationId="{23755852-3827-424E-BC2D-95DE78F3A83C}"/>
          </ac:spMkLst>
        </pc:spChg>
        <pc:spChg chg="add mod">
          <ac:chgData name="Jackson Lam" userId="32eacf31-ef64-4152-a98e-82afd854682f" providerId="ADAL" clId="{D2BBF847-5839-4D54-BBE9-6110DB8098BF}" dt="2021-11-03T08:07:02.398" v="2446" actId="1076"/>
          <ac:spMkLst>
            <pc:docMk/>
            <pc:sldMk cId="3389527303" sldId="371"/>
            <ac:spMk id="6" creationId="{DB375790-111F-45E6-8E1E-284319D37F48}"/>
          </ac:spMkLst>
        </pc:spChg>
      </pc:sldChg>
      <pc:sldChg chg="addSp delSp modSp mod">
        <pc:chgData name="Jackson Lam" userId="32eacf31-ef64-4152-a98e-82afd854682f" providerId="ADAL" clId="{D2BBF847-5839-4D54-BBE9-6110DB8098BF}" dt="2021-11-03T09:16:56.785" v="3238" actId="478"/>
        <pc:sldMkLst>
          <pc:docMk/>
          <pc:sldMk cId="3572350018" sldId="372"/>
        </pc:sldMkLst>
        <pc:spChg chg="del">
          <ac:chgData name="Jackson Lam" userId="32eacf31-ef64-4152-a98e-82afd854682f" providerId="ADAL" clId="{D2BBF847-5839-4D54-BBE9-6110DB8098BF}" dt="2021-10-27T05:59:09.286" v="1554" actId="478"/>
          <ac:spMkLst>
            <pc:docMk/>
            <pc:sldMk cId="3572350018" sldId="372"/>
            <ac:spMk id="2" creationId="{4C4B4D64-DCDA-42D1-8E01-4EE1B47586D2}"/>
          </ac:spMkLst>
        </pc:spChg>
        <pc:spChg chg="add del mod">
          <ac:chgData name="Jackson Lam" userId="32eacf31-ef64-4152-a98e-82afd854682f" providerId="ADAL" clId="{D2BBF847-5839-4D54-BBE9-6110DB8098BF}" dt="2021-11-03T09:16:56.785" v="3238" actId="478"/>
          <ac:spMkLst>
            <pc:docMk/>
            <pc:sldMk cId="3572350018" sldId="372"/>
            <ac:spMk id="3" creationId="{21C1CAD3-4CB8-4497-8C1F-08017E0FD3E9}"/>
          </ac:spMkLst>
        </pc:spChg>
        <pc:spChg chg="add mod">
          <ac:chgData name="Jackson Lam" userId="32eacf31-ef64-4152-a98e-82afd854682f" providerId="ADAL" clId="{D2BBF847-5839-4D54-BBE9-6110DB8098BF}" dt="2021-10-27T06:05:53.592" v="1868" actId="6549"/>
          <ac:spMkLst>
            <pc:docMk/>
            <pc:sldMk cId="3572350018" sldId="372"/>
            <ac:spMk id="7" creationId="{B7A91FCE-89D1-42D0-BD52-D84800FA2D2F}"/>
          </ac:spMkLst>
        </pc:spChg>
        <pc:spChg chg="mod">
          <ac:chgData name="Jackson Lam" userId="32eacf31-ef64-4152-a98e-82afd854682f" providerId="ADAL" clId="{D2BBF847-5839-4D54-BBE9-6110DB8098BF}" dt="2021-11-03T08:14:49.122" v="2537" actId="1076"/>
          <ac:spMkLst>
            <pc:docMk/>
            <pc:sldMk cId="3572350018" sldId="372"/>
            <ac:spMk id="10" creationId="{476BE26B-0A29-4B51-A5F1-28010530E5DC}"/>
          </ac:spMkLst>
        </pc:spChg>
        <pc:spChg chg="add mod">
          <ac:chgData name="Jackson Lam" userId="32eacf31-ef64-4152-a98e-82afd854682f" providerId="ADAL" clId="{D2BBF847-5839-4D54-BBE9-6110DB8098BF}" dt="2021-10-27T06:07:59.757" v="1889" actId="6549"/>
          <ac:spMkLst>
            <pc:docMk/>
            <pc:sldMk cId="3572350018" sldId="372"/>
            <ac:spMk id="12" creationId="{8245BC8D-BF4A-4F4E-8343-E5B060A5E396}"/>
          </ac:spMkLst>
        </pc:spChg>
        <pc:spChg chg="add mod">
          <ac:chgData name="Jackson Lam" userId="32eacf31-ef64-4152-a98e-82afd854682f" providerId="ADAL" clId="{D2BBF847-5839-4D54-BBE9-6110DB8098BF}" dt="2021-11-03T08:15:03.368" v="2540" actId="207"/>
          <ac:spMkLst>
            <pc:docMk/>
            <pc:sldMk cId="3572350018" sldId="372"/>
            <ac:spMk id="13" creationId="{FA0C7DA0-1EF4-4902-9AB9-76F72367A45B}"/>
          </ac:spMkLst>
        </pc:spChg>
        <pc:spChg chg="add del mod">
          <ac:chgData name="Jackson Lam" userId="32eacf31-ef64-4152-a98e-82afd854682f" providerId="ADAL" clId="{D2BBF847-5839-4D54-BBE9-6110DB8098BF}" dt="2021-11-03T08:13:57.502" v="2527"/>
          <ac:spMkLst>
            <pc:docMk/>
            <pc:sldMk cId="3572350018" sldId="372"/>
            <ac:spMk id="14" creationId="{BCCA065B-72B7-49B7-A0C8-B8AE581DE545}"/>
          </ac:spMkLst>
        </pc:spChg>
        <pc:picChg chg="del mod">
          <ac:chgData name="Jackson Lam" userId="32eacf31-ef64-4152-a98e-82afd854682f" providerId="ADAL" clId="{D2BBF847-5839-4D54-BBE9-6110DB8098BF}" dt="2021-11-03T09:16:54.816" v="3237" actId="478"/>
          <ac:picMkLst>
            <pc:docMk/>
            <pc:sldMk cId="3572350018" sldId="372"/>
            <ac:picMk id="9" creationId="{026F27B3-E2C0-4F87-B66E-F78480BB86ED}"/>
          </ac:picMkLst>
        </pc:picChg>
      </pc:sldChg>
      <pc:sldChg chg="addSp delSp modSp mod">
        <pc:chgData name="Jackson Lam" userId="32eacf31-ef64-4152-a98e-82afd854682f" providerId="ADAL" clId="{D2BBF847-5839-4D54-BBE9-6110DB8098BF}" dt="2021-11-03T08:14:54.419" v="2538" actId="207"/>
        <pc:sldMkLst>
          <pc:docMk/>
          <pc:sldMk cId="3908873672" sldId="373"/>
        </pc:sldMkLst>
        <pc:spChg chg="add del mod">
          <ac:chgData name="Jackson Lam" userId="32eacf31-ef64-4152-a98e-82afd854682f" providerId="ADAL" clId="{D2BBF847-5839-4D54-BBE9-6110DB8098BF}" dt="2021-10-27T05:50:36.406" v="1488" actId="478"/>
          <ac:spMkLst>
            <pc:docMk/>
            <pc:sldMk cId="3908873672" sldId="373"/>
            <ac:spMk id="4" creationId="{E6209395-FEEE-4E85-9AE2-89B62A3E193D}"/>
          </ac:spMkLst>
        </pc:spChg>
        <pc:spChg chg="mod">
          <ac:chgData name="Jackson Lam" userId="32eacf31-ef64-4152-a98e-82afd854682f" providerId="ADAL" clId="{D2BBF847-5839-4D54-BBE9-6110DB8098BF}" dt="2021-11-03T08:14:54.419" v="2538" actId="207"/>
          <ac:spMkLst>
            <pc:docMk/>
            <pc:sldMk cId="3908873672" sldId="373"/>
            <ac:spMk id="6" creationId="{C39D74A9-9E6B-41C1-B9E8-6BF09C9C2C8C}"/>
          </ac:spMkLst>
        </pc:spChg>
        <pc:spChg chg="add mod">
          <ac:chgData name="Jackson Lam" userId="32eacf31-ef64-4152-a98e-82afd854682f" providerId="ADAL" clId="{D2BBF847-5839-4D54-BBE9-6110DB8098BF}" dt="2021-10-27T05:52:19.029" v="1524" actId="207"/>
          <ac:spMkLst>
            <pc:docMk/>
            <pc:sldMk cId="3908873672" sldId="373"/>
            <ac:spMk id="7" creationId="{A616C77C-665B-4487-9F1D-207EF8FCB55B}"/>
          </ac:spMkLst>
        </pc:spChg>
        <pc:spChg chg="add mod">
          <ac:chgData name="Jackson Lam" userId="32eacf31-ef64-4152-a98e-82afd854682f" providerId="ADAL" clId="{D2BBF847-5839-4D54-BBE9-6110DB8098BF}" dt="2021-10-27T05:52:15.389" v="1523" actId="1076"/>
          <ac:spMkLst>
            <pc:docMk/>
            <pc:sldMk cId="3908873672" sldId="373"/>
            <ac:spMk id="10" creationId="{33CB7EDD-9F64-4419-98CA-A43E10634E0F}"/>
          </ac:spMkLst>
        </pc:spChg>
        <pc:picChg chg="del mod">
          <ac:chgData name="Jackson Lam" userId="32eacf31-ef64-4152-a98e-82afd854682f" providerId="ADAL" clId="{D2BBF847-5839-4D54-BBE9-6110DB8098BF}" dt="2021-10-27T05:50:33.597" v="1487" actId="478"/>
          <ac:picMkLst>
            <pc:docMk/>
            <pc:sldMk cId="3908873672" sldId="373"/>
            <ac:picMk id="5" creationId="{439C8D26-808C-4B24-A5F1-3B74AEF33C3A}"/>
          </ac:picMkLst>
        </pc:picChg>
      </pc:sldChg>
      <pc:sldChg chg="addSp delSp modSp add del mod delAnim">
        <pc:chgData name="Jackson Lam" userId="32eacf31-ef64-4152-a98e-82afd854682f" providerId="ADAL" clId="{D2BBF847-5839-4D54-BBE9-6110DB8098BF}" dt="2021-10-27T02:43:57.012" v="44" actId="47"/>
        <pc:sldMkLst>
          <pc:docMk/>
          <pc:sldMk cId="770986642" sldId="375"/>
        </pc:sldMkLst>
        <pc:spChg chg="add del mod">
          <ac:chgData name="Jackson Lam" userId="32eacf31-ef64-4152-a98e-82afd854682f" providerId="ADAL" clId="{D2BBF847-5839-4D54-BBE9-6110DB8098BF}" dt="2021-10-27T02:40:07.005" v="34" actId="478"/>
          <ac:spMkLst>
            <pc:docMk/>
            <pc:sldMk cId="770986642" sldId="375"/>
            <ac:spMk id="4" creationId="{4BEE4132-3349-4507-999C-AE08B33CAA19}"/>
          </ac:spMkLst>
        </pc:spChg>
        <pc:spChg chg="add mod">
          <ac:chgData name="Jackson Lam" userId="32eacf31-ef64-4152-a98e-82afd854682f" providerId="ADAL" clId="{D2BBF847-5839-4D54-BBE9-6110DB8098BF}" dt="2021-10-27T02:40:18.776" v="36"/>
          <ac:spMkLst>
            <pc:docMk/>
            <pc:sldMk cId="770986642" sldId="375"/>
            <ac:spMk id="11" creationId="{6F5702AE-6EAC-4AD3-A61D-D41807CB90DA}"/>
          </ac:spMkLst>
        </pc:spChg>
        <pc:spChg chg="del mod">
          <ac:chgData name="Jackson Lam" userId="32eacf31-ef64-4152-a98e-82afd854682f" providerId="ADAL" clId="{D2BBF847-5839-4D54-BBE9-6110DB8098BF}" dt="2021-10-27T02:42:51.199" v="40" actId="478"/>
          <ac:spMkLst>
            <pc:docMk/>
            <pc:sldMk cId="770986642" sldId="375"/>
            <ac:spMk id="22" creationId="{19AF4F87-CD1A-400D-A2B6-0915F36F02AF}"/>
          </ac:spMkLst>
        </pc:spChg>
        <pc:spChg chg="del">
          <ac:chgData name="Jackson Lam" userId="32eacf31-ef64-4152-a98e-82afd854682f" providerId="ADAL" clId="{D2BBF847-5839-4D54-BBE9-6110DB8098BF}" dt="2021-10-27T02:40:05.983" v="33" actId="478"/>
          <ac:spMkLst>
            <pc:docMk/>
            <pc:sldMk cId="770986642" sldId="375"/>
            <ac:spMk id="25" creationId="{A0C75396-C8CD-4F51-831B-F0CB06A8F3CB}"/>
          </ac:spMkLst>
        </pc:spChg>
        <pc:picChg chg="del">
          <ac:chgData name="Jackson Lam" userId="32eacf31-ef64-4152-a98e-82afd854682f" providerId="ADAL" clId="{D2BBF847-5839-4D54-BBE9-6110DB8098BF}" dt="2021-10-27T02:40:05.045" v="32" actId="478"/>
          <ac:picMkLst>
            <pc:docMk/>
            <pc:sldMk cId="770986642" sldId="375"/>
            <ac:picMk id="10" creationId="{892ECD58-D37D-46DA-91C5-BB49163AB747}"/>
          </ac:picMkLst>
        </pc:picChg>
      </pc:sldChg>
      <pc:sldChg chg="addSp delSp modSp mod delAnim modAnim">
        <pc:chgData name="Jackson Lam" userId="32eacf31-ef64-4152-a98e-82afd854682f" providerId="ADAL" clId="{D2BBF847-5839-4D54-BBE9-6110DB8098BF}" dt="2021-11-03T08:21:15.696" v="2567" actId="478"/>
        <pc:sldMkLst>
          <pc:docMk/>
          <pc:sldMk cId="2199787172" sldId="377"/>
        </pc:sldMkLst>
        <pc:spChg chg="del mod">
          <ac:chgData name="Jackson Lam" userId="32eacf31-ef64-4152-a98e-82afd854682f" providerId="ADAL" clId="{D2BBF847-5839-4D54-BBE9-6110DB8098BF}" dt="2021-10-27T06:09:41.642" v="1913" actId="478"/>
          <ac:spMkLst>
            <pc:docMk/>
            <pc:sldMk cId="2199787172" sldId="377"/>
            <ac:spMk id="2" creationId="{29C77AE5-C944-471A-ADAD-9C543F235C9E}"/>
          </ac:spMkLst>
        </pc:spChg>
        <pc:spChg chg="add mod">
          <ac:chgData name="Jackson Lam" userId="32eacf31-ef64-4152-a98e-82afd854682f" providerId="ADAL" clId="{D2BBF847-5839-4D54-BBE9-6110DB8098BF}" dt="2021-11-03T08:20:51.369" v="2565" actId="1076"/>
          <ac:spMkLst>
            <pc:docMk/>
            <pc:sldMk cId="2199787172" sldId="377"/>
            <ac:spMk id="3" creationId="{000BE0BF-6CA0-4FA8-92E7-8FD4C29624D2}"/>
          </ac:spMkLst>
        </pc:spChg>
        <pc:spChg chg="del mod">
          <ac:chgData name="Jackson Lam" userId="32eacf31-ef64-4152-a98e-82afd854682f" providerId="ADAL" clId="{D2BBF847-5839-4D54-BBE9-6110DB8098BF}" dt="2021-10-27T06:23:26.267" v="2028" actId="478"/>
          <ac:spMkLst>
            <pc:docMk/>
            <pc:sldMk cId="2199787172" sldId="377"/>
            <ac:spMk id="4" creationId="{57C6A87E-6DE8-48D8-9F20-EA8B88C4637F}"/>
          </ac:spMkLst>
        </pc:spChg>
        <pc:spChg chg="mod">
          <ac:chgData name="Jackson Lam" userId="32eacf31-ef64-4152-a98e-82afd854682f" providerId="ADAL" clId="{D2BBF847-5839-4D54-BBE9-6110DB8098BF}" dt="2021-10-27T06:24:42.830" v="2043" actId="14100"/>
          <ac:spMkLst>
            <pc:docMk/>
            <pc:sldMk cId="2199787172" sldId="377"/>
            <ac:spMk id="5" creationId="{281680E1-C7C7-4E9A-AC16-C7AC42F013EA}"/>
          </ac:spMkLst>
        </pc:spChg>
        <pc:spChg chg="add mod">
          <ac:chgData name="Jackson Lam" userId="32eacf31-ef64-4152-a98e-82afd854682f" providerId="ADAL" clId="{D2BBF847-5839-4D54-BBE9-6110DB8098BF}" dt="2021-11-03T08:16:38.466" v="2555" actId="1076"/>
          <ac:spMkLst>
            <pc:docMk/>
            <pc:sldMk cId="2199787172" sldId="377"/>
            <ac:spMk id="6" creationId="{61C5F76F-0887-4B21-9E34-F866FA443867}"/>
          </ac:spMkLst>
        </pc:spChg>
        <pc:spChg chg="mod">
          <ac:chgData name="Jackson Lam" userId="32eacf31-ef64-4152-a98e-82afd854682f" providerId="ADAL" clId="{D2BBF847-5839-4D54-BBE9-6110DB8098BF}" dt="2021-10-27T06:24:42.830" v="2043" actId="14100"/>
          <ac:spMkLst>
            <pc:docMk/>
            <pc:sldMk cId="2199787172" sldId="377"/>
            <ac:spMk id="7" creationId="{00ABEE3A-A5D9-42EE-A099-261FF28E2CF8}"/>
          </ac:spMkLst>
        </pc:spChg>
        <pc:spChg chg="add mod">
          <ac:chgData name="Jackson Lam" userId="32eacf31-ef64-4152-a98e-82afd854682f" providerId="ADAL" clId="{D2BBF847-5839-4D54-BBE9-6110DB8098BF}" dt="2021-11-03T08:20:46.276" v="2563" actId="1076"/>
          <ac:spMkLst>
            <pc:docMk/>
            <pc:sldMk cId="2199787172" sldId="377"/>
            <ac:spMk id="8" creationId="{AD18AAB0-ABA0-42EB-A4D1-540638327F35}"/>
          </ac:spMkLst>
        </pc:spChg>
        <pc:spChg chg="add mod">
          <ac:chgData name="Jackson Lam" userId="32eacf31-ef64-4152-a98e-82afd854682f" providerId="ADAL" clId="{D2BBF847-5839-4D54-BBE9-6110DB8098BF}" dt="2021-11-03T08:20:46.276" v="2563" actId="1076"/>
          <ac:spMkLst>
            <pc:docMk/>
            <pc:sldMk cId="2199787172" sldId="377"/>
            <ac:spMk id="9" creationId="{C94733C6-32E4-43D8-8ED8-0F68CA287303}"/>
          </ac:spMkLst>
        </pc:spChg>
        <pc:spChg chg="add del mod">
          <ac:chgData name="Jackson Lam" userId="32eacf31-ef64-4152-a98e-82afd854682f" providerId="ADAL" clId="{D2BBF847-5839-4D54-BBE9-6110DB8098BF}" dt="2021-11-03T08:21:15.696" v="2567" actId="478"/>
          <ac:spMkLst>
            <pc:docMk/>
            <pc:sldMk cId="2199787172" sldId="377"/>
            <ac:spMk id="11" creationId="{121B4CD3-F047-45DB-97DD-34EF919CA586}"/>
          </ac:spMkLst>
        </pc:spChg>
        <pc:spChg chg="add del mod">
          <ac:chgData name="Jackson Lam" userId="32eacf31-ef64-4152-a98e-82afd854682f" providerId="ADAL" clId="{D2BBF847-5839-4D54-BBE9-6110DB8098BF}" dt="2021-10-27T06:23:28.271" v="2029" actId="478"/>
          <ac:spMkLst>
            <pc:docMk/>
            <pc:sldMk cId="2199787172" sldId="377"/>
            <ac:spMk id="11" creationId="{5AE49FEE-ECF9-4F55-9863-DD7DB2E1F8F6}"/>
          </ac:spMkLst>
        </pc:spChg>
        <pc:spChg chg="add mod">
          <ac:chgData name="Jackson Lam" userId="32eacf31-ef64-4152-a98e-82afd854682f" providerId="ADAL" clId="{D2BBF847-5839-4D54-BBE9-6110DB8098BF}" dt="2021-11-03T08:20:42.932" v="2562" actId="207"/>
          <ac:spMkLst>
            <pc:docMk/>
            <pc:sldMk cId="2199787172" sldId="377"/>
            <ac:spMk id="12" creationId="{CAA1743C-4DD0-44AD-A906-5A4AA63E7C0A}"/>
          </ac:spMkLst>
        </pc:spChg>
        <pc:spChg chg="add mod">
          <ac:chgData name="Jackson Lam" userId="32eacf31-ef64-4152-a98e-82afd854682f" providerId="ADAL" clId="{D2BBF847-5839-4D54-BBE9-6110DB8098BF}" dt="2021-11-03T08:20:48.854" v="2564" actId="1076"/>
          <ac:spMkLst>
            <pc:docMk/>
            <pc:sldMk cId="2199787172" sldId="377"/>
            <ac:spMk id="13" creationId="{D700F203-51BB-4973-B6C8-136038751B49}"/>
          </ac:spMkLst>
        </pc:spChg>
        <pc:spChg chg="add mod">
          <ac:chgData name="Jackson Lam" userId="32eacf31-ef64-4152-a98e-82afd854682f" providerId="ADAL" clId="{D2BBF847-5839-4D54-BBE9-6110DB8098BF}" dt="2021-11-03T08:16:47.357" v="2558" actId="1076"/>
          <ac:spMkLst>
            <pc:docMk/>
            <pc:sldMk cId="2199787172" sldId="377"/>
            <ac:spMk id="14" creationId="{A92EB687-6481-43C9-8768-B86AFE4C55D1}"/>
          </ac:spMkLst>
        </pc:spChg>
      </pc:sldChg>
      <pc:sldChg chg="del">
        <pc:chgData name="Jackson Lam" userId="32eacf31-ef64-4152-a98e-82afd854682f" providerId="ADAL" clId="{D2BBF847-5839-4D54-BBE9-6110DB8098BF}" dt="2021-10-27T06:24:53.131" v="2047" actId="47"/>
        <pc:sldMkLst>
          <pc:docMk/>
          <pc:sldMk cId="128380986" sldId="378"/>
        </pc:sldMkLst>
      </pc:sldChg>
      <pc:sldChg chg="del">
        <pc:chgData name="Jackson Lam" userId="32eacf31-ef64-4152-a98e-82afd854682f" providerId="ADAL" clId="{D2BBF847-5839-4D54-BBE9-6110DB8098BF}" dt="2021-10-27T06:24:53.131" v="2047" actId="47"/>
        <pc:sldMkLst>
          <pc:docMk/>
          <pc:sldMk cId="222045867" sldId="379"/>
        </pc:sldMkLst>
      </pc:sldChg>
      <pc:sldChg chg="del">
        <pc:chgData name="Jackson Lam" userId="32eacf31-ef64-4152-a98e-82afd854682f" providerId="ADAL" clId="{D2BBF847-5839-4D54-BBE9-6110DB8098BF}" dt="2021-10-27T06:24:53.131" v="2047" actId="47"/>
        <pc:sldMkLst>
          <pc:docMk/>
          <pc:sldMk cId="1263477391" sldId="380"/>
        </pc:sldMkLst>
      </pc:sldChg>
      <pc:sldChg chg="addSp modSp mod">
        <pc:chgData name="Jackson Lam" userId="32eacf31-ef64-4152-a98e-82afd854682f" providerId="ADAL" clId="{D2BBF847-5839-4D54-BBE9-6110DB8098BF}" dt="2021-11-03T08:21:01.134" v="2566" actId="1076"/>
        <pc:sldMkLst>
          <pc:docMk/>
          <pc:sldMk cId="4273311060" sldId="381"/>
        </pc:sldMkLst>
        <pc:spChg chg="mod">
          <ac:chgData name="Jackson Lam" userId="32eacf31-ef64-4152-a98e-82afd854682f" providerId="ADAL" clId="{D2BBF847-5839-4D54-BBE9-6110DB8098BF}" dt="2021-10-27T06:43:07.165" v="2174" actId="1076"/>
          <ac:spMkLst>
            <pc:docMk/>
            <pc:sldMk cId="4273311060" sldId="381"/>
            <ac:spMk id="2" creationId="{A1ECB54A-9A61-49EE-B117-F24B5C3039DC}"/>
          </ac:spMkLst>
        </pc:spChg>
        <pc:spChg chg="mod">
          <ac:chgData name="Jackson Lam" userId="32eacf31-ef64-4152-a98e-82afd854682f" providerId="ADAL" clId="{D2BBF847-5839-4D54-BBE9-6110DB8098BF}" dt="2021-10-27T06:43:32.421" v="2183" actId="1076"/>
          <ac:spMkLst>
            <pc:docMk/>
            <pc:sldMk cId="4273311060" sldId="381"/>
            <ac:spMk id="8" creationId="{6B4343C1-B138-4C14-89D7-D4B6A92007BB}"/>
          </ac:spMkLst>
        </pc:spChg>
        <pc:spChg chg="add mod">
          <ac:chgData name="Jackson Lam" userId="32eacf31-ef64-4152-a98e-82afd854682f" providerId="ADAL" clId="{D2BBF847-5839-4D54-BBE9-6110DB8098BF}" dt="2021-11-03T08:21:01.134" v="2566" actId="1076"/>
          <ac:spMkLst>
            <pc:docMk/>
            <pc:sldMk cId="4273311060" sldId="381"/>
            <ac:spMk id="11" creationId="{05A22662-6025-47B5-866C-C50B68F3E452}"/>
          </ac:spMkLst>
        </pc:spChg>
        <pc:picChg chg="mod">
          <ac:chgData name="Jackson Lam" userId="32eacf31-ef64-4152-a98e-82afd854682f" providerId="ADAL" clId="{D2BBF847-5839-4D54-BBE9-6110DB8098BF}" dt="2021-10-27T06:30:33.389" v="2147" actId="1076"/>
          <ac:picMkLst>
            <pc:docMk/>
            <pc:sldMk cId="4273311060" sldId="381"/>
            <ac:picMk id="5" creationId="{DCB47589-356E-4949-8B64-0521F9A1D258}"/>
          </ac:picMkLst>
        </pc:picChg>
        <pc:picChg chg="mod modCrop">
          <ac:chgData name="Jackson Lam" userId="32eacf31-ef64-4152-a98e-82afd854682f" providerId="ADAL" clId="{D2BBF847-5839-4D54-BBE9-6110DB8098BF}" dt="2021-10-27T06:30:33.389" v="2147" actId="1076"/>
          <ac:picMkLst>
            <pc:docMk/>
            <pc:sldMk cId="4273311060" sldId="381"/>
            <ac:picMk id="7" creationId="{0CC54C16-3CAB-45AB-B7D3-C70DC8CA4BDE}"/>
          </ac:picMkLst>
        </pc:picChg>
      </pc:sldChg>
      <pc:sldChg chg="addSp delSp modSp mod">
        <pc:chgData name="Jackson Lam" userId="32eacf31-ef64-4152-a98e-82afd854682f" providerId="ADAL" clId="{D2BBF847-5839-4D54-BBE9-6110DB8098BF}" dt="2021-10-27T06:44:41.866" v="2212" actId="1076"/>
        <pc:sldMkLst>
          <pc:docMk/>
          <pc:sldMk cId="2658003259" sldId="382"/>
        </pc:sldMkLst>
        <pc:spChg chg="del mod">
          <ac:chgData name="Jackson Lam" userId="32eacf31-ef64-4152-a98e-82afd854682f" providerId="ADAL" clId="{D2BBF847-5839-4D54-BBE9-6110DB8098BF}" dt="2021-10-27T06:43:53.954" v="2186" actId="478"/>
          <ac:spMkLst>
            <pc:docMk/>
            <pc:sldMk cId="2658003259" sldId="382"/>
            <ac:spMk id="2" creationId="{60F1CFC4-1AE4-4B1D-BFD0-1663E50BDBEA}"/>
          </ac:spMkLst>
        </pc:spChg>
        <pc:spChg chg="add del mod">
          <ac:chgData name="Jackson Lam" userId="32eacf31-ef64-4152-a98e-82afd854682f" providerId="ADAL" clId="{D2BBF847-5839-4D54-BBE9-6110DB8098BF}" dt="2021-10-27T06:44:26.999" v="2206" actId="478"/>
          <ac:spMkLst>
            <pc:docMk/>
            <pc:sldMk cId="2658003259" sldId="382"/>
            <ac:spMk id="3" creationId="{526AADD1-A7DA-4BF0-8FD1-FF82B1DCA97B}"/>
          </ac:spMkLst>
        </pc:spChg>
        <pc:spChg chg="add del mod">
          <ac:chgData name="Jackson Lam" userId="32eacf31-ef64-4152-a98e-82afd854682f" providerId="ADAL" clId="{D2BBF847-5839-4D54-BBE9-6110DB8098BF}" dt="2021-10-27T06:44:25.044" v="2205" actId="478"/>
          <ac:spMkLst>
            <pc:docMk/>
            <pc:sldMk cId="2658003259" sldId="382"/>
            <ac:spMk id="7" creationId="{40D24A26-E1F5-4FC4-A943-8455C6C0ECE7}"/>
          </ac:spMkLst>
        </pc:spChg>
        <pc:spChg chg="add mod">
          <ac:chgData name="Jackson Lam" userId="32eacf31-ef64-4152-a98e-82afd854682f" providerId="ADAL" clId="{D2BBF847-5839-4D54-BBE9-6110DB8098BF}" dt="2021-10-27T06:44:41.866" v="2212" actId="1076"/>
          <ac:spMkLst>
            <pc:docMk/>
            <pc:sldMk cId="2658003259" sldId="382"/>
            <ac:spMk id="8" creationId="{C0058382-407D-45B8-944B-C3269AF35D3B}"/>
          </ac:spMkLst>
        </pc:spChg>
        <pc:spChg chg="add del mod">
          <ac:chgData name="Jackson Lam" userId="32eacf31-ef64-4152-a98e-82afd854682f" providerId="ADAL" clId="{D2BBF847-5839-4D54-BBE9-6110DB8098BF}" dt="2021-10-27T06:44:28.790" v="2207" actId="478"/>
          <ac:spMkLst>
            <pc:docMk/>
            <pc:sldMk cId="2658003259" sldId="382"/>
            <ac:spMk id="9" creationId="{551A0EA9-6055-422A-8FEE-B3C7760DBF4F}"/>
          </ac:spMkLst>
        </pc:spChg>
        <pc:spChg chg="add mod">
          <ac:chgData name="Jackson Lam" userId="32eacf31-ef64-4152-a98e-82afd854682f" providerId="ADAL" clId="{D2BBF847-5839-4D54-BBE9-6110DB8098BF}" dt="2021-10-27T06:44:39.434" v="2211" actId="1076"/>
          <ac:spMkLst>
            <pc:docMk/>
            <pc:sldMk cId="2658003259" sldId="382"/>
            <ac:spMk id="10" creationId="{270359F9-C402-4441-99C7-C9A0B524AC31}"/>
          </ac:spMkLst>
        </pc:spChg>
      </pc:sldChg>
      <pc:sldChg chg="modSp del mod">
        <pc:chgData name="Jackson Lam" userId="32eacf31-ef64-4152-a98e-82afd854682f" providerId="ADAL" clId="{D2BBF847-5839-4D54-BBE9-6110DB8098BF}" dt="2021-10-27T06:45:09.108" v="2220" actId="47"/>
        <pc:sldMkLst>
          <pc:docMk/>
          <pc:sldMk cId="3683864946" sldId="383"/>
        </pc:sldMkLst>
        <pc:spChg chg="mod">
          <ac:chgData name="Jackson Lam" userId="32eacf31-ef64-4152-a98e-82afd854682f" providerId="ADAL" clId="{D2BBF847-5839-4D54-BBE9-6110DB8098BF}" dt="2021-10-27T06:45:02.813" v="2218" actId="21"/>
          <ac:spMkLst>
            <pc:docMk/>
            <pc:sldMk cId="3683864946" sldId="383"/>
            <ac:spMk id="3" creationId="{526AADD1-A7DA-4BF0-8FD1-FF82B1DCA97B}"/>
          </ac:spMkLst>
        </pc:spChg>
      </pc:sldChg>
      <pc:sldChg chg="addSp delSp modSp mod delAnim modAnim">
        <pc:chgData name="Jackson Lam" userId="32eacf31-ef64-4152-a98e-82afd854682f" providerId="ADAL" clId="{D2BBF847-5839-4D54-BBE9-6110DB8098BF}" dt="2021-11-03T08:12:30.976" v="2500"/>
        <pc:sldMkLst>
          <pc:docMk/>
          <pc:sldMk cId="533139496" sldId="384"/>
        </pc:sldMkLst>
        <pc:spChg chg="del mod">
          <ac:chgData name="Jackson Lam" userId="32eacf31-ef64-4152-a98e-82afd854682f" providerId="ADAL" clId="{D2BBF847-5839-4D54-BBE9-6110DB8098BF}" dt="2021-10-27T04:16:59.624" v="1397" actId="478"/>
          <ac:spMkLst>
            <pc:docMk/>
            <pc:sldMk cId="533139496" sldId="384"/>
            <ac:spMk id="2" creationId="{604CD492-20DC-4CD5-974E-EB9407B0F792}"/>
          </ac:spMkLst>
        </pc:spChg>
        <pc:spChg chg="del mod">
          <ac:chgData name="Jackson Lam" userId="32eacf31-ef64-4152-a98e-82afd854682f" providerId="ADAL" clId="{D2BBF847-5839-4D54-BBE9-6110DB8098BF}" dt="2021-10-27T04:17:37.462" v="1413" actId="478"/>
          <ac:spMkLst>
            <pc:docMk/>
            <pc:sldMk cId="533139496" sldId="384"/>
            <ac:spMk id="3" creationId="{0BF1EC6F-1D0A-4352-83F9-9FB725F9C279}"/>
          </ac:spMkLst>
        </pc:spChg>
        <pc:spChg chg="mod">
          <ac:chgData name="Jackson Lam" userId="32eacf31-ef64-4152-a98e-82afd854682f" providerId="ADAL" clId="{D2BBF847-5839-4D54-BBE9-6110DB8098BF}" dt="2021-10-27T04:07:01.742" v="1320" actId="20577"/>
          <ac:spMkLst>
            <pc:docMk/>
            <pc:sldMk cId="533139496" sldId="384"/>
            <ac:spMk id="5" creationId="{79066465-2AA0-46CC-BE6D-4768EDE2F79F}"/>
          </ac:spMkLst>
        </pc:spChg>
        <pc:spChg chg="add mod">
          <ac:chgData name="Jackson Lam" userId="32eacf31-ef64-4152-a98e-82afd854682f" providerId="ADAL" clId="{D2BBF847-5839-4D54-BBE9-6110DB8098BF}" dt="2021-10-27T04:20:25.784" v="1446" actId="1076"/>
          <ac:spMkLst>
            <pc:docMk/>
            <pc:sldMk cId="533139496" sldId="384"/>
            <ac:spMk id="6" creationId="{50F4EA83-D262-4F80-8E71-3BC63408895B}"/>
          </ac:spMkLst>
        </pc:spChg>
        <pc:spChg chg="add del mod">
          <ac:chgData name="Jackson Lam" userId="32eacf31-ef64-4152-a98e-82afd854682f" providerId="ADAL" clId="{D2BBF847-5839-4D54-BBE9-6110DB8098BF}" dt="2021-10-27T04:16:56.358" v="1395" actId="478"/>
          <ac:spMkLst>
            <pc:docMk/>
            <pc:sldMk cId="533139496" sldId="384"/>
            <ac:spMk id="7" creationId="{2AA8AF53-9128-42A5-9BC2-8EDA2049522B}"/>
          </ac:spMkLst>
        </pc:spChg>
        <pc:spChg chg="add mod">
          <ac:chgData name="Jackson Lam" userId="32eacf31-ef64-4152-a98e-82afd854682f" providerId="ADAL" clId="{D2BBF847-5839-4D54-BBE9-6110DB8098BF}" dt="2021-10-27T04:20:25.784" v="1446" actId="1076"/>
          <ac:spMkLst>
            <pc:docMk/>
            <pc:sldMk cId="533139496" sldId="384"/>
            <ac:spMk id="8" creationId="{C3780BDD-5C26-47D1-9A8C-F64C8D566796}"/>
          </ac:spMkLst>
        </pc:spChg>
        <pc:spChg chg="add del mod">
          <ac:chgData name="Jackson Lam" userId="32eacf31-ef64-4152-a98e-82afd854682f" providerId="ADAL" clId="{D2BBF847-5839-4D54-BBE9-6110DB8098BF}" dt="2021-10-27T04:17:42.205" v="1414" actId="478"/>
          <ac:spMkLst>
            <pc:docMk/>
            <pc:sldMk cId="533139496" sldId="384"/>
            <ac:spMk id="11" creationId="{645E66FB-580A-4C16-846B-D9AABD1079AC}"/>
          </ac:spMkLst>
        </pc:spChg>
        <pc:spChg chg="add mod">
          <ac:chgData name="Jackson Lam" userId="32eacf31-ef64-4152-a98e-82afd854682f" providerId="ADAL" clId="{D2BBF847-5839-4D54-BBE9-6110DB8098BF}" dt="2021-10-27T04:20:28.361" v="1447" actId="1076"/>
          <ac:spMkLst>
            <pc:docMk/>
            <pc:sldMk cId="533139496" sldId="384"/>
            <ac:spMk id="14" creationId="{B87CA710-A927-49D7-99FC-E6CE22AB2B7A}"/>
          </ac:spMkLst>
        </pc:spChg>
        <pc:spChg chg="add mod">
          <ac:chgData name="Jackson Lam" userId="32eacf31-ef64-4152-a98e-82afd854682f" providerId="ADAL" clId="{D2BBF847-5839-4D54-BBE9-6110DB8098BF}" dt="2021-10-27T04:20:52.341" v="1454" actId="1076"/>
          <ac:spMkLst>
            <pc:docMk/>
            <pc:sldMk cId="533139496" sldId="384"/>
            <ac:spMk id="16" creationId="{4ECBC00B-DB7A-4C0B-9C24-83E3D18C0EF8}"/>
          </ac:spMkLst>
        </pc:spChg>
        <pc:picChg chg="add del mod">
          <ac:chgData name="Jackson Lam" userId="32eacf31-ef64-4152-a98e-82afd854682f" providerId="ADAL" clId="{D2BBF847-5839-4D54-BBE9-6110DB8098BF}" dt="2021-10-27T04:17:30.372" v="1411" actId="478"/>
          <ac:picMkLst>
            <pc:docMk/>
            <pc:sldMk cId="533139496" sldId="384"/>
            <ac:picMk id="9" creationId="{C0DACC67-03A6-4C55-8955-58B76BF18D55}"/>
          </ac:picMkLst>
        </pc:picChg>
      </pc:sldChg>
      <pc:sldChg chg="modSp del mod">
        <pc:chgData name="Jackson Lam" userId="32eacf31-ef64-4152-a98e-82afd854682f" providerId="ADAL" clId="{D2BBF847-5839-4D54-BBE9-6110DB8098BF}" dt="2021-10-27T04:20:53.903" v="1455" actId="47"/>
        <pc:sldMkLst>
          <pc:docMk/>
          <pc:sldMk cId="238353240" sldId="385"/>
        </pc:sldMkLst>
        <pc:spChg chg="mod">
          <ac:chgData name="Jackson Lam" userId="32eacf31-ef64-4152-a98e-82afd854682f" providerId="ADAL" clId="{D2BBF847-5839-4D54-BBE9-6110DB8098BF}" dt="2021-10-27T04:20:31.048" v="1448" actId="21"/>
          <ac:spMkLst>
            <pc:docMk/>
            <pc:sldMk cId="238353240" sldId="385"/>
            <ac:spMk id="3" creationId="{0BF1EC6F-1D0A-4352-83F9-9FB725F9C279}"/>
          </ac:spMkLst>
        </pc:spChg>
      </pc:sldChg>
      <pc:sldChg chg="del">
        <pc:chgData name="Jackson Lam" userId="32eacf31-ef64-4152-a98e-82afd854682f" providerId="ADAL" clId="{D2BBF847-5839-4D54-BBE9-6110DB8098BF}" dt="2021-10-27T03:58:15.275" v="1200" actId="47"/>
        <pc:sldMkLst>
          <pc:docMk/>
          <pc:sldMk cId="724422136" sldId="386"/>
        </pc:sldMkLst>
      </pc:sldChg>
      <pc:sldChg chg="addSp delSp modSp mod">
        <pc:chgData name="Jackson Lam" userId="32eacf31-ef64-4152-a98e-82afd854682f" providerId="ADAL" clId="{D2BBF847-5839-4D54-BBE9-6110DB8098BF}" dt="2021-11-03T08:16:14.312" v="2551" actId="1076"/>
        <pc:sldMkLst>
          <pc:docMk/>
          <pc:sldMk cId="2411375182" sldId="387"/>
        </pc:sldMkLst>
        <pc:spChg chg="del mod">
          <ac:chgData name="Jackson Lam" userId="32eacf31-ef64-4152-a98e-82afd854682f" providerId="ADAL" clId="{D2BBF847-5839-4D54-BBE9-6110DB8098BF}" dt="2021-11-03T08:14:06.562" v="2532" actId="478"/>
          <ac:spMkLst>
            <pc:docMk/>
            <pc:sldMk cId="2411375182" sldId="387"/>
            <ac:spMk id="3" creationId="{82968F30-48B1-4A4B-839C-01F341804F7B}"/>
          </ac:spMkLst>
        </pc:spChg>
        <pc:spChg chg="add mod ord">
          <ac:chgData name="Jackson Lam" userId="32eacf31-ef64-4152-a98e-82afd854682f" providerId="ADAL" clId="{D2BBF847-5839-4D54-BBE9-6110DB8098BF}" dt="2021-11-03T08:16:14.312" v="2551" actId="1076"/>
          <ac:spMkLst>
            <pc:docMk/>
            <pc:sldMk cId="2411375182" sldId="387"/>
            <ac:spMk id="6" creationId="{11233716-16C9-4580-9F33-01213609C828}"/>
          </ac:spMkLst>
        </pc:spChg>
        <pc:spChg chg="del">
          <ac:chgData name="Jackson Lam" userId="32eacf31-ef64-4152-a98e-82afd854682f" providerId="ADAL" clId="{D2BBF847-5839-4D54-BBE9-6110DB8098BF}" dt="2021-10-27T06:08:29.477" v="1890" actId="478"/>
          <ac:spMkLst>
            <pc:docMk/>
            <pc:sldMk cId="2411375182" sldId="387"/>
            <ac:spMk id="6" creationId="{6A48ED8F-3864-4775-8BE4-9580F8D3B224}"/>
          </ac:spMkLst>
        </pc:spChg>
        <pc:spChg chg="add del mod">
          <ac:chgData name="Jackson Lam" userId="32eacf31-ef64-4152-a98e-82afd854682f" providerId="ADAL" clId="{D2BBF847-5839-4D54-BBE9-6110DB8098BF}" dt="2021-11-03T08:15:06.946" v="2542"/>
          <ac:spMkLst>
            <pc:docMk/>
            <pc:sldMk cId="2411375182" sldId="387"/>
            <ac:spMk id="8" creationId="{2DE6D760-9BC0-4171-9732-E93E60837523}"/>
          </ac:spMkLst>
        </pc:spChg>
        <pc:spChg chg="add mod">
          <ac:chgData name="Jackson Lam" userId="32eacf31-ef64-4152-a98e-82afd854682f" providerId="ADAL" clId="{D2BBF847-5839-4D54-BBE9-6110DB8098BF}" dt="2021-11-03T08:15:10.258" v="2544" actId="1076"/>
          <ac:spMkLst>
            <pc:docMk/>
            <pc:sldMk cId="2411375182" sldId="387"/>
            <ac:spMk id="9" creationId="{DE423A8E-C323-4310-B0F7-1813EF92E5D7}"/>
          </ac:spMkLst>
        </pc:spChg>
      </pc:sldChg>
      <pc:sldChg chg="addSp delSp modSp mod">
        <pc:chgData name="Jackson Lam" userId="32eacf31-ef64-4152-a98e-82afd854682f" providerId="ADAL" clId="{D2BBF847-5839-4D54-BBE9-6110DB8098BF}" dt="2021-11-03T08:14:57.963" v="2539" actId="207"/>
        <pc:sldMkLst>
          <pc:docMk/>
          <pc:sldMk cId="169531334" sldId="388"/>
        </pc:sldMkLst>
        <pc:spChg chg="del mod">
          <ac:chgData name="Jackson Lam" userId="32eacf31-ef64-4152-a98e-82afd854682f" providerId="ADAL" clId="{D2BBF847-5839-4D54-BBE9-6110DB8098BF}" dt="2021-11-03T08:12:45.772" v="2502" actId="478"/>
          <ac:spMkLst>
            <pc:docMk/>
            <pc:sldMk cId="169531334" sldId="388"/>
            <ac:spMk id="2" creationId="{9854AF38-5054-4794-B2DA-C30E4F3272E0}"/>
          </ac:spMkLst>
        </pc:spChg>
        <pc:spChg chg="del mod">
          <ac:chgData name="Jackson Lam" userId="32eacf31-ef64-4152-a98e-82afd854682f" providerId="ADAL" clId="{D2BBF847-5839-4D54-BBE9-6110DB8098BF}" dt="2021-11-03T08:12:52.490" v="2505" actId="478"/>
          <ac:spMkLst>
            <pc:docMk/>
            <pc:sldMk cId="169531334" sldId="388"/>
            <ac:spMk id="3" creationId="{F2A67029-E358-43AE-B7E8-46E91F9CD661}"/>
          </ac:spMkLst>
        </pc:spChg>
        <pc:spChg chg="add del mod">
          <ac:chgData name="Jackson Lam" userId="32eacf31-ef64-4152-a98e-82afd854682f" providerId="ADAL" clId="{D2BBF847-5839-4D54-BBE9-6110DB8098BF}" dt="2021-11-03T08:12:48.397" v="2503" actId="478"/>
          <ac:spMkLst>
            <pc:docMk/>
            <pc:sldMk cId="169531334" sldId="388"/>
            <ac:spMk id="7" creationId="{8E6F80B8-8144-4192-B685-566B307F20B4}"/>
          </ac:spMkLst>
        </pc:spChg>
        <pc:spChg chg="add mod">
          <ac:chgData name="Jackson Lam" userId="32eacf31-ef64-4152-a98e-82afd854682f" providerId="ADAL" clId="{D2BBF847-5839-4D54-BBE9-6110DB8098BF}" dt="2021-11-03T08:13:32.613" v="2519" actId="1076"/>
          <ac:spMkLst>
            <pc:docMk/>
            <pc:sldMk cId="169531334" sldId="388"/>
            <ac:spMk id="8" creationId="{EE59B87E-3BC6-4A26-AE26-F12839B15A28}"/>
          </ac:spMkLst>
        </pc:spChg>
        <pc:spChg chg="add mod">
          <ac:chgData name="Jackson Lam" userId="32eacf31-ef64-4152-a98e-82afd854682f" providerId="ADAL" clId="{D2BBF847-5839-4D54-BBE9-6110DB8098BF}" dt="2021-11-03T08:14:57.963" v="2539" actId="207"/>
          <ac:spMkLst>
            <pc:docMk/>
            <pc:sldMk cId="169531334" sldId="388"/>
            <ac:spMk id="9" creationId="{4C2BECB9-3A43-458A-B913-0956AE122B0C}"/>
          </ac:spMkLst>
        </pc:spChg>
      </pc:sldChg>
      <pc:sldChg chg="modSp del mod">
        <pc:chgData name="Jackson Lam" userId="32eacf31-ef64-4152-a98e-82afd854682f" providerId="ADAL" clId="{D2BBF847-5839-4D54-BBE9-6110DB8098BF}" dt="2021-10-27T06:46:30.615" v="2241" actId="47"/>
        <pc:sldMkLst>
          <pc:docMk/>
          <pc:sldMk cId="3710773796" sldId="389"/>
        </pc:sldMkLst>
        <pc:spChg chg="mod">
          <ac:chgData name="Jackson Lam" userId="32eacf31-ef64-4152-a98e-82afd854682f" providerId="ADAL" clId="{D2BBF847-5839-4D54-BBE9-6110DB8098BF}" dt="2021-10-27T06:46:13.097" v="2235" actId="21"/>
          <ac:spMkLst>
            <pc:docMk/>
            <pc:sldMk cId="3710773796" sldId="389"/>
            <ac:spMk id="3" creationId="{2B8908FC-D9D6-4A86-9878-A7B7A7848D36}"/>
          </ac:spMkLst>
        </pc:spChg>
        <pc:spChg chg="mod">
          <ac:chgData name="Jackson Lam" userId="32eacf31-ef64-4152-a98e-82afd854682f" providerId="ADAL" clId="{D2BBF847-5839-4D54-BBE9-6110DB8098BF}" dt="2021-10-27T06:46:01.764" v="2232" actId="21"/>
          <ac:spMkLst>
            <pc:docMk/>
            <pc:sldMk cId="3710773796" sldId="389"/>
            <ac:spMk id="4" creationId="{C3D4EE82-326D-401C-B8C2-DCFCD7F0E73D}"/>
          </ac:spMkLst>
        </pc:spChg>
      </pc:sldChg>
      <pc:sldChg chg="del">
        <pc:chgData name="Jackson Lam" userId="32eacf31-ef64-4152-a98e-82afd854682f" providerId="ADAL" clId="{D2BBF847-5839-4D54-BBE9-6110DB8098BF}" dt="2021-10-27T02:33:37.719" v="21" actId="47"/>
        <pc:sldMkLst>
          <pc:docMk/>
          <pc:sldMk cId="3449069583" sldId="417"/>
        </pc:sldMkLst>
      </pc:sldChg>
      <pc:sldChg chg="addSp delSp modSp add mod">
        <pc:chgData name="Jackson Lam" userId="32eacf31-ef64-4152-a98e-82afd854682f" providerId="ADAL" clId="{D2BBF847-5839-4D54-BBE9-6110DB8098BF}" dt="2021-11-03T07:44:21.020" v="2329" actId="478"/>
        <pc:sldMkLst>
          <pc:docMk/>
          <pc:sldMk cId="4031631889" sldId="768"/>
        </pc:sldMkLst>
        <pc:spChg chg="del">
          <ac:chgData name="Jackson Lam" userId="32eacf31-ef64-4152-a98e-82afd854682f" providerId="ADAL" clId="{D2BBF847-5839-4D54-BBE9-6110DB8098BF}" dt="2021-11-03T07:44:18.600" v="2327" actId="478"/>
          <ac:spMkLst>
            <pc:docMk/>
            <pc:sldMk cId="4031631889" sldId="768"/>
            <ac:spMk id="3" creationId="{5EA260A6-B058-A544-A5BC-BB93871CE707}"/>
          </ac:spMkLst>
        </pc:spChg>
        <pc:spChg chg="add del mod">
          <ac:chgData name="Jackson Lam" userId="32eacf31-ef64-4152-a98e-82afd854682f" providerId="ADAL" clId="{D2BBF847-5839-4D54-BBE9-6110DB8098BF}" dt="2021-11-03T07:44:21.020" v="2329" actId="478"/>
          <ac:spMkLst>
            <pc:docMk/>
            <pc:sldMk cId="4031631889" sldId="768"/>
            <ac:spMk id="4" creationId="{4C490F55-DF86-4FBD-81E8-C3B3FFC26C6C}"/>
          </ac:spMkLst>
        </pc:spChg>
        <pc:spChg chg="add mod">
          <ac:chgData name="Jackson Lam" userId="32eacf31-ef64-4152-a98e-82afd854682f" providerId="ADAL" clId="{D2BBF847-5839-4D54-BBE9-6110DB8098BF}" dt="2021-11-03T07:44:18.790" v="2328"/>
          <ac:spMkLst>
            <pc:docMk/>
            <pc:sldMk cId="4031631889" sldId="768"/>
            <ac:spMk id="9" creationId="{BE3F8F10-F024-46E5-9D27-16D83DCBAF4C}"/>
          </ac:spMkLst>
        </pc:spChg>
      </pc:sldChg>
      <pc:sldChg chg="modSp del mod">
        <pc:chgData name="Jackson Lam" userId="32eacf31-ef64-4152-a98e-82afd854682f" providerId="ADAL" clId="{D2BBF847-5839-4D54-BBE9-6110DB8098BF}" dt="2021-10-27T02:48:04.445" v="104" actId="47"/>
        <pc:sldMkLst>
          <pc:docMk/>
          <pc:sldMk cId="3458562689" sldId="769"/>
        </pc:sldMkLst>
        <pc:spChg chg="mod">
          <ac:chgData name="Jackson Lam" userId="32eacf31-ef64-4152-a98e-82afd854682f" providerId="ADAL" clId="{D2BBF847-5839-4D54-BBE9-6110DB8098BF}" dt="2021-10-27T02:48:00.679" v="102" actId="21"/>
          <ac:spMkLst>
            <pc:docMk/>
            <pc:sldMk cId="3458562689" sldId="769"/>
            <ac:spMk id="2" creationId="{17611DEE-6783-425D-9779-CE40D949D759}"/>
          </ac:spMkLst>
        </pc:spChg>
      </pc:sldChg>
      <pc:sldChg chg="modSp add mod">
        <pc:chgData name="Jackson Lam" userId="32eacf31-ef64-4152-a98e-82afd854682f" providerId="ADAL" clId="{D2BBF847-5839-4D54-BBE9-6110DB8098BF}" dt="2021-10-27T03:50:36.038" v="1194" actId="20577"/>
        <pc:sldMkLst>
          <pc:docMk/>
          <pc:sldMk cId="2756733645" sldId="772"/>
        </pc:sldMkLst>
        <pc:spChg chg="mod">
          <ac:chgData name="Jackson Lam" userId="32eacf31-ef64-4152-a98e-82afd854682f" providerId="ADAL" clId="{D2BBF847-5839-4D54-BBE9-6110DB8098BF}" dt="2021-10-27T03:50:36.038" v="1194" actId="20577"/>
          <ac:spMkLst>
            <pc:docMk/>
            <pc:sldMk cId="2756733645" sldId="772"/>
            <ac:spMk id="2" creationId="{17611DEE-6783-425D-9779-CE40D949D759}"/>
          </ac:spMkLst>
        </pc:spChg>
      </pc:sldChg>
      <pc:sldChg chg="modSp del mod">
        <pc:chgData name="Jackson Lam" userId="32eacf31-ef64-4152-a98e-82afd854682f" providerId="ADAL" clId="{D2BBF847-5839-4D54-BBE9-6110DB8098BF}" dt="2021-10-27T02:47:54.273" v="100" actId="2696"/>
        <pc:sldMkLst>
          <pc:docMk/>
          <pc:sldMk cId="3196739103" sldId="772"/>
        </pc:sldMkLst>
        <pc:spChg chg="mod">
          <ac:chgData name="Jackson Lam" userId="32eacf31-ef64-4152-a98e-82afd854682f" providerId="ADAL" clId="{D2BBF847-5839-4D54-BBE9-6110DB8098BF}" dt="2021-10-27T02:36:36.554" v="27" actId="1076"/>
          <ac:spMkLst>
            <pc:docMk/>
            <pc:sldMk cId="3196739103" sldId="772"/>
            <ac:spMk id="2" creationId="{17611DEE-6783-425D-9779-CE40D949D759}"/>
          </ac:spMkLst>
        </pc:spChg>
        <pc:picChg chg="mod">
          <ac:chgData name="Jackson Lam" userId="32eacf31-ef64-4152-a98e-82afd854682f" providerId="ADAL" clId="{D2BBF847-5839-4D54-BBE9-6110DB8098BF}" dt="2021-10-27T02:36:37.554" v="28" actId="1076"/>
          <ac:picMkLst>
            <pc:docMk/>
            <pc:sldMk cId="3196739103" sldId="772"/>
            <ac:picMk id="3" creationId="{3066D4EC-143D-40E8-A859-9E234837C6DD}"/>
          </ac:picMkLst>
        </pc:picChg>
      </pc:sldChg>
      <pc:sldChg chg="addSp delSp modSp mod ord">
        <pc:chgData name="Jackson Lam" userId="32eacf31-ef64-4152-a98e-82afd854682f" providerId="ADAL" clId="{D2BBF847-5839-4D54-BBE9-6110DB8098BF}" dt="2021-10-27T04:06:25.010" v="1310" actId="1076"/>
        <pc:sldMkLst>
          <pc:docMk/>
          <pc:sldMk cId="3642269725" sldId="776"/>
        </pc:sldMkLst>
        <pc:spChg chg="add del mod">
          <ac:chgData name="Jackson Lam" userId="32eacf31-ef64-4152-a98e-82afd854682f" providerId="ADAL" clId="{D2BBF847-5839-4D54-BBE9-6110DB8098BF}" dt="2021-10-27T04:06:25.010" v="1310" actId="1076"/>
          <ac:spMkLst>
            <pc:docMk/>
            <pc:sldMk cId="3642269725" sldId="776"/>
            <ac:spMk id="2" creationId="{17611DEE-6783-425D-9779-CE40D949D759}"/>
          </ac:spMkLst>
        </pc:spChg>
        <pc:picChg chg="mod">
          <ac:chgData name="Jackson Lam" userId="32eacf31-ef64-4152-a98e-82afd854682f" providerId="ADAL" clId="{D2BBF847-5839-4D54-BBE9-6110DB8098BF}" dt="2021-10-27T04:06:25.010" v="1310" actId="1076"/>
          <ac:picMkLst>
            <pc:docMk/>
            <pc:sldMk cId="3642269725" sldId="776"/>
            <ac:picMk id="3" creationId="{3066D4EC-143D-40E8-A859-9E234837C6DD}"/>
          </ac:picMkLst>
        </pc:picChg>
      </pc:sldChg>
      <pc:sldChg chg="modSp add del mod">
        <pc:chgData name="Jackson Lam" userId="32eacf31-ef64-4152-a98e-82afd854682f" providerId="ADAL" clId="{D2BBF847-5839-4D54-BBE9-6110DB8098BF}" dt="2021-11-03T08:46:49.668" v="3004" actId="14100"/>
        <pc:sldMkLst>
          <pc:docMk/>
          <pc:sldMk cId="3102595172" sldId="784"/>
        </pc:sldMkLst>
        <pc:spChg chg="mod">
          <ac:chgData name="Jackson Lam" userId="32eacf31-ef64-4152-a98e-82afd854682f" providerId="ADAL" clId="{D2BBF847-5839-4D54-BBE9-6110DB8098BF}" dt="2021-11-03T08:46:49.668" v="3004" actId="14100"/>
          <ac:spMkLst>
            <pc:docMk/>
            <pc:sldMk cId="3102595172" sldId="784"/>
            <ac:spMk id="9" creationId="{BC7905F6-8839-4BE2-80ED-02AB8F93CDFF}"/>
          </ac:spMkLst>
        </pc:spChg>
      </pc:sldChg>
      <pc:sldChg chg="del">
        <pc:chgData name="Jackson Lam" userId="32eacf31-ef64-4152-a98e-82afd854682f" providerId="ADAL" clId="{D2BBF847-5839-4D54-BBE9-6110DB8098BF}" dt="2021-10-27T07:10:55.938" v="2315" actId="47"/>
        <pc:sldMkLst>
          <pc:docMk/>
          <pc:sldMk cId="354737771" sldId="785"/>
        </pc:sldMkLst>
      </pc:sldChg>
      <pc:sldChg chg="addSp delSp modSp add mod">
        <pc:chgData name="Jackson Lam" userId="32eacf31-ef64-4152-a98e-82afd854682f" providerId="ADAL" clId="{D2BBF847-5839-4D54-BBE9-6110DB8098BF}" dt="2021-10-27T02:41:20.673" v="38" actId="21"/>
        <pc:sldMkLst>
          <pc:docMk/>
          <pc:sldMk cId="1960414871" sldId="786"/>
        </pc:sldMkLst>
        <pc:spChg chg="add del mod">
          <ac:chgData name="Jackson Lam" userId="32eacf31-ef64-4152-a98e-82afd854682f" providerId="ADAL" clId="{D2BBF847-5839-4D54-BBE9-6110DB8098BF}" dt="2021-10-27T02:28:37.547" v="10" actId="478"/>
          <ac:spMkLst>
            <pc:docMk/>
            <pc:sldMk cId="1960414871" sldId="786"/>
            <ac:spMk id="3" creationId="{8443AEF3-3AE5-4750-A5EA-5CECB6BEC946}"/>
          </ac:spMkLst>
        </pc:spChg>
        <pc:spChg chg="add del mod">
          <ac:chgData name="Jackson Lam" userId="32eacf31-ef64-4152-a98e-82afd854682f" providerId="ADAL" clId="{D2BBF847-5839-4D54-BBE9-6110DB8098BF}" dt="2021-10-27T02:28:40.422" v="12" actId="478"/>
          <ac:spMkLst>
            <pc:docMk/>
            <pc:sldMk cId="1960414871" sldId="786"/>
            <ac:spMk id="5" creationId="{C0CE0FE4-85BE-4BF5-9C52-8CED310C6410}"/>
          </ac:spMkLst>
        </pc:spChg>
        <pc:spChg chg="add del mod">
          <ac:chgData name="Jackson Lam" userId="32eacf31-ef64-4152-a98e-82afd854682f" providerId="ADAL" clId="{D2BBF847-5839-4D54-BBE9-6110DB8098BF}" dt="2021-10-27T02:41:20.673" v="38" actId="21"/>
          <ac:spMkLst>
            <pc:docMk/>
            <pc:sldMk cId="1960414871" sldId="786"/>
            <ac:spMk id="11" creationId="{C71D5FFC-2EFB-4EAE-BCB5-8304C8A62E18}"/>
          </ac:spMkLst>
        </pc:spChg>
        <pc:spChg chg="mod">
          <ac:chgData name="Jackson Lam" userId="32eacf31-ef64-4152-a98e-82afd854682f" providerId="ADAL" clId="{D2BBF847-5839-4D54-BBE9-6110DB8098BF}" dt="2021-10-27T02:28:28.711" v="8" actId="20577"/>
          <ac:spMkLst>
            <pc:docMk/>
            <pc:sldMk cId="1960414871" sldId="786"/>
            <ac:spMk id="12" creationId="{5BCF09DF-E93A-44D5-B40C-8186B2834D78}"/>
          </ac:spMkLst>
        </pc:spChg>
      </pc:sldChg>
      <pc:sldChg chg="modSp add mod">
        <pc:chgData name="Jackson Lam" userId="32eacf31-ef64-4152-a98e-82afd854682f" providerId="ADAL" clId="{D2BBF847-5839-4D54-BBE9-6110DB8098BF}" dt="2021-10-27T02:32:37.361" v="19" actId="207"/>
        <pc:sldMkLst>
          <pc:docMk/>
          <pc:sldMk cId="2742596309" sldId="787"/>
        </pc:sldMkLst>
        <pc:spChg chg="mod">
          <ac:chgData name="Jackson Lam" userId="32eacf31-ef64-4152-a98e-82afd854682f" providerId="ADAL" clId="{D2BBF847-5839-4D54-BBE9-6110DB8098BF}" dt="2021-10-27T02:32:37.361" v="19" actId="207"/>
          <ac:spMkLst>
            <pc:docMk/>
            <pc:sldMk cId="2742596309" sldId="787"/>
            <ac:spMk id="10" creationId="{65E465B4-D929-44F8-9F17-0C907EC8CAE6}"/>
          </ac:spMkLst>
        </pc:spChg>
      </pc:sldChg>
      <pc:sldChg chg="modSp add mod">
        <pc:chgData name="Jackson Lam" userId="32eacf31-ef64-4152-a98e-82afd854682f" providerId="ADAL" clId="{D2BBF847-5839-4D54-BBE9-6110DB8098BF}" dt="2021-10-27T02:40:01.780" v="31"/>
        <pc:sldMkLst>
          <pc:docMk/>
          <pc:sldMk cId="1862374901" sldId="788"/>
        </pc:sldMkLst>
        <pc:spChg chg="mod">
          <ac:chgData name="Jackson Lam" userId="32eacf31-ef64-4152-a98e-82afd854682f" providerId="ADAL" clId="{D2BBF847-5839-4D54-BBE9-6110DB8098BF}" dt="2021-10-27T02:40:01.780" v="31"/>
          <ac:spMkLst>
            <pc:docMk/>
            <pc:sldMk cId="1862374901" sldId="788"/>
            <ac:spMk id="2" creationId="{17611DEE-6783-425D-9779-CE40D949D759}"/>
          </ac:spMkLst>
        </pc:spChg>
      </pc:sldChg>
      <pc:sldChg chg="modSp add mod">
        <pc:chgData name="Jackson Lam" userId="32eacf31-ef64-4152-a98e-82afd854682f" providerId="ADAL" clId="{D2BBF847-5839-4D54-BBE9-6110DB8098BF}" dt="2021-10-27T04:01:08.929" v="1209" actId="20577"/>
        <pc:sldMkLst>
          <pc:docMk/>
          <pc:sldMk cId="2128028378" sldId="789"/>
        </pc:sldMkLst>
        <pc:spChg chg="mod">
          <ac:chgData name="Jackson Lam" userId="32eacf31-ef64-4152-a98e-82afd854682f" providerId="ADAL" clId="{D2BBF847-5839-4D54-BBE9-6110DB8098BF}" dt="2021-10-27T04:01:08.929" v="1209" actId="20577"/>
          <ac:spMkLst>
            <pc:docMk/>
            <pc:sldMk cId="2128028378" sldId="789"/>
            <ac:spMk id="2" creationId="{17611DEE-6783-425D-9779-CE40D949D759}"/>
          </ac:spMkLst>
        </pc:spChg>
      </pc:sldChg>
      <pc:sldChg chg="delSp modSp add mod">
        <pc:chgData name="Jackson Lam" userId="32eacf31-ef64-4152-a98e-82afd854682f" providerId="ADAL" clId="{D2BBF847-5839-4D54-BBE9-6110DB8098BF}" dt="2021-11-03T08:30:39.950" v="2675" actId="20577"/>
        <pc:sldMkLst>
          <pc:docMk/>
          <pc:sldMk cId="2213326828" sldId="790"/>
        </pc:sldMkLst>
        <pc:spChg chg="mod">
          <ac:chgData name="Jackson Lam" userId="32eacf31-ef64-4152-a98e-82afd854682f" providerId="ADAL" clId="{D2BBF847-5839-4D54-BBE9-6110DB8098BF}" dt="2021-11-03T08:01:06.213" v="2417" actId="1076"/>
          <ac:spMkLst>
            <pc:docMk/>
            <pc:sldMk cId="2213326828" sldId="790"/>
            <ac:spMk id="3" creationId="{701CDA6D-34C6-4252-A288-0F5DD9DB3AF9}"/>
          </ac:spMkLst>
        </pc:spChg>
        <pc:spChg chg="del">
          <ac:chgData name="Jackson Lam" userId="32eacf31-ef64-4152-a98e-82afd854682f" providerId="ADAL" clId="{D2BBF847-5839-4D54-BBE9-6110DB8098BF}" dt="2021-10-27T03:43:54.334" v="1086" actId="478"/>
          <ac:spMkLst>
            <pc:docMk/>
            <pc:sldMk cId="2213326828" sldId="790"/>
            <ac:spMk id="5" creationId="{A25DE6E9-7ADF-441C-A9E3-4F11C6A3801D}"/>
          </ac:spMkLst>
        </pc:spChg>
        <pc:spChg chg="mod">
          <ac:chgData name="Jackson Lam" userId="32eacf31-ef64-4152-a98e-82afd854682f" providerId="ADAL" clId="{D2BBF847-5839-4D54-BBE9-6110DB8098BF}" dt="2021-11-03T08:30:39.950" v="2675" actId="20577"/>
          <ac:spMkLst>
            <pc:docMk/>
            <pc:sldMk cId="2213326828" sldId="790"/>
            <ac:spMk id="7" creationId="{40717CB5-4362-4A94-93F7-91EB71FA58C6}"/>
          </ac:spMkLst>
        </pc:spChg>
        <pc:spChg chg="mod">
          <ac:chgData name="Jackson Lam" userId="32eacf31-ef64-4152-a98e-82afd854682f" providerId="ADAL" clId="{D2BBF847-5839-4D54-BBE9-6110DB8098BF}" dt="2021-10-27T03:46:32.024" v="1126" actId="1076"/>
          <ac:spMkLst>
            <pc:docMk/>
            <pc:sldMk cId="2213326828" sldId="790"/>
            <ac:spMk id="8" creationId="{B8BC29DC-1D26-4DD5-9C98-F7695BE4673F}"/>
          </ac:spMkLst>
        </pc:spChg>
        <pc:spChg chg="mod">
          <ac:chgData name="Jackson Lam" userId="32eacf31-ef64-4152-a98e-82afd854682f" providerId="ADAL" clId="{D2BBF847-5839-4D54-BBE9-6110DB8098BF}" dt="2021-10-27T03:48:27.188" v="1159" actId="14100"/>
          <ac:spMkLst>
            <pc:docMk/>
            <pc:sldMk cId="2213326828" sldId="790"/>
            <ac:spMk id="11" creationId="{105C2C0E-7DC8-47CD-A480-BCBD278C64EE}"/>
          </ac:spMkLst>
        </pc:spChg>
      </pc:sldChg>
      <pc:sldChg chg="add del">
        <pc:chgData name="Jackson Lam" userId="32eacf31-ef64-4152-a98e-82afd854682f" providerId="ADAL" clId="{D2BBF847-5839-4D54-BBE9-6110DB8098BF}" dt="2021-10-27T03:39:27.810" v="906" actId="47"/>
        <pc:sldMkLst>
          <pc:docMk/>
          <pc:sldMk cId="3235093699" sldId="791"/>
        </pc:sldMkLst>
      </pc:sldChg>
      <pc:sldChg chg="modSp add mod">
        <pc:chgData name="Jackson Lam" userId="32eacf31-ef64-4152-a98e-82afd854682f" providerId="ADAL" clId="{D2BBF847-5839-4D54-BBE9-6110DB8098BF}" dt="2021-11-03T08:01:30.821" v="2418" actId="948"/>
        <pc:sldMkLst>
          <pc:docMk/>
          <pc:sldMk cId="3154595087" sldId="792"/>
        </pc:sldMkLst>
        <pc:spChg chg="mod">
          <ac:chgData name="Jackson Lam" userId="32eacf31-ef64-4152-a98e-82afd854682f" providerId="ADAL" clId="{D2BBF847-5839-4D54-BBE9-6110DB8098BF}" dt="2021-11-03T08:01:30.821" v="2418" actId="948"/>
          <ac:spMkLst>
            <pc:docMk/>
            <pc:sldMk cId="3154595087" sldId="792"/>
            <ac:spMk id="3" creationId="{701CDA6D-34C6-4252-A288-0F5DD9DB3AF9}"/>
          </ac:spMkLst>
        </pc:spChg>
        <pc:spChg chg="mod">
          <ac:chgData name="Jackson Lam" userId="32eacf31-ef64-4152-a98e-82afd854682f" providerId="ADAL" clId="{D2BBF847-5839-4D54-BBE9-6110DB8098BF}" dt="2021-10-27T03:45:21.557" v="1105" actId="1076"/>
          <ac:spMkLst>
            <pc:docMk/>
            <pc:sldMk cId="3154595087" sldId="792"/>
            <ac:spMk id="9" creationId="{7F20AEC0-B9DA-4E98-A5DD-669CD859CE5E}"/>
          </ac:spMkLst>
        </pc:spChg>
      </pc:sldChg>
      <pc:sldChg chg="delSp modSp add mod">
        <pc:chgData name="Jackson Lam" userId="32eacf31-ef64-4152-a98e-82afd854682f" providerId="ADAL" clId="{D2BBF847-5839-4D54-BBE9-6110DB8098BF}" dt="2021-11-03T08:30:45.262" v="2676" actId="20577"/>
        <pc:sldMkLst>
          <pc:docMk/>
          <pc:sldMk cId="2775225995" sldId="793"/>
        </pc:sldMkLst>
        <pc:spChg chg="mod">
          <ac:chgData name="Jackson Lam" userId="32eacf31-ef64-4152-a98e-82afd854682f" providerId="ADAL" clId="{D2BBF847-5839-4D54-BBE9-6110DB8098BF}" dt="2021-10-27T03:46:52.414" v="1131" actId="14100"/>
          <ac:spMkLst>
            <pc:docMk/>
            <pc:sldMk cId="2775225995" sldId="793"/>
            <ac:spMk id="3" creationId="{701CDA6D-34C6-4252-A288-0F5DD9DB3AF9}"/>
          </ac:spMkLst>
        </pc:spChg>
        <pc:spChg chg="del">
          <ac:chgData name="Jackson Lam" userId="32eacf31-ef64-4152-a98e-82afd854682f" providerId="ADAL" clId="{D2BBF847-5839-4D54-BBE9-6110DB8098BF}" dt="2021-10-27T03:40:46.015" v="942" actId="478"/>
          <ac:spMkLst>
            <pc:docMk/>
            <pc:sldMk cId="2775225995" sldId="793"/>
            <ac:spMk id="5" creationId="{A25DE6E9-7ADF-441C-A9E3-4F11C6A3801D}"/>
          </ac:spMkLst>
        </pc:spChg>
        <pc:spChg chg="mod">
          <ac:chgData name="Jackson Lam" userId="32eacf31-ef64-4152-a98e-82afd854682f" providerId="ADAL" clId="{D2BBF847-5839-4D54-BBE9-6110DB8098BF}" dt="2021-11-03T08:30:45.262" v="2676" actId="20577"/>
          <ac:spMkLst>
            <pc:docMk/>
            <pc:sldMk cId="2775225995" sldId="793"/>
            <ac:spMk id="7" creationId="{40717CB5-4362-4A94-93F7-91EB71FA58C6}"/>
          </ac:spMkLst>
        </pc:spChg>
        <pc:spChg chg="mod">
          <ac:chgData name="Jackson Lam" userId="32eacf31-ef64-4152-a98e-82afd854682f" providerId="ADAL" clId="{D2BBF847-5839-4D54-BBE9-6110DB8098BF}" dt="2021-10-27T03:43:37.020" v="1077" actId="1076"/>
          <ac:spMkLst>
            <pc:docMk/>
            <pc:sldMk cId="2775225995" sldId="793"/>
            <ac:spMk id="8" creationId="{B8BC29DC-1D26-4DD5-9C98-F7695BE4673F}"/>
          </ac:spMkLst>
        </pc:spChg>
        <pc:spChg chg="mod">
          <ac:chgData name="Jackson Lam" userId="32eacf31-ef64-4152-a98e-82afd854682f" providerId="ADAL" clId="{D2BBF847-5839-4D54-BBE9-6110DB8098BF}" dt="2021-10-27T03:48:36.797" v="1163" actId="14100"/>
          <ac:spMkLst>
            <pc:docMk/>
            <pc:sldMk cId="2775225995" sldId="793"/>
            <ac:spMk id="11" creationId="{105C2C0E-7DC8-47CD-A480-BCBD278C64EE}"/>
          </ac:spMkLst>
        </pc:spChg>
      </pc:sldChg>
      <pc:sldChg chg="addSp modSp add mod modAnim">
        <pc:chgData name="Jackson Lam" userId="32eacf31-ef64-4152-a98e-82afd854682f" providerId="ADAL" clId="{D2BBF847-5839-4D54-BBE9-6110DB8098BF}" dt="2021-10-27T03:56:56.558" v="1197" actId="1076"/>
        <pc:sldMkLst>
          <pc:docMk/>
          <pc:sldMk cId="2003479956" sldId="794"/>
        </pc:sldMkLst>
        <pc:spChg chg="mod">
          <ac:chgData name="Jackson Lam" userId="32eacf31-ef64-4152-a98e-82afd854682f" providerId="ADAL" clId="{D2BBF847-5839-4D54-BBE9-6110DB8098BF}" dt="2021-10-27T03:49:44.383" v="1171" actId="14100"/>
          <ac:spMkLst>
            <pc:docMk/>
            <pc:sldMk cId="2003479956" sldId="794"/>
            <ac:spMk id="3" creationId="{701CDA6D-34C6-4252-A288-0F5DD9DB3AF9}"/>
          </ac:spMkLst>
        </pc:spChg>
        <pc:spChg chg="add mod">
          <ac:chgData name="Jackson Lam" userId="32eacf31-ef64-4152-a98e-82afd854682f" providerId="ADAL" clId="{D2BBF847-5839-4D54-BBE9-6110DB8098BF}" dt="2021-10-27T03:56:52.761" v="1196" actId="20577"/>
          <ac:spMkLst>
            <pc:docMk/>
            <pc:sldMk cId="2003479956" sldId="794"/>
            <ac:spMk id="7" creationId="{DC887217-AC66-47A9-BC9C-4EC689C9DB56}"/>
          </ac:spMkLst>
        </pc:spChg>
        <pc:spChg chg="mod">
          <ac:chgData name="Jackson Lam" userId="32eacf31-ef64-4152-a98e-82afd854682f" providerId="ADAL" clId="{D2BBF847-5839-4D54-BBE9-6110DB8098BF}" dt="2021-10-27T03:56:56.558" v="1197" actId="1076"/>
          <ac:spMkLst>
            <pc:docMk/>
            <pc:sldMk cId="2003479956" sldId="794"/>
            <ac:spMk id="9" creationId="{7F20AEC0-B9DA-4E98-A5DD-669CD859CE5E}"/>
          </ac:spMkLst>
        </pc:spChg>
      </pc:sldChg>
      <pc:sldChg chg="addSp delSp modSp add mod">
        <pc:chgData name="Jackson Lam" userId="32eacf31-ef64-4152-a98e-82afd854682f" providerId="ADAL" clId="{D2BBF847-5839-4D54-BBE9-6110DB8098BF}" dt="2021-11-03T08:06:42.570" v="2443" actId="948"/>
        <pc:sldMkLst>
          <pc:docMk/>
          <pc:sldMk cId="679171654" sldId="795"/>
        </pc:sldMkLst>
        <pc:spChg chg="del">
          <ac:chgData name="Jackson Lam" userId="32eacf31-ef64-4152-a98e-82afd854682f" providerId="ADAL" clId="{D2BBF847-5839-4D54-BBE9-6110DB8098BF}" dt="2021-10-27T04:04:03.672" v="1272" actId="478"/>
          <ac:spMkLst>
            <pc:docMk/>
            <pc:sldMk cId="679171654" sldId="795"/>
            <ac:spMk id="2" creationId="{5BC86D2F-7573-4AE0-B9F6-9A4CE7F73450}"/>
          </ac:spMkLst>
        </pc:spChg>
        <pc:spChg chg="add mod">
          <ac:chgData name="Jackson Lam" userId="32eacf31-ef64-4152-a98e-82afd854682f" providerId="ADAL" clId="{D2BBF847-5839-4D54-BBE9-6110DB8098BF}" dt="2021-10-27T04:06:51.727" v="1318"/>
          <ac:spMkLst>
            <pc:docMk/>
            <pc:sldMk cId="679171654" sldId="795"/>
            <ac:spMk id="5" creationId="{7DD6B0AA-423C-4B32-B100-5E149D62736C}"/>
          </ac:spMkLst>
        </pc:spChg>
        <pc:spChg chg="add mod">
          <ac:chgData name="Jackson Lam" userId="32eacf31-ef64-4152-a98e-82afd854682f" providerId="ADAL" clId="{D2BBF847-5839-4D54-BBE9-6110DB8098BF}" dt="2021-10-27T04:06:51.727" v="1318"/>
          <ac:spMkLst>
            <pc:docMk/>
            <pc:sldMk cId="679171654" sldId="795"/>
            <ac:spMk id="6" creationId="{05B44E1B-DCA8-481B-9B7A-1B7E8840B5F4}"/>
          </ac:spMkLst>
        </pc:spChg>
        <pc:spChg chg="mod">
          <ac:chgData name="Jackson Lam" userId="32eacf31-ef64-4152-a98e-82afd854682f" providerId="ADAL" clId="{D2BBF847-5839-4D54-BBE9-6110DB8098BF}" dt="2021-11-03T08:04:34.515" v="2427" actId="207"/>
          <ac:spMkLst>
            <pc:docMk/>
            <pc:sldMk cId="679171654" sldId="795"/>
            <ac:spMk id="14" creationId="{00000000-0000-0000-0000-000000000000}"/>
          </ac:spMkLst>
        </pc:spChg>
        <pc:spChg chg="mod">
          <ac:chgData name="Jackson Lam" userId="32eacf31-ef64-4152-a98e-82afd854682f" providerId="ADAL" clId="{D2BBF847-5839-4D54-BBE9-6110DB8098BF}" dt="2021-11-03T08:06:42.570" v="2443" actId="948"/>
          <ac:spMkLst>
            <pc:docMk/>
            <pc:sldMk cId="679171654" sldId="795"/>
            <ac:spMk id="95" creationId="{00000000-0000-0000-0000-000000000000}"/>
          </ac:spMkLst>
        </pc:spChg>
      </pc:sldChg>
      <pc:sldChg chg="addSp delSp modSp add mod delAnim modAnim">
        <pc:chgData name="Jackson Lam" userId="32eacf31-ef64-4152-a98e-82afd854682f" providerId="ADAL" clId="{D2BBF847-5839-4D54-BBE9-6110DB8098BF}" dt="2021-11-03T08:11:58.580" v="2498"/>
        <pc:sldMkLst>
          <pc:docMk/>
          <pc:sldMk cId="1824326367" sldId="796"/>
        </pc:sldMkLst>
        <pc:spChg chg="del">
          <ac:chgData name="Jackson Lam" userId="32eacf31-ef64-4152-a98e-82afd854682f" providerId="ADAL" clId="{D2BBF847-5839-4D54-BBE9-6110DB8098BF}" dt="2021-11-03T08:10:38.294" v="2473" actId="478"/>
          <ac:spMkLst>
            <pc:docMk/>
            <pc:sldMk cId="1824326367" sldId="796"/>
            <ac:spMk id="2" creationId="{00000000-0000-0000-0000-000000000000}"/>
          </ac:spMkLst>
        </pc:spChg>
        <pc:spChg chg="mod">
          <ac:chgData name="Jackson Lam" userId="32eacf31-ef64-4152-a98e-82afd854682f" providerId="ADAL" clId="{D2BBF847-5839-4D54-BBE9-6110DB8098BF}" dt="2021-11-03T08:11:10.902" v="2484" actId="1036"/>
          <ac:spMkLst>
            <pc:docMk/>
            <pc:sldMk cId="1824326367" sldId="796"/>
            <ac:spMk id="9" creationId="{7B9B119B-C79F-49B3-98A8-5EA2ED6DBAC1}"/>
          </ac:spMkLst>
        </pc:spChg>
        <pc:spChg chg="del">
          <ac:chgData name="Jackson Lam" userId="32eacf31-ef64-4152-a98e-82afd854682f" providerId="ADAL" clId="{D2BBF847-5839-4D54-BBE9-6110DB8098BF}" dt="2021-11-03T08:10:29.998" v="2469" actId="478"/>
          <ac:spMkLst>
            <pc:docMk/>
            <pc:sldMk cId="1824326367" sldId="796"/>
            <ac:spMk id="10" creationId="{00000000-0000-0000-0000-000000000000}"/>
          </ac:spMkLst>
        </pc:spChg>
        <pc:spChg chg="add mod">
          <ac:chgData name="Jackson Lam" userId="32eacf31-ef64-4152-a98e-82afd854682f" providerId="ADAL" clId="{D2BBF847-5839-4D54-BBE9-6110DB8098BF}" dt="2021-11-03T08:10:26.857" v="2468"/>
          <ac:spMkLst>
            <pc:docMk/>
            <pc:sldMk cId="1824326367" sldId="796"/>
            <ac:spMk id="11" creationId="{2853842D-536E-4823-8B67-A8001B3C8112}"/>
          </ac:spMkLst>
        </pc:spChg>
        <pc:spChg chg="add del mod">
          <ac:chgData name="Jackson Lam" userId="32eacf31-ef64-4152-a98e-82afd854682f" providerId="ADAL" clId="{D2BBF847-5839-4D54-BBE9-6110DB8098BF}" dt="2021-11-03T08:11:12.667" v="2485" actId="478"/>
          <ac:spMkLst>
            <pc:docMk/>
            <pc:sldMk cId="1824326367" sldId="796"/>
            <ac:spMk id="12" creationId="{7E459325-128A-4390-A3B7-E50CD0D9C365}"/>
          </ac:spMkLst>
        </pc:spChg>
        <pc:spChg chg="add del mod">
          <ac:chgData name="Jackson Lam" userId="32eacf31-ef64-4152-a98e-82afd854682f" providerId="ADAL" clId="{D2BBF847-5839-4D54-BBE9-6110DB8098BF}" dt="2021-11-03T08:11:22.417" v="2489" actId="478"/>
          <ac:spMkLst>
            <pc:docMk/>
            <pc:sldMk cId="1824326367" sldId="796"/>
            <ac:spMk id="13" creationId="{840CA277-1E9A-464A-A54F-5ADF9703292D}"/>
          </ac:spMkLst>
        </pc:spChg>
        <pc:spChg chg="add del mod">
          <ac:chgData name="Jackson Lam" userId="32eacf31-ef64-4152-a98e-82afd854682f" providerId="ADAL" clId="{D2BBF847-5839-4D54-BBE9-6110DB8098BF}" dt="2021-11-03T08:11:30.120" v="2493" actId="478"/>
          <ac:spMkLst>
            <pc:docMk/>
            <pc:sldMk cId="1824326367" sldId="796"/>
            <ac:spMk id="14" creationId="{8D78568C-0D38-4235-A135-8CFDFFF4112F}"/>
          </ac:spMkLst>
        </pc:spChg>
        <pc:spChg chg="mod">
          <ac:chgData name="Jackson Lam" userId="32eacf31-ef64-4152-a98e-82afd854682f" providerId="ADAL" clId="{D2BBF847-5839-4D54-BBE9-6110DB8098BF}" dt="2021-11-03T08:11:21.276" v="2488" actId="1076"/>
          <ac:spMkLst>
            <pc:docMk/>
            <pc:sldMk cId="1824326367" sldId="796"/>
            <ac:spMk id="23" creationId="{21FC79A2-95AE-49F4-BD57-0245681B7CE7}"/>
          </ac:spMkLst>
        </pc:spChg>
        <pc:spChg chg="mod">
          <ac:chgData name="Jackson Lam" userId="32eacf31-ef64-4152-a98e-82afd854682f" providerId="ADAL" clId="{D2BBF847-5839-4D54-BBE9-6110DB8098BF}" dt="2021-11-03T08:11:28.620" v="2492" actId="1038"/>
          <ac:spMkLst>
            <pc:docMk/>
            <pc:sldMk cId="1824326367" sldId="796"/>
            <ac:spMk id="25" creationId="{E9A0F60D-0959-4277-B645-D0AF14C9D48B}"/>
          </ac:spMkLst>
        </pc:spChg>
      </pc:sldChg>
      <pc:sldChg chg="addSp modSp add mod modAnim">
        <pc:chgData name="Jackson Lam" userId="32eacf31-ef64-4152-a98e-82afd854682f" providerId="ADAL" clId="{D2BBF847-5839-4D54-BBE9-6110DB8098BF}" dt="2021-10-27T07:13:43.704" v="2318" actId="1076"/>
        <pc:sldMkLst>
          <pc:docMk/>
          <pc:sldMk cId="2820170921" sldId="797"/>
        </pc:sldMkLst>
        <pc:spChg chg="add mod">
          <ac:chgData name="Jackson Lam" userId="32eacf31-ef64-4152-a98e-82afd854682f" providerId="ADAL" clId="{D2BBF847-5839-4D54-BBE9-6110DB8098BF}" dt="2021-10-27T07:13:41.407" v="2317" actId="20577"/>
          <ac:spMkLst>
            <pc:docMk/>
            <pc:sldMk cId="2820170921" sldId="797"/>
            <ac:spMk id="7" creationId="{F7B703FF-81B6-46ED-8C9B-30CEFF31617B}"/>
          </ac:spMkLst>
        </pc:spChg>
        <pc:spChg chg="mod">
          <ac:chgData name="Jackson Lam" userId="32eacf31-ef64-4152-a98e-82afd854682f" providerId="ADAL" clId="{D2BBF847-5839-4D54-BBE9-6110DB8098BF}" dt="2021-10-27T07:13:43.704" v="2318" actId="1076"/>
          <ac:spMkLst>
            <pc:docMk/>
            <pc:sldMk cId="2820170921" sldId="797"/>
            <ac:spMk id="8" creationId="{C0058382-407D-45B8-944B-C3269AF35D3B}"/>
          </ac:spMkLst>
        </pc:spChg>
        <pc:spChg chg="mod">
          <ac:chgData name="Jackson Lam" userId="32eacf31-ef64-4152-a98e-82afd854682f" providerId="ADAL" clId="{D2BBF847-5839-4D54-BBE9-6110DB8098BF}" dt="2021-10-27T07:13:43.704" v="2318" actId="1076"/>
          <ac:spMkLst>
            <pc:docMk/>
            <pc:sldMk cId="2820170921" sldId="797"/>
            <ac:spMk id="10" creationId="{270359F9-C402-4441-99C7-C9A0B524AC31}"/>
          </ac:spMkLst>
        </pc:spChg>
      </pc:sldChg>
      <pc:sldChg chg="modSp add mod">
        <pc:chgData name="Jackson Lam" userId="32eacf31-ef64-4152-a98e-82afd854682f" providerId="ADAL" clId="{D2BBF847-5839-4D54-BBE9-6110DB8098BF}" dt="2021-11-03T08:21:22.211" v="2568" actId="20577"/>
        <pc:sldMkLst>
          <pc:docMk/>
          <pc:sldMk cId="1856028933" sldId="798"/>
        </pc:sldMkLst>
        <pc:spChg chg="mod">
          <ac:chgData name="Jackson Lam" userId="32eacf31-ef64-4152-a98e-82afd854682f" providerId="ADAL" clId="{D2BBF847-5839-4D54-BBE9-6110DB8098BF}" dt="2021-11-03T08:21:22.211" v="2568" actId="20577"/>
          <ac:spMkLst>
            <pc:docMk/>
            <pc:sldMk cId="1856028933" sldId="798"/>
            <ac:spMk id="2" creationId="{17611DEE-6783-425D-9779-CE40D949D759}"/>
          </ac:spMkLst>
        </pc:spChg>
        <pc:picChg chg="mod">
          <ac:chgData name="Jackson Lam" userId="32eacf31-ef64-4152-a98e-82afd854682f" providerId="ADAL" clId="{D2BBF847-5839-4D54-BBE9-6110DB8098BF}" dt="2021-10-27T06:46:29.109" v="2240" actId="1076"/>
          <ac:picMkLst>
            <pc:docMk/>
            <pc:sldMk cId="1856028933" sldId="798"/>
            <ac:picMk id="3" creationId="{3066D4EC-143D-40E8-A859-9E234837C6DD}"/>
          </ac:picMkLst>
        </pc:picChg>
      </pc:sldChg>
      <pc:sldChg chg="modSp add mod addCm delCm">
        <pc:chgData name="Jackson Lam" userId="32eacf31-ef64-4152-a98e-82afd854682f" providerId="ADAL" clId="{D2BBF847-5839-4D54-BBE9-6110DB8098BF}" dt="2021-11-03T08:39:43.108" v="2798" actId="1076"/>
        <pc:sldMkLst>
          <pc:docMk/>
          <pc:sldMk cId="2622631562" sldId="799"/>
        </pc:sldMkLst>
        <pc:spChg chg="mod">
          <ac:chgData name="Jackson Lam" userId="32eacf31-ef64-4152-a98e-82afd854682f" providerId="ADAL" clId="{D2BBF847-5839-4D54-BBE9-6110DB8098BF}" dt="2021-11-03T08:39:43.108" v="2798" actId="1076"/>
          <ac:spMkLst>
            <pc:docMk/>
            <pc:sldMk cId="2622631562" sldId="799"/>
            <ac:spMk id="6" creationId="{96A226B0-5BA6-4A04-BFDF-F3CBF4EB8908}"/>
          </ac:spMkLst>
        </pc:spChg>
        <pc:spChg chg="mod">
          <ac:chgData name="Jackson Lam" userId="32eacf31-ef64-4152-a98e-82afd854682f" providerId="ADAL" clId="{D2BBF847-5839-4D54-BBE9-6110DB8098BF}" dt="2021-11-03T08:39:43.108" v="2798" actId="1076"/>
          <ac:spMkLst>
            <pc:docMk/>
            <pc:sldMk cId="2622631562" sldId="799"/>
            <ac:spMk id="9" creationId="{BC7905F6-8839-4BE2-80ED-02AB8F93CDFF}"/>
          </ac:spMkLst>
        </pc:spChg>
        <pc:spChg chg="mod">
          <ac:chgData name="Jackson Lam" userId="32eacf31-ef64-4152-a98e-82afd854682f" providerId="ADAL" clId="{D2BBF847-5839-4D54-BBE9-6110DB8098BF}" dt="2021-11-03T08:39:43.108" v="2798" actId="1076"/>
          <ac:spMkLst>
            <pc:docMk/>
            <pc:sldMk cId="2622631562" sldId="799"/>
            <ac:spMk id="10" creationId="{073694E1-613D-49F6-9E42-653E9CF4D41D}"/>
          </ac:spMkLst>
        </pc:spChg>
        <pc:picChg chg="mod">
          <ac:chgData name="Jackson Lam" userId="32eacf31-ef64-4152-a98e-82afd854682f" providerId="ADAL" clId="{D2BBF847-5839-4D54-BBE9-6110DB8098BF}" dt="2021-11-03T08:39:43.108" v="2798" actId="1076"/>
          <ac:picMkLst>
            <pc:docMk/>
            <pc:sldMk cId="2622631562" sldId="799"/>
            <ac:picMk id="8" creationId="{A6FA262A-7F70-4A06-9D7A-3DCAF9EC1828}"/>
          </ac:picMkLst>
        </pc:picChg>
      </pc:sldChg>
      <pc:sldChg chg="modSp add mod">
        <pc:chgData name="Jackson Lam" userId="32eacf31-ef64-4152-a98e-82afd854682f" providerId="ADAL" clId="{D2BBF847-5839-4D54-BBE9-6110DB8098BF}" dt="2021-11-03T08:48:25.202" v="3014"/>
        <pc:sldMkLst>
          <pc:docMk/>
          <pc:sldMk cId="4265020594" sldId="800"/>
        </pc:sldMkLst>
        <pc:spChg chg="mod">
          <ac:chgData name="Jackson Lam" userId="32eacf31-ef64-4152-a98e-82afd854682f" providerId="ADAL" clId="{D2BBF847-5839-4D54-BBE9-6110DB8098BF}" dt="2021-11-03T08:48:25.202" v="3014"/>
          <ac:spMkLst>
            <pc:docMk/>
            <pc:sldMk cId="4265020594" sldId="800"/>
            <ac:spMk id="9" creationId="{BC7905F6-8839-4BE2-80ED-02AB8F93CDFF}"/>
          </ac:spMkLst>
        </pc:spChg>
      </pc:sldChg>
      <pc:sldChg chg="delSp modSp add mod">
        <pc:chgData name="Jackson Lam" userId="32eacf31-ef64-4152-a98e-82afd854682f" providerId="ADAL" clId="{D2BBF847-5839-4D54-BBE9-6110DB8098BF}" dt="2021-11-03T08:48:59.071" v="3019" actId="478"/>
        <pc:sldMkLst>
          <pc:docMk/>
          <pc:sldMk cId="1081799761" sldId="801"/>
        </pc:sldMkLst>
        <pc:spChg chg="mod">
          <ac:chgData name="Jackson Lam" userId="32eacf31-ef64-4152-a98e-82afd854682f" providerId="ADAL" clId="{D2BBF847-5839-4D54-BBE9-6110DB8098BF}" dt="2021-11-03T08:48:57.989" v="3018"/>
          <ac:spMkLst>
            <pc:docMk/>
            <pc:sldMk cId="1081799761" sldId="801"/>
            <ac:spMk id="10" creationId="{073694E1-613D-49F6-9E42-653E9CF4D41D}"/>
          </ac:spMkLst>
        </pc:spChg>
        <pc:picChg chg="del">
          <ac:chgData name="Jackson Lam" userId="32eacf31-ef64-4152-a98e-82afd854682f" providerId="ADAL" clId="{D2BBF847-5839-4D54-BBE9-6110DB8098BF}" dt="2021-11-03T08:48:59.071" v="3019" actId="478"/>
          <ac:picMkLst>
            <pc:docMk/>
            <pc:sldMk cId="1081799761" sldId="801"/>
            <ac:picMk id="8" creationId="{A6FA262A-7F70-4A06-9D7A-3DCAF9EC1828}"/>
          </ac:picMkLst>
        </pc:picChg>
      </pc:sldChg>
      <pc:sldChg chg="addSp delSp modSp add mod">
        <pc:chgData name="Jackson Lam" userId="32eacf31-ef64-4152-a98e-82afd854682f" providerId="ADAL" clId="{D2BBF847-5839-4D54-BBE9-6110DB8098BF}" dt="2021-11-03T08:49:41.822" v="3024" actId="1076"/>
        <pc:sldMkLst>
          <pc:docMk/>
          <pc:sldMk cId="3064593345" sldId="802"/>
        </pc:sldMkLst>
        <pc:spChg chg="add mod">
          <ac:chgData name="Jackson Lam" userId="32eacf31-ef64-4152-a98e-82afd854682f" providerId="ADAL" clId="{D2BBF847-5839-4D54-BBE9-6110DB8098BF}" dt="2021-11-03T08:49:41.822" v="3024" actId="1076"/>
          <ac:spMkLst>
            <pc:docMk/>
            <pc:sldMk cId="3064593345" sldId="802"/>
            <ac:spMk id="7" creationId="{2A965922-6B53-45BE-9603-E1C043549747}"/>
          </ac:spMkLst>
        </pc:spChg>
        <pc:spChg chg="mod">
          <ac:chgData name="Jackson Lam" userId="32eacf31-ef64-4152-a98e-82afd854682f" providerId="ADAL" clId="{D2BBF847-5839-4D54-BBE9-6110DB8098BF}" dt="2021-11-03T08:49:41.822" v="3024" actId="1076"/>
          <ac:spMkLst>
            <pc:docMk/>
            <pc:sldMk cId="3064593345" sldId="802"/>
            <ac:spMk id="9" creationId="{BC7905F6-8839-4BE2-80ED-02AB8F93CDFF}"/>
          </ac:spMkLst>
        </pc:spChg>
        <pc:spChg chg="del">
          <ac:chgData name="Jackson Lam" userId="32eacf31-ef64-4152-a98e-82afd854682f" providerId="ADAL" clId="{D2BBF847-5839-4D54-BBE9-6110DB8098BF}" dt="2021-11-03T08:49:35.287" v="3021" actId="478"/>
          <ac:spMkLst>
            <pc:docMk/>
            <pc:sldMk cId="3064593345" sldId="802"/>
            <ac:spMk id="10" creationId="{073694E1-613D-49F6-9E42-653E9CF4D41D}"/>
          </ac:spMkLst>
        </pc:spChg>
        <pc:picChg chg="del">
          <ac:chgData name="Jackson Lam" userId="32eacf31-ef64-4152-a98e-82afd854682f" providerId="ADAL" clId="{D2BBF847-5839-4D54-BBE9-6110DB8098BF}" dt="2021-11-03T08:49:35.287" v="3021" actId="478"/>
          <ac:picMkLst>
            <pc:docMk/>
            <pc:sldMk cId="3064593345" sldId="802"/>
            <ac:picMk id="8" creationId="{A6FA262A-7F70-4A06-9D7A-3DCAF9EC1828}"/>
          </ac:picMkLst>
        </pc:picChg>
      </pc:sldChg>
      <pc:sldMasterChg chg="delSldLayout">
        <pc:chgData name="Jackson Lam" userId="32eacf31-ef64-4152-a98e-82afd854682f" providerId="ADAL" clId="{D2BBF847-5839-4D54-BBE9-6110DB8098BF}" dt="2021-10-27T03:08:12.804" v="270" actId="2696"/>
        <pc:sldMasterMkLst>
          <pc:docMk/>
          <pc:sldMasterMk cId="4191898964" sldId="2147483648"/>
        </pc:sldMasterMkLst>
        <pc:sldLayoutChg chg="del">
          <pc:chgData name="Jackson Lam" userId="32eacf31-ef64-4152-a98e-82afd854682f" providerId="ADAL" clId="{D2BBF847-5839-4D54-BBE9-6110DB8098BF}" dt="2021-10-27T03:08:12.804" v="270" actId="2696"/>
          <pc:sldLayoutMkLst>
            <pc:docMk/>
            <pc:sldMasterMk cId="4191898964" sldId="2147483648"/>
            <pc:sldLayoutMk cId="325203776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HK"/>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96D85EC-35C5-427D-9657-85700968A5D0}" type="datetimeFigureOut">
              <a:rPr lang="en-HK" smtClean="0"/>
              <a:t>4/11/2021</a:t>
            </a:fld>
            <a:endParaRPr lang="en-HK"/>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HK"/>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HK"/>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0332A4C-7BDE-486F-BD0C-7ECBD72C5C86}" type="slidenum">
              <a:rPr lang="en-HK" smtClean="0"/>
              <a:t>‹#›</a:t>
            </a:fld>
            <a:endParaRPr lang="en-HK"/>
          </a:p>
        </p:txBody>
      </p:sp>
    </p:spTree>
    <p:extLst>
      <p:ext uri="{BB962C8B-B14F-4D97-AF65-F5344CB8AC3E}">
        <p14:creationId xmlns:p14="http://schemas.microsoft.com/office/powerpoint/2010/main" val="39670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6</a:t>
            </a:fld>
            <a:endParaRPr lang="en-HK"/>
          </a:p>
        </p:txBody>
      </p:sp>
    </p:spTree>
    <p:extLst>
      <p:ext uri="{BB962C8B-B14F-4D97-AF65-F5344CB8AC3E}">
        <p14:creationId xmlns:p14="http://schemas.microsoft.com/office/powerpoint/2010/main" val="77571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46</a:t>
            </a:fld>
            <a:endParaRPr lang="en-HK"/>
          </a:p>
        </p:txBody>
      </p:sp>
    </p:spTree>
    <p:extLst>
      <p:ext uri="{BB962C8B-B14F-4D97-AF65-F5344CB8AC3E}">
        <p14:creationId xmlns:p14="http://schemas.microsoft.com/office/powerpoint/2010/main" val="309592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47</a:t>
            </a:fld>
            <a:endParaRPr lang="en-HK"/>
          </a:p>
        </p:txBody>
      </p:sp>
    </p:spTree>
    <p:extLst>
      <p:ext uri="{BB962C8B-B14F-4D97-AF65-F5344CB8AC3E}">
        <p14:creationId xmlns:p14="http://schemas.microsoft.com/office/powerpoint/2010/main" val="18428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48</a:t>
            </a:fld>
            <a:endParaRPr lang="en-HK"/>
          </a:p>
        </p:txBody>
      </p:sp>
    </p:spTree>
    <p:extLst>
      <p:ext uri="{BB962C8B-B14F-4D97-AF65-F5344CB8AC3E}">
        <p14:creationId xmlns:p14="http://schemas.microsoft.com/office/powerpoint/2010/main" val="91028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0332A4C-7BDE-486F-BD0C-7ECBD72C5C86}" type="slidenum">
              <a:rPr lang="en-HK" smtClean="0"/>
              <a:t>50</a:t>
            </a:fld>
            <a:endParaRPr lang="en-HK"/>
          </a:p>
        </p:txBody>
      </p:sp>
    </p:spTree>
    <p:extLst>
      <p:ext uri="{BB962C8B-B14F-4D97-AF65-F5344CB8AC3E}">
        <p14:creationId xmlns:p14="http://schemas.microsoft.com/office/powerpoint/2010/main" val="30460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0332A4C-7BDE-486F-BD0C-7ECBD72C5C86}" type="slidenum">
              <a:rPr lang="en-HK" smtClean="0"/>
              <a:t>7</a:t>
            </a:fld>
            <a:endParaRPr lang="en-HK"/>
          </a:p>
        </p:txBody>
      </p:sp>
    </p:spTree>
    <p:extLst>
      <p:ext uri="{BB962C8B-B14F-4D97-AF65-F5344CB8AC3E}">
        <p14:creationId xmlns:p14="http://schemas.microsoft.com/office/powerpoint/2010/main" val="300474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8</a:t>
            </a:fld>
            <a:endParaRPr lang="en-HK"/>
          </a:p>
        </p:txBody>
      </p:sp>
    </p:spTree>
    <p:extLst>
      <p:ext uri="{BB962C8B-B14F-4D97-AF65-F5344CB8AC3E}">
        <p14:creationId xmlns:p14="http://schemas.microsoft.com/office/powerpoint/2010/main" val="104871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p:nvPr>
        </p:nvSpPr>
        <p:spPr/>
      </p:sp>
      <p:sp>
        <p:nvSpPr>
          <p:cNvPr id="44035" name="备注占位符 2"/>
          <p:cNvSpPr>
            <a:spLocks noGrp="1" noChangeArrowheads="1"/>
          </p:cNvSpPr>
          <p:nvPr>
            <p:ph type="body" idx="1"/>
          </p:nvPr>
        </p:nvSpPr>
        <p:spPr bwMode="auto">
          <a:xfrm>
            <a:off x="679768" y="4777194"/>
            <a:ext cx="5438140" cy="3908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4036"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1D28B3-5BCC-4BF6-B304-175626089961}" type="datetime1">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2021/11/4</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anose="02010600030101010101" pitchFamily="2" charset="-122"/>
              <a:cs typeface="+mn-cs"/>
            </a:endParaRPr>
          </a:p>
        </p:txBody>
      </p:sp>
      <p:sp>
        <p:nvSpPr>
          <p:cNvPr id="44037"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45BF99-E39E-4571-B2AF-0F86E1854DFC}"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110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21</a:t>
            </a:fld>
            <a:endParaRPr lang="en-HK"/>
          </a:p>
        </p:txBody>
      </p:sp>
    </p:spTree>
    <p:extLst>
      <p:ext uri="{BB962C8B-B14F-4D97-AF65-F5344CB8AC3E}">
        <p14:creationId xmlns:p14="http://schemas.microsoft.com/office/powerpoint/2010/main" val="350317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p:cNvSpPr>
          <p:nvPr>
            <p:ph type="body" idx="1"/>
          </p:nvPr>
        </p:nvSpPr>
        <p:spPr bwMode="auto">
          <a:xfrm>
            <a:off x="679768" y="4777194"/>
            <a:ext cx="5438140" cy="3908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6C542E-C9A2-4D5E-8742-9DCC88881679}" type="datetime1">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2021/11/4</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anose="02010600030101010101" pitchFamily="2" charset="-122"/>
              <a:cs typeface="+mn-cs"/>
            </a:endParaRPr>
          </a:p>
        </p:txBody>
      </p:sp>
      <p:sp>
        <p:nvSpPr>
          <p:cNvPr id="410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6662A5-D12E-4A0D-97DE-4D8B6CD57DFD}"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9748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p:cNvSpPr>
          <p:nvPr>
            <p:ph type="body" idx="1"/>
          </p:nvPr>
        </p:nvSpPr>
        <p:spPr bwMode="auto">
          <a:xfrm>
            <a:off x="679768" y="4777194"/>
            <a:ext cx="5438140" cy="3908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6C542E-C9A2-4D5E-8742-9DCC88881679}" type="datetime1">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2021/11/4</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anose="02010600030101010101" pitchFamily="2" charset="-122"/>
              <a:cs typeface="+mn-cs"/>
            </a:endParaRPr>
          </a:p>
        </p:txBody>
      </p:sp>
      <p:sp>
        <p:nvSpPr>
          <p:cNvPr id="410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6662A5-D12E-4A0D-97DE-4D8B6CD57DFD}" type="slidenum">
              <a:rPr kumimoji="0" lang="zh-CN" altLang="en-US" sz="1200" b="0" i="0" u="none" strike="noStrike" kern="1200" cap="none" spc="0" normalizeH="0" baseline="0" noProof="0" smtClean="0">
                <a:ln>
                  <a:noFill/>
                </a:ln>
                <a:solidFill>
                  <a:prstClr val="black"/>
                </a:solidFill>
                <a:effectLst/>
                <a:uLnTx/>
                <a:uFillTx/>
                <a:latin typeface="Arial" panose="0208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Arial" panose="0208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4190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27</a:t>
            </a:fld>
            <a:endParaRPr lang="en-HK"/>
          </a:p>
        </p:txBody>
      </p:sp>
    </p:spTree>
    <p:extLst>
      <p:ext uri="{BB962C8B-B14F-4D97-AF65-F5344CB8AC3E}">
        <p14:creationId xmlns:p14="http://schemas.microsoft.com/office/powerpoint/2010/main" val="3065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41</a:t>
            </a:fld>
            <a:endParaRPr lang="en-HK"/>
          </a:p>
        </p:txBody>
      </p:sp>
    </p:spTree>
    <p:extLst>
      <p:ext uri="{BB962C8B-B14F-4D97-AF65-F5344CB8AC3E}">
        <p14:creationId xmlns:p14="http://schemas.microsoft.com/office/powerpoint/2010/main" val="3644680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E99D5C0-DB21-479C-8D7A-1AE98E32406E}"/>
              </a:ext>
            </a:extLst>
          </p:cNvPr>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灯片编号占位符 3">
            <a:extLst>
              <a:ext uri="{FF2B5EF4-FFF2-40B4-BE49-F238E27FC236}">
                <a16:creationId xmlns:a16="http://schemas.microsoft.com/office/drawing/2014/main" id="{0010969B-532B-42BF-9BEC-7801319D8EC3}"/>
              </a:ext>
            </a:extLst>
          </p:cNvPr>
          <p:cNvSpPr>
            <a:spLocks noGrp="1"/>
          </p:cNvSpPr>
          <p:nvPr>
            <p:ph type="sldNum" sz="quarter" idx="10"/>
          </p:nvPr>
        </p:nvSpPr>
        <p:spPr>
          <a:xfrm>
            <a:off x="9120188" y="6381750"/>
            <a:ext cx="2743200" cy="365125"/>
          </a:xfrm>
        </p:spPr>
        <p:txBody>
          <a:bodyPr/>
          <a:lstStyle>
            <a:lvl1pPr>
              <a:defRPr/>
            </a:lvl1pPr>
          </a:lstStyle>
          <a:p>
            <a:pPr>
              <a:defRPr/>
            </a:pPr>
            <a:fld id="{CCC39F1E-6A31-493C-9487-6B2C2D0B44A4}" type="slidenum">
              <a:rPr lang="en-US" altLang="en-US"/>
              <a:pPr>
                <a:defRPr/>
              </a:pPr>
              <a:t>‹#›</a:t>
            </a:fld>
            <a:endParaRPr lang="en-US" altLang="en-US"/>
          </a:p>
        </p:txBody>
      </p:sp>
    </p:spTree>
    <p:extLst>
      <p:ext uri="{BB962C8B-B14F-4D97-AF65-F5344CB8AC3E}">
        <p14:creationId xmlns:p14="http://schemas.microsoft.com/office/powerpoint/2010/main" val="155543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zh-HK" altLang="en-US"/>
          </a:p>
        </p:txBody>
      </p:sp>
      <p:sp>
        <p:nvSpPr>
          <p:cNvPr id="4" name="日期版面配置區 3"/>
          <p:cNvSpPr>
            <a:spLocks noGrp="1"/>
          </p:cNvSpPr>
          <p:nvPr>
            <p:ph type="dt" sz="half" idx="10"/>
          </p:nvPr>
        </p:nvSpPr>
        <p:spPr/>
        <p:txBody>
          <a:bodyPr/>
          <a:lstStyle/>
          <a:p>
            <a:fld id="{26B14271-17FF-4205-98E4-C83FE695953B}" type="datetime1">
              <a:rPr lang="zh-HK" altLang="en-US" smtClean="0"/>
              <a:t>4/11/2021</a:t>
            </a:fld>
            <a:endParaRPr lang="zh-HK" altLang="en-US"/>
          </a:p>
        </p:txBody>
      </p:sp>
      <p:sp>
        <p:nvSpPr>
          <p:cNvPr id="5" name="頁尾版面配置區 4"/>
          <p:cNvSpPr>
            <a:spLocks noGrp="1"/>
          </p:cNvSpPr>
          <p:nvPr>
            <p:ph type="ftr" sz="quarter" idx="11"/>
          </p:nvPr>
        </p:nvSpPr>
        <p:spPr/>
        <p:txBody>
          <a:bodyPr/>
          <a:lstStyle/>
          <a:p>
            <a:r>
              <a:rPr lang="en-HK" altLang="zh-HK"/>
              <a:t>Confidential</a:t>
            </a:r>
            <a:endParaRPr lang="zh-HK" altLang="en-US"/>
          </a:p>
        </p:txBody>
      </p:sp>
      <p:sp>
        <p:nvSpPr>
          <p:cNvPr id="6" name="投影片編號版面配置區 5"/>
          <p:cNvSpPr>
            <a:spLocks noGrp="1"/>
          </p:cNvSpPr>
          <p:nvPr>
            <p:ph type="sldNum" sz="quarter" idx="12"/>
          </p:nvPr>
        </p:nvSpPr>
        <p:spPr/>
        <p:txBody>
          <a:bodyPr/>
          <a:lstStyle/>
          <a:p>
            <a:fld id="{8ED393E0-0C2C-41D4-98C7-FA62175D2AAB}" type="slidenum">
              <a:rPr lang="zh-HK" altLang="en-US" smtClean="0"/>
              <a:t>‹#›</a:t>
            </a:fld>
            <a:endParaRPr lang="zh-HK" altLang="en-US"/>
          </a:p>
        </p:txBody>
      </p:sp>
    </p:spTree>
    <p:extLst>
      <p:ext uri="{BB962C8B-B14F-4D97-AF65-F5344CB8AC3E}">
        <p14:creationId xmlns:p14="http://schemas.microsoft.com/office/powerpoint/2010/main" val="131960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ls.chiculture.org.hk/tc/video-china/2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zh.wikipedia.org/wiki/&#25928;&#24544;&#23459;&#35475;" TargetMode="External"/><Relationship Id="rId3" Type="http://schemas.openxmlformats.org/officeDocument/2006/relationships/hyperlink" Target="https://ls.chiculture.org.hk/tc/idea-aspect/553" TargetMode="External"/><Relationship Id="rId7" Type="http://schemas.openxmlformats.org/officeDocument/2006/relationships/hyperlink" Target="http://www.gov.cn/zhengce/content/2018-08/19/content_5314865.ht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takungpao.com.hk/news/232108/2018/0817/203990.html" TargetMode="External"/><Relationship Id="rId5" Type="http://schemas.openxmlformats.org/officeDocument/2006/relationships/hyperlink" Target="https://www.fmprc.gov.cn/web/wjdt_674879/fyrbt_674889/t1849552.shtml" TargetMode="External"/><Relationship Id="rId10" Type="http://schemas.openxmlformats.org/officeDocument/2006/relationships/hyperlink" Target="https://www.info.gov.hk/gia/general/201805/12/P2018051200903.htm" TargetMode="External"/><Relationship Id="rId4" Type="http://schemas.openxmlformats.org/officeDocument/2006/relationships/hyperlink" Target="http://www.fmcoprc.gov.hk/chn/syzx/tyflsw/t54840.htm" TargetMode="External"/><Relationship Id="rId9" Type="http://schemas.openxmlformats.org/officeDocument/2006/relationships/hyperlink" Target="https://ls.chiculture.org.hk/tc/video-china/215"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ls.chiculture.org.hk/tc/idea-aspect/553"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70522-4FCF-42AD-B550-7FD9AC83C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7" y="0"/>
            <a:ext cx="12179953" cy="6858000"/>
          </a:xfrm>
          <a:prstGeom prst="rect">
            <a:avLst/>
          </a:prstGeom>
        </p:spPr>
      </p:pic>
    </p:spTree>
    <p:extLst>
      <p:ext uri="{BB962C8B-B14F-4D97-AF65-F5344CB8AC3E}">
        <p14:creationId xmlns:p14="http://schemas.microsoft.com/office/powerpoint/2010/main" val="428688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393E0-0C2C-41D4-98C7-FA62175D2AAB}" type="slidenum">
              <a:rPr lang="zh-HK" altLang="en-US" smtClean="0"/>
              <a:pPr/>
              <a:t>10</a:t>
            </a:fld>
            <a:endParaRPr lang="zh-HK" altLang="en-US"/>
          </a:p>
        </p:txBody>
      </p:sp>
      <p:sp>
        <p:nvSpPr>
          <p:cNvPr id="6" name="矩形 1">
            <a:extLst>
              <a:ext uri="{FF2B5EF4-FFF2-40B4-BE49-F238E27FC236}">
                <a16:creationId xmlns:a16="http://schemas.microsoft.com/office/drawing/2014/main" id="{73439ABF-C4D5-4AD1-909E-0C7728CF343F}"/>
              </a:ext>
            </a:extLst>
          </p:cNvPr>
          <p:cNvSpPr>
            <a:spLocks noGrp="1" noChangeArrowheads="1"/>
          </p:cNvSpPr>
          <p:nvPr>
            <p:ph type="title"/>
          </p:nvPr>
        </p:nvSpPr>
        <p:spPr bwMode="auto">
          <a:xfrm>
            <a:off x="423553" y="365126"/>
            <a:ext cx="7339882" cy="9168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4400" b="1" u="none" strike="noStrike" kern="1200" cap="none" spc="0" normalizeH="0" baseline="0" noProof="0" dirty="0">
                <a:ln>
                  <a:noFill/>
                </a:ln>
                <a:effectLst/>
                <a:uLnTx/>
                <a:uFillTx/>
                <a:latin typeface="DFKai-SB" panose="03000509000000000000" pitchFamily="65" charset="-120"/>
                <a:ea typeface="DFKai-SB" panose="03000509000000000000" pitchFamily="65" charset="-120"/>
                <a:sym typeface="Calibri" panose="020F0502020204030204" pitchFamily="34" charset="0"/>
              </a:rPr>
              <a:t>中國政府承認雙重國籍</a:t>
            </a:r>
            <a:r>
              <a:rPr kumimoji="0" lang="zh-TW" altLang="en-US" sz="4400" b="1" i="0" u="none" strike="noStrike" kern="1200" cap="none" spc="0" normalizeH="0" baseline="0" noProof="0" dirty="0">
                <a:ln>
                  <a:noFill/>
                </a:ln>
                <a:effectLst/>
                <a:uLnTx/>
                <a:uFillTx/>
                <a:latin typeface="DFKai-SB" panose="03000509000000000000" pitchFamily="65" charset="-120"/>
                <a:ea typeface="DFKai-SB" panose="03000509000000000000" pitchFamily="65" charset="-120"/>
                <a:sym typeface="Calibri" panose="020F0502020204030204" pitchFamily="34" charset="0"/>
              </a:rPr>
              <a:t>嗎？</a:t>
            </a:r>
            <a:endParaRPr kumimoji="0" lang="zh-CN" altLang="en-US" sz="4400" b="1" i="0" u="none" strike="noStrike" kern="1200" cap="none" spc="0" normalizeH="0" baseline="0" noProof="0" dirty="0">
              <a:ln>
                <a:noFill/>
              </a:ln>
              <a:effectLst/>
              <a:uLnTx/>
              <a:uFillTx/>
              <a:latin typeface="DFKai-SB" panose="03000509000000000000" pitchFamily="65" charset="-120"/>
              <a:ea typeface="DFKai-SB" panose="03000509000000000000" pitchFamily="65" charset="-120"/>
              <a:sym typeface="Calibri" panose="020F0502020204030204" pitchFamily="34" charset="0"/>
            </a:endParaRPr>
          </a:p>
        </p:txBody>
      </p:sp>
      <p:sp>
        <p:nvSpPr>
          <p:cNvPr id="8" name="内容占位符 2">
            <a:extLst>
              <a:ext uri="{FF2B5EF4-FFF2-40B4-BE49-F238E27FC236}">
                <a16:creationId xmlns:a16="http://schemas.microsoft.com/office/drawing/2014/main" id="{209D1A05-280E-4203-81AF-F36AD19CAA9B}"/>
              </a:ext>
            </a:extLst>
          </p:cNvPr>
          <p:cNvSpPr txBox="1">
            <a:spLocks noChangeArrowheads="1"/>
          </p:cNvSpPr>
          <p:nvPr/>
        </p:nvSpPr>
        <p:spPr>
          <a:xfrm>
            <a:off x="700392" y="1308599"/>
            <a:ext cx="8359494" cy="1567255"/>
          </a:xfrm>
          <a:prstGeom prst="rect">
            <a:avLst/>
          </a:prstGeom>
          <a:solidFill>
            <a:schemeClr val="accent6">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zh-TW" altLang="en-US" sz="3200" dirty="0">
                <a:latin typeface="DFKai-SB" panose="03000509000000000000" pitchFamily="65" charset="-120"/>
                <a:ea typeface="DFKai-SB" panose="03000509000000000000" pitchFamily="65" charset="-120"/>
              </a:rPr>
              <a:t>各國的國籍政策不太相同。有的國家承認雙重國籍，有的國家不承認雙重國籍。</a:t>
            </a:r>
            <a:endParaRPr lang="en-HK" altLang="zh-TW" sz="3200" dirty="0">
              <a:latin typeface="DFKai-SB" panose="03000509000000000000" pitchFamily="65" charset="-120"/>
              <a:ea typeface="DFKai-SB" panose="03000509000000000000" pitchFamily="65" charset="-120"/>
            </a:endParaRPr>
          </a:p>
        </p:txBody>
      </p:sp>
      <p:sp>
        <p:nvSpPr>
          <p:cNvPr id="11" name="TextBox 10">
            <a:extLst>
              <a:ext uri="{FF2B5EF4-FFF2-40B4-BE49-F238E27FC236}">
                <a16:creationId xmlns:a16="http://schemas.microsoft.com/office/drawing/2014/main" id="{05E04A53-0570-4904-9933-25B80BAD573E}"/>
              </a:ext>
            </a:extLst>
          </p:cNvPr>
          <p:cNvSpPr txBox="1"/>
          <p:nvPr/>
        </p:nvSpPr>
        <p:spPr>
          <a:xfrm>
            <a:off x="1468629" y="5363930"/>
            <a:ext cx="9581828" cy="461665"/>
          </a:xfrm>
          <a:prstGeom prst="rect">
            <a:avLst/>
          </a:prstGeom>
          <a:noFill/>
        </p:spPr>
        <p:txBody>
          <a:bodyPr wrap="square">
            <a:spAutoFit/>
          </a:bodyPr>
          <a:lstStyle/>
          <a:p>
            <a:r>
              <a:rPr lang="en-US" altLang="zh-TW" sz="2400" dirty="0">
                <a:solidFill>
                  <a:srgbClr val="FF0000"/>
                </a:solidFill>
                <a:latin typeface="DFKai-SB" panose="03000509000000000000" pitchFamily="65" charset="-120"/>
                <a:ea typeface="DFKai-SB" panose="03000509000000000000" pitchFamily="65" charset="-120"/>
                <a:sym typeface="Arial" panose="020B0604020202020204" pitchFamily="34" charset="0"/>
              </a:rPr>
              <a:t>《</a:t>
            </a:r>
            <a:r>
              <a:rPr lang="zh-TW" altLang="en-US" sz="2400" dirty="0">
                <a:solidFill>
                  <a:srgbClr val="FF0000"/>
                </a:solidFill>
                <a:latin typeface="DFKai-SB" panose="03000509000000000000" pitchFamily="65" charset="-120"/>
                <a:ea typeface="DFKai-SB" panose="03000509000000000000" pitchFamily="65" charset="-120"/>
                <a:sym typeface="Arial" panose="020B0604020202020204" pitchFamily="34" charset="0"/>
              </a:rPr>
              <a:t>中華人民共和國國籍法</a:t>
            </a:r>
            <a:r>
              <a:rPr lang="en-US" altLang="zh-TW" sz="2400" dirty="0">
                <a:solidFill>
                  <a:srgbClr val="FF0000"/>
                </a:solidFill>
                <a:latin typeface="DFKai-SB" panose="03000509000000000000" pitchFamily="65" charset="-120"/>
                <a:ea typeface="DFKai-SB" panose="03000509000000000000" pitchFamily="65" charset="-120"/>
                <a:sym typeface="Arial" panose="020B0604020202020204" pitchFamily="34" charset="0"/>
              </a:rPr>
              <a:t>》</a:t>
            </a:r>
            <a:r>
              <a:rPr lang="zh-TW" altLang="en-US" sz="2400" dirty="0">
                <a:solidFill>
                  <a:srgbClr val="FF0000"/>
                </a:solidFill>
                <a:latin typeface="DFKai-SB" panose="03000509000000000000" pitchFamily="65" charset="-120"/>
                <a:ea typeface="DFKai-SB" panose="03000509000000000000" pitchFamily="65" charset="-120"/>
                <a:sym typeface="Arial" panose="020B0604020202020204" pitchFamily="34" charset="0"/>
              </a:rPr>
              <a:t>第三條規定</a:t>
            </a:r>
            <a:r>
              <a:rPr lang="zh-TW" altLang="en-US" sz="2400" u="sng" dirty="0">
                <a:solidFill>
                  <a:srgbClr val="FF0000"/>
                </a:solidFill>
                <a:latin typeface="DFKai-SB" panose="03000509000000000000" pitchFamily="65" charset="-120"/>
                <a:ea typeface="DFKai-SB" panose="03000509000000000000" pitchFamily="65" charset="-120"/>
                <a:sym typeface="Arial" panose="020B0604020202020204" pitchFamily="34" charset="0"/>
              </a:rPr>
              <a:t>不承認</a:t>
            </a:r>
            <a:r>
              <a:rPr lang="zh-TW" altLang="en-US" sz="2400" dirty="0">
                <a:solidFill>
                  <a:srgbClr val="FF0000"/>
                </a:solidFill>
                <a:latin typeface="DFKai-SB" panose="03000509000000000000" pitchFamily="65" charset="-120"/>
                <a:ea typeface="DFKai-SB" panose="03000509000000000000" pitchFamily="65" charset="-120"/>
                <a:sym typeface="Arial" panose="020B0604020202020204" pitchFamily="34" charset="0"/>
              </a:rPr>
              <a:t>中國公民具有雙重國籍。</a:t>
            </a:r>
            <a:endParaRPr lang="en-US" altLang="zh-CN" sz="2400" dirty="0">
              <a:solidFill>
                <a:srgbClr val="FF0000"/>
              </a:solidFill>
              <a:latin typeface="DFKai-SB" panose="03000509000000000000" pitchFamily="65" charset="-120"/>
              <a:ea typeface="DFKai-SB" panose="03000509000000000000" pitchFamily="65" charset="-120"/>
              <a:sym typeface="Arial" panose="020B0604020202020204" pitchFamily="34" charset="0"/>
            </a:endParaRPr>
          </a:p>
        </p:txBody>
      </p:sp>
      <p:sp>
        <p:nvSpPr>
          <p:cNvPr id="17" name="Rectangle: Top Corners Rounded 16">
            <a:extLst>
              <a:ext uri="{FF2B5EF4-FFF2-40B4-BE49-F238E27FC236}">
                <a16:creationId xmlns:a16="http://schemas.microsoft.com/office/drawing/2014/main" id="{91841183-3191-4328-A367-61B931DF83BC}"/>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8" name="TextBox 17">
            <a:extLst>
              <a:ext uri="{FF2B5EF4-FFF2-40B4-BE49-F238E27FC236}">
                <a16:creationId xmlns:a16="http://schemas.microsoft.com/office/drawing/2014/main" id="{1B245B3F-177D-4482-AE25-6360D9751E44}"/>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9" name="Oval 18">
            <a:extLst>
              <a:ext uri="{FF2B5EF4-FFF2-40B4-BE49-F238E27FC236}">
                <a16:creationId xmlns:a16="http://schemas.microsoft.com/office/drawing/2014/main" id="{BCED51D0-2D96-46FD-B906-92C841020C34}"/>
              </a:ext>
            </a:extLst>
          </p:cNvPr>
          <p:cNvSpPr/>
          <p:nvPr/>
        </p:nvSpPr>
        <p:spPr>
          <a:xfrm>
            <a:off x="2613499" y="2875854"/>
            <a:ext cx="9067528" cy="22081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rPr>
              <a:t>上網找出</a:t>
            </a:r>
            <a:r>
              <a:rPr kumimoji="0" lang="en-US" altLang="zh-TW" sz="28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rPr>
              <a:t>《</a:t>
            </a:r>
            <a:r>
              <a:rPr kumimoji="0" lang="zh-TW" altLang="en-US" sz="28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rPr>
              <a:t>中華人民共和國國籍法</a:t>
            </a:r>
            <a:r>
              <a:rPr kumimoji="0" lang="en-US" altLang="zh-TW" sz="28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rPr>
              <a:t>》</a:t>
            </a:r>
            <a:r>
              <a:rPr kumimoji="0" lang="zh-TW" altLang="en-US" sz="28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rPr>
              <a:t>，看看中國政府對雙重國籍持怎樣的態度。</a:t>
            </a:r>
            <a:endParaRPr kumimoji="0" lang="en-HK" altLang="zh-TW" sz="28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283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7A080336-01AD-459D-82CA-1031C70836E7}"/>
              </a:ext>
            </a:extLst>
          </p:cNvPr>
          <p:cNvSpPr>
            <a:spLocks noGrp="1" noChangeArrowheads="1"/>
          </p:cNvSpPr>
          <p:nvPr>
            <p:ph type="title"/>
          </p:nvPr>
        </p:nvSpPr>
        <p:spPr>
          <a:xfrm>
            <a:off x="1281953" y="215851"/>
            <a:ext cx="7049899" cy="1317114"/>
          </a:xfrm>
        </p:spPr>
        <p:txBody>
          <a:bodyPr vert="horz" lIns="91440" tIns="45720" rIns="91440" bIns="45720" rtlCol="0" anchor="b">
            <a:noAutofit/>
          </a:bodyPr>
          <a:lstStyle/>
          <a:p>
            <a:r>
              <a:rPr lang="en-US" altLang="zh-TW" sz="4000" dirty="0">
                <a:solidFill>
                  <a:schemeClr val="tx1"/>
                </a:solidFill>
                <a:latin typeface="DFKai-SB" panose="03000509000000000000" pitchFamily="65" charset="-120"/>
                <a:ea typeface="DFKai-SB" panose="03000509000000000000" pitchFamily="65" charset="-120"/>
                <a:sym typeface="Arial" panose="020B0604020202020204" pitchFamily="34" charset="0"/>
              </a:rPr>
              <a:t>《</a:t>
            </a:r>
            <a:r>
              <a:rPr lang="zh-TW" altLang="en-US" sz="4000" dirty="0">
                <a:solidFill>
                  <a:schemeClr val="tx1"/>
                </a:solidFill>
                <a:latin typeface="DFKai-SB" panose="03000509000000000000" pitchFamily="65" charset="-120"/>
                <a:ea typeface="DFKai-SB" panose="03000509000000000000" pitchFamily="65" charset="-120"/>
                <a:sym typeface="Arial" panose="020B0604020202020204" pitchFamily="34" charset="0"/>
              </a:rPr>
              <a:t>中華人民共和國國籍法</a:t>
            </a:r>
            <a:r>
              <a:rPr lang="en-US" altLang="zh-TW" sz="4000" dirty="0">
                <a:solidFill>
                  <a:schemeClr val="tx1"/>
                </a:solidFill>
                <a:latin typeface="DFKai-SB" panose="03000509000000000000" pitchFamily="65" charset="-120"/>
                <a:ea typeface="DFKai-SB" panose="03000509000000000000" pitchFamily="65" charset="-120"/>
                <a:sym typeface="Arial" panose="020B0604020202020204" pitchFamily="34" charset="0"/>
              </a:rPr>
              <a:t>》</a:t>
            </a:r>
            <a:r>
              <a:rPr lang="zh-TW" altLang="en-US" sz="4000" dirty="0">
                <a:solidFill>
                  <a:schemeClr val="tx1"/>
                </a:solidFill>
                <a:latin typeface="DFKai-SB" panose="03000509000000000000" pitchFamily="65" charset="-120"/>
                <a:ea typeface="DFKai-SB" panose="03000509000000000000" pitchFamily="65" charset="-120"/>
                <a:sym typeface="Arial" panose="020B0604020202020204" pitchFamily="34" charset="0"/>
              </a:rPr>
              <a:t>對雙重國籍的規定</a:t>
            </a:r>
            <a:endParaRPr lang="en-US" altLang="zh-TW" sz="4000" dirty="0">
              <a:solidFill>
                <a:schemeClr val="tx1"/>
              </a:solidFill>
              <a:latin typeface="DFKai-SB" panose="03000509000000000000" pitchFamily="65" charset="-120"/>
              <a:ea typeface="DFKai-SB" panose="03000509000000000000" pitchFamily="65" charset="-120"/>
              <a:sym typeface="Arial" panose="020B0604020202020204" pitchFamily="34" charset="0"/>
            </a:endParaRPr>
          </a:p>
        </p:txBody>
      </p:sp>
      <p:sp>
        <p:nvSpPr>
          <p:cNvPr id="2" name="矩形 1">
            <a:extLst>
              <a:ext uri="{FF2B5EF4-FFF2-40B4-BE49-F238E27FC236}">
                <a16:creationId xmlns:a16="http://schemas.microsoft.com/office/drawing/2014/main" id="{285F2871-1052-4FE1-BFC6-F0B127039C78}"/>
              </a:ext>
            </a:extLst>
          </p:cNvPr>
          <p:cNvSpPr/>
          <p:nvPr/>
        </p:nvSpPr>
        <p:spPr>
          <a:xfrm>
            <a:off x="281545" y="1675242"/>
            <a:ext cx="8808667" cy="4681108"/>
          </a:xfrm>
          <a:prstGeom prst="rect">
            <a:avLst/>
          </a:prstGeom>
          <a:solidFill>
            <a:schemeClr val="tx1">
              <a:lumMod val="20000"/>
              <a:lumOff val="80000"/>
            </a:schemeClr>
          </a:solidFill>
        </p:spPr>
        <p:txBody>
          <a:bodyPr vert="horz" lIns="91440" tIns="45720" rIns="91440" bIns="45720" rtlCol="0">
            <a:noAutofit/>
          </a:bodyPr>
          <a:lstStyle/>
          <a:p>
            <a:pPr marL="0" marR="0" lvl="0" indent="0" algn="l" defTabSz="914400" rtl="0" eaLnBrk="1" fontAlgn="auto" latinLnBrk="0" hangingPunct="1">
              <a:lnSpc>
                <a:spcPct val="150000"/>
              </a:lnSpc>
              <a:spcBef>
                <a:spcPts val="0"/>
              </a:spcBef>
              <a:buClrTx/>
              <a:buSzTx/>
              <a:buFontTx/>
              <a:buNone/>
              <a:tabLst/>
              <a:defRPr/>
            </a:pPr>
            <a:r>
              <a:rPr kumimoji="0" lang="en-US" altLang="zh-TW"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a:t>
            </a:r>
            <a:r>
              <a:rPr kumimoji="0" lang="zh-TW" altLang="en-US"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中華人民共和國國籍法</a:t>
            </a:r>
            <a:r>
              <a:rPr kumimoji="0" lang="en-US" altLang="zh-TW"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a:t>
            </a:r>
            <a:r>
              <a:rPr kumimoji="0" lang="zh-TW" altLang="en-US"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中明令規定中華人民共和國不承認中國公民具有雙重國籍的態度。</a:t>
            </a:r>
            <a:endParaRPr kumimoji="0" lang="en-HK" altLang="zh-TW"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endParaRPr>
          </a:p>
          <a:p>
            <a:pPr marL="0" marR="0" lvl="0" indent="0" algn="l" defTabSz="914400" rtl="0" eaLnBrk="1" fontAlgn="auto" latinLnBrk="0" hangingPunct="1">
              <a:lnSpc>
                <a:spcPct val="150000"/>
              </a:lnSpc>
              <a:spcBef>
                <a:spcPts val="0"/>
              </a:spcBef>
              <a:buClrTx/>
              <a:buSzTx/>
              <a:buFontTx/>
              <a:buNone/>
              <a:tabLst/>
              <a:defRPr/>
            </a:pPr>
            <a:r>
              <a:rPr kumimoji="0" lang="zh-TW" altLang="en-US"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中國政府處理雙重國籍的態度是</a:t>
            </a:r>
            <a:r>
              <a:rPr kumimoji="0" lang="en-US" altLang="zh-TW"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a:t>
            </a:r>
          </a:p>
          <a:p>
            <a:pPr marL="457200" marR="0" lvl="0" indent="-457200" algn="l" defTabSz="914400" rtl="0" eaLnBrk="1" fontAlgn="auto" latinLnBrk="0" hangingPunct="1">
              <a:lnSpc>
                <a:spcPct val="150000"/>
              </a:lnSpc>
              <a:spcBef>
                <a:spcPts val="0"/>
              </a:spcBef>
              <a:buClrTx/>
              <a:buSzTx/>
              <a:buFontTx/>
              <a:buAutoNum type="arabicPeriod"/>
              <a:tabLst/>
              <a:defRPr/>
            </a:pPr>
            <a:r>
              <a:rPr kumimoji="0" lang="zh-TW" altLang="en-US"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Times New Roman" panose="02020603050405020304" pitchFamily="18" charset="0"/>
              </a:rPr>
              <a:t>堅持一人一國籍，不允許任何中國公民有雙重國籍。</a:t>
            </a:r>
            <a:endParaRPr kumimoji="0" lang="en-US" altLang="zh-TW"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Times New Roman" panose="02020603050405020304" pitchFamily="18" charset="0"/>
            </a:endParaRPr>
          </a:p>
          <a:p>
            <a:pPr marL="457200" marR="0" lvl="0" indent="-457200" algn="l" defTabSz="914400" rtl="0" eaLnBrk="1" fontAlgn="auto" latinLnBrk="0" hangingPunct="1">
              <a:lnSpc>
                <a:spcPct val="150000"/>
              </a:lnSpc>
              <a:spcBef>
                <a:spcPts val="0"/>
              </a:spcBef>
              <a:buClrTx/>
              <a:buSzTx/>
              <a:buFontTx/>
              <a:buAutoNum type="arabicPeriod"/>
              <a:tabLst/>
              <a:defRPr/>
            </a:pPr>
            <a:r>
              <a:rPr kumimoji="0" lang="zh-TW" altLang="en-US"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Times New Roman" panose="02020603050405020304" pitchFamily="18" charset="0"/>
              </a:rPr>
              <a:t>尊重本人意願，不強制或違背本人意願選擇國籍。</a:t>
            </a:r>
            <a:endParaRPr kumimoji="0" lang="en-US" altLang="zh-TW"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Times New Roman" panose="02020603050405020304" pitchFamily="18" charset="0"/>
            </a:endParaRPr>
          </a:p>
          <a:p>
            <a:pPr marL="457200" marR="0" lvl="0" indent="-457200" algn="l" defTabSz="914400" rtl="0" eaLnBrk="1" fontAlgn="auto" latinLnBrk="0" hangingPunct="1">
              <a:lnSpc>
                <a:spcPct val="150000"/>
              </a:lnSpc>
              <a:spcBef>
                <a:spcPts val="0"/>
              </a:spcBef>
              <a:buClrTx/>
              <a:buSzTx/>
              <a:buFontTx/>
              <a:buAutoNum type="arabicPeriod"/>
              <a:tabLst/>
              <a:defRPr/>
            </a:pPr>
            <a:r>
              <a:rPr kumimoji="0" lang="zh-TW" altLang="en-US"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Times New Roman" panose="02020603050405020304" pitchFamily="18" charset="0"/>
              </a:rPr>
              <a:t>如果中國公民在他國獲得他國國籍，則視為自動放棄中國國籍。但有必要時可以恢復中國國籍。</a:t>
            </a:r>
            <a:endParaRPr kumimoji="0" lang="en-US" altLang="zh-TW" sz="2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Times New Roman" panose="02020603050405020304" pitchFamily="18" charset="0"/>
            </a:endParaRPr>
          </a:p>
        </p:txBody>
      </p:sp>
      <p:sp>
        <p:nvSpPr>
          <p:cNvPr id="4" name="灯片编号占位符 3">
            <a:extLst>
              <a:ext uri="{FF2B5EF4-FFF2-40B4-BE49-F238E27FC236}">
                <a16:creationId xmlns:a16="http://schemas.microsoft.com/office/drawing/2014/main" id="{1E0B3E97-CDFB-4CBD-8E1F-7EE6FA7E70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8ED393E0-0C2C-41D4-98C7-FA62175D2AAB}" type="slidenum">
              <a:rPr lang="zh-HK" altLang="en-US" smtClean="0"/>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altLang="zh-HK" sz="1200" b="0" i="0" u="none" strike="noStrike" kern="1200" cap="none" spc="0" normalizeH="0" baseline="0" noProof="0">
              <a:ln>
                <a:noFill/>
              </a:ln>
              <a:solidFill>
                <a:prstClr val="black">
                  <a:lumMod val="50000"/>
                  <a:lumOff val="50000"/>
                </a:prstClr>
              </a:solidFill>
              <a:effectLst/>
              <a:uLnTx/>
              <a:uFillTx/>
              <a:latin typeface="Calibri" panose="020F0502020204030204"/>
              <a:ea typeface="新細明體" panose="02020500000000000000" pitchFamily="18" charset="-120"/>
              <a:cs typeface="+mn-cs"/>
            </a:endParaRPr>
          </a:p>
        </p:txBody>
      </p:sp>
      <p:pic>
        <p:nvPicPr>
          <p:cNvPr id="5" name="Picture 4"/>
          <p:cNvPicPr>
            <a:picLocks noChangeAspect="1"/>
          </p:cNvPicPr>
          <p:nvPr/>
        </p:nvPicPr>
        <p:blipFill>
          <a:blip r:embed="rId2"/>
          <a:stretch>
            <a:fillRect/>
          </a:stretch>
        </p:blipFill>
        <p:spPr>
          <a:xfrm>
            <a:off x="9286130" y="2382570"/>
            <a:ext cx="2304859" cy="3337060"/>
          </a:xfrm>
          <a:prstGeom prst="rect">
            <a:avLst/>
          </a:prstGeom>
        </p:spPr>
      </p:pic>
      <p:sp>
        <p:nvSpPr>
          <p:cNvPr id="7" name="Rectangle: Top Corners Rounded 6">
            <a:extLst>
              <a:ext uri="{FF2B5EF4-FFF2-40B4-BE49-F238E27FC236}">
                <a16:creationId xmlns:a16="http://schemas.microsoft.com/office/drawing/2014/main" id="{D59E7EC6-1533-41C8-91E7-85E2304E4537}"/>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BEB9EFE7-74A6-488D-A019-495CA56A973B}"/>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Tree>
    <p:extLst>
      <p:ext uri="{BB962C8B-B14F-4D97-AF65-F5344CB8AC3E}">
        <p14:creationId xmlns:p14="http://schemas.microsoft.com/office/powerpoint/2010/main" val="200612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3"/>
          <p:cNvSpPr>
            <a:spLocks noChangeArrowheads="1"/>
          </p:cNvSpPr>
          <p:nvPr/>
        </p:nvSpPr>
        <p:spPr bwMode="auto">
          <a:xfrm>
            <a:off x="540852" y="1129152"/>
            <a:ext cx="10802153" cy="1464935"/>
          </a:xfrm>
          <a:prstGeom prst="roundRect">
            <a:avLst>
              <a:gd name="adj" fmla="val 11921"/>
            </a:avLst>
          </a:prstGeom>
          <a:solidFill>
            <a:srgbClr val="FFBF53">
              <a:alpha val="62000"/>
            </a:srgbClr>
          </a:solidFill>
          <a:ln w="25400">
            <a:noFill/>
            <a:round/>
          </a:ln>
        </p:spPr>
        <p:txBody>
          <a:bodyPr lIns="78260" tIns="39129" rIns="78260" bIns="39129" anchor="ctr"/>
          <a:lstStyle/>
          <a:p>
            <a:pPr marL="0" marR="0" lvl="0" indent="0" algn="just" defTabSz="1151890" rtl="0" eaLnBrk="1" fontAlgn="auto" latinLnBrk="0" hangingPunct="1">
              <a:lnSpc>
                <a:spcPct val="12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mn-ea"/>
              </a:rPr>
              <a:t>為保持香港的繁榮穩定，保證</a:t>
            </a:r>
            <a:r>
              <a:rPr lang="en-US" altLang="zh-TW" sz="2400" dirty="0">
                <a:solidFill>
                  <a:prstClr val="black"/>
                </a:solidFill>
                <a:latin typeface="DFKai-SB" panose="03000509000000000000" pitchFamily="65" charset="-120"/>
                <a:ea typeface="DFKai-SB" panose="03000509000000000000" pitchFamily="65" charset="-120"/>
                <a:sym typeface="+mn-ea"/>
              </a:rPr>
              <a:t>《</a:t>
            </a:r>
            <a:r>
              <a:rPr lang="zh-TW" altLang="en-US" sz="2400" dirty="0">
                <a:solidFill>
                  <a:prstClr val="black"/>
                </a:solidFill>
                <a:latin typeface="DFKai-SB" panose="03000509000000000000" pitchFamily="65" charset="-120"/>
                <a:ea typeface="DFKai-SB" panose="03000509000000000000" pitchFamily="65" charset="-120"/>
                <a:sym typeface="+mn-ea"/>
              </a:rPr>
              <a:t>中華人民共和國國籍法</a:t>
            </a:r>
            <a:r>
              <a:rPr lang="en-US" altLang="zh-TW" sz="2400" dirty="0">
                <a:solidFill>
                  <a:prstClr val="black"/>
                </a:solidFill>
                <a:latin typeface="DFKai-SB" panose="03000509000000000000" pitchFamily="65" charset="-120"/>
                <a:ea typeface="DFKai-SB" panose="03000509000000000000" pitchFamily="65" charset="-120"/>
                <a:sym typeface="+mn-ea"/>
              </a:rPr>
              <a:t>》</a:t>
            </a: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mn-ea"/>
              </a:rPr>
              <a:t>的順利實施，</a:t>
            </a: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考慮到香港的歷史和現實情况</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全國人大常委會</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於</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1996</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年通過了</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關於</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中華人民共和國</a:t>
            </a:r>
            <a:r>
              <a:rPr kumimoji="0" lang="zh-TW"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國籍法</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在香港特別行政區實施的幾個問題的解釋</a:t>
            </a:r>
            <a:r>
              <a:rPr kumimoji="0" lang="en-US" altLang="zh-TW"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endParaRPr kumimoji="0" lang="zh-CN" altLang="zh-CN" sz="2000" b="1" i="0" u="none" strike="noStrike" kern="0" cap="none" spc="0" normalizeH="0" baseline="0" noProof="0" dirty="0">
              <a:ln>
                <a:noFill/>
              </a:ln>
              <a:solidFill>
                <a:srgbClr val="F2F2F2"/>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634914" y="157730"/>
            <a:ext cx="10905550"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宋体" panose="02010600030101010101" pitchFamily="2" charset="-122"/>
              </a:rPr>
              <a:t>中國政府對香港居民國籍問題持甚麼立場？</a:t>
            </a:r>
          </a:p>
        </p:txBody>
      </p:sp>
      <p:sp>
        <p:nvSpPr>
          <p:cNvPr id="10" name="文本1"/>
          <p:cNvSpPr>
            <a:spLocks noChangeArrowheads="1"/>
          </p:cNvSpPr>
          <p:nvPr/>
        </p:nvSpPr>
        <p:spPr bwMode="auto">
          <a:xfrm>
            <a:off x="266687" y="2853007"/>
            <a:ext cx="3760379" cy="2779308"/>
          </a:xfrm>
          <a:prstGeom prst="roundRect">
            <a:avLst>
              <a:gd name="adj" fmla="val 11505"/>
            </a:avLst>
          </a:prstGeom>
          <a:noFill/>
          <a:ln w="15875">
            <a:solidFill>
              <a:sysClr val="window" lastClr="FFFFFF">
                <a:lumMod val="75000"/>
              </a:sysClr>
            </a:solidFill>
            <a:round/>
          </a:ln>
        </p:spPr>
        <p:txBody>
          <a:bodyPr lIns="78260" tIns="39129" rIns="78260" bIns="39129" anchor="ctr"/>
          <a:lstStyle/>
          <a:p>
            <a:pPr defTabSz="1151890">
              <a:lnSpc>
                <a:spcPct val="120000"/>
              </a:lnSpc>
              <a:defRPr/>
            </a:pP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凡</a:t>
            </a:r>
            <a:r>
              <a:rPr kumimoji="0" lang="zh-CN" altLang="en-US" sz="2400" b="0" i="0" u="none" strike="noStrike" kern="1200" cap="none" spc="0" normalizeH="0" baseline="0" noProof="0" dirty="0">
                <a:ln>
                  <a:noFill/>
                </a:ln>
                <a:solidFill>
                  <a:srgbClr val="EF569C"/>
                </a:solidFill>
                <a:effectLst/>
                <a:uLnTx/>
                <a:uFillTx/>
                <a:latin typeface="DFKai-SB" panose="03000509000000000000" pitchFamily="65" charset="-120"/>
                <a:ea typeface="DFKai-SB" panose="03000509000000000000" pitchFamily="65" charset="-120"/>
                <a:cs typeface="华文仿宋" panose="02010600040101010101" pitchFamily="2" charset="-122"/>
              </a:rPr>
              <a:t>具有中國血統的香港居民</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，本人</a:t>
            </a:r>
            <a:r>
              <a:rPr kumimoji="0" lang="zh-CN" altLang="en-US" sz="2400" b="0" i="0" u="none" strike="noStrike" kern="1200" cap="none" spc="0" normalizeH="0" baseline="0" noProof="0" dirty="0">
                <a:ln>
                  <a:noFill/>
                </a:ln>
                <a:solidFill>
                  <a:srgbClr val="EF569C"/>
                </a:solidFill>
                <a:effectLst/>
                <a:uLnTx/>
                <a:uFillTx/>
                <a:latin typeface="DFKai-SB" panose="03000509000000000000" pitchFamily="65" charset="-120"/>
                <a:ea typeface="DFKai-SB" panose="03000509000000000000" pitchFamily="65" charset="-120"/>
                <a:cs typeface="华文仿宋" panose="02010600040101010101" pitchFamily="2" charset="-122"/>
              </a:rPr>
              <a:t>出生在中國領土（含香港）</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者，及其他符合</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sym typeface="+mn-ea"/>
              </a:rPr>
              <a:t>中國</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《國籍法》規定的</a:t>
            </a:r>
            <a:r>
              <a:rPr kumimoji="0" lang="zh-CN" altLang="en-US" sz="2400" b="0" i="0" u="none" strike="noStrike" kern="1200" cap="none" spc="0" normalizeH="0" baseline="0" noProof="0" dirty="0">
                <a:ln>
                  <a:noFill/>
                </a:ln>
                <a:solidFill>
                  <a:srgbClr val="EF569C"/>
                </a:solidFill>
                <a:effectLst/>
                <a:uLnTx/>
                <a:uFillTx/>
                <a:latin typeface="DFKai-SB" panose="03000509000000000000" pitchFamily="65" charset="-120"/>
                <a:ea typeface="DFKai-SB" panose="03000509000000000000" pitchFamily="65" charset="-120"/>
                <a:cs typeface="华文仿宋" panose="02010600040101010101" pitchFamily="2" charset="-122"/>
              </a:rPr>
              <a:t>具有中國國籍的條件</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者，都是中國公民。</a:t>
            </a:r>
            <a:endParaRPr kumimoji="0" lang="zh-CN" altLang="zh-CN" sz="24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11" name="文本3"/>
          <p:cNvSpPr>
            <a:spLocks noChangeArrowheads="1"/>
          </p:cNvSpPr>
          <p:nvPr/>
        </p:nvSpPr>
        <p:spPr bwMode="auto">
          <a:xfrm>
            <a:off x="4173073" y="2828974"/>
            <a:ext cx="7544307" cy="2803341"/>
          </a:xfrm>
          <a:prstGeom prst="roundRect">
            <a:avLst>
              <a:gd name="adj" fmla="val 11505"/>
            </a:avLst>
          </a:prstGeom>
          <a:noFill/>
          <a:ln w="15875">
            <a:solidFill>
              <a:sysClr val="window" lastClr="FFFFFF">
                <a:lumMod val="75000"/>
              </a:sysClr>
            </a:solidFill>
            <a:round/>
          </a:ln>
        </p:spPr>
        <p:txBody>
          <a:bodyPr lIns="78260" tIns="39129" rIns="78260" bIns="39129" anchor="ctr"/>
          <a:lstStyle/>
          <a:p>
            <a:pPr defTabSz="1151890">
              <a:lnSpc>
                <a:spcPct val="120000"/>
              </a:lnSpc>
              <a:defRPr/>
            </a:pP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所有香港中國同胞，不論其</a:t>
            </a:r>
            <a:r>
              <a:rPr kumimoji="0" lang="zh-CN" altLang="en-US" sz="2400" b="0" i="0" u="none" strike="noStrike" kern="1200" cap="none" spc="0" normalizeH="0" baseline="0" noProof="0" dirty="0">
                <a:ln>
                  <a:noFill/>
                </a:ln>
                <a:solidFill>
                  <a:srgbClr val="EF569C"/>
                </a:solidFill>
                <a:effectLst/>
                <a:uLnTx/>
                <a:uFillTx/>
                <a:latin typeface="DFKai-SB" panose="03000509000000000000" pitchFamily="65" charset="-120"/>
                <a:ea typeface="DFKai-SB" panose="03000509000000000000" pitchFamily="65" charset="-120"/>
                <a:cs typeface="华文仿宋" panose="02010600040101010101" pitchFamily="2" charset="-122"/>
              </a:rPr>
              <a:t>是否持有「英國屬土公民護照」或者「英國國民（海外）護照」，都是中國公民</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。自</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1997</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7</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月</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日</a:t>
            </a:r>
            <a:r>
              <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华文仿宋" panose="02010600040101010101" pitchFamily="2" charset="-122"/>
              </a:rPr>
              <a:t>起，上述中國公民可繼續使用英國政府簽發的有效旅行證件去其他國家或地區旅行，但在香港特別行政區和中國其他地區不得因持有上述英國旅行證件而享有英國的領事保護的權利。</a:t>
            </a:r>
            <a:endParaRPr kumimoji="0" lang="zh-CN" altLang="zh-CN" sz="24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2566446" y="5728848"/>
            <a:ext cx="8776559"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EF569C"/>
                </a:solidFill>
                <a:effectLst/>
                <a:uLnTx/>
                <a:uFillTx/>
                <a:latin typeface="DFKai-SB" panose="03000509000000000000" pitchFamily="65" charset="-120"/>
                <a:ea typeface="DFKai-SB" panose="03000509000000000000" pitchFamily="65" charset="-120"/>
                <a:cs typeface="+mn-cs"/>
              </a:rPr>
              <a:t>具有中國血統和出生在中國的香港居民是中國公民，即使他們持其他國家政府簽發的旅行證件旅行，他們依然是中國公民</a:t>
            </a:r>
            <a:r>
              <a:rPr kumimoji="0" lang="zh-CN" altLang="en-US" sz="2400"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  </a:t>
            </a:r>
          </a:p>
        </p:txBody>
      </p:sp>
      <p:sp>
        <p:nvSpPr>
          <p:cNvPr id="3" name="灯片编号占位符 2">
            <a:extLst>
              <a:ext uri="{FF2B5EF4-FFF2-40B4-BE49-F238E27FC236}">
                <a16:creationId xmlns:a16="http://schemas.microsoft.com/office/drawing/2014/main" id="{1E5ED925-94A9-4488-A8D1-78448E433F5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39F1E-6A31-493C-9487-6B2C2D0B44A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 name="Rectangle: Top Corners Rounded 20">
            <a:extLst>
              <a:ext uri="{FF2B5EF4-FFF2-40B4-BE49-F238E27FC236}">
                <a16:creationId xmlns:a16="http://schemas.microsoft.com/office/drawing/2014/main" id="{A80CFC44-38C5-4F93-90C0-71944F503675}"/>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22" name="TextBox 21">
            <a:extLst>
              <a:ext uri="{FF2B5EF4-FFF2-40B4-BE49-F238E27FC236}">
                <a16:creationId xmlns:a16="http://schemas.microsoft.com/office/drawing/2014/main" id="{E0E09D15-D26D-4137-B833-ECEF9A8C2764}"/>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2" name="Arrow: Right 1">
            <a:extLst>
              <a:ext uri="{FF2B5EF4-FFF2-40B4-BE49-F238E27FC236}">
                <a16:creationId xmlns:a16="http://schemas.microsoft.com/office/drawing/2014/main" id="{C62E07AF-FDA0-4EAE-A1F5-B7630D3510C3}"/>
              </a:ext>
            </a:extLst>
          </p:cNvPr>
          <p:cNvSpPr/>
          <p:nvPr/>
        </p:nvSpPr>
        <p:spPr>
          <a:xfrm>
            <a:off x="1212887" y="5728848"/>
            <a:ext cx="1281953" cy="83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11730754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60604" y="234763"/>
            <a:ext cx="7154606" cy="1331390"/>
          </a:xfrm>
        </p:spPr>
        <p:txBody>
          <a:bodyPr>
            <a:noAutofit/>
          </a:bodyPr>
          <a:lstStyle/>
          <a:p>
            <a:r>
              <a:rPr lang="zh-CN" altLang="en-US" sz="44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中國外交部宣布</a:t>
            </a:r>
            <a:br>
              <a:rPr lang="en-HK" altLang="zh-CN" sz="44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br>
            <a:r>
              <a:rPr lang="zh-CN" altLang="en-US" sz="44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不再承認英國BNO護照</a:t>
            </a:r>
            <a:endParaRPr lang="zh-CN" altLang="en-US" sz="44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副标题 2"/>
          <p:cNvSpPr>
            <a:spLocks noGrp="1"/>
          </p:cNvSpPr>
          <p:nvPr>
            <p:ph type="subTitle" idx="1"/>
          </p:nvPr>
        </p:nvSpPr>
        <p:spPr>
          <a:xfrm>
            <a:off x="638783" y="1793737"/>
            <a:ext cx="10914434" cy="3789940"/>
          </a:xfrm>
          <a:solidFill>
            <a:schemeClr val="accent5">
              <a:lumMod val="20000"/>
              <a:lumOff val="80000"/>
            </a:schemeClr>
          </a:solidFill>
          <a:ln>
            <a:noFill/>
          </a:ln>
        </p:spPr>
        <p:txBody>
          <a:bodyPr>
            <a:noAutofit/>
          </a:bodyPr>
          <a:lstStyle/>
          <a:p>
            <a:pPr algn="just">
              <a:lnSpc>
                <a:spcPct val="100000"/>
              </a:lnSpc>
              <a:spcBef>
                <a:spcPts val="0"/>
              </a:spcBef>
            </a:pP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針對英國政府宣</a:t>
            </a:r>
            <a:r>
              <a:rPr lang="zh-TW"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布</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，自</a:t>
            </a:r>
            <a:r>
              <a:rPr lang="en-US" altLang="zh-CN"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2021</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年1月31日起，調整後的英國國民（海外）（BNO）護照及簽證政策正式生效。</a:t>
            </a:r>
            <a:r>
              <a:rPr lang="en-US" altLang="zh-CN"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2021</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en-US" altLang="zh-CN"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1</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sym typeface="+mn-ea"/>
              </a:rPr>
              <a:t>月29日，</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中國外交部發言人趙立堅在例行記者會上宣</a:t>
            </a:r>
            <a:r>
              <a:rPr lang="zh-TW"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布</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：英方罔顧香港已經回歸中國24年的事實，不顧中方嚴正立場，公然違背承諾，執意炮製出</a:t>
            </a:r>
            <a:r>
              <a:rPr lang="zh-TW"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台</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所謂「量身定制」的具有英國國民（海外）（BNO）身份的香港居民赴英居留和入籍政策，並一再擴大適用範圍。英方試圖把大批港人變成二等英國「公民」，已經徹底改變了原來中英諒解的BNO性質。英國現在所謂的BNO已經不再是原來的BNO。此舉嚴重侵犯中國主權、粗暴干涉香港事務和中國內政，嚴重違反國際法和國際關係基本準則。中方對此強烈憤慨，堅決反對。自1月31日起，</a:t>
            </a:r>
            <a:r>
              <a:rPr lang="zh-CN" altLang="en-US" dirty="0">
                <a:solidFill>
                  <a:schemeClr val="accent1"/>
                </a:solidFill>
                <a:latin typeface="Times New Roman" panose="02020603050405020304" pitchFamily="18" charset="0"/>
                <a:ea typeface="DFKai-SB" panose="03000509000000000000" pitchFamily="65" charset="-120"/>
                <a:cs typeface="Times New Roman" panose="02020603050405020304" pitchFamily="18" charset="0"/>
              </a:rPr>
              <a:t>中方不再承認所謂BNO護照作為旅行證件和身份證明</a:t>
            </a:r>
            <a:r>
              <a:rPr lang="zh-CN" altLang="en-US"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，並保留採取進一步措施的權利。</a:t>
            </a:r>
            <a:endParaRPr lang="zh-CN" altLang="en-US" sz="16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 name="灯片编号占位符 2">
            <a:extLst>
              <a:ext uri="{FF2B5EF4-FFF2-40B4-BE49-F238E27FC236}">
                <a16:creationId xmlns:a16="http://schemas.microsoft.com/office/drawing/2014/main" id="{5647821E-437C-4AE8-AA47-0FF9B0C69E4F}"/>
              </a:ext>
            </a:extLst>
          </p:cNvPr>
          <p:cNvSpPr>
            <a:spLocks noGrp="1"/>
          </p:cNvSpPr>
          <p:nvPr>
            <p:ph type="sldNum" sz="quarter" idx="10"/>
          </p:nvPr>
        </p:nvSpPr>
        <p:spPr>
          <a:xfrm>
            <a:off x="9120188" y="63817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39F1E-6A31-493C-9487-6B2C2D0B44A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Oval 4">
            <a:extLst>
              <a:ext uri="{FF2B5EF4-FFF2-40B4-BE49-F238E27FC236}">
                <a16:creationId xmlns:a16="http://schemas.microsoft.com/office/drawing/2014/main" id="{A613ABAE-9525-40B2-A18D-37F1AFBA9C67}"/>
              </a:ext>
            </a:extLst>
          </p:cNvPr>
          <p:cNvSpPr/>
          <p:nvPr/>
        </p:nvSpPr>
        <p:spPr>
          <a:xfrm>
            <a:off x="214312" y="204706"/>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TW" altLang="en-US" sz="2800" b="1" dirty="0">
                <a:latin typeface="微軟正黑體" panose="020B0604030504040204" pitchFamily="34" charset="-120"/>
                <a:ea typeface="微軟正黑體" panose="020B0604030504040204" pitchFamily="34" charset="-120"/>
              </a:rPr>
              <a:t>小知識</a:t>
            </a:r>
            <a:endParaRPr lang="en-HK" sz="2800" b="1" dirty="0">
              <a:latin typeface="微軟正黑體" panose="020B0604030504040204" pitchFamily="34" charset="-120"/>
              <a:ea typeface="微軟正黑體" panose="020B0604030504040204" pitchFamily="34" charset="-120"/>
            </a:endParaRPr>
          </a:p>
        </p:txBody>
      </p:sp>
      <p:sp>
        <p:nvSpPr>
          <p:cNvPr id="12" name="TextBox 11">
            <a:extLst>
              <a:ext uri="{FF2B5EF4-FFF2-40B4-BE49-F238E27FC236}">
                <a16:creationId xmlns:a16="http://schemas.microsoft.com/office/drawing/2014/main" id="{0388139A-3072-4BAF-AD34-2DFFE04E44D3}"/>
              </a:ext>
            </a:extLst>
          </p:cNvPr>
          <p:cNvSpPr txBox="1"/>
          <p:nvPr/>
        </p:nvSpPr>
        <p:spPr>
          <a:xfrm>
            <a:off x="3678526" y="5626595"/>
            <a:ext cx="8184862" cy="369332"/>
          </a:xfrm>
          <a:prstGeom prst="rect">
            <a:avLst/>
          </a:prstGeom>
          <a:noFill/>
        </p:spPr>
        <p:txBody>
          <a:bodyPr wrap="square">
            <a:spAutoFit/>
          </a:bodyPr>
          <a:lstStyle/>
          <a:p>
            <a:pPr algn="l"/>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來源：中國外交部官網</a:t>
            </a:r>
            <a:r>
              <a:rPr lang="en-US" altLang="zh-TW" sz="18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2021</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1</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29</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日外交部發言人趙立堅主持例行記者會</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70806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 y="293686"/>
            <a:ext cx="10872787" cy="627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标题 1"/>
          <p:cNvSpPr>
            <a:spLocks noGrp="1" noChangeArrowheads="1"/>
          </p:cNvSpPr>
          <p:nvPr>
            <p:ph type="title" idx="4294967295"/>
          </p:nvPr>
        </p:nvSpPr>
        <p:spPr>
          <a:xfrm>
            <a:off x="986469" y="376135"/>
            <a:ext cx="9549922" cy="1006475"/>
          </a:xfrm>
        </p:spPr>
        <p:txBody>
          <a:bodyPr>
            <a:noAutofit/>
          </a:bodyPr>
          <a:lstStyle/>
          <a:p>
            <a:pPr algn="ctr">
              <a:lnSpc>
                <a:spcPct val="150000"/>
              </a:lnSpc>
            </a:pPr>
            <a:r>
              <a:rPr lang="zh-TW" altLang="en-US" b="1" dirty="0">
                <a:solidFill>
                  <a:schemeClr val="bg2">
                    <a:lumMod val="50000"/>
                  </a:schemeClr>
                </a:solidFill>
                <a:latin typeface="DFKai-SB" panose="03000509000000000000" pitchFamily="65" charset="-120"/>
                <a:ea typeface="DFKai-SB" panose="03000509000000000000" pitchFamily="65" charset="-120"/>
              </a:rPr>
              <a:t>國家創造條件給予港人以同等待遇</a:t>
            </a:r>
            <a:endParaRPr lang="zh-CN" altLang="en-US" b="1" dirty="0">
              <a:solidFill>
                <a:schemeClr val="bg2">
                  <a:lumMod val="50000"/>
                </a:schemeClr>
              </a:solidFill>
              <a:latin typeface="DFKai-SB" panose="03000509000000000000" pitchFamily="65" charset="-120"/>
              <a:ea typeface="DFKai-SB" panose="03000509000000000000" pitchFamily="65" charset="-120"/>
            </a:endParaRPr>
          </a:p>
        </p:txBody>
      </p:sp>
      <p:sp>
        <p:nvSpPr>
          <p:cNvPr id="21509" name="矩形 4"/>
          <p:cNvSpPr>
            <a:spLocks noChangeArrowheads="1"/>
          </p:cNvSpPr>
          <p:nvPr/>
        </p:nvSpPr>
        <p:spPr bwMode="auto">
          <a:xfrm>
            <a:off x="986469" y="1542051"/>
            <a:ext cx="10147622" cy="32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8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8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8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8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8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2400" b="0" i="0" u="none" strike="noStrike" kern="1200" cap="none" spc="0" normalizeH="0" baseline="0" noProof="0" dirty="0">
                <a:ln>
                  <a:noFill/>
                </a:ln>
                <a:solidFill>
                  <a:schemeClr val="bg2">
                    <a:lumMod val="50000"/>
                  </a:schemeClr>
                </a:solidFill>
                <a:effectLst/>
                <a:uLnTx/>
                <a:uFillTx/>
                <a:latin typeface="DFKai-SB" panose="03000509000000000000" pitchFamily="65" charset="-120"/>
                <a:ea typeface="DFKai-SB" panose="03000509000000000000" pitchFamily="65" charset="-120"/>
                <a:cs typeface="+mn-cs"/>
                <a:sym typeface="Calibri" panose="020F0502020204030204" pitchFamily="34" charset="0"/>
              </a:rPr>
              <a:t>    </a:t>
            </a:r>
            <a:r>
              <a:rPr kumimoji="0" lang="en-US" altLang="zh-TW" sz="2800" b="0"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2018</a:t>
            </a:r>
            <a:r>
              <a:rPr kumimoji="0" lang="zh-TW" altLang="en-US" sz="2800" b="0"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a:t>
            </a:r>
            <a:r>
              <a:rPr kumimoji="0" lang="en-US" altLang="zh-TW" sz="2800" b="0"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9</a:t>
            </a:r>
            <a:r>
              <a:rPr kumimoji="0" lang="zh-TW" altLang="en-US" sz="2800" b="0"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月</a:t>
            </a:r>
            <a:r>
              <a:rPr kumimoji="0" lang="en-US" altLang="zh-TW" sz="2800" b="0"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a:t>
            </a:r>
            <a:r>
              <a:rPr kumimoji="0" lang="zh-TW" altLang="en-US" sz="2800" b="0" i="0" u="none" strike="noStrike" kern="1200" cap="none" spc="0" normalizeH="0" baseline="0" noProof="0" dirty="0">
                <a:ln>
                  <a:noFill/>
                </a:ln>
                <a:solidFill>
                  <a:schemeClr val="bg2">
                    <a:lumMod val="50000"/>
                  </a:schemeClr>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日正式實施</a:t>
            </a:r>
            <a:r>
              <a:rPr kumimoji="0" lang="zh-TW" altLang="en-US" sz="2800" b="0" i="0" u="none" strike="noStrike" kern="1200" cap="none" spc="0" normalizeH="0" baseline="0" noProof="0" dirty="0">
                <a:ln>
                  <a:noFill/>
                </a:ln>
                <a:solidFill>
                  <a:schemeClr val="bg2">
                    <a:lumMod val="50000"/>
                  </a:schemeClr>
                </a:solidFill>
                <a:effectLst/>
                <a:uLnTx/>
                <a:uFillTx/>
                <a:latin typeface="DFKai-SB" panose="03000509000000000000" pitchFamily="65" charset="-120"/>
                <a:ea typeface="DFKai-SB" panose="03000509000000000000" pitchFamily="65" charset="-120"/>
                <a:sym typeface="Calibri" panose="020F0502020204030204" pitchFamily="34" charset="0"/>
              </a:rPr>
              <a:t>的</a:t>
            </a:r>
            <a:r>
              <a:rPr kumimoji="0" lang="en-US" altLang="zh-TW" sz="2800" b="0" i="0" u="none" strike="noStrike" kern="1200" cap="none" spc="0" normalizeH="0" baseline="0" noProof="0" dirty="0">
                <a:ln>
                  <a:noFill/>
                </a:ln>
                <a:solidFill>
                  <a:schemeClr val="bg2">
                    <a:lumMod val="50000"/>
                  </a:schemeClr>
                </a:solidFill>
                <a:effectLst/>
                <a:uLnTx/>
                <a:uFillTx/>
                <a:latin typeface="DFKai-SB" panose="03000509000000000000" pitchFamily="65" charset="-120"/>
                <a:ea typeface="DFKai-SB" panose="03000509000000000000" pitchFamily="65" charset="-120"/>
                <a:sym typeface="Calibri" panose="020F0502020204030204" pitchFamily="34" charset="0"/>
              </a:rPr>
              <a:t>《</a:t>
            </a:r>
            <a:r>
              <a:rPr kumimoji="0" lang="zh-TW" altLang="en-US" sz="2800" b="0" i="0" u="none" strike="noStrike" kern="1200" cap="none" spc="0" normalizeH="0" baseline="0" noProof="0" dirty="0">
                <a:ln>
                  <a:noFill/>
                </a:ln>
                <a:solidFill>
                  <a:schemeClr val="bg2">
                    <a:lumMod val="50000"/>
                  </a:schemeClr>
                </a:solidFill>
                <a:effectLst/>
                <a:uLnTx/>
                <a:uFillTx/>
                <a:latin typeface="DFKai-SB" panose="03000509000000000000" pitchFamily="65" charset="-120"/>
                <a:ea typeface="DFKai-SB" panose="03000509000000000000" pitchFamily="65" charset="-120"/>
                <a:sym typeface="Calibri" panose="020F0502020204030204" pitchFamily="34" charset="0"/>
              </a:rPr>
              <a:t>港澳台居民居住證申領發放辦法</a:t>
            </a:r>
            <a:r>
              <a:rPr kumimoji="0" lang="en-US" altLang="zh-TW" sz="2800" b="0" i="0" u="none" strike="noStrike" kern="1200" cap="none" spc="0" normalizeH="0" baseline="0" noProof="0" dirty="0">
                <a:ln>
                  <a:noFill/>
                </a:ln>
                <a:solidFill>
                  <a:schemeClr val="bg2">
                    <a:lumMod val="50000"/>
                  </a:schemeClr>
                </a:solidFill>
                <a:effectLst/>
                <a:uLnTx/>
                <a:uFillTx/>
                <a:latin typeface="DFKai-SB" panose="03000509000000000000" pitchFamily="65" charset="-120"/>
                <a:ea typeface="DFKai-SB" panose="03000509000000000000" pitchFamily="65" charset="-120"/>
                <a:sym typeface="Calibri" panose="020F0502020204030204" pitchFamily="34" charset="0"/>
              </a:rPr>
              <a:t>》</a:t>
            </a:r>
            <a:r>
              <a:rPr kumimoji="0" lang="zh-TW" altLang="en-US" sz="2800" b="0" i="0" u="none" strike="noStrike" kern="1200" cap="none" spc="0" normalizeH="0" baseline="0" noProof="0" dirty="0">
                <a:ln>
                  <a:noFill/>
                </a:ln>
                <a:solidFill>
                  <a:schemeClr val="bg2">
                    <a:lumMod val="50000"/>
                  </a:schemeClr>
                </a:solidFill>
                <a:effectLst/>
                <a:uLnTx/>
                <a:uFillTx/>
                <a:latin typeface="DFKai-SB" panose="03000509000000000000" pitchFamily="65" charset="-120"/>
                <a:ea typeface="DFKai-SB" panose="03000509000000000000" pitchFamily="65" charset="-120"/>
                <a:sym typeface="Calibri" panose="020F0502020204030204" pitchFamily="34" charset="0"/>
              </a:rPr>
              <a:t>給予港澳台居民在內地參加社會保險、勞動就業、上學、就醫等方面的多項權利、基本公共服務和便利，解決港人北上生活的諸多不便。內地首次在法律上明確港澳居民編制公民身份號碼，而且是按照國家標準、與內地其他省、自治區、直轄市統一編制。</a:t>
            </a:r>
            <a:endParaRPr kumimoji="0" lang="en-US" altLang="zh-TW" sz="2800" b="0" i="0" u="none" strike="noStrike" kern="1200" cap="none" spc="0" normalizeH="0" baseline="0" noProof="0" dirty="0">
              <a:ln>
                <a:noFill/>
              </a:ln>
              <a:solidFill>
                <a:schemeClr val="bg2">
                  <a:lumMod val="50000"/>
                </a:schemeClr>
              </a:solidFill>
              <a:effectLst/>
              <a:uLnTx/>
              <a:uFillTx/>
              <a:latin typeface="DFKai-SB" panose="03000509000000000000" pitchFamily="65" charset="-120"/>
              <a:ea typeface="DFKai-SB" panose="03000509000000000000" pitchFamily="65" charset="-120"/>
              <a:sym typeface="Calibri" panose="020F0502020204030204" pitchFamily="34" charset="0"/>
            </a:endParaRPr>
          </a:p>
        </p:txBody>
      </p:sp>
      <p:sp>
        <p:nvSpPr>
          <p:cNvPr id="3" name="灯片编号占位符 2">
            <a:extLst>
              <a:ext uri="{FF2B5EF4-FFF2-40B4-BE49-F238E27FC236}">
                <a16:creationId xmlns:a16="http://schemas.microsoft.com/office/drawing/2014/main" id="{5647821E-437C-4AE8-AA47-0FF9B0C69E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39F1E-6A31-493C-9487-6B2C2D0B44A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文字方塊 7">
            <a:extLst>
              <a:ext uri="{FF2B5EF4-FFF2-40B4-BE49-F238E27FC236}">
                <a16:creationId xmlns:a16="http://schemas.microsoft.com/office/drawing/2014/main" id="{8175A220-A54D-46AE-ABA3-9F4F4612CC9A}"/>
              </a:ext>
            </a:extLst>
          </p:cNvPr>
          <p:cNvSpPr txBox="1"/>
          <p:nvPr/>
        </p:nvSpPr>
        <p:spPr>
          <a:xfrm>
            <a:off x="2178350" y="5482156"/>
            <a:ext cx="8955741" cy="646331"/>
          </a:xfrm>
          <a:prstGeom prst="rect">
            <a:avLst/>
          </a:prstGeom>
          <a:noFill/>
        </p:spPr>
        <p:txBody>
          <a:bodyPr wrap="square">
            <a:spAutoFit/>
          </a:bodyPr>
          <a:lstStyle/>
          <a:p>
            <a:pPr marL="285750" indent="-285750">
              <a:spcBef>
                <a:spcPct val="0"/>
              </a:spcBef>
              <a:defRPr/>
            </a:pPr>
            <a:r>
              <a:rPr kumimoji="0" lang="zh-TW" altLang="en-US" sz="1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sym typeface="Calibri" panose="020F0502020204030204" pitchFamily="34" charset="0"/>
              </a:rPr>
              <a:t>來源：大公網</a:t>
            </a:r>
            <a:r>
              <a:rPr kumimoji="0" lang="en-US" altLang="zh-TW" sz="1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sym typeface="Calibri" panose="020F0502020204030204" pitchFamily="34" charset="0"/>
              </a:rPr>
              <a:t>〈</a:t>
            </a:r>
            <a:r>
              <a:rPr kumimoji="0" lang="zh-TW" altLang="en-US" sz="1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sym typeface="Calibri" panose="020F0502020204030204" pitchFamily="34" charset="0"/>
              </a:rPr>
              <a:t>予港人身份認同 體現「一國兩制」紅利</a:t>
            </a:r>
            <a:r>
              <a:rPr kumimoji="0" lang="en-US" altLang="zh-TW" sz="18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sym typeface="Calibri" panose="020F0502020204030204" pitchFamily="34" charset="0"/>
              </a:rPr>
              <a:t>〉</a:t>
            </a:r>
            <a:endParaRPr kumimoji="0" lang="en-US" altLang="zh-TW"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marL="285750" indent="-285750">
              <a:spcBef>
                <a:spcPct val="0"/>
              </a:spcBef>
              <a:defRPr/>
            </a:pPr>
            <a:r>
              <a:rPr lang="zh-CN" altLang="en-US" sz="1800" dirty="0">
                <a:latin typeface="DFKai-SB" panose="03000509000000000000" pitchFamily="65" charset="-120"/>
                <a:ea typeface="DFKai-SB" panose="03000509000000000000" pitchFamily="65" charset="-120"/>
              </a:rPr>
              <a:t>國務院辦公廳關於印發</a:t>
            </a:r>
            <a:r>
              <a:rPr lang="en-US" altLang="zh-CN" sz="1800" dirty="0">
                <a:latin typeface="DFKai-SB" panose="03000509000000000000" pitchFamily="65" charset="-120"/>
                <a:ea typeface="DFKai-SB" panose="03000509000000000000" pitchFamily="65" charset="-120"/>
              </a:rPr>
              <a:t>《</a:t>
            </a:r>
            <a:r>
              <a:rPr lang="zh-CN" altLang="en-US" sz="1800" dirty="0">
                <a:latin typeface="DFKai-SB" panose="03000509000000000000" pitchFamily="65" charset="-120"/>
                <a:ea typeface="DFKai-SB" panose="03000509000000000000" pitchFamily="65" charset="-120"/>
              </a:rPr>
              <a:t>港澳</a:t>
            </a:r>
            <a:r>
              <a:rPr lang="zh-TW" altLang="en-US" sz="1800" dirty="0">
                <a:latin typeface="DFKai-SB" panose="03000509000000000000" pitchFamily="65" charset="-120"/>
                <a:ea typeface="DFKai-SB" panose="03000509000000000000" pitchFamily="65" charset="-120"/>
              </a:rPr>
              <a:t>台</a:t>
            </a:r>
            <a:r>
              <a:rPr lang="zh-CN" altLang="en-US" sz="1800" dirty="0">
                <a:latin typeface="DFKai-SB" panose="03000509000000000000" pitchFamily="65" charset="-120"/>
                <a:ea typeface="DFKai-SB" panose="03000509000000000000" pitchFamily="65" charset="-120"/>
              </a:rPr>
              <a:t>居民居住證申領發放辦法</a:t>
            </a:r>
            <a:r>
              <a:rPr lang="en-US" altLang="zh-CN" sz="1800" dirty="0">
                <a:latin typeface="DFKai-SB" panose="03000509000000000000" pitchFamily="65" charset="-120"/>
                <a:ea typeface="DFKai-SB" panose="03000509000000000000" pitchFamily="65" charset="-120"/>
              </a:rPr>
              <a:t>》</a:t>
            </a:r>
            <a:r>
              <a:rPr lang="zh-CN" altLang="en-US" sz="1800" dirty="0">
                <a:latin typeface="DFKai-SB" panose="03000509000000000000" pitchFamily="65" charset="-120"/>
                <a:ea typeface="DFKai-SB" panose="03000509000000000000" pitchFamily="65" charset="-120"/>
              </a:rPr>
              <a:t>的通知國辦發</a:t>
            </a:r>
            <a:r>
              <a:rPr lang="en-US" altLang="zh-CN" sz="1800" dirty="0">
                <a:latin typeface="DFKai-SB" panose="03000509000000000000" pitchFamily="65" charset="-120"/>
                <a:ea typeface="DFKai-SB" panose="03000509000000000000" pitchFamily="65" charset="-120"/>
              </a:rPr>
              <a:t>〔2018〕81</a:t>
            </a:r>
            <a:r>
              <a:rPr lang="zh-CN" altLang="en-US" sz="1800" dirty="0">
                <a:latin typeface="DFKai-SB" panose="03000509000000000000" pitchFamily="65" charset="-120"/>
                <a:ea typeface="DFKai-SB" panose="03000509000000000000" pitchFamily="65" charset="-120"/>
              </a:rPr>
              <a:t>號</a:t>
            </a:r>
            <a:endParaRPr kumimoji="0" lang="zh-CN" altLang="en-US"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9" name="Rectangle: Top Corners Rounded 8">
            <a:extLst>
              <a:ext uri="{FF2B5EF4-FFF2-40B4-BE49-F238E27FC236}">
                <a16:creationId xmlns:a16="http://schemas.microsoft.com/office/drawing/2014/main" id="{887368A4-60BB-4B65-978A-BA637E6135D6}"/>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D66FFA57-0B71-4B05-9799-BD5A6284B964}"/>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Tree>
    <p:extLst>
      <p:ext uri="{BB962C8B-B14F-4D97-AF65-F5344CB8AC3E}">
        <p14:creationId xmlns:p14="http://schemas.microsoft.com/office/powerpoint/2010/main" val="3392315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01CDA6D-34C6-4252-A288-0F5DD9DB3AF9}"/>
              </a:ext>
            </a:extLst>
          </p:cNvPr>
          <p:cNvSpPr>
            <a:spLocks noGrp="1"/>
          </p:cNvSpPr>
          <p:nvPr>
            <p:ph idx="1"/>
          </p:nvPr>
        </p:nvSpPr>
        <p:spPr>
          <a:xfrm>
            <a:off x="267911" y="1962902"/>
            <a:ext cx="10908062" cy="3207947"/>
          </a:xfrm>
        </p:spPr>
        <p:txBody>
          <a:bodyPr>
            <a:noAutofit/>
          </a:bodyPr>
          <a:lstStyle/>
          <a:p>
            <a:pPr>
              <a:lnSpc>
                <a:spcPct val="100000"/>
              </a:lnSpc>
              <a:spcBef>
                <a:spcPts val="0"/>
              </a:spcBef>
            </a:pP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吳嘉玲和吳丹丹兩人是姊妹，是內地出生的中國籍人士。</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nSpc>
                <a:spcPct val="100000"/>
              </a:lnSpc>
              <a:spcBef>
                <a:spcPts val="0"/>
              </a:spcBef>
            </a:pP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她們分別於</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1987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年及</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1989</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年出生，當時她們的父親已是在香港通常居住連續</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年以上的中國公民。</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nSpc>
                <a:spcPct val="100000"/>
              </a:lnSpc>
              <a:spcBef>
                <a:spcPts val="0"/>
              </a:spcBef>
            </a:pP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她們於</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1997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月</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日</a:t>
            </a:r>
            <a:r>
              <a:rPr lang="zh-TW" altLang="en-US" sz="3200" u="sng"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沒有通過入境管制站</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進入本港。</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nSpc>
                <a:spcPct val="100000"/>
              </a:lnSpc>
              <a:spcBef>
                <a:spcPts val="0"/>
              </a:spcBef>
            </a:pP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1997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月</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4</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日她們向入境處報到，堅稱根據</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基本法</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第</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24 (2)</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條第</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3</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款擁有居留權。</a:t>
            </a:r>
            <a:endParaRPr lang="zh-HK"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 name="矩形 7">
            <a:extLst>
              <a:ext uri="{FF2B5EF4-FFF2-40B4-BE49-F238E27FC236}">
                <a16:creationId xmlns:a16="http://schemas.microsoft.com/office/drawing/2014/main" id="{A25DE6E9-7ADF-441C-A9E3-4F11C6A3801D}"/>
              </a:ext>
            </a:extLst>
          </p:cNvPr>
          <p:cNvSpPr/>
          <p:nvPr/>
        </p:nvSpPr>
        <p:spPr>
          <a:xfrm>
            <a:off x="2045560" y="157730"/>
            <a:ext cx="808426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宋体" panose="02010600030101010101" pitchFamily="2" charset="-122"/>
              </a:rPr>
              <a:t>香港居留權曾經引起甚麼爭議？</a:t>
            </a:r>
          </a:p>
        </p:txBody>
      </p:sp>
      <p:sp>
        <p:nvSpPr>
          <p:cNvPr id="6" name="Rectangle: Top Corners Rounded 5">
            <a:extLst>
              <a:ext uri="{FF2B5EF4-FFF2-40B4-BE49-F238E27FC236}">
                <a16:creationId xmlns:a16="http://schemas.microsoft.com/office/drawing/2014/main" id="{5695598B-0469-42CF-A6AA-FF2EAFA8B43C}"/>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40717CB5-4362-4A94-93F7-91EB71FA58C6}"/>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8" name="Rectangle: Rounded Corners 7">
            <a:extLst>
              <a:ext uri="{FF2B5EF4-FFF2-40B4-BE49-F238E27FC236}">
                <a16:creationId xmlns:a16="http://schemas.microsoft.com/office/drawing/2014/main" id="{B8BC29DC-1D26-4DD5-9C98-F7695BE4673F}"/>
              </a:ext>
            </a:extLst>
          </p:cNvPr>
          <p:cNvSpPr/>
          <p:nvPr/>
        </p:nvSpPr>
        <p:spPr>
          <a:xfrm>
            <a:off x="481247" y="1060316"/>
            <a:ext cx="1867711" cy="7694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案例一</a:t>
            </a:r>
            <a:endParaRPr lang="en-HK" sz="4000" dirty="0"/>
          </a:p>
        </p:txBody>
      </p:sp>
      <p:sp>
        <p:nvSpPr>
          <p:cNvPr id="11" name="Rectangle: Rounded Corners 10">
            <a:extLst>
              <a:ext uri="{FF2B5EF4-FFF2-40B4-BE49-F238E27FC236}">
                <a16:creationId xmlns:a16="http://schemas.microsoft.com/office/drawing/2014/main" id="{105C2C0E-7DC8-47CD-A480-BCBD278C64EE}"/>
              </a:ext>
            </a:extLst>
          </p:cNvPr>
          <p:cNvSpPr/>
          <p:nvPr/>
        </p:nvSpPr>
        <p:spPr>
          <a:xfrm>
            <a:off x="1848255" y="5380619"/>
            <a:ext cx="9630385" cy="76944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討論：吳氏姊妹應該擁有香港居留權嗎？</a:t>
            </a:r>
            <a:endParaRPr lang="en-HK" sz="4000" dirty="0"/>
          </a:p>
        </p:txBody>
      </p:sp>
    </p:spTree>
    <p:extLst>
      <p:ext uri="{BB962C8B-B14F-4D97-AF65-F5344CB8AC3E}">
        <p14:creationId xmlns:p14="http://schemas.microsoft.com/office/powerpoint/2010/main" val="275531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01CDA6D-34C6-4252-A288-0F5DD9DB3AF9}"/>
              </a:ext>
            </a:extLst>
          </p:cNvPr>
          <p:cNvSpPr>
            <a:spLocks noGrp="1"/>
          </p:cNvSpPr>
          <p:nvPr>
            <p:ph idx="1"/>
          </p:nvPr>
        </p:nvSpPr>
        <p:spPr>
          <a:xfrm>
            <a:off x="394369" y="719848"/>
            <a:ext cx="10918898" cy="4221804"/>
          </a:xfrm>
          <a:solidFill>
            <a:schemeClr val="accent1">
              <a:lumMod val="20000"/>
              <a:lumOff val="80000"/>
            </a:schemeClr>
          </a:solidFill>
        </p:spPr>
        <p:txBody>
          <a:bodyPr>
            <a:noAutofit/>
          </a:bodyPr>
          <a:lstStyle/>
          <a:p>
            <a:pPr>
              <a:lnSpc>
                <a:spcPct val="100000"/>
              </a:lnSpc>
              <a:spcBef>
                <a:spcPts val="0"/>
              </a:spcBef>
            </a:pP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她們都是符合</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第二十四條第三項要求的人士，因而擁有香港永久性居民的身份。</a:t>
            </a:r>
            <a:endPar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ct val="100000"/>
              </a:lnSpc>
              <a:spcBef>
                <a:spcPts val="0"/>
              </a:spcBef>
            </a:pPr>
            <a:endPar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ct val="100000"/>
              </a:lnSpc>
              <a:spcBef>
                <a:spcPts val="0"/>
              </a:spcBef>
            </a:pP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1999</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6</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月，香港的終審法院報請全國人大常委會進行釋法，最主要原因是：究竟這類人士來香港的時候，是否需要按照有秩序的申請途徑；還是她們既然是永久性居民，一來到香港</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包括沒有通過入境管制站進入香港</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就自然可以有權居留？</a:t>
            </a:r>
            <a:endParaRPr lang="en-HK"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ct val="100000"/>
              </a:lnSpc>
              <a:spcBef>
                <a:spcPts val="0"/>
              </a:spcBef>
            </a:pPr>
            <a:endParaRPr lang="en-HK"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ct val="100000"/>
              </a:lnSpc>
              <a:spcBef>
                <a:spcPts val="0"/>
              </a:spcBef>
            </a:pP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當時該兩姊妹並非經過正常的入境管制途徑來到香港，但卻擁有永久性居民的身份。在這個情況下，究竟政府有沒有權先將她們遣返內地？</a:t>
            </a:r>
            <a:endParaRPr lang="en-HK"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Rectangle: Top Corners Rounded 4">
            <a:extLst>
              <a:ext uri="{FF2B5EF4-FFF2-40B4-BE49-F238E27FC236}">
                <a16:creationId xmlns:a16="http://schemas.microsoft.com/office/drawing/2014/main" id="{917ECE70-2E51-42FF-A004-C41D39309A2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7CBDA0A7-1DA3-4356-920A-8004DB489C53}"/>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9" name="Rectangle: Rounded Corners 8">
            <a:extLst>
              <a:ext uri="{FF2B5EF4-FFF2-40B4-BE49-F238E27FC236}">
                <a16:creationId xmlns:a16="http://schemas.microsoft.com/office/drawing/2014/main" id="{7F20AEC0-B9DA-4E98-A5DD-669CD859CE5E}"/>
              </a:ext>
            </a:extLst>
          </p:cNvPr>
          <p:cNvSpPr/>
          <p:nvPr/>
        </p:nvSpPr>
        <p:spPr>
          <a:xfrm>
            <a:off x="3266601" y="5117973"/>
            <a:ext cx="8414426" cy="7694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這宗案例的爭議焦點是程序問題。</a:t>
            </a:r>
            <a:endParaRPr lang="en-HK" sz="4000" dirty="0"/>
          </a:p>
        </p:txBody>
      </p:sp>
    </p:spTree>
    <p:extLst>
      <p:ext uri="{BB962C8B-B14F-4D97-AF65-F5344CB8AC3E}">
        <p14:creationId xmlns:p14="http://schemas.microsoft.com/office/powerpoint/2010/main" val="114864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01CDA6D-34C6-4252-A288-0F5DD9DB3AF9}"/>
              </a:ext>
            </a:extLst>
          </p:cNvPr>
          <p:cNvSpPr>
            <a:spLocks noGrp="1"/>
          </p:cNvSpPr>
          <p:nvPr>
            <p:ph idx="1"/>
          </p:nvPr>
        </p:nvSpPr>
        <p:spPr>
          <a:xfrm>
            <a:off x="1343677" y="1334871"/>
            <a:ext cx="9252606" cy="4045748"/>
          </a:xfrm>
        </p:spPr>
        <p:txBody>
          <a:bodyPr>
            <a:noAutofit/>
          </a:bodyPr>
          <a:lstStyle/>
          <a:p>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徐權能先生是內地出生的中國籍人士，他在</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1978</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年出生時，父親已是在香港通常居住連續</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年以上的中國公民。</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徐先生於</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1997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月</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日沒有通過入境管制站而進入本港。</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1997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月</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3</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日，他向入境處報到，堅稱根據</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基本法</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擁有居留權。</a:t>
            </a:r>
            <a:endParaRPr lang="zh-HK"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6" name="Rectangle: Top Corners Rounded 5">
            <a:extLst>
              <a:ext uri="{FF2B5EF4-FFF2-40B4-BE49-F238E27FC236}">
                <a16:creationId xmlns:a16="http://schemas.microsoft.com/office/drawing/2014/main" id="{5695598B-0469-42CF-A6AA-FF2EAFA8B43C}"/>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40717CB5-4362-4A94-93F7-91EB71FA58C6}"/>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8" name="Rectangle: Rounded Corners 7">
            <a:extLst>
              <a:ext uri="{FF2B5EF4-FFF2-40B4-BE49-F238E27FC236}">
                <a16:creationId xmlns:a16="http://schemas.microsoft.com/office/drawing/2014/main" id="{B8BC29DC-1D26-4DD5-9C98-F7695BE4673F}"/>
              </a:ext>
            </a:extLst>
          </p:cNvPr>
          <p:cNvSpPr/>
          <p:nvPr/>
        </p:nvSpPr>
        <p:spPr>
          <a:xfrm>
            <a:off x="481247" y="350197"/>
            <a:ext cx="1867711" cy="7694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案例二</a:t>
            </a:r>
            <a:endParaRPr lang="en-HK" sz="4000" dirty="0"/>
          </a:p>
        </p:txBody>
      </p:sp>
      <p:sp>
        <p:nvSpPr>
          <p:cNvPr id="11" name="Rectangle: Rounded Corners 10">
            <a:extLst>
              <a:ext uri="{FF2B5EF4-FFF2-40B4-BE49-F238E27FC236}">
                <a16:creationId xmlns:a16="http://schemas.microsoft.com/office/drawing/2014/main" id="{105C2C0E-7DC8-47CD-A480-BCBD278C64EE}"/>
              </a:ext>
            </a:extLst>
          </p:cNvPr>
          <p:cNvSpPr/>
          <p:nvPr/>
        </p:nvSpPr>
        <p:spPr>
          <a:xfrm>
            <a:off x="2538919" y="5138408"/>
            <a:ext cx="8939721" cy="76944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討論：徐先生應該擁有香港居留權嗎？</a:t>
            </a:r>
            <a:endParaRPr lang="en-HK" sz="4000" dirty="0"/>
          </a:p>
        </p:txBody>
      </p:sp>
    </p:spTree>
    <p:extLst>
      <p:ext uri="{BB962C8B-B14F-4D97-AF65-F5344CB8AC3E}">
        <p14:creationId xmlns:p14="http://schemas.microsoft.com/office/powerpoint/2010/main" val="2213326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01CDA6D-34C6-4252-A288-0F5DD9DB3AF9}"/>
              </a:ext>
            </a:extLst>
          </p:cNvPr>
          <p:cNvSpPr>
            <a:spLocks noGrp="1"/>
          </p:cNvSpPr>
          <p:nvPr>
            <p:ph idx="1"/>
          </p:nvPr>
        </p:nvSpPr>
        <p:spPr>
          <a:xfrm>
            <a:off x="394369" y="1291854"/>
            <a:ext cx="10918898" cy="2745124"/>
          </a:xfrm>
          <a:solidFill>
            <a:schemeClr val="accent1">
              <a:lumMod val="20000"/>
              <a:lumOff val="80000"/>
            </a:schemeClr>
          </a:solidFill>
        </p:spPr>
        <p:txBody>
          <a:bodyPr>
            <a:noAutofit/>
          </a:bodyPr>
          <a:lstStyle/>
          <a:p>
            <a:pPr>
              <a:lnSpc>
                <a:spcPct val="100000"/>
              </a:lnSpc>
              <a:spcBef>
                <a:spcPts val="0"/>
              </a:spcBef>
            </a:pP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徐先生的情况和案例一基本相同。</a:t>
            </a:r>
          </a:p>
          <a:p>
            <a:pPr>
              <a:lnSpc>
                <a:spcPct val="100000"/>
              </a:lnSpc>
              <a:spcBef>
                <a:spcPts val="0"/>
              </a:spcBef>
            </a:pPr>
            <a:endParaRPr lang="en-HK"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nSpc>
                <a:spcPct val="100000"/>
              </a:lnSpc>
              <a:spcBef>
                <a:spcPts val="0"/>
              </a:spcBef>
            </a:pP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根據全國人大常委會於</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1966</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6</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月的釋法決定，在內地出生並有資格獲得居留權的人士，須向內地有關當局辦理所需批准手續</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例如申請單程證</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，方能進入香港。</a:t>
            </a:r>
            <a:endParaRPr lang="en-HK"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Rectangle: Top Corners Rounded 4">
            <a:extLst>
              <a:ext uri="{FF2B5EF4-FFF2-40B4-BE49-F238E27FC236}">
                <a16:creationId xmlns:a16="http://schemas.microsoft.com/office/drawing/2014/main" id="{917ECE70-2E51-42FF-A004-C41D39309A2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7CBDA0A7-1DA3-4356-920A-8004DB489C53}"/>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9" name="Rectangle: Rounded Corners 8">
            <a:extLst>
              <a:ext uri="{FF2B5EF4-FFF2-40B4-BE49-F238E27FC236}">
                <a16:creationId xmlns:a16="http://schemas.microsoft.com/office/drawing/2014/main" id="{7F20AEC0-B9DA-4E98-A5DD-669CD859CE5E}"/>
              </a:ext>
            </a:extLst>
          </p:cNvPr>
          <p:cNvSpPr/>
          <p:nvPr/>
        </p:nvSpPr>
        <p:spPr>
          <a:xfrm>
            <a:off x="3266601" y="4301832"/>
            <a:ext cx="8414426" cy="7694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這宗案例的爭議焦點是程序問題。</a:t>
            </a:r>
            <a:endParaRPr lang="en-HK" sz="4000" dirty="0"/>
          </a:p>
        </p:txBody>
      </p:sp>
    </p:spTree>
    <p:extLst>
      <p:ext uri="{BB962C8B-B14F-4D97-AF65-F5344CB8AC3E}">
        <p14:creationId xmlns:p14="http://schemas.microsoft.com/office/powerpoint/2010/main" val="315459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01CDA6D-34C6-4252-A288-0F5DD9DB3AF9}"/>
              </a:ext>
            </a:extLst>
          </p:cNvPr>
          <p:cNvSpPr>
            <a:spLocks noGrp="1"/>
          </p:cNvSpPr>
          <p:nvPr>
            <p:ph idx="1"/>
          </p:nvPr>
        </p:nvSpPr>
        <p:spPr>
          <a:xfrm>
            <a:off x="267911" y="1217129"/>
            <a:ext cx="11064812" cy="4035807"/>
          </a:xfrm>
        </p:spPr>
        <p:txBody>
          <a:bodyPr>
            <a:noAutofit/>
          </a:bodyPr>
          <a:lstStyle/>
          <a:p>
            <a:pPr>
              <a:lnSpc>
                <a:spcPct val="100000"/>
              </a:lnSpc>
              <a:spcBef>
                <a:spcPts val="0"/>
              </a:spcBef>
            </a:pP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張麗華小姐是內地出生的中國籍人士。</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nSpc>
                <a:spcPct val="100000"/>
              </a:lnSpc>
              <a:spcBef>
                <a:spcPts val="0"/>
              </a:spcBef>
            </a:pP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她在</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1989</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年出生時，父親已是在香港通常居住連續</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年以上的中國公民。</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nSpc>
                <a:spcPct val="100000"/>
              </a:lnSpc>
              <a:spcBef>
                <a:spcPts val="0"/>
              </a:spcBef>
            </a:pP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她出生時，父母未正式註冊結婚。</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nSpc>
                <a:spcPct val="100000"/>
              </a:lnSpc>
              <a:spcBef>
                <a:spcPts val="0"/>
              </a:spcBef>
            </a:pP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1994</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年她持雙程證來港，但在雙程證有效期屆滿後，一直逾期留港。</a:t>
            </a:r>
            <a:endParaRPr lang="en-HK"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nSpc>
                <a:spcPct val="100000"/>
              </a:lnSpc>
              <a:spcBef>
                <a:spcPts val="0"/>
              </a:spcBef>
            </a:pP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1997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年</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7</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月</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15</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日，她向入境處報到，堅稱根據</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基本法</a:t>
            </a:r>
            <a:r>
              <a:rPr lang="en-US" altLang="zh-TW"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zh-TW"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擁有居留權。</a:t>
            </a:r>
          </a:p>
        </p:txBody>
      </p:sp>
      <p:sp>
        <p:nvSpPr>
          <p:cNvPr id="6" name="Rectangle: Top Corners Rounded 5">
            <a:extLst>
              <a:ext uri="{FF2B5EF4-FFF2-40B4-BE49-F238E27FC236}">
                <a16:creationId xmlns:a16="http://schemas.microsoft.com/office/drawing/2014/main" id="{5695598B-0469-42CF-A6AA-FF2EAFA8B43C}"/>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40717CB5-4362-4A94-93F7-91EB71FA58C6}"/>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8" name="Rectangle: Rounded Corners 7">
            <a:extLst>
              <a:ext uri="{FF2B5EF4-FFF2-40B4-BE49-F238E27FC236}">
                <a16:creationId xmlns:a16="http://schemas.microsoft.com/office/drawing/2014/main" id="{B8BC29DC-1D26-4DD5-9C98-F7695BE4673F}"/>
              </a:ext>
            </a:extLst>
          </p:cNvPr>
          <p:cNvSpPr/>
          <p:nvPr/>
        </p:nvSpPr>
        <p:spPr>
          <a:xfrm>
            <a:off x="481247" y="232456"/>
            <a:ext cx="1867711" cy="7694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案例三</a:t>
            </a:r>
            <a:endParaRPr lang="en-HK" sz="4000" dirty="0"/>
          </a:p>
        </p:txBody>
      </p:sp>
      <p:sp>
        <p:nvSpPr>
          <p:cNvPr id="11" name="Rectangle: Rounded Corners 10">
            <a:extLst>
              <a:ext uri="{FF2B5EF4-FFF2-40B4-BE49-F238E27FC236}">
                <a16:creationId xmlns:a16="http://schemas.microsoft.com/office/drawing/2014/main" id="{105C2C0E-7DC8-47CD-A480-BCBD278C64EE}"/>
              </a:ext>
            </a:extLst>
          </p:cNvPr>
          <p:cNvSpPr/>
          <p:nvPr/>
        </p:nvSpPr>
        <p:spPr>
          <a:xfrm>
            <a:off x="2704289" y="5256150"/>
            <a:ext cx="8774351" cy="76944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討論：張小姐應該擁有香港居留權嗎？</a:t>
            </a:r>
            <a:endParaRPr lang="en-HK" sz="4000" dirty="0"/>
          </a:p>
        </p:txBody>
      </p:sp>
    </p:spTree>
    <p:extLst>
      <p:ext uri="{BB962C8B-B14F-4D97-AF65-F5344CB8AC3E}">
        <p14:creationId xmlns:p14="http://schemas.microsoft.com/office/powerpoint/2010/main" val="277522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1D5FFC-2EFB-4EAE-BCB5-8304C8A62E18}"/>
              </a:ext>
            </a:extLst>
          </p:cNvPr>
          <p:cNvSpPr>
            <a:spLocks noGrp="1"/>
          </p:cNvSpPr>
          <p:nvPr>
            <p:ph type="title"/>
          </p:nvPr>
        </p:nvSpPr>
        <p:spPr>
          <a:xfrm>
            <a:off x="420406" y="3675958"/>
            <a:ext cx="10958793" cy="930091"/>
          </a:xfrm>
        </p:spPr>
        <p:txBody>
          <a:bodyPr>
            <a:noAutofit/>
          </a:bodyPr>
          <a:lstStyle/>
          <a:p>
            <a:r>
              <a:rPr lang="zh-TW" altLang="en-US" dirty="0">
                <a:latin typeface="+mn-ea"/>
                <a:ea typeface="+mn-ea"/>
              </a:rPr>
              <a:t>中國國籍及中國公民的概念</a:t>
            </a:r>
            <a:endParaRPr lang="en-US" dirty="0">
              <a:latin typeface="+mn-ea"/>
              <a:ea typeface="+mn-ea"/>
            </a:endParaRPr>
          </a:p>
        </p:txBody>
      </p:sp>
      <p:sp>
        <p:nvSpPr>
          <p:cNvPr id="12" name="Text Placeholder 4">
            <a:extLst>
              <a:ext uri="{FF2B5EF4-FFF2-40B4-BE49-F238E27FC236}">
                <a16:creationId xmlns:a16="http://schemas.microsoft.com/office/drawing/2014/main" id="{5BCF09DF-E93A-44D5-B40C-8186B2834D78}"/>
              </a:ext>
            </a:extLst>
          </p:cNvPr>
          <p:cNvSpPr>
            <a:spLocks noGrp="1"/>
          </p:cNvSpPr>
          <p:nvPr>
            <p:ph type="body" idx="1"/>
          </p:nvPr>
        </p:nvSpPr>
        <p:spPr>
          <a:xfrm>
            <a:off x="420407" y="3052251"/>
            <a:ext cx="10515600" cy="538344"/>
          </a:xfrm>
        </p:spPr>
        <p:txBody>
          <a:bodyPr>
            <a:noAutofit/>
          </a:bodyPr>
          <a:lstStyle/>
          <a:p>
            <a:r>
              <a:rPr lang="zh-TW" altLang="en-US" sz="3200" dirty="0">
                <a:solidFill>
                  <a:schemeClr val="bg1"/>
                </a:solidFill>
                <a:latin typeface="+mn-ea"/>
                <a:ea typeface="+mn-ea"/>
              </a:rPr>
              <a:t>第四節</a:t>
            </a:r>
            <a:endParaRPr lang="en-US" sz="3200" dirty="0">
              <a:solidFill>
                <a:schemeClr val="bg1"/>
              </a:solidFill>
              <a:latin typeface="+mn-ea"/>
              <a:ea typeface="+mn-ea"/>
            </a:endParaRPr>
          </a:p>
        </p:txBody>
      </p:sp>
      <p:sp>
        <p:nvSpPr>
          <p:cNvPr id="13" name="Text Placeholder 4">
            <a:extLst>
              <a:ext uri="{FF2B5EF4-FFF2-40B4-BE49-F238E27FC236}">
                <a16:creationId xmlns:a16="http://schemas.microsoft.com/office/drawing/2014/main" id="{D7198AC9-D5E6-4FB0-88E9-391C41DB85C0}"/>
              </a:ext>
            </a:extLst>
          </p:cNvPr>
          <p:cNvSpPr txBox="1">
            <a:spLocks/>
          </p:cNvSpPr>
          <p:nvPr/>
        </p:nvSpPr>
        <p:spPr>
          <a:xfrm>
            <a:off x="1" y="-1"/>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學習重點一：</a:t>
            </a:r>
            <a:endParaRPr lang="en-HK" altLang="zh-TW" dirty="0">
              <a:solidFill>
                <a:srgbClr val="EC418C"/>
              </a:solidFill>
              <a:latin typeface="+mn-ea"/>
              <a:ea typeface="+mn-ea"/>
            </a:endParaRPr>
          </a:p>
          <a:p>
            <a:pPr>
              <a:lnSpc>
                <a:spcPct val="150000"/>
              </a:lnSpc>
              <a:spcBef>
                <a:spcPts val="0"/>
              </a:spcBef>
            </a:pPr>
            <a:r>
              <a:rPr lang="zh-TW" altLang="en-US" sz="3200" b="1" dirty="0">
                <a:solidFill>
                  <a:srgbClr val="EC418C"/>
                </a:solidFill>
                <a:latin typeface="+mn-ea"/>
                <a:ea typeface="+mn-ea"/>
              </a:rPr>
              <a:t>當代國情概略 </a:t>
            </a:r>
            <a:r>
              <a:rPr lang="en-HK" altLang="zh-TW" sz="3200" b="1" dirty="0">
                <a:solidFill>
                  <a:srgbClr val="EC418C"/>
                </a:solidFill>
                <a:latin typeface="+mn-ea"/>
                <a:ea typeface="+mn-ea"/>
              </a:rPr>
              <a:t>(</a:t>
            </a:r>
            <a:r>
              <a:rPr lang="zh-TW" altLang="en-US" sz="3200" b="1" dirty="0">
                <a:solidFill>
                  <a:srgbClr val="EC418C"/>
                </a:solidFill>
                <a:latin typeface="+mn-ea"/>
                <a:ea typeface="+mn-ea"/>
              </a:rPr>
              <a:t>共四節</a:t>
            </a:r>
            <a:r>
              <a:rPr lang="en-US" altLang="zh-TW" sz="3200" b="1" dirty="0">
                <a:solidFill>
                  <a:srgbClr val="EC418C"/>
                </a:solidFill>
                <a:latin typeface="+mn-ea"/>
                <a:ea typeface="+mn-ea"/>
              </a:rPr>
              <a:t>)</a:t>
            </a:r>
            <a:r>
              <a:rPr lang="zh-TW" altLang="en-US" sz="3200" b="1" dirty="0">
                <a:solidFill>
                  <a:srgbClr val="EC418C"/>
                </a:solidFill>
                <a:latin typeface="+mn-ea"/>
                <a:ea typeface="+mn-ea"/>
              </a:rPr>
              <a:t> </a:t>
            </a:r>
            <a:endParaRPr lang="en-US" sz="3200" b="1" dirty="0">
              <a:solidFill>
                <a:srgbClr val="EC418C"/>
              </a:solidFill>
              <a:latin typeface="+mn-ea"/>
              <a:ea typeface="+mn-ea"/>
            </a:endParaRPr>
          </a:p>
        </p:txBody>
      </p:sp>
    </p:spTree>
    <p:extLst>
      <p:ext uri="{BB962C8B-B14F-4D97-AF65-F5344CB8AC3E}">
        <p14:creationId xmlns:p14="http://schemas.microsoft.com/office/powerpoint/2010/main" val="1960414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01CDA6D-34C6-4252-A288-0F5DD9DB3AF9}"/>
              </a:ext>
            </a:extLst>
          </p:cNvPr>
          <p:cNvSpPr>
            <a:spLocks noGrp="1"/>
          </p:cNvSpPr>
          <p:nvPr>
            <p:ph idx="1"/>
          </p:nvPr>
        </p:nvSpPr>
        <p:spPr>
          <a:xfrm>
            <a:off x="394369" y="1291854"/>
            <a:ext cx="9663558" cy="1538895"/>
          </a:xfrm>
          <a:solidFill>
            <a:schemeClr val="accent1">
              <a:lumMod val="20000"/>
              <a:lumOff val="80000"/>
            </a:schemeClr>
          </a:solidFill>
        </p:spPr>
        <p:txBody>
          <a:bodyPr>
            <a:noAutofit/>
          </a:bodyPr>
          <a:lstStyle/>
          <a:p>
            <a:pPr>
              <a:lnSpc>
                <a:spcPct val="110000"/>
              </a:lnSpc>
            </a:pP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法庭裁定，凡具有香港永久性居民身分的父親，他們在香港以外地方所生的非婚生子女，不論那些子女的母親的身分如何，都可根據</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TW"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第二十四條享有居留權。</a:t>
            </a:r>
          </a:p>
        </p:txBody>
      </p:sp>
      <p:sp>
        <p:nvSpPr>
          <p:cNvPr id="5" name="Rectangle: Top Corners Rounded 4">
            <a:extLst>
              <a:ext uri="{FF2B5EF4-FFF2-40B4-BE49-F238E27FC236}">
                <a16:creationId xmlns:a16="http://schemas.microsoft.com/office/drawing/2014/main" id="{917ECE70-2E51-42FF-A004-C41D39309A2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7CBDA0A7-1DA3-4356-920A-8004DB489C53}"/>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9" name="Rectangle: Rounded Corners 8">
            <a:extLst>
              <a:ext uri="{FF2B5EF4-FFF2-40B4-BE49-F238E27FC236}">
                <a16:creationId xmlns:a16="http://schemas.microsoft.com/office/drawing/2014/main" id="{7F20AEC0-B9DA-4E98-A5DD-669CD859CE5E}"/>
              </a:ext>
            </a:extLst>
          </p:cNvPr>
          <p:cNvSpPr/>
          <p:nvPr/>
        </p:nvSpPr>
        <p:spPr>
          <a:xfrm>
            <a:off x="2338036" y="3183151"/>
            <a:ext cx="7202933" cy="153889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這宗案例的重點是婚生子女的權利保護是否相同。</a:t>
            </a:r>
            <a:endParaRPr lang="en-HK" sz="4000" dirty="0"/>
          </a:p>
        </p:txBody>
      </p:sp>
      <p:sp>
        <p:nvSpPr>
          <p:cNvPr id="7" name="Oval 6">
            <a:extLst>
              <a:ext uri="{FF2B5EF4-FFF2-40B4-BE49-F238E27FC236}">
                <a16:creationId xmlns:a16="http://schemas.microsoft.com/office/drawing/2014/main" id="{DC887217-AC66-47A9-BC9C-4EC689C9DB56}"/>
              </a:ext>
            </a:extLst>
          </p:cNvPr>
          <p:cNvSpPr/>
          <p:nvPr/>
        </p:nvSpPr>
        <p:spPr>
          <a:xfrm>
            <a:off x="9540969" y="4560209"/>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1</a:t>
            </a:r>
            <a:endParaRPr lang="en-HK" sz="2400" b="1" dirty="0"/>
          </a:p>
        </p:txBody>
      </p:sp>
    </p:spTree>
    <p:extLst>
      <p:ext uri="{BB962C8B-B14F-4D97-AF65-F5344CB8AC3E}">
        <p14:creationId xmlns:p14="http://schemas.microsoft.com/office/powerpoint/2010/main" val="200347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299883"/>
            <a:ext cx="11594304" cy="5065059"/>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中國政府不允許任何公民有雙重國籍；尊重公民意願，不強制或違背其意願選擇國籍；如果公民在他國獲得他國國籍，則視為自動放棄中國國籍，但有必要時可以恢復中國國籍。</a:t>
            </a:r>
            <a:endParaRPr lang="en-HK" altLang="zh-TW" sz="2800" dirty="0">
              <a:solidFill>
                <a:schemeClr val="accent1">
                  <a:lumMod val="75000"/>
                </a:schemeClr>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中國政府考慮到香港的情况，全國人大常委會通過</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關於</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中華人民共和國國籍法</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在香港特別行政區實施的幾個問題的解釋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，指具有中國血統和出生在中國的香港居民是中國公民，即使他們持其他國家政府簽發的旅行證件旅行，他們依然是中國公民。</a:t>
            </a:r>
            <a:endParaRPr lang="zh-TW" altLang="en-US" sz="3200" dirty="0">
              <a:solidFill>
                <a:schemeClr val="accent1">
                  <a:lumMod val="75000"/>
                </a:schemeClr>
              </a:solidFill>
              <a:latin typeface="Arial" panose="020B0604020202020204" pitchFamily="34" charset="0"/>
              <a:cs typeface="Arial" panose="020B0604020202020204" pitchFamily="34" charset="0"/>
            </a:endParaRP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367553"/>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3926543"/>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505946"/>
            <a:ext cx="717026" cy="717026"/>
          </a:xfrm>
          <a:prstGeom prst="rect">
            <a:avLst/>
          </a:prstGeom>
        </p:spPr>
      </p:pic>
    </p:spTree>
    <p:extLst>
      <p:ext uri="{BB962C8B-B14F-4D97-AF65-F5344CB8AC3E}">
        <p14:creationId xmlns:p14="http://schemas.microsoft.com/office/powerpoint/2010/main" val="262263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850242" y="2273426"/>
            <a:ext cx="6491516" cy="174409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2</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中國公民的基本義務</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a:stretch>
            <a:fillRect/>
          </a:stretch>
        </p:blipFill>
        <p:spPr>
          <a:xfrm>
            <a:off x="7412917" y="1636392"/>
            <a:ext cx="1271019" cy="1274067"/>
          </a:xfrm>
          <a:prstGeom prst="rect">
            <a:avLst/>
          </a:prstGeom>
        </p:spPr>
      </p:pic>
    </p:spTree>
    <p:extLst>
      <p:ext uri="{BB962C8B-B14F-4D97-AF65-F5344CB8AC3E}">
        <p14:creationId xmlns:p14="http://schemas.microsoft.com/office/powerpoint/2010/main" val="2128028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6E2C4D-7294-4878-B9B8-2F759A596897}"/>
              </a:ext>
            </a:extLst>
          </p:cNvPr>
          <p:cNvSpPr>
            <a:spLocks noGrp="1"/>
          </p:cNvSpPr>
          <p:nvPr>
            <p:ph type="title"/>
          </p:nvPr>
        </p:nvSpPr>
        <p:spPr>
          <a:xfrm>
            <a:off x="423553" y="365125"/>
            <a:ext cx="6873718" cy="1016203"/>
          </a:xfrm>
        </p:spPr>
        <p:txBody>
          <a:bodyPr/>
          <a:lstStyle/>
          <a:p>
            <a:pPr>
              <a:lnSpc>
                <a:spcPct val="100000"/>
              </a:lnSpc>
            </a:pPr>
            <a:r>
              <a:rPr lang="en-US" altLang="zh-TW" spc="0" dirty="0">
                <a:solidFill>
                  <a:schemeClr val="tx2"/>
                </a:solidFill>
                <a:latin typeface="DFKai-SB" panose="03000509000000000000" pitchFamily="65" charset="-120"/>
                <a:ea typeface="DFKai-SB" panose="03000509000000000000" pitchFamily="65" charset="-120"/>
                <a:sym typeface="Arial" panose="020B0604020202020204" pitchFamily="34" charset="0"/>
              </a:rPr>
              <a:t>《</a:t>
            </a:r>
            <a:r>
              <a:rPr lang="zh-TW" altLang="en-US" spc="0" dirty="0">
                <a:solidFill>
                  <a:schemeClr val="tx2"/>
                </a:solidFill>
                <a:latin typeface="DFKai-SB" panose="03000509000000000000" pitchFamily="65" charset="-120"/>
                <a:ea typeface="DFKai-SB" panose="03000509000000000000" pitchFamily="65" charset="-120"/>
                <a:sym typeface="Arial" panose="020B0604020202020204" pitchFamily="34" charset="0"/>
              </a:rPr>
              <a:t>中華人民共和國日憲法</a:t>
            </a:r>
            <a:r>
              <a:rPr lang="en-US" altLang="zh-TW" spc="0" dirty="0">
                <a:solidFill>
                  <a:schemeClr val="tx2"/>
                </a:solidFill>
                <a:latin typeface="DFKai-SB" panose="03000509000000000000" pitchFamily="65" charset="-120"/>
                <a:ea typeface="DFKai-SB" panose="03000509000000000000" pitchFamily="65" charset="-120"/>
                <a:sym typeface="Arial" panose="020B0604020202020204" pitchFamily="34" charset="0"/>
              </a:rPr>
              <a:t>》</a:t>
            </a:r>
            <a:endParaRPr lang="zh-HK" altLang="en-US" spc="0" dirty="0">
              <a:solidFill>
                <a:schemeClr val="tx2"/>
              </a:solidFill>
            </a:endParaRPr>
          </a:p>
        </p:txBody>
      </p:sp>
      <p:sp>
        <p:nvSpPr>
          <p:cNvPr id="3" name="內容版面配置區 2">
            <a:extLst>
              <a:ext uri="{FF2B5EF4-FFF2-40B4-BE49-F238E27FC236}">
                <a16:creationId xmlns:a16="http://schemas.microsoft.com/office/drawing/2014/main" id="{1D0B3A5B-B52C-433F-ABD3-5F799C497117}"/>
              </a:ext>
            </a:extLst>
          </p:cNvPr>
          <p:cNvSpPr>
            <a:spLocks noGrp="1"/>
          </p:cNvSpPr>
          <p:nvPr>
            <p:ph idx="1"/>
          </p:nvPr>
        </p:nvSpPr>
        <p:spPr>
          <a:xfrm>
            <a:off x="423553" y="1572705"/>
            <a:ext cx="11344894" cy="3178589"/>
          </a:xfrm>
          <a:solidFill>
            <a:schemeClr val="accent6">
              <a:lumMod val="20000"/>
              <a:lumOff val="80000"/>
            </a:schemeClr>
          </a:solidFill>
        </p:spPr>
        <p:txBody>
          <a:bodyPr>
            <a:noAutofit/>
          </a:bodyPr>
          <a:lstStyle/>
          <a:p>
            <a:pPr>
              <a:lnSpc>
                <a:spcPct val="150000"/>
              </a:lnSpc>
              <a:spcBef>
                <a:spcPts val="0"/>
              </a:spcBef>
            </a:pPr>
            <a:r>
              <a:rPr lang="zh-TW" altLang="en-US" sz="3200" dirty="0">
                <a:solidFill>
                  <a:schemeClr val="tx2"/>
                </a:solidFill>
                <a:latin typeface="DFKai-SB" panose="03000509000000000000" pitchFamily="65" charset="-120"/>
                <a:ea typeface="DFKai-SB" panose="03000509000000000000" pitchFamily="65" charset="-120"/>
              </a:rPr>
              <a:t>第二章 公民的基本權利和義務</a:t>
            </a:r>
            <a:endParaRPr lang="en-US" altLang="zh-TW" sz="3200" dirty="0">
              <a:solidFill>
                <a:schemeClr val="tx2"/>
              </a:solidFill>
              <a:latin typeface="DFKai-SB" panose="03000509000000000000" pitchFamily="65" charset="-120"/>
              <a:ea typeface="DFKai-SB" panose="03000509000000000000" pitchFamily="65" charset="-120"/>
            </a:endParaRPr>
          </a:p>
          <a:p>
            <a:pPr>
              <a:lnSpc>
                <a:spcPct val="150000"/>
              </a:lnSpc>
              <a:spcBef>
                <a:spcPts val="0"/>
              </a:spcBef>
            </a:pPr>
            <a:r>
              <a:rPr lang="zh-TW" altLang="en-US" sz="3200" dirty="0">
                <a:solidFill>
                  <a:schemeClr val="tx2"/>
                </a:solidFill>
                <a:latin typeface="DFKai-SB" panose="03000509000000000000" pitchFamily="65" charset="-120"/>
                <a:ea typeface="DFKai-SB" panose="03000509000000000000" pitchFamily="65" charset="-120"/>
              </a:rPr>
              <a:t>第三十三條「凡具有中華人民共和國國籍的人都是中華人民共和公民</a:t>
            </a:r>
            <a:r>
              <a:rPr lang="en-US" altLang="zh-TW" sz="3200" dirty="0">
                <a:solidFill>
                  <a:schemeClr val="tx2"/>
                </a:solidFill>
                <a:latin typeface="DFKai-SB" panose="03000509000000000000" pitchFamily="65" charset="-120"/>
                <a:ea typeface="DFKai-SB" panose="03000509000000000000" pitchFamily="65" charset="-120"/>
              </a:rPr>
              <a:t>……</a:t>
            </a:r>
            <a:r>
              <a:rPr lang="zh-TW" altLang="en-US" sz="3200" dirty="0">
                <a:solidFill>
                  <a:schemeClr val="tx2"/>
                </a:solidFill>
                <a:latin typeface="DFKai-SB" panose="03000509000000000000" pitchFamily="65" charset="-120"/>
                <a:ea typeface="DFKai-SB" panose="03000509000000000000" pitchFamily="65" charset="-120"/>
              </a:rPr>
              <a:t>任何公民享有憲法和法律規定的權利，同時必須履行憲法和義務規定的權利。」</a:t>
            </a:r>
            <a:endParaRPr lang="zh-HK" altLang="en-US" sz="3200" dirty="0">
              <a:solidFill>
                <a:schemeClr val="tx2"/>
              </a:solidFill>
              <a:latin typeface="DFKai-SB" panose="03000509000000000000" pitchFamily="65" charset="-120"/>
              <a:ea typeface="DFKai-SB" panose="03000509000000000000" pitchFamily="65" charset="-120"/>
            </a:endParaRPr>
          </a:p>
        </p:txBody>
      </p:sp>
      <p:sp>
        <p:nvSpPr>
          <p:cNvPr id="4" name="Rectangle: Top Corners Rounded 3">
            <a:extLst>
              <a:ext uri="{FF2B5EF4-FFF2-40B4-BE49-F238E27FC236}">
                <a16:creationId xmlns:a16="http://schemas.microsoft.com/office/drawing/2014/main" id="{36294ACC-EF35-473E-8920-0C2E932378C2}"/>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85626B4E-13A1-451F-8099-B71C1B972887}"/>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Tree>
    <p:extLst>
      <p:ext uri="{BB962C8B-B14F-4D97-AF65-F5344CB8AC3E}">
        <p14:creationId xmlns:p14="http://schemas.microsoft.com/office/powerpoint/2010/main" val="23183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47208" y="240879"/>
            <a:ext cx="9417963" cy="707886"/>
          </a:xfrm>
          <a:prstGeom prst="rect">
            <a:avLst/>
          </a:prstGeom>
        </p:spPr>
        <p:txBody>
          <a:bodyPr wrap="none">
            <a:spAutoFit/>
          </a:bodyPr>
          <a:lstStyle/>
          <a:p>
            <a:pPr lvl="0" algn="ctr">
              <a:defRPr/>
            </a:pPr>
            <a:r>
              <a:rPr lang="en-US" altLang="zh-TW" sz="4000" b="1" kern="100" dirty="0">
                <a:solidFill>
                  <a:schemeClr val="tx2"/>
                </a:solidFill>
                <a:latin typeface="DFKai-SB" panose="03000509000000000000" pitchFamily="65" charset="-120"/>
                <a:ea typeface="DFKai-SB" panose="03000509000000000000" pitchFamily="65" charset="-120"/>
                <a:cs typeface="宋体" panose="02010600030101010101" pitchFamily="2" charset="-122"/>
                <a:sym typeface="+mn-ea"/>
              </a:rPr>
              <a:t>《</a:t>
            </a:r>
            <a:r>
              <a:rPr lang="zh-TW" altLang="en-US" sz="4000" b="1" kern="100" dirty="0">
                <a:solidFill>
                  <a:schemeClr val="tx2"/>
                </a:solidFill>
                <a:latin typeface="DFKai-SB" panose="03000509000000000000" pitchFamily="65" charset="-120"/>
                <a:ea typeface="DFKai-SB" panose="03000509000000000000" pitchFamily="65" charset="-120"/>
                <a:cs typeface="宋体" panose="02010600030101010101" pitchFamily="2" charset="-122"/>
                <a:sym typeface="+mn-ea"/>
              </a:rPr>
              <a:t>憲法</a:t>
            </a:r>
            <a:r>
              <a:rPr lang="en-US" altLang="zh-TW" sz="4000" b="1" kern="100" dirty="0">
                <a:solidFill>
                  <a:schemeClr val="tx2"/>
                </a:solidFill>
                <a:latin typeface="DFKai-SB" panose="03000509000000000000" pitchFamily="65" charset="-120"/>
                <a:ea typeface="DFKai-SB" panose="03000509000000000000" pitchFamily="65" charset="-120"/>
                <a:cs typeface="宋体" panose="02010600030101010101" pitchFamily="2" charset="-122"/>
                <a:sym typeface="+mn-ea"/>
              </a:rPr>
              <a:t>》</a:t>
            </a:r>
            <a:r>
              <a:rPr kumimoji="0" lang="zh-CN" altLang="en-US" sz="4000" b="1" i="0" u="none" strike="noStrike" kern="1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宋体" panose="02010600030101010101" pitchFamily="2" charset="-122"/>
                <a:sym typeface="+mn-ea"/>
              </a:rPr>
              <a:t>規定</a:t>
            </a:r>
            <a:r>
              <a:rPr lang="zh-TW" altLang="en-US" sz="4000" b="1" kern="100" dirty="0">
                <a:solidFill>
                  <a:schemeClr val="tx2"/>
                </a:solidFill>
                <a:latin typeface="DFKai-SB" panose="03000509000000000000" pitchFamily="65" charset="-120"/>
                <a:ea typeface="DFKai-SB" panose="03000509000000000000" pitchFamily="65" charset="-120"/>
                <a:cs typeface="宋体" panose="02010600030101010101" pitchFamily="2" charset="-122"/>
                <a:sym typeface="+mn-ea"/>
              </a:rPr>
              <a:t>中國公民應履行</a:t>
            </a:r>
            <a:r>
              <a:rPr kumimoji="0" lang="zh-CN" altLang="en-US" sz="4000" b="1" i="0" u="none" strike="noStrike" kern="1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宋体" panose="02010600030101010101" pitchFamily="2" charset="-122"/>
                <a:sym typeface="+mn-ea"/>
              </a:rPr>
              <a:t>的基本義務</a:t>
            </a:r>
            <a:endParaRPr kumimoji="0" lang="zh-CN" altLang="en-US" sz="4000" b="1" i="0" u="none" strike="noStrike" kern="1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宋体" panose="02010600030101010101" pitchFamily="2" charset="-122"/>
            </a:endParaRPr>
          </a:p>
        </p:txBody>
      </p:sp>
      <p:sp>
        <p:nvSpPr>
          <p:cNvPr id="95" name="文本框 94"/>
          <p:cNvSpPr txBox="1"/>
          <p:nvPr/>
        </p:nvSpPr>
        <p:spPr>
          <a:xfrm>
            <a:off x="446695" y="1406775"/>
            <a:ext cx="11158404" cy="5016758"/>
          </a:xfrm>
          <a:prstGeom prst="rect">
            <a:avLst/>
          </a:prstGeom>
          <a:solidFill>
            <a:schemeClr val="tx1">
              <a:lumMod val="20000"/>
              <a:lumOff val="80000"/>
            </a:schemeClr>
          </a:solid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維護國家統一</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和</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全國各民族團結</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的義務</a:t>
            </a:r>
            <a:r>
              <a:rPr kumimoji="0" lang="zh-CN" altLang="en-US"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a:t>
            </a:r>
            <a:endParaRPr kumimoji="0" lang="en-HK"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endParaRPr>
          </a:p>
          <a:p>
            <a:pPr marL="514350" indent="-514350">
              <a:buFont typeface="+mj-lt"/>
              <a:buAutoNum type="arabicPeriod"/>
              <a:defRPr/>
            </a:pP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遵守</a:t>
            </a:r>
            <a:r>
              <a:rPr lang="en-US" altLang="zh-TW" sz="3200" dirty="0">
                <a:solidFill>
                  <a:schemeClr val="accent1"/>
                </a:solidFill>
                <a:latin typeface="DFKai-SB" panose="03000509000000000000" pitchFamily="65" charset="-120"/>
                <a:ea typeface="DFKai-SB" panose="03000509000000000000" pitchFamily="65" charset="-120"/>
                <a:sym typeface="+mn-ea"/>
              </a:rPr>
              <a:t>《</a:t>
            </a:r>
            <a:r>
              <a:rPr lang="zh-TW" altLang="en-US" sz="3200" dirty="0">
                <a:solidFill>
                  <a:schemeClr val="accent1"/>
                </a:solidFill>
                <a:latin typeface="DFKai-SB" panose="03000509000000000000" pitchFamily="65" charset="-120"/>
                <a:ea typeface="DFKai-SB" panose="03000509000000000000" pitchFamily="65" charset="-120"/>
                <a:sym typeface="+mn-ea"/>
              </a:rPr>
              <a:t>憲法</a:t>
            </a:r>
            <a:r>
              <a:rPr lang="en-US" altLang="zh-TW" sz="3200" dirty="0">
                <a:solidFill>
                  <a:schemeClr val="accent1"/>
                </a:solidFill>
                <a:latin typeface="DFKai-SB" panose="03000509000000000000" pitchFamily="65" charset="-120"/>
                <a:ea typeface="DFKai-SB" panose="03000509000000000000" pitchFamily="65" charset="-120"/>
                <a:sym typeface="+mn-ea"/>
              </a:rPr>
              <a:t>》</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和法律公共秩序</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保守國家祕密</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愛護公共財產</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遵守勞動紀律</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遵守公共秩序</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尊重社會公德</a:t>
            </a:r>
            <a:r>
              <a:rPr kumimoji="0" lang="zh-CN" altLang="en-US"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a:t>
            </a:r>
            <a:endParaRPr kumimoji="0" lang="en-HK"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endParaRPr>
          </a:p>
          <a:p>
            <a:pPr marL="514350" indent="-514350">
              <a:buFont typeface="+mj-lt"/>
              <a:buAutoNum type="arabicPeriod"/>
              <a:defRPr/>
            </a:pP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rPr>
              <a:t>維護祖國安全、榮譽和利益</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的義務，不得有危害祖國的安全、榮譽和利益的行爲</a:t>
            </a:r>
            <a:r>
              <a:rPr kumimoji="0" lang="zh-CN" altLang="en-US"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a:t>
            </a:r>
            <a:endParaRPr kumimoji="0" lang="en-HK"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endParaRPr>
          </a:p>
          <a:p>
            <a:pPr marL="514350" indent="-514350">
              <a:buFont typeface="+mj-lt"/>
              <a:buAutoNum type="arabicPeriod"/>
              <a:defRPr/>
            </a:pP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rPr>
              <a:t>保衛祖國、抵抗侵略</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是每一個公民的神聖職責。依照法律服兵役和參加民兵組織是公民的</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光榮義務</a:t>
            </a:r>
            <a:r>
              <a:rPr kumimoji="0" lang="zh-CN" altLang="en-US"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a:t>
            </a:r>
          </a:p>
          <a:p>
            <a:pPr marL="514350" indent="-514350">
              <a:buFont typeface="+mj-lt"/>
              <a:buAutoNum type="arabicPeriod"/>
              <a:defRPr/>
            </a:pPr>
            <a:r>
              <a:rPr lang="zh-TW" altLang="en-US" sz="3200" dirty="0">
                <a:solidFill>
                  <a:schemeClr val="tx2"/>
                </a:solidFill>
                <a:latin typeface="DFKai-SB" panose="03000509000000000000" pitchFamily="65" charset="-120"/>
                <a:ea typeface="DFKai-SB" panose="03000509000000000000" pitchFamily="65" charset="-120"/>
              </a:rPr>
              <a:t>在行使自由和權利的時候，</a:t>
            </a:r>
            <a:r>
              <a:rPr lang="zh-TW" altLang="en-US" sz="3200" dirty="0">
                <a:solidFill>
                  <a:schemeClr val="accent1"/>
                </a:solidFill>
                <a:latin typeface="DFKai-SB" panose="03000509000000000000" pitchFamily="65" charset="-120"/>
                <a:ea typeface="DFKai-SB" panose="03000509000000000000" pitchFamily="65" charset="-120"/>
              </a:rPr>
              <a:t>不得損害國家的、社會的、集體的利益和其他公民的合法的自由和權利</a:t>
            </a:r>
            <a:r>
              <a:rPr lang="zh-TW" altLang="en-US" sz="3200" dirty="0">
                <a:solidFill>
                  <a:schemeClr val="tx2"/>
                </a:solidFill>
                <a:latin typeface="DFKai-SB" panose="03000509000000000000" pitchFamily="65" charset="-120"/>
                <a:ea typeface="DFKai-SB" panose="03000509000000000000" pitchFamily="65" charset="-120"/>
              </a:rPr>
              <a:t>。</a:t>
            </a:r>
            <a:endParaRPr lang="en-US" sz="3200" dirty="0">
              <a:solidFill>
                <a:schemeClr val="tx2"/>
              </a:solidFill>
              <a:latin typeface="DFKai-SB" panose="03000509000000000000" pitchFamily="65" charset="-120"/>
              <a:ea typeface="DFKai-SB" panose="03000509000000000000" pitchFamily="65" charset="-120"/>
            </a:endParaRPr>
          </a:p>
          <a:p>
            <a:pPr marL="514350" indent="-514350">
              <a:buFont typeface="+mj-lt"/>
              <a:buAutoNum type="arabicPeriod"/>
              <a:defRPr/>
            </a:pP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依照法律</a:t>
            </a:r>
            <a:r>
              <a:rPr kumimoji="0" lang="x-none" altLang="zh-CN"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rPr>
              <a:t>納稅</a:t>
            </a:r>
            <a:r>
              <a:rPr kumimoji="0" lang="x-none" altLang="zh-CN"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的義務</a:t>
            </a:r>
            <a:r>
              <a:rPr kumimoji="0" lang="zh-CN" altLang="en-US"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rPr>
              <a:t>。</a:t>
            </a:r>
          </a:p>
        </p:txBody>
      </p:sp>
      <p:sp>
        <p:nvSpPr>
          <p:cNvPr id="2" name="Oval 1">
            <a:extLst>
              <a:ext uri="{FF2B5EF4-FFF2-40B4-BE49-F238E27FC236}">
                <a16:creationId xmlns:a16="http://schemas.microsoft.com/office/drawing/2014/main" id="{5BC86D2F-7573-4AE0-B9F6-9A4CE7F73450}"/>
              </a:ext>
            </a:extLst>
          </p:cNvPr>
          <p:cNvSpPr/>
          <p:nvPr/>
        </p:nvSpPr>
        <p:spPr>
          <a:xfrm>
            <a:off x="9681767" y="948765"/>
            <a:ext cx="1766807" cy="63239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kern="100" dirty="0">
                <a:solidFill>
                  <a:schemeClr val="bg1"/>
                </a:solidFill>
                <a:latin typeface="DFKai-SB" panose="03000509000000000000" pitchFamily="65" charset="-120"/>
                <a:ea typeface="DFKai-SB" panose="03000509000000000000" pitchFamily="65" charset="-120"/>
                <a:sym typeface="+mn-ea"/>
              </a:rPr>
              <a:t>舉隅</a:t>
            </a:r>
            <a:endParaRPr lang="en-US" sz="3200" dirty="0">
              <a:solidFill>
                <a:schemeClr val="bg1"/>
              </a:solidFill>
            </a:endParaRPr>
          </a:p>
        </p:txBody>
      </p:sp>
      <p:sp>
        <p:nvSpPr>
          <p:cNvPr id="48" name="Rectangle: Top Corners Rounded 47">
            <a:extLst>
              <a:ext uri="{FF2B5EF4-FFF2-40B4-BE49-F238E27FC236}">
                <a16:creationId xmlns:a16="http://schemas.microsoft.com/office/drawing/2014/main" id="{995AD8A5-71D7-453B-8DF9-03FC4EAD1A3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49" name="TextBox 48">
            <a:extLst>
              <a:ext uri="{FF2B5EF4-FFF2-40B4-BE49-F238E27FC236}">
                <a16:creationId xmlns:a16="http://schemas.microsoft.com/office/drawing/2014/main" id="{2E75D580-DDB6-41C8-A8C2-046D90868D3D}"/>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Tree>
    <p:extLst>
      <p:ext uri="{BB962C8B-B14F-4D97-AF65-F5344CB8AC3E}">
        <p14:creationId xmlns:p14="http://schemas.microsoft.com/office/powerpoint/2010/main" val="293289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06728" y="1612479"/>
            <a:ext cx="3775393" cy="707886"/>
          </a:xfrm>
          <a:prstGeom prst="rect">
            <a:avLst/>
          </a:prstGeom>
        </p:spPr>
        <p:txBody>
          <a:bodyPr wrap="none">
            <a:spAutoFit/>
          </a:bodyPr>
          <a:lstStyle/>
          <a:p>
            <a:pPr lvl="0" algn="ctr">
              <a:defRPr/>
            </a:pPr>
            <a:r>
              <a:rPr lang="en-US" altLang="zh-TW" sz="4000" b="1" kern="100" dirty="0">
                <a:solidFill>
                  <a:schemeClr val="tx2"/>
                </a:solidFill>
                <a:latin typeface="DFKai-SB" panose="03000509000000000000" pitchFamily="65" charset="-120"/>
                <a:ea typeface="DFKai-SB" panose="03000509000000000000" pitchFamily="65" charset="-120"/>
                <a:cs typeface="宋体" panose="02010600030101010101" pitchFamily="2" charset="-122"/>
                <a:sym typeface="+mn-ea"/>
              </a:rPr>
              <a:t>《</a:t>
            </a:r>
            <a:r>
              <a:rPr lang="zh-TW" altLang="en-US" sz="4000" b="1" kern="100" dirty="0">
                <a:solidFill>
                  <a:schemeClr val="tx2"/>
                </a:solidFill>
                <a:latin typeface="DFKai-SB" panose="03000509000000000000" pitchFamily="65" charset="-120"/>
                <a:ea typeface="DFKai-SB" panose="03000509000000000000" pitchFamily="65" charset="-120"/>
                <a:cs typeface="宋体" panose="02010600030101010101" pitchFamily="2" charset="-122"/>
                <a:sym typeface="+mn-ea"/>
              </a:rPr>
              <a:t>香港國安法</a:t>
            </a:r>
            <a:r>
              <a:rPr lang="en-US" altLang="zh-TW" sz="4000" b="1" kern="100" dirty="0">
                <a:solidFill>
                  <a:schemeClr val="tx2"/>
                </a:solidFill>
                <a:latin typeface="DFKai-SB" panose="03000509000000000000" pitchFamily="65" charset="-120"/>
                <a:ea typeface="DFKai-SB" panose="03000509000000000000" pitchFamily="65" charset="-120"/>
                <a:cs typeface="宋体" panose="02010600030101010101" pitchFamily="2" charset="-122"/>
                <a:sym typeface="+mn-ea"/>
              </a:rPr>
              <a:t>》</a:t>
            </a:r>
            <a:endParaRPr kumimoji="0" lang="zh-CN" altLang="en-US" sz="4000" b="1" i="0" u="none" strike="noStrike" kern="1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宋体" panose="02010600030101010101" pitchFamily="2" charset="-122"/>
            </a:endParaRPr>
          </a:p>
        </p:txBody>
      </p:sp>
      <p:sp>
        <p:nvSpPr>
          <p:cNvPr id="95" name="文本框 94"/>
          <p:cNvSpPr txBox="1"/>
          <p:nvPr/>
        </p:nvSpPr>
        <p:spPr>
          <a:xfrm>
            <a:off x="446694" y="2554638"/>
            <a:ext cx="11316519" cy="1483098"/>
          </a:xfrm>
          <a:prstGeom prst="rect">
            <a:avLst/>
          </a:prstGeom>
          <a:solidFill>
            <a:schemeClr val="tx1">
              <a:lumMod val="20000"/>
              <a:lumOff val="80000"/>
            </a:schemeClr>
          </a:solid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zh-TW" altLang="en-US"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第六條「</a:t>
            </a:r>
            <a:r>
              <a:rPr kumimoji="0" lang="zh-TW" altLang="en-US" sz="3200" b="0" i="0" u="none" strike="noStrike" kern="1200" cap="none" spc="0" normalizeH="0" baseline="0" noProof="0" dirty="0">
                <a:ln>
                  <a:noFill/>
                </a:ln>
                <a:solidFill>
                  <a:schemeClr val="accent1"/>
                </a:solidFill>
                <a:effectLst/>
                <a:uLnTx/>
                <a:uFillTx/>
                <a:latin typeface="DFKai-SB" panose="03000509000000000000" pitchFamily="65" charset="-120"/>
                <a:ea typeface="DFKai-SB" panose="03000509000000000000" pitchFamily="65" charset="-120"/>
                <a:cs typeface="+mn-cs"/>
                <a:sym typeface="+mn-ea"/>
              </a:rPr>
              <a:t>維護國家主權、統一領土完整</a:t>
            </a:r>
            <a:r>
              <a:rPr kumimoji="0" lang="zh-TW" altLang="en-US" sz="3200" b="0" i="0" u="none" strike="noStrike" kern="1200" cap="none" spc="0" normalizeH="0" baseline="0" noProof="0" dirty="0">
                <a:ln>
                  <a:noFill/>
                </a:ln>
                <a:solidFill>
                  <a:schemeClr val="tx2"/>
                </a:solidFill>
                <a:effectLst/>
                <a:uLnTx/>
                <a:uFillTx/>
                <a:latin typeface="DFKai-SB" panose="03000509000000000000" pitchFamily="65" charset="-120"/>
                <a:ea typeface="DFKai-SB" panose="03000509000000000000" pitchFamily="65" charset="-120"/>
                <a:cs typeface="+mn-cs"/>
                <a:sym typeface="+mn-ea"/>
              </a:rPr>
              <a:t>是包括香港同胞在內的全中國人民的共同義務。</a:t>
            </a:r>
          </a:p>
        </p:txBody>
      </p:sp>
      <p:sp>
        <p:nvSpPr>
          <p:cNvPr id="5" name="Rectangle: Top Corners Rounded 4">
            <a:extLst>
              <a:ext uri="{FF2B5EF4-FFF2-40B4-BE49-F238E27FC236}">
                <a16:creationId xmlns:a16="http://schemas.microsoft.com/office/drawing/2014/main" id="{7DD6B0AA-423C-4B32-B100-5E149D62736C}"/>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05B44E1B-DCA8-481B-9B7A-1B7E8840B5F4}"/>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Tree>
    <p:extLst>
      <p:ext uri="{BB962C8B-B14F-4D97-AF65-F5344CB8AC3E}">
        <p14:creationId xmlns:p14="http://schemas.microsoft.com/office/powerpoint/2010/main" val="67917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92FFCC-9708-421C-833E-6057E4202E84}"/>
              </a:ext>
            </a:extLst>
          </p:cNvPr>
          <p:cNvSpPr>
            <a:spLocks noGrp="1"/>
          </p:cNvSpPr>
          <p:nvPr>
            <p:ph type="title"/>
          </p:nvPr>
        </p:nvSpPr>
        <p:spPr>
          <a:xfrm>
            <a:off x="3376318" y="518739"/>
            <a:ext cx="6717942" cy="629957"/>
          </a:xfrm>
        </p:spPr>
        <p:txBody>
          <a:bodyPr>
            <a:noAutofit/>
          </a:bodyPr>
          <a:lstStyle/>
          <a:p>
            <a:r>
              <a:rPr lang="zh-TW" altLang="en-US" spc="0" dirty="0">
                <a:solidFill>
                  <a:schemeClr val="bg2">
                    <a:lumMod val="50000"/>
                  </a:schemeClr>
                </a:solidFill>
                <a:latin typeface="DFKai-SB" panose="03000509000000000000" pitchFamily="65" charset="-120"/>
                <a:ea typeface="DFKai-SB" panose="03000509000000000000" pitchFamily="65" charset="-120"/>
              </a:rPr>
              <a:t>美國</a:t>
            </a:r>
            <a:r>
              <a:rPr lang="en-US" altLang="zh-TW" spc="0" dirty="0">
                <a:solidFill>
                  <a:schemeClr val="bg2">
                    <a:lumMod val="50000"/>
                  </a:schemeClr>
                </a:solidFill>
                <a:latin typeface="DFKai-SB" panose="03000509000000000000" pitchFamily="65" charset="-120"/>
                <a:ea typeface="DFKai-SB" panose="03000509000000000000" pitchFamily="65" charset="-120"/>
              </a:rPr>
              <a:t>《</a:t>
            </a:r>
            <a:r>
              <a:rPr lang="zh-TW" altLang="en-US" spc="0" dirty="0">
                <a:solidFill>
                  <a:schemeClr val="bg2">
                    <a:lumMod val="50000"/>
                  </a:schemeClr>
                </a:solidFill>
                <a:latin typeface="DFKai-SB" panose="03000509000000000000" pitchFamily="65" charset="-120"/>
                <a:ea typeface="DFKai-SB" panose="03000509000000000000" pitchFamily="65" charset="-120"/>
              </a:rPr>
              <a:t>效忠宣誓</a:t>
            </a:r>
            <a:r>
              <a:rPr lang="en-US" altLang="zh-TW" spc="0" dirty="0">
                <a:solidFill>
                  <a:schemeClr val="bg2">
                    <a:lumMod val="50000"/>
                  </a:schemeClr>
                </a:solidFill>
                <a:latin typeface="DFKai-SB" panose="03000509000000000000" pitchFamily="65" charset="-120"/>
                <a:ea typeface="DFKai-SB" panose="03000509000000000000" pitchFamily="65" charset="-120"/>
              </a:rPr>
              <a:t>》(</a:t>
            </a:r>
            <a:r>
              <a:rPr lang="zh-TW" altLang="en-US" spc="0" dirty="0">
                <a:solidFill>
                  <a:schemeClr val="bg2">
                    <a:lumMod val="50000"/>
                  </a:schemeClr>
                </a:solidFill>
                <a:latin typeface="DFKai-SB" panose="03000509000000000000" pitchFamily="65" charset="-120"/>
                <a:ea typeface="DFKai-SB" panose="03000509000000000000" pitchFamily="65" charset="-120"/>
              </a:rPr>
              <a:t>譯文</a:t>
            </a:r>
            <a:r>
              <a:rPr lang="en-US" altLang="zh-TW" spc="0" dirty="0">
                <a:solidFill>
                  <a:schemeClr val="bg2">
                    <a:lumMod val="50000"/>
                  </a:schemeClr>
                </a:solidFill>
                <a:latin typeface="DFKai-SB" panose="03000509000000000000" pitchFamily="65" charset="-120"/>
                <a:ea typeface="DFKai-SB" panose="03000509000000000000" pitchFamily="65" charset="-120"/>
              </a:rPr>
              <a:t>) </a:t>
            </a:r>
            <a:endParaRPr lang="zh-HK" altLang="en-US" spc="0" dirty="0">
              <a:solidFill>
                <a:schemeClr val="bg2">
                  <a:lumMod val="50000"/>
                </a:schemeClr>
              </a:solidFill>
              <a:latin typeface="DFKai-SB" panose="03000509000000000000" pitchFamily="65" charset="-120"/>
              <a:ea typeface="DFKai-SB" panose="03000509000000000000" pitchFamily="65" charset="-120"/>
            </a:endParaRPr>
          </a:p>
        </p:txBody>
      </p:sp>
      <p:sp>
        <p:nvSpPr>
          <p:cNvPr id="3" name="內容版面配置區 2">
            <a:extLst>
              <a:ext uri="{FF2B5EF4-FFF2-40B4-BE49-F238E27FC236}">
                <a16:creationId xmlns:a16="http://schemas.microsoft.com/office/drawing/2014/main" id="{49A3978C-BA92-4659-967B-FE88E8BCEB1D}"/>
              </a:ext>
            </a:extLst>
          </p:cNvPr>
          <p:cNvSpPr>
            <a:spLocks noGrp="1"/>
          </p:cNvSpPr>
          <p:nvPr>
            <p:ph idx="1"/>
          </p:nvPr>
        </p:nvSpPr>
        <p:spPr>
          <a:xfrm>
            <a:off x="633117" y="1330779"/>
            <a:ext cx="10925765" cy="4635501"/>
          </a:xfrm>
          <a:solidFill>
            <a:schemeClr val="bg2">
              <a:lumMod val="20000"/>
              <a:lumOff val="80000"/>
            </a:schemeClr>
          </a:solidFill>
        </p:spPr>
        <p:txBody>
          <a:bodyPr>
            <a:noAutofit/>
          </a:bodyPr>
          <a:lstStyle/>
          <a:p>
            <a:pPr marL="0" indent="0">
              <a:lnSpc>
                <a:spcPct val="150000"/>
              </a:lnSpc>
              <a:spcBef>
                <a:spcPts val="0"/>
              </a:spcBef>
              <a:buNone/>
            </a:pPr>
            <a:r>
              <a:rPr lang="zh-TW" altLang="en-US" dirty="0">
                <a:solidFill>
                  <a:schemeClr val="bg2">
                    <a:lumMod val="50000"/>
                  </a:schemeClr>
                </a:solidFill>
                <a:latin typeface="DFKai-SB" panose="03000509000000000000" pitchFamily="65" charset="-120"/>
                <a:ea typeface="DFKai-SB" panose="03000509000000000000" pitchFamily="65" charset="-120"/>
              </a:rPr>
              <a:t>我謹此</a:t>
            </a:r>
            <a:r>
              <a:rPr lang="zh-CN" altLang="en-US" dirty="0">
                <a:solidFill>
                  <a:schemeClr val="bg2">
                    <a:lumMod val="50000"/>
                  </a:schemeClr>
                </a:solidFill>
                <a:latin typeface="DFKai-SB" panose="03000509000000000000" pitchFamily="65" charset="-120"/>
                <a:ea typeface="DFKai-SB" panose="03000509000000000000" pitchFamily="65" charset="-120"/>
              </a:rPr>
              <a:t>宣誓，我完全放</a:t>
            </a:r>
            <a:r>
              <a:rPr lang="zh-TW" altLang="en-US" dirty="0">
                <a:solidFill>
                  <a:schemeClr val="bg2">
                    <a:lumMod val="50000"/>
                  </a:schemeClr>
                </a:solidFill>
                <a:latin typeface="DFKai-SB" panose="03000509000000000000" pitchFamily="65" charset="-120"/>
                <a:ea typeface="DFKai-SB" panose="03000509000000000000" pitchFamily="65" charset="-120"/>
              </a:rPr>
              <a:t>棄</a:t>
            </a:r>
            <a:r>
              <a:rPr lang="zh-CN" altLang="en-US" dirty="0">
                <a:solidFill>
                  <a:schemeClr val="bg2">
                    <a:lumMod val="50000"/>
                  </a:schemeClr>
                </a:solidFill>
                <a:latin typeface="DFKai-SB" panose="03000509000000000000" pitchFamily="65" charset="-120"/>
                <a:ea typeface="DFKai-SB" panose="03000509000000000000" pitchFamily="65" charset="-120"/>
              </a:rPr>
              <a:t>我</a:t>
            </a:r>
            <a:r>
              <a:rPr lang="zh-TW" altLang="en-US" dirty="0">
                <a:solidFill>
                  <a:schemeClr val="bg2">
                    <a:lumMod val="50000"/>
                  </a:schemeClr>
                </a:solidFill>
                <a:latin typeface="DFKai-SB" panose="03000509000000000000" pitchFamily="65" charset="-120"/>
                <a:ea typeface="DFKai-SB" panose="03000509000000000000" pitchFamily="65" charset="-120"/>
              </a:rPr>
              <a:t>對</a:t>
            </a:r>
            <a:r>
              <a:rPr lang="zh-CN" altLang="en-US" dirty="0">
                <a:solidFill>
                  <a:schemeClr val="bg2">
                    <a:lumMod val="50000"/>
                  </a:schemeClr>
                </a:solidFill>
                <a:latin typeface="DFKai-SB" panose="03000509000000000000" pitchFamily="65" charset="-120"/>
                <a:ea typeface="DFKai-SB" panose="03000509000000000000" pitchFamily="65" charset="-120"/>
              </a:rPr>
              <a:t>以前所</a:t>
            </a:r>
            <a:r>
              <a:rPr lang="zh-TW" altLang="en-US" dirty="0">
                <a:solidFill>
                  <a:schemeClr val="bg2">
                    <a:lumMod val="50000"/>
                  </a:schemeClr>
                </a:solidFill>
                <a:latin typeface="DFKai-SB" panose="03000509000000000000" pitchFamily="65" charset="-120"/>
                <a:ea typeface="DFKai-SB" panose="03000509000000000000" pitchFamily="65" charset="-120"/>
              </a:rPr>
              <a:t>屬</a:t>
            </a:r>
            <a:r>
              <a:rPr lang="zh-CN" altLang="en-US" dirty="0">
                <a:solidFill>
                  <a:schemeClr val="bg2">
                    <a:lumMod val="50000"/>
                  </a:schemeClr>
                </a:solidFill>
                <a:latin typeface="DFKai-SB" panose="03000509000000000000" pitchFamily="65" charset="-120"/>
                <a:ea typeface="DFKai-SB" panose="03000509000000000000" pitchFamily="65" charset="-120"/>
              </a:rPr>
              <a:t>任何外</a:t>
            </a:r>
            <a:r>
              <a:rPr lang="zh-TW" altLang="en-US" dirty="0">
                <a:solidFill>
                  <a:schemeClr val="bg2">
                    <a:lumMod val="50000"/>
                  </a:schemeClr>
                </a:solidFill>
                <a:latin typeface="DFKai-SB" panose="03000509000000000000" pitchFamily="65" charset="-120"/>
                <a:ea typeface="DFKai-SB" panose="03000509000000000000" pitchFamily="65" charset="-120"/>
              </a:rPr>
              <a:t>國親</a:t>
            </a:r>
            <a:r>
              <a:rPr lang="zh-CN" altLang="en-US" dirty="0">
                <a:solidFill>
                  <a:schemeClr val="bg2">
                    <a:lumMod val="50000"/>
                  </a:schemeClr>
                </a:solidFill>
                <a:latin typeface="DFKai-SB" panose="03000509000000000000" pitchFamily="65" charset="-120"/>
                <a:ea typeface="DFKai-SB" panose="03000509000000000000" pitchFamily="65" charset="-120"/>
              </a:rPr>
              <a:t>王、君主、</a:t>
            </a:r>
            <a:r>
              <a:rPr lang="zh-TW" altLang="en-US" dirty="0">
                <a:solidFill>
                  <a:schemeClr val="bg2">
                    <a:lumMod val="50000"/>
                  </a:schemeClr>
                </a:solidFill>
                <a:latin typeface="DFKai-SB" panose="03000509000000000000" pitchFamily="65" charset="-120"/>
                <a:ea typeface="DFKai-SB" panose="03000509000000000000" pitchFamily="65" charset="-120"/>
              </a:rPr>
              <a:t>國</a:t>
            </a:r>
            <a:r>
              <a:rPr lang="zh-CN" altLang="en-US" dirty="0">
                <a:solidFill>
                  <a:schemeClr val="bg2">
                    <a:lumMod val="50000"/>
                  </a:schemeClr>
                </a:solidFill>
                <a:latin typeface="DFKai-SB" panose="03000509000000000000" pitchFamily="65" charset="-120"/>
                <a:ea typeface="DFKai-SB" panose="03000509000000000000" pitchFamily="65" charset="-120"/>
              </a:rPr>
              <a:t>家或主</a:t>
            </a:r>
            <a:r>
              <a:rPr lang="zh-TW" altLang="en-US" dirty="0">
                <a:solidFill>
                  <a:schemeClr val="bg2">
                    <a:lumMod val="50000"/>
                  </a:schemeClr>
                </a:solidFill>
                <a:latin typeface="DFKai-SB" panose="03000509000000000000" pitchFamily="65" charset="-120"/>
                <a:ea typeface="DFKai-SB" panose="03000509000000000000" pitchFamily="65" charset="-120"/>
              </a:rPr>
              <a:t>權</a:t>
            </a:r>
            <a:r>
              <a:rPr lang="zh-CN" altLang="en-US" dirty="0">
                <a:solidFill>
                  <a:schemeClr val="bg2">
                    <a:lumMod val="50000"/>
                  </a:schemeClr>
                </a:solidFill>
                <a:latin typeface="DFKai-SB" panose="03000509000000000000" pitchFamily="65" charset="-120"/>
                <a:ea typeface="DFKai-SB" panose="03000509000000000000" pitchFamily="65" charset="-120"/>
              </a:rPr>
              <a:t>之公民</a:t>
            </a:r>
            <a:r>
              <a:rPr lang="zh-TW" altLang="en-US" dirty="0">
                <a:solidFill>
                  <a:schemeClr val="bg2">
                    <a:lumMod val="50000"/>
                  </a:schemeClr>
                </a:solidFill>
                <a:latin typeface="DFKai-SB" panose="03000509000000000000" pitchFamily="65" charset="-120"/>
                <a:ea typeface="DFKai-SB" panose="03000509000000000000" pitchFamily="65" charset="-120"/>
              </a:rPr>
              <a:t>資</a:t>
            </a:r>
            <a:r>
              <a:rPr lang="zh-CN" altLang="en-US" dirty="0">
                <a:solidFill>
                  <a:schemeClr val="bg2">
                    <a:lumMod val="50000"/>
                  </a:schemeClr>
                </a:solidFill>
                <a:latin typeface="DFKai-SB" panose="03000509000000000000" pitchFamily="65" charset="-120"/>
                <a:ea typeface="DFKai-SB" panose="03000509000000000000" pitchFamily="65" charset="-120"/>
              </a:rPr>
              <a:t>格及忠</a:t>
            </a:r>
            <a:r>
              <a:rPr lang="zh-TW" altLang="en-US" dirty="0">
                <a:solidFill>
                  <a:schemeClr val="bg2">
                    <a:lumMod val="50000"/>
                  </a:schemeClr>
                </a:solidFill>
                <a:latin typeface="DFKai-SB" panose="03000509000000000000" pitchFamily="65" charset="-120"/>
                <a:ea typeface="DFKai-SB" panose="03000509000000000000" pitchFamily="65" charset="-120"/>
              </a:rPr>
              <a:t>誠</a:t>
            </a:r>
            <a:r>
              <a:rPr lang="zh-CN" altLang="en-US" dirty="0">
                <a:solidFill>
                  <a:schemeClr val="bg2">
                    <a:lumMod val="50000"/>
                  </a:schemeClr>
                </a:solidFill>
                <a:latin typeface="DFKai-SB" panose="03000509000000000000" pitchFamily="65" charset="-120"/>
                <a:ea typeface="DFKai-SB" panose="03000509000000000000" pitchFamily="65" charset="-120"/>
              </a:rPr>
              <a:t>；我</a:t>
            </a:r>
            <a:r>
              <a:rPr lang="zh-TW" altLang="en-US" dirty="0">
                <a:solidFill>
                  <a:schemeClr val="bg2">
                    <a:lumMod val="50000"/>
                  </a:schemeClr>
                </a:solidFill>
                <a:latin typeface="DFKai-SB" panose="03000509000000000000" pitchFamily="65" charset="-120"/>
                <a:ea typeface="DFKai-SB" panose="03000509000000000000" pitchFamily="65" charset="-120"/>
              </a:rPr>
              <a:t>將</a:t>
            </a:r>
            <a:r>
              <a:rPr lang="zh-CN" altLang="en-US" dirty="0">
                <a:solidFill>
                  <a:schemeClr val="bg2">
                    <a:lumMod val="50000"/>
                  </a:schemeClr>
                </a:solidFill>
                <a:latin typeface="DFKai-SB" panose="03000509000000000000" pitchFamily="65" charset="-120"/>
                <a:ea typeface="DFKai-SB" panose="03000509000000000000" pitchFamily="65" charset="-120"/>
              </a:rPr>
              <a:t>支持及捍</a:t>
            </a:r>
            <a:r>
              <a:rPr lang="zh-TW" altLang="en-US" dirty="0">
                <a:solidFill>
                  <a:schemeClr val="bg2">
                    <a:lumMod val="50000"/>
                  </a:schemeClr>
                </a:solidFill>
                <a:latin typeface="DFKai-SB" panose="03000509000000000000" pitchFamily="65" charset="-120"/>
                <a:ea typeface="DFKai-SB" panose="03000509000000000000" pitchFamily="65" charset="-120"/>
              </a:rPr>
              <a:t>衛</a:t>
            </a:r>
            <a:r>
              <a:rPr lang="zh-CN" altLang="en-US" dirty="0">
                <a:solidFill>
                  <a:schemeClr val="bg2">
                    <a:lumMod val="50000"/>
                  </a:schemeClr>
                </a:solidFill>
                <a:latin typeface="DFKai-SB" panose="03000509000000000000" pitchFamily="65" charset="-120"/>
                <a:ea typeface="DFKai-SB" panose="03000509000000000000" pitchFamily="65" charset="-120"/>
              </a:rPr>
              <a:t>美利</a:t>
            </a:r>
            <a:r>
              <a:rPr lang="zh-TW" altLang="en-US" dirty="0">
                <a:solidFill>
                  <a:schemeClr val="bg2">
                    <a:lumMod val="50000"/>
                  </a:schemeClr>
                </a:solidFill>
                <a:latin typeface="DFKai-SB" panose="03000509000000000000" pitchFamily="65" charset="-120"/>
                <a:ea typeface="DFKai-SB" panose="03000509000000000000" pitchFamily="65" charset="-120"/>
              </a:rPr>
              <a:t>堅</a:t>
            </a:r>
            <a:r>
              <a:rPr lang="zh-CN" altLang="en-US" dirty="0">
                <a:solidFill>
                  <a:schemeClr val="bg2">
                    <a:lumMod val="50000"/>
                  </a:schemeClr>
                </a:solidFill>
                <a:latin typeface="DFKai-SB" panose="03000509000000000000" pitchFamily="65" charset="-120"/>
                <a:ea typeface="DFKai-SB" panose="03000509000000000000" pitchFamily="65" charset="-120"/>
              </a:rPr>
              <a:t>合</a:t>
            </a:r>
            <a:r>
              <a:rPr lang="zh-TW" altLang="en-US" dirty="0">
                <a:solidFill>
                  <a:schemeClr val="bg2">
                    <a:lumMod val="50000"/>
                  </a:schemeClr>
                </a:solidFill>
                <a:latin typeface="DFKai-SB" panose="03000509000000000000" pitchFamily="65" charset="-120"/>
                <a:ea typeface="DFKai-SB" panose="03000509000000000000" pitchFamily="65" charset="-120"/>
              </a:rPr>
              <a:t>眾國憲</a:t>
            </a:r>
            <a:r>
              <a:rPr lang="zh-CN" altLang="en-US" dirty="0">
                <a:solidFill>
                  <a:schemeClr val="bg2">
                    <a:lumMod val="50000"/>
                  </a:schemeClr>
                </a:solidFill>
                <a:latin typeface="DFKai-SB" panose="03000509000000000000" pitchFamily="65" charset="-120"/>
                <a:ea typeface="DFKai-SB" panose="03000509000000000000" pitchFamily="65" charset="-120"/>
              </a:rPr>
              <a:t>法和法律、</a:t>
            </a:r>
            <a:r>
              <a:rPr lang="zh-TW" altLang="en-US" dirty="0">
                <a:solidFill>
                  <a:schemeClr val="bg2">
                    <a:lumMod val="50000"/>
                  </a:schemeClr>
                </a:solidFill>
                <a:latin typeface="DFKai-SB" panose="03000509000000000000" pitchFamily="65" charset="-120"/>
                <a:ea typeface="DFKai-SB" panose="03000509000000000000" pitchFamily="65" charset="-120"/>
              </a:rPr>
              <a:t>對抗國</a:t>
            </a:r>
            <a:r>
              <a:rPr lang="zh-CN" altLang="en-US" dirty="0">
                <a:solidFill>
                  <a:schemeClr val="bg2">
                    <a:lumMod val="50000"/>
                  </a:schemeClr>
                </a:solidFill>
                <a:latin typeface="DFKai-SB" panose="03000509000000000000" pitchFamily="65" charset="-120"/>
                <a:ea typeface="DFKai-SB" panose="03000509000000000000" pitchFamily="65" charset="-120"/>
              </a:rPr>
              <a:t>内和</a:t>
            </a:r>
            <a:r>
              <a:rPr lang="zh-TW" altLang="en-US" dirty="0">
                <a:solidFill>
                  <a:schemeClr val="bg2">
                    <a:lumMod val="50000"/>
                  </a:schemeClr>
                </a:solidFill>
                <a:latin typeface="DFKai-SB" panose="03000509000000000000" pitchFamily="65" charset="-120"/>
                <a:ea typeface="DFKai-SB" panose="03000509000000000000" pitchFamily="65" charset="-120"/>
              </a:rPr>
              <a:t>國</a:t>
            </a:r>
            <a:r>
              <a:rPr lang="zh-CN" altLang="en-US" dirty="0">
                <a:solidFill>
                  <a:schemeClr val="bg2">
                    <a:lumMod val="50000"/>
                  </a:schemeClr>
                </a:solidFill>
                <a:latin typeface="DFKai-SB" panose="03000509000000000000" pitchFamily="65" charset="-120"/>
                <a:ea typeface="DFKai-SB" panose="03000509000000000000" pitchFamily="65" charset="-120"/>
              </a:rPr>
              <a:t>外所有的</a:t>
            </a:r>
            <a:r>
              <a:rPr lang="zh-TW" altLang="en-US" dirty="0">
                <a:solidFill>
                  <a:schemeClr val="bg2">
                    <a:lumMod val="50000"/>
                  </a:schemeClr>
                </a:solidFill>
                <a:latin typeface="DFKai-SB" panose="03000509000000000000" pitchFamily="65" charset="-120"/>
                <a:ea typeface="DFKai-SB" panose="03000509000000000000" pitchFamily="65" charset="-120"/>
              </a:rPr>
              <a:t>敵</a:t>
            </a:r>
            <a:r>
              <a:rPr lang="zh-CN" altLang="en-US" dirty="0">
                <a:solidFill>
                  <a:schemeClr val="bg2">
                    <a:lumMod val="50000"/>
                  </a:schemeClr>
                </a:solidFill>
                <a:latin typeface="DFKai-SB" panose="03000509000000000000" pitchFamily="65" charset="-120"/>
                <a:ea typeface="DFKai-SB" panose="03000509000000000000" pitchFamily="65" charset="-120"/>
              </a:rPr>
              <a:t>人；我</a:t>
            </a:r>
            <a:r>
              <a:rPr lang="zh-TW" altLang="en-US" dirty="0">
                <a:solidFill>
                  <a:schemeClr val="bg2">
                    <a:lumMod val="50000"/>
                  </a:schemeClr>
                </a:solidFill>
                <a:latin typeface="DFKai-SB" panose="03000509000000000000" pitchFamily="65" charset="-120"/>
                <a:ea typeface="DFKai-SB" panose="03000509000000000000" pitchFamily="65" charset="-120"/>
              </a:rPr>
              <a:t>將</a:t>
            </a:r>
            <a:r>
              <a:rPr lang="zh-CN" altLang="en-US" dirty="0">
                <a:solidFill>
                  <a:schemeClr val="bg2">
                    <a:lumMod val="50000"/>
                  </a:schemeClr>
                </a:solidFill>
                <a:latin typeface="DFKai-SB" panose="03000509000000000000" pitchFamily="65" charset="-120"/>
                <a:ea typeface="DFKai-SB" panose="03000509000000000000" pitchFamily="65" charset="-120"/>
              </a:rPr>
              <a:t>真</a:t>
            </a:r>
            <a:r>
              <a:rPr lang="zh-TW" altLang="en-US" dirty="0">
                <a:solidFill>
                  <a:schemeClr val="bg2">
                    <a:lumMod val="50000"/>
                  </a:schemeClr>
                </a:solidFill>
                <a:latin typeface="DFKai-SB" panose="03000509000000000000" pitchFamily="65" charset="-120"/>
                <a:ea typeface="DFKai-SB" panose="03000509000000000000" pitchFamily="65" charset="-120"/>
              </a:rPr>
              <a:t>誠</a:t>
            </a:r>
            <a:r>
              <a:rPr lang="zh-CN" altLang="en-US" dirty="0">
                <a:solidFill>
                  <a:schemeClr val="bg2">
                    <a:lumMod val="50000"/>
                  </a:schemeClr>
                </a:solidFill>
                <a:latin typeface="DFKai-SB" panose="03000509000000000000" pitchFamily="65" charset="-120"/>
                <a:ea typeface="DFKai-SB" panose="03000509000000000000" pitchFamily="65" charset="-120"/>
              </a:rPr>
              <a:t>地效忠美</a:t>
            </a:r>
            <a:r>
              <a:rPr lang="zh-TW" altLang="en-US" dirty="0">
                <a:solidFill>
                  <a:schemeClr val="bg2">
                    <a:lumMod val="50000"/>
                  </a:schemeClr>
                </a:solidFill>
                <a:latin typeface="DFKai-SB" panose="03000509000000000000" pitchFamily="65" charset="-120"/>
                <a:ea typeface="DFKai-SB" panose="03000509000000000000" pitchFamily="65" charset="-120"/>
              </a:rPr>
              <a:t>國</a:t>
            </a:r>
            <a:r>
              <a:rPr lang="zh-CN" altLang="en-US" dirty="0">
                <a:solidFill>
                  <a:schemeClr val="bg2">
                    <a:lumMod val="50000"/>
                  </a:schemeClr>
                </a:solidFill>
                <a:latin typeface="DFKai-SB" panose="03000509000000000000" pitchFamily="65" charset="-120"/>
                <a:ea typeface="DFKai-SB" panose="03000509000000000000" pitchFamily="65" charset="-120"/>
              </a:rPr>
              <a:t>；</a:t>
            </a:r>
            <a:r>
              <a:rPr lang="zh-TW" altLang="en-US" dirty="0">
                <a:solidFill>
                  <a:schemeClr val="bg2">
                    <a:lumMod val="50000"/>
                  </a:schemeClr>
                </a:solidFill>
                <a:latin typeface="DFKai-SB" panose="03000509000000000000" pitchFamily="65" charset="-120"/>
                <a:ea typeface="DFKai-SB" panose="03000509000000000000" pitchFamily="65" charset="-120"/>
              </a:rPr>
              <a:t>當</a:t>
            </a:r>
            <a:r>
              <a:rPr lang="zh-CN" altLang="en-US" dirty="0">
                <a:solidFill>
                  <a:schemeClr val="bg2">
                    <a:lumMod val="50000"/>
                  </a:schemeClr>
                </a:solidFill>
                <a:latin typeface="DFKai-SB" panose="03000509000000000000" pitchFamily="65" charset="-120"/>
                <a:ea typeface="DFKai-SB" panose="03000509000000000000" pitchFamily="65" charset="-120"/>
              </a:rPr>
              <a:t>法律要求</a:t>
            </a:r>
            <a:r>
              <a:rPr lang="zh-TW" altLang="en-US" dirty="0">
                <a:solidFill>
                  <a:schemeClr val="bg2">
                    <a:lumMod val="50000"/>
                  </a:schemeClr>
                </a:solidFill>
                <a:latin typeface="DFKai-SB" panose="03000509000000000000" pitchFamily="65" charset="-120"/>
                <a:ea typeface="DFKai-SB" panose="03000509000000000000" pitchFamily="65" charset="-120"/>
              </a:rPr>
              <a:t>時</a:t>
            </a:r>
            <a:r>
              <a:rPr lang="zh-CN" altLang="en-US" dirty="0">
                <a:solidFill>
                  <a:schemeClr val="bg2">
                    <a:lumMod val="50000"/>
                  </a:schemeClr>
                </a:solidFill>
                <a:latin typeface="DFKai-SB" panose="03000509000000000000" pitchFamily="65" charset="-120"/>
                <a:ea typeface="DFKai-SB" panose="03000509000000000000" pitchFamily="65" charset="-120"/>
              </a:rPr>
              <a:t>，我</a:t>
            </a:r>
            <a:r>
              <a:rPr lang="zh-TW" altLang="en-US" dirty="0">
                <a:solidFill>
                  <a:schemeClr val="bg2">
                    <a:lumMod val="50000"/>
                  </a:schemeClr>
                </a:solidFill>
                <a:latin typeface="DFKai-SB" panose="03000509000000000000" pitchFamily="65" charset="-120"/>
                <a:ea typeface="DFKai-SB" panose="03000509000000000000" pitchFamily="65" charset="-120"/>
              </a:rPr>
              <a:t>願為</a:t>
            </a:r>
            <a:r>
              <a:rPr lang="zh-CN" altLang="en-US" dirty="0">
                <a:solidFill>
                  <a:schemeClr val="bg2">
                    <a:lumMod val="50000"/>
                  </a:schemeClr>
                </a:solidFill>
                <a:latin typeface="DFKai-SB" panose="03000509000000000000" pitchFamily="65" charset="-120"/>
                <a:ea typeface="DFKai-SB" panose="03000509000000000000" pitchFamily="65" charset="-120"/>
              </a:rPr>
              <a:t>保</a:t>
            </a:r>
            <a:r>
              <a:rPr lang="zh-TW" altLang="en-US" dirty="0">
                <a:solidFill>
                  <a:schemeClr val="bg2">
                    <a:lumMod val="50000"/>
                  </a:schemeClr>
                </a:solidFill>
                <a:latin typeface="DFKai-SB" panose="03000509000000000000" pitchFamily="65" charset="-120"/>
                <a:ea typeface="DFKai-SB" panose="03000509000000000000" pitchFamily="65" charset="-120"/>
              </a:rPr>
              <a:t>衛</a:t>
            </a:r>
            <a:r>
              <a:rPr lang="zh-CN" altLang="en-US" dirty="0">
                <a:solidFill>
                  <a:schemeClr val="bg2">
                    <a:lumMod val="50000"/>
                  </a:schemeClr>
                </a:solidFill>
                <a:latin typeface="DFKai-SB" panose="03000509000000000000" pitchFamily="65" charset="-120"/>
                <a:ea typeface="DFKai-SB" panose="03000509000000000000" pitchFamily="65" charset="-120"/>
              </a:rPr>
              <a:t>美</a:t>
            </a:r>
            <a:r>
              <a:rPr lang="zh-TW" altLang="en-US" dirty="0">
                <a:solidFill>
                  <a:schemeClr val="bg2">
                    <a:lumMod val="50000"/>
                  </a:schemeClr>
                </a:solidFill>
                <a:latin typeface="DFKai-SB" panose="03000509000000000000" pitchFamily="65" charset="-120"/>
                <a:ea typeface="DFKai-SB" panose="03000509000000000000" pitchFamily="65" charset="-120"/>
              </a:rPr>
              <a:t>國</a:t>
            </a:r>
            <a:r>
              <a:rPr lang="zh-CN" altLang="en-US" dirty="0">
                <a:solidFill>
                  <a:schemeClr val="bg2">
                    <a:lumMod val="50000"/>
                  </a:schemeClr>
                </a:solidFill>
                <a:latin typeface="DFKai-SB" panose="03000509000000000000" pitchFamily="65" charset="-120"/>
                <a:ea typeface="DFKai-SB" panose="03000509000000000000" pitchFamily="65" charset="-120"/>
              </a:rPr>
              <a:t>拿起武器；</a:t>
            </a:r>
            <a:r>
              <a:rPr lang="zh-TW" altLang="en-US" dirty="0">
                <a:solidFill>
                  <a:schemeClr val="bg2">
                    <a:lumMod val="50000"/>
                  </a:schemeClr>
                </a:solidFill>
                <a:latin typeface="DFKai-SB" panose="03000509000000000000" pitchFamily="65" charset="-120"/>
                <a:ea typeface="DFKai-SB" panose="03000509000000000000" pitchFamily="65" charset="-120"/>
              </a:rPr>
              <a:t>當</a:t>
            </a:r>
            <a:r>
              <a:rPr lang="zh-CN" altLang="en-US" dirty="0">
                <a:solidFill>
                  <a:schemeClr val="bg2">
                    <a:lumMod val="50000"/>
                  </a:schemeClr>
                </a:solidFill>
                <a:latin typeface="DFKai-SB" panose="03000509000000000000" pitchFamily="65" charset="-120"/>
                <a:ea typeface="DFKai-SB" panose="03000509000000000000" pitchFamily="65" charset="-120"/>
              </a:rPr>
              <a:t>法律要求</a:t>
            </a:r>
            <a:r>
              <a:rPr lang="zh-TW" altLang="en-US" dirty="0">
                <a:solidFill>
                  <a:schemeClr val="bg2">
                    <a:lumMod val="50000"/>
                  </a:schemeClr>
                </a:solidFill>
                <a:latin typeface="DFKai-SB" panose="03000509000000000000" pitchFamily="65" charset="-120"/>
                <a:ea typeface="DFKai-SB" panose="03000509000000000000" pitchFamily="65" charset="-120"/>
              </a:rPr>
              <a:t>時</a:t>
            </a:r>
            <a:r>
              <a:rPr lang="zh-CN" altLang="en-US" dirty="0">
                <a:solidFill>
                  <a:schemeClr val="bg2">
                    <a:lumMod val="50000"/>
                  </a:schemeClr>
                </a:solidFill>
                <a:latin typeface="DFKai-SB" panose="03000509000000000000" pitchFamily="65" charset="-120"/>
                <a:ea typeface="DFKai-SB" panose="03000509000000000000" pitchFamily="65" charset="-120"/>
              </a:rPr>
              <a:t>，我</a:t>
            </a:r>
            <a:r>
              <a:rPr lang="zh-TW" altLang="en-US" dirty="0">
                <a:solidFill>
                  <a:schemeClr val="bg2">
                    <a:lumMod val="50000"/>
                  </a:schemeClr>
                </a:solidFill>
                <a:latin typeface="DFKai-SB" panose="03000509000000000000" pitchFamily="65" charset="-120"/>
                <a:ea typeface="DFKai-SB" panose="03000509000000000000" pitchFamily="65" charset="-120"/>
              </a:rPr>
              <a:t>會為</a:t>
            </a:r>
            <a:r>
              <a:rPr lang="zh-CN" altLang="en-US" dirty="0">
                <a:solidFill>
                  <a:schemeClr val="bg2">
                    <a:lumMod val="50000"/>
                  </a:schemeClr>
                </a:solidFill>
                <a:latin typeface="DFKai-SB" panose="03000509000000000000" pitchFamily="65" charset="-120"/>
                <a:ea typeface="DFKai-SB" panose="03000509000000000000" pitchFamily="65" charset="-120"/>
              </a:rPr>
              <a:t>美</a:t>
            </a:r>
            <a:r>
              <a:rPr lang="zh-TW" altLang="en-US" dirty="0">
                <a:solidFill>
                  <a:schemeClr val="bg2">
                    <a:lumMod val="50000"/>
                  </a:schemeClr>
                </a:solidFill>
                <a:latin typeface="DFKai-SB" panose="03000509000000000000" pitchFamily="65" charset="-120"/>
                <a:ea typeface="DFKai-SB" panose="03000509000000000000" pitchFamily="65" charset="-120"/>
              </a:rPr>
              <a:t>國</a:t>
            </a:r>
            <a:r>
              <a:rPr lang="zh-CN" altLang="en-US" dirty="0">
                <a:solidFill>
                  <a:schemeClr val="bg2">
                    <a:lumMod val="50000"/>
                  </a:schemeClr>
                </a:solidFill>
                <a:latin typeface="DFKai-SB" panose="03000509000000000000" pitchFamily="65" charset="-120"/>
                <a:ea typeface="DFKai-SB" panose="03000509000000000000" pitchFamily="65" charset="-120"/>
              </a:rPr>
              <a:t>做非</a:t>
            </a:r>
            <a:r>
              <a:rPr lang="zh-TW" altLang="en-US" dirty="0">
                <a:solidFill>
                  <a:schemeClr val="bg2">
                    <a:lumMod val="50000"/>
                  </a:schemeClr>
                </a:solidFill>
                <a:latin typeface="DFKai-SB" panose="03000509000000000000" pitchFamily="65" charset="-120"/>
                <a:ea typeface="DFKai-SB" panose="03000509000000000000" pitchFamily="65" charset="-120"/>
              </a:rPr>
              <a:t>戰鬥性</a:t>
            </a:r>
            <a:r>
              <a:rPr lang="zh-CN" altLang="en-US" dirty="0">
                <a:solidFill>
                  <a:schemeClr val="bg2">
                    <a:lumMod val="50000"/>
                  </a:schemeClr>
                </a:solidFill>
                <a:latin typeface="DFKai-SB" panose="03000509000000000000" pitchFamily="65" charset="-120"/>
                <a:ea typeface="DFKai-SB" panose="03000509000000000000" pitchFamily="65" charset="-120"/>
              </a:rPr>
              <a:t>之</a:t>
            </a:r>
            <a:r>
              <a:rPr lang="zh-TW" altLang="en-US" dirty="0">
                <a:solidFill>
                  <a:schemeClr val="bg2">
                    <a:lumMod val="50000"/>
                  </a:schemeClr>
                </a:solidFill>
                <a:latin typeface="DFKai-SB" panose="03000509000000000000" pitchFamily="65" charset="-120"/>
                <a:ea typeface="DFKai-SB" panose="03000509000000000000" pitchFamily="65" charset="-120"/>
              </a:rPr>
              <a:t>軍</a:t>
            </a:r>
            <a:r>
              <a:rPr lang="zh-CN" altLang="en-US" dirty="0">
                <a:solidFill>
                  <a:schemeClr val="bg2">
                    <a:lumMod val="50000"/>
                  </a:schemeClr>
                </a:solidFill>
                <a:latin typeface="DFKai-SB" panose="03000509000000000000" pitchFamily="65" charset="-120"/>
                <a:ea typeface="DFKai-SB" panose="03000509000000000000" pitchFamily="65" charset="-120"/>
              </a:rPr>
              <a:t>事服</a:t>
            </a:r>
            <a:r>
              <a:rPr lang="zh-TW" altLang="en-US" dirty="0">
                <a:solidFill>
                  <a:schemeClr val="bg2">
                    <a:lumMod val="50000"/>
                  </a:schemeClr>
                </a:solidFill>
                <a:latin typeface="DFKai-SB" panose="03000509000000000000" pitchFamily="65" charset="-120"/>
                <a:ea typeface="DFKai-SB" panose="03000509000000000000" pitchFamily="65" charset="-120"/>
              </a:rPr>
              <a:t>務</a:t>
            </a:r>
            <a:r>
              <a:rPr lang="zh-CN" altLang="en-US" dirty="0">
                <a:solidFill>
                  <a:schemeClr val="bg2">
                    <a:lumMod val="50000"/>
                  </a:schemeClr>
                </a:solidFill>
                <a:latin typeface="DFKai-SB" panose="03000509000000000000" pitchFamily="65" charset="-120"/>
                <a:ea typeface="DFKai-SB" panose="03000509000000000000" pitchFamily="65" charset="-120"/>
              </a:rPr>
              <a:t>；</a:t>
            </a:r>
            <a:r>
              <a:rPr lang="zh-TW" altLang="en-US" dirty="0">
                <a:solidFill>
                  <a:schemeClr val="bg2">
                    <a:lumMod val="50000"/>
                  </a:schemeClr>
                </a:solidFill>
                <a:latin typeface="DFKai-SB" panose="03000509000000000000" pitchFamily="65" charset="-120"/>
                <a:ea typeface="DFKai-SB" panose="03000509000000000000" pitchFamily="65" charset="-120"/>
              </a:rPr>
              <a:t>當</a:t>
            </a:r>
            <a:r>
              <a:rPr lang="zh-CN" altLang="en-US" dirty="0">
                <a:solidFill>
                  <a:schemeClr val="bg2">
                    <a:lumMod val="50000"/>
                  </a:schemeClr>
                </a:solidFill>
                <a:latin typeface="DFKai-SB" panose="03000509000000000000" pitchFamily="65" charset="-120"/>
                <a:ea typeface="DFKai-SB" panose="03000509000000000000" pitchFamily="65" charset="-120"/>
              </a:rPr>
              <a:t>法律要求</a:t>
            </a:r>
            <a:r>
              <a:rPr lang="zh-TW" altLang="en-US" dirty="0">
                <a:solidFill>
                  <a:schemeClr val="bg2">
                    <a:lumMod val="50000"/>
                  </a:schemeClr>
                </a:solidFill>
                <a:latin typeface="DFKai-SB" panose="03000509000000000000" pitchFamily="65" charset="-120"/>
                <a:ea typeface="DFKai-SB" panose="03000509000000000000" pitchFamily="65" charset="-120"/>
              </a:rPr>
              <a:t>時</a:t>
            </a:r>
            <a:r>
              <a:rPr lang="zh-CN" altLang="en-US" dirty="0">
                <a:solidFill>
                  <a:schemeClr val="bg2">
                    <a:lumMod val="50000"/>
                  </a:schemeClr>
                </a:solidFill>
                <a:latin typeface="DFKai-SB" panose="03000509000000000000" pitchFamily="65" charset="-120"/>
                <a:ea typeface="DFKai-SB" panose="03000509000000000000" pitchFamily="65" charset="-120"/>
              </a:rPr>
              <a:t>，我</a:t>
            </a:r>
            <a:r>
              <a:rPr lang="zh-TW" altLang="en-US" dirty="0">
                <a:solidFill>
                  <a:schemeClr val="bg2">
                    <a:lumMod val="50000"/>
                  </a:schemeClr>
                </a:solidFill>
                <a:latin typeface="DFKai-SB" panose="03000509000000000000" pitchFamily="65" charset="-120"/>
                <a:ea typeface="DFKai-SB" panose="03000509000000000000" pitchFamily="65" charset="-120"/>
              </a:rPr>
              <a:t>會</a:t>
            </a:r>
            <a:r>
              <a:rPr lang="zh-CN" altLang="en-US" dirty="0">
                <a:solidFill>
                  <a:schemeClr val="bg2">
                    <a:lumMod val="50000"/>
                  </a:schemeClr>
                </a:solidFill>
                <a:latin typeface="DFKai-SB" panose="03000509000000000000" pitchFamily="65" charset="-120"/>
                <a:ea typeface="DFKai-SB" panose="03000509000000000000" pitchFamily="65" charset="-120"/>
              </a:rPr>
              <a:t>在政府官</a:t>
            </a:r>
            <a:r>
              <a:rPr lang="zh-TW" altLang="en-US" dirty="0">
                <a:solidFill>
                  <a:schemeClr val="bg2">
                    <a:lumMod val="50000"/>
                  </a:schemeClr>
                </a:solidFill>
                <a:latin typeface="DFKai-SB" panose="03000509000000000000" pitchFamily="65" charset="-120"/>
                <a:ea typeface="DFKai-SB" panose="03000509000000000000" pitchFamily="65" charset="-120"/>
              </a:rPr>
              <a:t>員</a:t>
            </a:r>
            <a:r>
              <a:rPr lang="zh-CN" altLang="en-US" dirty="0">
                <a:solidFill>
                  <a:schemeClr val="bg2">
                    <a:lumMod val="50000"/>
                  </a:schemeClr>
                </a:solidFill>
                <a:latin typeface="DFKai-SB" panose="03000509000000000000" pitchFamily="65" charset="-120"/>
                <a:ea typeface="DFKai-SB" panose="03000509000000000000" pitchFamily="65" charset="-120"/>
              </a:rPr>
              <a:t>指</a:t>
            </a:r>
            <a:r>
              <a:rPr lang="zh-TW" altLang="en-US" dirty="0">
                <a:solidFill>
                  <a:schemeClr val="bg2">
                    <a:lumMod val="50000"/>
                  </a:schemeClr>
                </a:solidFill>
                <a:latin typeface="DFKai-SB" panose="03000509000000000000" pitchFamily="65" charset="-120"/>
                <a:ea typeface="DFKai-SB" panose="03000509000000000000" pitchFamily="65" charset="-120"/>
              </a:rPr>
              <a:t>揮</a:t>
            </a:r>
            <a:r>
              <a:rPr lang="zh-CN" altLang="en-US" dirty="0">
                <a:solidFill>
                  <a:schemeClr val="bg2">
                    <a:lumMod val="50000"/>
                  </a:schemeClr>
                </a:solidFill>
                <a:latin typeface="DFKai-SB" panose="03000509000000000000" pitchFamily="65" charset="-120"/>
                <a:ea typeface="DFKai-SB" panose="03000509000000000000" pitchFamily="65" charset="-120"/>
              </a:rPr>
              <a:t>下</a:t>
            </a:r>
            <a:r>
              <a:rPr lang="zh-TW" altLang="en-US" dirty="0">
                <a:solidFill>
                  <a:schemeClr val="bg2">
                    <a:lumMod val="50000"/>
                  </a:schemeClr>
                </a:solidFill>
                <a:latin typeface="DFKai-SB" panose="03000509000000000000" pitchFamily="65" charset="-120"/>
                <a:ea typeface="DFKai-SB" panose="03000509000000000000" pitchFamily="65" charset="-120"/>
              </a:rPr>
              <a:t>執</a:t>
            </a:r>
            <a:r>
              <a:rPr lang="zh-CN" altLang="en-US" dirty="0">
                <a:solidFill>
                  <a:schemeClr val="bg2">
                    <a:lumMod val="50000"/>
                  </a:schemeClr>
                </a:solidFill>
                <a:latin typeface="DFKai-SB" panose="03000509000000000000" pitchFamily="65" charset="-120"/>
                <a:ea typeface="DFKai-SB" panose="03000509000000000000" pitchFamily="65" charset="-120"/>
              </a:rPr>
              <a:t>行具有</a:t>
            </a:r>
            <a:r>
              <a:rPr lang="zh-TW" altLang="en-US" dirty="0">
                <a:solidFill>
                  <a:schemeClr val="bg2">
                    <a:lumMod val="50000"/>
                  </a:schemeClr>
                </a:solidFill>
                <a:latin typeface="DFKai-SB" panose="03000509000000000000" pitchFamily="65" charset="-120"/>
                <a:ea typeface="DFKai-SB" panose="03000509000000000000" pitchFamily="65" charset="-120"/>
              </a:rPr>
              <a:t>國</a:t>
            </a:r>
            <a:r>
              <a:rPr lang="zh-CN" altLang="en-US" dirty="0">
                <a:solidFill>
                  <a:schemeClr val="bg2">
                    <a:lumMod val="50000"/>
                  </a:schemeClr>
                </a:solidFill>
                <a:latin typeface="DFKai-SB" panose="03000509000000000000" pitchFamily="65" charset="-120"/>
                <a:ea typeface="DFKai-SB" panose="03000509000000000000" pitchFamily="65" charset="-120"/>
              </a:rPr>
              <a:t>家重要意</a:t>
            </a:r>
            <a:r>
              <a:rPr lang="zh-TW" altLang="en-US" dirty="0">
                <a:solidFill>
                  <a:schemeClr val="bg2">
                    <a:lumMod val="50000"/>
                  </a:schemeClr>
                </a:solidFill>
                <a:latin typeface="DFKai-SB" panose="03000509000000000000" pitchFamily="65" charset="-120"/>
                <a:ea typeface="DFKai-SB" panose="03000509000000000000" pitchFamily="65" charset="-120"/>
              </a:rPr>
              <a:t>義</a:t>
            </a:r>
            <a:r>
              <a:rPr lang="zh-CN" altLang="en-US" dirty="0">
                <a:solidFill>
                  <a:schemeClr val="bg2">
                    <a:lumMod val="50000"/>
                  </a:schemeClr>
                </a:solidFill>
                <a:latin typeface="DFKai-SB" panose="03000509000000000000" pitchFamily="65" charset="-120"/>
                <a:ea typeface="DFKai-SB" panose="03000509000000000000" pitchFamily="65" charset="-120"/>
              </a:rPr>
              <a:t>的工作。我在此心甘</a:t>
            </a:r>
            <a:r>
              <a:rPr lang="zh-TW" altLang="en-US" dirty="0">
                <a:solidFill>
                  <a:schemeClr val="bg2">
                    <a:lumMod val="50000"/>
                  </a:schemeClr>
                </a:solidFill>
                <a:latin typeface="DFKai-SB" panose="03000509000000000000" pitchFamily="65" charset="-120"/>
                <a:ea typeface="DFKai-SB" panose="03000509000000000000" pitchFamily="65" charset="-120"/>
              </a:rPr>
              <a:t>情願</a:t>
            </a:r>
            <a:r>
              <a:rPr lang="zh-CN" altLang="en-US" dirty="0">
                <a:solidFill>
                  <a:schemeClr val="bg2">
                    <a:lumMod val="50000"/>
                  </a:schemeClr>
                </a:solidFill>
                <a:latin typeface="DFKai-SB" panose="03000509000000000000" pitchFamily="65" charset="-120"/>
                <a:ea typeface="DFKai-SB" panose="03000509000000000000" pitchFamily="65" charset="-120"/>
              </a:rPr>
              <a:t>地宣誓，</a:t>
            </a:r>
            <a:r>
              <a:rPr lang="zh-TW" altLang="en-US" dirty="0">
                <a:solidFill>
                  <a:schemeClr val="bg2">
                    <a:lumMod val="50000"/>
                  </a:schemeClr>
                </a:solidFill>
                <a:latin typeface="DFKai-SB" panose="03000509000000000000" pitchFamily="65" charset="-120"/>
                <a:ea typeface="DFKai-SB" panose="03000509000000000000" pitchFamily="65" charset="-120"/>
              </a:rPr>
              <a:t>絕無</a:t>
            </a:r>
            <a:r>
              <a:rPr lang="zh-CN" altLang="en-US" dirty="0">
                <a:solidFill>
                  <a:schemeClr val="bg2">
                    <a:lumMod val="50000"/>
                  </a:schemeClr>
                </a:solidFill>
                <a:latin typeface="DFKai-SB" panose="03000509000000000000" pitchFamily="65" charset="-120"/>
                <a:ea typeface="DFKai-SB" panose="03000509000000000000" pitchFamily="65" charset="-120"/>
              </a:rPr>
              <a:t>任何心智障</a:t>
            </a:r>
            <a:r>
              <a:rPr lang="zh-TW" altLang="en-US" dirty="0">
                <a:solidFill>
                  <a:schemeClr val="bg2">
                    <a:lumMod val="50000"/>
                  </a:schemeClr>
                </a:solidFill>
                <a:latin typeface="DFKai-SB" panose="03000509000000000000" pitchFamily="65" charset="-120"/>
                <a:ea typeface="DFKai-SB" panose="03000509000000000000" pitchFamily="65" charset="-120"/>
              </a:rPr>
              <a:t>礙</a:t>
            </a:r>
            <a:r>
              <a:rPr lang="zh-CN" altLang="en-US" dirty="0">
                <a:solidFill>
                  <a:schemeClr val="bg2">
                    <a:lumMod val="50000"/>
                  </a:schemeClr>
                </a:solidFill>
                <a:latin typeface="DFKai-SB" panose="03000509000000000000" pitchFamily="65" charset="-120"/>
                <a:ea typeface="DFKai-SB" panose="03000509000000000000" pitchFamily="65" charset="-120"/>
              </a:rPr>
              <a:t>、借口或保留；</a:t>
            </a:r>
            <a:r>
              <a:rPr lang="zh-TW" altLang="en-US" dirty="0">
                <a:solidFill>
                  <a:schemeClr val="bg2">
                    <a:lumMod val="50000"/>
                  </a:schemeClr>
                </a:solidFill>
                <a:latin typeface="DFKai-SB" panose="03000509000000000000" pitchFamily="65" charset="-120"/>
                <a:ea typeface="DFKai-SB" panose="03000509000000000000" pitchFamily="65" charset="-120"/>
              </a:rPr>
              <a:t>請</a:t>
            </a:r>
            <a:r>
              <a:rPr lang="zh-CN" altLang="en-US" dirty="0">
                <a:solidFill>
                  <a:schemeClr val="bg2">
                    <a:lumMod val="50000"/>
                  </a:schemeClr>
                </a:solidFill>
                <a:latin typeface="DFKai-SB" panose="03000509000000000000" pitchFamily="65" charset="-120"/>
                <a:ea typeface="DFKai-SB" panose="03000509000000000000" pitchFamily="65" charset="-120"/>
              </a:rPr>
              <a:t>上帝保佑我。</a:t>
            </a:r>
            <a:endParaRPr lang="zh-HK" altLang="en-US" dirty="0">
              <a:solidFill>
                <a:schemeClr val="bg2">
                  <a:lumMod val="50000"/>
                </a:schemeClr>
              </a:solidFill>
              <a:latin typeface="DFKai-SB" panose="03000509000000000000" pitchFamily="65" charset="-120"/>
              <a:ea typeface="DFKai-SB" panose="03000509000000000000" pitchFamily="65" charset="-120"/>
            </a:endParaRPr>
          </a:p>
        </p:txBody>
      </p:sp>
      <p:sp>
        <p:nvSpPr>
          <p:cNvPr id="4" name="Rectangle: Top Corners Rounded 3">
            <a:extLst>
              <a:ext uri="{FF2B5EF4-FFF2-40B4-BE49-F238E27FC236}">
                <a16:creationId xmlns:a16="http://schemas.microsoft.com/office/drawing/2014/main" id="{76B0EFE2-515D-4E6A-889B-232CE295C4A9}"/>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23755852-3827-424E-BC2D-95DE78F3A83C}"/>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6" name="Oval 4">
            <a:extLst>
              <a:ext uri="{FF2B5EF4-FFF2-40B4-BE49-F238E27FC236}">
                <a16:creationId xmlns:a16="http://schemas.microsoft.com/office/drawing/2014/main" id="{DB375790-111F-45E6-8E1E-284319D37F48}"/>
              </a:ext>
            </a:extLst>
          </p:cNvPr>
          <p:cNvSpPr/>
          <p:nvPr/>
        </p:nvSpPr>
        <p:spPr>
          <a:xfrm>
            <a:off x="442912" y="204706"/>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TW" altLang="en-US" sz="2800" b="1" dirty="0">
                <a:latin typeface="微軟正黑體" panose="020B0604030504040204" pitchFamily="34" charset="-120"/>
                <a:ea typeface="微軟正黑體" panose="020B0604030504040204" pitchFamily="34" charset="-120"/>
              </a:rPr>
              <a:t>小知識</a:t>
            </a:r>
            <a:endParaRPr lang="en-HK"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89527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470212"/>
            <a:ext cx="11386341" cy="4634753"/>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根據</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憲法</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中國公民有以下義務：維護國家統一和全國各民族團結；遵守法律；保守國家祕密；愛護公共財產；遵守勞動紀律；遵守公共秩序；尊重社會公德；維護祖國安全、榮譽和利益；保衛祖國、抵抗侵略；依法服兵役和參加民兵組織；不得損害國家、社會及集體利益和其他公民的合法自由和權利；依照法律納稅。</a:t>
            </a:r>
            <a:endParaRPr lang="en-HK" altLang="zh-TW" sz="2800" dirty="0">
              <a:solidFill>
                <a:schemeClr val="accent1">
                  <a:lumMod val="75000"/>
                </a:schemeClr>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根據</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香港國安法</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，香港同胞應當維護國家主權和領土完整。</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53788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676275"/>
            <a:ext cx="717026" cy="717026"/>
          </a:xfrm>
          <a:prstGeom prst="rect">
            <a:avLst/>
          </a:prstGeom>
        </p:spPr>
      </p:pic>
    </p:spTree>
    <p:extLst>
      <p:ext uri="{BB962C8B-B14F-4D97-AF65-F5344CB8AC3E}">
        <p14:creationId xmlns:p14="http://schemas.microsoft.com/office/powerpoint/2010/main" val="310259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200414" y="2273427"/>
            <a:ext cx="5791172" cy="22985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3</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國民身份認同</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a:stretch>
            <a:fillRect/>
          </a:stretch>
        </p:blipFill>
        <p:spPr>
          <a:xfrm>
            <a:off x="7190274" y="1636392"/>
            <a:ext cx="1271019" cy="1274067"/>
          </a:xfrm>
          <a:prstGeom prst="rect">
            <a:avLst/>
          </a:prstGeom>
        </p:spPr>
      </p:pic>
    </p:spTree>
    <p:extLst>
      <p:ext uri="{BB962C8B-B14F-4D97-AF65-F5344CB8AC3E}">
        <p14:creationId xmlns:p14="http://schemas.microsoft.com/office/powerpoint/2010/main" val="3642269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2191" y="183136"/>
            <a:ext cx="3570208" cy="769441"/>
          </a:xfrm>
          <a:prstGeom prst="rect">
            <a:avLst/>
          </a:prstGeom>
        </p:spPr>
        <p:txBody>
          <a:bodyPr wrap="none">
            <a:spAutoFit/>
          </a:bodyPr>
          <a:lstStyle/>
          <a:p>
            <a:pPr>
              <a:spcAft>
                <a:spcPts val="600"/>
              </a:spcAft>
            </a:pPr>
            <a:r>
              <a:rPr lang="zh-CN" altLang="en-US" sz="4400" b="1" dirty="0">
                <a:latin typeface="DFKai-SB" panose="03000509000000000000" pitchFamily="65" charset="-120"/>
                <a:ea typeface="DFKai-SB" panose="03000509000000000000" pitchFamily="65" charset="-120"/>
              </a:rPr>
              <a:t>國民身份認同</a:t>
            </a:r>
          </a:p>
        </p:txBody>
      </p:sp>
      <p:sp>
        <p:nvSpPr>
          <p:cNvPr id="2" name="文本框 1"/>
          <p:cNvSpPr txBox="1"/>
          <p:nvPr/>
        </p:nvSpPr>
        <p:spPr>
          <a:xfrm>
            <a:off x="285848" y="1034087"/>
            <a:ext cx="6970986" cy="954107"/>
          </a:xfrm>
          <a:prstGeom prst="rect">
            <a:avLst/>
          </a:prstGeom>
          <a:noFill/>
        </p:spPr>
        <p:txBody>
          <a:bodyPr wrap="square" rtlCol="0" anchor="t">
            <a:spAutoFit/>
          </a:bodyPr>
          <a:lstStyle/>
          <a:p>
            <a:r>
              <a:rPr lang="zh-CN" altLang="en-US" sz="2800" dirty="0">
                <a:latin typeface="DFKai-SB" panose="03000509000000000000" pitchFamily="65" charset="-120"/>
                <a:ea typeface="DFKai-SB" panose="03000509000000000000" pitchFamily="65" charset="-120"/>
                <a:sym typeface="+mn-ea"/>
              </a:rPr>
              <a:t>你認為甚麼是國民身份認同？請舉個例子，並與身邊的同學分享</a:t>
            </a:r>
            <a:r>
              <a:rPr lang="zh-TW" altLang="en-US" sz="2800" dirty="0">
                <a:latin typeface="DFKai-SB" panose="03000509000000000000" pitchFamily="65" charset="-120"/>
                <a:ea typeface="DFKai-SB" panose="03000509000000000000" pitchFamily="65" charset="-120"/>
                <a:sym typeface="+mn-ea"/>
              </a:rPr>
              <a:t>。</a:t>
            </a:r>
            <a:endParaRPr lang="zh-CN" altLang="en-US" sz="2800" dirty="0"/>
          </a:p>
        </p:txBody>
      </p:sp>
      <p:sp>
        <p:nvSpPr>
          <p:cNvPr id="9" name="Cloud 8">
            <a:extLst>
              <a:ext uri="{FF2B5EF4-FFF2-40B4-BE49-F238E27FC236}">
                <a16:creationId xmlns:a16="http://schemas.microsoft.com/office/drawing/2014/main" id="{7B9B119B-C79F-49B3-98A8-5EA2ED6DBAC1}"/>
              </a:ext>
            </a:extLst>
          </p:cNvPr>
          <p:cNvSpPr/>
          <p:nvPr/>
        </p:nvSpPr>
        <p:spPr>
          <a:xfrm>
            <a:off x="5151531" y="3992703"/>
            <a:ext cx="5920398" cy="2166675"/>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國家在困難的條件下發展航天科技，成就驕人實在令人感動，增添</a:t>
            </a:r>
            <a:r>
              <a:rPr kumimoji="0" lang="zh-CN" altLang="zh-TW"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我</a:t>
            </a:r>
            <a:r>
              <a:rPr kumimoji="0" lang="zh-TW" altLang="en-US"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作為中國人的民族自信心。</a:t>
            </a:r>
            <a:endParaRPr kumimoji="0" lang="zh-CN" altLang="en-US"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endParaRPr>
          </a:p>
        </p:txBody>
      </p:sp>
      <p:sp>
        <p:nvSpPr>
          <p:cNvPr id="23" name="Cloud 22">
            <a:extLst>
              <a:ext uri="{FF2B5EF4-FFF2-40B4-BE49-F238E27FC236}">
                <a16:creationId xmlns:a16="http://schemas.microsoft.com/office/drawing/2014/main" id="{21FC79A2-95AE-49F4-BD57-0245681B7CE7}"/>
              </a:ext>
            </a:extLst>
          </p:cNvPr>
          <p:cNvSpPr/>
          <p:nvPr/>
        </p:nvSpPr>
        <p:spPr>
          <a:xfrm>
            <a:off x="5704114" y="1799050"/>
            <a:ext cx="5479915" cy="1835944"/>
          </a:xfrm>
          <a:prstGeom prst="clou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我對國家改革開放以來的飛速發展感到自豪。</a:t>
            </a:r>
            <a:endParaRPr kumimoji="0" lang="zh-CN" altLang="en-US"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endParaRPr>
          </a:p>
        </p:txBody>
      </p:sp>
      <p:sp>
        <p:nvSpPr>
          <p:cNvPr id="25" name="Cloud 24">
            <a:extLst>
              <a:ext uri="{FF2B5EF4-FFF2-40B4-BE49-F238E27FC236}">
                <a16:creationId xmlns:a16="http://schemas.microsoft.com/office/drawing/2014/main" id="{E9A0F60D-0959-4277-B645-D0AF14C9D48B}"/>
              </a:ext>
            </a:extLst>
          </p:cNvPr>
          <p:cNvSpPr/>
          <p:nvPr/>
        </p:nvSpPr>
        <p:spPr>
          <a:xfrm>
            <a:off x="399297" y="3126459"/>
            <a:ext cx="5304817" cy="1732488"/>
          </a:xfrm>
          <a:prstGeom prst="clou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認同是一種為自己的國家感到驕傲的情感。</a:t>
            </a:r>
            <a:endParaRPr kumimoji="0" lang="zh-CN" altLang="en-US" sz="240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endParaRPr>
          </a:p>
        </p:txBody>
      </p:sp>
      <p:sp>
        <p:nvSpPr>
          <p:cNvPr id="27" name="Rectangle: Top Corners Rounded 10">
            <a:extLst>
              <a:ext uri="{FF2B5EF4-FFF2-40B4-BE49-F238E27FC236}">
                <a16:creationId xmlns:a16="http://schemas.microsoft.com/office/drawing/2014/main" id="{F06B0428-19B0-4BD2-A3E9-25D29D7535DB}"/>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28" name="TextBox 12">
            <a:extLst>
              <a:ext uri="{FF2B5EF4-FFF2-40B4-BE49-F238E27FC236}">
                <a16:creationId xmlns:a16="http://schemas.microsoft.com/office/drawing/2014/main" id="{D66BE002-7F55-4550-8782-EA5789F2879A}"/>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3" name="Oval 2">
            <a:extLst>
              <a:ext uri="{FF2B5EF4-FFF2-40B4-BE49-F238E27FC236}">
                <a16:creationId xmlns:a16="http://schemas.microsoft.com/office/drawing/2014/main" id="{FB4D97A7-DA1C-4157-A624-F100353AC31C}"/>
              </a:ext>
            </a:extLst>
          </p:cNvPr>
          <p:cNvSpPr/>
          <p:nvPr/>
        </p:nvSpPr>
        <p:spPr>
          <a:xfrm>
            <a:off x="392191" y="2345903"/>
            <a:ext cx="785542" cy="78554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CN" altLang="en-US" sz="2800" b="0" i="0" u="none" strike="noStrike" kern="1200" cap="none" spc="0" normalizeH="0" baseline="0" noProof="0" dirty="0">
                <a:ln>
                  <a:noFill/>
                </a:ln>
                <a:solidFill>
                  <a:schemeClr val="accent5">
                    <a:lumMod val="50000"/>
                  </a:schemeClr>
                </a:solidFill>
                <a:effectLst/>
                <a:uLnTx/>
                <a:uFillTx/>
                <a:latin typeface="DFKai-SB" panose="03000509000000000000" pitchFamily="65" charset="-120"/>
                <a:ea typeface="DFKai-SB" panose="03000509000000000000" pitchFamily="65" charset="-120"/>
                <a:cs typeface="+mn-cs"/>
                <a:sym typeface="+mn-ea"/>
              </a:rPr>
              <a:t>例</a:t>
            </a:r>
            <a:endParaRPr lang="en-HK" dirty="0">
              <a:solidFill>
                <a:schemeClr val="accent5">
                  <a:lumMod val="50000"/>
                </a:schemeClr>
              </a:solidFill>
            </a:endParaRPr>
          </a:p>
        </p:txBody>
      </p:sp>
    </p:spTree>
    <p:extLst>
      <p:ext uri="{BB962C8B-B14F-4D97-AF65-F5344CB8AC3E}">
        <p14:creationId xmlns:p14="http://schemas.microsoft.com/office/powerpoint/2010/main" val="327122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503" y="2129307"/>
            <a:ext cx="3217333" cy="3217333"/>
          </a:xfrm>
          <a:prstGeom prst="rect">
            <a:avLst/>
          </a:prstGeom>
        </p:spPr>
      </p:pic>
      <p:sp>
        <p:nvSpPr>
          <p:cNvPr id="10" name="Content Placeholder 2">
            <a:extLst>
              <a:ext uri="{FF2B5EF4-FFF2-40B4-BE49-F238E27FC236}">
                <a16:creationId xmlns:a16="http://schemas.microsoft.com/office/drawing/2014/main" id="{65E465B4-D929-44F8-9F17-0C907EC8CAE6}"/>
              </a:ext>
            </a:extLst>
          </p:cNvPr>
          <p:cNvSpPr txBox="1">
            <a:spLocks/>
          </p:cNvSpPr>
          <p:nvPr/>
        </p:nvSpPr>
        <p:spPr>
          <a:xfrm>
            <a:off x="654424" y="1660882"/>
            <a:ext cx="10229871" cy="353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000" marR="0" lvl="0" indent="-504000" algn="l" defTabSz="914400" rtl="0" eaLnBrk="1" fontAlgn="auto" latinLnBrk="0" hangingPunct="1">
              <a:lnSpc>
                <a:spcPct val="150000"/>
              </a:lnSpc>
              <a:spcBef>
                <a:spcPts val="1000"/>
              </a:spcBef>
              <a:spcAft>
                <a:spcPts val="0"/>
              </a:spcAft>
              <a:buClrTx/>
              <a:buSzTx/>
              <a:buFont typeface="+mj-lt"/>
              <a:buAutoNum type="arabicPeriod"/>
              <a:tabLst/>
              <a:defRPr/>
            </a:pPr>
            <a:r>
              <a:rPr lang="zh-TW" altLang="en-US" sz="3600" dirty="0">
                <a:solidFill>
                  <a:srgbClr val="EC418C">
                    <a:lumMod val="40000"/>
                    <a:lumOff val="60000"/>
                  </a:srgbClr>
                </a:solidFill>
              </a:rPr>
              <a:t>國家的政治體制</a:t>
            </a:r>
            <a:endParaRPr kumimoji="0" lang="en-US" altLang="zh-TW" sz="3600" b="0" i="0" u="none" strike="noStrike" kern="1200" cap="none" spc="0" normalizeH="0" baseline="0" noProof="0" dirty="0">
              <a:ln>
                <a:noFill/>
              </a:ln>
              <a:solidFill>
                <a:srgbClr val="EC418C">
                  <a:lumMod val="75000"/>
                </a:srgbClr>
              </a:solidFill>
              <a:effectLst/>
              <a:uLnTx/>
              <a:uFillTx/>
              <a:ea typeface="MHEI-MEDIUM-HKSCS-U" panose="020B0604050101010104" pitchFamily="34" charset="-120"/>
              <a:cs typeface="+mn-cs"/>
            </a:endParaRPr>
          </a:p>
          <a:p>
            <a:pPr marL="504000" lvl="0" indent="-504000">
              <a:lnSpc>
                <a:spcPct val="150000"/>
              </a:lnSpc>
              <a:buFont typeface="+mj-lt"/>
              <a:buAutoNum type="arabicPeriod"/>
            </a:pPr>
            <a:r>
              <a:rPr lang="zh-TW" altLang="en-US" sz="3600" dirty="0">
                <a:solidFill>
                  <a:schemeClr val="accent1">
                    <a:lumMod val="40000"/>
                    <a:lumOff val="60000"/>
                  </a:schemeClr>
                </a:solidFill>
              </a:rPr>
              <a:t>中華民族的組成</a:t>
            </a:r>
            <a:endParaRPr kumimoji="0" lang="en-HK" altLang="zh-TW" sz="3600" b="0" i="0" u="none" strike="noStrike" kern="1200" cap="none" spc="0" normalizeH="0" baseline="0" noProof="0" dirty="0">
              <a:ln>
                <a:noFill/>
              </a:ln>
              <a:solidFill>
                <a:schemeClr val="accent1">
                  <a:lumMod val="40000"/>
                  <a:lumOff val="60000"/>
                </a:schemeClr>
              </a:solidFill>
              <a:effectLst/>
              <a:uLnTx/>
              <a:uFillTx/>
              <a:ea typeface="MHEI-MEDIUM-HKSCS-U" panose="020B0604050101010104" pitchFamily="34" charset="-120"/>
              <a:cs typeface="+mn-cs"/>
            </a:endParaRPr>
          </a:p>
          <a:p>
            <a:pPr marL="504000" marR="0" lvl="0" indent="-504000" algn="l" defTabSz="914400" rtl="0" eaLnBrk="1" fontAlgn="auto" latinLnBrk="0" hangingPunct="1">
              <a:lnSpc>
                <a:spcPct val="150000"/>
              </a:lnSpc>
              <a:spcBef>
                <a:spcPts val="1000"/>
              </a:spcBef>
              <a:spcAft>
                <a:spcPts val="0"/>
              </a:spcAft>
              <a:buClrTx/>
              <a:buSzTx/>
              <a:buFont typeface="+mj-lt"/>
              <a:buAutoNum type="arabicPeriod"/>
              <a:tabLst/>
              <a:defRPr/>
            </a:pPr>
            <a:r>
              <a:rPr lang="zh-TW" altLang="en-US" sz="3600" dirty="0">
                <a:solidFill>
                  <a:srgbClr val="EC418C">
                    <a:lumMod val="75000"/>
                  </a:srgbClr>
                </a:solidFill>
              </a:rPr>
              <a:t>中國國籍及中國公民的概念</a:t>
            </a:r>
            <a:r>
              <a:rPr lang="zh-TW" altLang="en-US" sz="3600" dirty="0">
                <a:solidFill>
                  <a:srgbClr val="EC418C">
                    <a:lumMod val="75000"/>
                  </a:srgbClr>
                </a:solidFill>
                <a:sym typeface="Wingdings" panose="05000000000000000000" pitchFamily="2" charset="2"/>
              </a:rPr>
              <a:t></a:t>
            </a:r>
            <a:endParaRPr lang="en-HK" altLang="zh-TW" sz="3600" dirty="0">
              <a:solidFill>
                <a:srgbClr val="EC418C">
                  <a:lumMod val="75000"/>
                </a:srgbClr>
              </a:solidFill>
            </a:endParaRPr>
          </a:p>
        </p:txBody>
      </p:sp>
    </p:spTree>
    <p:extLst>
      <p:ext uri="{BB962C8B-B14F-4D97-AF65-F5344CB8AC3E}">
        <p14:creationId xmlns:p14="http://schemas.microsoft.com/office/powerpoint/2010/main" val="274259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a:extLst>
              <a:ext uri="{FF2B5EF4-FFF2-40B4-BE49-F238E27FC236}">
                <a16:creationId xmlns:a16="http://schemas.microsoft.com/office/drawing/2014/main" id="{7B9B119B-C79F-49B3-98A8-5EA2ED6DBAC1}"/>
              </a:ext>
            </a:extLst>
          </p:cNvPr>
          <p:cNvSpPr/>
          <p:nvPr/>
        </p:nvSpPr>
        <p:spPr>
          <a:xfrm>
            <a:off x="5151531" y="3978191"/>
            <a:ext cx="5920398" cy="2166675"/>
          </a:xfrm>
          <a:prstGeom prst="clou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400" i="0" u="none" strike="noStrike" kern="1200" cap="none" spc="0" normalizeH="0" baseline="0" noProof="0" dirty="0">
                <a:ln>
                  <a:noFill/>
                </a:ln>
                <a:solidFill>
                  <a:schemeClr val="accent1">
                    <a:lumMod val="50000"/>
                  </a:schemeClr>
                </a:solidFill>
                <a:effectLst/>
                <a:uLnTx/>
                <a:uFillTx/>
                <a:latin typeface="DFKai-SB" panose="03000509000000000000" pitchFamily="65" charset="-120"/>
                <a:ea typeface="DFKai-SB" panose="03000509000000000000" pitchFamily="65" charset="-120"/>
                <a:cs typeface="+mn-cs"/>
              </a:rPr>
              <a:t>我想去內地看看祖國的發展。</a:t>
            </a:r>
            <a:endParaRPr kumimoji="0" lang="zh-CN" altLang="en-US" sz="2400" i="0" u="none" strike="noStrike" kern="1200" cap="none" spc="0" normalizeH="0" baseline="0" noProof="0" dirty="0">
              <a:ln>
                <a:noFill/>
              </a:ln>
              <a:solidFill>
                <a:schemeClr val="accent1">
                  <a:lumMod val="50000"/>
                </a:schemeClr>
              </a:solidFill>
              <a:effectLst/>
              <a:uLnTx/>
              <a:uFillTx/>
              <a:latin typeface="DFKai-SB" panose="03000509000000000000" pitchFamily="65" charset="-120"/>
              <a:ea typeface="DFKai-SB" panose="03000509000000000000" pitchFamily="65" charset="-120"/>
              <a:cs typeface="+mn-cs"/>
            </a:endParaRPr>
          </a:p>
        </p:txBody>
      </p:sp>
      <p:sp>
        <p:nvSpPr>
          <p:cNvPr id="23" name="Cloud 22">
            <a:extLst>
              <a:ext uri="{FF2B5EF4-FFF2-40B4-BE49-F238E27FC236}">
                <a16:creationId xmlns:a16="http://schemas.microsoft.com/office/drawing/2014/main" id="{21FC79A2-95AE-49F4-BD57-0245681B7CE7}"/>
              </a:ext>
            </a:extLst>
          </p:cNvPr>
          <p:cNvSpPr/>
          <p:nvPr/>
        </p:nvSpPr>
        <p:spPr>
          <a:xfrm>
            <a:off x="5704114" y="1799050"/>
            <a:ext cx="5479915" cy="1835944"/>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400" i="0" u="none" strike="noStrike" kern="1200" cap="none" spc="0" normalizeH="0" baseline="0" noProof="0" dirty="0">
                <a:ln>
                  <a:noFill/>
                </a:ln>
                <a:solidFill>
                  <a:schemeClr val="accent4">
                    <a:lumMod val="50000"/>
                  </a:schemeClr>
                </a:solidFill>
                <a:effectLst/>
                <a:uLnTx/>
                <a:uFillTx/>
                <a:latin typeface="DFKai-SB" panose="03000509000000000000" pitchFamily="65" charset="-120"/>
                <a:ea typeface="DFKai-SB" panose="03000509000000000000" pitchFamily="65" charset="-120"/>
                <a:cs typeface="+mn-cs"/>
              </a:rPr>
              <a:t>我是一個中國人，我熱愛中國傳統文化。</a:t>
            </a:r>
          </a:p>
        </p:txBody>
      </p:sp>
      <p:sp>
        <p:nvSpPr>
          <p:cNvPr id="25" name="Cloud 24">
            <a:extLst>
              <a:ext uri="{FF2B5EF4-FFF2-40B4-BE49-F238E27FC236}">
                <a16:creationId xmlns:a16="http://schemas.microsoft.com/office/drawing/2014/main" id="{E9A0F60D-0959-4277-B645-D0AF14C9D48B}"/>
              </a:ext>
            </a:extLst>
          </p:cNvPr>
          <p:cNvSpPr/>
          <p:nvPr/>
        </p:nvSpPr>
        <p:spPr>
          <a:xfrm>
            <a:off x="368957" y="3111947"/>
            <a:ext cx="5304817" cy="1732488"/>
          </a:xfrm>
          <a:prstGeom prst="cloud">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400" i="0" u="none" strike="noStrike" kern="1200" cap="none" spc="0" normalizeH="0" baseline="0" noProof="0" dirty="0">
                <a:ln>
                  <a:noFill/>
                </a:ln>
                <a:solidFill>
                  <a:schemeClr val="accent3">
                    <a:lumMod val="50000"/>
                  </a:schemeClr>
                </a:solidFill>
                <a:effectLst/>
                <a:uLnTx/>
                <a:uFillTx/>
                <a:latin typeface="DFKai-SB" panose="03000509000000000000" pitchFamily="65" charset="-120"/>
                <a:ea typeface="DFKai-SB" panose="03000509000000000000" pitchFamily="65" charset="-120"/>
                <a:cs typeface="+mn-cs"/>
              </a:rPr>
              <a:t>當內地和香港的運動員在奧運會上為國爭光的時候，我很驕傲。</a:t>
            </a:r>
          </a:p>
        </p:txBody>
      </p:sp>
      <p:sp>
        <p:nvSpPr>
          <p:cNvPr id="27" name="Rectangle: Top Corners Rounded 10">
            <a:extLst>
              <a:ext uri="{FF2B5EF4-FFF2-40B4-BE49-F238E27FC236}">
                <a16:creationId xmlns:a16="http://schemas.microsoft.com/office/drawing/2014/main" id="{F06B0428-19B0-4BD2-A3E9-25D29D7535DB}"/>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28" name="TextBox 12">
            <a:extLst>
              <a:ext uri="{FF2B5EF4-FFF2-40B4-BE49-F238E27FC236}">
                <a16:creationId xmlns:a16="http://schemas.microsoft.com/office/drawing/2014/main" id="{D66BE002-7F55-4550-8782-EA5789F2879A}"/>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11" name="文本框 1">
            <a:extLst>
              <a:ext uri="{FF2B5EF4-FFF2-40B4-BE49-F238E27FC236}">
                <a16:creationId xmlns:a16="http://schemas.microsoft.com/office/drawing/2014/main" id="{2853842D-536E-4823-8B67-A8001B3C8112}"/>
              </a:ext>
            </a:extLst>
          </p:cNvPr>
          <p:cNvSpPr txBox="1"/>
          <p:nvPr/>
        </p:nvSpPr>
        <p:spPr>
          <a:xfrm>
            <a:off x="285848" y="1034087"/>
            <a:ext cx="6970986" cy="954107"/>
          </a:xfrm>
          <a:prstGeom prst="rect">
            <a:avLst/>
          </a:prstGeom>
          <a:noFill/>
        </p:spPr>
        <p:txBody>
          <a:bodyPr wrap="square" rtlCol="0" anchor="t">
            <a:spAutoFit/>
          </a:bodyPr>
          <a:lstStyle/>
          <a:p>
            <a:r>
              <a:rPr lang="zh-CN" altLang="en-US" sz="2800" dirty="0">
                <a:latin typeface="DFKai-SB" panose="03000509000000000000" pitchFamily="65" charset="-120"/>
                <a:ea typeface="DFKai-SB" panose="03000509000000000000" pitchFamily="65" charset="-120"/>
                <a:sym typeface="+mn-ea"/>
              </a:rPr>
              <a:t>你認為甚麼是國民身份認同？請舉個例子，並與身邊的同學分享</a:t>
            </a:r>
            <a:r>
              <a:rPr lang="zh-TW" altLang="en-US" sz="2800" dirty="0">
                <a:latin typeface="DFKai-SB" panose="03000509000000000000" pitchFamily="65" charset="-120"/>
                <a:ea typeface="DFKai-SB" panose="03000509000000000000" pitchFamily="65" charset="-120"/>
                <a:sym typeface="+mn-ea"/>
              </a:rPr>
              <a:t>。</a:t>
            </a:r>
            <a:endParaRPr lang="zh-CN" altLang="en-US" sz="2800" dirty="0"/>
          </a:p>
        </p:txBody>
      </p:sp>
    </p:spTree>
    <p:extLst>
      <p:ext uri="{BB962C8B-B14F-4D97-AF65-F5344CB8AC3E}">
        <p14:creationId xmlns:p14="http://schemas.microsoft.com/office/powerpoint/2010/main" val="18243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10">
            <a:extLst>
              <a:ext uri="{FF2B5EF4-FFF2-40B4-BE49-F238E27FC236}">
                <a16:creationId xmlns:a16="http://schemas.microsoft.com/office/drawing/2014/main" id="{D5BFBE48-351D-4AE9-B567-FADAB5D417FB}"/>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12">
            <a:extLst>
              <a:ext uri="{FF2B5EF4-FFF2-40B4-BE49-F238E27FC236}">
                <a16:creationId xmlns:a16="http://schemas.microsoft.com/office/drawing/2014/main" id="{79066465-2AA0-46CC-BE6D-4768EDE2F79F}"/>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6" name="Rectangle: Rounded Corners 5">
            <a:extLst>
              <a:ext uri="{FF2B5EF4-FFF2-40B4-BE49-F238E27FC236}">
                <a16:creationId xmlns:a16="http://schemas.microsoft.com/office/drawing/2014/main" id="{50F4EA83-D262-4F80-8E71-3BC63408895B}"/>
              </a:ext>
            </a:extLst>
          </p:cNvPr>
          <p:cNvSpPr/>
          <p:nvPr/>
        </p:nvSpPr>
        <p:spPr>
          <a:xfrm>
            <a:off x="236143" y="424697"/>
            <a:ext cx="10652687" cy="399885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buNone/>
            </a:pPr>
            <a:r>
              <a:rPr lang="zh-TW" altLang="en-US" sz="3200" b="1" dirty="0">
                <a:solidFill>
                  <a:srgbClr val="3F50A4"/>
                </a:solidFill>
                <a:latin typeface="微軟正黑體" panose="020B0604030504040204" pitchFamily="34" charset="-120"/>
                <a:ea typeface="微軟正黑體" panose="020B0604030504040204" pitchFamily="34" charset="-120"/>
              </a:rPr>
              <a:t>張旭東教授認為如何產生國家認同感？</a:t>
            </a:r>
          </a:p>
          <a:p>
            <a:pPr marL="0" indent="0" algn="just">
              <a:lnSpc>
                <a:spcPct val="150000"/>
              </a:lnSpc>
              <a:buNone/>
            </a:pPr>
            <a:r>
              <a:rPr lang="zh-TW" altLang="en-US" sz="2800" dirty="0">
                <a:solidFill>
                  <a:srgbClr val="3F50A4"/>
                </a:solidFill>
                <a:latin typeface="微軟正黑體" panose="020B0604030504040204" pitchFamily="34" charset="-120"/>
                <a:ea typeface="微軟正黑體" panose="020B0604030504040204" pitchFamily="34" charset="-120"/>
              </a:rPr>
              <a:t>「一個群體要認同一個國家，要在最基本層面感受到這個制度實際帶來的好處和利益。而中國對香港實際帶來的好處，從大的方面來說，香港的安全，在經濟上為香港帶來很多機會和收益。」</a:t>
            </a:r>
            <a:endParaRPr lang="en-HK" dirty="0">
              <a:noFill/>
              <a:latin typeface="微軟正黑體" panose="020B0604030504040204" pitchFamily="34" charset="-120"/>
              <a:ea typeface="微軟正黑體" panose="020B0604030504040204" pitchFamily="34" charset="-120"/>
            </a:endParaRPr>
          </a:p>
        </p:txBody>
      </p:sp>
      <p:sp>
        <p:nvSpPr>
          <p:cNvPr id="8" name="Oval 7">
            <a:hlinkClick r:id="rId2"/>
            <a:extLst>
              <a:ext uri="{FF2B5EF4-FFF2-40B4-BE49-F238E27FC236}">
                <a16:creationId xmlns:a16="http://schemas.microsoft.com/office/drawing/2014/main" id="{C3780BDD-5C26-47D1-9A8C-F64C8D566796}"/>
              </a:ext>
            </a:extLst>
          </p:cNvPr>
          <p:cNvSpPr/>
          <p:nvPr/>
        </p:nvSpPr>
        <p:spPr>
          <a:xfrm>
            <a:off x="8384119" y="424697"/>
            <a:ext cx="1428750" cy="142875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按此觀看</a:t>
            </a:r>
            <a:endParaRPr lang="en-HK" sz="2800" b="1" dirty="0">
              <a:latin typeface="微軟正黑體" panose="020B0604030504040204" pitchFamily="34" charset="-120"/>
              <a:ea typeface="微軟正黑體" panose="020B0604030504040204" pitchFamily="34" charset="-120"/>
            </a:endParaRPr>
          </a:p>
        </p:txBody>
      </p:sp>
      <p:sp>
        <p:nvSpPr>
          <p:cNvPr id="14" name="Oval 13">
            <a:extLst>
              <a:ext uri="{FF2B5EF4-FFF2-40B4-BE49-F238E27FC236}">
                <a16:creationId xmlns:a16="http://schemas.microsoft.com/office/drawing/2014/main" id="{B87CA710-A927-49D7-99FC-E6CE22AB2B7A}"/>
              </a:ext>
            </a:extLst>
          </p:cNvPr>
          <p:cNvSpPr/>
          <p:nvPr/>
        </p:nvSpPr>
        <p:spPr>
          <a:xfrm>
            <a:off x="3745149" y="4011115"/>
            <a:ext cx="7081736" cy="1614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2800" b="1" dirty="0"/>
              <a:t>張旭東教授</a:t>
            </a:r>
            <a:r>
              <a:rPr lang="zh-TW" altLang="en-US" sz="2800" b="1" dirty="0"/>
              <a:t>認為為何香港人國家意識薄弱？</a:t>
            </a:r>
            <a:endParaRPr lang="en-US" altLang="zh-TW" sz="2800" b="1" dirty="0"/>
          </a:p>
        </p:txBody>
      </p:sp>
      <p:sp>
        <p:nvSpPr>
          <p:cNvPr id="16" name="TextBox 15">
            <a:extLst>
              <a:ext uri="{FF2B5EF4-FFF2-40B4-BE49-F238E27FC236}">
                <a16:creationId xmlns:a16="http://schemas.microsoft.com/office/drawing/2014/main" id="{4ECBC00B-DB7A-4C0B-9C24-83E3D18C0EF8}"/>
              </a:ext>
            </a:extLst>
          </p:cNvPr>
          <p:cNvSpPr txBox="1"/>
          <p:nvPr/>
        </p:nvSpPr>
        <p:spPr>
          <a:xfrm>
            <a:off x="6082759" y="5786972"/>
            <a:ext cx="5598268" cy="646331"/>
          </a:xfrm>
          <a:prstGeom prst="rect">
            <a:avLst/>
          </a:prstGeom>
          <a:noFill/>
        </p:spPr>
        <p:txBody>
          <a:bodyPr wrap="square">
            <a:spAutoFit/>
          </a:bodyPr>
          <a:lstStyle/>
          <a:p>
            <a:r>
              <a:rPr lang="zh-TW" altLang="en-US" sz="1800" dirty="0">
                <a:solidFill>
                  <a:srgbClr val="FF0000"/>
                </a:solidFill>
              </a:rPr>
              <a:t>「香港人沒有參與當代中國歷史」、「香港人和內地所接受的價值判斷教育不同」</a:t>
            </a:r>
            <a:endParaRPr lang="en-US" altLang="zh-TW" sz="1800" dirty="0">
              <a:solidFill>
                <a:srgbClr val="FF0000"/>
              </a:solidFill>
            </a:endParaRPr>
          </a:p>
        </p:txBody>
      </p:sp>
    </p:spTree>
    <p:extLst>
      <p:ext uri="{BB962C8B-B14F-4D97-AF65-F5344CB8AC3E}">
        <p14:creationId xmlns:p14="http://schemas.microsoft.com/office/powerpoint/2010/main" val="5331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C39D74A9-9E6B-41C1-B9E8-6BF09C9C2C8C}"/>
              </a:ext>
            </a:extLst>
          </p:cNvPr>
          <p:cNvSpPr>
            <a:spLocks noGrp="1"/>
          </p:cNvSpPr>
          <p:nvPr>
            <p:ph type="title"/>
          </p:nvPr>
        </p:nvSpPr>
        <p:spPr>
          <a:xfrm>
            <a:off x="651751" y="5267939"/>
            <a:ext cx="10573967" cy="806914"/>
          </a:xfrm>
        </p:spPr>
        <p:txBody>
          <a:bodyPr>
            <a:noAutofit/>
          </a:bodyPr>
          <a:lstStyle/>
          <a:p>
            <a:r>
              <a:rPr lang="zh-TW" altLang="en-US" sz="2800" dirty="0">
                <a:solidFill>
                  <a:schemeClr val="bg2">
                    <a:lumMod val="50000"/>
                  </a:schemeClr>
                </a:solidFill>
                <a:latin typeface="DFKai-SB" panose="03000509000000000000" pitchFamily="65" charset="-120"/>
                <a:ea typeface="DFKai-SB" panose="03000509000000000000" pitchFamily="65" charset="-120"/>
                <a:cs typeface="+mn-cs"/>
              </a:rPr>
              <a:t>參考資料一，為甚麼認識國家的情況與建立國民身份認同有密切關係？談談你的看法。</a:t>
            </a:r>
            <a:endParaRPr lang="zh-HK" altLang="en-US" sz="2800" dirty="0">
              <a:solidFill>
                <a:schemeClr val="bg2">
                  <a:lumMod val="50000"/>
                </a:schemeClr>
              </a:solidFill>
              <a:latin typeface="DFKai-SB" panose="03000509000000000000" pitchFamily="65" charset="-120"/>
              <a:ea typeface="DFKai-SB" panose="03000509000000000000" pitchFamily="65" charset="-120"/>
              <a:cs typeface="+mn-cs"/>
            </a:endParaRPr>
          </a:p>
        </p:txBody>
      </p:sp>
      <p:sp>
        <p:nvSpPr>
          <p:cNvPr id="8" name="Rectangle: Top Corners Rounded 10">
            <a:extLst>
              <a:ext uri="{FF2B5EF4-FFF2-40B4-BE49-F238E27FC236}">
                <a16:creationId xmlns:a16="http://schemas.microsoft.com/office/drawing/2014/main" id="{1C1579B4-5235-444A-9438-73CEDE7CE475}"/>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12">
            <a:extLst>
              <a:ext uri="{FF2B5EF4-FFF2-40B4-BE49-F238E27FC236}">
                <a16:creationId xmlns:a16="http://schemas.microsoft.com/office/drawing/2014/main" id="{185D5EA2-B6EA-4718-A0D2-89E071D9BD3D}"/>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7" name="TextBox 6">
            <a:extLst>
              <a:ext uri="{FF2B5EF4-FFF2-40B4-BE49-F238E27FC236}">
                <a16:creationId xmlns:a16="http://schemas.microsoft.com/office/drawing/2014/main" id="{A616C77C-665B-4487-9F1D-207EF8FCB55B}"/>
              </a:ext>
            </a:extLst>
          </p:cNvPr>
          <p:cNvSpPr txBox="1"/>
          <p:nvPr/>
        </p:nvSpPr>
        <p:spPr>
          <a:xfrm>
            <a:off x="389105" y="970751"/>
            <a:ext cx="11099261" cy="4043864"/>
          </a:xfrm>
          <a:prstGeom prst="rect">
            <a:avLst/>
          </a:prstGeom>
          <a:solidFill>
            <a:schemeClr val="bg2">
              <a:lumMod val="20000"/>
              <a:lumOff val="80000"/>
            </a:schemeClr>
          </a:solidFill>
        </p:spPr>
        <p:txBody>
          <a:bodyPr wrap="square">
            <a:spAutoFit/>
          </a:bodyPr>
          <a:lstStyle/>
          <a:p>
            <a:pPr>
              <a:lnSpc>
                <a:spcPct val="120000"/>
              </a:lnSpc>
            </a:pPr>
            <a:r>
              <a:rPr lang="en-HK" altLang="zh-TW" sz="2400" dirty="0">
                <a:solidFill>
                  <a:schemeClr val="bg2">
                    <a:lumMod val="50000"/>
                  </a:schemeClr>
                </a:solidFill>
                <a:latin typeface="DFKai-SB" panose="03000509000000000000" pitchFamily="65" charset="-120"/>
                <a:ea typeface="DFKai-SB" panose="03000509000000000000" pitchFamily="65" charset="-120"/>
              </a:rPr>
              <a:t>	</a:t>
            </a:r>
            <a:r>
              <a:rPr lang="zh-TW" altLang="en-US" sz="2400" dirty="0">
                <a:solidFill>
                  <a:schemeClr val="bg2">
                    <a:lumMod val="50000"/>
                  </a:schemeClr>
                </a:solidFill>
                <a:latin typeface="DFKai-SB" panose="03000509000000000000" pitchFamily="65" charset="-120"/>
                <a:ea typeface="DFKai-SB" panose="03000509000000000000" pitchFamily="65" charset="-120"/>
              </a:rPr>
              <a:t>國民身份認同這種感情的產生，往往涉及國家的語言、文化傳承、歷史、民生狀況、政府管治的表現、綜合國力、國際地位等多種因素；而且在不同時期，認同程度也會因為外在環境或主觀感情的變化而有異。</a:t>
            </a:r>
            <a:endParaRPr lang="en-HK" altLang="zh-TW" sz="2400" dirty="0">
              <a:solidFill>
                <a:schemeClr val="bg2">
                  <a:lumMod val="50000"/>
                </a:schemeClr>
              </a:solidFill>
              <a:latin typeface="DFKai-SB" panose="03000509000000000000" pitchFamily="65" charset="-120"/>
              <a:ea typeface="DFKai-SB" panose="03000509000000000000" pitchFamily="65" charset="-120"/>
            </a:endParaRPr>
          </a:p>
          <a:p>
            <a:pPr>
              <a:lnSpc>
                <a:spcPct val="120000"/>
              </a:lnSpc>
            </a:pPr>
            <a:r>
              <a:rPr lang="en-HK" altLang="zh-TW" sz="2400" dirty="0">
                <a:solidFill>
                  <a:schemeClr val="bg2">
                    <a:lumMod val="50000"/>
                  </a:schemeClr>
                </a:solidFill>
                <a:latin typeface="DFKai-SB" panose="03000509000000000000" pitchFamily="65" charset="-120"/>
                <a:ea typeface="DFKai-SB" panose="03000509000000000000" pitchFamily="65" charset="-120"/>
              </a:rPr>
              <a:t>	</a:t>
            </a:r>
            <a:r>
              <a:rPr lang="zh-TW" altLang="en-US" sz="2400" dirty="0">
                <a:solidFill>
                  <a:schemeClr val="bg2">
                    <a:lumMod val="50000"/>
                  </a:schemeClr>
                </a:solidFill>
                <a:latin typeface="DFKai-SB" panose="03000509000000000000" pitchFamily="65" charset="-120"/>
                <a:ea typeface="DFKai-SB" panose="03000509000000000000" pitchFamily="65" charset="-120"/>
              </a:rPr>
              <a:t>不少香港人對於香港這片生於斯、長於斯的土地，以至習以為常的生活方式和文化，都懷有深厚感情而感到自豪。另一方面，香港為中國不可分離的部分，與國家緊密相連，故此重視本地身份認同、肯定香港的特色和優勢，同樣可以成為促進國家發展、關心全國人民福祉，以至提升個人國民身份認同的動力。由此而言，本地和國家這兩種身份認同，只是在不同層次上的認同表現， 兩者是並存和互相促進的。</a:t>
            </a:r>
            <a:endParaRPr lang="en-HK" sz="2400" dirty="0">
              <a:solidFill>
                <a:schemeClr val="bg2">
                  <a:lumMod val="50000"/>
                </a:schemeClr>
              </a:solidFill>
              <a:latin typeface="DFKai-SB" panose="03000509000000000000" pitchFamily="65" charset="-120"/>
              <a:ea typeface="DFKai-SB" panose="03000509000000000000" pitchFamily="65" charset="-120"/>
            </a:endParaRPr>
          </a:p>
        </p:txBody>
      </p:sp>
      <p:sp>
        <p:nvSpPr>
          <p:cNvPr id="10" name="Rectangle: Top Corners Rounded 9">
            <a:extLst>
              <a:ext uri="{FF2B5EF4-FFF2-40B4-BE49-F238E27FC236}">
                <a16:creationId xmlns:a16="http://schemas.microsoft.com/office/drawing/2014/main" id="{33CB7EDD-9F64-4419-98CA-A43E10634E0F}"/>
              </a:ext>
            </a:extLst>
          </p:cNvPr>
          <p:cNvSpPr/>
          <p:nvPr/>
        </p:nvSpPr>
        <p:spPr>
          <a:xfrm>
            <a:off x="807396" y="398834"/>
            <a:ext cx="1488332" cy="571917"/>
          </a:xfrm>
          <a:prstGeom prst="round2Same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資料一</a:t>
            </a:r>
            <a:endParaRPr lang="en-HK" sz="2800" b="1" dirty="0">
              <a:solidFill>
                <a:schemeClr val="bg1"/>
              </a:solidFill>
            </a:endParaRPr>
          </a:p>
        </p:txBody>
      </p:sp>
    </p:spTree>
    <p:extLst>
      <p:ext uri="{BB962C8B-B14F-4D97-AF65-F5344CB8AC3E}">
        <p14:creationId xmlns:p14="http://schemas.microsoft.com/office/powerpoint/2010/main" val="390887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10">
            <a:extLst>
              <a:ext uri="{FF2B5EF4-FFF2-40B4-BE49-F238E27FC236}">
                <a16:creationId xmlns:a16="http://schemas.microsoft.com/office/drawing/2014/main" id="{893DD3CB-8E0D-4043-9942-BD03E83D99AD}"/>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12">
            <a:extLst>
              <a:ext uri="{FF2B5EF4-FFF2-40B4-BE49-F238E27FC236}">
                <a16:creationId xmlns:a16="http://schemas.microsoft.com/office/drawing/2014/main" id="{B8AE6881-7C16-4415-B1A2-80896AD28FC4}"/>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8" name="Rectangle: Rounded Corners 7">
            <a:extLst>
              <a:ext uri="{FF2B5EF4-FFF2-40B4-BE49-F238E27FC236}">
                <a16:creationId xmlns:a16="http://schemas.microsoft.com/office/drawing/2014/main" id="{EE59B87E-3BC6-4A26-AE26-F12839B15A28}"/>
              </a:ext>
            </a:extLst>
          </p:cNvPr>
          <p:cNvSpPr/>
          <p:nvPr/>
        </p:nvSpPr>
        <p:spPr>
          <a:xfrm>
            <a:off x="286871" y="1509969"/>
            <a:ext cx="11125200" cy="44733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「國民身份認同」是指個人認同自己的「國民」身份。</a:t>
            </a:r>
            <a:endParaRPr kumimoji="0" lang="en-HK" altLang="zh-TW"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這種認同在於個人對於國家的感情、尊重和愛護，並透過增加對國家的認識和理解（例如資料提及的國家的語言、文化傳承、歷史、民生狀況、政府管治的表現、綜合國力、國際地位等因素），由此而產生對國家的歸屬感，以及與之相應的行為。</a:t>
            </a:r>
            <a:endParaRPr kumimoji="0" lang="en-HK" altLang="zh-TW"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因此，建立國民身份認同和認識國家情況是有密切的關係。</a:t>
            </a:r>
            <a:endParaRPr kumimoji="0" lang="zh-HK" altLang="en-US"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endParaRPr>
          </a:p>
        </p:txBody>
      </p:sp>
      <p:sp>
        <p:nvSpPr>
          <p:cNvPr id="9" name="標題 5">
            <a:extLst>
              <a:ext uri="{FF2B5EF4-FFF2-40B4-BE49-F238E27FC236}">
                <a16:creationId xmlns:a16="http://schemas.microsoft.com/office/drawing/2014/main" id="{4C2BECB9-3A43-458A-B913-0956AE122B0C}"/>
              </a:ext>
            </a:extLst>
          </p:cNvPr>
          <p:cNvSpPr>
            <a:spLocks noGrp="1"/>
          </p:cNvSpPr>
          <p:nvPr>
            <p:ph type="title"/>
          </p:nvPr>
        </p:nvSpPr>
        <p:spPr>
          <a:xfrm>
            <a:off x="651751" y="395038"/>
            <a:ext cx="10573967" cy="806914"/>
          </a:xfrm>
        </p:spPr>
        <p:txBody>
          <a:bodyPr>
            <a:noAutofit/>
          </a:bodyPr>
          <a:lstStyle/>
          <a:p>
            <a:r>
              <a:rPr lang="zh-TW" altLang="en-US" sz="2800" dirty="0">
                <a:solidFill>
                  <a:schemeClr val="bg2">
                    <a:lumMod val="50000"/>
                  </a:schemeClr>
                </a:solidFill>
                <a:latin typeface="DFKai-SB" panose="03000509000000000000" pitchFamily="65" charset="-120"/>
                <a:ea typeface="DFKai-SB" panose="03000509000000000000" pitchFamily="65" charset="-120"/>
                <a:cs typeface="+mn-cs"/>
              </a:rPr>
              <a:t>參考資料一，為甚麼認識國家的情況與建立國民身份認同有密切關係？談談你的看法。</a:t>
            </a:r>
            <a:endParaRPr lang="zh-HK" altLang="en-US" sz="2800" dirty="0">
              <a:solidFill>
                <a:schemeClr val="bg2">
                  <a:lumMod val="50000"/>
                </a:schemeClr>
              </a:solidFill>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16953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5">
            <a:extLst>
              <a:ext uri="{FF2B5EF4-FFF2-40B4-BE49-F238E27FC236}">
                <a16:creationId xmlns:a16="http://schemas.microsoft.com/office/drawing/2014/main" id="{476BE26B-0A29-4B51-A5F1-28010530E5DC}"/>
              </a:ext>
            </a:extLst>
          </p:cNvPr>
          <p:cNvSpPr txBox="1">
            <a:spLocks/>
          </p:cNvSpPr>
          <p:nvPr/>
        </p:nvSpPr>
        <p:spPr>
          <a:xfrm>
            <a:off x="558644" y="4459495"/>
            <a:ext cx="8483707" cy="7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2800" dirty="0">
                <a:solidFill>
                  <a:schemeClr val="bg2">
                    <a:lumMod val="50000"/>
                  </a:schemeClr>
                </a:solidFill>
                <a:latin typeface="DFKai-SB" panose="03000509000000000000" pitchFamily="65" charset="-120"/>
                <a:ea typeface="DFKai-SB" panose="03000509000000000000" pitchFamily="65" charset="-120"/>
                <a:cs typeface="+mn-cs"/>
              </a:rPr>
              <a:t>有甚麼可能原因會提升香港人的國民身份認同？以資料二所示的事件為例，解釋你的答案。</a:t>
            </a:r>
            <a:endParaRPr lang="zh-HK" altLang="en-US" sz="2800" dirty="0">
              <a:solidFill>
                <a:schemeClr val="bg2">
                  <a:lumMod val="50000"/>
                </a:schemeClr>
              </a:solidFill>
              <a:latin typeface="DFKai-SB" panose="03000509000000000000" pitchFamily="65" charset="-120"/>
              <a:ea typeface="DFKai-SB" panose="03000509000000000000" pitchFamily="65" charset="-120"/>
              <a:cs typeface="+mn-cs"/>
            </a:endParaRPr>
          </a:p>
        </p:txBody>
      </p:sp>
      <p:sp>
        <p:nvSpPr>
          <p:cNvPr id="8" name="Rectangle: Top Corners Rounded 10">
            <a:extLst>
              <a:ext uri="{FF2B5EF4-FFF2-40B4-BE49-F238E27FC236}">
                <a16:creationId xmlns:a16="http://schemas.microsoft.com/office/drawing/2014/main" id="{DC1C722B-51FD-40B1-BC82-C72378A0DB52}"/>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1" name="TextBox 12">
            <a:extLst>
              <a:ext uri="{FF2B5EF4-FFF2-40B4-BE49-F238E27FC236}">
                <a16:creationId xmlns:a16="http://schemas.microsoft.com/office/drawing/2014/main" id="{17EDCB84-421F-4E03-937F-C4FB392E6ED6}"/>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7" name="TextBox 6">
            <a:extLst>
              <a:ext uri="{FF2B5EF4-FFF2-40B4-BE49-F238E27FC236}">
                <a16:creationId xmlns:a16="http://schemas.microsoft.com/office/drawing/2014/main" id="{B7A91FCE-89D1-42D0-BD52-D84800FA2D2F}"/>
              </a:ext>
            </a:extLst>
          </p:cNvPr>
          <p:cNvSpPr txBox="1"/>
          <p:nvPr/>
        </p:nvSpPr>
        <p:spPr>
          <a:xfrm>
            <a:off x="389105" y="970751"/>
            <a:ext cx="11099261" cy="2714269"/>
          </a:xfrm>
          <a:prstGeom prst="rect">
            <a:avLst/>
          </a:prstGeom>
          <a:solidFill>
            <a:schemeClr val="bg2">
              <a:lumMod val="20000"/>
              <a:lumOff val="80000"/>
            </a:schemeClr>
          </a:solidFill>
        </p:spPr>
        <p:txBody>
          <a:bodyPr wrap="square">
            <a:spAutoFit/>
          </a:bodyPr>
          <a:lstStyle/>
          <a:p>
            <a:pPr>
              <a:lnSpc>
                <a:spcPct val="120000"/>
              </a:lnSpc>
            </a:pPr>
            <a:r>
              <a:rPr lang="zh-TW" altLang="en-US" sz="2400" dirty="0">
                <a:solidFill>
                  <a:schemeClr val="bg2">
                    <a:lumMod val="50000"/>
                  </a:schemeClr>
                </a:solidFill>
                <a:latin typeface="DFKai-SB" panose="03000509000000000000" pitchFamily="65" charset="-120"/>
                <a:ea typeface="DFKai-SB" panose="03000509000000000000" pitchFamily="65" charset="-120"/>
              </a:rPr>
              <a:t>　　</a:t>
            </a:r>
            <a:r>
              <a:rPr lang="en-HK" altLang="zh-TW" sz="2400" dirty="0">
                <a:solidFill>
                  <a:schemeClr val="bg2">
                    <a:lumMod val="50000"/>
                  </a:schemeClr>
                </a:solidFill>
                <a:latin typeface="DFKai-SB" panose="03000509000000000000" pitchFamily="65" charset="-120"/>
                <a:ea typeface="DFKai-SB" panose="03000509000000000000" pitchFamily="65" charset="-120"/>
              </a:rPr>
              <a:t>2018</a:t>
            </a:r>
            <a:r>
              <a:rPr lang="zh-TW" altLang="en-US" sz="2400" dirty="0">
                <a:solidFill>
                  <a:schemeClr val="bg2">
                    <a:lumMod val="50000"/>
                  </a:schemeClr>
                </a:solidFill>
                <a:latin typeface="DFKai-SB" panose="03000509000000000000" pitchFamily="65" charset="-120"/>
                <a:ea typeface="DFKai-SB" panose="03000509000000000000" pitchFamily="65" charset="-120"/>
              </a:rPr>
              <a:t>年</a:t>
            </a:r>
            <a:r>
              <a:rPr lang="en-HK" altLang="zh-TW" sz="2400" dirty="0">
                <a:solidFill>
                  <a:schemeClr val="bg2">
                    <a:lumMod val="50000"/>
                  </a:schemeClr>
                </a:solidFill>
                <a:latin typeface="DFKai-SB" panose="03000509000000000000" pitchFamily="65" charset="-120"/>
                <a:ea typeface="DFKai-SB" panose="03000509000000000000" pitchFamily="65" charset="-120"/>
              </a:rPr>
              <a:t>5</a:t>
            </a:r>
            <a:r>
              <a:rPr lang="zh-TW" altLang="en-US" sz="2400" dirty="0">
                <a:solidFill>
                  <a:schemeClr val="bg2">
                    <a:lumMod val="50000"/>
                  </a:schemeClr>
                </a:solidFill>
                <a:latin typeface="DFKai-SB" panose="03000509000000000000" pitchFamily="65" charset="-120"/>
                <a:ea typeface="DFKai-SB" panose="03000509000000000000" pitchFamily="65" charset="-120"/>
              </a:rPr>
              <a:t>月，行政長官林鄭月娥到四川省汶川縣映秀鎮漩口中學地震遺址現場出席</a:t>
            </a:r>
            <a:r>
              <a:rPr lang="en-HK" altLang="zh-TW" sz="2400" dirty="0">
                <a:solidFill>
                  <a:schemeClr val="bg2">
                    <a:lumMod val="50000"/>
                  </a:schemeClr>
                </a:solidFill>
                <a:latin typeface="DFKai-SB" panose="03000509000000000000" pitchFamily="65" charset="-120"/>
                <a:ea typeface="DFKai-SB" panose="03000509000000000000" pitchFamily="65" charset="-120"/>
              </a:rPr>
              <a:t>5.12</a:t>
            </a:r>
            <a:r>
              <a:rPr lang="zh-TW" altLang="en-US" sz="2400" dirty="0">
                <a:solidFill>
                  <a:schemeClr val="bg2">
                    <a:lumMod val="50000"/>
                  </a:schemeClr>
                </a:solidFill>
                <a:latin typeface="DFKai-SB" panose="03000509000000000000" pitchFamily="65" charset="-120"/>
                <a:ea typeface="DFKai-SB" panose="03000509000000000000" pitchFamily="65" charset="-120"/>
              </a:rPr>
              <a:t>汶川特大地震紀念活動，其間為死難者默哀和獻花。</a:t>
            </a:r>
          </a:p>
          <a:p>
            <a:pPr>
              <a:lnSpc>
                <a:spcPct val="120000"/>
              </a:lnSpc>
            </a:pPr>
            <a:r>
              <a:rPr lang="zh-TW" altLang="en-US" sz="2400" dirty="0">
                <a:solidFill>
                  <a:schemeClr val="bg2">
                    <a:lumMod val="50000"/>
                  </a:schemeClr>
                </a:solidFill>
                <a:latin typeface="DFKai-SB" panose="03000509000000000000" pitchFamily="65" charset="-120"/>
                <a:ea typeface="DFKai-SB" panose="03000509000000000000" pitchFamily="65" charset="-120"/>
              </a:rPr>
              <a:t>　　 此外，她和特區政府訪問四川代表團成員考察成都市電子科技大學，了解各項人工智能和機器人的研發項目，並與在四川求學及創業的香港青年茶聚。林鄭月娥表示，特區政府重視創新科技發展，亦已推出多項政策措施，歡迎在四川的香港青年日後回香港與特區政府共同推動香港創科發展。</a:t>
            </a:r>
            <a:endParaRPr lang="en-HK" sz="2400" dirty="0">
              <a:solidFill>
                <a:schemeClr val="bg2">
                  <a:lumMod val="50000"/>
                </a:schemeClr>
              </a:solidFill>
              <a:latin typeface="DFKai-SB" panose="03000509000000000000" pitchFamily="65" charset="-120"/>
              <a:ea typeface="DFKai-SB" panose="03000509000000000000" pitchFamily="65" charset="-120"/>
            </a:endParaRPr>
          </a:p>
        </p:txBody>
      </p:sp>
      <p:sp>
        <p:nvSpPr>
          <p:cNvPr id="12" name="Rectangle: Top Corners Rounded 11">
            <a:extLst>
              <a:ext uri="{FF2B5EF4-FFF2-40B4-BE49-F238E27FC236}">
                <a16:creationId xmlns:a16="http://schemas.microsoft.com/office/drawing/2014/main" id="{8245BC8D-BF4A-4F4E-8343-E5B060A5E396}"/>
              </a:ext>
            </a:extLst>
          </p:cNvPr>
          <p:cNvSpPr/>
          <p:nvPr/>
        </p:nvSpPr>
        <p:spPr>
          <a:xfrm>
            <a:off x="807396" y="398834"/>
            <a:ext cx="1488332" cy="571917"/>
          </a:xfrm>
          <a:prstGeom prst="round2Same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資料二</a:t>
            </a:r>
            <a:endParaRPr lang="en-HK" sz="2800" b="1" dirty="0">
              <a:solidFill>
                <a:schemeClr val="bg1"/>
              </a:solidFill>
            </a:endParaRPr>
          </a:p>
        </p:txBody>
      </p:sp>
      <p:sp>
        <p:nvSpPr>
          <p:cNvPr id="13" name="TextBox 12">
            <a:extLst>
              <a:ext uri="{FF2B5EF4-FFF2-40B4-BE49-F238E27FC236}">
                <a16:creationId xmlns:a16="http://schemas.microsoft.com/office/drawing/2014/main" id="{FA0C7DA0-1EF4-4902-9AB9-76F72367A45B}"/>
              </a:ext>
            </a:extLst>
          </p:cNvPr>
          <p:cNvSpPr txBox="1"/>
          <p:nvPr/>
        </p:nvSpPr>
        <p:spPr>
          <a:xfrm>
            <a:off x="2128831" y="3841150"/>
            <a:ext cx="9359535" cy="369332"/>
          </a:xfrm>
          <a:prstGeom prst="rect">
            <a:avLst/>
          </a:prstGeom>
          <a:noFill/>
        </p:spPr>
        <p:txBody>
          <a:bodyPr wrap="square">
            <a:spAutoFit/>
          </a:bodyPr>
          <a:lstStyle/>
          <a:p>
            <a:r>
              <a:rPr lang="en-HK" dirty="0" err="1">
                <a:solidFill>
                  <a:schemeClr val="bg2">
                    <a:lumMod val="50000"/>
                  </a:schemeClr>
                </a:solidFill>
                <a:latin typeface="DFKai-SB" panose="03000509000000000000" pitchFamily="65" charset="-120"/>
                <a:ea typeface="DFKai-SB" panose="03000509000000000000" pitchFamily="65" charset="-120"/>
              </a:rPr>
              <a:t>節錄及改寫自</a:t>
            </a:r>
            <a:r>
              <a:rPr lang="zh-TW" altLang="en-US" dirty="0">
                <a:solidFill>
                  <a:schemeClr val="bg2">
                    <a:lumMod val="50000"/>
                  </a:schemeClr>
                </a:solidFill>
                <a:latin typeface="DFKai-SB" panose="03000509000000000000" pitchFamily="65" charset="-120"/>
                <a:ea typeface="DFKai-SB" panose="03000509000000000000" pitchFamily="65" charset="-120"/>
              </a:rPr>
              <a:t>：</a:t>
            </a:r>
            <a:r>
              <a:rPr lang="en-HK" dirty="0" err="1">
                <a:solidFill>
                  <a:schemeClr val="bg2">
                    <a:lumMod val="50000"/>
                  </a:schemeClr>
                </a:solidFill>
                <a:latin typeface="DFKai-SB" panose="03000509000000000000" pitchFamily="65" charset="-120"/>
                <a:ea typeface="DFKai-SB" panose="03000509000000000000" pitchFamily="65" charset="-120"/>
              </a:rPr>
              <a:t>香港特區政府公報</a:t>
            </a:r>
            <a:r>
              <a:rPr lang="en-HK" dirty="0">
                <a:solidFill>
                  <a:schemeClr val="bg2">
                    <a:lumMod val="50000"/>
                  </a:schemeClr>
                </a:solidFill>
                <a:latin typeface="DFKai-SB" panose="03000509000000000000" pitchFamily="65" charset="-120"/>
                <a:ea typeface="DFKai-SB" panose="03000509000000000000" pitchFamily="65" charset="-120"/>
              </a:rPr>
              <a:t>(2018)《</a:t>
            </a:r>
            <a:r>
              <a:rPr lang="en-HK" dirty="0" err="1">
                <a:solidFill>
                  <a:schemeClr val="bg2">
                    <a:lumMod val="50000"/>
                  </a:schemeClr>
                </a:solidFill>
                <a:latin typeface="DFKai-SB" panose="03000509000000000000" pitchFamily="65" charset="-120"/>
                <a:ea typeface="DFKai-SB" panose="03000509000000000000" pitchFamily="65" charset="-120"/>
              </a:rPr>
              <a:t>行政長官在四川出席汶川地震十周年紀念活動</a:t>
            </a:r>
            <a:r>
              <a:rPr lang="en-HK" dirty="0">
                <a:solidFill>
                  <a:schemeClr val="bg2">
                    <a:lumMod val="50000"/>
                  </a:schemeClr>
                </a:solidFill>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3572350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1233716-16C9-4580-9F33-01213609C828}"/>
              </a:ext>
            </a:extLst>
          </p:cNvPr>
          <p:cNvSpPr/>
          <p:nvPr/>
        </p:nvSpPr>
        <p:spPr>
          <a:xfrm>
            <a:off x="179294" y="1192988"/>
            <a:ext cx="11412071" cy="501218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參考答案一：正如資料一所言，「國民身份認同」需透過增加對國家的認識和理解，從而產生對國家的歸屬感。特首了解到</a:t>
            </a:r>
            <a:r>
              <a:rPr kumimoji="0" lang="en-US" altLang="zh-TW"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5</a:t>
            </a:r>
            <a:r>
              <a:rPr kumimoji="0" lang="en-HK" altLang="zh-TW"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a:t>
            </a:r>
            <a:r>
              <a:rPr kumimoji="0" lang="en-US" altLang="zh-TW"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12</a:t>
            </a:r>
            <a:r>
              <a:rPr kumimoji="0" lang="zh-TW" altLang="en-US"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汶川特大地震的歷史，為傷亡感到哀傷，體現了他們與內地人民休戚與共的情懷。</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cs typeface="+mn-cs"/>
              </a:rPr>
              <a:t>參考答案二：特首認識到今日中國人工智能和機器人的研發項目，明白到內地創新科技發展，並思考特區政府如何和內地共同推動香港創科發展。此舉有助增加兩地交流和發展，加強對國家的歸屬感。</a:t>
            </a:r>
          </a:p>
        </p:txBody>
      </p:sp>
      <p:sp>
        <p:nvSpPr>
          <p:cNvPr id="5" name="Rectangle: Top Corners Rounded 10">
            <a:extLst>
              <a:ext uri="{FF2B5EF4-FFF2-40B4-BE49-F238E27FC236}">
                <a16:creationId xmlns:a16="http://schemas.microsoft.com/office/drawing/2014/main" id="{B37BAFBE-EE42-402C-A5F4-96381D725295}"/>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12">
            <a:extLst>
              <a:ext uri="{FF2B5EF4-FFF2-40B4-BE49-F238E27FC236}">
                <a16:creationId xmlns:a16="http://schemas.microsoft.com/office/drawing/2014/main" id="{2564033A-82AE-4F2D-B9B1-5D9F8CA25137}"/>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9" name="標題 5">
            <a:extLst>
              <a:ext uri="{FF2B5EF4-FFF2-40B4-BE49-F238E27FC236}">
                <a16:creationId xmlns:a16="http://schemas.microsoft.com/office/drawing/2014/main" id="{DE423A8E-C323-4310-B0F7-1813EF92E5D7}"/>
              </a:ext>
            </a:extLst>
          </p:cNvPr>
          <p:cNvSpPr txBox="1">
            <a:spLocks/>
          </p:cNvSpPr>
          <p:nvPr/>
        </p:nvSpPr>
        <p:spPr>
          <a:xfrm>
            <a:off x="558644" y="186952"/>
            <a:ext cx="8483707" cy="7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2800" dirty="0">
                <a:solidFill>
                  <a:schemeClr val="bg2">
                    <a:lumMod val="50000"/>
                  </a:schemeClr>
                </a:solidFill>
                <a:latin typeface="DFKai-SB" panose="03000509000000000000" pitchFamily="65" charset="-120"/>
                <a:ea typeface="DFKai-SB" panose="03000509000000000000" pitchFamily="65" charset="-120"/>
                <a:cs typeface="+mn-cs"/>
              </a:rPr>
              <a:t>有甚麼可能原因會提升香港人的國民身份認同？以資料二所示的事件為例，解釋你的答案。</a:t>
            </a:r>
            <a:endParaRPr lang="zh-HK" altLang="en-US" sz="2800" dirty="0">
              <a:solidFill>
                <a:schemeClr val="bg2">
                  <a:lumMod val="50000"/>
                </a:schemeClr>
              </a:solidFill>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241137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0">
            <a:extLst>
              <a:ext uri="{FF2B5EF4-FFF2-40B4-BE49-F238E27FC236}">
                <a16:creationId xmlns:a16="http://schemas.microsoft.com/office/drawing/2014/main" id="{281680E1-C7C7-4E9A-AC16-C7AC42F013EA}"/>
              </a:ext>
            </a:extLst>
          </p:cNvPr>
          <p:cNvSpPr/>
          <p:nvPr/>
        </p:nvSpPr>
        <p:spPr>
          <a:xfrm rot="16200000">
            <a:off x="10946800" y="921180"/>
            <a:ext cx="1984495" cy="516040"/>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12">
            <a:extLst>
              <a:ext uri="{FF2B5EF4-FFF2-40B4-BE49-F238E27FC236}">
                <a16:creationId xmlns:a16="http://schemas.microsoft.com/office/drawing/2014/main" id="{00ABEE3A-A5D9-42EE-A099-261FF28E2CF8}"/>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6" name="標題 5">
            <a:extLst>
              <a:ext uri="{FF2B5EF4-FFF2-40B4-BE49-F238E27FC236}">
                <a16:creationId xmlns:a16="http://schemas.microsoft.com/office/drawing/2014/main" id="{61C5F76F-0887-4B21-9E34-F866FA443867}"/>
              </a:ext>
            </a:extLst>
          </p:cNvPr>
          <p:cNvSpPr txBox="1">
            <a:spLocks/>
          </p:cNvSpPr>
          <p:nvPr/>
        </p:nvSpPr>
        <p:spPr>
          <a:xfrm>
            <a:off x="273386" y="419817"/>
            <a:ext cx="11132907" cy="1107203"/>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pPr>
              <a:lnSpc>
                <a:spcPct val="100000"/>
              </a:lnSpc>
            </a:pPr>
            <a:r>
              <a:rPr lang="zh-TW" altLang="en-US" sz="3200" spc="0" dirty="0">
                <a:solidFill>
                  <a:schemeClr val="tx1"/>
                </a:solidFill>
                <a:latin typeface="DFKai-SB" panose="03000509000000000000" pitchFamily="65" charset="-120"/>
                <a:ea typeface="DFKai-SB" panose="03000509000000000000" pitchFamily="65" charset="-120"/>
                <a:cs typeface="+mn-cs"/>
              </a:rPr>
              <a:t>討論：</a:t>
            </a:r>
            <a:endParaRPr lang="en-HK" altLang="zh-TW" sz="3200" spc="0" dirty="0">
              <a:solidFill>
                <a:schemeClr val="tx1"/>
              </a:solidFill>
              <a:latin typeface="DFKai-SB" panose="03000509000000000000" pitchFamily="65" charset="-120"/>
              <a:ea typeface="DFKai-SB" panose="03000509000000000000" pitchFamily="65" charset="-120"/>
              <a:cs typeface="+mn-cs"/>
            </a:endParaRPr>
          </a:p>
          <a:p>
            <a:pPr>
              <a:lnSpc>
                <a:spcPct val="100000"/>
              </a:lnSpc>
            </a:pPr>
            <a:r>
              <a:rPr lang="zh-TW" altLang="en-US" sz="3200" spc="0" dirty="0">
                <a:solidFill>
                  <a:schemeClr val="tx1"/>
                </a:solidFill>
                <a:latin typeface="DFKai-SB" panose="03000509000000000000" pitchFamily="65" charset="-120"/>
                <a:ea typeface="DFKai-SB" panose="03000509000000000000" pitchFamily="65" charset="-120"/>
                <a:cs typeface="+mn-cs"/>
              </a:rPr>
              <a:t>你認為政府</a:t>
            </a:r>
            <a:r>
              <a:rPr lang="en-US" altLang="zh-TW" sz="3200" spc="0" dirty="0">
                <a:solidFill>
                  <a:schemeClr val="tx1"/>
                </a:solidFill>
                <a:latin typeface="DFKai-SB" panose="03000509000000000000" pitchFamily="65" charset="-120"/>
                <a:ea typeface="DFKai-SB" panose="03000509000000000000" pitchFamily="65" charset="-120"/>
                <a:cs typeface="+mn-cs"/>
              </a:rPr>
              <a:t>/</a:t>
            </a:r>
            <a:r>
              <a:rPr lang="zh-TW" altLang="en-US" sz="3200" spc="0" dirty="0">
                <a:solidFill>
                  <a:schemeClr val="tx1"/>
                </a:solidFill>
                <a:latin typeface="DFKai-SB" panose="03000509000000000000" pitchFamily="65" charset="-120"/>
                <a:ea typeface="DFKai-SB" panose="03000509000000000000" pitchFamily="65" charset="-120"/>
                <a:cs typeface="+mn-cs"/>
              </a:rPr>
              <a:t>學校如何可以提升香港人</a:t>
            </a:r>
            <a:r>
              <a:rPr lang="en-US" altLang="zh-TW" sz="3200" spc="0" dirty="0">
                <a:solidFill>
                  <a:schemeClr val="tx1"/>
                </a:solidFill>
                <a:latin typeface="DFKai-SB" panose="03000509000000000000" pitchFamily="65" charset="-120"/>
                <a:ea typeface="DFKai-SB" panose="03000509000000000000" pitchFamily="65" charset="-120"/>
                <a:cs typeface="+mn-cs"/>
              </a:rPr>
              <a:t>/</a:t>
            </a:r>
            <a:r>
              <a:rPr lang="zh-TW" altLang="en-US" sz="3200" spc="0" dirty="0">
                <a:solidFill>
                  <a:schemeClr val="tx1"/>
                </a:solidFill>
                <a:latin typeface="DFKai-SB" panose="03000509000000000000" pitchFamily="65" charset="-120"/>
                <a:ea typeface="DFKai-SB" panose="03000509000000000000" pitchFamily="65" charset="-120"/>
                <a:cs typeface="+mn-cs"/>
              </a:rPr>
              <a:t>學生的國民身份認同？</a:t>
            </a:r>
            <a:endParaRPr lang="zh-HK" altLang="en-US" sz="3200" spc="0" dirty="0">
              <a:solidFill>
                <a:schemeClr val="tx1"/>
              </a:solidFill>
              <a:latin typeface="DFKai-SB" panose="03000509000000000000" pitchFamily="65" charset="-120"/>
              <a:ea typeface="DFKai-SB" panose="03000509000000000000" pitchFamily="65" charset="-120"/>
              <a:cs typeface="+mn-cs"/>
            </a:endParaRPr>
          </a:p>
        </p:txBody>
      </p:sp>
      <p:sp>
        <p:nvSpPr>
          <p:cNvPr id="3" name="Oval 2">
            <a:extLst>
              <a:ext uri="{FF2B5EF4-FFF2-40B4-BE49-F238E27FC236}">
                <a16:creationId xmlns:a16="http://schemas.microsoft.com/office/drawing/2014/main" id="{000BE0BF-6CA0-4FA8-92E7-8FD4C29624D2}"/>
              </a:ext>
            </a:extLst>
          </p:cNvPr>
          <p:cNvSpPr/>
          <p:nvPr/>
        </p:nvSpPr>
        <p:spPr>
          <a:xfrm>
            <a:off x="852792" y="1770435"/>
            <a:ext cx="4377447" cy="13910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solidFill>
                  <a:schemeClr val="bg1"/>
                </a:solidFill>
                <a:latin typeface="DFKai-SB" panose="03000509000000000000" pitchFamily="65" charset="-120"/>
                <a:ea typeface="DFKai-SB" panose="03000509000000000000" pitchFamily="65" charset="-120"/>
              </a:rPr>
              <a:t>通過</a:t>
            </a:r>
            <a:r>
              <a:rPr kumimoji="0" lang="zh-TW" altLang="en-US" sz="32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傳媒</a:t>
            </a:r>
            <a:r>
              <a:rPr lang="zh-TW" altLang="en-US" sz="3200" dirty="0">
                <a:solidFill>
                  <a:schemeClr val="bg1"/>
                </a:solidFill>
                <a:latin typeface="DFKai-SB" panose="03000509000000000000" pitchFamily="65" charset="-120"/>
                <a:ea typeface="DFKai-SB" panose="03000509000000000000" pitchFamily="65" charset="-120"/>
              </a:rPr>
              <a:t>播</a:t>
            </a:r>
            <a:r>
              <a:rPr kumimoji="0" lang="zh-TW" altLang="en-US" sz="32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放電視宣傳短片</a:t>
            </a:r>
            <a:endParaRPr lang="en-HK" dirty="0">
              <a:solidFill>
                <a:schemeClr val="bg1"/>
              </a:solidFill>
            </a:endParaRPr>
          </a:p>
        </p:txBody>
      </p:sp>
      <p:sp>
        <p:nvSpPr>
          <p:cNvPr id="8" name="Oval 7">
            <a:extLst>
              <a:ext uri="{FF2B5EF4-FFF2-40B4-BE49-F238E27FC236}">
                <a16:creationId xmlns:a16="http://schemas.microsoft.com/office/drawing/2014/main" id="{AD18AAB0-ABA0-42EB-A4D1-540638327F35}"/>
              </a:ext>
            </a:extLst>
          </p:cNvPr>
          <p:cNvSpPr/>
          <p:nvPr/>
        </p:nvSpPr>
        <p:spPr>
          <a:xfrm>
            <a:off x="5306535" y="1770434"/>
            <a:ext cx="4377447" cy="139105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32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安排國家出色運動員來訪</a:t>
            </a:r>
            <a:endParaRPr lang="en-HK" dirty="0">
              <a:solidFill>
                <a:schemeClr val="bg1"/>
              </a:solidFill>
            </a:endParaRPr>
          </a:p>
        </p:txBody>
      </p:sp>
      <p:sp>
        <p:nvSpPr>
          <p:cNvPr id="9" name="Oval 8">
            <a:extLst>
              <a:ext uri="{FF2B5EF4-FFF2-40B4-BE49-F238E27FC236}">
                <a16:creationId xmlns:a16="http://schemas.microsoft.com/office/drawing/2014/main" id="{C94733C6-32E4-43D8-8ED8-0F68CA287303}"/>
              </a:ext>
            </a:extLst>
          </p:cNvPr>
          <p:cNvSpPr/>
          <p:nvPr/>
        </p:nvSpPr>
        <p:spPr>
          <a:xfrm>
            <a:off x="6314968" y="3297678"/>
            <a:ext cx="4377447" cy="139105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32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將國寶運來香港展覽</a:t>
            </a:r>
          </a:p>
        </p:txBody>
      </p:sp>
      <p:sp>
        <p:nvSpPr>
          <p:cNvPr id="12" name="Oval 11">
            <a:extLst>
              <a:ext uri="{FF2B5EF4-FFF2-40B4-BE49-F238E27FC236}">
                <a16:creationId xmlns:a16="http://schemas.microsoft.com/office/drawing/2014/main" id="{CAA1743C-4DD0-44AD-A906-5A4AA63E7C0A}"/>
              </a:ext>
            </a:extLst>
          </p:cNvPr>
          <p:cNvSpPr/>
          <p:nvPr/>
        </p:nvSpPr>
        <p:spPr>
          <a:xfrm>
            <a:off x="719847" y="4863830"/>
            <a:ext cx="4377447" cy="13910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32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加強推廣中國傳統文化</a:t>
            </a:r>
            <a:endParaRPr lang="en-HK" dirty="0">
              <a:solidFill>
                <a:schemeClr val="bg1"/>
              </a:solidFill>
            </a:endParaRPr>
          </a:p>
        </p:txBody>
      </p:sp>
      <p:sp>
        <p:nvSpPr>
          <p:cNvPr id="13" name="Oval 12">
            <a:extLst>
              <a:ext uri="{FF2B5EF4-FFF2-40B4-BE49-F238E27FC236}">
                <a16:creationId xmlns:a16="http://schemas.microsoft.com/office/drawing/2014/main" id="{D700F203-51BB-4973-B6C8-136038751B49}"/>
              </a:ext>
            </a:extLst>
          </p:cNvPr>
          <p:cNvSpPr/>
          <p:nvPr/>
        </p:nvSpPr>
        <p:spPr>
          <a:xfrm>
            <a:off x="5230239" y="4863829"/>
            <a:ext cx="4377447" cy="139105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32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便利香港學生到內地升學</a:t>
            </a:r>
            <a:endParaRPr lang="en-HK" dirty="0">
              <a:solidFill>
                <a:schemeClr val="bg1"/>
              </a:solidFill>
            </a:endParaRPr>
          </a:p>
        </p:txBody>
      </p:sp>
      <p:sp>
        <p:nvSpPr>
          <p:cNvPr id="14" name="Oval 13">
            <a:extLst>
              <a:ext uri="{FF2B5EF4-FFF2-40B4-BE49-F238E27FC236}">
                <a16:creationId xmlns:a16="http://schemas.microsoft.com/office/drawing/2014/main" id="{A92EB687-6481-43C9-8768-B86AFE4C55D1}"/>
              </a:ext>
            </a:extLst>
          </p:cNvPr>
          <p:cNvSpPr/>
          <p:nvPr/>
        </p:nvSpPr>
        <p:spPr>
          <a:xfrm>
            <a:off x="1815830" y="3317132"/>
            <a:ext cx="4377447" cy="1391055"/>
          </a:xfrm>
          <a:prstGeom prst="ellipse">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3200" b="0" i="0" u="none" strike="noStrike" kern="1200" cap="none" spc="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n-cs"/>
              </a:rPr>
              <a:t>增加學生到內地交流</a:t>
            </a:r>
          </a:p>
        </p:txBody>
      </p:sp>
    </p:spTree>
    <p:extLst>
      <p:ext uri="{BB962C8B-B14F-4D97-AF65-F5344CB8AC3E}">
        <p14:creationId xmlns:p14="http://schemas.microsoft.com/office/powerpoint/2010/main" val="2199787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519655" y="2210140"/>
            <a:ext cx="6007657"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延伸活動</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國家榮譽感</a:t>
            </a: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a:stretch>
            <a:fillRect/>
          </a:stretch>
        </p:blipFill>
        <p:spPr>
          <a:xfrm>
            <a:off x="6496117" y="1969747"/>
            <a:ext cx="1271019" cy="1274067"/>
          </a:xfrm>
          <a:prstGeom prst="rect">
            <a:avLst/>
          </a:prstGeom>
        </p:spPr>
      </p:pic>
    </p:spTree>
    <p:extLst>
      <p:ext uri="{BB962C8B-B14F-4D97-AF65-F5344CB8AC3E}">
        <p14:creationId xmlns:p14="http://schemas.microsoft.com/office/powerpoint/2010/main" val="1790495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A1ECB54A-9A61-49EE-B117-F24B5C3039DC}"/>
              </a:ext>
            </a:extLst>
          </p:cNvPr>
          <p:cNvSpPr>
            <a:spLocks noGrp="1"/>
          </p:cNvSpPr>
          <p:nvPr>
            <p:ph type="title"/>
          </p:nvPr>
        </p:nvSpPr>
        <p:spPr>
          <a:xfrm>
            <a:off x="1505104" y="4820160"/>
            <a:ext cx="7428354" cy="714619"/>
          </a:xfrm>
        </p:spPr>
        <p:txBody>
          <a:bodyPr vert="horz" lIns="91440" tIns="45720" rIns="91440" bIns="45720" rtlCol="0" anchor="b">
            <a:noAutofit/>
          </a:bodyPr>
          <a:lstStyle/>
          <a:p>
            <a:pPr algn="ctr">
              <a:lnSpc>
                <a:spcPct val="100000"/>
              </a:lnSpc>
            </a:pPr>
            <a:r>
              <a:rPr lang="zh-TW" altLang="en-US" sz="3600" kern="1200" spc="0" dirty="0">
                <a:solidFill>
                  <a:schemeClr val="tx1"/>
                </a:solidFill>
                <a:latin typeface="DFKai-SB" panose="03000509000000000000" pitchFamily="65" charset="-120"/>
                <a:ea typeface="DFKai-SB" panose="03000509000000000000" pitchFamily="65" charset="-120"/>
                <a:cs typeface="+mj-cs"/>
              </a:rPr>
              <a:t>為</a:t>
            </a:r>
            <a:r>
              <a:rPr lang="zh-TW" altLang="en-US" sz="3600" spc="0" dirty="0">
                <a:solidFill>
                  <a:schemeClr val="tx1"/>
                </a:solidFill>
                <a:latin typeface="DFKai-SB" panose="03000509000000000000" pitchFamily="65" charset="-120"/>
                <a:ea typeface="DFKai-SB" panose="03000509000000000000" pitchFamily="65" charset="-120"/>
                <a:cs typeface="+mj-cs"/>
              </a:rPr>
              <a:t>甚</a:t>
            </a:r>
            <a:r>
              <a:rPr lang="zh-TW" altLang="en-US" sz="3600" kern="1200" spc="0" dirty="0">
                <a:solidFill>
                  <a:schemeClr val="tx1"/>
                </a:solidFill>
                <a:latin typeface="DFKai-SB" panose="03000509000000000000" pitchFamily="65" charset="-120"/>
                <a:ea typeface="DFKai-SB" panose="03000509000000000000" pitchFamily="65" charset="-120"/>
                <a:cs typeface="+mj-cs"/>
              </a:rPr>
              <a:t>麼各個國家熱衷參加奧運會？</a:t>
            </a:r>
            <a:endParaRPr lang="en-US" altLang="zh-HK" sz="3600" kern="1200" spc="0" dirty="0">
              <a:solidFill>
                <a:schemeClr val="tx1"/>
              </a:solidFill>
              <a:latin typeface="DFKai-SB" panose="03000509000000000000" pitchFamily="65" charset="-120"/>
              <a:ea typeface="DFKai-SB" panose="03000509000000000000" pitchFamily="65" charset="-120"/>
              <a:cs typeface="+mj-cs"/>
            </a:endParaRPr>
          </a:p>
        </p:txBody>
      </p:sp>
      <p:pic>
        <p:nvPicPr>
          <p:cNvPr id="7" name="圖片 6" descr="一張含有 文字, 報紙, 標誌 的圖片&#10;&#10;自動產生的描述">
            <a:extLst>
              <a:ext uri="{FF2B5EF4-FFF2-40B4-BE49-F238E27FC236}">
                <a16:creationId xmlns:a16="http://schemas.microsoft.com/office/drawing/2014/main" id="{0CC54C16-3CAB-45AB-B7D3-C70DC8CA4BDE}"/>
              </a:ext>
            </a:extLst>
          </p:cNvPr>
          <p:cNvPicPr>
            <a:picLocks noChangeAspect="1"/>
          </p:cNvPicPr>
          <p:nvPr/>
        </p:nvPicPr>
        <p:blipFill rotWithShape="1">
          <a:blip r:embed="rId2"/>
          <a:srcRect t="2468" r="17953" b="-2"/>
          <a:stretch/>
        </p:blipFill>
        <p:spPr>
          <a:xfrm rot="21203836">
            <a:off x="557469" y="713890"/>
            <a:ext cx="4623393" cy="3022896"/>
          </a:xfrm>
          <a:prstGeom prst="rect">
            <a:avLst/>
          </a:prstGeom>
        </p:spPr>
      </p:pic>
      <p:pic>
        <p:nvPicPr>
          <p:cNvPr id="5" name="內容版面配置區 4" descr="一張含有 文字, 標誌, 田徑, 銷售 的圖片&#10;&#10;自動產生的描述">
            <a:extLst>
              <a:ext uri="{FF2B5EF4-FFF2-40B4-BE49-F238E27FC236}">
                <a16:creationId xmlns:a16="http://schemas.microsoft.com/office/drawing/2014/main" id="{DCB47589-356E-4949-8B64-0521F9A1D258}"/>
              </a:ext>
            </a:extLst>
          </p:cNvPr>
          <p:cNvPicPr>
            <a:picLocks noGrp="1" noChangeAspect="1"/>
          </p:cNvPicPr>
          <p:nvPr>
            <p:ph idx="1"/>
          </p:nvPr>
        </p:nvPicPr>
        <p:blipFill rotWithShape="1">
          <a:blip r:embed="rId3"/>
          <a:srcRect l="6596" r="9493" b="-3"/>
          <a:stretch/>
        </p:blipFill>
        <p:spPr>
          <a:xfrm rot="373953">
            <a:off x="5672754" y="717958"/>
            <a:ext cx="4922920" cy="3300164"/>
          </a:xfrm>
          <a:prstGeom prst="rect">
            <a:avLst/>
          </a:prstGeom>
        </p:spPr>
      </p:pic>
      <p:sp>
        <p:nvSpPr>
          <p:cNvPr id="8" name="標題 1">
            <a:extLst>
              <a:ext uri="{FF2B5EF4-FFF2-40B4-BE49-F238E27FC236}">
                <a16:creationId xmlns:a16="http://schemas.microsoft.com/office/drawing/2014/main" id="{6B4343C1-B138-4C14-89D7-D4B6A92007BB}"/>
              </a:ext>
            </a:extLst>
          </p:cNvPr>
          <p:cNvSpPr txBox="1">
            <a:spLocks/>
          </p:cNvSpPr>
          <p:nvPr/>
        </p:nvSpPr>
        <p:spPr>
          <a:xfrm>
            <a:off x="1715235" y="5557703"/>
            <a:ext cx="7810473" cy="5801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pPr algn="ctr">
              <a:lnSpc>
                <a:spcPct val="100000"/>
              </a:lnSpc>
            </a:pPr>
            <a:r>
              <a:rPr lang="zh-TW" altLang="en-US" sz="3600" b="0" spc="0" dirty="0">
                <a:latin typeface="DFKai-SB" panose="03000509000000000000" pitchFamily="65" charset="-120"/>
                <a:ea typeface="DFKai-SB" panose="03000509000000000000" pitchFamily="65" charset="-120"/>
                <a:cs typeface="+mj-cs"/>
              </a:rPr>
              <a:t>因為這是凝聚民族認同感的絶佳舞台。</a:t>
            </a:r>
            <a:endParaRPr lang="en-US" altLang="zh-HK" sz="3600" b="0" spc="0" dirty="0">
              <a:latin typeface="DFKai-SB" panose="03000509000000000000" pitchFamily="65" charset="-120"/>
              <a:ea typeface="DFKai-SB" panose="03000509000000000000" pitchFamily="65" charset="-120"/>
              <a:cs typeface="+mj-cs"/>
            </a:endParaRPr>
          </a:p>
        </p:txBody>
      </p:sp>
      <p:sp>
        <p:nvSpPr>
          <p:cNvPr id="9" name="Rectangle: Top Corners Rounded 4">
            <a:extLst>
              <a:ext uri="{FF2B5EF4-FFF2-40B4-BE49-F238E27FC236}">
                <a16:creationId xmlns:a16="http://schemas.microsoft.com/office/drawing/2014/main" id="{C286685F-AF91-4C68-94EC-90E32270F16B}"/>
              </a:ext>
            </a:extLst>
          </p:cNvPr>
          <p:cNvSpPr/>
          <p:nvPr/>
        </p:nvSpPr>
        <p:spPr>
          <a:xfrm rot="16200000">
            <a:off x="11131465" y="736515"/>
            <a:ext cx="1615163"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5">
            <a:extLst>
              <a:ext uri="{FF2B5EF4-FFF2-40B4-BE49-F238E27FC236}">
                <a16:creationId xmlns:a16="http://schemas.microsoft.com/office/drawing/2014/main" id="{61E9DC3B-7C32-4FC5-804C-30629570DA8C}"/>
              </a:ext>
            </a:extLst>
          </p:cNvPr>
          <p:cNvSpPr txBox="1"/>
          <p:nvPr/>
        </p:nvSpPr>
        <p:spPr>
          <a:xfrm>
            <a:off x="11686092" y="209704"/>
            <a:ext cx="510974" cy="1569660"/>
          </a:xfrm>
          <a:prstGeom prst="rect">
            <a:avLst/>
          </a:prstGeom>
          <a:noFill/>
        </p:spPr>
        <p:txBody>
          <a:bodyPr wrap="square">
            <a:spAutoFit/>
          </a:bodyPr>
          <a:lstStyle/>
          <a:p>
            <a:pPr algn="ctr"/>
            <a:r>
              <a:rPr lang="zh-TW" altLang="en-US" sz="2400" b="1" dirty="0">
                <a:solidFill>
                  <a:schemeClr val="bg1"/>
                </a:solidFill>
              </a:rPr>
              <a:t>延伸活動</a:t>
            </a:r>
            <a:endParaRPr lang="en-HK" sz="2400" b="1" dirty="0">
              <a:solidFill>
                <a:schemeClr val="bg1"/>
              </a:solidFill>
            </a:endParaRPr>
          </a:p>
        </p:txBody>
      </p:sp>
      <p:sp>
        <p:nvSpPr>
          <p:cNvPr id="11" name="Rectangle: Rounded Corners 10">
            <a:extLst>
              <a:ext uri="{FF2B5EF4-FFF2-40B4-BE49-F238E27FC236}">
                <a16:creationId xmlns:a16="http://schemas.microsoft.com/office/drawing/2014/main" id="{05A22662-6025-47B5-866C-C50B68F3E452}"/>
              </a:ext>
            </a:extLst>
          </p:cNvPr>
          <p:cNvSpPr/>
          <p:nvPr/>
        </p:nvSpPr>
        <p:spPr>
          <a:xfrm>
            <a:off x="1543984" y="3902184"/>
            <a:ext cx="7598793" cy="74682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網上有關奧林匹克運動會的新聞</a:t>
            </a:r>
            <a:endParaRPr lang="en-HK" sz="4000" dirty="0"/>
          </a:p>
        </p:txBody>
      </p:sp>
    </p:spTree>
    <p:extLst>
      <p:ext uri="{BB962C8B-B14F-4D97-AF65-F5344CB8AC3E}">
        <p14:creationId xmlns:p14="http://schemas.microsoft.com/office/powerpoint/2010/main" val="42733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EF9F1F7-2F8C-4935-A2B2-0A0E7F2EEF5A}"/>
              </a:ext>
            </a:extLst>
          </p:cNvPr>
          <p:cNvSpPr/>
          <p:nvPr/>
        </p:nvSpPr>
        <p:spPr>
          <a:xfrm rot="16200000">
            <a:off x="11131465" y="736515"/>
            <a:ext cx="1615163"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BF03BD49-AA3D-499C-9980-A475D37D36C5}"/>
              </a:ext>
            </a:extLst>
          </p:cNvPr>
          <p:cNvSpPr txBox="1"/>
          <p:nvPr/>
        </p:nvSpPr>
        <p:spPr>
          <a:xfrm>
            <a:off x="11690986" y="261918"/>
            <a:ext cx="510974" cy="1569660"/>
          </a:xfrm>
          <a:prstGeom prst="rect">
            <a:avLst/>
          </a:prstGeom>
          <a:noFill/>
        </p:spPr>
        <p:txBody>
          <a:bodyPr wrap="square">
            <a:spAutoFit/>
          </a:bodyPr>
          <a:lstStyle/>
          <a:p>
            <a:pPr algn="ctr"/>
            <a:r>
              <a:rPr lang="zh-TW" altLang="en-US" sz="2400" b="1" dirty="0">
                <a:solidFill>
                  <a:schemeClr val="bg1"/>
                </a:solidFill>
              </a:rPr>
              <a:t>延伸活動</a:t>
            </a:r>
            <a:endParaRPr lang="en-HK" sz="2400" b="1" dirty="0">
              <a:solidFill>
                <a:schemeClr val="bg1"/>
              </a:solidFill>
            </a:endParaRPr>
          </a:p>
        </p:txBody>
      </p:sp>
      <p:sp>
        <p:nvSpPr>
          <p:cNvPr id="8" name="Rectangle: Top Corners Rounded 7">
            <a:extLst>
              <a:ext uri="{FF2B5EF4-FFF2-40B4-BE49-F238E27FC236}">
                <a16:creationId xmlns:a16="http://schemas.microsoft.com/office/drawing/2014/main" id="{C0058382-407D-45B8-944B-C3269AF35D3B}"/>
              </a:ext>
            </a:extLst>
          </p:cNvPr>
          <p:cNvSpPr/>
          <p:nvPr/>
        </p:nvSpPr>
        <p:spPr>
          <a:xfrm>
            <a:off x="612842" y="398834"/>
            <a:ext cx="4066161" cy="571917"/>
          </a:xfrm>
          <a:prstGeom prst="round2Same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馮驥才</a:t>
            </a:r>
            <a:r>
              <a:rPr lang="en-US" altLang="zh-TW" sz="2800" b="1" dirty="0">
                <a:solidFill>
                  <a:schemeClr val="bg1"/>
                </a:solidFill>
              </a:rPr>
              <a:t>《</a:t>
            </a:r>
            <a:r>
              <a:rPr lang="zh-TW" altLang="en-US" sz="2800" b="1" dirty="0">
                <a:solidFill>
                  <a:schemeClr val="bg1"/>
                </a:solidFill>
              </a:rPr>
              <a:t>國家榮譽感</a:t>
            </a:r>
            <a:r>
              <a:rPr lang="en-US" altLang="zh-TW" sz="2800" b="1" dirty="0">
                <a:solidFill>
                  <a:schemeClr val="bg1"/>
                </a:solidFill>
              </a:rPr>
              <a:t>》</a:t>
            </a:r>
            <a:endParaRPr lang="en-HK" sz="2800" b="1" dirty="0">
              <a:solidFill>
                <a:schemeClr val="bg1"/>
              </a:solidFill>
            </a:endParaRPr>
          </a:p>
        </p:txBody>
      </p:sp>
      <p:sp>
        <p:nvSpPr>
          <p:cNvPr id="10" name="TextBox 9">
            <a:extLst>
              <a:ext uri="{FF2B5EF4-FFF2-40B4-BE49-F238E27FC236}">
                <a16:creationId xmlns:a16="http://schemas.microsoft.com/office/drawing/2014/main" id="{270359F9-C402-4441-99C7-C9A0B524AC31}"/>
              </a:ext>
            </a:extLst>
          </p:cNvPr>
          <p:cNvSpPr txBox="1"/>
          <p:nvPr/>
        </p:nvSpPr>
        <p:spPr>
          <a:xfrm>
            <a:off x="340467" y="992519"/>
            <a:ext cx="11099261" cy="4930260"/>
          </a:xfrm>
          <a:prstGeom prst="rect">
            <a:avLst/>
          </a:prstGeom>
          <a:solidFill>
            <a:schemeClr val="bg2">
              <a:lumMod val="20000"/>
              <a:lumOff val="80000"/>
            </a:schemeClr>
          </a:solidFill>
        </p:spPr>
        <p:txBody>
          <a:bodyPr wrap="square">
            <a:spAutoFit/>
          </a:bodyPr>
          <a:lstStyle/>
          <a:p>
            <a:pPr marL="342900" indent="-342900">
              <a:lnSpc>
                <a:spcPct val="120000"/>
              </a:lnSpc>
              <a:buFont typeface="Arial" panose="020B0604020202020204" pitchFamily="34" charset="0"/>
              <a:buChar char="•"/>
            </a:pPr>
            <a:r>
              <a:rPr lang="zh-TW" altLang="en-US" sz="2400" dirty="0">
                <a:solidFill>
                  <a:schemeClr val="bg2">
                    <a:lumMod val="50000"/>
                  </a:schemeClr>
                </a:solidFill>
                <a:latin typeface="DFKai-SB" panose="03000509000000000000" pitchFamily="65" charset="-120"/>
                <a:ea typeface="DFKai-SB" panose="03000509000000000000" pitchFamily="65" charset="-120"/>
              </a:rPr>
              <a:t>一個大問題一直盤踞在我腦袋裏：</a:t>
            </a:r>
          </a:p>
          <a:p>
            <a:pPr marL="342900" indent="-342900">
              <a:lnSpc>
                <a:spcPct val="120000"/>
              </a:lnSpc>
              <a:buFont typeface="Arial" panose="020B0604020202020204" pitchFamily="34" charset="0"/>
              <a:buChar char="•"/>
            </a:pPr>
            <a:r>
              <a:rPr lang="zh-TW" altLang="en-US" sz="2400" dirty="0">
                <a:solidFill>
                  <a:schemeClr val="bg2">
                    <a:lumMod val="50000"/>
                  </a:schemeClr>
                </a:solidFill>
                <a:latin typeface="DFKai-SB" panose="03000509000000000000" pitchFamily="65" charset="-120"/>
                <a:ea typeface="DFKai-SB" panose="03000509000000000000" pitchFamily="65" charset="-120"/>
              </a:rPr>
              <a:t>世界盃怎麽會有如此巨大的吸引力？除去足球本身的魅力之外，還有什麽超乎其上而更偉大的東西？</a:t>
            </a:r>
          </a:p>
          <a:p>
            <a:pPr marL="342900" indent="-342900">
              <a:lnSpc>
                <a:spcPct val="120000"/>
              </a:lnSpc>
              <a:buFont typeface="Arial" panose="020B0604020202020204" pitchFamily="34" charset="0"/>
              <a:buChar char="•"/>
            </a:pPr>
            <a:r>
              <a:rPr lang="zh-TW" altLang="en-US" sz="2400" dirty="0">
                <a:solidFill>
                  <a:schemeClr val="bg2">
                    <a:lumMod val="50000"/>
                  </a:schemeClr>
                </a:solidFill>
                <a:latin typeface="DFKai-SB" panose="03000509000000000000" pitchFamily="65" charset="-120"/>
                <a:ea typeface="DFKai-SB" panose="03000509000000000000" pitchFamily="65" charset="-120"/>
              </a:rPr>
              <a:t>近來觀看世界盃，忽然從中得到了答案：是由於一種無上崇高的精神情感</a:t>
            </a:r>
            <a:r>
              <a:rPr lang="en-US" altLang="zh-TW" sz="2400" dirty="0">
                <a:solidFill>
                  <a:schemeClr val="bg2">
                    <a:lumMod val="50000"/>
                  </a:schemeClr>
                </a:solidFill>
                <a:latin typeface="DFKai-SB" panose="03000509000000000000" pitchFamily="65" charset="-120"/>
                <a:ea typeface="DFKai-SB" panose="03000509000000000000" pitchFamily="65" charset="-120"/>
              </a:rPr>
              <a:t>——</a:t>
            </a:r>
            <a:r>
              <a:rPr lang="zh-TW" altLang="en-US" sz="2400" dirty="0">
                <a:solidFill>
                  <a:schemeClr val="bg2">
                    <a:lumMod val="50000"/>
                  </a:schemeClr>
                </a:solidFill>
                <a:latin typeface="DFKai-SB" panose="03000509000000000000" pitchFamily="65" charset="-120"/>
                <a:ea typeface="DFKai-SB" panose="03000509000000000000" pitchFamily="65" charset="-120"/>
              </a:rPr>
              <a:t>國家榮譽感！</a:t>
            </a:r>
          </a:p>
          <a:p>
            <a:pPr marL="342900" indent="-342900">
              <a:lnSpc>
                <a:spcPct val="120000"/>
              </a:lnSpc>
              <a:buFont typeface="Arial" panose="020B0604020202020204" pitchFamily="34" charset="0"/>
              <a:buChar char="•"/>
            </a:pPr>
            <a:r>
              <a:rPr lang="zh-TW" altLang="en-US" sz="2400" dirty="0">
                <a:solidFill>
                  <a:schemeClr val="bg2">
                    <a:lumMod val="50000"/>
                  </a:schemeClr>
                </a:solidFill>
                <a:latin typeface="DFKai-SB" panose="03000509000000000000" pitchFamily="65" charset="-120"/>
                <a:ea typeface="DFKai-SB" panose="03000509000000000000" pitchFamily="65" charset="-120"/>
              </a:rPr>
              <a:t>地球上的人都會有國家的概念，但未必時時都有國家的感情。往往人到異國，思念家鄉，心懷故國，這國家概念就變得有血有肉，愛國之情來得非常具體。而現代社會，科技昌達，信息快捷，事事上網，世界真是太小太小，國家的界限似乎也不那麽清晰了。再說足球正在快速世界化，平日裏各國球員頻繁轉會，往來隨意，致使越來越多的國家聯賽都具有國際的因素。球員們不論國籍，祇效力於自己的俱樂部，他們比賽時的激情中完全沒有愛國主義的因子。</a:t>
            </a:r>
          </a:p>
        </p:txBody>
      </p:sp>
    </p:spTree>
    <p:extLst>
      <p:ext uri="{BB962C8B-B14F-4D97-AF65-F5344CB8AC3E}">
        <p14:creationId xmlns:p14="http://schemas.microsoft.com/office/powerpoint/2010/main" val="265800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
        <p:nvSpPr>
          <p:cNvPr id="9" name="Content Placeholder 2">
            <a:extLst>
              <a:ext uri="{FF2B5EF4-FFF2-40B4-BE49-F238E27FC236}">
                <a16:creationId xmlns:a16="http://schemas.microsoft.com/office/drawing/2014/main" id="{BE3F8F10-F024-46E5-9D27-16D83DCBAF4C}"/>
              </a:ext>
            </a:extLst>
          </p:cNvPr>
          <p:cNvSpPr txBox="1">
            <a:spLocks/>
          </p:cNvSpPr>
          <p:nvPr/>
        </p:nvSpPr>
        <p:spPr>
          <a:xfrm>
            <a:off x="511017" y="1179329"/>
            <a:ext cx="6364911" cy="4961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a:latin typeface="+mn-ea"/>
                <a:ea typeface="+mn-ea"/>
              </a:rPr>
              <a:t>知識</a:t>
            </a:r>
            <a:endParaRPr lang="en-HK" altLang="zh-TW">
              <a:latin typeface="+mn-ea"/>
              <a:ea typeface="+mn-ea"/>
            </a:endParaRPr>
          </a:p>
          <a:p>
            <a:pPr>
              <a:buFont typeface="Wingdings" panose="05000000000000000000" pitchFamily="2" charset="2"/>
              <a:buChar char="§"/>
            </a:pPr>
            <a:r>
              <a:rPr lang="zh-TW" altLang="en-US">
                <a:latin typeface="+mn-ea"/>
                <a:ea typeface="+mn-ea"/>
              </a:rPr>
              <a:t>認識國家的政治體制和政治制度</a:t>
            </a:r>
          </a:p>
          <a:p>
            <a:pPr>
              <a:buFont typeface="Wingdings" panose="05000000000000000000" pitchFamily="2" charset="2"/>
              <a:buChar char="§"/>
            </a:pPr>
            <a:r>
              <a:rPr lang="zh-TW" altLang="en-US">
                <a:latin typeface="+mn-ea"/>
                <a:ea typeface="+mn-ea"/>
              </a:rPr>
              <a:t>認識中華民族的組成</a:t>
            </a:r>
          </a:p>
          <a:p>
            <a:pPr>
              <a:buFont typeface="Wingdings" panose="05000000000000000000" pitchFamily="2" charset="2"/>
              <a:buChar char="§"/>
            </a:pPr>
            <a:r>
              <a:rPr lang="zh-TW" altLang="en-US">
                <a:latin typeface="+mn-ea"/>
                <a:ea typeface="+mn-ea"/>
              </a:rPr>
              <a:t>認識中國國籍及中國公民的概念</a:t>
            </a:r>
          </a:p>
          <a:p>
            <a:pPr marL="0" indent="0">
              <a:buFont typeface="Arial" panose="020B0604020202020204" pitchFamily="34" charset="0"/>
              <a:buNone/>
            </a:pPr>
            <a:r>
              <a:rPr lang="zh-TW" altLang="en-US">
                <a:latin typeface="+mn-ea"/>
                <a:ea typeface="+mn-ea"/>
              </a:rPr>
              <a:t>技能</a:t>
            </a:r>
            <a:endParaRPr lang="en-HK" altLang="zh-TW">
              <a:latin typeface="+mn-ea"/>
              <a:ea typeface="+mn-ea"/>
            </a:endParaRPr>
          </a:p>
          <a:p>
            <a:pPr>
              <a:buFont typeface="Wingdings" panose="05000000000000000000" pitchFamily="2" charset="2"/>
              <a:buChar char="§"/>
            </a:pPr>
            <a:r>
              <a:rPr lang="zh-TW" altLang="en-US">
                <a:latin typeface="+mn-ea"/>
                <a:ea typeface="+mn-ea"/>
              </a:rPr>
              <a:t>根據事實和證據從多角度建立論據</a:t>
            </a:r>
            <a:endParaRPr lang="en-US" altLang="zh-TW" sz="1200">
              <a:latin typeface="+mn-ea"/>
              <a:ea typeface="+mn-ea"/>
            </a:endParaRPr>
          </a:p>
          <a:p>
            <a:pPr marL="0" indent="0">
              <a:buFont typeface="Arial" panose="020B0604020202020204" pitchFamily="34" charset="0"/>
              <a:buNone/>
            </a:pPr>
            <a:r>
              <a:rPr lang="zh-TW" altLang="en-US">
                <a:latin typeface="+mn-ea"/>
                <a:ea typeface="+mn-ea"/>
              </a:rPr>
              <a:t>態度</a:t>
            </a:r>
            <a:endParaRPr lang="en-HK" altLang="zh-TW">
              <a:latin typeface="+mn-ea"/>
              <a:ea typeface="+mn-ea"/>
            </a:endParaRPr>
          </a:p>
          <a:p>
            <a:pPr>
              <a:buFont typeface="Wingdings" panose="05000000000000000000" pitchFamily="2" charset="2"/>
              <a:buChar char="§"/>
            </a:pPr>
            <a:r>
              <a:rPr lang="zh-TW" altLang="en-US">
                <a:latin typeface="+mn-ea"/>
                <a:ea typeface="+mn-ea"/>
              </a:rPr>
              <a:t>尊重國家的政治體制</a:t>
            </a:r>
            <a:endParaRPr lang="en-HK" altLang="zh-TW">
              <a:latin typeface="+mn-ea"/>
              <a:ea typeface="+mn-ea"/>
            </a:endParaRPr>
          </a:p>
          <a:p>
            <a:pPr>
              <a:buFont typeface="Wingdings" panose="05000000000000000000" pitchFamily="2" charset="2"/>
              <a:buChar char="§"/>
            </a:pPr>
            <a:r>
              <a:rPr lang="zh-TW" altLang="en-US">
                <a:latin typeface="+mn-ea"/>
                <a:ea typeface="+mn-ea"/>
              </a:rPr>
              <a:t>欣賞中華文化，並對不同文化抱持尊重和包容</a:t>
            </a:r>
            <a:endParaRPr lang="en-HK" altLang="zh-TW" dirty="0">
              <a:latin typeface="+mn-ea"/>
              <a:ea typeface="+mn-ea"/>
            </a:endParaRPr>
          </a:p>
        </p:txBody>
      </p:sp>
    </p:spTree>
    <p:extLst>
      <p:ext uri="{BB962C8B-B14F-4D97-AF65-F5344CB8AC3E}">
        <p14:creationId xmlns:p14="http://schemas.microsoft.com/office/powerpoint/2010/main" val="403163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EF9F1F7-2F8C-4935-A2B2-0A0E7F2EEF5A}"/>
              </a:ext>
            </a:extLst>
          </p:cNvPr>
          <p:cNvSpPr/>
          <p:nvPr/>
        </p:nvSpPr>
        <p:spPr>
          <a:xfrm rot="16200000">
            <a:off x="11131465" y="736515"/>
            <a:ext cx="1615163"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BF03BD49-AA3D-499C-9980-A475D37D36C5}"/>
              </a:ext>
            </a:extLst>
          </p:cNvPr>
          <p:cNvSpPr txBox="1"/>
          <p:nvPr/>
        </p:nvSpPr>
        <p:spPr>
          <a:xfrm>
            <a:off x="11690986" y="261918"/>
            <a:ext cx="510974" cy="1569660"/>
          </a:xfrm>
          <a:prstGeom prst="rect">
            <a:avLst/>
          </a:prstGeom>
          <a:noFill/>
        </p:spPr>
        <p:txBody>
          <a:bodyPr wrap="square">
            <a:spAutoFit/>
          </a:bodyPr>
          <a:lstStyle/>
          <a:p>
            <a:pPr algn="ctr"/>
            <a:r>
              <a:rPr lang="zh-TW" altLang="en-US" sz="2400" b="1" dirty="0">
                <a:solidFill>
                  <a:schemeClr val="bg1"/>
                </a:solidFill>
              </a:rPr>
              <a:t>延伸活動</a:t>
            </a:r>
            <a:endParaRPr lang="en-HK" sz="2400" b="1" dirty="0">
              <a:solidFill>
                <a:schemeClr val="bg1"/>
              </a:solidFill>
            </a:endParaRPr>
          </a:p>
        </p:txBody>
      </p:sp>
      <p:sp>
        <p:nvSpPr>
          <p:cNvPr id="8" name="Rectangle: Top Corners Rounded 7">
            <a:extLst>
              <a:ext uri="{FF2B5EF4-FFF2-40B4-BE49-F238E27FC236}">
                <a16:creationId xmlns:a16="http://schemas.microsoft.com/office/drawing/2014/main" id="{C0058382-407D-45B8-944B-C3269AF35D3B}"/>
              </a:ext>
            </a:extLst>
          </p:cNvPr>
          <p:cNvSpPr/>
          <p:nvPr/>
        </p:nvSpPr>
        <p:spPr>
          <a:xfrm>
            <a:off x="612842" y="745423"/>
            <a:ext cx="4066161" cy="571917"/>
          </a:xfrm>
          <a:prstGeom prst="round2Same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馮驥才</a:t>
            </a:r>
            <a:r>
              <a:rPr lang="en-US" altLang="zh-TW" sz="2800" b="1" dirty="0">
                <a:solidFill>
                  <a:schemeClr val="bg1"/>
                </a:solidFill>
              </a:rPr>
              <a:t>《</a:t>
            </a:r>
            <a:r>
              <a:rPr lang="zh-TW" altLang="en-US" sz="2800" b="1" dirty="0">
                <a:solidFill>
                  <a:schemeClr val="bg1"/>
                </a:solidFill>
              </a:rPr>
              <a:t>國家榮譽感</a:t>
            </a:r>
            <a:r>
              <a:rPr lang="en-US" altLang="zh-TW" sz="2800" b="1" dirty="0">
                <a:solidFill>
                  <a:schemeClr val="bg1"/>
                </a:solidFill>
              </a:rPr>
              <a:t>》</a:t>
            </a:r>
            <a:endParaRPr lang="en-HK" sz="2800" b="1" dirty="0">
              <a:solidFill>
                <a:schemeClr val="bg1"/>
              </a:solidFill>
            </a:endParaRPr>
          </a:p>
        </p:txBody>
      </p:sp>
      <p:sp>
        <p:nvSpPr>
          <p:cNvPr id="10" name="TextBox 9">
            <a:extLst>
              <a:ext uri="{FF2B5EF4-FFF2-40B4-BE49-F238E27FC236}">
                <a16:creationId xmlns:a16="http://schemas.microsoft.com/office/drawing/2014/main" id="{270359F9-C402-4441-99C7-C9A0B524AC31}"/>
              </a:ext>
            </a:extLst>
          </p:cNvPr>
          <p:cNvSpPr txBox="1"/>
          <p:nvPr/>
        </p:nvSpPr>
        <p:spPr>
          <a:xfrm>
            <a:off x="340467" y="1339108"/>
            <a:ext cx="11099261" cy="2714269"/>
          </a:xfrm>
          <a:prstGeom prst="rect">
            <a:avLst/>
          </a:prstGeom>
          <a:solidFill>
            <a:schemeClr val="bg2">
              <a:lumMod val="20000"/>
              <a:lumOff val="80000"/>
            </a:schemeClr>
          </a:solidFill>
        </p:spPr>
        <p:txBody>
          <a:bodyPr wrap="square">
            <a:spAutoFit/>
          </a:bodyPr>
          <a:lstStyle/>
          <a:p>
            <a:pPr marL="342900" indent="-342900">
              <a:lnSpc>
                <a:spcPct val="120000"/>
              </a:lnSpc>
              <a:buFont typeface="Arial" panose="020B0604020202020204" pitchFamily="34" charset="0"/>
              <a:buChar char="•"/>
            </a:pPr>
            <a:r>
              <a:rPr lang="zh-TW" altLang="en-US" sz="2400" dirty="0">
                <a:solidFill>
                  <a:schemeClr val="bg2">
                    <a:lumMod val="50000"/>
                  </a:schemeClr>
                </a:solidFill>
                <a:latin typeface="DFKai-SB" panose="03000509000000000000" pitchFamily="65" charset="-120"/>
                <a:ea typeface="DFKai-SB" panose="03000509000000000000" pitchFamily="65" charset="-120"/>
              </a:rPr>
              <a:t>然而，到了世界盃大賽，天下大變。各國球員都回國效力，穿上與光榮的國旗同樣色彩的服裝。在每一場比賽前，還高唱國歌以宣誓對自己祖國的摯愛與忠誠。一種血緣情感開始在全身的血管裏燃燒起來，而且立刻熱血沸騰。</a:t>
            </a:r>
          </a:p>
          <a:p>
            <a:pPr marL="342900" indent="-342900">
              <a:lnSpc>
                <a:spcPct val="120000"/>
              </a:lnSpc>
              <a:buFont typeface="Arial" panose="020B0604020202020204" pitchFamily="34" charset="0"/>
              <a:buChar char="•"/>
            </a:pPr>
            <a:r>
              <a:rPr lang="zh-TW" altLang="en-US" sz="2400" dirty="0">
                <a:solidFill>
                  <a:schemeClr val="bg2">
                    <a:lumMod val="50000"/>
                  </a:schemeClr>
                </a:solidFill>
                <a:latin typeface="DFKai-SB" panose="03000509000000000000" pitchFamily="65" charset="-120"/>
                <a:ea typeface="DFKai-SB" panose="03000509000000000000" pitchFamily="65" charset="-120"/>
              </a:rPr>
              <a:t>在歷史時代，國家間經常發生對抗，好男兒戎裝衛國。國家的榮譽往往需要以自己的生命去換取。但在和平時代，唯有這種國家之間大規模對抗性的大賽，纔可以喚起那種遙遠而神聖的情感，那就是：爲祖國而戰！</a:t>
            </a:r>
          </a:p>
        </p:txBody>
      </p:sp>
      <p:sp>
        <p:nvSpPr>
          <p:cNvPr id="7" name="Oval 6">
            <a:extLst>
              <a:ext uri="{FF2B5EF4-FFF2-40B4-BE49-F238E27FC236}">
                <a16:creationId xmlns:a16="http://schemas.microsoft.com/office/drawing/2014/main" id="{F7B703FF-81B6-46ED-8C9B-30CEFF31617B}"/>
              </a:ext>
            </a:extLst>
          </p:cNvPr>
          <p:cNvSpPr/>
          <p:nvPr/>
        </p:nvSpPr>
        <p:spPr>
          <a:xfrm>
            <a:off x="9540969" y="4560209"/>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2</a:t>
            </a:r>
            <a:endParaRPr lang="en-HK" sz="2400" b="1" dirty="0"/>
          </a:p>
        </p:txBody>
      </p:sp>
    </p:spTree>
    <p:extLst>
      <p:ext uri="{BB962C8B-B14F-4D97-AF65-F5344CB8AC3E}">
        <p14:creationId xmlns:p14="http://schemas.microsoft.com/office/powerpoint/2010/main" val="28201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470212"/>
            <a:ext cx="11386341" cy="4634753"/>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「國民身份認同」是指個人認同自己的「國民」身份。</a:t>
            </a:r>
          </a:p>
          <a:p>
            <a:pPr marL="457200" indent="-4572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這種認同在於個人對於國家的感情、尊重和愛護，並透過增加對國家的認識和理解（如國家的語言、文化傳承、歷史、民生狀況、政府管治的表現、綜合國力、國際地位等因素），由此而產生對國家的歸屬感，以及與之相應的行為。</a:t>
            </a:r>
          </a:p>
          <a:p>
            <a:pPr marL="457200" indent="-4572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因此，建立國民身份認同和認識國家情況是有密切的關係。</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53788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676275"/>
            <a:ext cx="717026" cy="717026"/>
          </a:xfrm>
          <a:prstGeom prst="rect">
            <a:avLst/>
          </a:prstGeom>
        </p:spPr>
      </p:pic>
    </p:spTree>
    <p:extLst>
      <p:ext uri="{BB962C8B-B14F-4D97-AF65-F5344CB8AC3E}">
        <p14:creationId xmlns:p14="http://schemas.microsoft.com/office/powerpoint/2010/main" val="4265020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276273" y="2273427"/>
            <a:ext cx="7386522" cy="22985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課後活動 </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just">
              <a:lnSpc>
                <a:spcPct val="150000"/>
              </a:lnSpc>
            </a:pPr>
            <a:r>
              <a:rPr lang="zh-TW" altLang="en-US" sz="3200" b="1" dirty="0">
                <a:latin typeface="Arial" panose="020B0604020202020204" pitchFamily="34" charset="0"/>
                <a:cs typeface="Arial" panose="020B0604020202020204" pitchFamily="34" charset="0"/>
              </a:rPr>
              <a:t>你了解中國的成就嗎？找出相關資料並和同學分享。</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a:stretch>
            <a:fillRect/>
          </a:stretch>
        </p:blipFill>
        <p:spPr>
          <a:xfrm>
            <a:off x="6976265" y="1412656"/>
            <a:ext cx="1271019" cy="1274067"/>
          </a:xfrm>
          <a:prstGeom prst="rect">
            <a:avLst/>
          </a:prstGeom>
        </p:spPr>
      </p:pic>
    </p:spTree>
    <p:extLst>
      <p:ext uri="{BB962C8B-B14F-4D97-AF65-F5344CB8AC3E}">
        <p14:creationId xmlns:p14="http://schemas.microsoft.com/office/powerpoint/2010/main" val="185602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descr="一張含有 草, 圍欄, 室外, 長椅 的圖片&#10;&#10;自動產生的描述">
            <a:extLst>
              <a:ext uri="{FF2B5EF4-FFF2-40B4-BE49-F238E27FC236}">
                <a16:creationId xmlns:a16="http://schemas.microsoft.com/office/drawing/2014/main" id="{53028D5C-84EF-43A8-B1E9-88BFD7A02185}"/>
              </a:ext>
            </a:extLst>
          </p:cNvPr>
          <p:cNvPicPr>
            <a:picLocks noChangeAspect="1"/>
          </p:cNvPicPr>
          <p:nvPr/>
        </p:nvPicPr>
        <p:blipFill rotWithShape="1">
          <a:blip r:embed="rId2">
            <a:alphaModFix amt="50000"/>
          </a:blip>
          <a:srcRect t="13793"/>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標題 1">
            <a:extLst>
              <a:ext uri="{FF2B5EF4-FFF2-40B4-BE49-F238E27FC236}">
                <a16:creationId xmlns:a16="http://schemas.microsoft.com/office/drawing/2014/main" id="{633379AF-72C8-491B-8DCB-AA0BF305ECDE}"/>
              </a:ext>
            </a:extLst>
          </p:cNvPr>
          <p:cNvSpPr>
            <a:spLocks noGrp="1"/>
          </p:cNvSpPr>
          <p:nvPr>
            <p:ph type="title"/>
          </p:nvPr>
        </p:nvSpPr>
        <p:spPr>
          <a:xfrm>
            <a:off x="709448" y="1913950"/>
            <a:ext cx="4204137" cy="1342754"/>
          </a:xfrm>
        </p:spPr>
        <p:txBody>
          <a:bodyPr>
            <a:normAutofit/>
          </a:bodyPr>
          <a:lstStyle/>
          <a:p>
            <a:pPr algn="ctr"/>
            <a:r>
              <a:rPr lang="zh-TW" altLang="en-US" sz="4000" dirty="0"/>
              <a:t>中國高速鐵路</a:t>
            </a:r>
            <a:endParaRPr lang="zh-HK" altLang="en-US" sz="40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內容版面配置區 2">
            <a:extLst>
              <a:ext uri="{FF2B5EF4-FFF2-40B4-BE49-F238E27FC236}">
                <a16:creationId xmlns:a16="http://schemas.microsoft.com/office/drawing/2014/main" id="{C9F6F93E-C4F0-417F-8B3E-9EB20C82E887}"/>
              </a:ext>
            </a:extLst>
          </p:cNvPr>
          <p:cNvSpPr>
            <a:spLocks noGrp="1"/>
          </p:cNvSpPr>
          <p:nvPr>
            <p:ph idx="1"/>
          </p:nvPr>
        </p:nvSpPr>
        <p:spPr>
          <a:xfrm>
            <a:off x="525516" y="4335305"/>
            <a:ext cx="5061092" cy="1702107"/>
          </a:xfrm>
        </p:spPr>
        <p:txBody>
          <a:bodyPr anchor="ctr">
            <a:normAutofit lnSpcReduction="10000"/>
          </a:bodyPr>
          <a:lstStyle/>
          <a:p>
            <a:r>
              <a:rPr lang="zh-TW" altLang="en-US" sz="3000" dirty="0"/>
              <a:t>世界第一：</a:t>
            </a:r>
            <a:r>
              <a:rPr lang="en-US" altLang="zh-TW" sz="3000" dirty="0"/>
              <a:t>2.5</a:t>
            </a:r>
            <a:r>
              <a:rPr lang="zh-TW" altLang="en-US" sz="3000" dirty="0"/>
              <a:t>萬公里 </a:t>
            </a:r>
          </a:p>
          <a:p>
            <a:r>
              <a:rPr lang="en-US" altLang="zh-TW" sz="3000" dirty="0"/>
              <a:t>2018</a:t>
            </a:r>
            <a:r>
              <a:rPr lang="zh-TW" altLang="en-US" sz="3000" dirty="0"/>
              <a:t>年</a:t>
            </a:r>
            <a:r>
              <a:rPr lang="en-US" altLang="zh-TW" sz="3000" dirty="0"/>
              <a:t>3</a:t>
            </a:r>
            <a:r>
              <a:rPr lang="zh-TW" altLang="en-US" sz="3000" dirty="0"/>
              <a:t>月</a:t>
            </a:r>
            <a:r>
              <a:rPr lang="en-US" altLang="zh-TW" sz="3000" dirty="0"/>
              <a:t>5</a:t>
            </a:r>
            <a:r>
              <a:rPr lang="zh-TW" altLang="en-US" sz="3000" dirty="0"/>
              <a:t>日，中國高速鐵路運營里程增至</a:t>
            </a:r>
            <a:r>
              <a:rPr lang="en-US" altLang="zh-TW" sz="3000" dirty="0"/>
              <a:t>2.5</a:t>
            </a:r>
            <a:r>
              <a:rPr lang="zh-TW" altLang="en-US" sz="3000" dirty="0"/>
              <a:t>萬公里，佔世界三分之二。 </a:t>
            </a:r>
            <a:endParaRPr lang="zh-HK" altLang="en-US" sz="3000" dirty="0"/>
          </a:p>
        </p:txBody>
      </p:sp>
      <p:sp>
        <p:nvSpPr>
          <p:cNvPr id="9" name="Rectangle: Top Corners Rounded 17">
            <a:extLst>
              <a:ext uri="{FF2B5EF4-FFF2-40B4-BE49-F238E27FC236}">
                <a16:creationId xmlns:a16="http://schemas.microsoft.com/office/drawing/2014/main" id="{8308CB53-3B6F-4F01-A5F8-D7705400ADC5}"/>
              </a:ext>
            </a:extLst>
          </p:cNvPr>
          <p:cNvSpPr/>
          <p:nvPr/>
        </p:nvSpPr>
        <p:spPr>
          <a:xfrm rot="16200000">
            <a:off x="11083178" y="784802"/>
            <a:ext cx="1711737"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1" name="TextBox 18">
            <a:extLst>
              <a:ext uri="{FF2B5EF4-FFF2-40B4-BE49-F238E27FC236}">
                <a16:creationId xmlns:a16="http://schemas.microsoft.com/office/drawing/2014/main" id="{BB1A5D4A-CBFD-4F16-82D5-D24925CB198F}"/>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課後活動</a:t>
            </a:r>
            <a:endParaRPr lang="en-HK" altLang="zh-TW" sz="2400" b="1" dirty="0">
              <a:solidFill>
                <a:schemeClr val="bg1"/>
              </a:solidFill>
            </a:endParaRPr>
          </a:p>
        </p:txBody>
      </p:sp>
      <p:sp>
        <p:nvSpPr>
          <p:cNvPr id="4" name="Flowchart: Alternate Process 3">
            <a:extLst>
              <a:ext uri="{FF2B5EF4-FFF2-40B4-BE49-F238E27FC236}">
                <a16:creationId xmlns:a16="http://schemas.microsoft.com/office/drawing/2014/main" id="{DD06BCFC-FEFC-4F4F-A2C3-22C85714C1D9}"/>
              </a:ext>
            </a:extLst>
          </p:cNvPr>
          <p:cNvSpPr/>
          <p:nvPr/>
        </p:nvSpPr>
        <p:spPr>
          <a:xfrm>
            <a:off x="3971365" y="730941"/>
            <a:ext cx="6598023" cy="950259"/>
          </a:xfrm>
          <a:prstGeom prst="flowChartAlternate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a:ln>
                  <a:noFill/>
                </a:ln>
                <a:solidFill>
                  <a:srgbClr val="FFFFFF"/>
                </a:solidFill>
                <a:effectLst/>
                <a:uLnTx/>
                <a:uFillTx/>
                <a:latin typeface="Gill Sans MT" panose="020B0502020104020203"/>
                <a:ea typeface="微軟正黑體" panose="020B0604030504040204" pitchFamily="34" charset="-120"/>
                <a:cs typeface="+mn-cs"/>
              </a:rPr>
              <a:t>你了解中國的成就嗎？</a:t>
            </a:r>
            <a:endParaRPr kumimoji="0" lang="zh-TW" altLang="en-US" sz="4600" b="1" i="0" u="none" strike="noStrike" kern="1200" cap="none" spc="0" normalizeH="0" baseline="0" noProof="0" dirty="0">
              <a:ln>
                <a:noFill/>
              </a:ln>
              <a:solidFill>
                <a:srgbClr val="FFFFFF"/>
              </a:solidFill>
              <a:effectLst/>
              <a:uLnTx/>
              <a:uFillTx/>
              <a:latin typeface="Gill Sans MT" panose="020B0502020104020203"/>
              <a:ea typeface="微軟正黑體" panose="020B0604030504040204" pitchFamily="34" charset="-120"/>
              <a:cs typeface="+mn-cs"/>
            </a:endParaRPr>
          </a:p>
        </p:txBody>
      </p:sp>
    </p:spTree>
    <p:extLst>
      <p:ext uri="{BB962C8B-B14F-4D97-AF65-F5344CB8AC3E}">
        <p14:creationId xmlns:p14="http://schemas.microsoft.com/office/powerpoint/2010/main" val="3702268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17">
            <a:extLst>
              <a:ext uri="{FF2B5EF4-FFF2-40B4-BE49-F238E27FC236}">
                <a16:creationId xmlns:a16="http://schemas.microsoft.com/office/drawing/2014/main" id="{1287A028-F665-4B09-8D23-DF1608D23E97}"/>
              </a:ext>
            </a:extLst>
          </p:cNvPr>
          <p:cNvSpPr/>
          <p:nvPr/>
        </p:nvSpPr>
        <p:spPr>
          <a:xfrm rot="16200000">
            <a:off x="11083178" y="784802"/>
            <a:ext cx="1711737"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18">
            <a:extLst>
              <a:ext uri="{FF2B5EF4-FFF2-40B4-BE49-F238E27FC236}">
                <a16:creationId xmlns:a16="http://schemas.microsoft.com/office/drawing/2014/main" id="{CD436452-8F31-4447-B4A7-3E76AA39AC43}"/>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課後活動</a:t>
            </a:r>
            <a:endParaRPr lang="en-HK" altLang="zh-TW" sz="2400" b="1" dirty="0">
              <a:solidFill>
                <a:schemeClr val="bg1"/>
              </a:solidFill>
            </a:endParaRPr>
          </a:p>
        </p:txBody>
      </p:sp>
      <p:pic>
        <p:nvPicPr>
          <p:cNvPr id="8" name="圖片 4">
            <a:extLst>
              <a:ext uri="{FF2B5EF4-FFF2-40B4-BE49-F238E27FC236}">
                <a16:creationId xmlns:a16="http://schemas.microsoft.com/office/drawing/2014/main" id="{B8DAE780-1F72-456E-974E-98E77CEB5E8D}"/>
              </a:ext>
            </a:extLst>
          </p:cNvPr>
          <p:cNvPicPr>
            <a:picLocks noChangeAspect="1"/>
          </p:cNvPicPr>
          <p:nvPr/>
        </p:nvPicPr>
        <p:blipFill rotWithShape="1">
          <a:blip r:embed="rId2"/>
          <a:srcRect l="1471" t="50341" r="68750" b="10908"/>
          <a:stretch/>
        </p:blipFill>
        <p:spPr>
          <a:xfrm>
            <a:off x="5648859" y="443753"/>
            <a:ext cx="3630706" cy="2492188"/>
          </a:xfrm>
          <a:prstGeom prst="rect">
            <a:avLst/>
          </a:prstGeom>
        </p:spPr>
      </p:pic>
      <p:pic>
        <p:nvPicPr>
          <p:cNvPr id="9" name="圖片 4">
            <a:extLst>
              <a:ext uri="{FF2B5EF4-FFF2-40B4-BE49-F238E27FC236}">
                <a16:creationId xmlns:a16="http://schemas.microsoft.com/office/drawing/2014/main" id="{89C34728-B780-4076-8072-2B9C740D7385}"/>
              </a:ext>
            </a:extLst>
          </p:cNvPr>
          <p:cNvPicPr>
            <a:picLocks noChangeAspect="1"/>
          </p:cNvPicPr>
          <p:nvPr/>
        </p:nvPicPr>
        <p:blipFill rotWithShape="1">
          <a:blip r:embed="rId2"/>
          <a:srcRect l="33971" t="50341" r="37132" b="12860"/>
          <a:stretch/>
        </p:blipFill>
        <p:spPr>
          <a:xfrm>
            <a:off x="8514180" y="2442883"/>
            <a:ext cx="3523130" cy="2366682"/>
          </a:xfrm>
          <a:prstGeom prst="rect">
            <a:avLst/>
          </a:prstGeom>
        </p:spPr>
      </p:pic>
      <p:pic>
        <p:nvPicPr>
          <p:cNvPr id="10" name="圖片 4">
            <a:extLst>
              <a:ext uri="{FF2B5EF4-FFF2-40B4-BE49-F238E27FC236}">
                <a16:creationId xmlns:a16="http://schemas.microsoft.com/office/drawing/2014/main" id="{B2E1E7BA-96A4-4FEA-9E0C-C0B530D62FEB}"/>
              </a:ext>
            </a:extLst>
          </p:cNvPr>
          <p:cNvPicPr>
            <a:picLocks noChangeAspect="1"/>
          </p:cNvPicPr>
          <p:nvPr/>
        </p:nvPicPr>
        <p:blipFill rotWithShape="1">
          <a:blip r:embed="rId2"/>
          <a:srcRect l="67500" t="50620" r="2794" b="10072"/>
          <a:stretch/>
        </p:blipFill>
        <p:spPr>
          <a:xfrm>
            <a:off x="5462882" y="3750916"/>
            <a:ext cx="3621741" cy="2528048"/>
          </a:xfrm>
          <a:prstGeom prst="rect">
            <a:avLst/>
          </a:prstGeom>
        </p:spPr>
      </p:pic>
      <p:sp>
        <p:nvSpPr>
          <p:cNvPr id="4" name="Rectangle: Rounded Corners 3">
            <a:extLst>
              <a:ext uri="{FF2B5EF4-FFF2-40B4-BE49-F238E27FC236}">
                <a16:creationId xmlns:a16="http://schemas.microsoft.com/office/drawing/2014/main" id="{2E83540F-B32C-41C3-A838-C5FC954FAB88}"/>
              </a:ext>
            </a:extLst>
          </p:cNvPr>
          <p:cNvSpPr/>
          <p:nvPr/>
        </p:nvSpPr>
        <p:spPr>
          <a:xfrm>
            <a:off x="154690" y="443753"/>
            <a:ext cx="5218552" cy="59651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dirty="0">
                <a:latin typeface="DFKai-SB" panose="03000509000000000000" pitchFamily="65" charset="-120"/>
                <a:ea typeface="DFKai-SB" panose="03000509000000000000" pitchFamily="65" charset="-120"/>
              </a:rPr>
              <a:t>國際研究機構發表調查報告指出，全球多個國家與地區相繼發展智慧城市，數目高達</a:t>
            </a:r>
            <a:r>
              <a:rPr lang="en-US" altLang="zh-TW" sz="2800" dirty="0">
                <a:latin typeface="DFKai-SB" panose="03000509000000000000" pitchFamily="65" charset="-120"/>
                <a:ea typeface="DFKai-SB" panose="03000509000000000000" pitchFamily="65" charset="-120"/>
              </a:rPr>
              <a:t>1,000</a:t>
            </a:r>
            <a:r>
              <a:rPr lang="zh-TW" altLang="en-US" sz="2800" dirty="0">
                <a:latin typeface="DFKai-SB" panose="03000509000000000000" pitchFamily="65" charset="-120"/>
                <a:ea typeface="DFKai-SB" panose="03000509000000000000" pitchFamily="65" charset="-120"/>
              </a:rPr>
              <a:t>多個，而當中至少有</a:t>
            </a:r>
            <a:r>
              <a:rPr lang="en-US" altLang="zh-TW" sz="2800" dirty="0">
                <a:latin typeface="DFKai-SB" panose="03000509000000000000" pitchFamily="65" charset="-120"/>
                <a:ea typeface="DFKai-SB" panose="03000509000000000000" pitchFamily="65" charset="-120"/>
              </a:rPr>
              <a:t>500</a:t>
            </a:r>
            <a:r>
              <a:rPr lang="zh-TW" altLang="en-US" sz="2800" dirty="0">
                <a:latin typeface="DFKai-SB" panose="03000509000000000000" pitchFamily="65" charset="-120"/>
                <a:ea typeface="DFKai-SB" panose="03000509000000000000" pitchFamily="65" charset="-120"/>
              </a:rPr>
              <a:t>個智慧城市試點位於中國內地，位居全球榜首，反映建設智慧城市是國家重要發展戰略。</a:t>
            </a:r>
          </a:p>
          <a:p>
            <a:pPr algn="just"/>
            <a:r>
              <a:rPr lang="zh-TW" altLang="en-US" sz="2800" dirty="0">
                <a:latin typeface="DFKai-SB" panose="03000509000000000000" pitchFamily="65" charset="-120"/>
                <a:ea typeface="DFKai-SB" panose="03000509000000000000" pitchFamily="65" charset="-120"/>
              </a:rPr>
              <a:t>智能城市規劃就是將智能技術融入到醫療、交通、物流、金融、通訊、教育、能源、環保等多個領域，提高市民的生活質素。</a:t>
            </a:r>
            <a:endParaRPr lang="en-HK"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00523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E690F4A-4472-4B42-BC8F-4879E73A9C0C}"/>
              </a:ext>
            </a:extLst>
          </p:cNvPr>
          <p:cNvSpPr>
            <a:spLocks noGrp="1"/>
          </p:cNvSpPr>
          <p:nvPr>
            <p:ph type="title"/>
          </p:nvPr>
        </p:nvSpPr>
        <p:spPr>
          <a:xfrm>
            <a:off x="4558261" y="123071"/>
            <a:ext cx="2657754" cy="612845"/>
          </a:xfrm>
        </p:spPr>
        <p:txBody>
          <a:bodyPr vert="horz" lIns="91440" tIns="45720" rIns="91440" bIns="45720" rtlCol="0">
            <a:noAutofit/>
          </a:bodyPr>
          <a:lstStyle/>
          <a:p>
            <a:pPr algn="ctr"/>
            <a:r>
              <a:rPr lang="zh-TW" altLang="en-US" sz="4000" kern="1200" dirty="0">
                <a:solidFill>
                  <a:schemeClr val="accent4">
                    <a:lumMod val="50000"/>
                  </a:schemeClr>
                </a:solidFill>
                <a:latin typeface="DFKai-SB" panose="03000509000000000000" pitchFamily="65" charset="-120"/>
                <a:ea typeface="DFKai-SB" panose="03000509000000000000" pitchFamily="65" charset="-120"/>
                <a:cs typeface="+mj-cs"/>
              </a:rPr>
              <a:t>航天發展</a:t>
            </a:r>
            <a:endParaRPr lang="en-US" altLang="zh-HK" sz="4000" kern="1200" dirty="0">
              <a:solidFill>
                <a:schemeClr val="accent4">
                  <a:lumMod val="50000"/>
                </a:schemeClr>
              </a:solidFill>
              <a:latin typeface="DFKai-SB" panose="03000509000000000000" pitchFamily="65" charset="-120"/>
              <a:ea typeface="DFKai-SB" panose="03000509000000000000" pitchFamily="65" charset="-120"/>
              <a:cs typeface="+mj-cs"/>
            </a:endParaRPr>
          </a:p>
        </p:txBody>
      </p:sp>
      <p:pic>
        <p:nvPicPr>
          <p:cNvPr id="9" name="圖片 8" descr="一張含有 室外, 天空, 水, 運輸 的圖片&#10;&#10;自動產生的描述">
            <a:extLst>
              <a:ext uri="{FF2B5EF4-FFF2-40B4-BE49-F238E27FC236}">
                <a16:creationId xmlns:a16="http://schemas.microsoft.com/office/drawing/2014/main" id="{4CE05A08-CD25-4AC0-98CB-60FA251C09C1}"/>
              </a:ext>
            </a:extLst>
          </p:cNvPr>
          <p:cNvPicPr>
            <a:picLocks noChangeAspect="1"/>
          </p:cNvPicPr>
          <p:nvPr/>
        </p:nvPicPr>
        <p:blipFill rotWithShape="1">
          <a:blip r:embed="rId2"/>
          <a:srcRect l="15837" r="16270"/>
          <a:stretch/>
        </p:blipFill>
        <p:spPr>
          <a:xfrm>
            <a:off x="0" y="1"/>
            <a:ext cx="3270875"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pic>
        <p:nvPicPr>
          <p:cNvPr id="5" name="內容版面配置區 4">
            <a:extLst>
              <a:ext uri="{FF2B5EF4-FFF2-40B4-BE49-F238E27FC236}">
                <a16:creationId xmlns:a16="http://schemas.microsoft.com/office/drawing/2014/main" id="{8A4D1172-69C2-4CEF-B0FC-829CDE87A4A6}"/>
              </a:ext>
            </a:extLst>
          </p:cNvPr>
          <p:cNvPicPr>
            <a:picLocks noChangeAspect="1"/>
          </p:cNvPicPr>
          <p:nvPr/>
        </p:nvPicPr>
        <p:blipFill rotWithShape="1">
          <a:blip r:embed="rId3"/>
          <a:srcRect l="10241" r="1056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8" name="Rectangle: Top Corners Rounded 17">
            <a:extLst>
              <a:ext uri="{FF2B5EF4-FFF2-40B4-BE49-F238E27FC236}">
                <a16:creationId xmlns:a16="http://schemas.microsoft.com/office/drawing/2014/main" id="{C3F86313-B658-4732-A05C-A115DA8EFF25}"/>
              </a:ext>
            </a:extLst>
          </p:cNvPr>
          <p:cNvSpPr/>
          <p:nvPr/>
        </p:nvSpPr>
        <p:spPr>
          <a:xfrm rot="16200000">
            <a:off x="11083178" y="784802"/>
            <a:ext cx="1711737"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18">
            <a:extLst>
              <a:ext uri="{FF2B5EF4-FFF2-40B4-BE49-F238E27FC236}">
                <a16:creationId xmlns:a16="http://schemas.microsoft.com/office/drawing/2014/main" id="{16824E64-AA38-4C75-8075-C5C745427D4A}"/>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課後活動</a:t>
            </a:r>
            <a:endParaRPr lang="en-HK" altLang="zh-TW" sz="2400" b="1" dirty="0">
              <a:solidFill>
                <a:schemeClr val="bg1"/>
              </a:solidFill>
            </a:endParaRPr>
          </a:p>
        </p:txBody>
      </p:sp>
      <p:sp>
        <p:nvSpPr>
          <p:cNvPr id="42" name="Content Placeholder 26">
            <a:extLst>
              <a:ext uri="{FF2B5EF4-FFF2-40B4-BE49-F238E27FC236}">
                <a16:creationId xmlns:a16="http://schemas.microsoft.com/office/drawing/2014/main" id="{1792343B-26A1-4D12-A7AB-16F398FB0DF0}"/>
              </a:ext>
            </a:extLst>
          </p:cNvPr>
          <p:cNvSpPr>
            <a:spLocks noGrp="1"/>
          </p:cNvSpPr>
          <p:nvPr>
            <p:ph idx="1"/>
          </p:nvPr>
        </p:nvSpPr>
        <p:spPr>
          <a:xfrm>
            <a:off x="2758455" y="858989"/>
            <a:ext cx="6257365" cy="5709708"/>
          </a:xfrm>
          <a:solidFill>
            <a:srgbClr val="D6D5EA">
              <a:alpha val="80000"/>
            </a:srgbClr>
          </a:solidFill>
        </p:spPr>
        <p:txBody>
          <a:bodyPr>
            <a:noAutofit/>
          </a:bodyPr>
          <a:lstStyle/>
          <a:p>
            <a:pPr algn="just">
              <a:lnSpc>
                <a:spcPct val="100000"/>
              </a:lnSpc>
              <a:spcBef>
                <a:spcPts val="0"/>
              </a:spcBef>
            </a:pPr>
            <a:r>
              <a:rPr lang="en-US" altLang="zh-CN" dirty="0">
                <a:solidFill>
                  <a:schemeClr val="accent4">
                    <a:lumMod val="50000"/>
                  </a:schemeClr>
                </a:solidFill>
                <a:latin typeface="DFKai-SB" panose="03000509000000000000" pitchFamily="65" charset="-120"/>
                <a:ea typeface="DFKai-SB" panose="03000509000000000000" pitchFamily="65" charset="-120"/>
              </a:rPr>
              <a:t>2020</a:t>
            </a:r>
            <a:r>
              <a:rPr lang="zh-CN" altLang="en-US" dirty="0">
                <a:solidFill>
                  <a:schemeClr val="accent4">
                    <a:lumMod val="50000"/>
                  </a:schemeClr>
                </a:solidFill>
                <a:latin typeface="DFKai-SB" panose="03000509000000000000" pitchFamily="65" charset="-120"/>
                <a:ea typeface="DFKai-SB" panose="03000509000000000000" pitchFamily="65" charset="-120"/>
              </a:rPr>
              <a:t>年</a:t>
            </a:r>
            <a:r>
              <a:rPr lang="en-US" altLang="zh-CN" dirty="0">
                <a:solidFill>
                  <a:schemeClr val="accent4">
                    <a:lumMod val="50000"/>
                  </a:schemeClr>
                </a:solidFill>
                <a:latin typeface="DFKai-SB" panose="03000509000000000000" pitchFamily="65" charset="-120"/>
                <a:ea typeface="DFKai-SB" panose="03000509000000000000" pitchFamily="65" charset="-120"/>
              </a:rPr>
              <a:t>11</a:t>
            </a:r>
            <a:r>
              <a:rPr lang="zh-CN" altLang="en-US" dirty="0">
                <a:solidFill>
                  <a:schemeClr val="accent4">
                    <a:lumMod val="50000"/>
                  </a:schemeClr>
                </a:solidFill>
                <a:latin typeface="DFKai-SB" panose="03000509000000000000" pitchFamily="65" charset="-120"/>
                <a:ea typeface="DFKai-SB" panose="03000509000000000000" pitchFamily="65" charset="-120"/>
              </a:rPr>
              <a:t>月</a:t>
            </a:r>
            <a:r>
              <a:rPr lang="en-US" altLang="zh-CN" dirty="0">
                <a:solidFill>
                  <a:schemeClr val="accent4">
                    <a:lumMod val="50000"/>
                  </a:schemeClr>
                </a:solidFill>
                <a:latin typeface="DFKai-SB" panose="03000509000000000000" pitchFamily="65" charset="-120"/>
                <a:ea typeface="DFKai-SB" panose="03000509000000000000" pitchFamily="65" charset="-120"/>
              </a:rPr>
              <a:t>24</a:t>
            </a:r>
            <a:r>
              <a:rPr lang="zh-CN" altLang="en-US" dirty="0">
                <a:solidFill>
                  <a:schemeClr val="accent4">
                    <a:lumMod val="50000"/>
                  </a:schemeClr>
                </a:solidFill>
                <a:latin typeface="DFKai-SB" panose="03000509000000000000" pitchFamily="65" charset="-120"/>
                <a:ea typeface="DFKai-SB" panose="03000509000000000000" pitchFamily="65" charset="-120"/>
              </a:rPr>
              <a:t>日嫦娥五</a:t>
            </a:r>
            <a:r>
              <a:rPr lang="zh-TW" altLang="en-US" dirty="0">
                <a:solidFill>
                  <a:schemeClr val="accent4">
                    <a:lumMod val="50000"/>
                  </a:schemeClr>
                </a:solidFill>
                <a:latin typeface="DFKai-SB" panose="03000509000000000000" pitchFamily="65" charset="-120"/>
                <a:ea typeface="DFKai-SB" panose="03000509000000000000" pitchFamily="65" charset="-120"/>
              </a:rPr>
              <a:t>號發</a:t>
            </a:r>
            <a:r>
              <a:rPr lang="zh-CN" altLang="en-US" dirty="0">
                <a:solidFill>
                  <a:schemeClr val="accent4">
                    <a:lumMod val="50000"/>
                  </a:schemeClr>
                </a:solidFill>
                <a:latin typeface="DFKai-SB" panose="03000509000000000000" pitchFamily="65" charset="-120"/>
                <a:ea typeface="DFKai-SB" panose="03000509000000000000" pitchFamily="65" charset="-120"/>
              </a:rPr>
              <a:t>射成功，</a:t>
            </a:r>
            <a:r>
              <a:rPr lang="zh-TW" altLang="en-US" dirty="0">
                <a:solidFill>
                  <a:schemeClr val="accent4">
                    <a:lumMod val="50000"/>
                  </a:schemeClr>
                </a:solidFill>
                <a:latin typeface="DFKai-SB" panose="03000509000000000000" pitchFamily="65" charset="-120"/>
                <a:ea typeface="DFKai-SB" panose="03000509000000000000" pitchFamily="65" charset="-120"/>
              </a:rPr>
              <a:t>任務是在</a:t>
            </a:r>
            <a:r>
              <a:rPr lang="zh-CN" altLang="en-US" dirty="0">
                <a:solidFill>
                  <a:schemeClr val="accent4">
                    <a:lumMod val="50000"/>
                  </a:schemeClr>
                </a:solidFill>
                <a:latin typeface="DFKai-SB" panose="03000509000000000000" pitchFamily="65" charset="-120"/>
                <a:ea typeface="DFKai-SB" panose="03000509000000000000" pitchFamily="65" charset="-120"/>
              </a:rPr>
              <a:t>月球</a:t>
            </a:r>
            <a:r>
              <a:rPr lang="zh-TW" altLang="en-US" dirty="0">
                <a:solidFill>
                  <a:schemeClr val="accent4">
                    <a:lumMod val="50000"/>
                  </a:schemeClr>
                </a:solidFill>
                <a:latin typeface="DFKai-SB" panose="03000509000000000000" pitchFamily="65" charset="-120"/>
                <a:ea typeface="DFKai-SB" panose="03000509000000000000" pitchFamily="65" charset="-120"/>
              </a:rPr>
              <a:t>採樣</a:t>
            </a:r>
            <a:r>
              <a:rPr lang="zh-CN" altLang="en-US" dirty="0">
                <a:solidFill>
                  <a:schemeClr val="accent4">
                    <a:lumMod val="50000"/>
                  </a:schemeClr>
                </a:solidFill>
                <a:latin typeface="DFKai-SB" panose="03000509000000000000" pitchFamily="65" charset="-120"/>
                <a:ea typeface="DFKai-SB" panose="03000509000000000000" pitchFamily="65" charset="-120"/>
              </a:rPr>
              <a:t>返回</a:t>
            </a:r>
            <a:r>
              <a:rPr lang="zh-TW" altLang="en-US" dirty="0">
                <a:solidFill>
                  <a:schemeClr val="accent4">
                    <a:lumMod val="50000"/>
                  </a:schemeClr>
                </a:solidFill>
                <a:latin typeface="DFKai-SB" panose="03000509000000000000" pitchFamily="65" charset="-120"/>
                <a:ea typeface="DFKai-SB" panose="03000509000000000000" pitchFamily="65" charset="-120"/>
              </a:rPr>
              <a:t>地球。</a:t>
            </a:r>
            <a:endParaRPr lang="en-US" altLang="zh-CN" dirty="0">
              <a:solidFill>
                <a:schemeClr val="accent4">
                  <a:lumMod val="50000"/>
                </a:schemeClr>
              </a:solidFill>
              <a:latin typeface="DFKai-SB" panose="03000509000000000000" pitchFamily="65" charset="-120"/>
              <a:ea typeface="DFKai-SB" panose="03000509000000000000" pitchFamily="65" charset="-120"/>
            </a:endParaRPr>
          </a:p>
          <a:p>
            <a:pPr algn="just">
              <a:lnSpc>
                <a:spcPct val="100000"/>
              </a:lnSpc>
              <a:spcBef>
                <a:spcPts val="0"/>
              </a:spcBef>
            </a:pPr>
            <a:r>
              <a:rPr lang="en-US" altLang="zh-CN" dirty="0">
                <a:solidFill>
                  <a:schemeClr val="accent4">
                    <a:lumMod val="50000"/>
                  </a:schemeClr>
                </a:solidFill>
                <a:latin typeface="DFKai-SB" panose="03000509000000000000" pitchFamily="65" charset="-120"/>
                <a:ea typeface="DFKai-SB" panose="03000509000000000000" pitchFamily="65" charset="-120"/>
              </a:rPr>
              <a:t>6</a:t>
            </a:r>
            <a:r>
              <a:rPr lang="zh-CN" altLang="en-US" dirty="0">
                <a:solidFill>
                  <a:schemeClr val="accent4">
                    <a:lumMod val="50000"/>
                  </a:schemeClr>
                </a:solidFill>
                <a:latin typeface="DFKai-SB" panose="03000509000000000000" pitchFamily="65" charset="-120"/>
                <a:ea typeface="DFKai-SB" panose="03000509000000000000" pitchFamily="65" charset="-120"/>
              </a:rPr>
              <a:t>月</a:t>
            </a:r>
            <a:r>
              <a:rPr lang="en-US" altLang="zh-CN" dirty="0">
                <a:solidFill>
                  <a:schemeClr val="accent4">
                    <a:lumMod val="50000"/>
                  </a:schemeClr>
                </a:solidFill>
                <a:latin typeface="DFKai-SB" panose="03000509000000000000" pitchFamily="65" charset="-120"/>
                <a:ea typeface="DFKai-SB" panose="03000509000000000000" pitchFamily="65" charset="-120"/>
              </a:rPr>
              <a:t>23</a:t>
            </a:r>
            <a:r>
              <a:rPr lang="zh-CN" altLang="en-US" dirty="0">
                <a:solidFill>
                  <a:schemeClr val="accent4">
                    <a:lumMod val="50000"/>
                  </a:schemeClr>
                </a:solidFill>
                <a:latin typeface="DFKai-SB" panose="03000509000000000000" pitchFamily="65" charset="-120"/>
                <a:ea typeface="DFKai-SB" panose="03000509000000000000" pitchFamily="65" charset="-120"/>
              </a:rPr>
              <a:t>日，北斗</a:t>
            </a:r>
            <a:r>
              <a:rPr lang="zh-TW" altLang="en-US" dirty="0">
                <a:solidFill>
                  <a:schemeClr val="accent4">
                    <a:lumMod val="50000"/>
                  </a:schemeClr>
                </a:solidFill>
                <a:latin typeface="DFKai-SB" panose="03000509000000000000" pitchFamily="65" charset="-120"/>
                <a:ea typeface="DFKai-SB" panose="03000509000000000000" pitchFamily="65" charset="-120"/>
              </a:rPr>
              <a:t>衞</a:t>
            </a:r>
            <a:r>
              <a:rPr lang="zh-CN" altLang="en-US" dirty="0">
                <a:solidFill>
                  <a:schemeClr val="accent4">
                    <a:lumMod val="50000"/>
                  </a:schemeClr>
                </a:solidFill>
                <a:latin typeface="DFKai-SB" panose="03000509000000000000" pitchFamily="65" charset="-120"/>
                <a:ea typeface="DFKai-SB" panose="03000509000000000000" pitchFamily="65" charset="-120"/>
              </a:rPr>
              <a:t>星</a:t>
            </a:r>
            <a:r>
              <a:rPr lang="zh-TW" altLang="en-US" dirty="0">
                <a:solidFill>
                  <a:schemeClr val="accent4">
                    <a:lumMod val="50000"/>
                  </a:schemeClr>
                </a:solidFill>
                <a:latin typeface="DFKai-SB" panose="03000509000000000000" pitchFamily="65" charset="-120"/>
                <a:ea typeface="DFKai-SB" panose="03000509000000000000" pitchFamily="65" charset="-120"/>
              </a:rPr>
              <a:t>導</a:t>
            </a:r>
            <a:r>
              <a:rPr lang="zh-CN" altLang="en-US" dirty="0">
                <a:solidFill>
                  <a:schemeClr val="accent4">
                    <a:lumMod val="50000"/>
                  </a:schemeClr>
                </a:solidFill>
                <a:latin typeface="DFKai-SB" panose="03000509000000000000" pitchFamily="65" charset="-120"/>
                <a:ea typeface="DFKai-SB" panose="03000509000000000000" pitchFamily="65" charset="-120"/>
              </a:rPr>
              <a:t>航系統第</a:t>
            </a:r>
            <a:r>
              <a:rPr lang="en-US" altLang="zh-CN" dirty="0">
                <a:solidFill>
                  <a:schemeClr val="accent4">
                    <a:lumMod val="50000"/>
                  </a:schemeClr>
                </a:solidFill>
                <a:latin typeface="DFKai-SB" panose="03000509000000000000" pitchFamily="65" charset="-120"/>
                <a:ea typeface="DFKai-SB" panose="03000509000000000000" pitchFamily="65" charset="-120"/>
              </a:rPr>
              <a:t>55</a:t>
            </a:r>
            <a:r>
              <a:rPr lang="zh-CN" altLang="en-US" dirty="0">
                <a:solidFill>
                  <a:schemeClr val="accent4">
                    <a:lumMod val="50000"/>
                  </a:schemeClr>
                </a:solidFill>
                <a:latin typeface="DFKai-SB" panose="03000509000000000000" pitchFamily="65" charset="-120"/>
                <a:ea typeface="DFKai-SB" panose="03000509000000000000" pitchFamily="65" charset="-120"/>
              </a:rPr>
              <a:t>顆</a:t>
            </a:r>
            <a:r>
              <a:rPr lang="zh-TW" altLang="en-US" dirty="0">
                <a:solidFill>
                  <a:schemeClr val="accent4">
                    <a:lumMod val="50000"/>
                  </a:schemeClr>
                </a:solidFill>
                <a:latin typeface="DFKai-SB" panose="03000509000000000000" pitchFamily="65" charset="-120"/>
                <a:ea typeface="DFKai-SB" panose="03000509000000000000" pitchFamily="65" charset="-120"/>
              </a:rPr>
              <a:t>衞</a:t>
            </a:r>
            <a:r>
              <a:rPr lang="zh-CN" altLang="en-US" dirty="0">
                <a:solidFill>
                  <a:schemeClr val="accent4">
                    <a:lumMod val="50000"/>
                  </a:schemeClr>
                </a:solidFill>
                <a:latin typeface="DFKai-SB" panose="03000509000000000000" pitchFamily="65" charset="-120"/>
                <a:ea typeface="DFKai-SB" panose="03000509000000000000" pitchFamily="65" charset="-120"/>
              </a:rPr>
              <a:t>星搭乘</a:t>
            </a:r>
            <a:r>
              <a:rPr lang="zh-TW" altLang="en-US" dirty="0">
                <a:solidFill>
                  <a:schemeClr val="accent4">
                    <a:lumMod val="50000"/>
                  </a:schemeClr>
                </a:solidFill>
                <a:latin typeface="DFKai-SB" panose="03000509000000000000" pitchFamily="65" charset="-120"/>
                <a:ea typeface="DFKai-SB" panose="03000509000000000000" pitchFamily="65" charset="-120"/>
              </a:rPr>
              <a:t>長</a:t>
            </a:r>
            <a:r>
              <a:rPr lang="zh-CN" altLang="en-US" dirty="0">
                <a:solidFill>
                  <a:schemeClr val="accent4">
                    <a:lumMod val="50000"/>
                  </a:schemeClr>
                </a:solidFill>
                <a:latin typeface="DFKai-SB" panose="03000509000000000000" pitchFamily="65" charset="-120"/>
                <a:ea typeface="DFKai-SB" panose="03000509000000000000" pitchFamily="65" charset="-120"/>
              </a:rPr>
              <a:t>征三</a:t>
            </a:r>
            <a:r>
              <a:rPr lang="zh-TW" altLang="en-US" dirty="0">
                <a:solidFill>
                  <a:schemeClr val="accent4">
                    <a:lumMod val="50000"/>
                  </a:schemeClr>
                </a:solidFill>
                <a:latin typeface="DFKai-SB" panose="03000509000000000000" pitchFamily="65" charset="-120"/>
                <a:ea typeface="DFKai-SB" panose="03000509000000000000" pitchFamily="65" charset="-120"/>
              </a:rPr>
              <a:t>號</a:t>
            </a:r>
            <a:r>
              <a:rPr lang="zh-CN" altLang="en-US" dirty="0">
                <a:solidFill>
                  <a:schemeClr val="accent4">
                    <a:lumMod val="50000"/>
                  </a:schemeClr>
                </a:solidFill>
                <a:latin typeface="DFKai-SB" panose="03000509000000000000" pitchFamily="65" charset="-120"/>
                <a:ea typeface="DFKai-SB" panose="03000509000000000000" pitchFamily="65" charset="-120"/>
              </a:rPr>
              <a:t>乙</a:t>
            </a:r>
            <a:r>
              <a:rPr lang="zh-TW" altLang="en-US" dirty="0">
                <a:solidFill>
                  <a:schemeClr val="accent4">
                    <a:lumMod val="50000"/>
                  </a:schemeClr>
                </a:solidFill>
                <a:latin typeface="DFKai-SB" panose="03000509000000000000" pitchFamily="65" charset="-120"/>
                <a:ea typeface="DFKai-SB" panose="03000509000000000000" pitchFamily="65" charset="-120"/>
              </a:rPr>
              <a:t>運載</a:t>
            </a:r>
            <a:r>
              <a:rPr lang="zh-CN" altLang="en-US" dirty="0">
                <a:solidFill>
                  <a:schemeClr val="accent4">
                    <a:lumMod val="50000"/>
                  </a:schemeClr>
                </a:solidFill>
                <a:latin typeface="DFKai-SB" panose="03000509000000000000" pitchFamily="65" charset="-120"/>
                <a:ea typeface="DFKai-SB" panose="03000509000000000000" pitchFamily="65" charset="-120"/>
              </a:rPr>
              <a:t>火箭</a:t>
            </a:r>
            <a:r>
              <a:rPr lang="zh-TW" altLang="en-US" dirty="0">
                <a:solidFill>
                  <a:schemeClr val="accent4">
                    <a:lumMod val="50000"/>
                  </a:schemeClr>
                </a:solidFill>
                <a:latin typeface="DFKai-SB" panose="03000509000000000000" pitchFamily="65" charset="-120"/>
                <a:ea typeface="DFKai-SB" panose="03000509000000000000" pitchFamily="65" charset="-120"/>
              </a:rPr>
              <a:t>從</a:t>
            </a:r>
            <a:r>
              <a:rPr lang="zh-CN" altLang="en-US" dirty="0">
                <a:solidFill>
                  <a:schemeClr val="accent4">
                    <a:lumMod val="50000"/>
                  </a:schemeClr>
                </a:solidFill>
                <a:latin typeface="DFKai-SB" panose="03000509000000000000" pitchFamily="65" charset="-120"/>
                <a:ea typeface="DFKai-SB" panose="03000509000000000000" pitchFamily="65" charset="-120"/>
              </a:rPr>
              <a:t>西昌</a:t>
            </a:r>
            <a:r>
              <a:rPr lang="zh-TW" altLang="en-US" dirty="0">
                <a:solidFill>
                  <a:schemeClr val="accent4">
                    <a:lumMod val="50000"/>
                  </a:schemeClr>
                </a:solidFill>
                <a:latin typeface="DFKai-SB" panose="03000509000000000000" pitchFamily="65" charset="-120"/>
                <a:ea typeface="DFKai-SB" panose="03000509000000000000" pitchFamily="65" charset="-120"/>
              </a:rPr>
              <a:t>衞</a:t>
            </a:r>
            <a:r>
              <a:rPr lang="zh-CN" altLang="en-US" dirty="0">
                <a:solidFill>
                  <a:schemeClr val="accent4">
                    <a:lumMod val="50000"/>
                  </a:schemeClr>
                </a:solidFill>
                <a:latin typeface="DFKai-SB" panose="03000509000000000000" pitchFamily="65" charset="-120"/>
                <a:ea typeface="DFKai-SB" panose="03000509000000000000" pitchFamily="65" charset="-120"/>
              </a:rPr>
              <a:t>星發射中心成功升空</a:t>
            </a:r>
            <a:r>
              <a:rPr lang="zh-TW" altLang="en-US" dirty="0">
                <a:solidFill>
                  <a:schemeClr val="accent4">
                    <a:lumMod val="50000"/>
                  </a:schemeClr>
                </a:solidFill>
                <a:latin typeface="DFKai-SB" panose="03000509000000000000" pitchFamily="65" charset="-120"/>
                <a:ea typeface="DFKai-SB" panose="03000509000000000000" pitchFamily="65" charset="-120"/>
              </a:rPr>
              <a:t>，衞</a:t>
            </a:r>
            <a:r>
              <a:rPr lang="zh-CN" altLang="en-US" dirty="0">
                <a:solidFill>
                  <a:schemeClr val="accent4">
                    <a:lumMod val="50000"/>
                  </a:schemeClr>
                </a:solidFill>
                <a:latin typeface="DFKai-SB" panose="03000509000000000000" pitchFamily="65" charset="-120"/>
                <a:ea typeface="DFKai-SB" panose="03000509000000000000" pitchFamily="65" charset="-120"/>
              </a:rPr>
              <a:t>星</a:t>
            </a:r>
            <a:r>
              <a:rPr lang="zh-TW" altLang="en-US" dirty="0">
                <a:solidFill>
                  <a:schemeClr val="accent4">
                    <a:lumMod val="50000"/>
                  </a:schemeClr>
                </a:solidFill>
                <a:latin typeface="DFKai-SB" panose="03000509000000000000" pitchFamily="65" charset="-120"/>
                <a:ea typeface="DFKai-SB" panose="03000509000000000000" pitchFamily="65" charset="-120"/>
              </a:rPr>
              <a:t>導</a:t>
            </a:r>
            <a:r>
              <a:rPr lang="zh-CN" altLang="en-US" dirty="0">
                <a:solidFill>
                  <a:schemeClr val="accent4">
                    <a:lumMod val="50000"/>
                  </a:schemeClr>
                </a:solidFill>
                <a:latin typeface="DFKai-SB" panose="03000509000000000000" pitchFamily="65" charset="-120"/>
                <a:ea typeface="DFKai-SB" panose="03000509000000000000" pitchFamily="65" charset="-120"/>
              </a:rPr>
              <a:t>航系統</a:t>
            </a:r>
            <a:r>
              <a:rPr lang="zh-TW" altLang="en-US" dirty="0">
                <a:solidFill>
                  <a:schemeClr val="accent4">
                    <a:lumMod val="50000"/>
                  </a:schemeClr>
                </a:solidFill>
                <a:latin typeface="DFKai-SB" panose="03000509000000000000" pitchFamily="65" charset="-120"/>
                <a:ea typeface="DFKai-SB" panose="03000509000000000000" pitchFamily="65" charset="-120"/>
              </a:rPr>
              <a:t>為</a:t>
            </a:r>
            <a:r>
              <a:rPr lang="zh-CN" altLang="en-US" dirty="0">
                <a:solidFill>
                  <a:schemeClr val="accent4">
                    <a:lumMod val="50000"/>
                  </a:schemeClr>
                </a:solidFill>
                <a:latin typeface="DFKai-SB" panose="03000509000000000000" pitchFamily="65" charset="-120"/>
                <a:ea typeface="DFKai-SB" panose="03000509000000000000" pitchFamily="65" charset="-120"/>
              </a:rPr>
              <a:t>用戶提供全球覆蓋、全天候、全天</a:t>
            </a:r>
            <a:r>
              <a:rPr lang="zh-TW" altLang="en-US" dirty="0">
                <a:solidFill>
                  <a:schemeClr val="accent4">
                    <a:lumMod val="50000"/>
                  </a:schemeClr>
                </a:solidFill>
                <a:latin typeface="DFKai-SB" panose="03000509000000000000" pitchFamily="65" charset="-120"/>
                <a:ea typeface="DFKai-SB" panose="03000509000000000000" pitchFamily="65" charset="-120"/>
              </a:rPr>
              <a:t>時</a:t>
            </a:r>
            <a:r>
              <a:rPr lang="zh-CN" altLang="en-US" dirty="0">
                <a:solidFill>
                  <a:schemeClr val="accent4">
                    <a:lumMod val="50000"/>
                  </a:schemeClr>
                </a:solidFill>
                <a:latin typeface="DFKai-SB" panose="03000509000000000000" pitchFamily="65" charset="-120"/>
                <a:ea typeface="DFKai-SB" panose="03000509000000000000" pitchFamily="65" charset="-120"/>
              </a:rPr>
              <a:t>的高精度定位</a:t>
            </a:r>
            <a:r>
              <a:rPr lang="zh-TW" altLang="en-US" dirty="0">
                <a:solidFill>
                  <a:schemeClr val="accent4">
                    <a:lumMod val="50000"/>
                  </a:schemeClr>
                </a:solidFill>
                <a:latin typeface="DFKai-SB" panose="03000509000000000000" pitchFamily="65" charset="-120"/>
                <a:ea typeface="DFKai-SB" panose="03000509000000000000" pitchFamily="65" charset="-120"/>
              </a:rPr>
              <a:t>與</a:t>
            </a:r>
            <a:r>
              <a:rPr lang="zh-CN" altLang="en-US" dirty="0">
                <a:solidFill>
                  <a:schemeClr val="accent4">
                    <a:lumMod val="50000"/>
                  </a:schemeClr>
                </a:solidFill>
                <a:latin typeface="DFKai-SB" panose="03000509000000000000" pitchFamily="65" charset="-120"/>
                <a:ea typeface="DFKai-SB" panose="03000509000000000000" pitchFamily="65" charset="-120"/>
              </a:rPr>
              <a:t>授</a:t>
            </a:r>
            <a:r>
              <a:rPr lang="zh-TW" altLang="en-US" dirty="0">
                <a:solidFill>
                  <a:schemeClr val="accent4">
                    <a:lumMod val="50000"/>
                  </a:schemeClr>
                </a:solidFill>
                <a:latin typeface="DFKai-SB" panose="03000509000000000000" pitchFamily="65" charset="-120"/>
                <a:ea typeface="DFKai-SB" panose="03000509000000000000" pitchFamily="65" charset="-120"/>
              </a:rPr>
              <a:t>時</a:t>
            </a:r>
            <a:r>
              <a:rPr lang="zh-CN" altLang="en-US" dirty="0">
                <a:solidFill>
                  <a:schemeClr val="accent4">
                    <a:lumMod val="50000"/>
                  </a:schemeClr>
                </a:solidFill>
                <a:latin typeface="DFKai-SB" panose="03000509000000000000" pitchFamily="65" charset="-120"/>
                <a:ea typeface="DFKai-SB" panose="03000509000000000000" pitchFamily="65" charset="-120"/>
              </a:rPr>
              <a:t>服</a:t>
            </a:r>
            <a:r>
              <a:rPr lang="zh-TW" altLang="en-US" dirty="0">
                <a:solidFill>
                  <a:schemeClr val="accent4">
                    <a:lumMod val="50000"/>
                  </a:schemeClr>
                </a:solidFill>
                <a:latin typeface="DFKai-SB" panose="03000509000000000000" pitchFamily="65" charset="-120"/>
                <a:ea typeface="DFKai-SB" panose="03000509000000000000" pitchFamily="65" charset="-120"/>
              </a:rPr>
              <a:t>務</a:t>
            </a:r>
            <a:r>
              <a:rPr lang="zh-CN" altLang="en-US" dirty="0">
                <a:solidFill>
                  <a:schemeClr val="accent4">
                    <a:lumMod val="50000"/>
                  </a:schemeClr>
                </a:solidFill>
                <a:latin typeface="DFKai-SB" panose="03000509000000000000" pitchFamily="65" charset="-120"/>
                <a:ea typeface="DFKai-SB" panose="03000509000000000000" pitchFamily="65" charset="-120"/>
              </a:rPr>
              <a:t>，事</a:t>
            </a:r>
            <a:r>
              <a:rPr lang="zh-TW" altLang="en-US" dirty="0">
                <a:solidFill>
                  <a:schemeClr val="accent4">
                    <a:lumMod val="50000"/>
                  </a:schemeClr>
                </a:solidFill>
                <a:latin typeface="DFKai-SB" panose="03000509000000000000" pitchFamily="65" charset="-120"/>
                <a:ea typeface="DFKai-SB" panose="03000509000000000000" pitchFamily="65" charset="-120"/>
              </a:rPr>
              <a:t>關國</a:t>
            </a:r>
            <a:r>
              <a:rPr lang="zh-CN" altLang="en-US" dirty="0">
                <a:solidFill>
                  <a:schemeClr val="accent4">
                    <a:lumMod val="50000"/>
                  </a:schemeClr>
                </a:solidFill>
                <a:latin typeface="DFKai-SB" panose="03000509000000000000" pitchFamily="65" charset="-120"/>
                <a:ea typeface="DFKai-SB" panose="03000509000000000000" pitchFamily="65" charset="-120"/>
              </a:rPr>
              <a:t>家安全、</a:t>
            </a:r>
            <a:r>
              <a:rPr lang="zh-TW" altLang="en-US" dirty="0">
                <a:solidFill>
                  <a:schemeClr val="accent4">
                    <a:lumMod val="50000"/>
                  </a:schemeClr>
                </a:solidFill>
                <a:latin typeface="DFKai-SB" panose="03000509000000000000" pitchFamily="65" charset="-120"/>
                <a:ea typeface="DFKai-SB" panose="03000509000000000000" pitchFamily="65" charset="-120"/>
              </a:rPr>
              <a:t>經濟</a:t>
            </a:r>
            <a:r>
              <a:rPr lang="zh-CN" altLang="en-US" dirty="0">
                <a:solidFill>
                  <a:schemeClr val="accent4">
                    <a:lumMod val="50000"/>
                  </a:schemeClr>
                </a:solidFill>
                <a:latin typeface="DFKai-SB" panose="03000509000000000000" pitchFamily="65" charset="-120"/>
                <a:ea typeface="DFKai-SB" panose="03000509000000000000" pitchFamily="65" charset="-120"/>
              </a:rPr>
              <a:t>建</a:t>
            </a:r>
            <a:r>
              <a:rPr lang="zh-TW" altLang="en-US" dirty="0">
                <a:solidFill>
                  <a:schemeClr val="accent4">
                    <a:lumMod val="50000"/>
                  </a:schemeClr>
                </a:solidFill>
                <a:latin typeface="DFKai-SB" panose="03000509000000000000" pitchFamily="65" charset="-120"/>
                <a:ea typeface="DFKai-SB" panose="03000509000000000000" pitchFamily="65" charset="-120"/>
              </a:rPr>
              <a:t>設</a:t>
            </a:r>
            <a:r>
              <a:rPr lang="zh-CN" altLang="en-US" dirty="0">
                <a:solidFill>
                  <a:schemeClr val="accent4">
                    <a:lumMod val="50000"/>
                  </a:schemeClr>
                </a:solidFill>
                <a:latin typeface="DFKai-SB" panose="03000509000000000000" pitchFamily="65" charset="-120"/>
                <a:ea typeface="DFKai-SB" panose="03000509000000000000" pitchFamily="65" charset="-120"/>
              </a:rPr>
              <a:t>和科</a:t>
            </a:r>
            <a:r>
              <a:rPr lang="zh-TW" altLang="en-US" dirty="0">
                <a:solidFill>
                  <a:schemeClr val="accent4">
                    <a:lumMod val="50000"/>
                  </a:schemeClr>
                </a:solidFill>
                <a:latin typeface="DFKai-SB" panose="03000509000000000000" pitchFamily="65" charset="-120"/>
                <a:ea typeface="DFKai-SB" panose="03000509000000000000" pitchFamily="65" charset="-120"/>
              </a:rPr>
              <a:t>學</a:t>
            </a:r>
            <a:r>
              <a:rPr lang="zh-CN" altLang="en-US" dirty="0">
                <a:solidFill>
                  <a:schemeClr val="accent4">
                    <a:lumMod val="50000"/>
                  </a:schemeClr>
                </a:solidFill>
                <a:latin typeface="DFKai-SB" panose="03000509000000000000" pitchFamily="65" charset="-120"/>
                <a:ea typeface="DFKai-SB" panose="03000509000000000000" pitchFamily="65" charset="-120"/>
              </a:rPr>
              <a:t>研究等重要</a:t>
            </a:r>
            <a:r>
              <a:rPr lang="zh-TW" altLang="en-US" dirty="0">
                <a:solidFill>
                  <a:schemeClr val="accent4">
                    <a:lumMod val="50000"/>
                  </a:schemeClr>
                </a:solidFill>
                <a:latin typeface="DFKai-SB" panose="03000509000000000000" pitchFamily="65" charset="-120"/>
                <a:ea typeface="DFKai-SB" panose="03000509000000000000" pitchFamily="65" charset="-120"/>
              </a:rPr>
              <a:t>領</a:t>
            </a:r>
            <a:r>
              <a:rPr lang="zh-CN" altLang="en-US" dirty="0">
                <a:solidFill>
                  <a:schemeClr val="accent4">
                    <a:lumMod val="50000"/>
                  </a:schemeClr>
                </a:solidFill>
                <a:latin typeface="DFKai-SB" panose="03000509000000000000" pitchFamily="65" charset="-120"/>
                <a:ea typeface="DFKai-SB" panose="03000509000000000000" pitchFamily="65" charset="-120"/>
              </a:rPr>
              <a:t>域，是任何一</a:t>
            </a:r>
            <a:r>
              <a:rPr lang="zh-TW" altLang="en-US" dirty="0">
                <a:solidFill>
                  <a:schemeClr val="accent4">
                    <a:lumMod val="50000"/>
                  </a:schemeClr>
                </a:solidFill>
                <a:latin typeface="DFKai-SB" panose="03000509000000000000" pitchFamily="65" charset="-120"/>
                <a:ea typeface="DFKai-SB" panose="03000509000000000000" pitchFamily="65" charset="-120"/>
              </a:rPr>
              <a:t>個大國</a:t>
            </a:r>
            <a:r>
              <a:rPr lang="zh-CN" altLang="en-US" dirty="0">
                <a:solidFill>
                  <a:schemeClr val="accent4">
                    <a:lumMod val="50000"/>
                  </a:schemeClr>
                </a:solidFill>
                <a:latin typeface="DFKai-SB" panose="03000509000000000000" pitchFamily="65" charset="-120"/>
                <a:ea typeface="DFKai-SB" panose="03000509000000000000" pitchFamily="65" charset="-120"/>
              </a:rPr>
              <a:t>必</a:t>
            </a:r>
            <a:r>
              <a:rPr lang="zh-TW" altLang="en-US" dirty="0">
                <a:solidFill>
                  <a:schemeClr val="accent4">
                    <a:lumMod val="50000"/>
                  </a:schemeClr>
                </a:solidFill>
                <a:latin typeface="DFKai-SB" panose="03000509000000000000" pitchFamily="65" charset="-120"/>
                <a:ea typeface="DFKai-SB" panose="03000509000000000000" pitchFamily="65" charset="-120"/>
              </a:rPr>
              <a:t>須</a:t>
            </a:r>
            <a:r>
              <a:rPr lang="zh-CN" altLang="en-US" dirty="0">
                <a:solidFill>
                  <a:schemeClr val="accent4">
                    <a:lumMod val="50000"/>
                  </a:schemeClr>
                </a:solidFill>
                <a:latin typeface="DFKai-SB" panose="03000509000000000000" pitchFamily="65" charset="-120"/>
                <a:ea typeface="DFKai-SB" panose="03000509000000000000" pitchFamily="65" charset="-120"/>
              </a:rPr>
              <a:t>掌握的核心</a:t>
            </a:r>
            <a:r>
              <a:rPr lang="zh-TW" altLang="en-US" dirty="0">
                <a:solidFill>
                  <a:schemeClr val="accent4">
                    <a:lumMod val="50000"/>
                  </a:schemeClr>
                </a:solidFill>
                <a:latin typeface="DFKai-SB" panose="03000509000000000000" pitchFamily="65" charset="-120"/>
                <a:ea typeface="DFKai-SB" panose="03000509000000000000" pitchFamily="65" charset="-120"/>
              </a:rPr>
              <a:t>競爭</a:t>
            </a:r>
            <a:r>
              <a:rPr lang="zh-CN" altLang="en-US" dirty="0">
                <a:solidFill>
                  <a:schemeClr val="accent4">
                    <a:lumMod val="50000"/>
                  </a:schemeClr>
                </a:solidFill>
                <a:latin typeface="DFKai-SB" panose="03000509000000000000" pitchFamily="65" charset="-120"/>
                <a:ea typeface="DFKai-SB" panose="03000509000000000000" pitchFamily="65" charset="-120"/>
              </a:rPr>
              <a:t>力。</a:t>
            </a:r>
          </a:p>
          <a:p>
            <a:pPr algn="just">
              <a:lnSpc>
                <a:spcPct val="100000"/>
              </a:lnSpc>
              <a:spcBef>
                <a:spcPts val="0"/>
              </a:spcBef>
            </a:pPr>
            <a:r>
              <a:rPr lang="en-US" altLang="zh-CN" dirty="0">
                <a:solidFill>
                  <a:schemeClr val="accent4">
                    <a:lumMod val="50000"/>
                  </a:schemeClr>
                </a:solidFill>
                <a:latin typeface="DFKai-SB" panose="03000509000000000000" pitchFamily="65" charset="-120"/>
                <a:ea typeface="DFKai-SB" panose="03000509000000000000" pitchFamily="65" charset="-120"/>
              </a:rPr>
              <a:t>7</a:t>
            </a:r>
            <a:r>
              <a:rPr lang="zh-CN" altLang="en-US" dirty="0">
                <a:solidFill>
                  <a:schemeClr val="accent4">
                    <a:lumMod val="50000"/>
                  </a:schemeClr>
                </a:solidFill>
                <a:latin typeface="DFKai-SB" panose="03000509000000000000" pitchFamily="65" charset="-120"/>
                <a:ea typeface="DFKai-SB" panose="03000509000000000000" pitchFamily="65" charset="-120"/>
              </a:rPr>
              <a:t>月</a:t>
            </a:r>
            <a:r>
              <a:rPr lang="en-US" altLang="zh-CN" dirty="0">
                <a:solidFill>
                  <a:schemeClr val="accent4">
                    <a:lumMod val="50000"/>
                  </a:schemeClr>
                </a:solidFill>
                <a:latin typeface="DFKai-SB" panose="03000509000000000000" pitchFamily="65" charset="-120"/>
                <a:ea typeface="DFKai-SB" panose="03000509000000000000" pitchFamily="65" charset="-120"/>
              </a:rPr>
              <a:t>23</a:t>
            </a:r>
            <a:r>
              <a:rPr lang="zh-CN" altLang="en-US" dirty="0">
                <a:solidFill>
                  <a:schemeClr val="accent4">
                    <a:lumMod val="50000"/>
                  </a:schemeClr>
                </a:solidFill>
                <a:latin typeface="DFKai-SB" panose="03000509000000000000" pitchFamily="65" charset="-120"/>
                <a:ea typeface="DFKai-SB" panose="03000509000000000000" pitchFamily="65" charset="-120"/>
              </a:rPr>
              <a:t>日，天</a:t>
            </a:r>
            <a:r>
              <a:rPr lang="zh-TW" altLang="en-US" dirty="0">
                <a:solidFill>
                  <a:schemeClr val="accent4">
                    <a:lumMod val="50000"/>
                  </a:schemeClr>
                </a:solidFill>
                <a:latin typeface="DFKai-SB" panose="03000509000000000000" pitchFamily="65" charset="-120"/>
                <a:ea typeface="DFKai-SB" panose="03000509000000000000" pitchFamily="65" charset="-120"/>
              </a:rPr>
              <a:t>問</a:t>
            </a:r>
            <a:r>
              <a:rPr lang="zh-CN" altLang="en-US" dirty="0">
                <a:solidFill>
                  <a:schemeClr val="accent4">
                    <a:lumMod val="50000"/>
                  </a:schemeClr>
                </a:solidFill>
                <a:latin typeface="DFKai-SB" panose="03000509000000000000" pitchFamily="65" charset="-120"/>
                <a:ea typeface="DFKai-SB" panose="03000509000000000000" pitchFamily="65" charset="-120"/>
              </a:rPr>
              <a:t>一</a:t>
            </a:r>
            <a:r>
              <a:rPr lang="zh-TW" altLang="en-US" dirty="0">
                <a:solidFill>
                  <a:schemeClr val="accent4">
                    <a:lumMod val="50000"/>
                  </a:schemeClr>
                </a:solidFill>
                <a:latin typeface="DFKai-SB" panose="03000509000000000000" pitchFamily="65" charset="-120"/>
                <a:ea typeface="DFKai-SB" panose="03000509000000000000" pitchFamily="65" charset="-120"/>
              </a:rPr>
              <a:t>號</a:t>
            </a:r>
            <a:r>
              <a:rPr lang="zh-CN" altLang="en-US" dirty="0">
                <a:solidFill>
                  <a:schemeClr val="accent4">
                    <a:lumMod val="50000"/>
                  </a:schemeClr>
                </a:solidFill>
                <a:latin typeface="DFKai-SB" panose="03000509000000000000" pitchFamily="65" charset="-120"/>
                <a:ea typeface="DFKai-SB" panose="03000509000000000000" pitchFamily="65" charset="-120"/>
              </a:rPr>
              <a:t>搭乘</a:t>
            </a:r>
            <a:r>
              <a:rPr lang="zh-TW" altLang="en-US" dirty="0">
                <a:solidFill>
                  <a:schemeClr val="accent4">
                    <a:lumMod val="50000"/>
                  </a:schemeClr>
                </a:solidFill>
                <a:latin typeface="DFKai-SB" panose="03000509000000000000" pitchFamily="65" charset="-120"/>
                <a:ea typeface="DFKai-SB" panose="03000509000000000000" pitchFamily="65" charset="-120"/>
              </a:rPr>
              <a:t>長</a:t>
            </a:r>
            <a:r>
              <a:rPr lang="zh-CN" altLang="en-US" dirty="0">
                <a:solidFill>
                  <a:schemeClr val="accent4">
                    <a:lumMod val="50000"/>
                  </a:schemeClr>
                </a:solidFill>
                <a:latin typeface="DFKai-SB" panose="03000509000000000000" pitchFamily="65" charset="-120"/>
                <a:ea typeface="DFKai-SB" panose="03000509000000000000" pitchFamily="65" charset="-120"/>
              </a:rPr>
              <a:t>征五</a:t>
            </a:r>
            <a:r>
              <a:rPr lang="zh-TW" altLang="en-US" dirty="0">
                <a:solidFill>
                  <a:schemeClr val="accent4">
                    <a:lumMod val="50000"/>
                  </a:schemeClr>
                </a:solidFill>
                <a:latin typeface="DFKai-SB" panose="03000509000000000000" pitchFamily="65" charset="-120"/>
                <a:ea typeface="DFKai-SB" panose="03000509000000000000" pitchFamily="65" charset="-120"/>
              </a:rPr>
              <a:t>號遙</a:t>
            </a:r>
            <a:r>
              <a:rPr lang="zh-CN" altLang="en-US" dirty="0">
                <a:solidFill>
                  <a:schemeClr val="accent4">
                    <a:lumMod val="50000"/>
                  </a:schemeClr>
                </a:solidFill>
                <a:latin typeface="DFKai-SB" panose="03000509000000000000" pitchFamily="65" charset="-120"/>
                <a:ea typeface="DFKai-SB" panose="03000509000000000000" pitchFamily="65" charset="-120"/>
              </a:rPr>
              <a:t>四火箭，</a:t>
            </a:r>
            <a:r>
              <a:rPr lang="zh-TW" altLang="en-US" dirty="0">
                <a:solidFill>
                  <a:schemeClr val="accent4">
                    <a:lumMod val="50000"/>
                  </a:schemeClr>
                </a:solidFill>
                <a:latin typeface="DFKai-SB" panose="03000509000000000000" pitchFamily="65" charset="-120"/>
                <a:ea typeface="DFKai-SB" panose="03000509000000000000" pitchFamily="65" charset="-120"/>
              </a:rPr>
              <a:t>從</a:t>
            </a:r>
            <a:r>
              <a:rPr lang="zh-CN" altLang="en-US" dirty="0">
                <a:solidFill>
                  <a:schemeClr val="accent4">
                    <a:lumMod val="50000"/>
                  </a:schemeClr>
                </a:solidFill>
                <a:latin typeface="DFKai-SB" panose="03000509000000000000" pitchFamily="65" charset="-120"/>
                <a:ea typeface="DFKai-SB" panose="03000509000000000000" pitchFamily="65" charset="-120"/>
              </a:rPr>
              <a:t>文昌航太</a:t>
            </a:r>
            <a:r>
              <a:rPr lang="zh-TW" altLang="en-US" dirty="0">
                <a:solidFill>
                  <a:schemeClr val="accent4">
                    <a:lumMod val="50000"/>
                  </a:schemeClr>
                </a:solidFill>
                <a:latin typeface="DFKai-SB" panose="03000509000000000000" pitchFamily="65" charset="-120"/>
                <a:ea typeface="DFKai-SB" panose="03000509000000000000" pitchFamily="65" charset="-120"/>
              </a:rPr>
              <a:t>發射場</a:t>
            </a:r>
            <a:r>
              <a:rPr lang="zh-CN" altLang="en-US" dirty="0">
                <a:solidFill>
                  <a:schemeClr val="accent4">
                    <a:lumMod val="50000"/>
                  </a:schemeClr>
                </a:solidFill>
                <a:latin typeface="DFKai-SB" panose="03000509000000000000" pitchFamily="65" charset="-120"/>
                <a:ea typeface="DFKai-SB" panose="03000509000000000000" pitchFamily="65" charset="-120"/>
              </a:rPr>
              <a:t>成功升空，</a:t>
            </a:r>
            <a:r>
              <a:rPr lang="zh-TW" altLang="en-US" dirty="0">
                <a:solidFill>
                  <a:schemeClr val="accent4">
                    <a:lumMod val="50000"/>
                  </a:schemeClr>
                </a:solidFill>
                <a:latin typeface="DFKai-SB" panose="03000509000000000000" pitchFamily="65" charset="-120"/>
                <a:ea typeface="DFKai-SB" panose="03000509000000000000" pitchFamily="65" charset="-120"/>
              </a:rPr>
              <a:t>開啟</a:t>
            </a:r>
            <a:r>
              <a:rPr lang="zh-CN" altLang="en-US" dirty="0">
                <a:solidFill>
                  <a:schemeClr val="accent4">
                    <a:lumMod val="50000"/>
                  </a:schemeClr>
                </a:solidFill>
                <a:latin typeface="DFKai-SB" panose="03000509000000000000" pitchFamily="65" charset="-120"/>
                <a:ea typeface="DFKai-SB" panose="03000509000000000000" pitchFamily="65" charset="-120"/>
              </a:rPr>
              <a:t>前往火星。</a:t>
            </a:r>
            <a:endParaRPr lang="en-US" dirty="0">
              <a:solidFill>
                <a:schemeClr val="accent4">
                  <a:lumMod val="50000"/>
                </a:schemeClr>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164071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299883"/>
            <a:ext cx="11594304" cy="5065059"/>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中國政府不允許任何公民有雙重國籍；尊重公民意願，不強制或違背其意願選擇國籍；如果公民在他國獲得他國國籍，則視為自動放棄中國國籍，但有必要時可以恢復中國國籍。</a:t>
            </a:r>
            <a:endParaRPr lang="en-HK" altLang="zh-TW" sz="2800" dirty="0">
              <a:solidFill>
                <a:schemeClr val="accent1">
                  <a:lumMod val="75000"/>
                </a:schemeClr>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中國政府考慮到香港的情况，全國人大常委會通過</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關於</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中華人民共和國國籍法</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在香港特別行政區實施的幾個問題的解釋</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，指具有中國血統和出生在中國的香港居民是中國公民，即使他們持其他國家政府簽發的旅行證件旅行，他們依然是中國公民。</a:t>
            </a:r>
            <a:endParaRPr lang="zh-TW" altLang="en-US" sz="3200" dirty="0">
              <a:solidFill>
                <a:schemeClr val="accent1">
                  <a:lumMod val="75000"/>
                </a:schemeClr>
              </a:solidFill>
              <a:latin typeface="Arial" panose="020B0604020202020204" pitchFamily="34" charset="0"/>
              <a:cs typeface="Arial" panose="020B0604020202020204" pitchFamily="34" charset="0"/>
            </a:endParaRP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367553"/>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總結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3926543"/>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Tree>
    <p:extLst>
      <p:ext uri="{BB962C8B-B14F-4D97-AF65-F5344CB8AC3E}">
        <p14:creationId xmlns:p14="http://schemas.microsoft.com/office/powerpoint/2010/main" val="1081799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382106" y="1344706"/>
            <a:ext cx="11386341" cy="4634753"/>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根據</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憲法</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中國公民有以下義務：維護國家統一和全國各民族團結；遵守法律；保守國家祕密；愛護公共財產；遵守勞動紀律；遵守公共秩序；尊重社會公德；維護祖國安全、榮譽和利益；保衛祖國、抵抗侵略；依法服兵役和參加民兵組織；不得損害國家、社會及集體利益和其他公民的合法自由和權利；依照法律納稅。</a:t>
            </a:r>
            <a:endParaRPr lang="en-HK" altLang="zh-TW" sz="2800" dirty="0">
              <a:solidFill>
                <a:schemeClr val="accent1">
                  <a:lumMod val="75000"/>
                </a:schemeClr>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根據</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香港國安法</a:t>
            </a:r>
            <a:r>
              <a:rPr lang="en-US" altLang="zh-TW" sz="2800" dirty="0">
                <a:solidFill>
                  <a:schemeClr val="accent1">
                    <a:lumMod val="75000"/>
                  </a:schemeClr>
                </a:solidFill>
                <a:latin typeface="Arial" panose="020B0604020202020204" pitchFamily="34" charset="0"/>
                <a:cs typeface="Arial" panose="020B0604020202020204" pitchFamily="34" charset="0"/>
              </a:rPr>
              <a:t>》</a:t>
            </a:r>
            <a:r>
              <a:rPr lang="zh-TW" altLang="en-US" sz="2800" dirty="0">
                <a:solidFill>
                  <a:schemeClr val="accent1">
                    <a:lumMod val="75000"/>
                  </a:schemeClr>
                </a:solidFill>
                <a:latin typeface="Arial" panose="020B0604020202020204" pitchFamily="34" charset="0"/>
                <a:cs typeface="Arial" panose="020B0604020202020204" pitchFamily="34" charset="0"/>
              </a:rPr>
              <a:t>，香港同胞應當維護國家主權和領土完整。</a:t>
            </a:r>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7" name="Rectangle: Top Corners Rounded 6">
            <a:extLst>
              <a:ext uri="{FF2B5EF4-FFF2-40B4-BE49-F238E27FC236}">
                <a16:creationId xmlns:a16="http://schemas.microsoft.com/office/drawing/2014/main" id="{2A965922-6B53-45BE-9603-E1C043549747}"/>
              </a:ext>
            </a:extLst>
          </p:cNvPr>
          <p:cNvSpPr/>
          <p:nvPr/>
        </p:nvSpPr>
        <p:spPr>
          <a:xfrm>
            <a:off x="1466849" y="414989"/>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總結</a:t>
            </a:r>
            <a:endParaRPr lang="en-HK" sz="4800" b="1" dirty="0"/>
          </a:p>
        </p:txBody>
      </p:sp>
    </p:spTree>
    <p:extLst>
      <p:ext uri="{BB962C8B-B14F-4D97-AF65-F5344CB8AC3E}">
        <p14:creationId xmlns:p14="http://schemas.microsoft.com/office/powerpoint/2010/main" val="3064593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579606" y="1396017"/>
            <a:ext cx="10782300" cy="4182033"/>
          </a:xfrm>
          <a:prstGeom prst="roundRect">
            <a:avLst>
              <a:gd name="adj" fmla="val 9685"/>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「國民身份認同」是指個人認同自己的「國民」身份。</a:t>
            </a:r>
            <a:endParaRPr lang="en-HK" altLang="zh-TW" sz="2800" dirty="0">
              <a:solidFill>
                <a:schemeClr val="accent1">
                  <a:lumMod val="75000"/>
                </a:schemeClr>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這種認同在於個人對於國家的感情、尊重和愛護，並透過增加對國家的認識和理解（如國家的語言、文化傳承、歷史、民生狀況、政府管治的表現、綜合國力、國際地位等因素），由此而產生對國家的歸屬感，以及與之相應的行為。</a:t>
            </a:r>
            <a:endParaRPr lang="en-HK" altLang="zh-TW" sz="2800" dirty="0">
              <a:solidFill>
                <a:schemeClr val="accent1">
                  <a:lumMod val="75000"/>
                </a:schemeClr>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zh-TW" altLang="en-US" sz="2800" dirty="0">
                <a:solidFill>
                  <a:schemeClr val="accent1">
                    <a:lumMod val="75000"/>
                  </a:schemeClr>
                </a:solidFill>
                <a:latin typeface="Arial" panose="020B0604020202020204" pitchFamily="34" charset="0"/>
                <a:cs typeface="Arial" panose="020B0604020202020204" pitchFamily="34" charset="0"/>
              </a:rPr>
              <a:t>因此，建立國民身份認同和認識國家情況是有密切的關係。</a:t>
            </a:r>
          </a:p>
        </p:txBody>
      </p:sp>
      <p:sp>
        <p:nvSpPr>
          <p:cNvPr id="4" name="Rectangle: Top Corners Rounded 3">
            <a:extLst>
              <a:ext uri="{FF2B5EF4-FFF2-40B4-BE49-F238E27FC236}">
                <a16:creationId xmlns:a16="http://schemas.microsoft.com/office/drawing/2014/main" id="{44188C21-18D7-4E98-8588-B77CD275A39D}"/>
              </a:ext>
            </a:extLst>
          </p:cNvPr>
          <p:cNvSpPr/>
          <p:nvPr/>
        </p:nvSpPr>
        <p:spPr>
          <a:xfrm>
            <a:off x="1466849" y="466300"/>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總結</a:t>
            </a:r>
            <a:endParaRPr lang="en-HK" sz="4800" b="1" dirty="0"/>
          </a:p>
        </p:txBody>
      </p:sp>
    </p:spTree>
    <p:extLst>
      <p:ext uri="{BB962C8B-B14F-4D97-AF65-F5344CB8AC3E}">
        <p14:creationId xmlns:p14="http://schemas.microsoft.com/office/powerpoint/2010/main" val="4071406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1852593-C78B-4B1F-980A-D8AB12273A8B}"/>
              </a:ext>
            </a:extLst>
          </p:cNvPr>
          <p:cNvSpPr/>
          <p:nvPr/>
        </p:nvSpPr>
        <p:spPr>
          <a:xfrm>
            <a:off x="382106" y="310778"/>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t>課後温習</a:t>
            </a:r>
            <a:endParaRPr lang="en-HK" sz="4600" b="1"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772F934E-5A20-44C2-BA71-62E6255D4C30}"/>
              </a:ext>
            </a:extLst>
          </p:cNvPr>
          <p:cNvSpPr/>
          <p:nvPr/>
        </p:nvSpPr>
        <p:spPr>
          <a:xfrm>
            <a:off x="817468" y="2454801"/>
            <a:ext cx="2085262" cy="57710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雙重國籍</a:t>
            </a:r>
            <a:endParaRPr lang="en-HK" sz="2400" b="1" dirty="0">
              <a:solidFill>
                <a:schemeClr val="tx1"/>
              </a:solidFill>
            </a:endParaRPr>
          </a:p>
        </p:txBody>
      </p:sp>
      <p:pic>
        <p:nvPicPr>
          <p:cNvPr id="15" name="Picture 14">
            <a:extLst>
              <a:ext uri="{FF2B5EF4-FFF2-40B4-BE49-F238E27FC236}">
                <a16:creationId xmlns:a16="http://schemas.microsoft.com/office/drawing/2014/main" id="{F2C34175-A192-4489-BBF8-F9FB1455FD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7100" y="182284"/>
            <a:ext cx="1270000" cy="1270000"/>
          </a:xfrm>
          <a:prstGeom prst="rect">
            <a:avLst/>
          </a:prstGeom>
        </p:spPr>
      </p:pic>
      <p:sp>
        <p:nvSpPr>
          <p:cNvPr id="16" name="Oval 15">
            <a:extLst>
              <a:ext uri="{FF2B5EF4-FFF2-40B4-BE49-F238E27FC236}">
                <a16:creationId xmlns:a16="http://schemas.microsoft.com/office/drawing/2014/main" id="{BC734552-5271-4100-9D88-616BB3D2573C}"/>
              </a:ext>
            </a:extLst>
          </p:cNvPr>
          <p:cNvSpPr/>
          <p:nvPr/>
        </p:nvSpPr>
        <p:spPr>
          <a:xfrm>
            <a:off x="2796568" y="1456076"/>
            <a:ext cx="5879591" cy="6494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中國國籍及中國公民概念</a:t>
            </a:r>
            <a:endParaRPr lang="en-HK" sz="2800" b="1" dirty="0"/>
          </a:p>
        </p:txBody>
      </p:sp>
      <p:sp>
        <p:nvSpPr>
          <p:cNvPr id="17" name="Oval 16">
            <a:extLst>
              <a:ext uri="{FF2B5EF4-FFF2-40B4-BE49-F238E27FC236}">
                <a16:creationId xmlns:a16="http://schemas.microsoft.com/office/drawing/2014/main" id="{14B4619C-2FA7-4E54-8133-A067A4D02F3B}"/>
              </a:ext>
            </a:extLst>
          </p:cNvPr>
          <p:cNvSpPr/>
          <p:nvPr/>
        </p:nvSpPr>
        <p:spPr>
          <a:xfrm>
            <a:off x="8360583" y="2451675"/>
            <a:ext cx="2978325" cy="56169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國民身份認同</a:t>
            </a:r>
            <a:endParaRPr lang="en-HK" sz="2400" b="1" dirty="0">
              <a:solidFill>
                <a:schemeClr val="tx1"/>
              </a:solidFill>
            </a:endParaRPr>
          </a:p>
        </p:txBody>
      </p:sp>
      <p:cxnSp>
        <p:nvCxnSpPr>
          <p:cNvPr id="18" name="Straight Arrow Connector 17">
            <a:extLst>
              <a:ext uri="{FF2B5EF4-FFF2-40B4-BE49-F238E27FC236}">
                <a16:creationId xmlns:a16="http://schemas.microsoft.com/office/drawing/2014/main" id="{1B069824-8604-4195-A07B-C7DA37F2B785}"/>
              </a:ext>
            </a:extLst>
          </p:cNvPr>
          <p:cNvCxnSpPr>
            <a:cxnSpLocks/>
            <a:stCxn id="16" idx="3"/>
            <a:endCxn id="14" idx="7"/>
          </p:cNvCxnSpPr>
          <p:nvPr/>
        </p:nvCxnSpPr>
        <p:spPr>
          <a:xfrm flipH="1">
            <a:off x="2597350" y="2010394"/>
            <a:ext cx="1060264" cy="528923"/>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0959E3-9999-4A9C-B24A-994F9EF83C91}"/>
              </a:ext>
            </a:extLst>
          </p:cNvPr>
          <p:cNvCxnSpPr>
            <a:cxnSpLocks/>
            <a:stCxn id="16" idx="5"/>
            <a:endCxn id="17" idx="1"/>
          </p:cNvCxnSpPr>
          <p:nvPr/>
        </p:nvCxnSpPr>
        <p:spPr>
          <a:xfrm>
            <a:off x="7815113" y="2010394"/>
            <a:ext cx="981636" cy="52353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0AD2A73-6765-498F-806D-455FF303F5BA}"/>
              </a:ext>
            </a:extLst>
          </p:cNvPr>
          <p:cNvSpPr txBox="1"/>
          <p:nvPr/>
        </p:nvSpPr>
        <p:spPr>
          <a:xfrm>
            <a:off x="220197" y="3191709"/>
            <a:ext cx="3279804" cy="3365345"/>
          </a:xfrm>
          <a:prstGeom prst="rect">
            <a:avLst/>
          </a:prstGeom>
          <a:solidFill>
            <a:schemeClr val="accent6">
              <a:lumMod val="20000"/>
              <a:lumOff val="80000"/>
            </a:schemeClr>
          </a:solidFill>
        </p:spPr>
        <p:txBody>
          <a:bodyPr wrap="square">
            <a:spAutoFit/>
          </a:bodyPr>
          <a:lstStyle/>
          <a:p>
            <a:pPr marL="285750" indent="-285750" algn="just">
              <a:lnSpc>
                <a:spcPct val="150000"/>
              </a:lnSpc>
              <a:buFont typeface="Arial" panose="020B0604020202020204" pitchFamily="34" charset="0"/>
              <a:buChar char="•"/>
            </a:pPr>
            <a:r>
              <a:rPr lang="zh-TW" altLang="en-US" dirty="0">
                <a:latin typeface="Arial" panose="020B0604020202020204" pitchFamily="34" charset="0"/>
                <a:cs typeface="Arial" panose="020B0604020202020204" pitchFamily="34" charset="0"/>
              </a:rPr>
              <a:t>中國政府不允許任何中國公民有雙重國籍</a:t>
            </a:r>
          </a:p>
          <a:p>
            <a:pPr marL="285750" indent="-285750" algn="just">
              <a:lnSpc>
                <a:spcPct val="150000"/>
              </a:lnSpc>
              <a:buFont typeface="Arial" panose="020B0604020202020204" pitchFamily="34" charset="0"/>
              <a:buChar char="•"/>
            </a:pPr>
            <a:r>
              <a:rPr lang="zh-TW" altLang="en-US" dirty="0">
                <a:latin typeface="Arial" panose="020B0604020202020204" pitchFamily="34" charset="0"/>
                <a:cs typeface="Arial" panose="020B0604020202020204" pitchFamily="34" charset="0"/>
              </a:rPr>
              <a:t>中國政府考慮香港的情况，指具有中國血統和出生在中國的香港居民是中國公民，即使他們持其他國家政府簽發的旅行證件旅行，依然是中國公民</a:t>
            </a:r>
          </a:p>
        </p:txBody>
      </p:sp>
      <p:sp>
        <p:nvSpPr>
          <p:cNvPr id="21" name="TextBox 20">
            <a:extLst>
              <a:ext uri="{FF2B5EF4-FFF2-40B4-BE49-F238E27FC236}">
                <a16:creationId xmlns:a16="http://schemas.microsoft.com/office/drawing/2014/main" id="{5AABE842-390B-4151-9A79-59F0F65B75FC}"/>
              </a:ext>
            </a:extLst>
          </p:cNvPr>
          <p:cNvSpPr txBox="1"/>
          <p:nvPr/>
        </p:nvSpPr>
        <p:spPr>
          <a:xfrm>
            <a:off x="7972728" y="3194895"/>
            <a:ext cx="3754033" cy="3365345"/>
          </a:xfrm>
          <a:prstGeom prst="rect">
            <a:avLst/>
          </a:prstGeom>
          <a:solidFill>
            <a:schemeClr val="accent6">
              <a:lumMod val="20000"/>
              <a:lumOff val="80000"/>
            </a:schemeClr>
          </a:solidFill>
        </p:spPr>
        <p:txBody>
          <a:bodyPr wrap="square">
            <a:spAutoFit/>
          </a:bodyPr>
          <a:lstStyle/>
          <a:p>
            <a:pPr marL="285750" indent="-285750" algn="just">
              <a:lnSpc>
                <a:spcPct val="150000"/>
              </a:lnSpc>
              <a:buFont typeface="Arial" panose="020B0604020202020204" pitchFamily="34" charset="0"/>
              <a:buChar char="•"/>
            </a:pPr>
            <a:r>
              <a:rPr lang="zh-TW" altLang="en-US" dirty="0">
                <a:latin typeface="Arial" panose="020B0604020202020204" pitchFamily="34" charset="0"/>
                <a:cs typeface="Arial" panose="020B0604020202020204" pitchFamily="34" charset="0"/>
              </a:rPr>
              <a:t>個人認同自己的「國民」身份</a:t>
            </a:r>
          </a:p>
          <a:p>
            <a:pPr marL="285750" indent="-285750" algn="just">
              <a:lnSpc>
                <a:spcPct val="150000"/>
              </a:lnSpc>
              <a:buFont typeface="Arial" panose="020B0604020202020204" pitchFamily="34" charset="0"/>
              <a:buChar char="•"/>
            </a:pPr>
            <a:r>
              <a:rPr lang="zh-TW" altLang="en-US" dirty="0">
                <a:latin typeface="Arial" panose="020B0604020202020204" pitchFamily="34" charset="0"/>
                <a:cs typeface="Arial" panose="020B0604020202020204" pitchFamily="34" charset="0"/>
              </a:rPr>
              <a:t>這種認同在於個人對於國家的感情、尊重和愛護，並透過增加對國家的認識和理解，由此而產生對國家的歸屬感，以及與之相應的行為</a:t>
            </a:r>
          </a:p>
          <a:p>
            <a:pPr marL="285750" indent="-285750" algn="just">
              <a:lnSpc>
                <a:spcPct val="150000"/>
              </a:lnSpc>
              <a:buFont typeface="Arial" panose="020B0604020202020204" pitchFamily="34" charset="0"/>
              <a:buChar char="•"/>
            </a:pPr>
            <a:r>
              <a:rPr lang="zh-TW" altLang="en-US" dirty="0">
                <a:latin typeface="Arial" panose="020B0604020202020204" pitchFamily="34" charset="0"/>
                <a:cs typeface="Arial" panose="020B0604020202020204" pitchFamily="34" charset="0"/>
              </a:rPr>
              <a:t>建立國民身份認同和認識國家情況關係密切</a:t>
            </a:r>
          </a:p>
        </p:txBody>
      </p:sp>
      <p:cxnSp>
        <p:nvCxnSpPr>
          <p:cNvPr id="22" name="Straight Connector 21">
            <a:extLst>
              <a:ext uri="{FF2B5EF4-FFF2-40B4-BE49-F238E27FC236}">
                <a16:creationId xmlns:a16="http://schemas.microsoft.com/office/drawing/2014/main" id="{6FB88AA2-D4CC-47BF-BFFA-E39A0EEDB3BC}"/>
              </a:ext>
            </a:extLst>
          </p:cNvPr>
          <p:cNvCxnSpPr>
            <a:cxnSpLocks/>
            <a:stCxn id="14" idx="4"/>
            <a:endCxn id="20" idx="0"/>
          </p:cNvCxnSpPr>
          <p:nvPr/>
        </p:nvCxnSpPr>
        <p:spPr>
          <a:xfrm>
            <a:off x="1860099" y="3031909"/>
            <a:ext cx="0" cy="1598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668FF883-B73A-4500-B7E3-8BD805326D49}"/>
              </a:ext>
            </a:extLst>
          </p:cNvPr>
          <p:cNvCxnSpPr>
            <a:cxnSpLocks/>
            <a:stCxn id="17" idx="4"/>
            <a:endCxn id="21" idx="0"/>
          </p:cNvCxnSpPr>
          <p:nvPr/>
        </p:nvCxnSpPr>
        <p:spPr>
          <a:xfrm flipH="1">
            <a:off x="9849745" y="3013367"/>
            <a:ext cx="1" cy="181528"/>
          </a:xfrm>
          <a:prstGeom prst="line">
            <a:avLst/>
          </a:prstGeom>
        </p:spPr>
        <p:style>
          <a:lnRef idx="1">
            <a:schemeClr val="accent6"/>
          </a:lnRef>
          <a:fillRef idx="0">
            <a:schemeClr val="accent6"/>
          </a:fillRef>
          <a:effectRef idx="0">
            <a:schemeClr val="accent6"/>
          </a:effectRef>
          <a:fontRef idx="minor">
            <a:schemeClr val="tx1"/>
          </a:fontRef>
        </p:style>
      </p:cxnSp>
      <p:sp>
        <p:nvSpPr>
          <p:cNvPr id="24" name="Oval 23">
            <a:extLst>
              <a:ext uri="{FF2B5EF4-FFF2-40B4-BE49-F238E27FC236}">
                <a16:creationId xmlns:a16="http://schemas.microsoft.com/office/drawing/2014/main" id="{FBF5BAA0-799A-47C0-B676-4E841E24B69A}"/>
              </a:ext>
            </a:extLst>
          </p:cNvPr>
          <p:cNvSpPr/>
          <p:nvPr/>
        </p:nvSpPr>
        <p:spPr>
          <a:xfrm>
            <a:off x="4127559" y="2454509"/>
            <a:ext cx="3217609" cy="56169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中國公民義務</a:t>
            </a:r>
            <a:endParaRPr lang="en-HK" sz="2400" b="1" dirty="0">
              <a:solidFill>
                <a:schemeClr val="tx1"/>
              </a:solidFill>
            </a:endParaRPr>
          </a:p>
        </p:txBody>
      </p:sp>
      <p:sp>
        <p:nvSpPr>
          <p:cNvPr id="25" name="TextBox 24">
            <a:extLst>
              <a:ext uri="{FF2B5EF4-FFF2-40B4-BE49-F238E27FC236}">
                <a16:creationId xmlns:a16="http://schemas.microsoft.com/office/drawing/2014/main" id="{B1B8BD63-BFF7-47F3-9A17-43051E3A9330}"/>
              </a:ext>
            </a:extLst>
          </p:cNvPr>
          <p:cNvSpPr txBox="1"/>
          <p:nvPr/>
        </p:nvSpPr>
        <p:spPr>
          <a:xfrm>
            <a:off x="3662916" y="3181571"/>
            <a:ext cx="4146896" cy="3365345"/>
          </a:xfrm>
          <a:prstGeom prst="rect">
            <a:avLst/>
          </a:prstGeom>
          <a:solidFill>
            <a:schemeClr val="accent6">
              <a:lumMod val="20000"/>
              <a:lumOff val="80000"/>
            </a:schemeClr>
          </a:solidFill>
        </p:spPr>
        <p:txBody>
          <a:bodyPr wrap="square">
            <a:spAutoFit/>
          </a:bodyPr>
          <a:lstStyle/>
          <a:p>
            <a:pPr algn="just">
              <a:lnSpc>
                <a:spcPct val="150000"/>
              </a:lnSpc>
            </a:pPr>
            <a:r>
              <a:rPr lang="zh-TW" altLang="en-US" dirty="0">
                <a:latin typeface="Arial" panose="020B0604020202020204" pitchFamily="34" charset="0"/>
                <a:cs typeface="Arial" panose="020B0604020202020204" pitchFamily="34" charset="0"/>
              </a:rPr>
              <a:t>中國公民主要有以下義務：</a:t>
            </a:r>
            <a:endParaRPr lang="en-HK" altLang="zh-TW"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zh-TW" altLang="en-US" dirty="0">
                <a:latin typeface="Arial" panose="020B0604020202020204" pitchFamily="34" charset="0"/>
                <a:cs typeface="Arial" panose="020B0604020202020204" pitchFamily="34" charset="0"/>
              </a:rPr>
              <a:t>維護國家統一和全國各民族團結；遵守法律；保守國家祕密；愛護公共財產；遵守勞動紀律；遵守公共秩序；尊重社會公德；維護祖國安全、榮譽和利益；保衛祖國；不得損害國家、社會及集體利益；依照法律納稅</a:t>
            </a:r>
          </a:p>
          <a:p>
            <a:pPr marL="285750" indent="-285750" algn="just">
              <a:lnSpc>
                <a:spcPct val="150000"/>
              </a:lnSpc>
              <a:buFont typeface="Arial" panose="020B0604020202020204" pitchFamily="34" charset="0"/>
              <a:buChar char="•"/>
            </a:pPr>
            <a:r>
              <a:rPr lang="zh-TW" altLang="en-US" dirty="0">
                <a:latin typeface="Arial" panose="020B0604020202020204" pitchFamily="34" charset="0"/>
                <a:cs typeface="Arial" panose="020B0604020202020204" pitchFamily="34" charset="0"/>
              </a:rPr>
              <a:t>香港同胞應維護國家主權和領土完整</a:t>
            </a:r>
          </a:p>
        </p:txBody>
      </p:sp>
      <p:cxnSp>
        <p:nvCxnSpPr>
          <p:cNvPr id="26" name="Straight Connector 25">
            <a:extLst>
              <a:ext uri="{FF2B5EF4-FFF2-40B4-BE49-F238E27FC236}">
                <a16:creationId xmlns:a16="http://schemas.microsoft.com/office/drawing/2014/main" id="{6288F029-5BC7-47B9-A36A-56933406E260}"/>
              </a:ext>
            </a:extLst>
          </p:cNvPr>
          <p:cNvCxnSpPr>
            <a:cxnSpLocks/>
            <a:stCxn id="24" idx="4"/>
            <a:endCxn id="25" idx="0"/>
          </p:cNvCxnSpPr>
          <p:nvPr/>
        </p:nvCxnSpPr>
        <p:spPr>
          <a:xfrm>
            <a:off x="5736364" y="3016201"/>
            <a:ext cx="0" cy="165370"/>
          </a:xfrm>
          <a:prstGeom prst="line">
            <a:avLst/>
          </a:prstGeom>
        </p:spPr>
        <p:style>
          <a:lnRef idx="1">
            <a:schemeClr val="accent6"/>
          </a:lnRef>
          <a:fillRef idx="0">
            <a:schemeClr val="accent6"/>
          </a:fillRef>
          <a:effectRef idx="0">
            <a:schemeClr val="accent6"/>
          </a:effectRef>
          <a:fontRef idx="minor">
            <a:schemeClr val="tx1"/>
          </a:fontRef>
        </p:style>
      </p:cxnSp>
      <p:cxnSp>
        <p:nvCxnSpPr>
          <p:cNvPr id="61" name="Straight Arrow Connector 60">
            <a:extLst>
              <a:ext uri="{FF2B5EF4-FFF2-40B4-BE49-F238E27FC236}">
                <a16:creationId xmlns:a16="http://schemas.microsoft.com/office/drawing/2014/main" id="{0C4DC215-00BA-4085-908B-F9D0DE3AFA12}"/>
              </a:ext>
            </a:extLst>
          </p:cNvPr>
          <p:cNvCxnSpPr>
            <a:cxnSpLocks/>
            <a:stCxn id="16" idx="4"/>
            <a:endCxn id="24" idx="0"/>
          </p:cNvCxnSpPr>
          <p:nvPr/>
        </p:nvCxnSpPr>
        <p:spPr>
          <a:xfrm>
            <a:off x="5736364" y="2105500"/>
            <a:ext cx="0" cy="34900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26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503251" y="1248571"/>
            <a:ext cx="11185498" cy="53223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7317984" y="1740765"/>
            <a:ext cx="1703294"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引入活動</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7964980" y="2386514"/>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54319F4-E31B-43D8-87EA-CF4E5FB0953B}"/>
              </a:ext>
            </a:extLst>
          </p:cNvPr>
          <p:cNvSpPr/>
          <p:nvPr/>
        </p:nvSpPr>
        <p:spPr>
          <a:xfrm>
            <a:off x="4958499" y="2656123"/>
            <a:ext cx="6429080" cy="61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1</a:t>
            </a:r>
            <a:r>
              <a:rPr lang="zh-TW" altLang="en-US" sz="2800" b="1" dirty="0"/>
              <a:t>：</a:t>
            </a:r>
            <a:r>
              <a:rPr lang="zh-TW" altLang="en-US" sz="2800" b="1" dirty="0">
                <a:solidFill>
                  <a:schemeClr val="bg1"/>
                </a:solidFill>
              </a:rPr>
              <a:t>香港居留權爭議案例分析</a:t>
            </a:r>
            <a:endParaRPr lang="en-HK" sz="2800" b="1"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7927262" y="3309152"/>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Rectangle 12">
            <a:extLst>
              <a:ext uri="{FF2B5EF4-FFF2-40B4-BE49-F238E27FC236}">
                <a16:creationId xmlns:a16="http://schemas.microsoft.com/office/drawing/2014/main" id="{C361BB31-D3D8-452B-BBE6-DDAD2B7E8272}"/>
              </a:ext>
            </a:extLst>
          </p:cNvPr>
          <p:cNvSpPr/>
          <p:nvPr/>
        </p:nvSpPr>
        <p:spPr>
          <a:xfrm>
            <a:off x="6059731" y="3622210"/>
            <a:ext cx="4553668" cy="612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2</a:t>
            </a:r>
            <a:r>
              <a:rPr lang="zh-TW" altLang="en-US" sz="2800" b="1" dirty="0"/>
              <a:t>：</a:t>
            </a:r>
            <a:r>
              <a:rPr lang="zh-TW" altLang="en-US" sz="2800" b="1" dirty="0">
                <a:solidFill>
                  <a:schemeClr val="bg1"/>
                </a:solidFill>
              </a:rPr>
              <a:t>國民身份認識</a:t>
            </a:r>
            <a:endParaRPr lang="en-HK" sz="2800" b="1" dirty="0"/>
          </a:p>
        </p:txBody>
      </p:sp>
      <p:sp>
        <p:nvSpPr>
          <p:cNvPr id="16" name="Isosceles Triangle 15">
            <a:extLst>
              <a:ext uri="{FF2B5EF4-FFF2-40B4-BE49-F238E27FC236}">
                <a16:creationId xmlns:a16="http://schemas.microsoft.com/office/drawing/2014/main" id="{30C43CE4-07D6-468B-85CF-A378738A8DDA}"/>
              </a:ext>
            </a:extLst>
          </p:cNvPr>
          <p:cNvSpPr/>
          <p:nvPr/>
        </p:nvSpPr>
        <p:spPr>
          <a:xfrm rot="10800000">
            <a:off x="7964980" y="4259086"/>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7" name="Rectangle 16">
            <a:extLst>
              <a:ext uri="{FF2B5EF4-FFF2-40B4-BE49-F238E27FC236}">
                <a16:creationId xmlns:a16="http://schemas.microsoft.com/office/drawing/2014/main" id="{5A3EE786-2D0D-4233-BB2C-684F4C283AFB}"/>
              </a:ext>
            </a:extLst>
          </p:cNvPr>
          <p:cNvSpPr/>
          <p:nvPr/>
        </p:nvSpPr>
        <p:spPr>
          <a:xfrm>
            <a:off x="6352263" y="4606919"/>
            <a:ext cx="3968603" cy="61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延伸活動：國家榮譽感</a:t>
            </a:r>
            <a:endParaRPr lang="en-HK" sz="2800" b="1" dirty="0">
              <a:solidFill>
                <a:schemeClr val="accent6">
                  <a:lumMod val="75000"/>
                </a:schemeClr>
              </a:solidFill>
            </a:endParaRPr>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448588" y="223021"/>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798031" y="229276"/>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2" name="Rectangle 21">
            <a:extLst>
              <a:ext uri="{FF2B5EF4-FFF2-40B4-BE49-F238E27FC236}">
                <a16:creationId xmlns:a16="http://schemas.microsoft.com/office/drawing/2014/main" id="{A67A00A0-F04D-4956-B9E3-6637990E1201}"/>
              </a:ext>
            </a:extLst>
          </p:cNvPr>
          <p:cNvSpPr/>
          <p:nvPr/>
        </p:nvSpPr>
        <p:spPr>
          <a:xfrm>
            <a:off x="1993643" y="2669419"/>
            <a:ext cx="1758588" cy="63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中國公民</a:t>
            </a:r>
            <a:endParaRPr lang="en-HK" sz="2800" b="1" dirty="0">
              <a:solidFill>
                <a:schemeClr val="bg1"/>
              </a:solidFill>
            </a:endParaRPr>
          </a:p>
        </p:txBody>
      </p:sp>
      <p:sp>
        <p:nvSpPr>
          <p:cNvPr id="24" name="Rectangle 23">
            <a:extLst>
              <a:ext uri="{FF2B5EF4-FFF2-40B4-BE49-F238E27FC236}">
                <a16:creationId xmlns:a16="http://schemas.microsoft.com/office/drawing/2014/main" id="{3EF0AA56-E2C6-4815-9644-4F4E608F3D83}"/>
              </a:ext>
            </a:extLst>
          </p:cNvPr>
          <p:cNvSpPr/>
          <p:nvPr/>
        </p:nvSpPr>
        <p:spPr>
          <a:xfrm>
            <a:off x="2208348" y="3696784"/>
            <a:ext cx="1329179"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居留權</a:t>
            </a:r>
            <a:endParaRPr lang="en-HK" sz="2800" b="1" dirty="0">
              <a:solidFill>
                <a:schemeClr val="bg1"/>
              </a:solidFill>
            </a:endParaRPr>
          </a:p>
        </p:txBody>
      </p:sp>
      <p:sp>
        <p:nvSpPr>
          <p:cNvPr id="29" name="Rectangle 28">
            <a:extLst>
              <a:ext uri="{FF2B5EF4-FFF2-40B4-BE49-F238E27FC236}">
                <a16:creationId xmlns:a16="http://schemas.microsoft.com/office/drawing/2014/main" id="{3AA2ACB2-871C-422C-8641-AB59FC298185}"/>
              </a:ext>
            </a:extLst>
          </p:cNvPr>
          <p:cNvSpPr/>
          <p:nvPr/>
        </p:nvSpPr>
        <p:spPr>
          <a:xfrm>
            <a:off x="1606891" y="4734312"/>
            <a:ext cx="2426593"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國民身份認同</a:t>
            </a:r>
            <a:endParaRPr lang="en-HK" sz="2800" b="1" dirty="0">
              <a:solidFill>
                <a:schemeClr val="bg1"/>
              </a:solidFill>
            </a:endParaRPr>
          </a:p>
        </p:txBody>
      </p:sp>
      <p:sp>
        <p:nvSpPr>
          <p:cNvPr id="30" name="Rectangle 29">
            <a:extLst>
              <a:ext uri="{FF2B5EF4-FFF2-40B4-BE49-F238E27FC236}">
                <a16:creationId xmlns:a16="http://schemas.microsoft.com/office/drawing/2014/main" id="{4CBAC4EC-23A4-48A4-8B7E-86C57E5D6040}"/>
              </a:ext>
            </a:extLst>
          </p:cNvPr>
          <p:cNvSpPr/>
          <p:nvPr/>
        </p:nvSpPr>
        <p:spPr>
          <a:xfrm>
            <a:off x="1942333" y="1639667"/>
            <a:ext cx="1758588"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中國國籍</a:t>
            </a:r>
            <a:endParaRPr lang="en-HK" sz="2800" b="1" dirty="0">
              <a:solidFill>
                <a:schemeClr val="bg1"/>
              </a:solidFill>
            </a:endParaRPr>
          </a:p>
        </p:txBody>
      </p:sp>
      <p:sp>
        <p:nvSpPr>
          <p:cNvPr id="20" name="Isosceles Triangle 19">
            <a:extLst>
              <a:ext uri="{FF2B5EF4-FFF2-40B4-BE49-F238E27FC236}">
                <a16:creationId xmlns:a16="http://schemas.microsoft.com/office/drawing/2014/main" id="{48A32C96-446A-45F6-A8BF-9295A73FEFAE}"/>
              </a:ext>
            </a:extLst>
          </p:cNvPr>
          <p:cNvSpPr/>
          <p:nvPr/>
        </p:nvSpPr>
        <p:spPr>
          <a:xfrm rot="10800000">
            <a:off x="7964980" y="5259398"/>
            <a:ext cx="409303" cy="25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1" name="Rectangle 20">
            <a:extLst>
              <a:ext uri="{FF2B5EF4-FFF2-40B4-BE49-F238E27FC236}">
                <a16:creationId xmlns:a16="http://schemas.microsoft.com/office/drawing/2014/main" id="{2090DF2E-94B5-41D1-BEC1-49E7818F44FE}"/>
              </a:ext>
            </a:extLst>
          </p:cNvPr>
          <p:cNvSpPr/>
          <p:nvPr/>
        </p:nvSpPr>
        <p:spPr>
          <a:xfrm>
            <a:off x="6492307" y="5600977"/>
            <a:ext cx="3763952" cy="61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課後活動： 中國成就</a:t>
            </a:r>
            <a:endParaRPr lang="en-HK" sz="2800" b="1" dirty="0">
              <a:solidFill>
                <a:schemeClr val="accent6">
                  <a:lumMod val="75000"/>
                </a:schemeClr>
              </a:solidFill>
            </a:endParaRPr>
          </a:p>
        </p:txBody>
      </p:sp>
    </p:spTree>
    <p:extLst>
      <p:ext uri="{BB962C8B-B14F-4D97-AF65-F5344CB8AC3E}">
        <p14:creationId xmlns:p14="http://schemas.microsoft.com/office/powerpoint/2010/main" val="34926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439272"/>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latin typeface="Arial" panose="020B0604020202020204" pitchFamily="34" charset="0"/>
                <a:cs typeface="Arial" panose="020B0604020202020204" pitchFamily="34" charset="0"/>
              </a:rPr>
              <a:t>參考資料</a:t>
            </a:r>
            <a:endParaRPr lang="en-HK" sz="4600" b="1" dirty="0">
              <a:latin typeface="Arial" panose="020B0604020202020204" pitchFamily="34" charset="0"/>
              <a:cs typeface="Arial" panose="020B0604020202020204" pitchFamily="34" charset="0"/>
            </a:endParaRPr>
          </a:p>
        </p:txBody>
      </p:sp>
      <p:sp>
        <p:nvSpPr>
          <p:cNvPr id="5" name="文字方塊 4">
            <a:extLst>
              <a:ext uri="{FF2B5EF4-FFF2-40B4-BE49-F238E27FC236}">
                <a16:creationId xmlns:a16="http://schemas.microsoft.com/office/drawing/2014/main" id="{24DBF3FE-E567-4122-80EE-33E43504D5FC}"/>
              </a:ext>
            </a:extLst>
          </p:cNvPr>
          <p:cNvSpPr txBox="1"/>
          <p:nvPr/>
        </p:nvSpPr>
        <p:spPr>
          <a:xfrm>
            <a:off x="276951" y="1459086"/>
            <a:ext cx="11638097" cy="5029582"/>
          </a:xfrm>
          <a:prstGeom prst="rect">
            <a:avLst/>
          </a:prstGeom>
          <a:noFill/>
        </p:spPr>
        <p:txBody>
          <a:bodyPr wrap="square" rtlCol="0">
            <a:spAutoFit/>
          </a:bodyPr>
          <a:lstStyle/>
          <a:p>
            <a:pPr marL="342900" indent="-342900">
              <a:lnSpc>
                <a:spcPct val="150000"/>
              </a:lnSpc>
              <a:buFontTx/>
              <a:buAutoNum type="arabicPeriod"/>
            </a:pPr>
            <a:r>
              <a:rPr lang="zh-TW" altLang="en-US" dirty="0">
                <a:latin typeface="Times New Roman" panose="02020603050405020304" pitchFamily="18" charset="0"/>
                <a:cs typeface="Times New Roman" panose="02020603050405020304" pitchFamily="18" charset="0"/>
              </a:rPr>
              <a:t>中國文化研究院</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身份認同</a:t>
            </a:r>
            <a:r>
              <a:rPr lang="en-US" altLang="zh-TW"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hlinkClick r:id="rId3"/>
              </a:rPr>
              <a:t>https://ls.chiculture.org.hk/</a:t>
            </a:r>
            <a:r>
              <a:rPr lang="en-US" altLang="zh-TW" dirty="0" err="1">
                <a:latin typeface="Times New Roman" panose="02020603050405020304" pitchFamily="18" charset="0"/>
                <a:cs typeface="Times New Roman" panose="02020603050405020304" pitchFamily="18" charset="0"/>
                <a:hlinkClick r:id="rId3"/>
              </a:rPr>
              <a:t>tc</a:t>
            </a:r>
            <a:r>
              <a:rPr lang="en-US" altLang="zh-TW" dirty="0">
                <a:latin typeface="Times New Roman" panose="02020603050405020304" pitchFamily="18" charset="0"/>
                <a:cs typeface="Times New Roman" panose="02020603050405020304" pitchFamily="18" charset="0"/>
                <a:hlinkClick r:id="rId3"/>
              </a:rPr>
              <a:t>/idea-aspect/553</a:t>
            </a:r>
            <a:r>
              <a:rPr lang="en-US" altLang="zh-TW" dirty="0">
                <a:latin typeface="Times New Roman" panose="02020603050405020304" pitchFamily="18" charset="0"/>
                <a:cs typeface="Times New Roman" panose="02020603050405020304" pitchFamily="18" charset="0"/>
              </a:rPr>
              <a:t> </a:t>
            </a:r>
          </a:p>
          <a:p>
            <a:pPr marL="342900" indent="-342900">
              <a:lnSpc>
                <a:spcPct val="150000"/>
              </a:lnSpc>
              <a:buFontTx/>
              <a:buAutoNum type="arabicPeriod"/>
            </a:pP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中華人民共和國國籍法</a:t>
            </a:r>
            <a:r>
              <a:rPr lang="en-US" altLang="zh-TW"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hlinkClick r:id="rId4"/>
              </a:rPr>
              <a:t>http://www.fmcoprc.gov.hk/chn/syzx/tyflsw/t54840.htm</a:t>
            </a:r>
            <a:r>
              <a:rPr lang="en-US" altLang="zh-TW" dirty="0">
                <a:latin typeface="Times New Roman" panose="02020603050405020304" pitchFamily="18" charset="0"/>
                <a:cs typeface="Times New Roman" panose="02020603050405020304" pitchFamily="18" charset="0"/>
              </a:rPr>
              <a:t> </a:t>
            </a:r>
          </a:p>
          <a:p>
            <a:pPr marL="342900" indent="-342900">
              <a:lnSpc>
                <a:spcPct val="150000"/>
              </a:lnSpc>
              <a:buFontTx/>
              <a:buAutoNum type="arabicPeriod"/>
            </a:pPr>
            <a:r>
              <a:rPr lang="zh-TW" altLang="en-US" dirty="0">
                <a:latin typeface="Times New Roman" panose="02020603050405020304" pitchFamily="18" charset="0"/>
                <a:cs typeface="Times New Roman" panose="02020603050405020304" pitchFamily="18" charset="0"/>
              </a:rPr>
              <a:t>中國外交部</a:t>
            </a:r>
            <a:r>
              <a:rPr lang="en-US" altLang="zh-TW" dirty="0">
                <a:latin typeface="Times New Roman" panose="02020603050405020304" pitchFamily="18" charset="0"/>
                <a:cs typeface="Times New Roman" panose="02020603050405020304" pitchFamily="18" charset="0"/>
              </a:rPr>
              <a:t>〈2021</a:t>
            </a:r>
            <a:r>
              <a:rPr lang="zh-TW" altLang="en-US" dirty="0">
                <a:latin typeface="Times New Roman" panose="02020603050405020304" pitchFamily="18" charset="0"/>
                <a:cs typeface="Times New Roman" panose="02020603050405020304" pitchFamily="18" charset="0"/>
              </a:rPr>
              <a:t>年</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月</a:t>
            </a:r>
            <a:r>
              <a:rPr lang="en-US" altLang="zh-TW" dirty="0">
                <a:latin typeface="Times New Roman" panose="02020603050405020304" pitchFamily="18" charset="0"/>
                <a:cs typeface="Times New Roman" panose="02020603050405020304" pitchFamily="18" charset="0"/>
              </a:rPr>
              <a:t>29</a:t>
            </a:r>
            <a:r>
              <a:rPr lang="zh-TW" altLang="en-US" dirty="0">
                <a:latin typeface="Times New Roman" panose="02020603050405020304" pitchFamily="18" charset="0"/>
                <a:cs typeface="Times New Roman" panose="02020603050405020304" pitchFamily="18" charset="0"/>
              </a:rPr>
              <a:t>日外交部發言人趙立堅主持例行記者會</a:t>
            </a:r>
            <a:r>
              <a:rPr lang="en-US" altLang="zh-TW"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hlinkClick r:id="rId5"/>
              </a:rPr>
              <a:t>https://www.fmprc.gov.cn/web/wjdt_674879/fyrbt_674889/t1849552.shtml</a:t>
            </a:r>
            <a:r>
              <a:rPr lang="en-US" altLang="zh-TW" dirty="0">
                <a:latin typeface="Times New Roman" panose="02020603050405020304" pitchFamily="18" charset="0"/>
                <a:cs typeface="Times New Roman" panose="02020603050405020304" pitchFamily="18" charset="0"/>
              </a:rPr>
              <a:t> </a:t>
            </a:r>
          </a:p>
          <a:p>
            <a:pPr marL="342900" indent="-342900">
              <a:lnSpc>
                <a:spcPct val="150000"/>
              </a:lnSpc>
              <a:buFontTx/>
              <a:buAutoNum type="arabicPeriod"/>
            </a:pPr>
            <a:r>
              <a:rPr lang="zh-TW" altLang="en-US" dirty="0">
                <a:latin typeface="Times New Roman" panose="02020603050405020304" pitchFamily="18" charset="0"/>
                <a:cs typeface="Times New Roman" panose="02020603050405020304" pitchFamily="18" charset="0"/>
              </a:rPr>
              <a:t>大公網</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予港人身份認同 體現「一國兩制」紅利</a:t>
            </a:r>
            <a:r>
              <a:rPr lang="en-US" altLang="zh-TW"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hlinkClick r:id="rId6"/>
              </a:rPr>
              <a:t>http://www.takungpao.com.hk/news/232108/2018/0817/203990.html</a:t>
            </a:r>
            <a:r>
              <a:rPr lang="en-US" altLang="zh-TW" dirty="0">
                <a:latin typeface="Times New Roman" panose="02020603050405020304" pitchFamily="18" charset="0"/>
                <a:cs typeface="Times New Roman" panose="02020603050405020304" pitchFamily="18" charset="0"/>
              </a:rPr>
              <a:t> </a:t>
            </a:r>
          </a:p>
          <a:p>
            <a:pPr marL="342900" indent="-342900">
              <a:lnSpc>
                <a:spcPct val="150000"/>
              </a:lnSpc>
              <a:buFontTx/>
              <a:buAutoNum type="arabicPeriod"/>
            </a:pPr>
            <a:r>
              <a:rPr lang="zh-TW" altLang="en-US" dirty="0">
                <a:latin typeface="Times New Roman" panose="02020603050405020304" pitchFamily="18" charset="0"/>
                <a:cs typeface="Times New Roman" panose="02020603050405020304" pitchFamily="18" charset="0"/>
              </a:rPr>
              <a:t>中華人民共和國中央人民政府</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關於印發</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港澳台居民居住證申領發放辦法</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的通知</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國辦發</a:t>
            </a:r>
            <a:r>
              <a:rPr lang="en-US" altLang="zh-TW" dirty="0">
                <a:latin typeface="Times New Roman" panose="02020603050405020304" pitchFamily="18" charset="0"/>
                <a:cs typeface="Times New Roman" panose="02020603050405020304" pitchFamily="18" charset="0"/>
              </a:rPr>
              <a:t>〔2018〕81</a:t>
            </a:r>
            <a:r>
              <a:rPr lang="zh-TW" altLang="en-US" dirty="0">
                <a:latin typeface="Times New Roman" panose="02020603050405020304" pitchFamily="18" charset="0"/>
                <a:cs typeface="Times New Roman" panose="02020603050405020304" pitchFamily="18" charset="0"/>
              </a:rPr>
              <a:t>號</a:t>
            </a:r>
            <a:r>
              <a:rPr lang="en-US" altLang="zh-TW" dirty="0">
                <a:latin typeface="Times New Roman" panose="02020603050405020304" pitchFamily="18" charset="0"/>
                <a:cs typeface="Times New Roman" panose="02020603050405020304" pitchFamily="18" charset="0"/>
                <a:hlinkClick r:id="rId7"/>
              </a:rPr>
              <a:t>http://www.gov.cn/zhengce/content/2018-08/19/content_5314865.htm</a:t>
            </a:r>
            <a:r>
              <a:rPr lang="en-US" altLang="zh-TW" dirty="0">
                <a:latin typeface="Times New Roman" panose="02020603050405020304" pitchFamily="18" charset="0"/>
                <a:cs typeface="Times New Roman" panose="02020603050405020304" pitchFamily="18" charset="0"/>
              </a:rPr>
              <a:t>  </a:t>
            </a:r>
            <a:endParaRPr lang="en-US" altLang="zh-HK" dirty="0">
              <a:latin typeface="Times New Roman" panose="02020603050405020304" pitchFamily="18" charset="0"/>
              <a:cs typeface="Times New Roman" panose="02020603050405020304" pitchFamily="18" charset="0"/>
            </a:endParaRPr>
          </a:p>
          <a:p>
            <a:pPr marL="342900" indent="-342900">
              <a:lnSpc>
                <a:spcPct val="150000"/>
              </a:lnSpc>
              <a:buFontTx/>
              <a:buAutoNum type="arabicPeriod"/>
            </a:pPr>
            <a:r>
              <a:rPr lang="zh-TW" altLang="en-US" dirty="0">
                <a:latin typeface="Times New Roman" panose="02020603050405020304" pitchFamily="18" charset="0"/>
                <a:cs typeface="Times New Roman" panose="02020603050405020304" pitchFamily="18" charset="0"/>
              </a:rPr>
              <a:t>美國政府</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效忠宣誓</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譯文</a:t>
            </a:r>
            <a:r>
              <a:rPr lang="en-US" altLang="zh-TW"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hlinkClick r:id="rId8"/>
              </a:rPr>
              <a:t>https://zh.wikipedia.org/wiki/</a:t>
            </a:r>
            <a:r>
              <a:rPr lang="zh-HK" altLang="en-US" dirty="0">
                <a:latin typeface="Times New Roman" panose="02020603050405020304" pitchFamily="18" charset="0"/>
                <a:cs typeface="Times New Roman" panose="02020603050405020304" pitchFamily="18" charset="0"/>
                <a:hlinkClick r:id="rId8"/>
              </a:rPr>
              <a:t>效忠宣誓</a:t>
            </a:r>
            <a:r>
              <a:rPr lang="zh-HK" altLang="en-US" dirty="0">
                <a:latin typeface="Times New Roman" panose="02020603050405020304" pitchFamily="18" charset="0"/>
                <a:cs typeface="Times New Roman" panose="02020603050405020304" pitchFamily="18" charset="0"/>
              </a:rPr>
              <a:t> </a:t>
            </a:r>
            <a:endParaRPr lang="en-US" altLang="zh-HK" dirty="0">
              <a:latin typeface="Times New Roman" panose="02020603050405020304" pitchFamily="18" charset="0"/>
              <a:cs typeface="Times New Roman" panose="02020603050405020304" pitchFamily="18" charset="0"/>
            </a:endParaRPr>
          </a:p>
          <a:p>
            <a:pPr marL="342900" indent="-342900">
              <a:lnSpc>
                <a:spcPct val="150000"/>
              </a:lnSpc>
              <a:buFontTx/>
              <a:buAutoNum type="arabicPeriod"/>
            </a:pPr>
            <a:r>
              <a:rPr lang="zh-TW" altLang="en-US" dirty="0">
                <a:latin typeface="Times New Roman" panose="02020603050405020304" pitchFamily="18" charset="0"/>
                <a:cs typeface="Times New Roman" panose="02020603050405020304" pitchFamily="18" charset="0"/>
              </a:rPr>
              <a:t>中國文化研究院</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張旭東教授談國家認同感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影片 </a:t>
            </a:r>
            <a:r>
              <a:rPr lang="en-US" altLang="zh-TW" dirty="0">
                <a:latin typeface="Times New Roman" panose="02020603050405020304" pitchFamily="18" charset="0"/>
                <a:cs typeface="Times New Roman" panose="02020603050405020304" pitchFamily="18" charset="0"/>
                <a:hlinkClick r:id="rId9"/>
              </a:rPr>
              <a:t>https://ls.chiculture.org.hk/tc/video-china/215</a:t>
            </a:r>
            <a:r>
              <a:rPr lang="en-US" altLang="zh-TW" dirty="0">
                <a:latin typeface="Times New Roman" panose="02020603050405020304" pitchFamily="18" charset="0"/>
                <a:cs typeface="Times New Roman" panose="02020603050405020304" pitchFamily="18" charset="0"/>
              </a:rPr>
              <a:t>  </a:t>
            </a:r>
          </a:p>
          <a:p>
            <a:pPr marL="342900" indent="-342900">
              <a:lnSpc>
                <a:spcPct val="150000"/>
              </a:lnSpc>
              <a:buFontTx/>
              <a:buAutoNum type="arabicPeriod"/>
            </a:pPr>
            <a:r>
              <a:rPr lang="zh-HK" altLang="en-US" dirty="0">
                <a:latin typeface="+mn-ea"/>
              </a:rPr>
              <a:t>香港特區政府公報</a:t>
            </a:r>
            <a:r>
              <a:rPr lang="en-US" altLang="zh-HK" dirty="0">
                <a:latin typeface="+mn-ea"/>
              </a:rPr>
              <a:t>(2018)《</a:t>
            </a:r>
            <a:r>
              <a:rPr lang="zh-HK" altLang="en-US" dirty="0">
                <a:latin typeface="+mn-ea"/>
              </a:rPr>
              <a:t>行政長官在四川出席汶川地震十周年紀念活動</a:t>
            </a:r>
            <a:r>
              <a:rPr lang="en-US" altLang="zh-HK" dirty="0">
                <a:latin typeface="+mn-ea"/>
              </a:rPr>
              <a:t>》</a:t>
            </a:r>
            <a:r>
              <a:rPr lang="en-HK" altLang="zh-HK" dirty="0">
                <a:latin typeface="DFKai-SB" panose="03000509000000000000" pitchFamily="65" charset="-120"/>
                <a:ea typeface="DFKai-SB" panose="03000509000000000000" pitchFamily="65" charset="-120"/>
                <a:hlinkClick r:id="rId10"/>
              </a:rPr>
              <a:t>https://www.info.gov.hk/gia/general/201805/12/P2018051200903.htm</a:t>
            </a:r>
            <a:r>
              <a:rPr lang="en-HK" altLang="zh-HK" dirty="0">
                <a:latin typeface="DFKai-SB" panose="03000509000000000000" pitchFamily="65" charset="-120"/>
                <a:ea typeface="DFKai-SB" panose="03000509000000000000" pitchFamily="65" charset="-120"/>
              </a:rPr>
              <a:t> </a:t>
            </a:r>
          </a:p>
        </p:txBody>
      </p:sp>
    </p:spTree>
    <p:extLst>
      <p:ext uri="{BB962C8B-B14F-4D97-AF65-F5344CB8AC3E}">
        <p14:creationId xmlns:p14="http://schemas.microsoft.com/office/powerpoint/2010/main" val="1313445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0137"/>
            <a:ext cx="10515600" cy="4351338"/>
          </a:xfrm>
        </p:spPr>
        <p:txBody>
          <a:bodyPr>
            <a:normAutofit/>
          </a:bodyPr>
          <a:lstStyle/>
          <a:p>
            <a:pPr marL="0" indent="0" algn="ctr">
              <a:buNone/>
            </a:pPr>
            <a:r>
              <a:rPr lang="zh-TW" altLang="en-US" sz="8800" dirty="0">
                <a:latin typeface="DFKai-SB" panose="03000509000000000000" pitchFamily="65" charset="-120"/>
                <a:ea typeface="DFKai-SB" panose="03000509000000000000" pitchFamily="65" charset="-120"/>
              </a:rPr>
              <a:t>完</a:t>
            </a:r>
            <a:endParaRPr lang="en-US" sz="8800" dirty="0">
              <a:latin typeface="DFKai-SB" panose="03000509000000000000" pitchFamily="65" charset="-120"/>
              <a:ea typeface="DFKai-SB" panose="03000509000000000000" pitchFamily="65" charset="-120"/>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D393E0-0C2C-41D4-98C7-FA62175D2AAB}" type="slidenum">
              <a:rPr lang="zh-HK" altLang="en-US" smtClean="0"/>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2191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243755" y="2210140"/>
            <a:ext cx="5704489"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引入活動</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國民身份認同</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650" y="1969747"/>
            <a:ext cx="1271019" cy="1274067"/>
          </a:xfrm>
          <a:prstGeom prst="rect">
            <a:avLst/>
          </a:prstGeom>
        </p:spPr>
      </p:pic>
    </p:spTree>
    <p:extLst>
      <p:ext uri="{BB962C8B-B14F-4D97-AF65-F5344CB8AC3E}">
        <p14:creationId xmlns:p14="http://schemas.microsoft.com/office/powerpoint/2010/main" val="186237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3E697DF-32D2-40E2-ACCD-B521BFF078E0}"/>
              </a:ext>
            </a:extLst>
          </p:cNvPr>
          <p:cNvSpPr/>
          <p:nvPr/>
        </p:nvSpPr>
        <p:spPr>
          <a:xfrm>
            <a:off x="769656" y="1156802"/>
            <a:ext cx="10652687" cy="46257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r>
              <a:rPr lang="zh-TW" altLang="en-US" sz="3200" b="1" dirty="0">
                <a:solidFill>
                  <a:srgbClr val="3F50A4"/>
                </a:solidFill>
                <a:latin typeface="微軟正黑體" panose="020B0604030504040204" pitchFamily="34" charset="-120"/>
                <a:ea typeface="微軟正黑體" panose="020B0604030504040204" pitchFamily="34" charset="-120"/>
              </a:rPr>
              <a:t>身份認同</a:t>
            </a:r>
          </a:p>
          <a:p>
            <a:pPr marL="0" indent="0" algn="just">
              <a:lnSpc>
                <a:spcPct val="150000"/>
              </a:lnSpc>
              <a:buNone/>
            </a:pPr>
            <a:r>
              <a:rPr lang="zh-TW" altLang="en-US" sz="2800" dirty="0">
                <a:solidFill>
                  <a:srgbClr val="3F50A4"/>
                </a:solidFill>
                <a:latin typeface="微軟正黑體" panose="020B0604030504040204" pitchFamily="34" charset="-120"/>
                <a:ea typeface="微軟正黑體" panose="020B0604030504040204" pitchFamily="34" charset="-120"/>
              </a:rPr>
              <a:t>瀏覽中國文化研究院「通識</a:t>
            </a:r>
            <a:r>
              <a:rPr lang="en-US" altLang="zh-TW" sz="2800" dirty="0">
                <a:solidFill>
                  <a:srgbClr val="3F50A4"/>
                </a:solidFill>
                <a:latin typeface="微軟正黑體" panose="020B0604030504040204" pitchFamily="34" charset="-120"/>
                <a:ea typeface="微軟正黑體" panose="020B0604030504040204" pitchFamily="34" charset="-120"/>
              </a:rPr>
              <a:t>‧</a:t>
            </a:r>
            <a:r>
              <a:rPr lang="zh-TW" altLang="en-US" sz="2800" dirty="0">
                <a:solidFill>
                  <a:srgbClr val="3F50A4"/>
                </a:solidFill>
                <a:latin typeface="微軟正黑體" panose="020B0604030504040204" pitchFamily="34" charset="-120"/>
                <a:ea typeface="微軟正黑體" panose="020B0604030504040204" pitchFamily="34" charset="-120"/>
              </a:rPr>
              <a:t>現代中國」網站</a:t>
            </a:r>
            <a:r>
              <a:rPr lang="en-US" altLang="zh-TW" sz="2800" dirty="0">
                <a:solidFill>
                  <a:srgbClr val="3F50A4"/>
                </a:solidFill>
                <a:latin typeface="微軟正黑體" panose="020B0604030504040204" pitchFamily="34" charset="-120"/>
                <a:ea typeface="微軟正黑體" panose="020B0604030504040204" pitchFamily="34" charset="-120"/>
              </a:rPr>
              <a:t>〈</a:t>
            </a:r>
            <a:r>
              <a:rPr lang="zh-TW" altLang="en-US" sz="2800" dirty="0">
                <a:solidFill>
                  <a:srgbClr val="3F50A4"/>
                </a:solidFill>
                <a:latin typeface="微軟正黑體" panose="020B0604030504040204" pitchFamily="34" charset="-120"/>
                <a:ea typeface="微軟正黑體" panose="020B0604030504040204" pitchFamily="34" charset="-120"/>
              </a:rPr>
              <a:t>身份認同</a:t>
            </a:r>
            <a:r>
              <a:rPr lang="en-US" altLang="zh-TW" sz="2800" dirty="0">
                <a:solidFill>
                  <a:srgbClr val="3F50A4"/>
                </a:solidFill>
                <a:latin typeface="微軟正黑體" panose="020B0604030504040204" pitchFamily="34" charset="-120"/>
                <a:ea typeface="微軟正黑體" panose="020B0604030504040204" pitchFamily="34" charset="-120"/>
              </a:rPr>
              <a:t>〉</a:t>
            </a:r>
            <a:r>
              <a:rPr lang="zh-TW" altLang="en-US" sz="2800" dirty="0">
                <a:solidFill>
                  <a:srgbClr val="3F50A4"/>
                </a:solidFill>
                <a:latin typeface="微軟正黑體" panose="020B0604030504040204" pitchFamily="34" charset="-120"/>
                <a:ea typeface="微軟正黑體" panose="020B0604030504040204" pitchFamily="34" charset="-120"/>
              </a:rPr>
              <a:t>一文，然後回答以下問題。</a:t>
            </a:r>
            <a:endParaRPr lang="en-HK" altLang="zh-TW" sz="2800" dirty="0">
              <a:solidFill>
                <a:srgbClr val="3F50A4"/>
              </a:solidFill>
              <a:latin typeface="微軟正黑體" panose="020B0604030504040204" pitchFamily="34" charset="-120"/>
              <a:ea typeface="微軟正黑體" panose="020B0604030504040204" pitchFamily="34" charset="-120"/>
            </a:endParaRPr>
          </a:p>
          <a:p>
            <a:pPr marL="0" indent="0" algn="just">
              <a:lnSpc>
                <a:spcPct val="150000"/>
              </a:lnSpc>
              <a:buNone/>
            </a:pPr>
            <a:endParaRPr lang="en-HK" altLang="zh-TW" sz="2800" dirty="0">
              <a:solidFill>
                <a:srgbClr val="3F50A4"/>
              </a:solidFill>
              <a:latin typeface="微軟正黑體" panose="020B0604030504040204" pitchFamily="34" charset="-120"/>
              <a:ea typeface="微軟正黑體" panose="020B0604030504040204" pitchFamily="34" charset="-120"/>
            </a:endParaRPr>
          </a:p>
          <a:p>
            <a:pPr marL="0" indent="0" algn="just">
              <a:lnSpc>
                <a:spcPct val="150000"/>
              </a:lnSpc>
              <a:buNone/>
            </a:pPr>
            <a:endParaRPr lang="en-HK" sz="2800" dirty="0">
              <a:solidFill>
                <a:srgbClr val="3F50A4"/>
              </a:solidFill>
              <a:latin typeface="微軟正黑體" panose="020B0604030504040204" pitchFamily="34" charset="-120"/>
              <a:ea typeface="微軟正黑體" panose="020B0604030504040204" pitchFamily="34" charset="-120"/>
            </a:endParaRPr>
          </a:p>
          <a:p>
            <a:pPr marL="0" indent="0" algn="just">
              <a:lnSpc>
                <a:spcPct val="150000"/>
              </a:lnSpc>
              <a:buNone/>
            </a:pPr>
            <a:endParaRPr lang="en-US" sz="2800" dirty="0">
              <a:solidFill>
                <a:srgbClr val="3F50A4"/>
              </a:solidFill>
              <a:latin typeface="微軟正黑體" panose="020B0604030504040204" pitchFamily="34" charset="-120"/>
              <a:ea typeface="微軟正黑體" panose="020B0604030504040204" pitchFamily="34" charset="-120"/>
            </a:endParaRPr>
          </a:p>
          <a:p>
            <a:pPr algn="ctr"/>
            <a:endParaRPr lang="en-HK" dirty="0">
              <a:noFill/>
              <a:latin typeface="微軟正黑體" panose="020B0604030504040204" pitchFamily="34" charset="-120"/>
              <a:ea typeface="微軟正黑體" panose="020B0604030504040204" pitchFamily="34" charset="-120"/>
            </a:endParaRPr>
          </a:p>
        </p:txBody>
      </p:sp>
      <p:sp>
        <p:nvSpPr>
          <p:cNvPr id="4" name="Oval 3">
            <a:hlinkClick r:id="rId3"/>
            <a:extLst>
              <a:ext uri="{FF2B5EF4-FFF2-40B4-BE49-F238E27FC236}">
                <a16:creationId xmlns:a16="http://schemas.microsoft.com/office/drawing/2014/main" id="{F58E7B06-948C-4E8C-879E-261B61EE73A5}"/>
              </a:ext>
            </a:extLst>
          </p:cNvPr>
          <p:cNvSpPr/>
          <p:nvPr/>
        </p:nvSpPr>
        <p:spPr>
          <a:xfrm>
            <a:off x="3713335" y="3645628"/>
            <a:ext cx="1428750" cy="142875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按此閱讀</a:t>
            </a:r>
            <a:endParaRPr lang="en-HK" sz="2800" b="1" dirty="0">
              <a:latin typeface="微軟正黑體" panose="020B0604030504040204" pitchFamily="34" charset="-120"/>
              <a:ea typeface="微軟正黑體" panose="020B0604030504040204" pitchFamily="34" charset="-120"/>
            </a:endParaRPr>
          </a:p>
        </p:txBody>
      </p:sp>
      <p:pic>
        <p:nvPicPr>
          <p:cNvPr id="2" name="Picture 2" descr="20190504501732ta_C">
            <a:extLst>
              <a:ext uri="{FF2B5EF4-FFF2-40B4-BE49-F238E27FC236}">
                <a16:creationId xmlns:a16="http://schemas.microsoft.com/office/drawing/2014/main" id="{F74A3A40-9099-491F-B815-4868933B2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893" y="2910238"/>
            <a:ext cx="3710037" cy="2477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Top Corners Rounded 4">
            <a:extLst>
              <a:ext uri="{FF2B5EF4-FFF2-40B4-BE49-F238E27FC236}">
                <a16:creationId xmlns:a16="http://schemas.microsoft.com/office/drawing/2014/main" id="{E0F37602-C07A-4C97-98D7-E15EAB2A7CD4}"/>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HK" sz="4800" b="1" dirty="0">
              <a:latin typeface="微軟正黑體" panose="020B0604030504040204" pitchFamily="34" charset="-120"/>
              <a:ea typeface="微軟正黑體" panose="020B0604030504040204" pitchFamily="34" charset="-120"/>
            </a:endParaRPr>
          </a:p>
        </p:txBody>
      </p:sp>
      <p:sp>
        <p:nvSpPr>
          <p:cNvPr id="6" name="TextBox 5">
            <a:extLst>
              <a:ext uri="{FF2B5EF4-FFF2-40B4-BE49-F238E27FC236}">
                <a16:creationId xmlns:a16="http://schemas.microsoft.com/office/drawing/2014/main" id="{C3A23F0B-57F9-4DFA-B0F8-BE83A39441A7}"/>
              </a:ext>
            </a:extLst>
          </p:cNvPr>
          <p:cNvSpPr txBox="1"/>
          <p:nvPr/>
        </p:nvSpPr>
        <p:spPr>
          <a:xfrm>
            <a:off x="11681026" y="232456"/>
            <a:ext cx="510974" cy="1569660"/>
          </a:xfrm>
          <a:prstGeom prst="rect">
            <a:avLst/>
          </a:prstGeom>
          <a:noFill/>
        </p:spPr>
        <p:txBody>
          <a:bodyPr wrap="square">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引入活動</a:t>
            </a:r>
            <a:endParaRPr lang="en-HK"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348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231500" y="1158277"/>
            <a:ext cx="6889611" cy="448113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742950" indent="-742950" algn="just">
              <a:lnSpc>
                <a:spcPct val="150000"/>
              </a:lnSpc>
              <a:buFont typeface="+mj-lt"/>
              <a:buAutoNum type="arabicPeriod"/>
            </a:pPr>
            <a:r>
              <a:rPr lang="zh-TW" altLang="en-US" sz="3200" dirty="0">
                <a:solidFill>
                  <a:srgbClr val="3F50A4"/>
                </a:solidFill>
                <a:latin typeface="微軟正黑體" panose="020B0604030504040204" pitchFamily="34" charset="-120"/>
                <a:ea typeface="微軟正黑體" panose="020B0604030504040204" pitchFamily="34" charset="-120"/>
              </a:rPr>
              <a:t>甚麼是國民身份認同？</a:t>
            </a:r>
          </a:p>
          <a:p>
            <a:pPr marL="742950" indent="-742950" algn="just">
              <a:lnSpc>
                <a:spcPct val="150000"/>
              </a:lnSpc>
              <a:buFont typeface="+mj-lt"/>
              <a:buAutoNum type="arabicPeriod"/>
            </a:pPr>
            <a:r>
              <a:rPr lang="zh-TW" altLang="en-US" sz="3200" dirty="0">
                <a:solidFill>
                  <a:srgbClr val="3F50A4"/>
                </a:solidFill>
                <a:latin typeface="微軟正黑體" panose="020B0604030504040204" pitchFamily="34" charset="-120"/>
                <a:ea typeface="微軟正黑體" panose="020B0604030504040204" pitchFamily="34" charset="-120"/>
                <a:cs typeface="Arial" panose="020B0604020202020204" pitchFamily="34" charset="0"/>
              </a:rPr>
              <a:t>甚麼因素會影響香港人的國民身份認同感</a:t>
            </a:r>
            <a:r>
              <a:rPr lang="zh-TW" altLang="en-US" sz="3200" dirty="0">
                <a:solidFill>
                  <a:srgbClr val="3F50A4"/>
                </a:solidFill>
                <a:latin typeface="微軟正黑體" panose="020B0604030504040204" pitchFamily="34" charset="-120"/>
                <a:ea typeface="微軟正黑體" panose="020B0604030504040204" pitchFamily="34" charset="-120"/>
              </a:rPr>
              <a:t>？</a:t>
            </a:r>
            <a:endParaRPr lang="en-HK" altLang="zh-TW" sz="3200" dirty="0">
              <a:solidFill>
                <a:srgbClr val="3F50A4"/>
              </a:solidFill>
              <a:latin typeface="微軟正黑體" panose="020B0604030504040204" pitchFamily="34" charset="-120"/>
              <a:ea typeface="微軟正黑體" panose="020B0604030504040204" pitchFamily="34" charset="-120"/>
              <a:cs typeface="Arial" panose="020B0604020202020204" pitchFamily="34" charset="0"/>
            </a:endParaRPr>
          </a:p>
          <a:p>
            <a:pPr marL="742950" indent="-742950" algn="just">
              <a:lnSpc>
                <a:spcPct val="150000"/>
              </a:lnSpc>
              <a:buFont typeface="+mj-lt"/>
              <a:buAutoNum type="arabicPeriod"/>
            </a:pPr>
            <a:r>
              <a:rPr lang="zh-TW" altLang="en-US" sz="3200" dirty="0">
                <a:solidFill>
                  <a:srgbClr val="3F50A4"/>
                </a:solidFill>
                <a:latin typeface="微軟正黑體" panose="020B0604030504040204" pitchFamily="34" charset="-120"/>
                <a:ea typeface="微軟正黑體" panose="020B0604030504040204" pitchFamily="34" charset="-120"/>
                <a:cs typeface="Arial" panose="020B0604020202020204" pitchFamily="34" charset="0"/>
              </a:rPr>
              <a:t>你認為國民身份認同重要嗎？為甚麼？</a:t>
            </a:r>
            <a:endParaRPr lang="en-HK" sz="1600" dirty="0">
              <a:noFill/>
              <a:latin typeface="微軟正黑體" panose="020B0604030504040204" pitchFamily="34" charset="-120"/>
              <a:ea typeface="微軟正黑體" panose="020B0604030504040204" pitchFamily="34" charset="-120"/>
            </a:endParaRPr>
          </a:p>
        </p:txBody>
      </p:sp>
      <p:sp>
        <p:nvSpPr>
          <p:cNvPr id="10" name="Rectangle: Top Corners Rounded 9">
            <a:extLst>
              <a:ext uri="{FF2B5EF4-FFF2-40B4-BE49-F238E27FC236}">
                <a16:creationId xmlns:a16="http://schemas.microsoft.com/office/drawing/2014/main" id="{CEEEC6D9-D8F6-4B6C-B91F-AA2DE5EAFA13}"/>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HK" sz="4800" b="1" dirty="0">
              <a:latin typeface="微軟正黑體" panose="020B0604030504040204" pitchFamily="34" charset="-120"/>
              <a:ea typeface="微軟正黑體" panose="020B0604030504040204" pitchFamily="34" charset="-120"/>
            </a:endParaRPr>
          </a:p>
        </p:txBody>
      </p:sp>
      <p:sp>
        <p:nvSpPr>
          <p:cNvPr id="11" name="TextBox 10">
            <a:extLst>
              <a:ext uri="{FF2B5EF4-FFF2-40B4-BE49-F238E27FC236}">
                <a16:creationId xmlns:a16="http://schemas.microsoft.com/office/drawing/2014/main" id="{C87FCC4B-7C7B-437A-932C-E9BD7BA8D6E0}"/>
              </a:ext>
            </a:extLst>
          </p:cNvPr>
          <p:cNvSpPr txBox="1"/>
          <p:nvPr/>
        </p:nvSpPr>
        <p:spPr>
          <a:xfrm>
            <a:off x="11681026" y="232456"/>
            <a:ext cx="510974" cy="1569660"/>
          </a:xfrm>
          <a:prstGeom prst="rect">
            <a:avLst/>
          </a:prstGeom>
          <a:noFill/>
        </p:spPr>
        <p:txBody>
          <a:bodyPr wrap="square">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引入活動</a:t>
            </a:r>
            <a:endParaRPr lang="en-HK" sz="2400" b="1" dirty="0">
              <a:solidFill>
                <a:schemeClr val="bg1"/>
              </a:solidFill>
              <a:latin typeface="微軟正黑體" panose="020B0604030504040204" pitchFamily="34" charset="-120"/>
              <a:ea typeface="微軟正黑體" panose="020B0604030504040204" pitchFamily="34" charset="-120"/>
            </a:endParaRPr>
          </a:p>
        </p:txBody>
      </p:sp>
      <p:sp>
        <p:nvSpPr>
          <p:cNvPr id="7" name="Oval 6">
            <a:extLst>
              <a:ext uri="{FF2B5EF4-FFF2-40B4-BE49-F238E27FC236}">
                <a16:creationId xmlns:a16="http://schemas.microsoft.com/office/drawing/2014/main" id="{B73A88BE-58F8-418E-9FCE-855FB3BDCED5}"/>
              </a:ext>
            </a:extLst>
          </p:cNvPr>
          <p:cNvSpPr/>
          <p:nvPr/>
        </p:nvSpPr>
        <p:spPr>
          <a:xfrm>
            <a:off x="8588203" y="2240328"/>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TW" altLang="en-US" sz="2400" b="1" dirty="0">
                <a:latin typeface="微軟正黑體" panose="020B0604030504040204" pitchFamily="34" charset="-120"/>
                <a:ea typeface="微軟正黑體" panose="020B0604030504040204" pitchFamily="34" charset="-120"/>
              </a:rPr>
              <a:t>完成</a:t>
            </a:r>
            <a:endParaRPr lang="en-HK" altLang="zh-TW" sz="24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預習</a:t>
            </a:r>
            <a:endParaRPr lang="en-HK" altLang="zh-TW" sz="24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工作紙</a:t>
            </a:r>
            <a:endParaRPr lang="en-HK" sz="2400" b="1" dirty="0">
              <a:latin typeface="微軟正黑體" panose="020B0604030504040204" pitchFamily="34" charset="-120"/>
              <a:ea typeface="微軟正黑體" panose="020B0604030504040204" pitchFamily="34" charset="-120"/>
            </a:endParaRPr>
          </a:p>
        </p:txBody>
      </p:sp>
      <p:pic>
        <p:nvPicPr>
          <p:cNvPr id="8" name="Picture 7">
            <a:extLst>
              <a:ext uri="{FF2B5EF4-FFF2-40B4-BE49-F238E27FC236}">
                <a16:creationId xmlns:a16="http://schemas.microsoft.com/office/drawing/2014/main" id="{FAE80878-4E79-4FE7-B615-10EC79BA9FFF}"/>
              </a:ext>
            </a:extLst>
          </p:cNvPr>
          <p:cNvPicPr>
            <a:picLocks noChangeAspect="1"/>
          </p:cNvPicPr>
          <p:nvPr/>
        </p:nvPicPr>
        <p:blipFill>
          <a:blip r:embed="rId3"/>
          <a:stretch>
            <a:fillRect/>
          </a:stretch>
        </p:blipFill>
        <p:spPr>
          <a:xfrm>
            <a:off x="9164192" y="4245713"/>
            <a:ext cx="1014391" cy="1021742"/>
          </a:xfrm>
          <a:prstGeom prst="rect">
            <a:avLst/>
          </a:prstGeom>
        </p:spPr>
      </p:pic>
    </p:spTree>
    <p:extLst>
      <p:ext uri="{BB962C8B-B14F-4D97-AF65-F5344CB8AC3E}">
        <p14:creationId xmlns:p14="http://schemas.microsoft.com/office/powerpoint/2010/main" val="25330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850242" y="2273426"/>
            <a:ext cx="6491516" cy="174409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1</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國籍與香港居留權問題</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a:stretch>
            <a:fillRect/>
          </a:stretch>
        </p:blipFill>
        <p:spPr>
          <a:xfrm>
            <a:off x="7412917" y="1636392"/>
            <a:ext cx="1271019" cy="1274067"/>
          </a:xfrm>
          <a:prstGeom prst="rect">
            <a:avLst/>
          </a:prstGeom>
        </p:spPr>
      </p:pic>
    </p:spTree>
    <p:extLst>
      <p:ext uri="{BB962C8B-B14F-4D97-AF65-F5344CB8AC3E}">
        <p14:creationId xmlns:p14="http://schemas.microsoft.com/office/powerpoint/2010/main" val="2756733645"/>
      </p:ext>
    </p:extLst>
  </p:cSld>
  <p:clrMapOvr>
    <a:masterClrMapping/>
  </p:clrMapOvr>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1C831C-7500-4772-884B-60BC2820D264}">
  <ds:schemaRefs>
    <ds:schemaRef ds:uri="http://schemas.microsoft.com/sharepoint/v3/contenttype/forms"/>
  </ds:schemaRefs>
</ds:datastoreItem>
</file>

<file path=customXml/itemProps2.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3553A-AE18-4A99-BFF8-80296C4FBC40}">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7c888565-292f-4b60-a4c3-978be975df1a"/>
    <ds:schemaRef ds:uri="a67ca032-99e1-499e-a335-21cedd256a52"/>
  </ds:schemaRefs>
</ds:datastoreItem>
</file>

<file path=docProps/app.xml><?xml version="1.0" encoding="utf-8"?>
<Properties xmlns="http://schemas.openxmlformats.org/officeDocument/2006/extended-properties" xmlns:vt="http://schemas.openxmlformats.org/officeDocument/2006/docPropsVTypes">
  <TotalTime>2671</TotalTime>
  <Words>4706</Words>
  <Application>Microsoft Office PowerPoint</Application>
  <PresentationFormat>Widescreen</PresentationFormat>
  <Paragraphs>303</Paragraphs>
  <Slides>51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DFKai-SB</vt:lpstr>
      <vt:lpstr>MHEI-MEDIUM-HKSCS-U</vt:lpstr>
      <vt:lpstr>微軟正黑體</vt:lpstr>
      <vt:lpstr>微软雅黑</vt:lpstr>
      <vt:lpstr>Arial</vt:lpstr>
      <vt:lpstr>Calibri</vt:lpstr>
      <vt:lpstr>Gill Sans MT</vt:lpstr>
      <vt:lpstr>Times New Roman</vt:lpstr>
      <vt:lpstr>Wingdings</vt:lpstr>
      <vt:lpstr>Office Theme</vt:lpstr>
      <vt:lpstr>PowerPoint Presentation</vt:lpstr>
      <vt:lpstr>中國國籍及中國公民的概念</vt:lpstr>
      <vt:lpstr>探究問題</vt:lpstr>
      <vt:lpstr>PowerPoint Presentation</vt:lpstr>
      <vt:lpstr>PowerPoint Presentation</vt:lpstr>
      <vt:lpstr>PowerPoint Presentation</vt:lpstr>
      <vt:lpstr>PowerPoint Presentation</vt:lpstr>
      <vt:lpstr>PowerPoint Presentation</vt:lpstr>
      <vt:lpstr>PowerPoint Presentation</vt:lpstr>
      <vt:lpstr>中國政府承認雙重國籍嗎？</vt:lpstr>
      <vt:lpstr>《中華人民共和國國籍法》對雙重國籍的規定</vt:lpstr>
      <vt:lpstr>PowerPoint Presentation</vt:lpstr>
      <vt:lpstr>中國外交部宣布 不再承認英國BNO護照</vt:lpstr>
      <vt:lpstr>國家創造條件給予港人以同等待遇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《中華人民共和國日憲法》</vt:lpstr>
      <vt:lpstr>PowerPoint Presentation</vt:lpstr>
      <vt:lpstr>PowerPoint Presentation</vt:lpstr>
      <vt:lpstr>美國《效忠宣誓》(譯文) </vt:lpstr>
      <vt:lpstr>PowerPoint Presentation</vt:lpstr>
      <vt:lpstr>PowerPoint Presentation</vt:lpstr>
      <vt:lpstr>PowerPoint Presentation</vt:lpstr>
      <vt:lpstr>PowerPoint Presentation</vt:lpstr>
      <vt:lpstr>PowerPoint Presentation</vt:lpstr>
      <vt:lpstr>參考資料一，為甚麼認識國家的情況與建立國民身份認同有密切關係？談談你的看法。</vt:lpstr>
      <vt:lpstr>參考資料一，為甚麼認識國家的情況與建立國民身份認同有密切關係？談談你的看法。</vt:lpstr>
      <vt:lpstr>PowerPoint Presentation</vt:lpstr>
      <vt:lpstr>PowerPoint Presentation</vt:lpstr>
      <vt:lpstr>PowerPoint Presentation</vt:lpstr>
      <vt:lpstr>PowerPoint Presentation</vt:lpstr>
      <vt:lpstr>為甚麼各個國家熱衷參加奧運會？</vt:lpstr>
      <vt:lpstr>PowerPoint Presentation</vt:lpstr>
      <vt:lpstr>PowerPoint Presentation</vt:lpstr>
      <vt:lpstr>PowerPoint Presentation</vt:lpstr>
      <vt:lpstr>PowerPoint Presentation</vt:lpstr>
      <vt:lpstr>中國高速鐵路</vt:lpstr>
      <vt:lpstr>PowerPoint Presentation</vt:lpstr>
      <vt:lpstr>航天發展</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Chming Cheung</dc:creator>
  <cp:lastModifiedBy>Jackson Lam</cp:lastModifiedBy>
  <cp:revision>87</cp:revision>
  <cp:lastPrinted>2021-07-22T05:58:49Z</cp:lastPrinted>
  <dcterms:created xsi:type="dcterms:W3CDTF">2020-08-27T05:27:16Z</dcterms:created>
  <dcterms:modified xsi:type="dcterms:W3CDTF">2021-11-04T02:26:48Z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