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56" r:id="rId5"/>
    <p:sldId id="750" r:id="rId6"/>
    <p:sldId id="751" r:id="rId7"/>
    <p:sldId id="768" r:id="rId8"/>
    <p:sldId id="268" r:id="rId9"/>
    <p:sldId id="333" r:id="rId10"/>
    <p:sldId id="285" r:id="rId11"/>
    <p:sldId id="311" r:id="rId12"/>
    <p:sldId id="312" r:id="rId13"/>
    <p:sldId id="334" r:id="rId14"/>
    <p:sldId id="770" r:id="rId15"/>
    <p:sldId id="773" r:id="rId16"/>
    <p:sldId id="284" r:id="rId17"/>
    <p:sldId id="288" r:id="rId18"/>
    <p:sldId id="302" r:id="rId19"/>
    <p:sldId id="771" r:id="rId20"/>
    <p:sldId id="772" r:id="rId21"/>
    <p:sldId id="289" r:id="rId22"/>
    <p:sldId id="294" r:id="rId23"/>
    <p:sldId id="295" r:id="rId24"/>
    <p:sldId id="296" r:id="rId25"/>
    <p:sldId id="297" r:id="rId26"/>
    <p:sldId id="300" r:id="rId27"/>
    <p:sldId id="306" r:id="rId28"/>
    <p:sldId id="298" r:id="rId29"/>
    <p:sldId id="299" r:id="rId30"/>
    <p:sldId id="304" r:id="rId31"/>
    <p:sldId id="305" r:id="rId32"/>
    <p:sldId id="303" r:id="rId33"/>
    <p:sldId id="309" r:id="rId34"/>
    <p:sldId id="310" r:id="rId35"/>
    <p:sldId id="307" r:id="rId36"/>
    <p:sldId id="30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69C"/>
    <a:srgbClr val="E91F76"/>
    <a:srgbClr val="FFFF99"/>
    <a:srgbClr val="847A5F"/>
    <a:srgbClr val="3F50A4"/>
    <a:srgbClr val="436FB3"/>
    <a:srgbClr val="8693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A0566B-5A62-43A6-8746-6B9A731BDECC}" v="22" dt="2021-09-08T03:37:30.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4620" autoAdjust="0"/>
  </p:normalViewPr>
  <p:slideViewPr>
    <p:cSldViewPr snapToGrid="0" snapToObjects="1">
      <p:cViewPr varScale="1">
        <p:scale>
          <a:sx n="61" d="100"/>
          <a:sy n="61" d="100"/>
        </p:scale>
        <p:origin x="78" y="1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son Lam" userId="32eacf31-ef64-4152-a98e-82afd854682f" providerId="ADAL" clId="{37A0566B-5A62-43A6-8746-6B9A731BDECC}"/>
    <pc:docChg chg="undo custSel addSld delSld modSld">
      <pc:chgData name="Jackson Lam" userId="32eacf31-ef64-4152-a98e-82afd854682f" providerId="ADAL" clId="{37A0566B-5A62-43A6-8746-6B9A731BDECC}" dt="2021-09-13T03:46:00.038" v="431" actId="20577"/>
      <pc:docMkLst>
        <pc:docMk/>
      </pc:docMkLst>
      <pc:sldChg chg="modSp del mod">
        <pc:chgData name="Jackson Lam" userId="32eacf31-ef64-4152-a98e-82afd854682f" providerId="ADAL" clId="{37A0566B-5A62-43A6-8746-6B9A731BDECC}" dt="2021-09-03T08:41:10.316" v="8" actId="47"/>
        <pc:sldMkLst>
          <pc:docMk/>
          <pc:sldMk cId="4236908781" sldId="258"/>
        </pc:sldMkLst>
        <pc:spChg chg="mod">
          <ac:chgData name="Jackson Lam" userId="32eacf31-ef64-4152-a98e-82afd854682f" providerId="ADAL" clId="{37A0566B-5A62-43A6-8746-6B9A731BDECC}" dt="2021-09-03T08:40:52.239" v="2" actId="21"/>
          <ac:spMkLst>
            <pc:docMk/>
            <pc:sldMk cId="4236908781" sldId="258"/>
            <ac:spMk id="4" creationId="{86A554B0-A445-1245-BD58-6CFDC0D9E59E}"/>
          </ac:spMkLst>
        </pc:spChg>
      </pc:sldChg>
      <pc:sldChg chg="modSp del mod">
        <pc:chgData name="Jackson Lam" userId="32eacf31-ef64-4152-a98e-82afd854682f" providerId="ADAL" clId="{37A0566B-5A62-43A6-8746-6B9A731BDECC}" dt="2021-09-03T08:41:57.573" v="17" actId="47"/>
        <pc:sldMkLst>
          <pc:docMk/>
          <pc:sldMk cId="2512572351" sldId="266"/>
        </pc:sldMkLst>
        <pc:spChg chg="mod">
          <ac:chgData name="Jackson Lam" userId="32eacf31-ef64-4152-a98e-82afd854682f" providerId="ADAL" clId="{37A0566B-5A62-43A6-8746-6B9A731BDECC}" dt="2021-09-03T08:41:16.141" v="9" actId="21"/>
          <ac:spMkLst>
            <pc:docMk/>
            <pc:sldMk cId="2512572351" sldId="266"/>
            <ac:spMk id="9" creationId="{A3068501-56BF-4F96-81B6-BC15D67A1FA0}"/>
          </ac:spMkLst>
        </pc:spChg>
      </pc:sldChg>
      <pc:sldChg chg="del">
        <pc:chgData name="Jackson Lam" userId="32eacf31-ef64-4152-a98e-82afd854682f" providerId="ADAL" clId="{37A0566B-5A62-43A6-8746-6B9A731BDECC}" dt="2021-09-03T08:42:04.463" v="19" actId="47"/>
        <pc:sldMkLst>
          <pc:docMk/>
          <pc:sldMk cId="2522865291" sldId="267"/>
        </pc:sldMkLst>
      </pc:sldChg>
      <pc:sldChg chg="modSp mod">
        <pc:chgData name="Jackson Lam" userId="32eacf31-ef64-4152-a98e-82afd854682f" providerId="ADAL" clId="{37A0566B-5A62-43A6-8746-6B9A731BDECC}" dt="2021-09-03T08:42:19.117" v="21" actId="1076"/>
        <pc:sldMkLst>
          <pc:docMk/>
          <pc:sldMk cId="3149389821" sldId="268"/>
        </pc:sldMkLst>
        <pc:spChg chg="mod">
          <ac:chgData name="Jackson Lam" userId="32eacf31-ef64-4152-a98e-82afd854682f" providerId="ADAL" clId="{37A0566B-5A62-43A6-8746-6B9A731BDECC}" dt="2021-09-03T08:42:19.117" v="21" actId="1076"/>
          <ac:spMkLst>
            <pc:docMk/>
            <pc:sldMk cId="3149389821" sldId="268"/>
            <ac:spMk id="4" creationId="{8FB4482D-05C5-49D6-9D01-BD2876AE15CA}"/>
          </ac:spMkLst>
        </pc:spChg>
        <pc:spChg chg="mod">
          <ac:chgData name="Jackson Lam" userId="32eacf31-ef64-4152-a98e-82afd854682f" providerId="ADAL" clId="{37A0566B-5A62-43A6-8746-6B9A731BDECC}" dt="2021-09-03T08:42:19.117" v="21" actId="1076"/>
          <ac:spMkLst>
            <pc:docMk/>
            <pc:sldMk cId="3149389821" sldId="268"/>
            <ac:spMk id="5" creationId="{A3437CFD-85DF-4FF5-8FAB-FD3EEDF57436}"/>
          </ac:spMkLst>
        </pc:spChg>
        <pc:spChg chg="mod">
          <ac:chgData name="Jackson Lam" userId="32eacf31-ef64-4152-a98e-82afd854682f" providerId="ADAL" clId="{37A0566B-5A62-43A6-8746-6B9A731BDECC}" dt="2021-09-03T08:42:19.117" v="21" actId="1076"/>
          <ac:spMkLst>
            <pc:docMk/>
            <pc:sldMk cId="3149389821" sldId="268"/>
            <ac:spMk id="7" creationId="{40949513-CF43-4380-A88D-0B6B4602A726}"/>
          </ac:spMkLst>
        </pc:spChg>
        <pc:spChg chg="mod">
          <ac:chgData name="Jackson Lam" userId="32eacf31-ef64-4152-a98e-82afd854682f" providerId="ADAL" clId="{37A0566B-5A62-43A6-8746-6B9A731BDECC}" dt="2021-09-03T08:42:19.117" v="21" actId="1076"/>
          <ac:spMkLst>
            <pc:docMk/>
            <pc:sldMk cId="3149389821" sldId="268"/>
            <ac:spMk id="10" creationId="{854319F4-E31B-43D8-87EA-CF4E5FB0953B}"/>
          </ac:spMkLst>
        </pc:spChg>
        <pc:spChg chg="mod">
          <ac:chgData name="Jackson Lam" userId="32eacf31-ef64-4152-a98e-82afd854682f" providerId="ADAL" clId="{37A0566B-5A62-43A6-8746-6B9A731BDECC}" dt="2021-09-03T08:42:19.117" v="21" actId="1076"/>
          <ac:spMkLst>
            <pc:docMk/>
            <pc:sldMk cId="3149389821" sldId="268"/>
            <ac:spMk id="12" creationId="{CCA501D4-2824-4403-A813-142E8351C64A}"/>
          </ac:spMkLst>
        </pc:spChg>
        <pc:spChg chg="mod">
          <ac:chgData name="Jackson Lam" userId="32eacf31-ef64-4152-a98e-82afd854682f" providerId="ADAL" clId="{37A0566B-5A62-43A6-8746-6B9A731BDECC}" dt="2021-09-03T08:42:19.117" v="21" actId="1076"/>
          <ac:spMkLst>
            <pc:docMk/>
            <pc:sldMk cId="3149389821" sldId="268"/>
            <ac:spMk id="13" creationId="{C361BB31-D3D8-452B-BBE6-DDAD2B7E8272}"/>
          </ac:spMkLst>
        </pc:spChg>
        <pc:spChg chg="mod">
          <ac:chgData name="Jackson Lam" userId="32eacf31-ef64-4152-a98e-82afd854682f" providerId="ADAL" clId="{37A0566B-5A62-43A6-8746-6B9A731BDECC}" dt="2021-09-03T08:42:19.117" v="21" actId="1076"/>
          <ac:spMkLst>
            <pc:docMk/>
            <pc:sldMk cId="3149389821" sldId="268"/>
            <ac:spMk id="14" creationId="{E41418AD-A5A7-46DD-BBBD-4767A7E62883}"/>
          </ac:spMkLst>
        </pc:spChg>
        <pc:spChg chg="mod">
          <ac:chgData name="Jackson Lam" userId="32eacf31-ef64-4152-a98e-82afd854682f" providerId="ADAL" clId="{37A0566B-5A62-43A6-8746-6B9A731BDECC}" dt="2021-09-03T08:42:19.117" v="21" actId="1076"/>
          <ac:spMkLst>
            <pc:docMk/>
            <pc:sldMk cId="3149389821" sldId="268"/>
            <ac:spMk id="17" creationId="{5A3EE786-2D0D-4233-BB2C-684F4C283AFB}"/>
          </ac:spMkLst>
        </pc:spChg>
        <pc:spChg chg="mod">
          <ac:chgData name="Jackson Lam" userId="32eacf31-ef64-4152-a98e-82afd854682f" providerId="ADAL" clId="{37A0566B-5A62-43A6-8746-6B9A731BDECC}" dt="2021-09-03T08:42:19.117" v="21" actId="1076"/>
          <ac:spMkLst>
            <pc:docMk/>
            <pc:sldMk cId="3149389821" sldId="268"/>
            <ac:spMk id="18" creationId="{AF532E89-9BB9-4C28-A909-B600A2E75B53}"/>
          </ac:spMkLst>
        </pc:spChg>
        <pc:spChg chg="mod">
          <ac:chgData name="Jackson Lam" userId="32eacf31-ef64-4152-a98e-82afd854682f" providerId="ADAL" clId="{37A0566B-5A62-43A6-8746-6B9A731BDECC}" dt="2021-09-03T08:42:19.117" v="21" actId="1076"/>
          <ac:spMkLst>
            <pc:docMk/>
            <pc:sldMk cId="3149389821" sldId="268"/>
            <ac:spMk id="19" creationId="{2EAC5DDD-7805-45FB-AFAC-D3C8A8C11067}"/>
          </ac:spMkLst>
        </pc:spChg>
        <pc:spChg chg="mod">
          <ac:chgData name="Jackson Lam" userId="32eacf31-ef64-4152-a98e-82afd854682f" providerId="ADAL" clId="{37A0566B-5A62-43A6-8746-6B9A731BDECC}" dt="2021-09-03T08:42:19.117" v="21" actId="1076"/>
          <ac:spMkLst>
            <pc:docMk/>
            <pc:sldMk cId="3149389821" sldId="268"/>
            <ac:spMk id="22" creationId="{A67A00A0-F04D-4956-B9E3-6637990E1201}"/>
          </ac:spMkLst>
        </pc:spChg>
        <pc:spChg chg="mod">
          <ac:chgData name="Jackson Lam" userId="32eacf31-ef64-4152-a98e-82afd854682f" providerId="ADAL" clId="{37A0566B-5A62-43A6-8746-6B9A731BDECC}" dt="2021-09-03T08:42:19.117" v="21" actId="1076"/>
          <ac:spMkLst>
            <pc:docMk/>
            <pc:sldMk cId="3149389821" sldId="268"/>
            <ac:spMk id="24" creationId="{3EF0AA56-E2C6-4815-9644-4F4E608F3D83}"/>
          </ac:spMkLst>
        </pc:spChg>
      </pc:sldChg>
      <pc:sldChg chg="del">
        <pc:chgData name="Jackson Lam" userId="32eacf31-ef64-4152-a98e-82afd854682f" providerId="ADAL" clId="{37A0566B-5A62-43A6-8746-6B9A731BDECC}" dt="2021-09-03T08:42:01.745" v="18" actId="47"/>
        <pc:sldMkLst>
          <pc:docMk/>
          <pc:sldMk cId="298184398" sldId="269"/>
        </pc:sldMkLst>
      </pc:sldChg>
      <pc:sldChg chg="modSp del mod">
        <pc:chgData name="Jackson Lam" userId="32eacf31-ef64-4152-a98e-82afd854682f" providerId="ADAL" clId="{37A0566B-5A62-43A6-8746-6B9A731BDECC}" dt="2021-09-08T03:37:37.874" v="384" actId="47"/>
        <pc:sldMkLst>
          <pc:docMk/>
          <pc:sldMk cId="1305849813" sldId="283"/>
        </pc:sldMkLst>
        <pc:spChg chg="mod">
          <ac:chgData name="Jackson Lam" userId="32eacf31-ef64-4152-a98e-82afd854682f" providerId="ADAL" clId="{37A0566B-5A62-43A6-8746-6B9A731BDECC}" dt="2021-09-03T08:53:10.103" v="180" actId="404"/>
          <ac:spMkLst>
            <pc:docMk/>
            <pc:sldMk cId="1305849813" sldId="283"/>
            <ac:spMk id="2" creationId="{00000000-0000-0000-0000-000000000000}"/>
          </ac:spMkLst>
        </pc:spChg>
        <pc:spChg chg="mod">
          <ac:chgData name="Jackson Lam" userId="32eacf31-ef64-4152-a98e-82afd854682f" providerId="ADAL" clId="{37A0566B-5A62-43A6-8746-6B9A731BDECC}" dt="2021-09-03T08:52:58.885" v="179" actId="404"/>
          <ac:spMkLst>
            <pc:docMk/>
            <pc:sldMk cId="1305849813" sldId="283"/>
            <ac:spMk id="4" creationId="{00000000-0000-0000-0000-000000000000}"/>
          </ac:spMkLst>
        </pc:spChg>
      </pc:sldChg>
      <pc:sldChg chg="modSp mod">
        <pc:chgData name="Jackson Lam" userId="32eacf31-ef64-4152-a98e-82afd854682f" providerId="ADAL" clId="{37A0566B-5A62-43A6-8746-6B9A731BDECC}" dt="2021-09-03T08:53:26.887" v="185" actId="1076"/>
        <pc:sldMkLst>
          <pc:docMk/>
          <pc:sldMk cId="3067525628" sldId="284"/>
        </pc:sldMkLst>
        <pc:spChg chg="mod">
          <ac:chgData name="Jackson Lam" userId="32eacf31-ef64-4152-a98e-82afd854682f" providerId="ADAL" clId="{37A0566B-5A62-43A6-8746-6B9A731BDECC}" dt="2021-09-03T08:53:15.290" v="181" actId="404"/>
          <ac:spMkLst>
            <pc:docMk/>
            <pc:sldMk cId="3067525628" sldId="284"/>
            <ac:spMk id="2" creationId="{00000000-0000-0000-0000-000000000000}"/>
          </ac:spMkLst>
        </pc:spChg>
        <pc:spChg chg="mod">
          <ac:chgData name="Jackson Lam" userId="32eacf31-ef64-4152-a98e-82afd854682f" providerId="ADAL" clId="{37A0566B-5A62-43A6-8746-6B9A731BDECC}" dt="2021-09-03T08:53:26.887" v="185" actId="1076"/>
          <ac:spMkLst>
            <pc:docMk/>
            <pc:sldMk cId="3067525628" sldId="284"/>
            <ac:spMk id="3" creationId="{00000000-0000-0000-0000-000000000000}"/>
          </ac:spMkLst>
        </pc:spChg>
      </pc:sldChg>
      <pc:sldChg chg="delSp modSp mod">
        <pc:chgData name="Jackson Lam" userId="32eacf31-ef64-4152-a98e-82afd854682f" providerId="ADAL" clId="{37A0566B-5A62-43A6-8746-6B9A731BDECC}" dt="2021-09-03T08:49:22.339" v="113" actId="1076"/>
        <pc:sldMkLst>
          <pc:docMk/>
          <pc:sldMk cId="667736194" sldId="285"/>
        </pc:sldMkLst>
        <pc:spChg chg="del">
          <ac:chgData name="Jackson Lam" userId="32eacf31-ef64-4152-a98e-82afd854682f" providerId="ADAL" clId="{37A0566B-5A62-43A6-8746-6B9A731BDECC}" dt="2021-09-03T08:49:18.885" v="111" actId="478"/>
          <ac:spMkLst>
            <pc:docMk/>
            <pc:sldMk cId="667736194" sldId="285"/>
            <ac:spMk id="5" creationId="{70DB7713-544B-4DB5-9476-3ACB6FC2C145}"/>
          </ac:spMkLst>
        </pc:spChg>
        <pc:spChg chg="mod">
          <ac:chgData name="Jackson Lam" userId="32eacf31-ef64-4152-a98e-82afd854682f" providerId="ADAL" clId="{37A0566B-5A62-43A6-8746-6B9A731BDECC}" dt="2021-09-03T08:49:20.558" v="112" actId="1076"/>
          <ac:spMkLst>
            <pc:docMk/>
            <pc:sldMk cId="667736194" sldId="285"/>
            <ac:spMk id="6" creationId="{A3437CFD-85DF-4FF5-8FAB-FD3EEDF57436}"/>
          </ac:spMkLst>
        </pc:spChg>
        <pc:spChg chg="mod">
          <ac:chgData name="Jackson Lam" userId="32eacf31-ef64-4152-a98e-82afd854682f" providerId="ADAL" clId="{37A0566B-5A62-43A6-8746-6B9A731BDECC}" dt="2021-09-03T08:49:22.339" v="113" actId="1076"/>
          <ac:spMkLst>
            <pc:docMk/>
            <pc:sldMk cId="667736194" sldId="285"/>
            <ac:spMk id="8" creationId="{00000000-0000-0000-0000-000000000000}"/>
          </ac:spMkLst>
        </pc:spChg>
      </pc:sldChg>
      <pc:sldChg chg="delSp modSp del mod">
        <pc:chgData name="Jackson Lam" userId="32eacf31-ef64-4152-a98e-82afd854682f" providerId="ADAL" clId="{37A0566B-5A62-43A6-8746-6B9A731BDECC}" dt="2021-09-03T08:50:44.648" v="138" actId="47"/>
        <pc:sldMkLst>
          <pc:docMk/>
          <pc:sldMk cId="2080950742" sldId="286"/>
        </pc:sldMkLst>
        <pc:spChg chg="mod">
          <ac:chgData name="Jackson Lam" userId="32eacf31-ef64-4152-a98e-82afd854682f" providerId="ADAL" clId="{37A0566B-5A62-43A6-8746-6B9A731BDECC}" dt="2021-09-03T08:50:05.801" v="123" actId="21"/>
          <ac:spMkLst>
            <pc:docMk/>
            <pc:sldMk cId="2080950742" sldId="286"/>
            <ac:spMk id="3" creationId="{5EA260A6-B058-A544-A5BC-BB93871CE707}"/>
          </ac:spMkLst>
        </pc:spChg>
        <pc:spChg chg="mod">
          <ac:chgData name="Jackson Lam" userId="32eacf31-ef64-4152-a98e-82afd854682f" providerId="ADAL" clId="{37A0566B-5A62-43A6-8746-6B9A731BDECC}" dt="2021-09-03T08:49:49.025" v="115" actId="21"/>
          <ac:spMkLst>
            <pc:docMk/>
            <pc:sldMk cId="2080950742" sldId="286"/>
            <ac:spMk id="4" creationId="{A63B9AE9-1AEB-4BD3-99A9-647F2F8332AB}"/>
          </ac:spMkLst>
        </pc:spChg>
        <pc:picChg chg="del">
          <ac:chgData name="Jackson Lam" userId="32eacf31-ef64-4152-a98e-82afd854682f" providerId="ADAL" clId="{37A0566B-5A62-43A6-8746-6B9A731BDECC}" dt="2021-09-03T08:50:33.499" v="132" actId="21"/>
          <ac:picMkLst>
            <pc:docMk/>
            <pc:sldMk cId="2080950742" sldId="286"/>
            <ac:picMk id="6" creationId="{00000000-0000-0000-0000-000000000000}"/>
          </ac:picMkLst>
        </pc:picChg>
      </pc:sldChg>
      <pc:sldChg chg="modSp add del mod">
        <pc:chgData name="Jackson Lam" userId="32eacf31-ef64-4152-a98e-82afd854682f" providerId="ADAL" clId="{37A0566B-5A62-43A6-8746-6B9A731BDECC}" dt="2021-09-08T03:37:37.874" v="384" actId="47"/>
        <pc:sldMkLst>
          <pc:docMk/>
          <pc:sldMk cId="2433845530" sldId="287"/>
        </pc:sldMkLst>
        <pc:spChg chg="mod">
          <ac:chgData name="Jackson Lam" userId="32eacf31-ef64-4152-a98e-82afd854682f" providerId="ADAL" clId="{37A0566B-5A62-43A6-8746-6B9A731BDECC}" dt="2021-09-03T08:52:05.034" v="168" actId="1076"/>
          <ac:spMkLst>
            <pc:docMk/>
            <pc:sldMk cId="2433845530" sldId="287"/>
            <ac:spMk id="2" creationId="{00000000-0000-0000-0000-000000000000}"/>
          </ac:spMkLst>
        </pc:spChg>
        <pc:spChg chg="mod">
          <ac:chgData name="Jackson Lam" userId="32eacf31-ef64-4152-a98e-82afd854682f" providerId="ADAL" clId="{37A0566B-5A62-43A6-8746-6B9A731BDECC}" dt="2021-09-03T08:52:05.034" v="168" actId="1076"/>
          <ac:spMkLst>
            <pc:docMk/>
            <pc:sldMk cId="2433845530" sldId="287"/>
            <ac:spMk id="3" creationId="{00000000-0000-0000-0000-000000000000}"/>
          </ac:spMkLst>
        </pc:spChg>
        <pc:spChg chg="mod">
          <ac:chgData name="Jackson Lam" userId="32eacf31-ef64-4152-a98e-82afd854682f" providerId="ADAL" clId="{37A0566B-5A62-43A6-8746-6B9A731BDECC}" dt="2021-09-03T08:52:12.729" v="171" actId="20577"/>
          <ac:spMkLst>
            <pc:docMk/>
            <pc:sldMk cId="2433845530" sldId="287"/>
            <ac:spMk id="4" creationId="{00000000-0000-0000-0000-000000000000}"/>
          </ac:spMkLst>
        </pc:spChg>
      </pc:sldChg>
      <pc:sldChg chg="modSp mod">
        <pc:chgData name="Jackson Lam" userId="32eacf31-ef64-4152-a98e-82afd854682f" providerId="ADAL" clId="{37A0566B-5A62-43A6-8746-6B9A731BDECC}" dt="2021-09-03T08:52:41.969" v="176" actId="1076"/>
        <pc:sldMkLst>
          <pc:docMk/>
          <pc:sldMk cId="422745454" sldId="288"/>
        </pc:sldMkLst>
        <pc:spChg chg="mod">
          <ac:chgData name="Jackson Lam" userId="32eacf31-ef64-4152-a98e-82afd854682f" providerId="ADAL" clId="{37A0566B-5A62-43A6-8746-6B9A731BDECC}" dt="2021-09-03T08:52:41.969" v="176" actId="1076"/>
          <ac:spMkLst>
            <pc:docMk/>
            <pc:sldMk cId="422745454" sldId="288"/>
            <ac:spMk id="4" creationId="{00000000-0000-0000-0000-000000000000}"/>
          </ac:spMkLst>
        </pc:spChg>
      </pc:sldChg>
      <pc:sldChg chg="modSp mod">
        <pc:chgData name="Jackson Lam" userId="32eacf31-ef64-4152-a98e-82afd854682f" providerId="ADAL" clId="{37A0566B-5A62-43A6-8746-6B9A731BDECC}" dt="2021-09-03T08:54:53.968" v="209" actId="1076"/>
        <pc:sldMkLst>
          <pc:docMk/>
          <pc:sldMk cId="1390402742" sldId="289"/>
        </pc:sldMkLst>
        <pc:spChg chg="mod">
          <ac:chgData name="Jackson Lam" userId="32eacf31-ef64-4152-a98e-82afd854682f" providerId="ADAL" clId="{37A0566B-5A62-43A6-8746-6B9A731BDECC}" dt="2021-09-03T08:54:53.968" v="209" actId="1076"/>
          <ac:spMkLst>
            <pc:docMk/>
            <pc:sldMk cId="1390402742" sldId="289"/>
            <ac:spMk id="4" creationId="{00000000-0000-0000-0000-000000000000}"/>
          </ac:spMkLst>
        </pc:spChg>
        <pc:spChg chg="mod">
          <ac:chgData name="Jackson Lam" userId="32eacf31-ef64-4152-a98e-82afd854682f" providerId="ADAL" clId="{37A0566B-5A62-43A6-8746-6B9A731BDECC}" dt="2021-09-03T08:54:47.679" v="207" actId="1076"/>
          <ac:spMkLst>
            <pc:docMk/>
            <pc:sldMk cId="1390402742" sldId="289"/>
            <ac:spMk id="5" creationId="{00000000-0000-0000-0000-000000000000}"/>
          </ac:spMkLst>
        </pc:spChg>
      </pc:sldChg>
      <pc:sldChg chg="modSp del mod">
        <pc:chgData name="Jackson Lam" userId="32eacf31-ef64-4152-a98e-82afd854682f" providerId="ADAL" clId="{37A0566B-5A62-43A6-8746-6B9A731BDECC}" dt="2021-09-03T08:54:19.594" v="200" actId="47"/>
        <pc:sldMkLst>
          <pc:docMk/>
          <pc:sldMk cId="3744810447" sldId="290"/>
        </pc:sldMkLst>
        <pc:spChg chg="mod">
          <ac:chgData name="Jackson Lam" userId="32eacf31-ef64-4152-a98e-82afd854682f" providerId="ADAL" clId="{37A0566B-5A62-43A6-8746-6B9A731BDECC}" dt="2021-09-03T08:54:01.742" v="192" actId="21"/>
          <ac:spMkLst>
            <pc:docMk/>
            <pc:sldMk cId="3744810447" sldId="290"/>
            <ac:spMk id="3" creationId="{5EA260A6-B058-A544-A5BC-BB93871CE707}"/>
          </ac:spMkLst>
        </pc:spChg>
        <pc:spChg chg="mod">
          <ac:chgData name="Jackson Lam" userId="32eacf31-ef64-4152-a98e-82afd854682f" providerId="ADAL" clId="{37A0566B-5A62-43A6-8746-6B9A731BDECC}" dt="2021-09-03T08:53:46.120" v="187" actId="21"/>
          <ac:spMkLst>
            <pc:docMk/>
            <pc:sldMk cId="3744810447" sldId="290"/>
            <ac:spMk id="4" creationId="{A63B9AE9-1AEB-4BD3-99A9-647F2F8332AB}"/>
          </ac:spMkLst>
        </pc:spChg>
      </pc:sldChg>
      <pc:sldChg chg="modSp del mod">
        <pc:chgData name="Jackson Lam" userId="32eacf31-ef64-4152-a98e-82afd854682f" providerId="ADAL" clId="{37A0566B-5A62-43A6-8746-6B9A731BDECC}" dt="2021-09-08T03:35:50.479" v="375" actId="47"/>
        <pc:sldMkLst>
          <pc:docMk/>
          <pc:sldMk cId="1699330763" sldId="291"/>
        </pc:sldMkLst>
        <pc:spChg chg="mod">
          <ac:chgData name="Jackson Lam" userId="32eacf31-ef64-4152-a98e-82afd854682f" providerId="ADAL" clId="{37A0566B-5A62-43A6-8746-6B9A731BDECC}" dt="2021-09-03T08:47:02.933" v="53" actId="14100"/>
          <ac:spMkLst>
            <pc:docMk/>
            <pc:sldMk cId="1699330763" sldId="291"/>
            <ac:spMk id="4" creationId="{00000000-0000-0000-0000-000000000000}"/>
          </ac:spMkLst>
        </pc:spChg>
        <pc:spChg chg="mod">
          <ac:chgData name="Jackson Lam" userId="32eacf31-ef64-4152-a98e-82afd854682f" providerId="ADAL" clId="{37A0566B-5A62-43A6-8746-6B9A731BDECC}" dt="2021-09-03T08:47:20.097" v="56" actId="1076"/>
          <ac:spMkLst>
            <pc:docMk/>
            <pc:sldMk cId="1699330763" sldId="291"/>
            <ac:spMk id="6" creationId="{00000000-0000-0000-0000-000000000000}"/>
          </ac:spMkLst>
        </pc:spChg>
        <pc:spChg chg="mod">
          <ac:chgData name="Jackson Lam" userId="32eacf31-ef64-4152-a98e-82afd854682f" providerId="ADAL" clId="{37A0566B-5A62-43A6-8746-6B9A731BDECC}" dt="2021-09-03T08:47:21.175" v="57" actId="1076"/>
          <ac:spMkLst>
            <pc:docMk/>
            <pc:sldMk cId="1699330763" sldId="291"/>
            <ac:spMk id="7" creationId="{403C0BB5-48BA-4B61-83FA-D65970C0897C}"/>
          </ac:spMkLst>
        </pc:spChg>
      </pc:sldChg>
      <pc:sldChg chg="modSp del mod">
        <pc:chgData name="Jackson Lam" userId="32eacf31-ef64-4152-a98e-82afd854682f" providerId="ADAL" clId="{37A0566B-5A62-43A6-8746-6B9A731BDECC}" dt="2021-09-08T03:36:02.251" v="376" actId="47"/>
        <pc:sldMkLst>
          <pc:docMk/>
          <pc:sldMk cId="907395157" sldId="292"/>
        </pc:sldMkLst>
        <pc:spChg chg="mod">
          <ac:chgData name="Jackson Lam" userId="32eacf31-ef64-4152-a98e-82afd854682f" providerId="ADAL" clId="{37A0566B-5A62-43A6-8746-6B9A731BDECC}" dt="2021-09-03T08:47:55.440" v="77" actId="20577"/>
          <ac:spMkLst>
            <pc:docMk/>
            <pc:sldMk cId="907395157" sldId="292"/>
            <ac:spMk id="2" creationId="{00000000-0000-0000-0000-000000000000}"/>
          </ac:spMkLst>
        </pc:spChg>
        <pc:spChg chg="mod">
          <ac:chgData name="Jackson Lam" userId="32eacf31-ef64-4152-a98e-82afd854682f" providerId="ADAL" clId="{37A0566B-5A62-43A6-8746-6B9A731BDECC}" dt="2021-09-03T08:48:10.278" v="80" actId="1076"/>
          <ac:spMkLst>
            <pc:docMk/>
            <pc:sldMk cId="907395157" sldId="292"/>
            <ac:spMk id="6" creationId="{00000000-0000-0000-0000-000000000000}"/>
          </ac:spMkLst>
        </pc:spChg>
        <pc:spChg chg="mod">
          <ac:chgData name="Jackson Lam" userId="32eacf31-ef64-4152-a98e-82afd854682f" providerId="ADAL" clId="{37A0566B-5A62-43A6-8746-6B9A731BDECC}" dt="2021-09-03T08:48:38.677" v="87" actId="1076"/>
          <ac:spMkLst>
            <pc:docMk/>
            <pc:sldMk cId="907395157" sldId="292"/>
            <ac:spMk id="8" creationId="{00000000-0000-0000-0000-000000000000}"/>
          </ac:spMkLst>
        </pc:spChg>
      </pc:sldChg>
      <pc:sldChg chg="modSp mod">
        <pc:chgData name="Jackson Lam" userId="32eacf31-ef64-4152-a98e-82afd854682f" providerId="ADAL" clId="{37A0566B-5A62-43A6-8746-6B9A731BDECC}" dt="2021-09-03T08:55:39.222" v="218" actId="1076"/>
        <pc:sldMkLst>
          <pc:docMk/>
          <pc:sldMk cId="1434653588" sldId="295"/>
        </pc:sldMkLst>
        <pc:spChg chg="mod">
          <ac:chgData name="Jackson Lam" userId="32eacf31-ef64-4152-a98e-82afd854682f" providerId="ADAL" clId="{37A0566B-5A62-43A6-8746-6B9A731BDECC}" dt="2021-09-03T08:55:39.222" v="218" actId="1076"/>
          <ac:spMkLst>
            <pc:docMk/>
            <pc:sldMk cId="1434653588" sldId="295"/>
            <ac:spMk id="2" creationId="{00000000-0000-0000-0000-000000000000}"/>
          </ac:spMkLst>
        </pc:spChg>
        <pc:spChg chg="mod">
          <ac:chgData name="Jackson Lam" userId="32eacf31-ef64-4152-a98e-82afd854682f" providerId="ADAL" clId="{37A0566B-5A62-43A6-8746-6B9A731BDECC}" dt="2021-09-03T08:55:24.123" v="213" actId="1076"/>
          <ac:spMkLst>
            <pc:docMk/>
            <pc:sldMk cId="1434653588" sldId="295"/>
            <ac:spMk id="4" creationId="{00000000-0000-0000-0000-000000000000}"/>
          </ac:spMkLst>
        </pc:spChg>
        <pc:picChg chg="mod">
          <ac:chgData name="Jackson Lam" userId="32eacf31-ef64-4152-a98e-82afd854682f" providerId="ADAL" clId="{37A0566B-5A62-43A6-8746-6B9A731BDECC}" dt="2021-09-03T08:55:30.601" v="216" actId="1076"/>
          <ac:picMkLst>
            <pc:docMk/>
            <pc:sldMk cId="1434653588" sldId="295"/>
            <ac:picMk id="5" creationId="{00000000-0000-0000-0000-000000000000}"/>
          </ac:picMkLst>
        </pc:picChg>
      </pc:sldChg>
      <pc:sldChg chg="modSp mod">
        <pc:chgData name="Jackson Lam" userId="32eacf31-ef64-4152-a98e-82afd854682f" providerId="ADAL" clId="{37A0566B-5A62-43A6-8746-6B9A731BDECC}" dt="2021-09-03T08:57:26.177" v="245" actId="2711"/>
        <pc:sldMkLst>
          <pc:docMk/>
          <pc:sldMk cId="1536953239" sldId="296"/>
        </pc:sldMkLst>
        <pc:spChg chg="mod">
          <ac:chgData name="Jackson Lam" userId="32eacf31-ef64-4152-a98e-82afd854682f" providerId="ADAL" clId="{37A0566B-5A62-43A6-8746-6B9A731BDECC}" dt="2021-09-03T08:57:00.944" v="242" actId="404"/>
          <ac:spMkLst>
            <pc:docMk/>
            <pc:sldMk cId="1536953239" sldId="296"/>
            <ac:spMk id="3" creationId="{00000000-0000-0000-0000-000000000000}"/>
          </ac:spMkLst>
        </pc:spChg>
        <pc:spChg chg="mod">
          <ac:chgData name="Jackson Lam" userId="32eacf31-ef64-4152-a98e-82afd854682f" providerId="ADAL" clId="{37A0566B-5A62-43A6-8746-6B9A731BDECC}" dt="2021-09-03T08:57:26.177" v="245" actId="2711"/>
          <ac:spMkLst>
            <pc:docMk/>
            <pc:sldMk cId="1536953239" sldId="296"/>
            <ac:spMk id="4" creationId="{00000000-0000-0000-0000-000000000000}"/>
          </ac:spMkLst>
        </pc:spChg>
        <pc:picChg chg="mod">
          <ac:chgData name="Jackson Lam" userId="32eacf31-ef64-4152-a98e-82afd854682f" providerId="ADAL" clId="{37A0566B-5A62-43A6-8746-6B9A731BDECC}" dt="2021-09-03T08:57:08.326" v="244" actId="1076"/>
          <ac:picMkLst>
            <pc:docMk/>
            <pc:sldMk cId="1536953239" sldId="296"/>
            <ac:picMk id="1026" creationId="{00000000-0000-0000-0000-000000000000}"/>
          </ac:picMkLst>
        </pc:picChg>
      </pc:sldChg>
      <pc:sldChg chg="modSp mod">
        <pc:chgData name="Jackson Lam" userId="32eacf31-ef64-4152-a98e-82afd854682f" providerId="ADAL" clId="{37A0566B-5A62-43A6-8746-6B9A731BDECC}" dt="2021-09-03T08:57:53.949" v="265" actId="14100"/>
        <pc:sldMkLst>
          <pc:docMk/>
          <pc:sldMk cId="2233160028" sldId="297"/>
        </pc:sldMkLst>
        <pc:spChg chg="mod">
          <ac:chgData name="Jackson Lam" userId="32eacf31-ef64-4152-a98e-82afd854682f" providerId="ADAL" clId="{37A0566B-5A62-43A6-8746-6B9A731BDECC}" dt="2021-09-03T08:57:33.454" v="247" actId="2711"/>
          <ac:spMkLst>
            <pc:docMk/>
            <pc:sldMk cId="2233160028" sldId="297"/>
            <ac:spMk id="4" creationId="{00000000-0000-0000-0000-000000000000}"/>
          </ac:spMkLst>
        </pc:spChg>
        <pc:spChg chg="mod">
          <ac:chgData name="Jackson Lam" userId="32eacf31-ef64-4152-a98e-82afd854682f" providerId="ADAL" clId="{37A0566B-5A62-43A6-8746-6B9A731BDECC}" dt="2021-09-03T08:57:53.949" v="265" actId="14100"/>
          <ac:spMkLst>
            <pc:docMk/>
            <pc:sldMk cId="2233160028" sldId="297"/>
            <ac:spMk id="8" creationId="{00000000-0000-0000-0000-000000000000}"/>
          </ac:spMkLst>
        </pc:spChg>
      </pc:sldChg>
      <pc:sldChg chg="modSp mod">
        <pc:chgData name="Jackson Lam" userId="32eacf31-ef64-4152-a98e-82afd854682f" providerId="ADAL" clId="{37A0566B-5A62-43A6-8746-6B9A731BDECC}" dt="2021-09-03T09:06:53.201" v="289" actId="14100"/>
        <pc:sldMkLst>
          <pc:docMk/>
          <pc:sldMk cId="751828237" sldId="298"/>
        </pc:sldMkLst>
        <pc:spChg chg="mod">
          <ac:chgData name="Jackson Lam" userId="32eacf31-ef64-4152-a98e-82afd854682f" providerId="ADAL" clId="{37A0566B-5A62-43A6-8746-6B9A731BDECC}" dt="2021-09-03T09:06:45.971" v="288" actId="6549"/>
          <ac:spMkLst>
            <pc:docMk/>
            <pc:sldMk cId="751828237" sldId="298"/>
            <ac:spMk id="4" creationId="{00000000-0000-0000-0000-000000000000}"/>
          </ac:spMkLst>
        </pc:spChg>
        <pc:spChg chg="mod">
          <ac:chgData name="Jackson Lam" userId="32eacf31-ef64-4152-a98e-82afd854682f" providerId="ADAL" clId="{37A0566B-5A62-43A6-8746-6B9A731BDECC}" dt="2021-09-03T09:06:53.201" v="289" actId="14100"/>
          <ac:spMkLst>
            <pc:docMk/>
            <pc:sldMk cId="751828237" sldId="298"/>
            <ac:spMk id="8" creationId="{00000000-0000-0000-0000-000000000000}"/>
          </ac:spMkLst>
        </pc:spChg>
      </pc:sldChg>
      <pc:sldChg chg="modSp mod">
        <pc:chgData name="Jackson Lam" userId="32eacf31-ef64-4152-a98e-82afd854682f" providerId="ADAL" clId="{37A0566B-5A62-43A6-8746-6B9A731BDECC}" dt="2021-09-03T09:06:17.748" v="284" actId="113"/>
        <pc:sldMkLst>
          <pc:docMk/>
          <pc:sldMk cId="1584160003" sldId="300"/>
        </pc:sldMkLst>
        <pc:spChg chg="mod">
          <ac:chgData name="Jackson Lam" userId="32eacf31-ef64-4152-a98e-82afd854682f" providerId="ADAL" clId="{37A0566B-5A62-43A6-8746-6B9A731BDECC}" dt="2021-09-03T09:04:52.824" v="277" actId="1076"/>
          <ac:spMkLst>
            <pc:docMk/>
            <pc:sldMk cId="1584160003" sldId="300"/>
            <ac:spMk id="4" creationId="{00000000-0000-0000-0000-000000000000}"/>
          </ac:spMkLst>
        </pc:spChg>
        <pc:spChg chg="mod">
          <ac:chgData name="Jackson Lam" userId="32eacf31-ef64-4152-a98e-82afd854682f" providerId="ADAL" clId="{37A0566B-5A62-43A6-8746-6B9A731BDECC}" dt="2021-09-03T09:06:17.748" v="284" actId="113"/>
          <ac:spMkLst>
            <pc:docMk/>
            <pc:sldMk cId="1584160003" sldId="300"/>
            <ac:spMk id="7" creationId="{00000000-0000-0000-0000-000000000000}"/>
          </ac:spMkLst>
        </pc:spChg>
      </pc:sldChg>
      <pc:sldChg chg="modSp mod">
        <pc:chgData name="Jackson Lam" userId="32eacf31-ef64-4152-a98e-82afd854682f" providerId="ADAL" clId="{37A0566B-5A62-43A6-8746-6B9A731BDECC}" dt="2021-09-03T09:08:20.577" v="304" actId="1076"/>
        <pc:sldMkLst>
          <pc:docMk/>
          <pc:sldMk cId="424207043" sldId="303"/>
        </pc:sldMkLst>
        <pc:spChg chg="mod">
          <ac:chgData name="Jackson Lam" userId="32eacf31-ef64-4152-a98e-82afd854682f" providerId="ADAL" clId="{37A0566B-5A62-43A6-8746-6B9A731BDECC}" dt="2021-09-03T09:08:20.577" v="304" actId="1076"/>
          <ac:spMkLst>
            <pc:docMk/>
            <pc:sldMk cId="424207043" sldId="303"/>
            <ac:spMk id="9" creationId="{BC7905F6-8839-4BE2-80ED-02AB8F93CDFF}"/>
          </ac:spMkLst>
        </pc:spChg>
      </pc:sldChg>
      <pc:sldChg chg="modSp mod">
        <pc:chgData name="Jackson Lam" userId="32eacf31-ef64-4152-a98e-82afd854682f" providerId="ADAL" clId="{37A0566B-5A62-43A6-8746-6B9A731BDECC}" dt="2021-09-03T09:07:49.869" v="297" actId="404"/>
        <pc:sldMkLst>
          <pc:docMk/>
          <pc:sldMk cId="2918321078" sldId="304"/>
        </pc:sldMkLst>
        <pc:spChg chg="mod">
          <ac:chgData name="Jackson Lam" userId="32eacf31-ef64-4152-a98e-82afd854682f" providerId="ADAL" clId="{37A0566B-5A62-43A6-8746-6B9A731BDECC}" dt="2021-09-03T09:07:49.869" v="297" actId="404"/>
          <ac:spMkLst>
            <pc:docMk/>
            <pc:sldMk cId="2918321078" sldId="304"/>
            <ac:spMk id="6" creationId="{00000000-0000-0000-0000-000000000000}"/>
          </ac:spMkLst>
        </pc:spChg>
      </pc:sldChg>
      <pc:sldChg chg="modSp mod">
        <pc:chgData name="Jackson Lam" userId="32eacf31-ef64-4152-a98e-82afd854682f" providerId="ADAL" clId="{37A0566B-5A62-43A6-8746-6B9A731BDECC}" dt="2021-09-03T09:07:39.617" v="292" actId="6549"/>
        <pc:sldMkLst>
          <pc:docMk/>
          <pc:sldMk cId="516712399" sldId="305"/>
        </pc:sldMkLst>
        <pc:spChg chg="mod">
          <ac:chgData name="Jackson Lam" userId="32eacf31-ef64-4152-a98e-82afd854682f" providerId="ADAL" clId="{37A0566B-5A62-43A6-8746-6B9A731BDECC}" dt="2021-09-03T09:07:39.617" v="292" actId="6549"/>
          <ac:spMkLst>
            <pc:docMk/>
            <pc:sldMk cId="516712399" sldId="305"/>
            <ac:spMk id="3" creationId="{00000000-0000-0000-0000-000000000000}"/>
          </ac:spMkLst>
        </pc:spChg>
      </pc:sldChg>
      <pc:sldChg chg="modSp mod">
        <pc:chgData name="Jackson Lam" userId="32eacf31-ef64-4152-a98e-82afd854682f" providerId="ADAL" clId="{37A0566B-5A62-43A6-8746-6B9A731BDECC}" dt="2021-09-03T09:30:03.785" v="373" actId="1076"/>
        <pc:sldMkLst>
          <pc:docMk/>
          <pc:sldMk cId="3316189804" sldId="306"/>
        </pc:sldMkLst>
        <pc:spChg chg="mod">
          <ac:chgData name="Jackson Lam" userId="32eacf31-ef64-4152-a98e-82afd854682f" providerId="ADAL" clId="{37A0566B-5A62-43A6-8746-6B9A731BDECC}" dt="2021-09-03T09:04:26.791" v="270" actId="2711"/>
          <ac:spMkLst>
            <pc:docMk/>
            <pc:sldMk cId="3316189804" sldId="306"/>
            <ac:spMk id="4" creationId="{00000000-0000-0000-0000-000000000000}"/>
          </ac:spMkLst>
        </pc:spChg>
        <pc:picChg chg="mod">
          <ac:chgData name="Jackson Lam" userId="32eacf31-ef64-4152-a98e-82afd854682f" providerId="ADAL" clId="{37A0566B-5A62-43A6-8746-6B9A731BDECC}" dt="2021-09-03T09:30:03.785" v="373" actId="1076"/>
          <ac:picMkLst>
            <pc:docMk/>
            <pc:sldMk cId="3316189804" sldId="306"/>
            <ac:picMk id="5" creationId="{00000000-0000-0000-0000-000000000000}"/>
          </ac:picMkLst>
        </pc:picChg>
      </pc:sldChg>
      <pc:sldChg chg="addSp delSp modSp mod">
        <pc:chgData name="Jackson Lam" userId="32eacf31-ef64-4152-a98e-82afd854682f" providerId="ADAL" clId="{37A0566B-5A62-43A6-8746-6B9A731BDECC}" dt="2021-09-13T03:46:00.038" v="431" actId="20577"/>
        <pc:sldMkLst>
          <pc:docMk/>
          <pc:sldMk cId="1769633955" sldId="307"/>
        </pc:sldMkLst>
        <pc:spChg chg="del mod">
          <ac:chgData name="Jackson Lam" userId="32eacf31-ef64-4152-a98e-82afd854682f" providerId="ADAL" clId="{37A0566B-5A62-43A6-8746-6B9A731BDECC}" dt="2021-09-03T09:10:52.682" v="344" actId="478"/>
          <ac:spMkLst>
            <pc:docMk/>
            <pc:sldMk cId="1769633955" sldId="307"/>
            <ac:spMk id="3" creationId="{00000000-0000-0000-0000-000000000000}"/>
          </ac:spMkLst>
        </pc:spChg>
        <pc:spChg chg="add mod">
          <ac:chgData name="Jackson Lam" userId="32eacf31-ef64-4152-a98e-82afd854682f" providerId="ADAL" clId="{37A0566B-5A62-43A6-8746-6B9A731BDECC}" dt="2021-09-13T03:46:00.038" v="431" actId="20577"/>
          <ac:spMkLst>
            <pc:docMk/>
            <pc:sldMk cId="1769633955" sldId="307"/>
            <ac:spMk id="4" creationId="{AF4B9D8B-945B-490A-9E0A-22362A0D0E7B}"/>
          </ac:spMkLst>
        </pc:spChg>
        <pc:spChg chg="add del mod">
          <ac:chgData name="Jackson Lam" userId="32eacf31-ef64-4152-a98e-82afd854682f" providerId="ADAL" clId="{37A0566B-5A62-43A6-8746-6B9A731BDECC}" dt="2021-09-03T09:10:54.171" v="345" actId="478"/>
          <ac:spMkLst>
            <pc:docMk/>
            <pc:sldMk cId="1769633955" sldId="307"/>
            <ac:spMk id="5" creationId="{B5A21FFA-6B3E-4306-9EBB-F478647D5ADD}"/>
          </ac:spMkLst>
        </pc:spChg>
      </pc:sldChg>
      <pc:sldChg chg="modSp mod">
        <pc:chgData name="Jackson Lam" userId="32eacf31-ef64-4152-a98e-82afd854682f" providerId="ADAL" clId="{37A0566B-5A62-43A6-8746-6B9A731BDECC}" dt="2021-09-03T09:09:33.102" v="314" actId="1076"/>
        <pc:sldMkLst>
          <pc:docMk/>
          <pc:sldMk cId="3139958691" sldId="309"/>
        </pc:sldMkLst>
        <pc:spChg chg="mod">
          <ac:chgData name="Jackson Lam" userId="32eacf31-ef64-4152-a98e-82afd854682f" providerId="ADAL" clId="{37A0566B-5A62-43A6-8746-6B9A731BDECC}" dt="2021-09-03T09:08:58.858" v="310"/>
          <ac:spMkLst>
            <pc:docMk/>
            <pc:sldMk cId="3139958691" sldId="309"/>
            <ac:spMk id="4" creationId="{A63B9AE9-1AEB-4BD3-99A9-647F2F8332AB}"/>
          </ac:spMkLst>
        </pc:spChg>
        <pc:spChg chg="mod">
          <ac:chgData name="Jackson Lam" userId="32eacf31-ef64-4152-a98e-82afd854682f" providerId="ADAL" clId="{37A0566B-5A62-43A6-8746-6B9A731BDECC}" dt="2021-09-03T09:09:29.736" v="313" actId="404"/>
          <ac:spMkLst>
            <pc:docMk/>
            <pc:sldMk cId="3139958691" sldId="309"/>
            <ac:spMk id="5" creationId="{00000000-0000-0000-0000-000000000000}"/>
          </ac:spMkLst>
        </pc:spChg>
        <pc:spChg chg="mod">
          <ac:chgData name="Jackson Lam" userId="32eacf31-ef64-4152-a98e-82afd854682f" providerId="ADAL" clId="{37A0566B-5A62-43A6-8746-6B9A731BDECC}" dt="2021-09-03T09:09:33.102" v="314" actId="1076"/>
          <ac:spMkLst>
            <pc:docMk/>
            <pc:sldMk cId="3139958691" sldId="309"/>
            <ac:spMk id="6" creationId="{50212B6F-629A-4667-BBE4-E9052B0E3DDD}"/>
          </ac:spMkLst>
        </pc:spChg>
      </pc:sldChg>
      <pc:sldChg chg="add del">
        <pc:chgData name="Jackson Lam" userId="32eacf31-ef64-4152-a98e-82afd854682f" providerId="ADAL" clId="{37A0566B-5A62-43A6-8746-6B9A731BDECC}" dt="2021-09-03T08:40:48.478" v="1" actId="47"/>
        <pc:sldMkLst>
          <pc:docMk/>
          <pc:sldMk cId="1623880443" sldId="311"/>
        </pc:sldMkLst>
      </pc:sldChg>
      <pc:sldChg chg="add">
        <pc:chgData name="Jackson Lam" userId="32eacf31-ef64-4152-a98e-82afd854682f" providerId="ADAL" clId="{37A0566B-5A62-43A6-8746-6B9A731BDECC}" dt="2021-09-08T03:35:19.033" v="374"/>
        <pc:sldMkLst>
          <pc:docMk/>
          <pc:sldMk cId="3945018297" sldId="311"/>
        </pc:sldMkLst>
      </pc:sldChg>
      <pc:sldChg chg="add">
        <pc:chgData name="Jackson Lam" userId="32eacf31-ef64-4152-a98e-82afd854682f" providerId="ADAL" clId="{37A0566B-5A62-43A6-8746-6B9A731BDECC}" dt="2021-09-08T03:35:19.033" v="374"/>
        <pc:sldMkLst>
          <pc:docMk/>
          <pc:sldMk cId="3106662368" sldId="312"/>
        </pc:sldMkLst>
      </pc:sldChg>
      <pc:sldChg chg="modSp add mod">
        <pc:chgData name="Jackson Lam" userId="32eacf31-ef64-4152-a98e-82afd854682f" providerId="ADAL" clId="{37A0566B-5A62-43A6-8746-6B9A731BDECC}" dt="2021-09-03T08:49:15.303" v="110" actId="20577"/>
        <pc:sldMkLst>
          <pc:docMk/>
          <pc:sldMk cId="3458562689" sldId="333"/>
        </pc:sldMkLst>
        <pc:spChg chg="mod">
          <ac:chgData name="Jackson Lam" userId="32eacf31-ef64-4152-a98e-82afd854682f" providerId="ADAL" clId="{37A0566B-5A62-43A6-8746-6B9A731BDECC}" dt="2021-09-03T08:49:15.303" v="110" actId="20577"/>
          <ac:spMkLst>
            <pc:docMk/>
            <pc:sldMk cId="3458562689" sldId="333"/>
            <ac:spMk id="2" creationId="{17611DEE-6783-425D-9779-CE40D949D759}"/>
          </ac:spMkLst>
        </pc:spChg>
      </pc:sldChg>
      <pc:sldChg chg="modSp add mod">
        <pc:chgData name="Jackson Lam" userId="32eacf31-ef64-4152-a98e-82afd854682f" providerId="ADAL" clId="{37A0566B-5A62-43A6-8746-6B9A731BDECC}" dt="2021-09-03T08:50:00.175" v="122" actId="1076"/>
        <pc:sldMkLst>
          <pc:docMk/>
          <pc:sldMk cId="3196739103" sldId="334"/>
        </pc:sldMkLst>
        <pc:spChg chg="mod">
          <ac:chgData name="Jackson Lam" userId="32eacf31-ef64-4152-a98e-82afd854682f" providerId="ADAL" clId="{37A0566B-5A62-43A6-8746-6B9A731BDECC}" dt="2021-09-03T08:50:00.175" v="122" actId="1076"/>
          <ac:spMkLst>
            <pc:docMk/>
            <pc:sldMk cId="3196739103" sldId="334"/>
            <ac:spMk id="2" creationId="{17611DEE-6783-425D-9779-CE40D949D759}"/>
          </ac:spMkLst>
        </pc:spChg>
        <pc:picChg chg="mod">
          <ac:chgData name="Jackson Lam" userId="32eacf31-ef64-4152-a98e-82afd854682f" providerId="ADAL" clId="{37A0566B-5A62-43A6-8746-6B9A731BDECC}" dt="2021-09-03T08:49:58.920" v="121" actId="1076"/>
          <ac:picMkLst>
            <pc:docMk/>
            <pc:sldMk cId="3196739103" sldId="334"/>
            <ac:picMk id="3" creationId="{3066D4EC-143D-40E8-A859-9E234837C6DD}"/>
          </ac:picMkLst>
        </pc:picChg>
      </pc:sldChg>
      <pc:sldChg chg="modSp add mod">
        <pc:chgData name="Jackson Lam" userId="32eacf31-ef64-4152-a98e-82afd854682f" providerId="ADAL" clId="{37A0566B-5A62-43A6-8746-6B9A731BDECC}" dt="2021-09-03T08:41:01.803" v="7" actId="20577"/>
        <pc:sldMkLst>
          <pc:docMk/>
          <pc:sldMk cId="3685784696" sldId="750"/>
        </pc:sldMkLst>
        <pc:spChg chg="mod">
          <ac:chgData name="Jackson Lam" userId="32eacf31-ef64-4152-a98e-82afd854682f" providerId="ADAL" clId="{37A0566B-5A62-43A6-8746-6B9A731BDECC}" dt="2021-09-03T08:40:58.556" v="3"/>
          <ac:spMkLst>
            <pc:docMk/>
            <pc:sldMk cId="3685784696" sldId="750"/>
            <ac:spMk id="11" creationId="{C71D5FFC-2EFB-4EAE-BCB5-8304C8A62E18}"/>
          </ac:spMkLst>
        </pc:spChg>
        <pc:spChg chg="mod">
          <ac:chgData name="Jackson Lam" userId="32eacf31-ef64-4152-a98e-82afd854682f" providerId="ADAL" clId="{37A0566B-5A62-43A6-8746-6B9A731BDECC}" dt="2021-09-03T08:41:01.803" v="7" actId="20577"/>
          <ac:spMkLst>
            <pc:docMk/>
            <pc:sldMk cId="3685784696" sldId="750"/>
            <ac:spMk id="12" creationId="{5BCF09DF-E93A-44D5-B40C-8186B2834D78}"/>
          </ac:spMkLst>
        </pc:spChg>
      </pc:sldChg>
      <pc:sldChg chg="modSp add mod">
        <pc:chgData name="Jackson Lam" userId="32eacf31-ef64-4152-a98e-82afd854682f" providerId="ADAL" clId="{37A0566B-5A62-43A6-8746-6B9A731BDECC}" dt="2021-09-03T08:41:32.094" v="13" actId="207"/>
        <pc:sldMkLst>
          <pc:docMk/>
          <pc:sldMk cId="3449069583" sldId="751"/>
        </pc:sldMkLst>
        <pc:spChg chg="mod">
          <ac:chgData name="Jackson Lam" userId="32eacf31-ef64-4152-a98e-82afd854682f" providerId="ADAL" clId="{37A0566B-5A62-43A6-8746-6B9A731BDECC}" dt="2021-09-03T08:41:32.094" v="13" actId="207"/>
          <ac:spMkLst>
            <pc:docMk/>
            <pc:sldMk cId="3449069583" sldId="751"/>
            <ac:spMk id="10" creationId="{65E465B4-D929-44F8-9F17-0C907EC8CAE6}"/>
          </ac:spMkLst>
        </pc:spChg>
      </pc:sldChg>
      <pc:sldChg chg="modSp add mod">
        <pc:chgData name="Jackson Lam" userId="32eacf31-ef64-4152-a98e-82afd854682f" providerId="ADAL" clId="{37A0566B-5A62-43A6-8746-6B9A731BDECC}" dt="2021-09-03T08:41:53.626" v="16" actId="6549"/>
        <pc:sldMkLst>
          <pc:docMk/>
          <pc:sldMk cId="4031631889" sldId="768"/>
        </pc:sldMkLst>
        <pc:spChg chg="mod">
          <ac:chgData name="Jackson Lam" userId="32eacf31-ef64-4152-a98e-82afd854682f" providerId="ADAL" clId="{37A0566B-5A62-43A6-8746-6B9A731BDECC}" dt="2021-09-03T08:41:53.626" v="16" actId="6549"/>
          <ac:spMkLst>
            <pc:docMk/>
            <pc:sldMk cId="4031631889" sldId="768"/>
            <ac:spMk id="3" creationId="{5EA260A6-B058-A544-A5BC-BB93871CE707}"/>
          </ac:spMkLst>
        </pc:spChg>
      </pc:sldChg>
      <pc:sldChg chg="addSp modSp add mod">
        <pc:chgData name="Jackson Lam" userId="32eacf31-ef64-4152-a98e-82afd854682f" providerId="ADAL" clId="{37A0566B-5A62-43A6-8746-6B9A731BDECC}" dt="2021-09-03T08:50:57.681" v="145" actId="1076"/>
        <pc:sldMkLst>
          <pc:docMk/>
          <pc:sldMk cId="1382577507" sldId="770"/>
        </pc:sldMkLst>
        <pc:spChg chg="mod">
          <ac:chgData name="Jackson Lam" userId="32eacf31-ef64-4152-a98e-82afd854682f" providerId="ADAL" clId="{37A0566B-5A62-43A6-8746-6B9A731BDECC}" dt="2021-09-03T08:50:57.681" v="145" actId="1076"/>
          <ac:spMkLst>
            <pc:docMk/>
            <pc:sldMk cId="1382577507" sldId="770"/>
            <ac:spMk id="4" creationId="{5519F660-3077-4226-B671-42ABCB82EFA5}"/>
          </ac:spMkLst>
        </pc:spChg>
        <pc:spChg chg="mod">
          <ac:chgData name="Jackson Lam" userId="32eacf31-ef64-4152-a98e-82afd854682f" providerId="ADAL" clId="{37A0566B-5A62-43A6-8746-6B9A731BDECC}" dt="2021-09-03T08:50:25.108" v="131" actId="113"/>
          <ac:spMkLst>
            <pc:docMk/>
            <pc:sldMk cId="1382577507" sldId="770"/>
            <ac:spMk id="5" creationId="{65399DB1-7346-4244-B66E-5C6F984D46C3}"/>
          </ac:spMkLst>
        </pc:spChg>
        <pc:picChg chg="add mod">
          <ac:chgData name="Jackson Lam" userId="32eacf31-ef64-4152-a98e-82afd854682f" providerId="ADAL" clId="{37A0566B-5A62-43A6-8746-6B9A731BDECC}" dt="2021-09-03T08:50:53.349" v="143" actId="1076"/>
          <ac:picMkLst>
            <pc:docMk/>
            <pc:sldMk cId="1382577507" sldId="770"/>
            <ac:picMk id="6" creationId="{D3945FEF-E433-423D-9A89-5135681B4C0F}"/>
          </ac:picMkLst>
        </pc:picChg>
      </pc:sldChg>
      <pc:sldChg chg="modSp add mod">
        <pc:chgData name="Jackson Lam" userId="32eacf31-ef64-4152-a98e-82afd854682f" providerId="ADAL" clId="{37A0566B-5A62-43A6-8746-6B9A731BDECC}" dt="2021-09-03T08:53:57.697" v="191" actId="1076"/>
        <pc:sldMkLst>
          <pc:docMk/>
          <pc:sldMk cId="676035048" sldId="771"/>
        </pc:sldMkLst>
        <pc:spChg chg="mod">
          <ac:chgData name="Jackson Lam" userId="32eacf31-ef64-4152-a98e-82afd854682f" providerId="ADAL" clId="{37A0566B-5A62-43A6-8746-6B9A731BDECC}" dt="2021-09-03T08:53:57.697" v="191" actId="1076"/>
          <ac:spMkLst>
            <pc:docMk/>
            <pc:sldMk cId="676035048" sldId="771"/>
            <ac:spMk id="2" creationId="{17611DEE-6783-425D-9779-CE40D949D759}"/>
          </ac:spMkLst>
        </pc:spChg>
      </pc:sldChg>
      <pc:sldChg chg="delSp modSp add mod">
        <pc:chgData name="Jackson Lam" userId="32eacf31-ef64-4152-a98e-82afd854682f" providerId="ADAL" clId="{37A0566B-5A62-43A6-8746-6B9A731BDECC}" dt="2021-09-08T03:38:05.550" v="388" actId="113"/>
        <pc:sldMkLst>
          <pc:docMk/>
          <pc:sldMk cId="900513762" sldId="772"/>
        </pc:sldMkLst>
        <pc:spChg chg="mod">
          <ac:chgData name="Jackson Lam" userId="32eacf31-ef64-4152-a98e-82afd854682f" providerId="ADAL" clId="{37A0566B-5A62-43A6-8746-6B9A731BDECC}" dt="2021-09-03T08:54:14.780" v="198" actId="1076"/>
          <ac:spMkLst>
            <pc:docMk/>
            <pc:sldMk cId="900513762" sldId="772"/>
            <ac:spMk id="4" creationId="{5519F660-3077-4226-B671-42ABCB82EFA5}"/>
          </ac:spMkLst>
        </pc:spChg>
        <pc:spChg chg="mod">
          <ac:chgData name="Jackson Lam" userId="32eacf31-ef64-4152-a98e-82afd854682f" providerId="ADAL" clId="{37A0566B-5A62-43A6-8746-6B9A731BDECC}" dt="2021-09-08T03:38:05.550" v="388" actId="113"/>
          <ac:spMkLst>
            <pc:docMk/>
            <pc:sldMk cId="900513762" sldId="772"/>
            <ac:spMk id="5" creationId="{65399DB1-7346-4244-B66E-5C6F984D46C3}"/>
          </ac:spMkLst>
        </pc:spChg>
        <pc:picChg chg="del">
          <ac:chgData name="Jackson Lam" userId="32eacf31-ef64-4152-a98e-82afd854682f" providerId="ADAL" clId="{37A0566B-5A62-43A6-8746-6B9A731BDECC}" dt="2021-09-03T08:54:12.340" v="196" actId="478"/>
          <ac:picMkLst>
            <pc:docMk/>
            <pc:sldMk cId="900513762" sldId="772"/>
            <ac:picMk id="6" creationId="{D3945FEF-E433-423D-9A89-5135681B4C0F}"/>
          </ac:picMkLst>
        </pc:picChg>
      </pc:sldChg>
      <pc:sldChg chg="add">
        <pc:chgData name="Jackson Lam" userId="32eacf31-ef64-4152-a98e-82afd854682f" providerId="ADAL" clId="{37A0566B-5A62-43A6-8746-6B9A731BDECC}" dt="2021-09-08T03:37:30.810" v="383"/>
        <pc:sldMkLst>
          <pc:docMk/>
          <pc:sldMk cId="551012399" sldId="773"/>
        </pc:sldMkLst>
      </pc:sldChg>
      <pc:sldChg chg="add del">
        <pc:chgData name="Jackson Lam" userId="32eacf31-ef64-4152-a98e-82afd854682f" providerId="ADAL" clId="{37A0566B-5A62-43A6-8746-6B9A731BDECC}" dt="2021-09-08T03:37:02.749" v="382"/>
        <pc:sldMkLst>
          <pc:docMk/>
          <pc:sldMk cId="1022569182" sldId="773"/>
        </pc:sldMkLst>
      </pc:sldChg>
      <pc:sldChg chg="add del">
        <pc:chgData name="Jackson Lam" userId="32eacf31-ef64-4152-a98e-82afd854682f" providerId="ADAL" clId="{37A0566B-5A62-43A6-8746-6B9A731BDECC}" dt="2021-09-08T03:37:01.624" v="380"/>
        <pc:sldMkLst>
          <pc:docMk/>
          <pc:sldMk cId="2246600230" sldId="774"/>
        </pc:sldMkLst>
      </pc:sldChg>
    </pc:docChg>
  </pc:docChgLst>
  <pc:docChgLst>
    <pc:chgData name="Michelle Yeung" userId="c4e1afcb-5eb4-4856-adbc-7a09b6d36812" providerId="ADAL" clId="{BE1C27C6-036A-4761-B15B-7CE5186BC7B5}"/>
    <pc:docChg chg="undo custSel addSld modSld">
      <pc:chgData name="Michelle Yeung" userId="c4e1afcb-5eb4-4856-adbc-7a09b6d36812" providerId="ADAL" clId="{BE1C27C6-036A-4761-B15B-7CE5186BC7B5}" dt="2021-07-27T03:17:04.650" v="273" actId="20577"/>
      <pc:docMkLst>
        <pc:docMk/>
      </pc:docMkLst>
      <pc:sldChg chg="modSp mod">
        <pc:chgData name="Michelle Yeung" userId="c4e1afcb-5eb4-4856-adbc-7a09b6d36812" providerId="ADAL" clId="{BE1C27C6-036A-4761-B15B-7CE5186BC7B5}" dt="2021-07-27T03:17:04.650" v="273" actId="20577"/>
        <pc:sldMkLst>
          <pc:docMk/>
          <pc:sldMk cId="4236908781" sldId="258"/>
        </pc:sldMkLst>
        <pc:spChg chg="mod">
          <ac:chgData name="Michelle Yeung" userId="c4e1afcb-5eb4-4856-adbc-7a09b6d36812" providerId="ADAL" clId="{BE1C27C6-036A-4761-B15B-7CE5186BC7B5}" dt="2021-07-27T03:17:04.650" v="273" actId="20577"/>
          <ac:spMkLst>
            <pc:docMk/>
            <pc:sldMk cId="4236908781" sldId="258"/>
            <ac:spMk id="4" creationId="{86A554B0-A445-1245-BD58-6CFDC0D9E59E}"/>
          </ac:spMkLst>
        </pc:spChg>
        <pc:spChg chg="mod">
          <ac:chgData name="Michelle Yeung" userId="c4e1afcb-5eb4-4856-adbc-7a09b6d36812" providerId="ADAL" clId="{BE1C27C6-036A-4761-B15B-7CE5186BC7B5}" dt="2021-07-27T01:39:06.597" v="9" actId="255"/>
          <ac:spMkLst>
            <pc:docMk/>
            <pc:sldMk cId="4236908781" sldId="258"/>
            <ac:spMk id="5" creationId="{5B9944A9-964E-7547-A6AF-AE9492596B2D}"/>
          </ac:spMkLst>
        </pc:spChg>
      </pc:sldChg>
      <pc:sldChg chg="delSp modSp add mod">
        <pc:chgData name="Michelle Yeung" userId="c4e1afcb-5eb4-4856-adbc-7a09b6d36812" providerId="ADAL" clId="{BE1C27C6-036A-4761-B15B-7CE5186BC7B5}" dt="2021-07-27T03:16:56.007" v="271"/>
        <pc:sldMkLst>
          <pc:docMk/>
          <pc:sldMk cId="4041653323" sldId="264"/>
        </pc:sldMkLst>
        <pc:spChg chg="mod">
          <ac:chgData name="Michelle Yeung" userId="c4e1afcb-5eb4-4856-adbc-7a09b6d36812" providerId="ADAL" clId="{BE1C27C6-036A-4761-B15B-7CE5186BC7B5}" dt="2021-07-27T01:59:49.714" v="237" actId="1076"/>
          <ac:spMkLst>
            <pc:docMk/>
            <pc:sldMk cId="4041653323" sldId="264"/>
            <ac:spMk id="4" creationId="{53008CE2-852C-AE4E-9271-4DE5E3B99588}"/>
          </ac:spMkLst>
        </pc:spChg>
        <pc:spChg chg="del mod">
          <ac:chgData name="Michelle Yeung" userId="c4e1afcb-5eb4-4856-adbc-7a09b6d36812" providerId="ADAL" clId="{BE1C27C6-036A-4761-B15B-7CE5186BC7B5}" dt="2021-07-27T03:16:56.007" v="271"/>
          <ac:spMkLst>
            <pc:docMk/>
            <pc:sldMk cId="4041653323" sldId="264"/>
            <ac:spMk id="8" creationId="{CB7FF2F1-9F53-46BF-8B59-053909F93414}"/>
          </ac:spMkLst>
        </pc:spChg>
      </pc:sldChg>
      <pc:sldChg chg="addSp modSp new mod modClrScheme chgLayout">
        <pc:chgData name="Michelle Yeung" userId="c4e1afcb-5eb4-4856-adbc-7a09b6d36812" providerId="ADAL" clId="{BE1C27C6-036A-4761-B15B-7CE5186BC7B5}" dt="2021-07-27T03:16:58.218" v="272" actId="20577"/>
        <pc:sldMkLst>
          <pc:docMk/>
          <pc:sldMk cId="61950394" sldId="265"/>
        </pc:sldMkLst>
        <pc:spChg chg="mod ord">
          <ac:chgData name="Michelle Yeung" userId="c4e1afcb-5eb4-4856-adbc-7a09b6d36812" providerId="ADAL" clId="{BE1C27C6-036A-4761-B15B-7CE5186BC7B5}" dt="2021-07-27T03:14:09.699" v="265" actId="20577"/>
          <ac:spMkLst>
            <pc:docMk/>
            <pc:sldMk cId="61950394" sldId="265"/>
            <ac:spMk id="2" creationId="{3B29976B-EE76-4FB3-98CB-1E2E472FFA81}"/>
          </ac:spMkLst>
        </pc:spChg>
        <pc:spChg chg="add mod ord">
          <ac:chgData name="Michelle Yeung" userId="c4e1afcb-5eb4-4856-adbc-7a09b6d36812" providerId="ADAL" clId="{BE1C27C6-036A-4761-B15B-7CE5186BC7B5}" dt="2021-07-27T03:16:58.218" v="272" actId="20577"/>
          <ac:spMkLst>
            <pc:docMk/>
            <pc:sldMk cId="61950394" sldId="265"/>
            <ac:spMk id="3" creationId="{C613B786-A33F-4AFB-96A9-098DAC79C67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25BE1-D831-45CB-838A-47EE6297A82D}" type="doc">
      <dgm:prSet loTypeId="urn:microsoft.com/office/officeart/2005/8/layout/process1" loCatId="process" qsTypeId="urn:microsoft.com/office/officeart/2005/8/quickstyle/simple1" qsCatId="simple" csTypeId="urn:microsoft.com/office/officeart/2005/8/colors/accent1_2" csCatId="accent1" phldr="1"/>
      <dgm:spPr/>
    </dgm:pt>
    <dgm:pt modelId="{6AC6F171-DBCF-47FA-BCCC-B95439168762}">
      <dgm:prSet phldrT="[Text]" custT="1"/>
      <dgm:spPr>
        <a:solidFill>
          <a:schemeClr val="accent1">
            <a:lumMod val="20000"/>
            <a:lumOff val="80000"/>
          </a:schemeClr>
        </a:solidFill>
      </dgm:spPr>
      <dgm:t>
        <a:bodyPr/>
        <a:lstStyle/>
        <a:p>
          <a:pPr algn="ctr">
            <a:lnSpc>
              <a:spcPts val="4400"/>
            </a:lnSpc>
          </a:pPr>
          <a:r>
            <a:rPr lang="zh-CN" altLang="en-US" sz="3600" b="1" dirty="0">
              <a:solidFill>
                <a:srgbClr val="002060"/>
              </a:solidFill>
              <a:latin typeface="微軟正黑體" panose="020B0604030504040204" pitchFamily="34" charset="-120"/>
              <a:ea typeface="微軟正黑體" panose="020B0604030504040204" pitchFamily="34" charset="-120"/>
            </a:rPr>
            <a:t>權利總是與義務相關聯</a:t>
          </a:r>
          <a:endParaRPr lang="en-AU" sz="3600" dirty="0">
            <a:solidFill>
              <a:srgbClr val="002060"/>
            </a:solidFill>
          </a:endParaRPr>
        </a:p>
      </dgm:t>
    </dgm:pt>
    <dgm:pt modelId="{098D6EFF-9DB3-494D-A278-92B74D110A9E}" type="parTrans" cxnId="{D411806B-E308-429E-B84D-D2AC4EA53E2A}">
      <dgm:prSet/>
      <dgm:spPr/>
      <dgm:t>
        <a:bodyPr/>
        <a:lstStyle/>
        <a:p>
          <a:pPr algn="ctr"/>
          <a:endParaRPr lang="en-AU"/>
        </a:p>
      </dgm:t>
    </dgm:pt>
    <dgm:pt modelId="{93FCAD2F-333E-4FBE-98D6-0742D9305AEB}" type="sibTrans" cxnId="{D411806B-E308-429E-B84D-D2AC4EA53E2A}">
      <dgm:prSet/>
      <dgm:spPr/>
      <dgm:t>
        <a:bodyPr/>
        <a:lstStyle/>
        <a:p>
          <a:pPr algn="ctr"/>
          <a:endParaRPr lang="en-AU"/>
        </a:p>
      </dgm:t>
    </dgm:pt>
    <dgm:pt modelId="{CE36885E-3D36-45BF-931C-2C15D754E5F1}">
      <dgm:prSet phldrT="[Text]" custT="1"/>
      <dgm:spPr>
        <a:solidFill>
          <a:schemeClr val="accent1">
            <a:lumMod val="40000"/>
            <a:lumOff val="60000"/>
          </a:schemeClr>
        </a:solidFill>
      </dgm:spPr>
      <dgm:t>
        <a:bodyPr/>
        <a:lstStyle/>
        <a:p>
          <a:pPr algn="ctr">
            <a:lnSpc>
              <a:spcPts val="4400"/>
            </a:lnSpc>
          </a:pPr>
          <a:r>
            <a:rPr lang="zh-CN" altLang="en-US" sz="3600" b="1" dirty="0">
              <a:solidFill>
                <a:srgbClr val="002060"/>
              </a:solidFill>
              <a:latin typeface="微軟正黑體" panose="020B0604030504040204" pitchFamily="34" charset="-120"/>
              <a:ea typeface="微軟正黑體" panose="020B0604030504040204" pitchFamily="34" charset="-120"/>
            </a:rPr>
            <a:t>離開了義務，權利就不能得以保障</a:t>
          </a:r>
          <a:endParaRPr lang="en-AU" sz="3600" dirty="0">
            <a:solidFill>
              <a:srgbClr val="002060"/>
            </a:solidFill>
          </a:endParaRPr>
        </a:p>
      </dgm:t>
    </dgm:pt>
    <dgm:pt modelId="{A0017707-F608-438F-A05D-621C6D15D19F}" type="parTrans" cxnId="{FC933577-DF99-4D12-8E48-553FBE8E15F5}">
      <dgm:prSet/>
      <dgm:spPr/>
      <dgm:t>
        <a:bodyPr/>
        <a:lstStyle/>
        <a:p>
          <a:pPr algn="ctr"/>
          <a:endParaRPr lang="en-AU"/>
        </a:p>
      </dgm:t>
    </dgm:pt>
    <dgm:pt modelId="{3F7AC38A-6ACB-465B-B364-5CF15294D64A}" type="sibTrans" cxnId="{FC933577-DF99-4D12-8E48-553FBE8E15F5}">
      <dgm:prSet/>
      <dgm:spPr/>
      <dgm:t>
        <a:bodyPr/>
        <a:lstStyle/>
        <a:p>
          <a:pPr algn="ctr"/>
          <a:endParaRPr lang="en-AU"/>
        </a:p>
      </dgm:t>
    </dgm:pt>
    <dgm:pt modelId="{732E4F0C-6DB3-46E5-A035-1B8DAAAEA1B5}">
      <dgm:prSet phldrT="[Text]" custT="1"/>
      <dgm:spPr>
        <a:solidFill>
          <a:schemeClr val="accent1">
            <a:lumMod val="60000"/>
            <a:lumOff val="40000"/>
          </a:schemeClr>
        </a:solidFill>
      </dgm:spPr>
      <dgm:t>
        <a:bodyPr/>
        <a:lstStyle/>
        <a:p>
          <a:pPr algn="ctr">
            <a:lnSpc>
              <a:spcPts val="4400"/>
            </a:lnSpc>
          </a:pPr>
          <a:r>
            <a:rPr lang="zh-TW" altLang="en-US" sz="3600" b="1" dirty="0">
              <a:solidFill>
                <a:srgbClr val="002060"/>
              </a:solidFill>
            </a:rPr>
            <a:t>需要明白個人要遵守的義務，並時刻實踐</a:t>
          </a:r>
          <a:endParaRPr lang="en-AU" sz="3600" b="1" dirty="0">
            <a:solidFill>
              <a:srgbClr val="002060"/>
            </a:solidFill>
          </a:endParaRPr>
        </a:p>
      </dgm:t>
    </dgm:pt>
    <dgm:pt modelId="{C1DD1A13-D897-4D41-AACE-430AF7E2C5B0}" type="parTrans" cxnId="{25754E4B-1294-435C-BF26-9B3A3CCB3BEB}">
      <dgm:prSet/>
      <dgm:spPr/>
      <dgm:t>
        <a:bodyPr/>
        <a:lstStyle/>
        <a:p>
          <a:pPr algn="ctr"/>
          <a:endParaRPr lang="en-AU"/>
        </a:p>
      </dgm:t>
    </dgm:pt>
    <dgm:pt modelId="{5D7F2C28-19DA-455A-BE1A-0277932E00AA}" type="sibTrans" cxnId="{25754E4B-1294-435C-BF26-9B3A3CCB3BEB}">
      <dgm:prSet/>
      <dgm:spPr/>
      <dgm:t>
        <a:bodyPr/>
        <a:lstStyle/>
        <a:p>
          <a:pPr algn="ctr"/>
          <a:endParaRPr lang="en-AU"/>
        </a:p>
      </dgm:t>
    </dgm:pt>
    <dgm:pt modelId="{0CA997E2-7572-4C69-BAF8-30D33BE31C36}" type="pres">
      <dgm:prSet presAssocID="{BA225BE1-D831-45CB-838A-47EE6297A82D}" presName="Name0" presStyleCnt="0">
        <dgm:presLayoutVars>
          <dgm:dir/>
          <dgm:resizeHandles val="exact"/>
        </dgm:presLayoutVars>
      </dgm:prSet>
      <dgm:spPr/>
    </dgm:pt>
    <dgm:pt modelId="{6BB8EF82-C44C-4826-8B4C-79F864A1F6FB}" type="pres">
      <dgm:prSet presAssocID="{6AC6F171-DBCF-47FA-BCCC-B95439168762}" presName="node" presStyleLbl="node1" presStyleIdx="0" presStyleCnt="3" custScaleX="63900" custScaleY="236058" custLinFactNeighborX="0" custLinFactNeighborY="-75674">
        <dgm:presLayoutVars>
          <dgm:bulletEnabled val="1"/>
        </dgm:presLayoutVars>
      </dgm:prSet>
      <dgm:spPr/>
    </dgm:pt>
    <dgm:pt modelId="{C3700FD1-0331-4D3D-A545-892762E369B8}" type="pres">
      <dgm:prSet presAssocID="{93FCAD2F-333E-4FBE-98D6-0742D9305AEB}" presName="sibTrans" presStyleLbl="sibTrans2D1" presStyleIdx="0" presStyleCnt="2" custScaleX="180632"/>
      <dgm:spPr/>
    </dgm:pt>
    <dgm:pt modelId="{AACE62BE-E513-4035-80CF-8F04675A270E}" type="pres">
      <dgm:prSet presAssocID="{93FCAD2F-333E-4FBE-98D6-0742D9305AEB}" presName="connectorText" presStyleLbl="sibTrans2D1" presStyleIdx="0" presStyleCnt="2"/>
      <dgm:spPr/>
    </dgm:pt>
    <dgm:pt modelId="{297CF4FB-9ACF-4E99-A856-F06D4DC3B56C}" type="pres">
      <dgm:prSet presAssocID="{CE36885E-3D36-45BF-931C-2C15D754E5F1}" presName="node" presStyleLbl="node1" presStyleIdx="1" presStyleCnt="3" custScaleX="79682" custScaleY="236058" custLinFactNeighborX="13199" custLinFactNeighborY="-2675">
        <dgm:presLayoutVars>
          <dgm:bulletEnabled val="1"/>
        </dgm:presLayoutVars>
      </dgm:prSet>
      <dgm:spPr/>
    </dgm:pt>
    <dgm:pt modelId="{A8D017E1-B28E-41AC-85BF-D11F8A8D6952}" type="pres">
      <dgm:prSet presAssocID="{3F7AC38A-6ACB-465B-B364-5CF15294D64A}" presName="sibTrans" presStyleLbl="sibTrans2D1" presStyleIdx="1" presStyleCnt="2" custScaleX="176289"/>
      <dgm:spPr/>
    </dgm:pt>
    <dgm:pt modelId="{9563A7B5-D987-4FCD-8C9A-4FF8596791E3}" type="pres">
      <dgm:prSet presAssocID="{3F7AC38A-6ACB-465B-B364-5CF15294D64A}" presName="connectorText" presStyleLbl="sibTrans2D1" presStyleIdx="1" presStyleCnt="2"/>
      <dgm:spPr/>
    </dgm:pt>
    <dgm:pt modelId="{54C15894-1EEC-45C9-A741-8F737C3FB98B}" type="pres">
      <dgm:prSet presAssocID="{732E4F0C-6DB3-46E5-A035-1B8DAAAEA1B5}" presName="node" presStyleLbl="node1" presStyleIdx="2" presStyleCnt="3" custScaleX="78850" custScaleY="236058" custLinFactNeighborX="-28592">
        <dgm:presLayoutVars>
          <dgm:bulletEnabled val="1"/>
        </dgm:presLayoutVars>
      </dgm:prSet>
      <dgm:spPr/>
    </dgm:pt>
  </dgm:ptLst>
  <dgm:cxnLst>
    <dgm:cxn modelId="{8B18D932-6E22-41DB-B2CF-63786106D1C6}" type="presOf" srcId="{3F7AC38A-6ACB-465B-B364-5CF15294D64A}" destId="{A8D017E1-B28E-41AC-85BF-D11F8A8D6952}" srcOrd="0" destOrd="0" presId="urn:microsoft.com/office/officeart/2005/8/layout/process1"/>
    <dgm:cxn modelId="{31EB7F45-B332-4626-891F-F0A019B64662}" type="presOf" srcId="{93FCAD2F-333E-4FBE-98D6-0742D9305AEB}" destId="{AACE62BE-E513-4035-80CF-8F04675A270E}" srcOrd="1" destOrd="0" presId="urn:microsoft.com/office/officeart/2005/8/layout/process1"/>
    <dgm:cxn modelId="{25754E4B-1294-435C-BF26-9B3A3CCB3BEB}" srcId="{BA225BE1-D831-45CB-838A-47EE6297A82D}" destId="{732E4F0C-6DB3-46E5-A035-1B8DAAAEA1B5}" srcOrd="2" destOrd="0" parTransId="{C1DD1A13-D897-4D41-AACE-430AF7E2C5B0}" sibTransId="{5D7F2C28-19DA-455A-BE1A-0277932E00AA}"/>
    <dgm:cxn modelId="{D411806B-E308-429E-B84D-D2AC4EA53E2A}" srcId="{BA225BE1-D831-45CB-838A-47EE6297A82D}" destId="{6AC6F171-DBCF-47FA-BCCC-B95439168762}" srcOrd="0" destOrd="0" parTransId="{098D6EFF-9DB3-494D-A278-92B74D110A9E}" sibTransId="{93FCAD2F-333E-4FBE-98D6-0742D9305AEB}"/>
    <dgm:cxn modelId="{E3644A6E-28A1-4294-B453-4D88AD6234FD}" type="presOf" srcId="{732E4F0C-6DB3-46E5-A035-1B8DAAAEA1B5}" destId="{54C15894-1EEC-45C9-A741-8F737C3FB98B}" srcOrd="0" destOrd="0" presId="urn:microsoft.com/office/officeart/2005/8/layout/process1"/>
    <dgm:cxn modelId="{F05C4273-1A55-4E12-B5B0-90C2C6EE656B}" type="presOf" srcId="{BA225BE1-D831-45CB-838A-47EE6297A82D}" destId="{0CA997E2-7572-4C69-BAF8-30D33BE31C36}" srcOrd="0" destOrd="0" presId="urn:microsoft.com/office/officeart/2005/8/layout/process1"/>
    <dgm:cxn modelId="{FC933577-DF99-4D12-8E48-553FBE8E15F5}" srcId="{BA225BE1-D831-45CB-838A-47EE6297A82D}" destId="{CE36885E-3D36-45BF-931C-2C15D754E5F1}" srcOrd="1" destOrd="0" parTransId="{A0017707-F608-438F-A05D-621C6D15D19F}" sibTransId="{3F7AC38A-6ACB-465B-B364-5CF15294D64A}"/>
    <dgm:cxn modelId="{0790778F-C4EA-4D27-A536-2E66D1873D2B}" type="presOf" srcId="{3F7AC38A-6ACB-465B-B364-5CF15294D64A}" destId="{9563A7B5-D987-4FCD-8C9A-4FF8596791E3}" srcOrd="1" destOrd="0" presId="urn:microsoft.com/office/officeart/2005/8/layout/process1"/>
    <dgm:cxn modelId="{90A7EEBF-2EF6-4B37-AE6F-B7B9BE6FCC12}" type="presOf" srcId="{6AC6F171-DBCF-47FA-BCCC-B95439168762}" destId="{6BB8EF82-C44C-4826-8B4C-79F864A1F6FB}" srcOrd="0" destOrd="0" presId="urn:microsoft.com/office/officeart/2005/8/layout/process1"/>
    <dgm:cxn modelId="{44620FF5-2A42-441C-993B-8A1510381874}" type="presOf" srcId="{CE36885E-3D36-45BF-931C-2C15D754E5F1}" destId="{297CF4FB-9ACF-4E99-A856-F06D4DC3B56C}" srcOrd="0" destOrd="0" presId="urn:microsoft.com/office/officeart/2005/8/layout/process1"/>
    <dgm:cxn modelId="{94F346F9-C9DB-45A0-AE3F-F7A82BD6944F}" type="presOf" srcId="{93FCAD2F-333E-4FBE-98D6-0742D9305AEB}" destId="{C3700FD1-0331-4D3D-A545-892762E369B8}" srcOrd="0" destOrd="0" presId="urn:microsoft.com/office/officeart/2005/8/layout/process1"/>
    <dgm:cxn modelId="{14FBA9FE-31AB-4D18-8B29-FF625E43681E}" type="presParOf" srcId="{0CA997E2-7572-4C69-BAF8-30D33BE31C36}" destId="{6BB8EF82-C44C-4826-8B4C-79F864A1F6FB}" srcOrd="0" destOrd="0" presId="urn:microsoft.com/office/officeart/2005/8/layout/process1"/>
    <dgm:cxn modelId="{E0766A8C-3302-4A22-A290-908341CAA2F2}" type="presParOf" srcId="{0CA997E2-7572-4C69-BAF8-30D33BE31C36}" destId="{C3700FD1-0331-4D3D-A545-892762E369B8}" srcOrd="1" destOrd="0" presId="urn:microsoft.com/office/officeart/2005/8/layout/process1"/>
    <dgm:cxn modelId="{D2AE18BC-A03A-4FE2-AB1A-C9FA49F39F95}" type="presParOf" srcId="{C3700FD1-0331-4D3D-A545-892762E369B8}" destId="{AACE62BE-E513-4035-80CF-8F04675A270E}" srcOrd="0" destOrd="0" presId="urn:microsoft.com/office/officeart/2005/8/layout/process1"/>
    <dgm:cxn modelId="{9717A74A-C67A-47E2-ADE0-FE4305DBAC5E}" type="presParOf" srcId="{0CA997E2-7572-4C69-BAF8-30D33BE31C36}" destId="{297CF4FB-9ACF-4E99-A856-F06D4DC3B56C}" srcOrd="2" destOrd="0" presId="urn:microsoft.com/office/officeart/2005/8/layout/process1"/>
    <dgm:cxn modelId="{C1098E08-4218-4014-AEF3-852496492705}" type="presParOf" srcId="{0CA997E2-7572-4C69-BAF8-30D33BE31C36}" destId="{A8D017E1-B28E-41AC-85BF-D11F8A8D6952}" srcOrd="3" destOrd="0" presId="urn:microsoft.com/office/officeart/2005/8/layout/process1"/>
    <dgm:cxn modelId="{FC6914E7-9A44-4CBE-B7E1-E71D055356DF}" type="presParOf" srcId="{A8D017E1-B28E-41AC-85BF-D11F8A8D6952}" destId="{9563A7B5-D987-4FCD-8C9A-4FF8596791E3}" srcOrd="0" destOrd="0" presId="urn:microsoft.com/office/officeart/2005/8/layout/process1"/>
    <dgm:cxn modelId="{4321D678-9F14-42DE-B9A0-C76EC930A69E}" type="presParOf" srcId="{0CA997E2-7572-4C69-BAF8-30D33BE31C36}" destId="{54C15894-1EEC-45C9-A741-8F737C3FB98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78D605-23F3-4DC9-97EF-A7FE277E7B8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AU"/>
        </a:p>
      </dgm:t>
    </dgm:pt>
    <dgm:pt modelId="{73E436B1-1310-478D-96B3-A08047FE3667}">
      <dgm:prSet phldrT="[Text]" custT="1"/>
      <dgm:spPr>
        <a:solidFill>
          <a:schemeClr val="accent1">
            <a:lumMod val="60000"/>
            <a:lumOff val="40000"/>
          </a:schemeClr>
        </a:solidFill>
      </dgm:spPr>
      <dgm:t>
        <a:bodyPr/>
        <a:lstStyle/>
        <a:p>
          <a:r>
            <a:rPr lang="zh-TW" altLang="en-US" sz="4800" b="1" dirty="0"/>
            <a:t>我們應當遵守的法律包括：</a:t>
          </a:r>
          <a:endParaRPr lang="en-AU" sz="4800" b="1" dirty="0"/>
        </a:p>
      </dgm:t>
    </dgm:pt>
    <dgm:pt modelId="{153C955D-0708-486A-893D-1511BDEF23AC}" type="parTrans" cxnId="{33351980-1006-4840-BC98-A1F2A4804C3D}">
      <dgm:prSet/>
      <dgm:spPr/>
      <dgm:t>
        <a:bodyPr/>
        <a:lstStyle/>
        <a:p>
          <a:endParaRPr lang="en-AU"/>
        </a:p>
      </dgm:t>
    </dgm:pt>
    <dgm:pt modelId="{0D2B6024-C8A3-4729-9B30-A94F6EE5BF97}" type="sibTrans" cxnId="{33351980-1006-4840-BC98-A1F2A4804C3D}">
      <dgm:prSet/>
      <dgm:spPr/>
      <dgm:t>
        <a:bodyPr/>
        <a:lstStyle/>
        <a:p>
          <a:endParaRPr lang="en-AU"/>
        </a:p>
      </dgm:t>
    </dgm:pt>
    <dgm:pt modelId="{DCB78ADC-FEA4-4BCC-8C4A-883FA371B977}">
      <dgm:prSet phldrT="[Text]" custT="1"/>
      <dgm:spPr>
        <a:solidFill>
          <a:schemeClr val="accent1">
            <a:lumMod val="40000"/>
            <a:lumOff val="60000"/>
          </a:schemeClr>
        </a:solidFill>
      </dgm:spPr>
      <dgm:t>
        <a:bodyPr/>
        <a:lstStyle/>
        <a:p>
          <a:pPr>
            <a:lnSpc>
              <a:spcPts val="4400"/>
            </a:lnSpc>
          </a:pPr>
          <a:r>
            <a:rPr lang="en-US" altLang="zh-TW" sz="3200" b="1" dirty="0">
              <a:solidFill>
                <a:srgbClr val="002060"/>
              </a:solidFill>
              <a:latin typeface="+mj-ea"/>
              <a:ea typeface="+mj-ea"/>
            </a:rPr>
            <a:t>《</a:t>
          </a:r>
          <a:r>
            <a:rPr lang="zh-TW" altLang="en-US" sz="3200" b="1" dirty="0">
              <a:solidFill>
                <a:srgbClr val="002060"/>
              </a:solidFill>
              <a:latin typeface="+mj-ea"/>
              <a:ea typeface="+mj-ea"/>
            </a:rPr>
            <a:t>基本法</a:t>
          </a:r>
          <a:r>
            <a:rPr lang="en-US" altLang="zh-TW" sz="3200" b="1" dirty="0">
              <a:solidFill>
                <a:srgbClr val="002060"/>
              </a:solidFill>
              <a:latin typeface="+mj-ea"/>
              <a:ea typeface="+mj-ea"/>
            </a:rPr>
            <a:t>》</a:t>
          </a:r>
          <a:endParaRPr lang="en-AU" sz="3200" b="1" dirty="0">
            <a:solidFill>
              <a:srgbClr val="002060"/>
            </a:solidFill>
            <a:latin typeface="+mj-ea"/>
            <a:ea typeface="+mj-ea"/>
          </a:endParaRPr>
        </a:p>
      </dgm:t>
    </dgm:pt>
    <dgm:pt modelId="{C19A67BE-4697-4ABE-9EF2-37AA02585CD9}" type="parTrans" cxnId="{A3802285-2C85-4B45-BE1B-0F82753F4122}">
      <dgm:prSet/>
      <dgm:spPr/>
      <dgm:t>
        <a:bodyPr/>
        <a:lstStyle/>
        <a:p>
          <a:endParaRPr lang="en-AU"/>
        </a:p>
      </dgm:t>
    </dgm:pt>
    <dgm:pt modelId="{FAE5E223-F3FD-4A78-8312-8E3D592C7B84}" type="sibTrans" cxnId="{A3802285-2C85-4B45-BE1B-0F82753F4122}">
      <dgm:prSet/>
      <dgm:spPr/>
      <dgm:t>
        <a:bodyPr/>
        <a:lstStyle/>
        <a:p>
          <a:endParaRPr lang="en-AU"/>
        </a:p>
      </dgm:t>
    </dgm:pt>
    <dgm:pt modelId="{DEDC1953-BDE2-4FF5-84F7-5116ED1E46A0}">
      <dgm:prSet phldrT="[Text]" custT="1"/>
      <dgm:spPr>
        <a:solidFill>
          <a:schemeClr val="accent1">
            <a:lumMod val="40000"/>
            <a:lumOff val="60000"/>
          </a:schemeClr>
        </a:solidFill>
      </dgm:spPr>
      <dgm:t>
        <a:bodyPr/>
        <a:lstStyle/>
        <a:p>
          <a:pPr>
            <a:lnSpc>
              <a:spcPts val="4400"/>
            </a:lnSpc>
          </a:pPr>
          <a:r>
            <a:rPr lang="en-US" altLang="zh-CN" sz="3200" b="1" dirty="0" err="1">
              <a:solidFill>
                <a:srgbClr val="002060"/>
              </a:solidFill>
              <a:latin typeface="微軟正黑體" panose="020B0604030504040204" pitchFamily="34" charset="-120"/>
              <a:ea typeface="微軟正黑體" panose="020B0604030504040204" pitchFamily="34" charset="-120"/>
              <a:sym typeface="Microsoft YaHei" panose="020B0503020204020204" pitchFamily="34" charset="-122"/>
            </a:rPr>
            <a:t>予以保留的香港原有法律</a:t>
          </a:r>
          <a:endParaRPr lang="en-AU" sz="3200" dirty="0">
            <a:solidFill>
              <a:srgbClr val="002060"/>
            </a:solidFill>
            <a:latin typeface="微軟正黑體" panose="020B0604030504040204" pitchFamily="34" charset="-120"/>
            <a:ea typeface="微軟正黑體" panose="020B0604030504040204" pitchFamily="34" charset="-120"/>
          </a:endParaRPr>
        </a:p>
      </dgm:t>
    </dgm:pt>
    <dgm:pt modelId="{69FF79EC-5216-48F6-86CA-4B00E2AE2F5E}" type="parTrans" cxnId="{8ACD1F01-8F8B-42CC-AEED-0C331A6F63CB}">
      <dgm:prSet/>
      <dgm:spPr/>
      <dgm:t>
        <a:bodyPr/>
        <a:lstStyle/>
        <a:p>
          <a:endParaRPr lang="en-AU"/>
        </a:p>
      </dgm:t>
    </dgm:pt>
    <dgm:pt modelId="{D76194C9-DD96-43E1-8640-60D4524AEC81}" type="sibTrans" cxnId="{8ACD1F01-8F8B-42CC-AEED-0C331A6F63CB}">
      <dgm:prSet/>
      <dgm:spPr/>
      <dgm:t>
        <a:bodyPr/>
        <a:lstStyle/>
        <a:p>
          <a:endParaRPr lang="en-AU"/>
        </a:p>
      </dgm:t>
    </dgm:pt>
    <dgm:pt modelId="{D23D99D8-B53B-4A9E-91B1-31B141DB19B6}">
      <dgm:prSet phldrT="[Text]" custT="1"/>
      <dgm:spPr>
        <a:solidFill>
          <a:schemeClr val="accent1">
            <a:lumMod val="40000"/>
            <a:lumOff val="60000"/>
          </a:schemeClr>
        </a:solidFill>
      </dgm:spPr>
      <dgm:t>
        <a:bodyPr/>
        <a:lstStyle/>
        <a:p>
          <a:pPr>
            <a:lnSpc>
              <a:spcPts val="4400"/>
            </a:lnSpc>
          </a:pPr>
          <a:r>
            <a:rPr lang="zh-TW" altLang="en-US" sz="3200" b="1" dirty="0">
              <a:solidFill>
                <a:srgbClr val="002060"/>
              </a:solidFill>
              <a:latin typeface="+mj-ea"/>
              <a:ea typeface="+mj-ea"/>
            </a:rPr>
            <a:t>香港立法會制定的法律</a:t>
          </a:r>
          <a:endParaRPr lang="en-AU" sz="3200" dirty="0">
            <a:solidFill>
              <a:srgbClr val="002060"/>
            </a:solidFill>
            <a:latin typeface="+mj-ea"/>
            <a:ea typeface="+mj-ea"/>
          </a:endParaRPr>
        </a:p>
      </dgm:t>
    </dgm:pt>
    <dgm:pt modelId="{DAB3B0C9-92A1-444E-BD3B-64891F1DCBAB}" type="parTrans" cxnId="{26CEE929-0CBE-4A16-8C58-ABCBDCCDCD71}">
      <dgm:prSet/>
      <dgm:spPr/>
      <dgm:t>
        <a:bodyPr/>
        <a:lstStyle/>
        <a:p>
          <a:endParaRPr lang="en-AU"/>
        </a:p>
      </dgm:t>
    </dgm:pt>
    <dgm:pt modelId="{3CB114D8-9280-4870-9C65-1A3576B1D9B6}" type="sibTrans" cxnId="{26CEE929-0CBE-4A16-8C58-ABCBDCCDCD71}">
      <dgm:prSet/>
      <dgm:spPr/>
      <dgm:t>
        <a:bodyPr/>
        <a:lstStyle/>
        <a:p>
          <a:endParaRPr lang="en-AU"/>
        </a:p>
      </dgm:t>
    </dgm:pt>
    <dgm:pt modelId="{2FBA1511-94FC-4367-81A5-B61DF8E86425}">
      <dgm:prSet/>
      <dgm:spPr/>
      <dgm:t>
        <a:bodyPr/>
        <a:lstStyle/>
        <a:p>
          <a:endParaRPr lang="en-AU"/>
        </a:p>
      </dgm:t>
    </dgm:pt>
    <dgm:pt modelId="{02515CDE-8737-4503-A40E-E5BECCB8B02F}" type="parTrans" cxnId="{BCD29D19-699F-4B53-8549-91B099A9D9BA}">
      <dgm:prSet/>
      <dgm:spPr/>
      <dgm:t>
        <a:bodyPr/>
        <a:lstStyle/>
        <a:p>
          <a:endParaRPr lang="en-AU"/>
        </a:p>
      </dgm:t>
    </dgm:pt>
    <dgm:pt modelId="{7B3A1F6C-20D1-453D-BC74-6A29C0577560}" type="sibTrans" cxnId="{BCD29D19-699F-4B53-8549-91B099A9D9BA}">
      <dgm:prSet/>
      <dgm:spPr/>
      <dgm:t>
        <a:bodyPr/>
        <a:lstStyle/>
        <a:p>
          <a:endParaRPr lang="en-AU"/>
        </a:p>
      </dgm:t>
    </dgm:pt>
    <dgm:pt modelId="{F24B8109-759E-41F8-A49F-647935F62E53}">
      <dgm:prSet custT="1"/>
      <dgm:spPr>
        <a:solidFill>
          <a:schemeClr val="accent1">
            <a:lumMod val="40000"/>
            <a:lumOff val="60000"/>
          </a:schemeClr>
        </a:solidFill>
      </dgm:spPr>
      <dgm:t>
        <a:bodyPr/>
        <a:lstStyle/>
        <a:p>
          <a:pPr>
            <a:lnSpc>
              <a:spcPts val="4400"/>
            </a:lnSpc>
          </a:pPr>
          <a:r>
            <a:rPr lang="en-US" altLang="zh-CN" sz="3200" b="1" dirty="0">
              <a:solidFill>
                <a:srgbClr val="002060"/>
              </a:solidFill>
              <a:latin typeface="微軟正黑體" panose="020B0604030504040204" pitchFamily="34" charset="-120"/>
              <a:ea typeface="微軟正黑體" panose="020B0604030504040204" pitchFamily="34" charset="-120"/>
              <a:sym typeface="Microsoft YaHei" panose="020B0503020204020204" pitchFamily="34" charset="-122"/>
            </a:rPr>
            <a:t>《</a:t>
          </a:r>
          <a:r>
            <a:rPr lang="en-US" altLang="zh-CN" sz="3200" b="1" dirty="0" err="1">
              <a:solidFill>
                <a:srgbClr val="002060"/>
              </a:solidFill>
              <a:latin typeface="微軟正黑體" panose="020B0604030504040204" pitchFamily="34" charset="-120"/>
              <a:ea typeface="微軟正黑體" panose="020B0604030504040204" pitchFamily="34" charset="-120"/>
              <a:sym typeface="Microsoft YaHei" panose="020B0503020204020204" pitchFamily="34" charset="-122"/>
            </a:rPr>
            <a:t>基本法》附件三的全國性法律</a:t>
          </a:r>
          <a:endParaRPr lang="en-AU" sz="3200" dirty="0">
            <a:solidFill>
              <a:srgbClr val="002060"/>
            </a:solidFill>
            <a:latin typeface="微軟正黑體" panose="020B0604030504040204" pitchFamily="34" charset="-120"/>
            <a:ea typeface="微軟正黑體" panose="020B0604030504040204" pitchFamily="34" charset="-120"/>
          </a:endParaRPr>
        </a:p>
      </dgm:t>
    </dgm:pt>
    <dgm:pt modelId="{EE3BD720-1DD2-4FCC-82A4-3D56AD656C51}" type="parTrans" cxnId="{B4E6B5CC-003A-4588-88F7-293EC8F907C9}">
      <dgm:prSet/>
      <dgm:spPr/>
      <dgm:t>
        <a:bodyPr/>
        <a:lstStyle/>
        <a:p>
          <a:endParaRPr lang="en-AU"/>
        </a:p>
      </dgm:t>
    </dgm:pt>
    <dgm:pt modelId="{3F4F0572-3214-4CA8-A320-BC67D2C9AA48}" type="sibTrans" cxnId="{B4E6B5CC-003A-4588-88F7-293EC8F907C9}">
      <dgm:prSet/>
      <dgm:spPr/>
      <dgm:t>
        <a:bodyPr/>
        <a:lstStyle/>
        <a:p>
          <a:endParaRPr lang="en-AU"/>
        </a:p>
      </dgm:t>
    </dgm:pt>
    <dgm:pt modelId="{8378F560-3B68-4DC5-81BA-45C38C151058}" type="pres">
      <dgm:prSet presAssocID="{5078D605-23F3-4DC9-97EF-A7FE277E7B8F}" presName="composite" presStyleCnt="0">
        <dgm:presLayoutVars>
          <dgm:chMax val="1"/>
          <dgm:dir/>
          <dgm:resizeHandles val="exact"/>
        </dgm:presLayoutVars>
      </dgm:prSet>
      <dgm:spPr/>
    </dgm:pt>
    <dgm:pt modelId="{94E928B5-7AAC-4A04-8726-BC6B33ECB05C}" type="pres">
      <dgm:prSet presAssocID="{73E436B1-1310-478D-96B3-A08047FE3667}" presName="roof" presStyleLbl="dkBgShp" presStyleIdx="0" presStyleCnt="2" custLinFactNeighborX="-6547"/>
      <dgm:spPr/>
    </dgm:pt>
    <dgm:pt modelId="{9ABF1572-8754-45D5-A528-7B0AEF7E450C}" type="pres">
      <dgm:prSet presAssocID="{73E436B1-1310-478D-96B3-A08047FE3667}" presName="pillars" presStyleCnt="0"/>
      <dgm:spPr/>
    </dgm:pt>
    <dgm:pt modelId="{E0A72E24-A750-4638-AAB2-65EDF2E631F3}" type="pres">
      <dgm:prSet presAssocID="{73E436B1-1310-478D-96B3-A08047FE3667}" presName="pillar1" presStyleLbl="node1" presStyleIdx="0" presStyleCnt="4" custLinFactNeighborY="158">
        <dgm:presLayoutVars>
          <dgm:bulletEnabled val="1"/>
        </dgm:presLayoutVars>
      </dgm:prSet>
      <dgm:spPr/>
    </dgm:pt>
    <dgm:pt modelId="{1F4C3290-E1A9-4832-A2A2-8EFED6A48D8E}" type="pres">
      <dgm:prSet presAssocID="{DEDC1953-BDE2-4FF5-84F7-5116ED1E46A0}" presName="pillarX" presStyleLbl="node1" presStyleIdx="1" presStyleCnt="4">
        <dgm:presLayoutVars>
          <dgm:bulletEnabled val="1"/>
        </dgm:presLayoutVars>
      </dgm:prSet>
      <dgm:spPr/>
    </dgm:pt>
    <dgm:pt modelId="{1576C946-3FF7-45A4-98C5-F296F9E24079}" type="pres">
      <dgm:prSet presAssocID="{D23D99D8-B53B-4A9E-91B1-31B141DB19B6}" presName="pillarX" presStyleLbl="node1" presStyleIdx="2" presStyleCnt="4">
        <dgm:presLayoutVars>
          <dgm:bulletEnabled val="1"/>
        </dgm:presLayoutVars>
      </dgm:prSet>
      <dgm:spPr/>
    </dgm:pt>
    <dgm:pt modelId="{2F55468D-A574-4BFE-949F-00699D9D5EC5}" type="pres">
      <dgm:prSet presAssocID="{F24B8109-759E-41F8-A49F-647935F62E53}" presName="pillarX" presStyleLbl="node1" presStyleIdx="3" presStyleCnt="4">
        <dgm:presLayoutVars>
          <dgm:bulletEnabled val="1"/>
        </dgm:presLayoutVars>
      </dgm:prSet>
      <dgm:spPr/>
    </dgm:pt>
    <dgm:pt modelId="{1F9AE77C-72F9-4C57-B0D6-07D1F37D5F17}" type="pres">
      <dgm:prSet presAssocID="{73E436B1-1310-478D-96B3-A08047FE3667}" presName="base" presStyleLbl="dkBgShp" presStyleIdx="1" presStyleCnt="2"/>
      <dgm:spPr>
        <a:solidFill>
          <a:schemeClr val="accent1">
            <a:lumMod val="40000"/>
            <a:lumOff val="60000"/>
          </a:schemeClr>
        </a:solidFill>
      </dgm:spPr>
    </dgm:pt>
  </dgm:ptLst>
  <dgm:cxnLst>
    <dgm:cxn modelId="{8ACD1F01-8F8B-42CC-AEED-0C331A6F63CB}" srcId="{73E436B1-1310-478D-96B3-A08047FE3667}" destId="{DEDC1953-BDE2-4FF5-84F7-5116ED1E46A0}" srcOrd="1" destOrd="0" parTransId="{69FF79EC-5216-48F6-86CA-4B00E2AE2F5E}" sibTransId="{D76194C9-DD96-43E1-8640-60D4524AEC81}"/>
    <dgm:cxn modelId="{BCD29D19-699F-4B53-8549-91B099A9D9BA}" srcId="{5078D605-23F3-4DC9-97EF-A7FE277E7B8F}" destId="{2FBA1511-94FC-4367-81A5-B61DF8E86425}" srcOrd="1" destOrd="0" parTransId="{02515CDE-8737-4503-A40E-E5BECCB8B02F}" sibTransId="{7B3A1F6C-20D1-453D-BC74-6A29C0577560}"/>
    <dgm:cxn modelId="{D041871C-DB18-4251-9FE1-0F01B3C4C183}" type="presOf" srcId="{D23D99D8-B53B-4A9E-91B1-31B141DB19B6}" destId="{1576C946-3FF7-45A4-98C5-F296F9E24079}" srcOrd="0" destOrd="0" presId="urn:microsoft.com/office/officeart/2005/8/layout/hList3"/>
    <dgm:cxn modelId="{26CEE929-0CBE-4A16-8C58-ABCBDCCDCD71}" srcId="{73E436B1-1310-478D-96B3-A08047FE3667}" destId="{D23D99D8-B53B-4A9E-91B1-31B141DB19B6}" srcOrd="2" destOrd="0" parTransId="{DAB3B0C9-92A1-444E-BD3B-64891F1DCBAB}" sibTransId="{3CB114D8-9280-4870-9C65-1A3576B1D9B6}"/>
    <dgm:cxn modelId="{B9ADBB2C-87F9-41FE-9515-944BBD62CC0A}" type="presOf" srcId="{F24B8109-759E-41F8-A49F-647935F62E53}" destId="{2F55468D-A574-4BFE-949F-00699D9D5EC5}" srcOrd="0" destOrd="0" presId="urn:microsoft.com/office/officeart/2005/8/layout/hList3"/>
    <dgm:cxn modelId="{201CC47A-4A8C-4048-9D4F-2CCA21C275B9}" type="presOf" srcId="{5078D605-23F3-4DC9-97EF-A7FE277E7B8F}" destId="{8378F560-3B68-4DC5-81BA-45C38C151058}" srcOrd="0" destOrd="0" presId="urn:microsoft.com/office/officeart/2005/8/layout/hList3"/>
    <dgm:cxn modelId="{33351980-1006-4840-BC98-A1F2A4804C3D}" srcId="{5078D605-23F3-4DC9-97EF-A7FE277E7B8F}" destId="{73E436B1-1310-478D-96B3-A08047FE3667}" srcOrd="0" destOrd="0" parTransId="{153C955D-0708-486A-893D-1511BDEF23AC}" sibTransId="{0D2B6024-C8A3-4729-9B30-A94F6EE5BF97}"/>
    <dgm:cxn modelId="{A3802285-2C85-4B45-BE1B-0F82753F4122}" srcId="{73E436B1-1310-478D-96B3-A08047FE3667}" destId="{DCB78ADC-FEA4-4BCC-8C4A-883FA371B977}" srcOrd="0" destOrd="0" parTransId="{C19A67BE-4697-4ABE-9EF2-37AA02585CD9}" sibTransId="{FAE5E223-F3FD-4A78-8312-8E3D592C7B84}"/>
    <dgm:cxn modelId="{395E9490-2D7C-42A8-8EE3-2EB1009B8EA0}" type="presOf" srcId="{DEDC1953-BDE2-4FF5-84F7-5116ED1E46A0}" destId="{1F4C3290-E1A9-4832-A2A2-8EFED6A48D8E}" srcOrd="0" destOrd="0" presId="urn:microsoft.com/office/officeart/2005/8/layout/hList3"/>
    <dgm:cxn modelId="{27EA71AE-D381-4D64-9575-B1609EFD19EE}" type="presOf" srcId="{73E436B1-1310-478D-96B3-A08047FE3667}" destId="{94E928B5-7AAC-4A04-8726-BC6B33ECB05C}" srcOrd="0" destOrd="0" presId="urn:microsoft.com/office/officeart/2005/8/layout/hList3"/>
    <dgm:cxn modelId="{03B240CB-DFCC-4731-B33D-DF1D1AAA1A21}" type="presOf" srcId="{DCB78ADC-FEA4-4BCC-8C4A-883FA371B977}" destId="{E0A72E24-A750-4638-AAB2-65EDF2E631F3}" srcOrd="0" destOrd="0" presId="urn:microsoft.com/office/officeart/2005/8/layout/hList3"/>
    <dgm:cxn modelId="{B4E6B5CC-003A-4588-88F7-293EC8F907C9}" srcId="{73E436B1-1310-478D-96B3-A08047FE3667}" destId="{F24B8109-759E-41F8-A49F-647935F62E53}" srcOrd="3" destOrd="0" parTransId="{EE3BD720-1DD2-4FCC-82A4-3D56AD656C51}" sibTransId="{3F4F0572-3214-4CA8-A320-BC67D2C9AA48}"/>
    <dgm:cxn modelId="{23CCFA2E-B0C1-4123-A4F2-E49F44291D8B}" type="presParOf" srcId="{8378F560-3B68-4DC5-81BA-45C38C151058}" destId="{94E928B5-7AAC-4A04-8726-BC6B33ECB05C}" srcOrd="0" destOrd="0" presId="urn:microsoft.com/office/officeart/2005/8/layout/hList3"/>
    <dgm:cxn modelId="{C21AAF74-3344-451B-83FD-A9EF7A9367D5}" type="presParOf" srcId="{8378F560-3B68-4DC5-81BA-45C38C151058}" destId="{9ABF1572-8754-45D5-A528-7B0AEF7E450C}" srcOrd="1" destOrd="0" presId="urn:microsoft.com/office/officeart/2005/8/layout/hList3"/>
    <dgm:cxn modelId="{44C443FB-1C45-4C6E-AB47-507CF391C627}" type="presParOf" srcId="{9ABF1572-8754-45D5-A528-7B0AEF7E450C}" destId="{E0A72E24-A750-4638-AAB2-65EDF2E631F3}" srcOrd="0" destOrd="0" presId="urn:microsoft.com/office/officeart/2005/8/layout/hList3"/>
    <dgm:cxn modelId="{62C07947-28EB-484A-AC62-B7034099A757}" type="presParOf" srcId="{9ABF1572-8754-45D5-A528-7B0AEF7E450C}" destId="{1F4C3290-E1A9-4832-A2A2-8EFED6A48D8E}" srcOrd="1" destOrd="0" presId="urn:microsoft.com/office/officeart/2005/8/layout/hList3"/>
    <dgm:cxn modelId="{847ADEF6-165B-44F6-B8EF-4BBB674106AB}" type="presParOf" srcId="{9ABF1572-8754-45D5-A528-7B0AEF7E450C}" destId="{1576C946-3FF7-45A4-98C5-F296F9E24079}" srcOrd="2" destOrd="0" presId="urn:microsoft.com/office/officeart/2005/8/layout/hList3"/>
    <dgm:cxn modelId="{9D7999B5-E4BB-4452-B28A-634735948786}" type="presParOf" srcId="{9ABF1572-8754-45D5-A528-7B0AEF7E450C}" destId="{2F55468D-A574-4BFE-949F-00699D9D5EC5}" srcOrd="3" destOrd="0" presId="urn:microsoft.com/office/officeart/2005/8/layout/hList3"/>
    <dgm:cxn modelId="{4376BD4D-C7BB-4894-976D-D68C0795D5D8}" type="presParOf" srcId="{8378F560-3B68-4DC5-81BA-45C38C151058}" destId="{1F9AE77C-72F9-4C57-B0D6-07D1F37D5F1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F487BB-8D83-4939-AB3E-C2C5DEDE7AC4}" type="doc">
      <dgm:prSet loTypeId="urn:microsoft.com/office/officeart/2005/8/layout/bProcess3" loCatId="process" qsTypeId="urn:microsoft.com/office/officeart/2005/8/quickstyle/3d3" qsCatId="3D" csTypeId="urn:microsoft.com/office/officeart/2005/8/colors/accent6_2" csCatId="accent6" phldr="1"/>
      <dgm:spPr/>
      <dgm:t>
        <a:bodyPr/>
        <a:lstStyle/>
        <a:p>
          <a:endParaRPr lang="zh-TW" altLang="en-US"/>
        </a:p>
      </dgm:t>
    </dgm:pt>
    <dgm:pt modelId="{D36FA2C6-4866-461C-9B5E-198BFDAF7219}">
      <dgm:prSet phldrT="[文字]" custT="1"/>
      <dgm:spPr/>
      <dgm:t>
        <a:bodyPr/>
        <a:lstStyle/>
        <a:p>
          <a:pPr algn="l"/>
          <a:r>
            <a:rPr lang="zh-TW" altLang="en-US" sz="2800" b="1" dirty="0">
              <a:effectLst>
                <a:outerShdw blurRad="38100" dist="38100" dir="2700000" algn="tl">
                  <a:srgbClr val="000000">
                    <a:alpha val="43137"/>
                  </a:srgbClr>
                </a:outerShdw>
              </a:effectLst>
              <a:latin typeface="+mj-ea"/>
              <a:ea typeface="+mj-ea"/>
            </a:rPr>
            <a:t>香港特區政府擬定並提出法案</a:t>
          </a:r>
        </a:p>
      </dgm:t>
    </dgm:pt>
    <dgm:pt modelId="{AB418C7F-D285-4488-8CBD-3010D115A382}" type="parTrans" cxnId="{BA201A72-107D-4F44-8140-62BFCB03A215}">
      <dgm:prSet/>
      <dgm:spPr/>
      <dgm:t>
        <a:bodyPr/>
        <a:lstStyle/>
        <a:p>
          <a:endParaRPr lang="zh-TW" altLang="en-US" b="1">
            <a:effectLst>
              <a:outerShdw blurRad="38100" dist="38100" dir="2700000" algn="tl">
                <a:srgbClr val="000000">
                  <a:alpha val="43137"/>
                </a:srgbClr>
              </a:outerShdw>
            </a:effectLst>
          </a:endParaRPr>
        </a:p>
      </dgm:t>
    </dgm:pt>
    <dgm:pt modelId="{A4E00289-72C3-4E2F-96DD-738DD2555301}" type="sibTrans" cxnId="{BA201A72-107D-4F44-8140-62BFCB03A215}">
      <dgm:prSet custT="1">
        <dgm:style>
          <a:lnRef idx="3">
            <a:schemeClr val="accent1"/>
          </a:lnRef>
          <a:fillRef idx="0">
            <a:schemeClr val="accent1"/>
          </a:fillRef>
          <a:effectRef idx="2">
            <a:schemeClr val="accent1"/>
          </a:effectRef>
          <a:fontRef idx="minor">
            <a:schemeClr val="tx1"/>
          </a:fontRef>
        </dgm:style>
      </dgm:prSet>
      <dgm:spPr/>
      <dgm:t>
        <a:bodyPr/>
        <a:lstStyle/>
        <a:p>
          <a:pPr algn="l"/>
          <a:endParaRPr lang="zh-TW" altLang="en-US" sz="2800" b="1">
            <a:effectLst>
              <a:outerShdw blurRad="38100" dist="38100" dir="2700000" algn="tl">
                <a:srgbClr val="000000">
                  <a:alpha val="43137"/>
                </a:srgbClr>
              </a:outerShdw>
            </a:effectLst>
            <a:latin typeface="+mj-ea"/>
            <a:ea typeface="+mj-ea"/>
          </a:endParaRPr>
        </a:p>
      </dgm:t>
    </dgm:pt>
    <dgm:pt modelId="{F3CD5860-F88F-4F7B-A06D-383AA934913B}">
      <dgm:prSet phldrT="[文字]" custT="1"/>
      <dgm:spPr/>
      <dgm:t>
        <a:bodyPr/>
        <a:lstStyle/>
        <a:p>
          <a:pPr algn="l"/>
          <a:r>
            <a:rPr lang="zh-TW" altLang="en-US" sz="2800" b="1" dirty="0">
              <a:effectLst>
                <a:outerShdw blurRad="38100" dist="38100" dir="2700000" algn="tl">
                  <a:srgbClr val="000000">
                    <a:alpha val="43137"/>
                  </a:srgbClr>
                </a:outerShdw>
              </a:effectLst>
              <a:latin typeface="+mj-ea"/>
              <a:ea typeface="+mj-ea"/>
            </a:rPr>
            <a:t>徵詢</a:t>
          </a:r>
          <a:br>
            <a:rPr lang="en-US" altLang="zh-TW" sz="2800" b="1" dirty="0">
              <a:effectLst>
                <a:outerShdw blurRad="38100" dist="38100" dir="2700000" algn="tl">
                  <a:srgbClr val="000000">
                    <a:alpha val="43137"/>
                  </a:srgbClr>
                </a:outerShdw>
              </a:effectLst>
              <a:latin typeface="+mj-ea"/>
              <a:ea typeface="+mj-ea"/>
            </a:rPr>
          </a:br>
          <a:r>
            <a:rPr lang="zh-TW" altLang="en-US" sz="2800" b="1" dirty="0">
              <a:effectLst>
                <a:outerShdw blurRad="38100" dist="38100" dir="2700000" algn="tl">
                  <a:srgbClr val="000000">
                    <a:alpha val="43137"/>
                  </a:srgbClr>
                </a:outerShdw>
              </a:effectLst>
              <a:latin typeface="+mj-ea"/>
              <a:ea typeface="+mj-ea"/>
            </a:rPr>
            <a:t>行政會議意見</a:t>
          </a:r>
        </a:p>
      </dgm:t>
    </dgm:pt>
    <dgm:pt modelId="{91EF6AD5-B7C2-4EB3-A64A-FFB6ACAB9131}" type="parTrans" cxnId="{D0E35A83-5921-422C-8D94-0A6E18BD6AE7}">
      <dgm:prSet/>
      <dgm:spPr/>
      <dgm:t>
        <a:bodyPr/>
        <a:lstStyle/>
        <a:p>
          <a:endParaRPr lang="zh-TW" altLang="en-US" b="1">
            <a:effectLst>
              <a:outerShdw blurRad="38100" dist="38100" dir="2700000" algn="tl">
                <a:srgbClr val="000000">
                  <a:alpha val="43137"/>
                </a:srgbClr>
              </a:outerShdw>
            </a:effectLst>
          </a:endParaRPr>
        </a:p>
      </dgm:t>
    </dgm:pt>
    <dgm:pt modelId="{4D59E3A6-6853-491F-B65E-B2F2FBBA93AE}" type="sibTrans" cxnId="{D0E35A83-5921-422C-8D94-0A6E18BD6AE7}">
      <dgm:prSet custT="1">
        <dgm:style>
          <a:lnRef idx="3">
            <a:schemeClr val="accent1"/>
          </a:lnRef>
          <a:fillRef idx="0">
            <a:schemeClr val="accent1"/>
          </a:fillRef>
          <a:effectRef idx="2">
            <a:schemeClr val="accent1"/>
          </a:effectRef>
          <a:fontRef idx="minor">
            <a:schemeClr val="tx1"/>
          </a:fontRef>
        </dgm:style>
      </dgm:prSet>
      <dgm:spPr/>
      <dgm:t>
        <a:bodyPr/>
        <a:lstStyle/>
        <a:p>
          <a:pPr algn="l"/>
          <a:endParaRPr lang="zh-TW" altLang="en-US" sz="2800" b="1">
            <a:effectLst>
              <a:outerShdw blurRad="38100" dist="38100" dir="2700000" algn="tl">
                <a:srgbClr val="000000">
                  <a:alpha val="43137"/>
                </a:srgbClr>
              </a:outerShdw>
            </a:effectLst>
            <a:latin typeface="+mj-ea"/>
            <a:ea typeface="+mj-ea"/>
          </a:endParaRPr>
        </a:p>
      </dgm:t>
    </dgm:pt>
    <dgm:pt modelId="{4CBF3CEF-C664-402F-84F5-5C5791C387F1}">
      <dgm:prSet phldrT="[文字]" custT="1"/>
      <dgm:spPr/>
      <dgm:t>
        <a:bodyPr/>
        <a:lstStyle/>
        <a:p>
          <a:pPr algn="l"/>
          <a:r>
            <a:rPr lang="zh-TW" altLang="en-US" sz="2800" b="1" dirty="0">
              <a:effectLst>
                <a:outerShdw blurRad="38100" dist="38100" dir="2700000" algn="tl">
                  <a:srgbClr val="000000">
                    <a:alpha val="43137"/>
                  </a:srgbClr>
                </a:outerShdw>
              </a:effectLst>
              <a:latin typeface="+mj-ea"/>
              <a:ea typeface="+mj-ea"/>
            </a:rPr>
            <a:t>法案</a:t>
          </a:r>
          <a:br>
            <a:rPr lang="en-US" altLang="zh-TW" sz="2800" b="1" dirty="0">
              <a:effectLst>
                <a:outerShdw blurRad="38100" dist="38100" dir="2700000" algn="tl">
                  <a:srgbClr val="000000">
                    <a:alpha val="43137"/>
                  </a:srgbClr>
                </a:outerShdw>
              </a:effectLst>
              <a:latin typeface="+mj-ea"/>
              <a:ea typeface="+mj-ea"/>
            </a:rPr>
          </a:br>
          <a:r>
            <a:rPr lang="zh-TW" altLang="en-US" sz="2800" b="1" dirty="0">
              <a:effectLst>
                <a:outerShdw blurRad="38100" dist="38100" dir="2700000" algn="tl">
                  <a:srgbClr val="000000">
                    <a:alpha val="43137"/>
                  </a:srgbClr>
                </a:outerShdw>
              </a:effectLst>
              <a:latin typeface="+mj-ea"/>
              <a:ea typeface="+mj-ea"/>
            </a:rPr>
            <a:t>刊登憲報</a:t>
          </a:r>
        </a:p>
      </dgm:t>
    </dgm:pt>
    <dgm:pt modelId="{BB3AD0F8-FC9A-48A0-98BA-D70F27F62C8D}" type="parTrans" cxnId="{B9BEA6A9-8003-4A59-BE8D-A73C2E562E70}">
      <dgm:prSet/>
      <dgm:spPr/>
      <dgm:t>
        <a:bodyPr/>
        <a:lstStyle/>
        <a:p>
          <a:endParaRPr lang="zh-TW" altLang="en-US" b="1">
            <a:effectLst>
              <a:outerShdw blurRad="38100" dist="38100" dir="2700000" algn="tl">
                <a:srgbClr val="000000">
                  <a:alpha val="43137"/>
                </a:srgbClr>
              </a:outerShdw>
            </a:effectLst>
          </a:endParaRPr>
        </a:p>
      </dgm:t>
    </dgm:pt>
    <dgm:pt modelId="{C7EB0677-29BC-456C-9F9A-B914C0884B4B}" type="sibTrans" cxnId="{B9BEA6A9-8003-4A59-BE8D-A73C2E562E70}">
      <dgm:prSet custT="1">
        <dgm:style>
          <a:lnRef idx="3">
            <a:schemeClr val="accent1"/>
          </a:lnRef>
          <a:fillRef idx="0">
            <a:schemeClr val="accent1"/>
          </a:fillRef>
          <a:effectRef idx="2">
            <a:schemeClr val="accent1"/>
          </a:effectRef>
          <a:fontRef idx="minor">
            <a:schemeClr val="tx1"/>
          </a:fontRef>
        </dgm:style>
      </dgm:prSet>
      <dgm:spPr/>
      <dgm:t>
        <a:bodyPr/>
        <a:lstStyle/>
        <a:p>
          <a:pPr algn="l"/>
          <a:endParaRPr lang="zh-TW" altLang="en-US" sz="2800" b="1">
            <a:effectLst>
              <a:outerShdw blurRad="38100" dist="38100" dir="2700000" algn="tl">
                <a:srgbClr val="000000">
                  <a:alpha val="43137"/>
                </a:srgbClr>
              </a:outerShdw>
            </a:effectLst>
            <a:latin typeface="+mj-ea"/>
            <a:ea typeface="+mj-ea"/>
          </a:endParaRPr>
        </a:p>
      </dgm:t>
    </dgm:pt>
    <dgm:pt modelId="{806ABB60-47EF-4947-9D73-FE892C107BD9}">
      <dgm:prSet phldrT="[文字]" custT="1"/>
      <dgm:spPr/>
      <dgm:t>
        <a:bodyPr/>
        <a:lstStyle/>
        <a:p>
          <a:pPr algn="l"/>
          <a:r>
            <a:rPr lang="zh-TW" altLang="en-US" sz="2800" b="1" dirty="0">
              <a:effectLst>
                <a:outerShdw blurRad="38100" dist="38100" dir="2700000" algn="tl">
                  <a:srgbClr val="000000">
                    <a:alpha val="43137"/>
                  </a:srgbClr>
                </a:outerShdw>
              </a:effectLst>
              <a:latin typeface="+mj-ea"/>
              <a:ea typeface="+mj-ea"/>
            </a:rPr>
            <a:t>提交立法會</a:t>
          </a:r>
          <a:br>
            <a:rPr lang="en-US" altLang="zh-TW" sz="2800" b="1" dirty="0">
              <a:effectLst>
                <a:outerShdw blurRad="38100" dist="38100" dir="2700000" algn="tl">
                  <a:srgbClr val="000000">
                    <a:alpha val="43137"/>
                  </a:srgbClr>
                </a:outerShdw>
              </a:effectLst>
              <a:latin typeface="+mj-ea"/>
              <a:ea typeface="+mj-ea"/>
            </a:rPr>
          </a:br>
          <a:r>
            <a:rPr lang="zh-TW" altLang="en-US" sz="2800" b="1" dirty="0">
              <a:effectLst>
                <a:outerShdw blurRad="38100" dist="38100" dir="2700000" algn="tl">
                  <a:srgbClr val="000000">
                    <a:alpha val="43137"/>
                  </a:srgbClr>
                </a:outerShdw>
              </a:effectLst>
              <a:latin typeface="+mj-ea"/>
              <a:ea typeface="+mj-ea"/>
            </a:rPr>
            <a:t>審議和經三讀通過</a:t>
          </a:r>
        </a:p>
      </dgm:t>
    </dgm:pt>
    <dgm:pt modelId="{4A84586F-A62B-4A91-8608-9E89B4DE0343}" type="parTrans" cxnId="{0E23ACC6-E45C-4FAA-A2D2-3D8025A9EF57}">
      <dgm:prSet/>
      <dgm:spPr/>
      <dgm:t>
        <a:bodyPr/>
        <a:lstStyle/>
        <a:p>
          <a:endParaRPr lang="zh-TW" altLang="en-US" b="1">
            <a:effectLst>
              <a:outerShdw blurRad="38100" dist="38100" dir="2700000" algn="tl">
                <a:srgbClr val="000000">
                  <a:alpha val="43137"/>
                </a:srgbClr>
              </a:outerShdw>
            </a:effectLst>
          </a:endParaRPr>
        </a:p>
      </dgm:t>
    </dgm:pt>
    <dgm:pt modelId="{4294B9E1-CA2D-4654-A761-D5212B21115E}" type="sibTrans" cxnId="{0E23ACC6-E45C-4FAA-A2D2-3D8025A9EF57}">
      <dgm:prSet custT="1">
        <dgm:style>
          <a:lnRef idx="3">
            <a:schemeClr val="accent1"/>
          </a:lnRef>
          <a:fillRef idx="0">
            <a:schemeClr val="accent1"/>
          </a:fillRef>
          <a:effectRef idx="2">
            <a:schemeClr val="accent1"/>
          </a:effectRef>
          <a:fontRef idx="minor">
            <a:schemeClr val="tx1"/>
          </a:fontRef>
        </dgm:style>
      </dgm:prSet>
      <dgm:spPr>
        <a:noFill/>
        <a:ln>
          <a:noFill/>
        </a:ln>
      </dgm:spPr>
      <dgm:t>
        <a:bodyPr/>
        <a:lstStyle/>
        <a:p>
          <a:pPr algn="l"/>
          <a:endParaRPr lang="zh-TW" altLang="en-US" sz="2800" b="1">
            <a:effectLst>
              <a:outerShdw blurRad="38100" dist="38100" dir="2700000" algn="tl">
                <a:srgbClr val="000000">
                  <a:alpha val="43137"/>
                </a:srgbClr>
              </a:outerShdw>
            </a:effectLst>
            <a:latin typeface="+mj-ea"/>
            <a:ea typeface="+mj-ea"/>
          </a:endParaRPr>
        </a:p>
      </dgm:t>
    </dgm:pt>
    <dgm:pt modelId="{6C3CEB93-E838-457F-84DD-109C2126AA53}">
      <dgm:prSet phldrT="[文字]" custT="1"/>
      <dgm:spPr/>
      <dgm:t>
        <a:bodyPr/>
        <a:lstStyle/>
        <a:p>
          <a:pPr algn="l"/>
          <a:r>
            <a:rPr lang="zh-TW" altLang="en-US" sz="2800" b="1" dirty="0">
              <a:effectLst>
                <a:outerShdw blurRad="38100" dist="38100" dir="2700000" algn="tl">
                  <a:srgbClr val="000000">
                    <a:alpha val="43137"/>
                  </a:srgbClr>
                </a:outerShdw>
              </a:effectLst>
              <a:latin typeface="+mj-ea"/>
              <a:ea typeface="+mj-ea"/>
            </a:rPr>
            <a:t>行政長官</a:t>
          </a:r>
          <a:br>
            <a:rPr lang="en-US" altLang="zh-TW" sz="2800" b="1" dirty="0">
              <a:effectLst>
                <a:outerShdw blurRad="38100" dist="38100" dir="2700000" algn="tl">
                  <a:srgbClr val="000000">
                    <a:alpha val="43137"/>
                  </a:srgbClr>
                </a:outerShdw>
              </a:effectLst>
              <a:latin typeface="+mj-ea"/>
              <a:ea typeface="+mj-ea"/>
            </a:rPr>
          </a:br>
          <a:r>
            <a:rPr lang="zh-TW" altLang="en-US" sz="2800" b="1" dirty="0">
              <a:effectLst>
                <a:outerShdw blurRad="38100" dist="38100" dir="2700000" algn="tl">
                  <a:srgbClr val="000000">
                    <a:alpha val="43137"/>
                  </a:srgbClr>
                </a:outerShdw>
              </a:effectLst>
              <a:latin typeface="+mj-ea"/>
              <a:ea typeface="+mj-ea"/>
            </a:rPr>
            <a:t>簽署和公布</a:t>
          </a:r>
        </a:p>
      </dgm:t>
    </dgm:pt>
    <dgm:pt modelId="{569420B5-0105-4906-82B2-F7C7DBE43D9D}" type="parTrans" cxnId="{61F308A5-1846-42BC-9651-A74C8867BC8E}">
      <dgm:prSet/>
      <dgm:spPr/>
      <dgm:t>
        <a:bodyPr/>
        <a:lstStyle/>
        <a:p>
          <a:endParaRPr lang="zh-TW" altLang="en-US" b="1">
            <a:effectLst>
              <a:outerShdw blurRad="38100" dist="38100" dir="2700000" algn="tl">
                <a:srgbClr val="000000">
                  <a:alpha val="43137"/>
                </a:srgbClr>
              </a:outerShdw>
            </a:effectLst>
          </a:endParaRPr>
        </a:p>
      </dgm:t>
    </dgm:pt>
    <dgm:pt modelId="{DBEC0E10-474E-46A7-93A2-EC52331D10BE}" type="sibTrans" cxnId="{61F308A5-1846-42BC-9651-A74C8867BC8E}">
      <dgm:prSet custT="1">
        <dgm:style>
          <a:lnRef idx="3">
            <a:schemeClr val="accent1"/>
          </a:lnRef>
          <a:fillRef idx="0">
            <a:schemeClr val="accent1"/>
          </a:fillRef>
          <a:effectRef idx="2">
            <a:schemeClr val="accent1"/>
          </a:effectRef>
          <a:fontRef idx="minor">
            <a:schemeClr val="tx1"/>
          </a:fontRef>
        </dgm:style>
      </dgm:prSet>
      <dgm:spPr/>
      <dgm:t>
        <a:bodyPr/>
        <a:lstStyle/>
        <a:p>
          <a:pPr algn="l"/>
          <a:endParaRPr lang="zh-TW" altLang="en-US" sz="2800" b="1">
            <a:effectLst>
              <a:outerShdw blurRad="38100" dist="38100" dir="2700000" algn="tl">
                <a:srgbClr val="000000">
                  <a:alpha val="43137"/>
                </a:srgbClr>
              </a:outerShdw>
            </a:effectLst>
            <a:latin typeface="+mj-ea"/>
            <a:ea typeface="+mj-ea"/>
          </a:endParaRPr>
        </a:p>
      </dgm:t>
    </dgm:pt>
    <dgm:pt modelId="{EE505456-BB58-4D46-AAB4-FCE318A2C294}">
      <dgm:prSet phldrT="[文字]" custT="1"/>
      <dgm:spPr/>
      <dgm:t>
        <a:bodyPr/>
        <a:lstStyle/>
        <a:p>
          <a:pPr algn="l"/>
          <a:r>
            <a:rPr lang="zh-TW" altLang="en-US" sz="2800" b="1" dirty="0">
              <a:effectLst>
                <a:outerShdw blurRad="38100" dist="38100" dir="2700000" algn="tl">
                  <a:srgbClr val="000000">
                    <a:alpha val="43137"/>
                  </a:srgbClr>
                </a:outerShdw>
              </a:effectLst>
              <a:latin typeface="+mj-ea"/>
              <a:ea typeface="+mj-ea"/>
            </a:rPr>
            <a:t>刊登憲報</a:t>
          </a:r>
          <a:br>
            <a:rPr lang="en-US" altLang="zh-TW" sz="2800" b="1" dirty="0">
              <a:effectLst>
                <a:outerShdw blurRad="38100" dist="38100" dir="2700000" algn="tl">
                  <a:srgbClr val="000000">
                    <a:alpha val="43137"/>
                  </a:srgbClr>
                </a:outerShdw>
              </a:effectLst>
              <a:latin typeface="+mj-ea"/>
              <a:ea typeface="+mj-ea"/>
            </a:rPr>
          </a:br>
          <a:r>
            <a:rPr lang="zh-TW" altLang="en-US" sz="2800" b="1" dirty="0">
              <a:effectLst>
                <a:outerShdw blurRad="38100" dist="38100" dir="2700000" algn="tl">
                  <a:srgbClr val="000000">
                    <a:alpha val="43137"/>
                  </a:srgbClr>
                </a:outerShdw>
              </a:effectLst>
              <a:latin typeface="+mj-ea"/>
              <a:ea typeface="+mj-ea"/>
            </a:rPr>
            <a:t>成為法例</a:t>
          </a:r>
        </a:p>
      </dgm:t>
    </dgm:pt>
    <dgm:pt modelId="{D6172D90-6270-4E9F-BD89-103D0BDA0256}" type="parTrans" cxnId="{94DB376C-CB8C-4049-849F-DAE1B59B1139}">
      <dgm:prSet/>
      <dgm:spPr/>
      <dgm:t>
        <a:bodyPr/>
        <a:lstStyle/>
        <a:p>
          <a:endParaRPr lang="zh-TW" altLang="en-US" b="1">
            <a:effectLst>
              <a:outerShdw blurRad="38100" dist="38100" dir="2700000" algn="tl">
                <a:srgbClr val="000000">
                  <a:alpha val="43137"/>
                </a:srgbClr>
              </a:outerShdw>
            </a:effectLst>
          </a:endParaRPr>
        </a:p>
      </dgm:t>
    </dgm:pt>
    <dgm:pt modelId="{B91A3490-468A-4402-B49A-87702CC1896D}" type="sibTrans" cxnId="{94DB376C-CB8C-4049-849F-DAE1B59B1139}">
      <dgm:prSet/>
      <dgm:spPr/>
      <dgm:t>
        <a:bodyPr/>
        <a:lstStyle/>
        <a:p>
          <a:endParaRPr lang="zh-TW" altLang="en-US" b="1">
            <a:effectLst>
              <a:outerShdw blurRad="38100" dist="38100" dir="2700000" algn="tl">
                <a:srgbClr val="000000">
                  <a:alpha val="43137"/>
                </a:srgbClr>
              </a:outerShdw>
            </a:effectLst>
          </a:endParaRPr>
        </a:p>
      </dgm:t>
    </dgm:pt>
    <dgm:pt modelId="{4FA2D107-358A-4EEE-B4C8-F80BB9C418D1}" type="pres">
      <dgm:prSet presAssocID="{3FF487BB-8D83-4939-AB3E-C2C5DEDE7AC4}" presName="Name0" presStyleCnt="0">
        <dgm:presLayoutVars>
          <dgm:dir/>
          <dgm:resizeHandles val="exact"/>
        </dgm:presLayoutVars>
      </dgm:prSet>
      <dgm:spPr/>
    </dgm:pt>
    <dgm:pt modelId="{9BE6CED6-5553-4BC1-B2F5-DA4114D48BF4}" type="pres">
      <dgm:prSet presAssocID="{D36FA2C6-4866-461C-9B5E-198BFDAF7219}" presName="node" presStyleLbl="node1" presStyleIdx="0" presStyleCnt="6" custScaleX="100278" custScaleY="122831">
        <dgm:presLayoutVars>
          <dgm:bulletEnabled val="1"/>
        </dgm:presLayoutVars>
      </dgm:prSet>
      <dgm:spPr/>
    </dgm:pt>
    <dgm:pt modelId="{8C053CF1-8834-4C80-A9B7-985E58502350}" type="pres">
      <dgm:prSet presAssocID="{A4E00289-72C3-4E2F-96DD-738DD2555301}" presName="sibTrans" presStyleLbl="sibTrans1D1" presStyleIdx="0" presStyleCnt="5"/>
      <dgm:spPr/>
    </dgm:pt>
    <dgm:pt modelId="{ED6D3198-2F99-444B-8A9E-9057C7355AD1}" type="pres">
      <dgm:prSet presAssocID="{A4E00289-72C3-4E2F-96DD-738DD2555301}" presName="connectorText" presStyleLbl="sibTrans1D1" presStyleIdx="0" presStyleCnt="5"/>
      <dgm:spPr/>
    </dgm:pt>
    <dgm:pt modelId="{CDEF98F8-61D2-4084-82A7-728B8CADDC1C}" type="pres">
      <dgm:prSet presAssocID="{F3CD5860-F88F-4F7B-A06D-383AA934913B}" presName="node" presStyleLbl="node1" presStyleIdx="1" presStyleCnt="6" custScaleX="99092" custScaleY="122831" custLinFactNeighborX="-3986">
        <dgm:presLayoutVars>
          <dgm:bulletEnabled val="1"/>
        </dgm:presLayoutVars>
      </dgm:prSet>
      <dgm:spPr/>
    </dgm:pt>
    <dgm:pt modelId="{A7C496FF-1FC6-4E3B-8522-3434E89805B9}" type="pres">
      <dgm:prSet presAssocID="{4D59E3A6-6853-491F-B65E-B2F2FBBA93AE}" presName="sibTrans" presStyleLbl="sibTrans1D1" presStyleIdx="1" presStyleCnt="5"/>
      <dgm:spPr/>
    </dgm:pt>
    <dgm:pt modelId="{4DD3FA28-67AD-47C7-8044-E68FCC67B87F}" type="pres">
      <dgm:prSet presAssocID="{4D59E3A6-6853-491F-B65E-B2F2FBBA93AE}" presName="connectorText" presStyleLbl="sibTrans1D1" presStyleIdx="1" presStyleCnt="5"/>
      <dgm:spPr/>
    </dgm:pt>
    <dgm:pt modelId="{7108077D-2AA9-4B13-B7AB-83B848FCD782}" type="pres">
      <dgm:prSet presAssocID="{4CBF3CEF-C664-402F-84F5-5C5791C387F1}" presName="node" presStyleLbl="node1" presStyleIdx="2" presStyleCnt="6" custScaleY="111992" custLinFactNeighborX="-5785">
        <dgm:presLayoutVars>
          <dgm:bulletEnabled val="1"/>
        </dgm:presLayoutVars>
      </dgm:prSet>
      <dgm:spPr/>
    </dgm:pt>
    <dgm:pt modelId="{FAEA122D-1472-4277-856F-D233A2D94E67}" type="pres">
      <dgm:prSet presAssocID="{C7EB0677-29BC-456C-9F9A-B914C0884B4B}" presName="sibTrans" presStyleLbl="sibTrans1D1" presStyleIdx="2" presStyleCnt="5"/>
      <dgm:spPr/>
    </dgm:pt>
    <dgm:pt modelId="{C6A2F425-0D3B-41C0-B3C2-DFB5C2AB9683}" type="pres">
      <dgm:prSet presAssocID="{C7EB0677-29BC-456C-9F9A-B914C0884B4B}" presName="connectorText" presStyleLbl="sibTrans1D1" presStyleIdx="2" presStyleCnt="5"/>
      <dgm:spPr/>
    </dgm:pt>
    <dgm:pt modelId="{BCCE7CEE-302D-4AEC-B541-069860465182}" type="pres">
      <dgm:prSet presAssocID="{806ABB60-47EF-4947-9D73-FE892C107BD9}" presName="node" presStyleLbl="node1" presStyleIdx="3" presStyleCnt="6" custScaleY="115851" custLinFactNeighborX="-435" custLinFactNeighborY="-1835">
        <dgm:presLayoutVars>
          <dgm:bulletEnabled val="1"/>
        </dgm:presLayoutVars>
      </dgm:prSet>
      <dgm:spPr/>
    </dgm:pt>
    <dgm:pt modelId="{CE0C26E1-D22D-4822-958B-6FA6058DDFCD}" type="pres">
      <dgm:prSet presAssocID="{4294B9E1-CA2D-4654-A761-D5212B21115E}" presName="sibTrans" presStyleLbl="sibTrans1D1" presStyleIdx="3" presStyleCnt="5"/>
      <dgm:spPr/>
    </dgm:pt>
    <dgm:pt modelId="{F05E0445-08B8-4D9F-8E24-055D5CDD172C}" type="pres">
      <dgm:prSet presAssocID="{4294B9E1-CA2D-4654-A761-D5212B21115E}" presName="connectorText" presStyleLbl="sibTrans1D1" presStyleIdx="3" presStyleCnt="5"/>
      <dgm:spPr/>
    </dgm:pt>
    <dgm:pt modelId="{4CFFF5FB-75CF-49DE-A638-479F83B8815E}" type="pres">
      <dgm:prSet presAssocID="{6C3CEB93-E838-457F-84DD-109C2126AA53}" presName="node" presStyleLbl="node1" presStyleIdx="4" presStyleCnt="6" custScaleY="119521" custLinFactNeighborX="-3986">
        <dgm:presLayoutVars>
          <dgm:bulletEnabled val="1"/>
        </dgm:presLayoutVars>
      </dgm:prSet>
      <dgm:spPr/>
    </dgm:pt>
    <dgm:pt modelId="{ADE2A964-DE90-4490-88F5-A841C0189306}" type="pres">
      <dgm:prSet presAssocID="{DBEC0E10-474E-46A7-93A2-EC52331D10BE}" presName="sibTrans" presStyleLbl="sibTrans1D1" presStyleIdx="4" presStyleCnt="5"/>
      <dgm:spPr/>
    </dgm:pt>
    <dgm:pt modelId="{556854DC-C724-45A1-915E-52D3E9D79CAE}" type="pres">
      <dgm:prSet presAssocID="{DBEC0E10-474E-46A7-93A2-EC52331D10BE}" presName="connectorText" presStyleLbl="sibTrans1D1" presStyleIdx="4" presStyleCnt="5"/>
      <dgm:spPr/>
    </dgm:pt>
    <dgm:pt modelId="{E9396CF9-16DC-4985-9973-3601667DF562}" type="pres">
      <dgm:prSet presAssocID="{EE505456-BB58-4D46-AAB4-FCE318A2C294}" presName="node" presStyleLbl="node1" presStyleIdx="5" presStyleCnt="6" custScaleY="108510" custLinFactNeighborX="-5785">
        <dgm:presLayoutVars>
          <dgm:bulletEnabled val="1"/>
        </dgm:presLayoutVars>
      </dgm:prSet>
      <dgm:spPr/>
    </dgm:pt>
  </dgm:ptLst>
  <dgm:cxnLst>
    <dgm:cxn modelId="{4A82EC04-570D-4262-B172-ACB4A31BF425}" type="presOf" srcId="{C7EB0677-29BC-456C-9F9A-B914C0884B4B}" destId="{C6A2F425-0D3B-41C0-B3C2-DFB5C2AB9683}" srcOrd="1" destOrd="0" presId="urn:microsoft.com/office/officeart/2005/8/layout/bProcess3"/>
    <dgm:cxn modelId="{DDFFDA12-89A1-4D38-957F-35024E1F8497}" type="presOf" srcId="{3FF487BB-8D83-4939-AB3E-C2C5DEDE7AC4}" destId="{4FA2D107-358A-4EEE-B4C8-F80BB9C418D1}" srcOrd="0" destOrd="0" presId="urn:microsoft.com/office/officeart/2005/8/layout/bProcess3"/>
    <dgm:cxn modelId="{3704AA20-928B-4E35-9744-5AB9547D6A79}" type="presOf" srcId="{6C3CEB93-E838-457F-84DD-109C2126AA53}" destId="{4CFFF5FB-75CF-49DE-A638-479F83B8815E}" srcOrd="0" destOrd="0" presId="urn:microsoft.com/office/officeart/2005/8/layout/bProcess3"/>
    <dgm:cxn modelId="{DFE87032-C6E9-4F14-A76D-BEFD90DD9BAB}" type="presOf" srcId="{EE505456-BB58-4D46-AAB4-FCE318A2C294}" destId="{E9396CF9-16DC-4985-9973-3601667DF562}" srcOrd="0" destOrd="0" presId="urn:microsoft.com/office/officeart/2005/8/layout/bProcess3"/>
    <dgm:cxn modelId="{A29D5139-4C6E-4079-B6BB-86D9A05AC932}" type="presOf" srcId="{4294B9E1-CA2D-4654-A761-D5212B21115E}" destId="{F05E0445-08B8-4D9F-8E24-055D5CDD172C}" srcOrd="1" destOrd="0" presId="urn:microsoft.com/office/officeart/2005/8/layout/bProcess3"/>
    <dgm:cxn modelId="{94DB376C-CB8C-4049-849F-DAE1B59B1139}" srcId="{3FF487BB-8D83-4939-AB3E-C2C5DEDE7AC4}" destId="{EE505456-BB58-4D46-AAB4-FCE318A2C294}" srcOrd="5" destOrd="0" parTransId="{D6172D90-6270-4E9F-BD89-103D0BDA0256}" sibTransId="{B91A3490-468A-4402-B49A-87702CC1896D}"/>
    <dgm:cxn modelId="{8316DE51-D2FC-4042-A7E8-47A2F4781C2A}" type="presOf" srcId="{A4E00289-72C3-4E2F-96DD-738DD2555301}" destId="{ED6D3198-2F99-444B-8A9E-9057C7355AD1}" srcOrd="1" destOrd="0" presId="urn:microsoft.com/office/officeart/2005/8/layout/bProcess3"/>
    <dgm:cxn modelId="{BA201A72-107D-4F44-8140-62BFCB03A215}" srcId="{3FF487BB-8D83-4939-AB3E-C2C5DEDE7AC4}" destId="{D36FA2C6-4866-461C-9B5E-198BFDAF7219}" srcOrd="0" destOrd="0" parTransId="{AB418C7F-D285-4488-8CBD-3010D115A382}" sibTransId="{A4E00289-72C3-4E2F-96DD-738DD2555301}"/>
    <dgm:cxn modelId="{BF1F337B-4CB8-469B-B589-F1768B33CB47}" type="presOf" srcId="{806ABB60-47EF-4947-9D73-FE892C107BD9}" destId="{BCCE7CEE-302D-4AEC-B541-069860465182}" srcOrd="0" destOrd="0" presId="urn:microsoft.com/office/officeart/2005/8/layout/bProcess3"/>
    <dgm:cxn modelId="{94ACF67D-08FE-4791-8E23-BFF0B8AD3DBD}" type="presOf" srcId="{4CBF3CEF-C664-402F-84F5-5C5791C387F1}" destId="{7108077D-2AA9-4B13-B7AB-83B848FCD782}" srcOrd="0" destOrd="0" presId="urn:microsoft.com/office/officeart/2005/8/layout/bProcess3"/>
    <dgm:cxn modelId="{9F180181-9AB8-4E47-AA5E-2DCC251857B0}" type="presOf" srcId="{D36FA2C6-4866-461C-9B5E-198BFDAF7219}" destId="{9BE6CED6-5553-4BC1-B2F5-DA4114D48BF4}" srcOrd="0" destOrd="0" presId="urn:microsoft.com/office/officeart/2005/8/layout/bProcess3"/>
    <dgm:cxn modelId="{D0E35A83-5921-422C-8D94-0A6E18BD6AE7}" srcId="{3FF487BB-8D83-4939-AB3E-C2C5DEDE7AC4}" destId="{F3CD5860-F88F-4F7B-A06D-383AA934913B}" srcOrd="1" destOrd="0" parTransId="{91EF6AD5-B7C2-4EB3-A64A-FFB6ACAB9131}" sibTransId="{4D59E3A6-6853-491F-B65E-B2F2FBBA93AE}"/>
    <dgm:cxn modelId="{C549F68C-3357-4BFC-9D20-18E5785D149F}" type="presOf" srcId="{4294B9E1-CA2D-4654-A761-D5212B21115E}" destId="{CE0C26E1-D22D-4822-958B-6FA6058DDFCD}" srcOrd="0" destOrd="0" presId="urn:microsoft.com/office/officeart/2005/8/layout/bProcess3"/>
    <dgm:cxn modelId="{B1AB3296-2162-4BCD-97EA-136643E950A9}" type="presOf" srcId="{4D59E3A6-6853-491F-B65E-B2F2FBBA93AE}" destId="{4DD3FA28-67AD-47C7-8044-E68FCC67B87F}" srcOrd="1" destOrd="0" presId="urn:microsoft.com/office/officeart/2005/8/layout/bProcess3"/>
    <dgm:cxn modelId="{284E089A-0FBA-4232-B0D9-C7D30F8C9AF7}" type="presOf" srcId="{DBEC0E10-474E-46A7-93A2-EC52331D10BE}" destId="{ADE2A964-DE90-4490-88F5-A841C0189306}" srcOrd="0" destOrd="0" presId="urn:microsoft.com/office/officeart/2005/8/layout/bProcess3"/>
    <dgm:cxn modelId="{61F308A5-1846-42BC-9651-A74C8867BC8E}" srcId="{3FF487BB-8D83-4939-AB3E-C2C5DEDE7AC4}" destId="{6C3CEB93-E838-457F-84DD-109C2126AA53}" srcOrd="4" destOrd="0" parTransId="{569420B5-0105-4906-82B2-F7C7DBE43D9D}" sibTransId="{DBEC0E10-474E-46A7-93A2-EC52331D10BE}"/>
    <dgm:cxn modelId="{B9BEA6A9-8003-4A59-BE8D-A73C2E562E70}" srcId="{3FF487BB-8D83-4939-AB3E-C2C5DEDE7AC4}" destId="{4CBF3CEF-C664-402F-84F5-5C5791C387F1}" srcOrd="2" destOrd="0" parTransId="{BB3AD0F8-FC9A-48A0-98BA-D70F27F62C8D}" sibTransId="{C7EB0677-29BC-456C-9F9A-B914C0884B4B}"/>
    <dgm:cxn modelId="{0E23ACC6-E45C-4FAA-A2D2-3D8025A9EF57}" srcId="{3FF487BB-8D83-4939-AB3E-C2C5DEDE7AC4}" destId="{806ABB60-47EF-4947-9D73-FE892C107BD9}" srcOrd="3" destOrd="0" parTransId="{4A84586F-A62B-4A91-8608-9E89B4DE0343}" sibTransId="{4294B9E1-CA2D-4654-A761-D5212B21115E}"/>
    <dgm:cxn modelId="{DC7B53C9-3F14-4665-A7A5-2DEF50569147}" type="presOf" srcId="{DBEC0E10-474E-46A7-93A2-EC52331D10BE}" destId="{556854DC-C724-45A1-915E-52D3E9D79CAE}" srcOrd="1" destOrd="0" presId="urn:microsoft.com/office/officeart/2005/8/layout/bProcess3"/>
    <dgm:cxn modelId="{4E02D4CB-8BB1-4DBD-83B4-650916B3869C}" type="presOf" srcId="{A4E00289-72C3-4E2F-96DD-738DD2555301}" destId="{8C053CF1-8834-4C80-A9B7-985E58502350}" srcOrd="0" destOrd="0" presId="urn:microsoft.com/office/officeart/2005/8/layout/bProcess3"/>
    <dgm:cxn modelId="{63F189D9-8191-4118-A1B5-D6108E6FC8D4}" type="presOf" srcId="{F3CD5860-F88F-4F7B-A06D-383AA934913B}" destId="{CDEF98F8-61D2-4084-82A7-728B8CADDC1C}" srcOrd="0" destOrd="0" presId="urn:microsoft.com/office/officeart/2005/8/layout/bProcess3"/>
    <dgm:cxn modelId="{334401DD-41F7-417D-AA96-829546E392CA}" type="presOf" srcId="{4D59E3A6-6853-491F-B65E-B2F2FBBA93AE}" destId="{A7C496FF-1FC6-4E3B-8522-3434E89805B9}" srcOrd="0" destOrd="0" presId="urn:microsoft.com/office/officeart/2005/8/layout/bProcess3"/>
    <dgm:cxn modelId="{77B7F5DE-B886-40CD-A1B9-B6F6086B4BE7}" type="presOf" srcId="{C7EB0677-29BC-456C-9F9A-B914C0884B4B}" destId="{FAEA122D-1472-4277-856F-D233A2D94E67}" srcOrd="0" destOrd="0" presId="urn:microsoft.com/office/officeart/2005/8/layout/bProcess3"/>
    <dgm:cxn modelId="{05838E1C-F547-4ECD-9FE4-9A6C8945F14E}" type="presParOf" srcId="{4FA2D107-358A-4EEE-B4C8-F80BB9C418D1}" destId="{9BE6CED6-5553-4BC1-B2F5-DA4114D48BF4}" srcOrd="0" destOrd="0" presId="urn:microsoft.com/office/officeart/2005/8/layout/bProcess3"/>
    <dgm:cxn modelId="{1AB4E5B7-1A43-405B-8DBE-4596BA98D9BC}" type="presParOf" srcId="{4FA2D107-358A-4EEE-B4C8-F80BB9C418D1}" destId="{8C053CF1-8834-4C80-A9B7-985E58502350}" srcOrd="1" destOrd="0" presId="urn:microsoft.com/office/officeart/2005/8/layout/bProcess3"/>
    <dgm:cxn modelId="{F242090E-0D77-489F-86B6-61202D34E230}" type="presParOf" srcId="{8C053CF1-8834-4C80-A9B7-985E58502350}" destId="{ED6D3198-2F99-444B-8A9E-9057C7355AD1}" srcOrd="0" destOrd="0" presId="urn:microsoft.com/office/officeart/2005/8/layout/bProcess3"/>
    <dgm:cxn modelId="{53A6DCC0-EF28-42A7-B5EF-3D8084F47153}" type="presParOf" srcId="{4FA2D107-358A-4EEE-B4C8-F80BB9C418D1}" destId="{CDEF98F8-61D2-4084-82A7-728B8CADDC1C}" srcOrd="2" destOrd="0" presId="urn:microsoft.com/office/officeart/2005/8/layout/bProcess3"/>
    <dgm:cxn modelId="{F71D908A-6BBD-4F18-870A-7AA345A0C7D5}" type="presParOf" srcId="{4FA2D107-358A-4EEE-B4C8-F80BB9C418D1}" destId="{A7C496FF-1FC6-4E3B-8522-3434E89805B9}" srcOrd="3" destOrd="0" presId="urn:microsoft.com/office/officeart/2005/8/layout/bProcess3"/>
    <dgm:cxn modelId="{B0988584-FE67-40E3-9C7A-BE4F115118F4}" type="presParOf" srcId="{A7C496FF-1FC6-4E3B-8522-3434E89805B9}" destId="{4DD3FA28-67AD-47C7-8044-E68FCC67B87F}" srcOrd="0" destOrd="0" presId="urn:microsoft.com/office/officeart/2005/8/layout/bProcess3"/>
    <dgm:cxn modelId="{7E29EBAE-C73C-4468-B0DA-150DED14FC63}" type="presParOf" srcId="{4FA2D107-358A-4EEE-B4C8-F80BB9C418D1}" destId="{7108077D-2AA9-4B13-B7AB-83B848FCD782}" srcOrd="4" destOrd="0" presId="urn:microsoft.com/office/officeart/2005/8/layout/bProcess3"/>
    <dgm:cxn modelId="{7F58FF7B-4D23-47BD-B79A-F458CE6F4A46}" type="presParOf" srcId="{4FA2D107-358A-4EEE-B4C8-F80BB9C418D1}" destId="{FAEA122D-1472-4277-856F-D233A2D94E67}" srcOrd="5" destOrd="0" presId="urn:microsoft.com/office/officeart/2005/8/layout/bProcess3"/>
    <dgm:cxn modelId="{71534E0A-B580-4416-8F41-C21852EF0440}" type="presParOf" srcId="{FAEA122D-1472-4277-856F-D233A2D94E67}" destId="{C6A2F425-0D3B-41C0-B3C2-DFB5C2AB9683}" srcOrd="0" destOrd="0" presId="urn:microsoft.com/office/officeart/2005/8/layout/bProcess3"/>
    <dgm:cxn modelId="{CC01DABE-454B-4F63-AAF7-F180D485FC35}" type="presParOf" srcId="{4FA2D107-358A-4EEE-B4C8-F80BB9C418D1}" destId="{BCCE7CEE-302D-4AEC-B541-069860465182}" srcOrd="6" destOrd="0" presId="urn:microsoft.com/office/officeart/2005/8/layout/bProcess3"/>
    <dgm:cxn modelId="{59798E70-B54D-4261-9AF3-88AD4336A5A7}" type="presParOf" srcId="{4FA2D107-358A-4EEE-B4C8-F80BB9C418D1}" destId="{CE0C26E1-D22D-4822-958B-6FA6058DDFCD}" srcOrd="7" destOrd="0" presId="urn:microsoft.com/office/officeart/2005/8/layout/bProcess3"/>
    <dgm:cxn modelId="{84029C47-1C19-419F-9184-543A621B9BF6}" type="presParOf" srcId="{CE0C26E1-D22D-4822-958B-6FA6058DDFCD}" destId="{F05E0445-08B8-4D9F-8E24-055D5CDD172C}" srcOrd="0" destOrd="0" presId="urn:microsoft.com/office/officeart/2005/8/layout/bProcess3"/>
    <dgm:cxn modelId="{950D28D7-4FF5-42CF-9A9B-18F7619372B0}" type="presParOf" srcId="{4FA2D107-358A-4EEE-B4C8-F80BB9C418D1}" destId="{4CFFF5FB-75CF-49DE-A638-479F83B8815E}" srcOrd="8" destOrd="0" presId="urn:microsoft.com/office/officeart/2005/8/layout/bProcess3"/>
    <dgm:cxn modelId="{403DDAB4-E43C-4637-BED8-D225E7FB8E10}" type="presParOf" srcId="{4FA2D107-358A-4EEE-B4C8-F80BB9C418D1}" destId="{ADE2A964-DE90-4490-88F5-A841C0189306}" srcOrd="9" destOrd="0" presId="urn:microsoft.com/office/officeart/2005/8/layout/bProcess3"/>
    <dgm:cxn modelId="{F83EB783-4471-4EB2-A74D-605932539C5D}" type="presParOf" srcId="{ADE2A964-DE90-4490-88F5-A841C0189306}" destId="{556854DC-C724-45A1-915E-52D3E9D79CAE}" srcOrd="0" destOrd="0" presId="urn:microsoft.com/office/officeart/2005/8/layout/bProcess3"/>
    <dgm:cxn modelId="{04108DFA-6BAF-4282-9337-44A2AD796479}" type="presParOf" srcId="{4FA2D107-358A-4EEE-B4C8-F80BB9C418D1}" destId="{E9396CF9-16DC-4985-9973-3601667DF562}" srcOrd="10" destOrd="0" presId="urn:microsoft.com/office/officeart/2005/8/layout/bProcess3"/>
  </dgm:cxnLst>
  <dgm:bg/>
  <dgm:whole>
    <a:ln w="762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8EF82-C44C-4826-8B4C-79F864A1F6FB}">
      <dsp:nvSpPr>
        <dsp:cNvPr id="0" name=""/>
        <dsp:cNvSpPr/>
      </dsp:nvSpPr>
      <dsp:spPr>
        <a:xfrm>
          <a:off x="1440" y="0"/>
          <a:ext cx="2328030" cy="3720144"/>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ts val="4400"/>
            </a:lnSpc>
            <a:spcBef>
              <a:spcPct val="0"/>
            </a:spcBef>
            <a:spcAft>
              <a:spcPct val="35000"/>
            </a:spcAft>
            <a:buNone/>
          </a:pPr>
          <a:r>
            <a:rPr lang="zh-CN" altLang="en-US" sz="3600" b="1" kern="1200" dirty="0">
              <a:solidFill>
                <a:srgbClr val="002060"/>
              </a:solidFill>
              <a:latin typeface="微軟正黑體" panose="020B0604030504040204" pitchFamily="34" charset="-120"/>
              <a:ea typeface="微軟正黑體" panose="020B0604030504040204" pitchFamily="34" charset="-120"/>
            </a:rPr>
            <a:t>權利總是與義務相關聯</a:t>
          </a:r>
          <a:endParaRPr lang="en-AU" sz="3600" kern="1200" dirty="0">
            <a:solidFill>
              <a:srgbClr val="002060"/>
            </a:solidFill>
          </a:endParaRPr>
        </a:p>
      </dsp:txBody>
      <dsp:txXfrm>
        <a:off x="69626" y="68186"/>
        <a:ext cx="2191658" cy="3583772"/>
      </dsp:txXfrm>
    </dsp:sp>
    <dsp:sp modelId="{C3700FD1-0331-4D3D-A545-892762E369B8}">
      <dsp:nvSpPr>
        <dsp:cNvPr id="0" name=""/>
        <dsp:cNvSpPr/>
      </dsp:nvSpPr>
      <dsp:spPr>
        <a:xfrm>
          <a:off x="2386370" y="1408310"/>
          <a:ext cx="1499597" cy="9035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AU" sz="4000" kern="1200"/>
        </a:p>
      </dsp:txBody>
      <dsp:txXfrm>
        <a:off x="2386370" y="1589015"/>
        <a:ext cx="1228540" cy="542113"/>
      </dsp:txXfrm>
    </dsp:sp>
    <dsp:sp modelId="{297CF4FB-9ACF-4E99-A856-F06D4DC3B56C}">
      <dsp:nvSpPr>
        <dsp:cNvPr id="0" name=""/>
        <dsp:cNvSpPr/>
      </dsp:nvSpPr>
      <dsp:spPr>
        <a:xfrm>
          <a:off x="3895876" y="0"/>
          <a:ext cx="2903006" cy="3720144"/>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ts val="4400"/>
            </a:lnSpc>
            <a:spcBef>
              <a:spcPct val="0"/>
            </a:spcBef>
            <a:spcAft>
              <a:spcPct val="35000"/>
            </a:spcAft>
            <a:buNone/>
          </a:pPr>
          <a:r>
            <a:rPr lang="zh-CN" altLang="en-US" sz="3600" b="1" kern="1200" dirty="0">
              <a:solidFill>
                <a:srgbClr val="002060"/>
              </a:solidFill>
              <a:latin typeface="微軟正黑體" panose="020B0604030504040204" pitchFamily="34" charset="-120"/>
              <a:ea typeface="微軟正黑體" panose="020B0604030504040204" pitchFamily="34" charset="-120"/>
            </a:rPr>
            <a:t>離開了義務，權利就不能得以保障</a:t>
          </a:r>
          <a:endParaRPr lang="en-AU" sz="3600" kern="1200" dirty="0">
            <a:solidFill>
              <a:srgbClr val="002060"/>
            </a:solidFill>
          </a:endParaRPr>
        </a:p>
      </dsp:txBody>
      <dsp:txXfrm>
        <a:off x="3980902" y="85026"/>
        <a:ext cx="2732954" cy="3550092"/>
      </dsp:txXfrm>
    </dsp:sp>
    <dsp:sp modelId="{A8D017E1-B28E-41AC-85BF-D11F8A8D6952}">
      <dsp:nvSpPr>
        <dsp:cNvPr id="0" name=""/>
        <dsp:cNvSpPr/>
      </dsp:nvSpPr>
      <dsp:spPr>
        <a:xfrm>
          <a:off x="6852066" y="1408310"/>
          <a:ext cx="1038817" cy="9035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AU" sz="4000" kern="1200"/>
        </a:p>
      </dsp:txBody>
      <dsp:txXfrm>
        <a:off x="6852066" y="1589015"/>
        <a:ext cx="767760" cy="542113"/>
      </dsp:txXfrm>
    </dsp:sp>
    <dsp:sp modelId="{54C15894-1EEC-45C9-A741-8F737C3FB98B}">
      <dsp:nvSpPr>
        <dsp:cNvPr id="0" name=""/>
        <dsp:cNvSpPr/>
      </dsp:nvSpPr>
      <dsp:spPr>
        <a:xfrm>
          <a:off x="7910712" y="0"/>
          <a:ext cx="2872694" cy="3720144"/>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ts val="4400"/>
            </a:lnSpc>
            <a:spcBef>
              <a:spcPct val="0"/>
            </a:spcBef>
            <a:spcAft>
              <a:spcPct val="35000"/>
            </a:spcAft>
            <a:buNone/>
          </a:pPr>
          <a:r>
            <a:rPr lang="zh-TW" altLang="en-US" sz="3600" b="1" kern="1200" dirty="0">
              <a:solidFill>
                <a:srgbClr val="002060"/>
              </a:solidFill>
            </a:rPr>
            <a:t>需要明白個人要遵守的義務，並時刻實踐</a:t>
          </a:r>
          <a:endParaRPr lang="en-AU" sz="3600" b="1" kern="1200" dirty="0">
            <a:solidFill>
              <a:srgbClr val="002060"/>
            </a:solidFill>
          </a:endParaRPr>
        </a:p>
      </dsp:txBody>
      <dsp:txXfrm>
        <a:off x="7994850" y="84138"/>
        <a:ext cx="2704418" cy="3551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928B5-7AAC-4A04-8726-BC6B33ECB05C}">
      <dsp:nvSpPr>
        <dsp:cNvPr id="0" name=""/>
        <dsp:cNvSpPr/>
      </dsp:nvSpPr>
      <dsp:spPr>
        <a:xfrm>
          <a:off x="0" y="0"/>
          <a:ext cx="10778310" cy="1595443"/>
        </a:xfrm>
        <a:prstGeom prst="rect">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zh-TW" altLang="en-US" sz="4800" b="1" kern="1200" dirty="0"/>
            <a:t>我們應當遵守的法律包括：</a:t>
          </a:r>
          <a:endParaRPr lang="en-AU" sz="4800" b="1" kern="1200" dirty="0"/>
        </a:p>
      </dsp:txBody>
      <dsp:txXfrm>
        <a:off x="0" y="0"/>
        <a:ext cx="10778310" cy="1595443"/>
      </dsp:txXfrm>
    </dsp:sp>
    <dsp:sp modelId="{E0A72E24-A750-4638-AAB2-65EDF2E631F3}">
      <dsp:nvSpPr>
        <dsp:cNvPr id="0" name=""/>
        <dsp:cNvSpPr/>
      </dsp:nvSpPr>
      <dsp:spPr>
        <a:xfrm>
          <a:off x="0" y="1600737"/>
          <a:ext cx="2694577" cy="3350431"/>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ts val="4400"/>
            </a:lnSpc>
            <a:spcBef>
              <a:spcPct val="0"/>
            </a:spcBef>
            <a:spcAft>
              <a:spcPct val="35000"/>
            </a:spcAft>
            <a:buNone/>
          </a:pPr>
          <a:r>
            <a:rPr lang="en-US" altLang="zh-TW" sz="3200" b="1" kern="1200" dirty="0">
              <a:solidFill>
                <a:srgbClr val="002060"/>
              </a:solidFill>
              <a:latin typeface="+mj-ea"/>
              <a:ea typeface="+mj-ea"/>
            </a:rPr>
            <a:t>《</a:t>
          </a:r>
          <a:r>
            <a:rPr lang="zh-TW" altLang="en-US" sz="3200" b="1" kern="1200" dirty="0">
              <a:solidFill>
                <a:srgbClr val="002060"/>
              </a:solidFill>
              <a:latin typeface="+mj-ea"/>
              <a:ea typeface="+mj-ea"/>
            </a:rPr>
            <a:t>基本法</a:t>
          </a:r>
          <a:r>
            <a:rPr lang="en-US" altLang="zh-TW" sz="3200" b="1" kern="1200" dirty="0">
              <a:solidFill>
                <a:srgbClr val="002060"/>
              </a:solidFill>
              <a:latin typeface="+mj-ea"/>
              <a:ea typeface="+mj-ea"/>
            </a:rPr>
            <a:t>》</a:t>
          </a:r>
          <a:endParaRPr lang="en-AU" sz="3200" b="1" kern="1200" dirty="0">
            <a:solidFill>
              <a:srgbClr val="002060"/>
            </a:solidFill>
            <a:latin typeface="+mj-ea"/>
            <a:ea typeface="+mj-ea"/>
          </a:endParaRPr>
        </a:p>
      </dsp:txBody>
      <dsp:txXfrm>
        <a:off x="0" y="1600737"/>
        <a:ext cx="2694577" cy="3350431"/>
      </dsp:txXfrm>
    </dsp:sp>
    <dsp:sp modelId="{1F4C3290-E1A9-4832-A2A2-8EFED6A48D8E}">
      <dsp:nvSpPr>
        <dsp:cNvPr id="0" name=""/>
        <dsp:cNvSpPr/>
      </dsp:nvSpPr>
      <dsp:spPr>
        <a:xfrm>
          <a:off x="2694577" y="1595443"/>
          <a:ext cx="2694577" cy="3350431"/>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ts val="4400"/>
            </a:lnSpc>
            <a:spcBef>
              <a:spcPct val="0"/>
            </a:spcBef>
            <a:spcAft>
              <a:spcPct val="35000"/>
            </a:spcAft>
            <a:buNone/>
          </a:pPr>
          <a:r>
            <a:rPr lang="en-US" altLang="zh-CN" sz="3200" b="1" kern="1200" dirty="0" err="1">
              <a:solidFill>
                <a:srgbClr val="002060"/>
              </a:solidFill>
              <a:latin typeface="微軟正黑體" panose="020B0604030504040204" pitchFamily="34" charset="-120"/>
              <a:ea typeface="微軟正黑體" panose="020B0604030504040204" pitchFamily="34" charset="-120"/>
              <a:sym typeface="Microsoft YaHei" panose="020B0503020204020204" pitchFamily="34" charset="-122"/>
            </a:rPr>
            <a:t>予以保留的香港原有法律</a:t>
          </a:r>
          <a:endParaRPr lang="en-AU" sz="3200" kern="1200" dirty="0">
            <a:solidFill>
              <a:srgbClr val="002060"/>
            </a:solidFill>
            <a:latin typeface="微軟正黑體" panose="020B0604030504040204" pitchFamily="34" charset="-120"/>
            <a:ea typeface="微軟正黑體" panose="020B0604030504040204" pitchFamily="34" charset="-120"/>
          </a:endParaRPr>
        </a:p>
      </dsp:txBody>
      <dsp:txXfrm>
        <a:off x="2694577" y="1595443"/>
        <a:ext cx="2694577" cy="3350431"/>
      </dsp:txXfrm>
    </dsp:sp>
    <dsp:sp modelId="{1576C946-3FF7-45A4-98C5-F296F9E24079}">
      <dsp:nvSpPr>
        <dsp:cNvPr id="0" name=""/>
        <dsp:cNvSpPr/>
      </dsp:nvSpPr>
      <dsp:spPr>
        <a:xfrm>
          <a:off x="5389155" y="1595443"/>
          <a:ext cx="2694577" cy="3350431"/>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ts val="4400"/>
            </a:lnSpc>
            <a:spcBef>
              <a:spcPct val="0"/>
            </a:spcBef>
            <a:spcAft>
              <a:spcPct val="35000"/>
            </a:spcAft>
            <a:buNone/>
          </a:pPr>
          <a:r>
            <a:rPr lang="zh-TW" altLang="en-US" sz="3200" b="1" kern="1200" dirty="0">
              <a:solidFill>
                <a:srgbClr val="002060"/>
              </a:solidFill>
              <a:latin typeface="+mj-ea"/>
              <a:ea typeface="+mj-ea"/>
            </a:rPr>
            <a:t>香港立法會制定的法律</a:t>
          </a:r>
          <a:endParaRPr lang="en-AU" sz="3200" kern="1200" dirty="0">
            <a:solidFill>
              <a:srgbClr val="002060"/>
            </a:solidFill>
            <a:latin typeface="+mj-ea"/>
            <a:ea typeface="+mj-ea"/>
          </a:endParaRPr>
        </a:p>
      </dsp:txBody>
      <dsp:txXfrm>
        <a:off x="5389155" y="1595443"/>
        <a:ext cx="2694577" cy="3350431"/>
      </dsp:txXfrm>
    </dsp:sp>
    <dsp:sp modelId="{2F55468D-A574-4BFE-949F-00699D9D5EC5}">
      <dsp:nvSpPr>
        <dsp:cNvPr id="0" name=""/>
        <dsp:cNvSpPr/>
      </dsp:nvSpPr>
      <dsp:spPr>
        <a:xfrm>
          <a:off x="8083732" y="1595443"/>
          <a:ext cx="2694577" cy="3350431"/>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ts val="4400"/>
            </a:lnSpc>
            <a:spcBef>
              <a:spcPct val="0"/>
            </a:spcBef>
            <a:spcAft>
              <a:spcPct val="35000"/>
            </a:spcAft>
            <a:buNone/>
          </a:pPr>
          <a:r>
            <a:rPr lang="en-US" altLang="zh-CN" sz="3200" b="1" kern="1200" dirty="0">
              <a:solidFill>
                <a:srgbClr val="002060"/>
              </a:solidFill>
              <a:latin typeface="微軟正黑體" panose="020B0604030504040204" pitchFamily="34" charset="-120"/>
              <a:ea typeface="微軟正黑體" panose="020B0604030504040204" pitchFamily="34" charset="-120"/>
              <a:sym typeface="Microsoft YaHei" panose="020B0503020204020204" pitchFamily="34" charset="-122"/>
            </a:rPr>
            <a:t>《</a:t>
          </a:r>
          <a:r>
            <a:rPr lang="en-US" altLang="zh-CN" sz="3200" b="1" kern="1200" dirty="0" err="1">
              <a:solidFill>
                <a:srgbClr val="002060"/>
              </a:solidFill>
              <a:latin typeface="微軟正黑體" panose="020B0604030504040204" pitchFamily="34" charset="-120"/>
              <a:ea typeface="微軟正黑體" panose="020B0604030504040204" pitchFamily="34" charset="-120"/>
              <a:sym typeface="Microsoft YaHei" panose="020B0503020204020204" pitchFamily="34" charset="-122"/>
            </a:rPr>
            <a:t>基本法》附件三的全國性法律</a:t>
          </a:r>
          <a:endParaRPr lang="en-AU" sz="3200" kern="1200" dirty="0">
            <a:solidFill>
              <a:srgbClr val="002060"/>
            </a:solidFill>
            <a:latin typeface="微軟正黑體" panose="020B0604030504040204" pitchFamily="34" charset="-120"/>
            <a:ea typeface="微軟正黑體" panose="020B0604030504040204" pitchFamily="34" charset="-120"/>
          </a:endParaRPr>
        </a:p>
      </dsp:txBody>
      <dsp:txXfrm>
        <a:off x="8083732" y="1595443"/>
        <a:ext cx="2694577" cy="3350431"/>
      </dsp:txXfrm>
    </dsp:sp>
    <dsp:sp modelId="{1F9AE77C-72F9-4C57-B0D6-07D1F37D5F17}">
      <dsp:nvSpPr>
        <dsp:cNvPr id="0" name=""/>
        <dsp:cNvSpPr/>
      </dsp:nvSpPr>
      <dsp:spPr>
        <a:xfrm>
          <a:off x="0" y="4945874"/>
          <a:ext cx="10778310" cy="372270"/>
        </a:xfrm>
        <a:prstGeom prst="rect">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53CF1-8834-4C80-A9B7-985E58502350}">
      <dsp:nvSpPr>
        <dsp:cNvPr id="0" name=""/>
        <dsp:cNvSpPr/>
      </dsp:nvSpPr>
      <dsp:spPr>
        <a:xfrm>
          <a:off x="2387648" y="908540"/>
          <a:ext cx="420513" cy="91440"/>
        </a:xfrm>
        <a:custGeom>
          <a:avLst/>
          <a:gdLst/>
          <a:ahLst/>
          <a:cxnLst/>
          <a:rect l="0" t="0" r="0" b="0"/>
          <a:pathLst>
            <a:path>
              <a:moveTo>
                <a:pt x="0" y="45720"/>
              </a:moveTo>
              <a:lnTo>
                <a:pt x="420513" y="45720"/>
              </a:lnTo>
            </a:path>
          </a:pathLst>
        </a:custGeom>
        <a:noFill/>
        <a:ln w="19050" cap="flat" cmpd="sng" algn="ctr">
          <a:solidFill>
            <a:schemeClr val="accent1"/>
          </a:solidFill>
          <a:prstDash val="solid"/>
          <a:miter lim="800000"/>
          <a:tailEnd type="arrow"/>
        </a:ln>
        <a:effectLst/>
        <a:scene3d>
          <a:camera prst="orthographicFront">
            <a:rot lat="0" lon="0" rev="0"/>
          </a:camera>
          <a:lightRig rig="contrasting" dir="t">
            <a:rot lat="0" lon="0" rev="1200000"/>
          </a:lightRig>
        </a:scene3d>
        <a:sp3d z="-110000"/>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l" defTabSz="1244600">
            <a:lnSpc>
              <a:spcPct val="90000"/>
            </a:lnSpc>
            <a:spcBef>
              <a:spcPct val="0"/>
            </a:spcBef>
            <a:spcAft>
              <a:spcPct val="35000"/>
            </a:spcAft>
            <a:buNone/>
          </a:pPr>
          <a:endParaRPr lang="zh-TW" altLang="en-US" sz="2800" b="1" kern="1200">
            <a:effectLst>
              <a:outerShdw blurRad="38100" dist="38100" dir="2700000" algn="tl">
                <a:srgbClr val="000000">
                  <a:alpha val="43137"/>
                </a:srgbClr>
              </a:outerShdw>
            </a:effectLst>
            <a:latin typeface="+mj-ea"/>
            <a:ea typeface="+mj-ea"/>
          </a:endParaRPr>
        </a:p>
      </dsp:txBody>
      <dsp:txXfrm>
        <a:off x="2586627" y="951529"/>
        <a:ext cx="22555" cy="5462"/>
      </dsp:txXfrm>
    </dsp:sp>
    <dsp:sp modelId="{9BE6CED6-5553-4BC1-B2F5-DA4114D48BF4}">
      <dsp:nvSpPr>
        <dsp:cNvPr id="0" name=""/>
        <dsp:cNvSpPr/>
      </dsp:nvSpPr>
      <dsp:spPr>
        <a:xfrm>
          <a:off x="10321" y="79999"/>
          <a:ext cx="2379127" cy="1748522"/>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zh-TW" altLang="en-US" sz="2800" b="1" kern="1200" dirty="0">
              <a:effectLst>
                <a:outerShdw blurRad="38100" dist="38100" dir="2700000" algn="tl">
                  <a:srgbClr val="000000">
                    <a:alpha val="43137"/>
                  </a:srgbClr>
                </a:outerShdw>
              </a:effectLst>
              <a:latin typeface="+mj-ea"/>
              <a:ea typeface="+mj-ea"/>
            </a:rPr>
            <a:t>香港特區政府擬定並提出法案</a:t>
          </a:r>
        </a:p>
      </dsp:txBody>
      <dsp:txXfrm>
        <a:off x="10321" y="79999"/>
        <a:ext cx="2379127" cy="1748522"/>
      </dsp:txXfrm>
    </dsp:sp>
    <dsp:sp modelId="{A7C496FF-1FC6-4E3B-8522-3434E89805B9}">
      <dsp:nvSpPr>
        <dsp:cNvPr id="0" name=""/>
        <dsp:cNvSpPr/>
      </dsp:nvSpPr>
      <dsp:spPr>
        <a:xfrm>
          <a:off x="5189750" y="908540"/>
          <a:ext cx="472400" cy="91440"/>
        </a:xfrm>
        <a:custGeom>
          <a:avLst/>
          <a:gdLst/>
          <a:ahLst/>
          <a:cxnLst/>
          <a:rect l="0" t="0" r="0" b="0"/>
          <a:pathLst>
            <a:path>
              <a:moveTo>
                <a:pt x="0" y="45720"/>
              </a:moveTo>
              <a:lnTo>
                <a:pt x="472400" y="45720"/>
              </a:lnTo>
            </a:path>
          </a:pathLst>
        </a:custGeom>
        <a:noFill/>
        <a:ln w="19050" cap="flat" cmpd="sng" algn="ctr">
          <a:solidFill>
            <a:schemeClr val="accent1"/>
          </a:solidFill>
          <a:prstDash val="solid"/>
          <a:miter lim="800000"/>
          <a:tailEnd type="arrow"/>
        </a:ln>
        <a:effectLst/>
        <a:scene3d>
          <a:camera prst="orthographicFront">
            <a:rot lat="0" lon="0" rev="0"/>
          </a:camera>
          <a:lightRig rig="contrasting" dir="t">
            <a:rot lat="0" lon="0" rev="1200000"/>
          </a:lightRig>
        </a:scene3d>
        <a:sp3d z="-110000"/>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l" defTabSz="1244600">
            <a:lnSpc>
              <a:spcPct val="90000"/>
            </a:lnSpc>
            <a:spcBef>
              <a:spcPct val="0"/>
            </a:spcBef>
            <a:spcAft>
              <a:spcPct val="35000"/>
            </a:spcAft>
            <a:buNone/>
          </a:pPr>
          <a:endParaRPr lang="zh-TW" altLang="en-US" sz="2800" b="1" kern="1200">
            <a:effectLst>
              <a:outerShdw blurRad="38100" dist="38100" dir="2700000" algn="tl">
                <a:srgbClr val="000000">
                  <a:alpha val="43137"/>
                </a:srgbClr>
              </a:outerShdw>
            </a:effectLst>
            <a:latin typeface="+mj-ea"/>
            <a:ea typeface="+mj-ea"/>
          </a:endParaRPr>
        </a:p>
      </dsp:txBody>
      <dsp:txXfrm>
        <a:off x="5413376" y="951529"/>
        <a:ext cx="25150" cy="5462"/>
      </dsp:txXfrm>
    </dsp:sp>
    <dsp:sp modelId="{CDEF98F8-61D2-4084-82A7-728B8CADDC1C}">
      <dsp:nvSpPr>
        <dsp:cNvPr id="0" name=""/>
        <dsp:cNvSpPr/>
      </dsp:nvSpPr>
      <dsp:spPr>
        <a:xfrm>
          <a:off x="2840561" y="79999"/>
          <a:ext cx="2350989" cy="1748522"/>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zh-TW" altLang="en-US" sz="2800" b="1" kern="1200" dirty="0">
              <a:effectLst>
                <a:outerShdw blurRad="38100" dist="38100" dir="2700000" algn="tl">
                  <a:srgbClr val="000000">
                    <a:alpha val="43137"/>
                  </a:srgbClr>
                </a:outerShdw>
              </a:effectLst>
              <a:latin typeface="+mj-ea"/>
              <a:ea typeface="+mj-ea"/>
            </a:rPr>
            <a:t>徵詢</a:t>
          </a:r>
          <a:br>
            <a:rPr lang="en-US" altLang="zh-TW" sz="2800" b="1" kern="1200" dirty="0">
              <a:effectLst>
                <a:outerShdw blurRad="38100" dist="38100" dir="2700000" algn="tl">
                  <a:srgbClr val="000000">
                    <a:alpha val="43137"/>
                  </a:srgbClr>
                </a:outerShdw>
              </a:effectLst>
              <a:latin typeface="+mj-ea"/>
              <a:ea typeface="+mj-ea"/>
            </a:rPr>
          </a:br>
          <a:r>
            <a:rPr lang="zh-TW" altLang="en-US" sz="2800" b="1" kern="1200" dirty="0">
              <a:effectLst>
                <a:outerShdw blurRad="38100" dist="38100" dir="2700000" algn="tl">
                  <a:srgbClr val="000000">
                    <a:alpha val="43137"/>
                  </a:srgbClr>
                </a:outerShdw>
              </a:effectLst>
              <a:latin typeface="+mj-ea"/>
              <a:ea typeface="+mj-ea"/>
            </a:rPr>
            <a:t>行政會議意見</a:t>
          </a:r>
        </a:p>
      </dsp:txBody>
      <dsp:txXfrm>
        <a:off x="2840561" y="79999"/>
        <a:ext cx="2350989" cy="1748522"/>
      </dsp:txXfrm>
    </dsp:sp>
    <dsp:sp modelId="{FAEA122D-1472-4277-856F-D233A2D94E67}">
      <dsp:nvSpPr>
        <dsp:cNvPr id="0" name=""/>
        <dsp:cNvSpPr/>
      </dsp:nvSpPr>
      <dsp:spPr>
        <a:xfrm>
          <a:off x="1186266" y="1749574"/>
          <a:ext cx="5694550" cy="592229"/>
        </a:xfrm>
        <a:custGeom>
          <a:avLst/>
          <a:gdLst/>
          <a:ahLst/>
          <a:cxnLst/>
          <a:rect l="0" t="0" r="0" b="0"/>
          <a:pathLst>
            <a:path>
              <a:moveTo>
                <a:pt x="5694550" y="0"/>
              </a:moveTo>
              <a:lnTo>
                <a:pt x="5694550" y="313214"/>
              </a:lnTo>
              <a:lnTo>
                <a:pt x="0" y="313214"/>
              </a:lnTo>
              <a:lnTo>
                <a:pt x="0" y="592229"/>
              </a:lnTo>
            </a:path>
          </a:pathLst>
        </a:custGeom>
        <a:noFill/>
        <a:ln w="19050" cap="flat" cmpd="sng" algn="ctr">
          <a:solidFill>
            <a:schemeClr val="accent1"/>
          </a:solidFill>
          <a:prstDash val="solid"/>
          <a:miter lim="800000"/>
          <a:tailEnd type="arrow"/>
        </a:ln>
        <a:effectLst/>
        <a:scene3d>
          <a:camera prst="orthographicFront">
            <a:rot lat="0" lon="0" rev="0"/>
          </a:camera>
          <a:lightRig rig="contrasting" dir="t">
            <a:rot lat="0" lon="0" rev="1200000"/>
          </a:lightRig>
        </a:scene3d>
        <a:sp3d z="-110000"/>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l" defTabSz="1244600">
            <a:lnSpc>
              <a:spcPct val="90000"/>
            </a:lnSpc>
            <a:spcBef>
              <a:spcPct val="0"/>
            </a:spcBef>
            <a:spcAft>
              <a:spcPct val="35000"/>
            </a:spcAft>
            <a:buNone/>
          </a:pPr>
          <a:endParaRPr lang="zh-TW" altLang="en-US" sz="2800" b="1" kern="1200">
            <a:effectLst>
              <a:outerShdw blurRad="38100" dist="38100" dir="2700000" algn="tl">
                <a:srgbClr val="000000">
                  <a:alpha val="43137"/>
                </a:srgbClr>
              </a:outerShdw>
            </a:effectLst>
            <a:latin typeface="+mj-ea"/>
            <a:ea typeface="+mj-ea"/>
          </a:endParaRPr>
        </a:p>
      </dsp:txBody>
      <dsp:txXfrm>
        <a:off x="3890329" y="2042958"/>
        <a:ext cx="286425" cy="5462"/>
      </dsp:txXfrm>
    </dsp:sp>
    <dsp:sp modelId="{7108077D-2AA9-4B13-B7AB-83B848FCD782}">
      <dsp:nvSpPr>
        <dsp:cNvPr id="0" name=""/>
        <dsp:cNvSpPr/>
      </dsp:nvSpPr>
      <dsp:spPr>
        <a:xfrm>
          <a:off x="5694551" y="157146"/>
          <a:ext cx="2372531" cy="1594227"/>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zh-TW" altLang="en-US" sz="2800" b="1" kern="1200" dirty="0">
              <a:effectLst>
                <a:outerShdw blurRad="38100" dist="38100" dir="2700000" algn="tl">
                  <a:srgbClr val="000000">
                    <a:alpha val="43137"/>
                  </a:srgbClr>
                </a:outerShdw>
              </a:effectLst>
              <a:latin typeface="+mj-ea"/>
              <a:ea typeface="+mj-ea"/>
            </a:rPr>
            <a:t>法案</a:t>
          </a:r>
          <a:br>
            <a:rPr lang="en-US" altLang="zh-TW" sz="2800" b="1" kern="1200" dirty="0">
              <a:effectLst>
                <a:outerShdw blurRad="38100" dist="38100" dir="2700000" algn="tl">
                  <a:srgbClr val="000000">
                    <a:alpha val="43137"/>
                  </a:srgbClr>
                </a:outerShdw>
              </a:effectLst>
              <a:latin typeface="+mj-ea"/>
              <a:ea typeface="+mj-ea"/>
            </a:rPr>
          </a:br>
          <a:r>
            <a:rPr lang="zh-TW" altLang="en-US" sz="2800" b="1" kern="1200" dirty="0">
              <a:effectLst>
                <a:outerShdw blurRad="38100" dist="38100" dir="2700000" algn="tl">
                  <a:srgbClr val="000000">
                    <a:alpha val="43137"/>
                  </a:srgbClr>
                </a:outerShdw>
              </a:effectLst>
              <a:latin typeface="+mj-ea"/>
              <a:ea typeface="+mj-ea"/>
            </a:rPr>
            <a:t>刊登憲報</a:t>
          </a:r>
        </a:p>
      </dsp:txBody>
      <dsp:txXfrm>
        <a:off x="5694551" y="157146"/>
        <a:ext cx="2372531" cy="1594227"/>
      </dsp:txXfrm>
    </dsp:sp>
    <dsp:sp modelId="{CE0C26E1-D22D-4822-958B-6FA6058DDFCD}">
      <dsp:nvSpPr>
        <dsp:cNvPr id="0" name=""/>
        <dsp:cNvSpPr/>
      </dsp:nvSpPr>
      <dsp:spPr>
        <a:xfrm>
          <a:off x="2370732" y="3153064"/>
          <a:ext cx="430833" cy="91440"/>
        </a:xfrm>
        <a:custGeom>
          <a:avLst/>
          <a:gdLst/>
          <a:ahLst/>
          <a:cxnLst/>
          <a:rect l="0" t="0" r="0" b="0"/>
          <a:pathLst>
            <a:path>
              <a:moveTo>
                <a:pt x="0" y="45720"/>
              </a:moveTo>
              <a:lnTo>
                <a:pt x="232516" y="45720"/>
              </a:lnTo>
              <a:lnTo>
                <a:pt x="232516" y="71841"/>
              </a:lnTo>
              <a:lnTo>
                <a:pt x="430833" y="71841"/>
              </a:lnTo>
            </a:path>
          </a:pathLst>
        </a:custGeom>
        <a:noFill/>
        <a:ln w="19050" cap="flat" cmpd="sng" algn="ctr">
          <a:noFill/>
          <a:prstDash val="solid"/>
          <a:miter lim="800000"/>
          <a:tailEnd type="arrow"/>
        </a:ln>
        <a:effectLst/>
        <a:scene3d>
          <a:camera prst="orthographicFront">
            <a:rot lat="0" lon="0" rev="0"/>
          </a:camera>
          <a:lightRig rig="contrasting" dir="t">
            <a:rot lat="0" lon="0" rev="1200000"/>
          </a:lightRig>
        </a:scene3d>
        <a:sp3d z="-110000"/>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l" defTabSz="1244600">
            <a:lnSpc>
              <a:spcPct val="90000"/>
            </a:lnSpc>
            <a:spcBef>
              <a:spcPct val="0"/>
            </a:spcBef>
            <a:spcAft>
              <a:spcPct val="35000"/>
            </a:spcAft>
            <a:buNone/>
          </a:pPr>
          <a:endParaRPr lang="zh-TW" altLang="en-US" sz="2800" b="1" kern="1200">
            <a:effectLst>
              <a:outerShdw blurRad="38100" dist="38100" dir="2700000" algn="tl">
                <a:srgbClr val="000000">
                  <a:alpha val="43137"/>
                </a:srgbClr>
              </a:outerShdw>
            </a:effectLst>
            <a:latin typeface="+mj-ea"/>
            <a:ea typeface="+mj-ea"/>
          </a:endParaRPr>
        </a:p>
      </dsp:txBody>
      <dsp:txXfrm>
        <a:off x="2574594" y="3196053"/>
        <a:ext cx="23108" cy="5462"/>
      </dsp:txXfrm>
    </dsp:sp>
    <dsp:sp modelId="{BCCE7CEE-302D-4AEC-B541-069860465182}">
      <dsp:nvSpPr>
        <dsp:cNvPr id="0" name=""/>
        <dsp:cNvSpPr/>
      </dsp:nvSpPr>
      <dsp:spPr>
        <a:xfrm>
          <a:off x="0" y="2374204"/>
          <a:ext cx="2372531" cy="1649161"/>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zh-TW" altLang="en-US" sz="2800" b="1" kern="1200" dirty="0">
              <a:effectLst>
                <a:outerShdw blurRad="38100" dist="38100" dir="2700000" algn="tl">
                  <a:srgbClr val="000000">
                    <a:alpha val="43137"/>
                  </a:srgbClr>
                </a:outerShdw>
              </a:effectLst>
              <a:latin typeface="+mj-ea"/>
              <a:ea typeface="+mj-ea"/>
            </a:rPr>
            <a:t>提交立法會</a:t>
          </a:r>
          <a:br>
            <a:rPr lang="en-US" altLang="zh-TW" sz="2800" b="1" kern="1200" dirty="0">
              <a:effectLst>
                <a:outerShdw blurRad="38100" dist="38100" dir="2700000" algn="tl">
                  <a:srgbClr val="000000">
                    <a:alpha val="43137"/>
                  </a:srgbClr>
                </a:outerShdw>
              </a:effectLst>
              <a:latin typeface="+mj-ea"/>
              <a:ea typeface="+mj-ea"/>
            </a:rPr>
          </a:br>
          <a:r>
            <a:rPr lang="zh-TW" altLang="en-US" sz="2800" b="1" kern="1200" dirty="0">
              <a:effectLst>
                <a:outerShdw blurRad="38100" dist="38100" dir="2700000" algn="tl">
                  <a:srgbClr val="000000">
                    <a:alpha val="43137"/>
                  </a:srgbClr>
                </a:outerShdw>
              </a:effectLst>
              <a:latin typeface="+mj-ea"/>
              <a:ea typeface="+mj-ea"/>
            </a:rPr>
            <a:t>審議和經三讀通過</a:t>
          </a:r>
        </a:p>
      </dsp:txBody>
      <dsp:txXfrm>
        <a:off x="0" y="2374204"/>
        <a:ext cx="2372531" cy="1649161"/>
      </dsp:txXfrm>
    </dsp:sp>
    <dsp:sp modelId="{ADE2A964-DE90-4490-88F5-A841C0189306}">
      <dsp:nvSpPr>
        <dsp:cNvPr id="0" name=""/>
        <dsp:cNvSpPr/>
      </dsp:nvSpPr>
      <dsp:spPr>
        <a:xfrm>
          <a:off x="5204697" y="3179186"/>
          <a:ext cx="472400" cy="91440"/>
        </a:xfrm>
        <a:custGeom>
          <a:avLst/>
          <a:gdLst/>
          <a:ahLst/>
          <a:cxnLst/>
          <a:rect l="0" t="0" r="0" b="0"/>
          <a:pathLst>
            <a:path>
              <a:moveTo>
                <a:pt x="0" y="45720"/>
              </a:moveTo>
              <a:lnTo>
                <a:pt x="472400" y="45720"/>
              </a:lnTo>
            </a:path>
          </a:pathLst>
        </a:custGeom>
        <a:noFill/>
        <a:ln w="19050" cap="flat" cmpd="sng" algn="ctr">
          <a:solidFill>
            <a:schemeClr val="accent1"/>
          </a:solidFill>
          <a:prstDash val="solid"/>
          <a:miter lim="800000"/>
          <a:tailEnd type="arrow"/>
        </a:ln>
        <a:effectLst/>
        <a:scene3d>
          <a:camera prst="orthographicFront">
            <a:rot lat="0" lon="0" rev="0"/>
          </a:camera>
          <a:lightRig rig="contrasting" dir="t">
            <a:rot lat="0" lon="0" rev="1200000"/>
          </a:lightRig>
        </a:scene3d>
        <a:sp3d z="-110000"/>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l" defTabSz="1244600">
            <a:lnSpc>
              <a:spcPct val="90000"/>
            </a:lnSpc>
            <a:spcBef>
              <a:spcPct val="0"/>
            </a:spcBef>
            <a:spcAft>
              <a:spcPct val="35000"/>
            </a:spcAft>
            <a:buNone/>
          </a:pPr>
          <a:endParaRPr lang="zh-TW" altLang="en-US" sz="2800" b="1" kern="1200">
            <a:effectLst>
              <a:outerShdw blurRad="38100" dist="38100" dir="2700000" algn="tl">
                <a:srgbClr val="000000">
                  <a:alpha val="43137"/>
                </a:srgbClr>
              </a:outerShdw>
            </a:effectLst>
            <a:latin typeface="+mj-ea"/>
            <a:ea typeface="+mj-ea"/>
          </a:endParaRPr>
        </a:p>
      </dsp:txBody>
      <dsp:txXfrm>
        <a:off x="5428322" y="3222175"/>
        <a:ext cx="25150" cy="5462"/>
      </dsp:txXfrm>
    </dsp:sp>
    <dsp:sp modelId="{4CFFF5FB-75CF-49DE-A638-479F83B8815E}">
      <dsp:nvSpPr>
        <dsp:cNvPr id="0" name=""/>
        <dsp:cNvSpPr/>
      </dsp:nvSpPr>
      <dsp:spPr>
        <a:xfrm>
          <a:off x="2833965" y="2374204"/>
          <a:ext cx="2372531" cy="1701404"/>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zh-TW" altLang="en-US" sz="2800" b="1" kern="1200" dirty="0">
              <a:effectLst>
                <a:outerShdw blurRad="38100" dist="38100" dir="2700000" algn="tl">
                  <a:srgbClr val="000000">
                    <a:alpha val="43137"/>
                  </a:srgbClr>
                </a:outerShdw>
              </a:effectLst>
              <a:latin typeface="+mj-ea"/>
              <a:ea typeface="+mj-ea"/>
            </a:rPr>
            <a:t>行政長官</a:t>
          </a:r>
          <a:br>
            <a:rPr lang="en-US" altLang="zh-TW" sz="2800" b="1" kern="1200" dirty="0">
              <a:effectLst>
                <a:outerShdw blurRad="38100" dist="38100" dir="2700000" algn="tl">
                  <a:srgbClr val="000000">
                    <a:alpha val="43137"/>
                  </a:srgbClr>
                </a:outerShdw>
              </a:effectLst>
              <a:latin typeface="+mj-ea"/>
              <a:ea typeface="+mj-ea"/>
            </a:rPr>
          </a:br>
          <a:r>
            <a:rPr lang="zh-TW" altLang="en-US" sz="2800" b="1" kern="1200" dirty="0">
              <a:effectLst>
                <a:outerShdw blurRad="38100" dist="38100" dir="2700000" algn="tl">
                  <a:srgbClr val="000000">
                    <a:alpha val="43137"/>
                  </a:srgbClr>
                </a:outerShdw>
              </a:effectLst>
              <a:latin typeface="+mj-ea"/>
              <a:ea typeface="+mj-ea"/>
            </a:rPr>
            <a:t>簽署和公布</a:t>
          </a:r>
        </a:p>
      </dsp:txBody>
      <dsp:txXfrm>
        <a:off x="2833965" y="2374204"/>
        <a:ext cx="2372531" cy="1701404"/>
      </dsp:txXfrm>
    </dsp:sp>
    <dsp:sp modelId="{E9396CF9-16DC-4985-9973-3601667DF562}">
      <dsp:nvSpPr>
        <dsp:cNvPr id="0" name=""/>
        <dsp:cNvSpPr/>
      </dsp:nvSpPr>
      <dsp:spPr>
        <a:xfrm>
          <a:off x="5709498" y="2452576"/>
          <a:ext cx="2372531" cy="1544660"/>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zh-TW" altLang="en-US" sz="2800" b="1" kern="1200" dirty="0">
              <a:effectLst>
                <a:outerShdw blurRad="38100" dist="38100" dir="2700000" algn="tl">
                  <a:srgbClr val="000000">
                    <a:alpha val="43137"/>
                  </a:srgbClr>
                </a:outerShdw>
              </a:effectLst>
              <a:latin typeface="+mj-ea"/>
              <a:ea typeface="+mj-ea"/>
            </a:rPr>
            <a:t>刊登憲報</a:t>
          </a:r>
          <a:br>
            <a:rPr lang="en-US" altLang="zh-TW" sz="2800" b="1" kern="1200" dirty="0">
              <a:effectLst>
                <a:outerShdw blurRad="38100" dist="38100" dir="2700000" algn="tl">
                  <a:srgbClr val="000000">
                    <a:alpha val="43137"/>
                  </a:srgbClr>
                </a:outerShdw>
              </a:effectLst>
              <a:latin typeface="+mj-ea"/>
              <a:ea typeface="+mj-ea"/>
            </a:rPr>
          </a:br>
          <a:r>
            <a:rPr lang="zh-TW" altLang="en-US" sz="2800" b="1" kern="1200" dirty="0">
              <a:effectLst>
                <a:outerShdw blurRad="38100" dist="38100" dir="2700000" algn="tl">
                  <a:srgbClr val="000000">
                    <a:alpha val="43137"/>
                  </a:srgbClr>
                </a:outerShdw>
              </a:effectLst>
              <a:latin typeface="+mj-ea"/>
              <a:ea typeface="+mj-ea"/>
            </a:rPr>
            <a:t>成為法例</a:t>
          </a:r>
        </a:p>
      </dsp:txBody>
      <dsp:txXfrm>
        <a:off x="5709498" y="2452576"/>
        <a:ext cx="2372531" cy="15446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C27B8-675A-4DBE-9688-ADE322E9DE46}" type="datetimeFigureOut">
              <a:rPr lang="en-AU" smtClean="0"/>
              <a:t>13/09/2021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04F1D-6ED9-4F30-905E-F421250C32C0}" type="slidenum">
              <a:rPr lang="en-AU" smtClean="0"/>
              <a:t>‹#›</a:t>
            </a:fld>
            <a:endParaRPr lang="en-AU"/>
          </a:p>
        </p:txBody>
      </p:sp>
    </p:spTree>
    <p:extLst>
      <p:ext uri="{BB962C8B-B14F-4D97-AF65-F5344CB8AC3E}">
        <p14:creationId xmlns:p14="http://schemas.microsoft.com/office/powerpoint/2010/main" val="149744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15</a:t>
            </a:fld>
            <a:endParaRPr lang="en-HK"/>
          </a:p>
        </p:txBody>
      </p:sp>
    </p:spTree>
    <p:extLst>
      <p:ext uri="{BB962C8B-B14F-4D97-AF65-F5344CB8AC3E}">
        <p14:creationId xmlns:p14="http://schemas.microsoft.com/office/powerpoint/2010/main" val="40134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5804F1D-6ED9-4F30-905E-F421250C32C0}" type="slidenum">
              <a:rPr lang="en-AU" smtClean="0"/>
              <a:t>23</a:t>
            </a:fld>
            <a:endParaRPr lang="en-AU"/>
          </a:p>
        </p:txBody>
      </p:sp>
    </p:spTree>
    <p:extLst>
      <p:ext uri="{BB962C8B-B14F-4D97-AF65-F5344CB8AC3E}">
        <p14:creationId xmlns:p14="http://schemas.microsoft.com/office/powerpoint/2010/main" val="121367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25804F1D-6ED9-4F30-905E-F421250C32C0}" type="slidenum">
              <a:rPr lang="en-AU" smtClean="0"/>
              <a:t>27</a:t>
            </a:fld>
            <a:endParaRPr lang="en-AU"/>
          </a:p>
        </p:txBody>
      </p:sp>
    </p:spTree>
    <p:extLst>
      <p:ext uri="{BB962C8B-B14F-4D97-AF65-F5344CB8AC3E}">
        <p14:creationId xmlns:p14="http://schemas.microsoft.com/office/powerpoint/2010/main" val="62938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29</a:t>
            </a:fld>
            <a:endParaRPr lang="en-HK"/>
          </a:p>
        </p:txBody>
      </p:sp>
    </p:spTree>
    <p:extLst>
      <p:ext uri="{BB962C8B-B14F-4D97-AF65-F5344CB8AC3E}">
        <p14:creationId xmlns:p14="http://schemas.microsoft.com/office/powerpoint/2010/main" val="916287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48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BCDA-3DC3-A44E-A12E-5630032F832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F3E1BC-0592-D444-B3B6-3BB2BE8F19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0210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721ACF-A1D9-0B49-B169-A72AD3802CCE}"/>
              </a:ext>
            </a:extLst>
          </p:cNvPr>
          <p:cNvSpPr/>
          <p:nvPr userDrawn="1"/>
        </p:nvSpPr>
        <p:spPr>
          <a:xfrm>
            <a:off x="0" y="2893512"/>
            <a:ext cx="12192000" cy="39644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B910B-7F14-CC47-9485-BFB867763293}"/>
              </a:ext>
            </a:extLst>
          </p:cNvPr>
          <p:cNvSpPr>
            <a:spLocks noGrp="1"/>
          </p:cNvSpPr>
          <p:nvPr>
            <p:ph type="title"/>
          </p:nvPr>
        </p:nvSpPr>
        <p:spPr>
          <a:xfrm>
            <a:off x="831850" y="3175284"/>
            <a:ext cx="10515600" cy="2852737"/>
          </a:xfrm>
        </p:spPr>
        <p:txBody>
          <a:bodyPr anchor="t"/>
          <a:lstStyle>
            <a:lvl1pPr>
              <a:defRPr sz="60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C7EA759-F6F3-0244-8A90-B29A2221E6B3}"/>
              </a:ext>
            </a:extLst>
          </p:cNvPr>
          <p:cNvSpPr>
            <a:spLocks noGrp="1"/>
          </p:cNvSpPr>
          <p:nvPr>
            <p:ph type="body" idx="1"/>
          </p:nvPr>
        </p:nvSpPr>
        <p:spPr>
          <a:xfrm>
            <a:off x="831850" y="1252439"/>
            <a:ext cx="10515600" cy="1500187"/>
          </a:xfrm>
        </p:spPr>
        <p:txBody>
          <a:bodyPr anchor="b">
            <a:normAutofit/>
          </a:bodyPr>
          <a:lstStyle>
            <a:lvl1pPr marL="0" indent="0">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93879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965F153-B323-334D-AB97-B1D65A068F04}"/>
              </a:ext>
            </a:extLst>
          </p:cNvPr>
          <p:cNvSpPr>
            <a:spLocks noGrp="1"/>
          </p:cNvSpPr>
          <p:nvPr>
            <p:ph sz="half" idx="2"/>
          </p:nvPr>
        </p:nvSpPr>
        <p:spPr>
          <a:xfrm>
            <a:off x="423552" y="1791222"/>
            <a:ext cx="5589109" cy="43984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D76DE7B5-B96C-7240-BEDC-E287BCFE9A80}"/>
              </a:ext>
            </a:extLst>
          </p:cNvPr>
          <p:cNvSpPr>
            <a:spLocks noGrp="1"/>
          </p:cNvSpPr>
          <p:nvPr>
            <p:ph sz="quarter" idx="4"/>
          </p:nvPr>
        </p:nvSpPr>
        <p:spPr>
          <a:xfrm>
            <a:off x="6154289" y="1791222"/>
            <a:ext cx="5616634" cy="4398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D4258EBC-8FA9-264B-84BE-7687A10777DE}"/>
              </a:ext>
            </a:extLst>
          </p:cNvPr>
          <p:cNvSpPr>
            <a:spLocks noGrp="1"/>
          </p:cNvSpPr>
          <p:nvPr>
            <p:ph type="title"/>
          </p:nvPr>
        </p:nvSpPr>
        <p:spPr>
          <a:xfrm>
            <a:off x="423553" y="365125"/>
            <a:ext cx="11344894" cy="1325563"/>
          </a:xfrm>
        </p:spPr>
        <p:txBody>
          <a:bodyPr/>
          <a:lstStyle/>
          <a:p>
            <a:r>
              <a:rPr lang="en-GB"/>
              <a:t>Click to edit Master title style</a:t>
            </a:r>
            <a:endParaRPr lang="en-US"/>
          </a:p>
        </p:txBody>
      </p:sp>
    </p:spTree>
    <p:extLst>
      <p:ext uri="{BB962C8B-B14F-4D97-AF65-F5344CB8AC3E}">
        <p14:creationId xmlns:p14="http://schemas.microsoft.com/office/powerpoint/2010/main" val="146582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F5F5-0B96-A54E-8312-6123B106DEF2}"/>
              </a:ext>
            </a:extLst>
          </p:cNvPr>
          <p:cNvSpPr>
            <a:spLocks noGrp="1"/>
          </p:cNvSpPr>
          <p:nvPr>
            <p:ph type="title"/>
          </p:nvPr>
        </p:nvSpPr>
        <p:spPr/>
        <p:txBody>
          <a:bodyPr/>
          <a:lstStyle>
            <a:lvl1pPr>
              <a:defRPr>
                <a:solidFill>
                  <a:srgbClr val="EF569C"/>
                </a:solidFill>
              </a:defRPr>
            </a:lvl1pPr>
          </a:lstStyle>
          <a:p>
            <a:r>
              <a:rPr lang="en-GB"/>
              <a:t>Click to edit Master title style</a:t>
            </a:r>
            <a:endParaRPr lang="en-US"/>
          </a:p>
        </p:txBody>
      </p:sp>
    </p:spTree>
    <p:extLst>
      <p:ext uri="{BB962C8B-B14F-4D97-AF65-F5344CB8AC3E}">
        <p14:creationId xmlns:p14="http://schemas.microsoft.com/office/powerpoint/2010/main" val="100349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5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738335-5D9B-6643-A966-56BA9DB0A387}"/>
              </a:ext>
            </a:extLst>
          </p:cNvPr>
          <p:cNvSpPr>
            <a:spLocks noGrp="1"/>
          </p:cNvSpPr>
          <p:nvPr>
            <p:ph type="body" sz="half" idx="2"/>
          </p:nvPr>
        </p:nvSpPr>
        <p:spPr>
          <a:xfrm>
            <a:off x="423553" y="1805049"/>
            <a:ext cx="4611909" cy="4620801"/>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2" name="Content Placeholder 11">
            <a:extLst>
              <a:ext uri="{FF2B5EF4-FFF2-40B4-BE49-F238E27FC236}">
                <a16:creationId xmlns:a16="http://schemas.microsoft.com/office/drawing/2014/main" id="{FB01F498-84A5-6F4F-A827-8D0C8A431C55}"/>
              </a:ext>
            </a:extLst>
          </p:cNvPr>
          <p:cNvSpPr>
            <a:spLocks noGrp="1"/>
          </p:cNvSpPr>
          <p:nvPr>
            <p:ph sz="quarter" idx="10" hasCustomPrompt="1"/>
          </p:nvPr>
        </p:nvSpPr>
        <p:spPr>
          <a:xfrm>
            <a:off x="5186363" y="365124"/>
            <a:ext cx="7005637" cy="6060725"/>
          </a:xfrm>
        </p:spPr>
        <p:txBody>
          <a:bodyPr/>
          <a:lstStyle/>
          <a:p>
            <a:pPr lvl="0"/>
            <a:r>
              <a:rPr lang="en-US" dirty="0"/>
              <a:t>Media</a:t>
            </a:r>
          </a:p>
        </p:txBody>
      </p:sp>
      <p:sp>
        <p:nvSpPr>
          <p:cNvPr id="13" name="Title 12">
            <a:extLst>
              <a:ext uri="{FF2B5EF4-FFF2-40B4-BE49-F238E27FC236}">
                <a16:creationId xmlns:a16="http://schemas.microsoft.com/office/drawing/2014/main" id="{A1DBC2C1-54E5-604D-AFAC-B2B6BFE15438}"/>
              </a:ext>
            </a:extLst>
          </p:cNvPr>
          <p:cNvSpPr>
            <a:spLocks noGrp="1"/>
          </p:cNvSpPr>
          <p:nvPr>
            <p:ph type="title"/>
          </p:nvPr>
        </p:nvSpPr>
        <p:spPr>
          <a:xfrm>
            <a:off x="423553" y="365125"/>
            <a:ext cx="4611909" cy="1325563"/>
          </a:xfrm>
        </p:spPr>
        <p:txBody>
          <a:bodyPr/>
          <a:lstStyle/>
          <a:p>
            <a:r>
              <a:rPr lang="en-GB"/>
              <a:t>Click to edit Master title style</a:t>
            </a:r>
            <a:endParaRPr lang="en-US"/>
          </a:p>
        </p:txBody>
      </p:sp>
    </p:spTree>
    <p:extLst>
      <p:ext uri="{BB962C8B-B14F-4D97-AF65-F5344CB8AC3E}">
        <p14:creationId xmlns:p14="http://schemas.microsoft.com/office/powerpoint/2010/main" val="39687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灯片编号占位符 3"/>
          <p:cNvSpPr>
            <a:spLocks noGrp="1"/>
          </p:cNvSpPr>
          <p:nvPr>
            <p:ph type="sldNum" sz="quarter" idx="10"/>
          </p:nvPr>
        </p:nvSpPr>
        <p:spPr>
          <a:xfrm>
            <a:off x="9120188" y="6381750"/>
            <a:ext cx="2743200" cy="365125"/>
          </a:xfrm>
          <a:prstGeom prst="rect">
            <a:avLst/>
          </a:prstGeom>
        </p:spPr>
        <p:txBody>
          <a:bodyPr/>
          <a:lstStyle>
            <a:lvl1pPr>
              <a:defRPr/>
            </a:lvl1pPr>
          </a:lstStyle>
          <a:p>
            <a:pPr>
              <a:defRPr/>
            </a:pPr>
            <a:fld id="{2CE80193-6D31-41C6-8E27-8F8ECC3FBA41}" type="slidenum">
              <a:rPr lang="en-US" altLang="en-US"/>
              <a:pPr>
                <a:defRPr/>
              </a:pPr>
              <a:t>‹#›</a:t>
            </a:fld>
            <a:endParaRPr lang="en-US" altLang="en-US"/>
          </a:p>
        </p:txBody>
      </p:sp>
    </p:spTree>
    <p:extLst>
      <p:ext uri="{BB962C8B-B14F-4D97-AF65-F5344CB8AC3E}">
        <p14:creationId xmlns:p14="http://schemas.microsoft.com/office/powerpoint/2010/main" val="227193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9D230-5E60-0E45-A6A2-D80B85D6AACA}"/>
              </a:ext>
            </a:extLst>
          </p:cNvPr>
          <p:cNvSpPr>
            <a:spLocks noGrp="1"/>
          </p:cNvSpPr>
          <p:nvPr>
            <p:ph type="title"/>
          </p:nvPr>
        </p:nvSpPr>
        <p:spPr>
          <a:xfrm>
            <a:off x="423553" y="365125"/>
            <a:ext cx="11344894"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829CEA46-6D8E-9649-81FF-44F80A3D5BBE}"/>
              </a:ext>
            </a:extLst>
          </p:cNvPr>
          <p:cNvSpPr>
            <a:spLocks noGrp="1"/>
          </p:cNvSpPr>
          <p:nvPr>
            <p:ph type="body" idx="1"/>
          </p:nvPr>
        </p:nvSpPr>
        <p:spPr>
          <a:xfrm>
            <a:off x="423553" y="1825624"/>
            <a:ext cx="11344894" cy="455012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91898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7" r:id="rId7"/>
    <p:sldLayoutId id="2147483658" r:id="rId8"/>
  </p:sldLayoutIdLst>
  <p:txStyles>
    <p:titleStyle>
      <a:lvl1pPr algn="l" defTabSz="914400" rtl="0" eaLnBrk="1" latinLnBrk="0" hangingPunct="1">
        <a:lnSpc>
          <a:spcPct val="90000"/>
        </a:lnSpc>
        <a:spcBef>
          <a:spcPct val="0"/>
        </a:spcBef>
        <a:buNone/>
        <a:defRPr sz="4400" b="1" i="0" kern="1200" spc="300">
          <a:solidFill>
            <a:srgbClr val="EF569C"/>
          </a:solidFill>
          <a:latin typeface="MHEI-MEDIUM-HKSCS-U" panose="020B0604050101010104" pitchFamily="34" charset="-120"/>
          <a:ea typeface="MHEI-MEDIUM-HKSCS-U" panose="020B0604050101010104" pitchFamily="34" charset="-120"/>
          <a:cs typeface="Microsoft Himalaya"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basiclaw.gov.hk/" TargetMode="External"/><Relationship Id="rId2" Type="http://schemas.openxmlformats.org/officeDocument/2006/relationships/hyperlink" Target="https://ls.chiculture.org.hk/tc/idea-aspect/548" TargetMode="External"/><Relationship Id="rId1" Type="http://schemas.openxmlformats.org/officeDocument/2006/relationships/slideLayout" Target="../slideLayouts/slideLayout2.xml"/><Relationship Id="rId4" Type="http://schemas.openxmlformats.org/officeDocument/2006/relationships/hyperlink" Target="https://www.youtube.com/watch?v=fUPtyD3KsbA"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884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3747917" y="2210140"/>
            <a:ext cx="4357395" cy="1980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t>課堂活動 </a:t>
            </a:r>
            <a:r>
              <a:rPr lang="en-HK" altLang="zh-TW" sz="3200" b="1" dirty="0">
                <a:latin typeface="Arial" panose="020B0604020202020204" pitchFamily="34" charset="0"/>
                <a:cs typeface="Arial" panose="020B0604020202020204" pitchFamily="34" charset="0"/>
              </a:rPr>
              <a:t>1</a:t>
            </a:r>
            <a:r>
              <a:rPr lang="zh-TW" altLang="en-US" sz="3200" b="1" dirty="0">
                <a:latin typeface="Arial" panose="020B0604020202020204" pitchFamily="34" charset="0"/>
                <a:cs typeface="Arial" panose="020B0604020202020204" pitchFamily="34" charset="0"/>
              </a:rPr>
              <a:t>：</a:t>
            </a:r>
            <a:endParaRPr lang="en-HK" altLang="zh-TW" sz="3200" b="1" dirty="0">
              <a:latin typeface="Arial" panose="020B0604020202020204" pitchFamily="34" charset="0"/>
              <a:cs typeface="Arial" panose="020B0604020202020204" pitchFamily="34" charset="0"/>
            </a:endParaRPr>
          </a:p>
          <a:p>
            <a:pPr algn="ctr">
              <a:lnSpc>
                <a:spcPct val="150000"/>
              </a:lnSpc>
            </a:pPr>
            <a:r>
              <a:rPr lang="zh-TW" altLang="en-US" sz="3200" b="1" dirty="0"/>
              <a:t>權利和義務</a:t>
            </a:r>
            <a:endParaRPr lang="en-HK" sz="3200" b="1" dirty="0">
              <a:latin typeface="Arial" panose="020B0604020202020204" pitchFamily="34" charset="0"/>
              <a:cs typeface="Arial" panose="020B0604020202020204" pitchFamily="34" charset="0"/>
            </a:endParaRP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02650" y="1969747"/>
            <a:ext cx="1271019" cy="1274067"/>
          </a:xfrm>
          <a:prstGeom prst="rect">
            <a:avLst/>
          </a:prstGeom>
        </p:spPr>
      </p:pic>
    </p:spTree>
    <p:extLst>
      <p:ext uri="{BB962C8B-B14F-4D97-AF65-F5344CB8AC3E}">
        <p14:creationId xmlns:p14="http://schemas.microsoft.com/office/powerpoint/2010/main" val="319673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399DB1-7346-4244-B66E-5C6F984D46C3}"/>
              </a:ext>
            </a:extLst>
          </p:cNvPr>
          <p:cNvSpPr/>
          <p:nvPr/>
        </p:nvSpPr>
        <p:spPr>
          <a:xfrm>
            <a:off x="706524" y="1192306"/>
            <a:ext cx="9129934" cy="181759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閱讀</a:t>
            </a:r>
            <a:r>
              <a:rPr kumimoji="0" lang="en-US" altLang="zh-TW"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a:t>
            </a:r>
            <a:r>
              <a:rPr kumimoji="0" lang="zh-TW" altLang="en-US"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香港人權法案</a:t>
            </a:r>
            <a:r>
              <a:rPr kumimoji="0" lang="en-US" altLang="zh-TW"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a:t>
            </a:r>
            <a:r>
              <a:rPr kumimoji="0" lang="zh-TW" altLang="en-US"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，了解</a:t>
            </a:r>
            <a:r>
              <a:rPr kumimoji="0" lang="zh-TW" altLang="en-US" sz="3600" b="1"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權利與義務的關係，而權利並非沒有限制的</a:t>
            </a:r>
            <a:r>
              <a:rPr kumimoji="0" lang="zh-TW" altLang="en-US"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a:t>
            </a:r>
          </a:p>
        </p:txBody>
      </p:sp>
      <p:sp>
        <p:nvSpPr>
          <p:cNvPr id="4" name="Oval 6">
            <a:extLst>
              <a:ext uri="{FF2B5EF4-FFF2-40B4-BE49-F238E27FC236}">
                <a16:creationId xmlns:a16="http://schemas.microsoft.com/office/drawing/2014/main" id="{5519F660-3077-4226-B671-42ABCB82EFA5}"/>
              </a:ext>
            </a:extLst>
          </p:cNvPr>
          <p:cNvSpPr/>
          <p:nvPr/>
        </p:nvSpPr>
        <p:spPr>
          <a:xfrm>
            <a:off x="4727776" y="3848101"/>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課堂活動工作紙</a:t>
            </a:r>
            <a:r>
              <a:rPr lang="en-HK" altLang="zh-TW" sz="2400" b="1" dirty="0"/>
              <a:t>1</a:t>
            </a:r>
            <a:endParaRPr lang="en-HK" sz="2400" b="1" dirty="0"/>
          </a:p>
        </p:txBody>
      </p:sp>
      <p:pic>
        <p:nvPicPr>
          <p:cNvPr id="6" name="图片 2">
            <a:extLst>
              <a:ext uri="{FF2B5EF4-FFF2-40B4-BE49-F238E27FC236}">
                <a16:creationId xmlns:a16="http://schemas.microsoft.com/office/drawing/2014/main" id="{D3945FEF-E433-423D-9A89-5135681B4C0F}"/>
              </a:ext>
            </a:extLst>
          </p:cNvPr>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7464225" y="2101103"/>
            <a:ext cx="2235159" cy="2113196"/>
          </a:xfrm>
          <a:prstGeom prst="rect">
            <a:avLst/>
          </a:prstGeom>
        </p:spPr>
      </p:pic>
    </p:spTree>
    <p:extLst>
      <p:ext uri="{BB962C8B-B14F-4D97-AF65-F5344CB8AC3E}">
        <p14:creationId xmlns:p14="http://schemas.microsoft.com/office/powerpoint/2010/main" val="138257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270229" y="1419049"/>
            <a:ext cx="11422986" cy="4746081"/>
          </a:xfrm>
        </p:spPr>
        <p:txBody>
          <a:bodyPr>
            <a:normAutofit fontScale="70000" lnSpcReduction="20000"/>
          </a:bodyPr>
          <a:lstStyle/>
          <a:p>
            <a:pPr marL="914400" indent="-914400" fontAlgn="t">
              <a:lnSpc>
                <a:spcPct val="120000"/>
              </a:lnSpc>
              <a:spcBef>
                <a:spcPts val="1200"/>
              </a:spcBef>
              <a:spcAft>
                <a:spcPts val="400"/>
              </a:spcAft>
              <a:buFont typeface="+mj-lt"/>
              <a:buAutoNum type="arabicPeriod"/>
            </a:pPr>
            <a:r>
              <a:rPr lang="zh-TW" altLang="en-US" sz="4500" dirty="0">
                <a:solidFill>
                  <a:srgbClr val="002060"/>
                </a:solidFill>
              </a:rPr>
              <a:t>人人有保持意見不受干預之權利。</a:t>
            </a:r>
          </a:p>
          <a:p>
            <a:pPr marL="914400" indent="-914400" fontAlgn="t">
              <a:lnSpc>
                <a:spcPct val="120000"/>
              </a:lnSpc>
              <a:spcBef>
                <a:spcPts val="1200"/>
              </a:spcBef>
              <a:spcAft>
                <a:spcPts val="400"/>
              </a:spcAft>
              <a:buFont typeface="+mj-lt"/>
              <a:buAutoNum type="arabicPeriod"/>
            </a:pPr>
            <a:r>
              <a:rPr lang="zh-TW" altLang="en-US" sz="4500" dirty="0">
                <a:solidFill>
                  <a:srgbClr val="002060"/>
                </a:solidFill>
              </a:rPr>
              <a:t>人人有發表自由之權利；此種權利包括以語言、文字或出版物、藝術或自己選擇之其他方式，不分國界，尋求、接受及傳播各種消息及思想之自由。</a:t>
            </a:r>
          </a:p>
          <a:p>
            <a:pPr marL="914400" indent="-914400" fontAlgn="t">
              <a:lnSpc>
                <a:spcPct val="120000"/>
              </a:lnSpc>
              <a:spcBef>
                <a:spcPts val="1200"/>
              </a:spcBef>
              <a:spcAft>
                <a:spcPts val="400"/>
              </a:spcAft>
              <a:buFont typeface="+mj-lt"/>
              <a:buAutoNum type="arabicPeriod"/>
            </a:pPr>
            <a:r>
              <a:rPr lang="zh-TW" altLang="en-US" sz="4500" dirty="0">
                <a:solidFill>
                  <a:srgbClr val="002060"/>
                </a:solidFill>
              </a:rPr>
              <a:t>本條第</a:t>
            </a:r>
            <a:r>
              <a:rPr lang="en-US" altLang="zh-TW" sz="4500" dirty="0">
                <a:solidFill>
                  <a:srgbClr val="002060"/>
                </a:solidFill>
              </a:rPr>
              <a:t>(</a:t>
            </a:r>
            <a:r>
              <a:rPr lang="zh-TW" altLang="en-US" sz="4500" dirty="0">
                <a:solidFill>
                  <a:srgbClr val="002060"/>
                </a:solidFill>
              </a:rPr>
              <a:t>二</a:t>
            </a:r>
            <a:r>
              <a:rPr lang="en-US" altLang="zh-TW" sz="4500" dirty="0">
                <a:solidFill>
                  <a:srgbClr val="002060"/>
                </a:solidFill>
              </a:rPr>
              <a:t>)</a:t>
            </a:r>
            <a:r>
              <a:rPr lang="zh-TW" altLang="en-US" sz="4500" dirty="0">
                <a:solidFill>
                  <a:srgbClr val="002060"/>
                </a:solidFill>
              </a:rPr>
              <a:t>項所載權利之行使，</a:t>
            </a:r>
            <a:r>
              <a:rPr lang="zh-TW" altLang="en-US" sz="4500" b="1" dirty="0">
                <a:solidFill>
                  <a:srgbClr val="002060"/>
                </a:solidFill>
              </a:rPr>
              <a:t>附有特別責任及義務，故得予以某種限制</a:t>
            </a:r>
            <a:r>
              <a:rPr lang="zh-TW" altLang="en-US" sz="4500" dirty="0">
                <a:solidFill>
                  <a:srgbClr val="002060"/>
                </a:solidFill>
              </a:rPr>
              <a:t>，但此種限制以經法律規定，且為下列各項所必要者為限 </a:t>
            </a:r>
            <a:r>
              <a:rPr lang="en-US" altLang="zh-TW" sz="4500" dirty="0">
                <a:solidFill>
                  <a:srgbClr val="002060"/>
                </a:solidFill>
              </a:rPr>
              <a:t>——</a:t>
            </a:r>
          </a:p>
          <a:p>
            <a:pPr marL="1371600" lvl="3" indent="0" fontAlgn="t">
              <a:lnSpc>
                <a:spcPct val="120000"/>
              </a:lnSpc>
              <a:spcBef>
                <a:spcPts val="1200"/>
              </a:spcBef>
              <a:spcAft>
                <a:spcPts val="400"/>
              </a:spcAft>
              <a:buNone/>
            </a:pPr>
            <a:r>
              <a:rPr lang="en-US" altLang="zh-TW" sz="3200" dirty="0">
                <a:solidFill>
                  <a:srgbClr val="002060"/>
                </a:solidFill>
              </a:rPr>
              <a:t>(</a:t>
            </a:r>
            <a:r>
              <a:rPr lang="zh-TW" altLang="en-US" sz="3200" dirty="0">
                <a:solidFill>
                  <a:srgbClr val="002060"/>
                </a:solidFill>
              </a:rPr>
              <a:t>甲</a:t>
            </a:r>
            <a:r>
              <a:rPr lang="en-US" altLang="zh-TW" sz="3200" dirty="0">
                <a:solidFill>
                  <a:srgbClr val="002060"/>
                </a:solidFill>
              </a:rPr>
              <a:t>) </a:t>
            </a:r>
            <a:r>
              <a:rPr lang="zh-TW" altLang="en-US" sz="3200" dirty="0">
                <a:solidFill>
                  <a:srgbClr val="002060"/>
                </a:solidFill>
              </a:rPr>
              <a:t>尊重他人權利或名譽；或</a:t>
            </a:r>
            <a:r>
              <a:rPr lang="en-US" altLang="zh-TW" sz="3200" dirty="0">
                <a:solidFill>
                  <a:srgbClr val="002060"/>
                </a:solidFill>
              </a:rPr>
              <a:t>(</a:t>
            </a:r>
            <a:r>
              <a:rPr lang="zh-TW" altLang="en-US" sz="3200" dirty="0">
                <a:solidFill>
                  <a:srgbClr val="002060"/>
                </a:solidFill>
              </a:rPr>
              <a:t>乙</a:t>
            </a:r>
            <a:r>
              <a:rPr lang="en-US" altLang="zh-TW" sz="3200" dirty="0">
                <a:solidFill>
                  <a:srgbClr val="002060"/>
                </a:solidFill>
              </a:rPr>
              <a:t>) </a:t>
            </a:r>
            <a:r>
              <a:rPr lang="zh-TW" altLang="en-US" sz="3200" dirty="0">
                <a:solidFill>
                  <a:srgbClr val="002060"/>
                </a:solidFill>
              </a:rPr>
              <a:t>保障國家安全或公共秩序，或公共衞生或風化。</a:t>
            </a:r>
          </a:p>
          <a:p>
            <a:pPr marL="0" indent="0" algn="r">
              <a:lnSpc>
                <a:spcPct val="120000"/>
              </a:lnSpc>
              <a:spcAft>
                <a:spcPts val="400"/>
              </a:spcAft>
              <a:buNone/>
            </a:pPr>
            <a:r>
              <a:rPr lang="en-US" altLang="zh-TW" sz="1600" dirty="0">
                <a:solidFill>
                  <a:srgbClr val="002060"/>
                </a:solidFill>
              </a:rPr>
              <a:t>[</a:t>
            </a:r>
            <a:r>
              <a:rPr lang="zh-TW" altLang="en-US" sz="1600" dirty="0">
                <a:solidFill>
                  <a:srgbClr val="002060"/>
                </a:solidFill>
              </a:rPr>
              <a:t>比照</a:t>
            </a:r>
            <a:r>
              <a:rPr lang="en-US" altLang="zh-TW" sz="1600" dirty="0">
                <a:solidFill>
                  <a:srgbClr val="002060"/>
                </a:solidFill>
              </a:rPr>
              <a:t>《</a:t>
            </a:r>
            <a:r>
              <a:rPr lang="zh-TW" altLang="en-US" sz="1600" dirty="0">
                <a:solidFill>
                  <a:srgbClr val="002060"/>
                </a:solidFill>
              </a:rPr>
              <a:t>公民權利和政治權利國際公約</a:t>
            </a:r>
            <a:r>
              <a:rPr lang="en-US" altLang="zh-TW" sz="1600" dirty="0">
                <a:solidFill>
                  <a:srgbClr val="002060"/>
                </a:solidFill>
              </a:rPr>
              <a:t>》</a:t>
            </a:r>
            <a:r>
              <a:rPr lang="zh-TW" altLang="en-US" sz="1600" dirty="0">
                <a:solidFill>
                  <a:srgbClr val="002060"/>
                </a:solidFill>
              </a:rPr>
              <a:t>第十九條</a:t>
            </a:r>
            <a:r>
              <a:rPr lang="en-US" altLang="zh-TW" sz="1600" dirty="0">
                <a:solidFill>
                  <a:srgbClr val="002060"/>
                </a:solidFill>
              </a:rPr>
              <a:t>]</a:t>
            </a:r>
          </a:p>
        </p:txBody>
      </p:sp>
      <p:sp>
        <p:nvSpPr>
          <p:cNvPr id="4" name="Title 3"/>
          <p:cNvSpPr>
            <a:spLocks noGrp="1"/>
          </p:cNvSpPr>
          <p:nvPr>
            <p:ph type="title"/>
          </p:nvPr>
        </p:nvSpPr>
        <p:spPr>
          <a:xfrm>
            <a:off x="267472" y="188602"/>
            <a:ext cx="11344894" cy="1325563"/>
          </a:xfrm>
        </p:spPr>
        <p:txBody>
          <a:bodyPr>
            <a:noAutofit/>
          </a:bodyPr>
          <a:lstStyle/>
          <a:p>
            <a:pPr>
              <a:lnSpc>
                <a:spcPct val="100000"/>
              </a:lnSpc>
            </a:pPr>
            <a:r>
              <a:rPr lang="en-US" altLang="zh-TW" spc="0" dirty="0">
                <a:latin typeface="微軟正黑體" panose="020B0604030504040204" pitchFamily="34" charset="-120"/>
                <a:ea typeface="微軟正黑體" panose="020B0604030504040204" pitchFamily="34" charset="-120"/>
              </a:rPr>
              <a:t>《</a:t>
            </a:r>
            <a:r>
              <a:rPr lang="zh-TW" altLang="en-US" spc="0" dirty="0">
                <a:latin typeface="微軟正黑體" panose="020B0604030504040204" pitchFamily="34" charset="-120"/>
                <a:ea typeface="微軟正黑體" panose="020B0604030504040204" pitchFamily="34" charset="-120"/>
              </a:rPr>
              <a:t>香港人</a:t>
            </a:r>
            <a:r>
              <a:rPr lang="zh-TW" altLang="en-US" kern="0" spc="0" dirty="0">
                <a:latin typeface="微軟正黑體" panose="020B0604030504040204" pitchFamily="34" charset="-120"/>
                <a:ea typeface="微軟正黑體" panose="020B0604030504040204" pitchFamily="34" charset="-120"/>
              </a:rPr>
              <a:t>權</a:t>
            </a:r>
            <a:r>
              <a:rPr lang="zh-TW" altLang="en-US" spc="0" dirty="0">
                <a:latin typeface="微軟正黑體" panose="020B0604030504040204" pitchFamily="34" charset="-120"/>
                <a:ea typeface="微軟正黑體" panose="020B0604030504040204" pitchFamily="34" charset="-120"/>
              </a:rPr>
              <a:t>法案</a:t>
            </a:r>
            <a:r>
              <a:rPr lang="en-US" altLang="zh-TW" spc="0" dirty="0">
                <a:latin typeface="微軟正黑體" panose="020B0604030504040204" pitchFamily="34" charset="-120"/>
                <a:ea typeface="微軟正黑體" panose="020B0604030504040204" pitchFamily="34" charset="-120"/>
              </a:rPr>
              <a:t>》</a:t>
            </a:r>
            <a:r>
              <a:rPr lang="zh-TW" altLang="en-US" spc="0" dirty="0">
                <a:latin typeface="微軟正黑體" panose="020B0604030504040204" pitchFamily="34" charset="-120"/>
                <a:ea typeface="微軟正黑體" panose="020B0604030504040204" pitchFamily="34" charset="-120"/>
              </a:rPr>
              <a:t>第十六條──</a:t>
            </a:r>
            <a:br>
              <a:rPr lang="en-US" altLang="zh-TW" spc="0" dirty="0">
                <a:latin typeface="微軟正黑體" panose="020B0604030504040204" pitchFamily="34" charset="-120"/>
                <a:ea typeface="微軟正黑體" panose="020B0604030504040204" pitchFamily="34" charset="-120"/>
              </a:rPr>
            </a:br>
            <a:r>
              <a:rPr lang="en-US" altLang="zh-TW" spc="0" dirty="0">
                <a:latin typeface="微軟正黑體" panose="020B0604030504040204" pitchFamily="34" charset="-120"/>
                <a:ea typeface="微軟正黑體" panose="020B0604030504040204" pitchFamily="34" charset="-120"/>
              </a:rPr>
              <a:t>                         </a:t>
            </a:r>
            <a:r>
              <a:rPr lang="zh-TW" altLang="en-US" spc="0" dirty="0">
                <a:latin typeface="微軟正黑體" panose="020B0604030504040204" pitchFamily="34" charset="-120"/>
                <a:ea typeface="微軟正黑體" panose="020B0604030504040204" pitchFamily="34" charset="-120"/>
              </a:rPr>
              <a:t>意見和發表的自由</a:t>
            </a:r>
            <a:endParaRPr lang="en-AU" spc="0" dirty="0">
              <a:latin typeface="微軟正黑體" panose="020B0604030504040204" pitchFamily="34" charset="-120"/>
              <a:ea typeface="微軟正黑體" panose="020B0604030504040204" pitchFamily="34" charset="-120"/>
            </a:endParaRPr>
          </a:p>
        </p:txBody>
      </p:sp>
      <p:grpSp>
        <p:nvGrpSpPr>
          <p:cNvPr id="5" name="Group 4"/>
          <p:cNvGrpSpPr/>
          <p:nvPr/>
        </p:nvGrpSpPr>
        <p:grpSpPr>
          <a:xfrm>
            <a:off x="11693215" y="97596"/>
            <a:ext cx="516038" cy="1722222"/>
            <a:chOff x="11693215" y="97596"/>
            <a:chExt cx="516038" cy="1722222"/>
          </a:xfrm>
        </p:grpSpPr>
        <p:sp>
          <p:nvSpPr>
            <p:cNvPr id="6"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7" name="TextBox 6">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1</a:t>
              </a:r>
              <a:endParaRPr lang="en-HK" sz="2000" b="1" dirty="0">
                <a:solidFill>
                  <a:schemeClr val="bg1"/>
                </a:solidFill>
              </a:endParaRPr>
            </a:p>
          </p:txBody>
        </p:sp>
      </p:grpSp>
      <p:sp>
        <p:nvSpPr>
          <p:cNvPr id="8" name="Rounded Rectangle 3">
            <a:extLst>
              <a:ext uri="{FF2B5EF4-FFF2-40B4-BE49-F238E27FC236}">
                <a16:creationId xmlns:a16="http://schemas.microsoft.com/office/drawing/2014/main" id="{EE0021B6-99E3-467C-A4BD-F931EA1F723F}"/>
              </a:ext>
            </a:extLst>
          </p:cNvPr>
          <p:cNvSpPr/>
          <p:nvPr/>
        </p:nvSpPr>
        <p:spPr>
          <a:xfrm>
            <a:off x="207868" y="5990703"/>
            <a:ext cx="7744642" cy="764771"/>
          </a:xfrm>
          <a:prstGeom prst="roundRect">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t>這些權利是完全沒有任何限制呢？</a:t>
            </a:r>
            <a:endParaRPr lang="en-AU" sz="4000" b="1" dirty="0"/>
          </a:p>
        </p:txBody>
      </p:sp>
    </p:spTree>
    <p:extLst>
      <p:ext uri="{BB962C8B-B14F-4D97-AF65-F5344CB8AC3E}">
        <p14:creationId xmlns:p14="http://schemas.microsoft.com/office/powerpoint/2010/main" val="551012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151503" y="1219201"/>
            <a:ext cx="11546776" cy="3297382"/>
          </a:xfrm>
        </p:spPr>
        <p:txBody>
          <a:bodyPr>
            <a:normAutofit/>
          </a:bodyPr>
          <a:lstStyle/>
          <a:p>
            <a:pPr marL="0" indent="0" fontAlgn="t">
              <a:lnSpc>
                <a:spcPct val="120000"/>
              </a:lnSpc>
              <a:spcBef>
                <a:spcPts val="1200"/>
              </a:spcBef>
              <a:spcAft>
                <a:spcPts val="400"/>
              </a:spcAft>
              <a:buNone/>
            </a:pPr>
            <a:r>
              <a:rPr lang="zh-TW" altLang="en-US" sz="3200" dirty="0"/>
              <a:t>和平集會之權利，應予確認。</a:t>
            </a:r>
            <a:r>
              <a:rPr lang="zh-TW" altLang="en-US" sz="3200" b="1" dirty="0">
                <a:solidFill>
                  <a:schemeClr val="accent1"/>
                </a:solidFill>
              </a:rPr>
              <a:t>除</a:t>
            </a:r>
            <a:r>
              <a:rPr lang="zh-TW" altLang="en-US" sz="3200" dirty="0">
                <a:solidFill>
                  <a:schemeClr val="accent1"/>
                </a:solidFill>
              </a:rPr>
              <a:t>依法律之規定，且為民主社會維護國家安全或公共安寧、公共秩序、維持公共衞生或風化、或保障他人權利自由所必要者</a:t>
            </a:r>
            <a:r>
              <a:rPr lang="zh-TW" altLang="en-US" sz="3200" b="1" dirty="0">
                <a:solidFill>
                  <a:schemeClr val="accent1"/>
                </a:solidFill>
              </a:rPr>
              <a:t>外</a:t>
            </a:r>
            <a:r>
              <a:rPr lang="zh-TW" altLang="en-US" sz="3200" dirty="0">
                <a:solidFill>
                  <a:schemeClr val="accent1"/>
                </a:solidFill>
              </a:rPr>
              <a:t>，</a:t>
            </a:r>
            <a:r>
              <a:rPr lang="zh-TW" altLang="en-US" sz="3200" dirty="0"/>
              <a:t>不得限制此種權利之行使。</a:t>
            </a:r>
            <a:endParaRPr lang="zh-TW" altLang="en-US" sz="3200" dirty="0">
              <a:latin typeface="微軟正黑體" panose="020B0604030504040204" pitchFamily="34" charset="-120"/>
              <a:ea typeface="微軟正黑體" panose="020B0604030504040204" pitchFamily="34" charset="-120"/>
            </a:endParaRPr>
          </a:p>
          <a:p>
            <a:pPr marL="0" indent="0" algn="r" fontAlgn="t">
              <a:lnSpc>
                <a:spcPct val="120000"/>
              </a:lnSpc>
              <a:spcBef>
                <a:spcPts val="1200"/>
              </a:spcBef>
              <a:spcAft>
                <a:spcPts val="400"/>
              </a:spcAft>
              <a:buNone/>
            </a:pPr>
            <a:r>
              <a:rPr lang="en-US" altLang="zh-TW" sz="1800" dirty="0"/>
              <a:t>[</a:t>
            </a:r>
            <a:r>
              <a:rPr lang="zh-TW" altLang="en-US" sz="1800" dirty="0"/>
              <a:t>比照</a:t>
            </a:r>
            <a:r>
              <a:rPr lang="en-US" altLang="zh-TW" sz="1800" dirty="0"/>
              <a:t>《</a:t>
            </a:r>
            <a:r>
              <a:rPr lang="zh-TW" altLang="en-US" sz="1800" dirty="0"/>
              <a:t>公民權利和政治權利國際公約</a:t>
            </a:r>
            <a:r>
              <a:rPr lang="en-US" altLang="zh-TW" sz="1800" dirty="0"/>
              <a:t>》</a:t>
            </a:r>
            <a:r>
              <a:rPr lang="zh-TW" altLang="en-US" sz="1800" dirty="0"/>
              <a:t>第二十一條</a:t>
            </a:r>
            <a:r>
              <a:rPr lang="en-US" altLang="zh-TW" sz="1800" dirty="0"/>
              <a:t>]</a:t>
            </a:r>
            <a:endParaRPr lang="en-US" altLang="zh-TW" sz="3200" dirty="0"/>
          </a:p>
        </p:txBody>
      </p:sp>
      <p:sp>
        <p:nvSpPr>
          <p:cNvPr id="4" name="Title 3"/>
          <p:cNvSpPr>
            <a:spLocks noGrp="1"/>
          </p:cNvSpPr>
          <p:nvPr>
            <p:ph type="title"/>
          </p:nvPr>
        </p:nvSpPr>
        <p:spPr>
          <a:xfrm>
            <a:off x="320715" y="234926"/>
            <a:ext cx="7739203" cy="848533"/>
          </a:xfrm>
        </p:spPr>
        <p:txBody>
          <a:bodyPr>
            <a:norm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香港人權法案</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第十七條</a:t>
            </a:r>
            <a:endParaRPr lang="en-AU" sz="2800" dirty="0">
              <a:latin typeface="微軟正黑體" panose="020B0604030504040204" pitchFamily="34" charset="-120"/>
              <a:ea typeface="微軟正黑體" panose="020B0604030504040204" pitchFamily="34" charset="-120"/>
            </a:endParaRPr>
          </a:p>
        </p:txBody>
      </p:sp>
      <p:sp>
        <p:nvSpPr>
          <p:cNvPr id="3" name="Rounded Rectangle 2"/>
          <p:cNvSpPr/>
          <p:nvPr/>
        </p:nvSpPr>
        <p:spPr>
          <a:xfrm>
            <a:off x="605130" y="4096643"/>
            <a:ext cx="10682309" cy="148842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200" b="1" dirty="0">
                <a:solidFill>
                  <a:schemeClr val="tx1"/>
                </a:solidFill>
                <a:latin typeface="微軟正黑體" panose="020B0604030504040204" pitchFamily="34" charset="-120"/>
              </a:rPr>
              <a:t>為了保障他人的權利、</a:t>
            </a:r>
            <a:r>
              <a:rPr lang="zh-TW" altLang="en-US" sz="3200" b="1" dirty="0">
                <a:solidFill>
                  <a:schemeClr val="tx1"/>
                </a:solidFill>
              </a:rPr>
              <a:t>維護國家安全或公共秩序等目的</a:t>
            </a:r>
            <a:r>
              <a:rPr lang="zh-TW" altLang="en-US" sz="3200" b="1" dirty="0">
                <a:solidFill>
                  <a:schemeClr val="tx1"/>
                </a:solidFill>
                <a:latin typeface="微軟正黑體" panose="020B0604030504040204" pitchFamily="34" charset="-120"/>
              </a:rPr>
              <a:t>，</a:t>
            </a:r>
            <a:r>
              <a:rPr lang="zh-TW" altLang="en-US" sz="3200" b="1" dirty="0">
                <a:solidFill>
                  <a:schemeClr val="tx1"/>
                </a:solidFill>
              </a:rPr>
              <a:t>表達意見、和平集會、結社的權利</a:t>
            </a:r>
            <a:r>
              <a:rPr lang="zh-CN" altLang="en-US" sz="3200" b="1" dirty="0">
                <a:solidFill>
                  <a:schemeClr val="tx1"/>
                </a:solidFill>
                <a:latin typeface="微軟正黑體" panose="020B0604030504040204" pitchFamily="34" charset="-120"/>
                <a:ea typeface="微軟正黑體" panose="020B0604030504040204" pitchFamily="34" charset="-120"/>
              </a:rPr>
              <a:t>和</a:t>
            </a:r>
            <a:r>
              <a:rPr lang="zh-TW" altLang="en-US" sz="3200" b="1" dirty="0">
                <a:solidFill>
                  <a:schemeClr val="tx1"/>
                </a:solidFill>
                <a:latin typeface="微軟正黑體" panose="020B0604030504040204" pitchFamily="34" charset="-120"/>
                <a:ea typeface="微軟正黑體" panose="020B0604030504040204" pitchFamily="34" charset="-120"/>
              </a:rPr>
              <a:t>自由會受到限制。</a:t>
            </a:r>
            <a:endParaRPr lang="en-US" altLang="zh-CN" sz="3200" b="1" dirty="0">
              <a:solidFill>
                <a:schemeClr val="tx1"/>
              </a:solidFill>
              <a:latin typeface="微軟正黑體" panose="020B0604030504040204" pitchFamily="34" charset="-120"/>
              <a:ea typeface="微軟正黑體" panose="020B0604030504040204" pitchFamily="34" charset="-120"/>
            </a:endParaRPr>
          </a:p>
        </p:txBody>
      </p:sp>
      <p:grpSp>
        <p:nvGrpSpPr>
          <p:cNvPr id="6" name="Group 5"/>
          <p:cNvGrpSpPr/>
          <p:nvPr/>
        </p:nvGrpSpPr>
        <p:grpSpPr>
          <a:xfrm>
            <a:off x="11693215" y="97596"/>
            <a:ext cx="516038" cy="1722222"/>
            <a:chOff x="11693215" y="97596"/>
            <a:chExt cx="516038" cy="1722222"/>
          </a:xfrm>
        </p:grpSpPr>
        <p:sp>
          <p:nvSpPr>
            <p:cNvPr id="7"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8" name="TextBox 7">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1</a:t>
              </a:r>
              <a:endParaRPr lang="en-HK" sz="2000" b="1" dirty="0">
                <a:solidFill>
                  <a:schemeClr val="bg1"/>
                </a:solidFill>
              </a:endParaRPr>
            </a:p>
          </p:txBody>
        </p:sp>
      </p:grpSp>
    </p:spTree>
    <p:extLst>
      <p:ext uri="{BB962C8B-B14F-4D97-AF65-F5344CB8AC3E}">
        <p14:creationId xmlns:p14="http://schemas.microsoft.com/office/powerpoint/2010/main" val="3067525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529" y="207809"/>
            <a:ext cx="8717751" cy="796401"/>
          </a:xfrm>
        </p:spPr>
        <p:txBody>
          <a:bodyPr>
            <a:normAutofit/>
          </a:bodyPr>
          <a:lstStyle/>
          <a:p>
            <a:r>
              <a:rPr lang="zh-TW" altLang="en-US" dirty="0">
                <a:latin typeface="Microsoft JhengHei" panose="020B0604030504040204" pitchFamily="34" charset="-120"/>
                <a:ea typeface="Microsoft JhengHei" panose="020B0604030504040204" pitchFamily="34" charset="-120"/>
              </a:rPr>
              <a:t>如何保障市民及個人的權利呢？</a:t>
            </a:r>
            <a:endParaRPr lang="en-AU" dirty="0">
              <a:latin typeface="Microsoft JhengHei" panose="020B0604030504040204" pitchFamily="34" charset="-120"/>
              <a:ea typeface="Microsoft JhengHei" panose="020B0604030504040204" pitchFamily="34" charset="-120"/>
            </a:endParaRPr>
          </a:p>
        </p:txBody>
      </p:sp>
      <p:graphicFrame>
        <p:nvGraphicFramePr>
          <p:cNvPr id="7" name="Diagram 6"/>
          <p:cNvGraphicFramePr/>
          <p:nvPr>
            <p:extLst>
              <p:ext uri="{D42A27DB-BD31-4B8C-83A1-F6EECF244321}">
                <p14:modId xmlns:p14="http://schemas.microsoft.com/office/powerpoint/2010/main" val="2440934861"/>
              </p:ext>
            </p:extLst>
          </p:nvPr>
        </p:nvGraphicFramePr>
        <p:xfrm>
          <a:off x="672010" y="1611086"/>
          <a:ext cx="11021204" cy="3720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5-Point Star 1"/>
          <p:cNvSpPr/>
          <p:nvPr/>
        </p:nvSpPr>
        <p:spPr>
          <a:xfrm>
            <a:off x="8290560" y="1419496"/>
            <a:ext cx="731520" cy="696686"/>
          </a:xfrm>
          <a:prstGeom prst="star5">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00" dirty="0"/>
          </a:p>
        </p:txBody>
      </p:sp>
      <p:sp>
        <p:nvSpPr>
          <p:cNvPr id="5"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6" name="TextBox 5">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1</a:t>
            </a:r>
            <a:endParaRPr lang="en-HK" sz="2000" b="1" dirty="0">
              <a:solidFill>
                <a:schemeClr val="bg1"/>
              </a:solidFill>
            </a:endParaRPr>
          </a:p>
        </p:txBody>
      </p:sp>
    </p:spTree>
    <p:extLst>
      <p:ext uri="{BB962C8B-B14F-4D97-AF65-F5344CB8AC3E}">
        <p14:creationId xmlns:p14="http://schemas.microsoft.com/office/powerpoint/2010/main" val="422745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554304" y="1357985"/>
            <a:ext cx="11077972" cy="4671513"/>
          </a:xfrm>
          <a:prstGeom prst="roundRect">
            <a:avLst>
              <a:gd name="adj" fmla="val 9685"/>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zh-TW" altLang="en-US" sz="3600" dirty="0">
                <a:solidFill>
                  <a:schemeClr val="accent1"/>
                </a:solidFill>
                <a:latin typeface="+mj-ea"/>
                <a:ea typeface="+mj-ea"/>
              </a:rPr>
              <a:t>香港居民有表達意見的權利，但為了保障他人的權利、維護國家安全或公共秩序等目的，</a:t>
            </a:r>
            <a:r>
              <a:rPr lang="zh-TW" altLang="en-US" sz="3600" b="1" dirty="0">
                <a:solidFill>
                  <a:schemeClr val="accent1"/>
                </a:solidFill>
                <a:latin typeface="+mj-ea"/>
                <a:ea typeface="+mj-ea"/>
              </a:rPr>
              <a:t>權利是會受到限制的</a:t>
            </a:r>
            <a:r>
              <a:rPr lang="zh-TW" altLang="en-US" sz="3600" dirty="0">
                <a:solidFill>
                  <a:schemeClr val="accent1"/>
                </a:solidFill>
                <a:latin typeface="+mj-ea"/>
                <a:ea typeface="+mj-ea"/>
              </a:rPr>
              <a:t>。</a:t>
            </a:r>
            <a:endParaRPr lang="en-US" altLang="zh-TW" sz="3600" dirty="0">
              <a:solidFill>
                <a:schemeClr val="accent1"/>
              </a:solidFill>
              <a:latin typeface="+mj-ea"/>
              <a:ea typeface="+mj-ea"/>
            </a:endParaRPr>
          </a:p>
          <a:p>
            <a:pPr marL="571500" indent="-571500" algn="just">
              <a:lnSpc>
                <a:spcPct val="150000"/>
              </a:lnSpc>
              <a:buFont typeface="Arial" panose="020B0604020202020204" pitchFamily="34" charset="0"/>
              <a:buChar char="•"/>
            </a:pPr>
            <a:r>
              <a:rPr lang="zh-CN" altLang="en-US" sz="3600" dirty="0">
                <a:solidFill>
                  <a:schemeClr val="accent1"/>
                </a:solidFill>
                <a:latin typeface="微軟正黑體" panose="020B0604030504040204" pitchFamily="34" charset="-120"/>
                <a:ea typeface="微軟正黑體" panose="020B0604030504040204" pitchFamily="34" charset="-120"/>
              </a:rPr>
              <a:t>權利與義務</a:t>
            </a:r>
            <a:r>
              <a:rPr lang="zh-TW" altLang="en-US" sz="3600" dirty="0">
                <a:solidFill>
                  <a:schemeClr val="accent1"/>
                </a:solidFill>
                <a:latin typeface="微軟正黑體" panose="020B0604030504040204" pitchFamily="34" charset="-120"/>
                <a:ea typeface="微軟正黑體" panose="020B0604030504040204" pitchFamily="34" charset="-120"/>
              </a:rPr>
              <a:t>是</a:t>
            </a:r>
            <a:r>
              <a:rPr lang="zh-CN" altLang="en-US" sz="3600" dirty="0">
                <a:solidFill>
                  <a:schemeClr val="accent1"/>
                </a:solidFill>
                <a:latin typeface="微軟正黑體" panose="020B0604030504040204" pitchFamily="34" charset="-120"/>
                <a:ea typeface="微軟正黑體" panose="020B0604030504040204" pitchFamily="34" charset="-120"/>
              </a:rPr>
              <a:t>相關聯</a:t>
            </a:r>
            <a:r>
              <a:rPr lang="zh-TW" altLang="en-US" sz="3600" dirty="0">
                <a:solidFill>
                  <a:schemeClr val="accent1"/>
                </a:solidFill>
                <a:latin typeface="微軟正黑體" panose="020B0604030504040204" pitchFamily="34" charset="-120"/>
                <a:ea typeface="微軟正黑體" panose="020B0604030504040204" pitchFamily="34" charset="-120"/>
              </a:rPr>
              <a:t>的</a:t>
            </a:r>
            <a:r>
              <a:rPr lang="zh-TW" altLang="en-US" sz="3600" dirty="0">
                <a:solidFill>
                  <a:schemeClr val="accent1"/>
                </a:solidFill>
                <a:latin typeface="+mj-ea"/>
                <a:ea typeface="+mj-ea"/>
              </a:rPr>
              <a:t>，我們</a:t>
            </a:r>
            <a:r>
              <a:rPr lang="zh-TW" altLang="en-US" sz="3600" b="1" dirty="0">
                <a:solidFill>
                  <a:schemeClr val="accent1"/>
                </a:solidFill>
                <a:latin typeface="+mj-ea"/>
                <a:ea typeface="+mj-ea"/>
              </a:rPr>
              <a:t>應遵守</a:t>
            </a:r>
            <a:r>
              <a:rPr lang="zh-TW" altLang="en-US" sz="3600" dirty="0">
                <a:solidFill>
                  <a:schemeClr val="accent1"/>
                </a:solidFill>
                <a:latin typeface="+mj-ea"/>
                <a:ea typeface="+mj-ea"/>
              </a:rPr>
              <a:t>自己的義務，</a:t>
            </a:r>
            <a:r>
              <a:rPr lang="zh-TW" altLang="en-US" sz="3600" b="1" dirty="0">
                <a:solidFill>
                  <a:schemeClr val="accent1"/>
                </a:solidFill>
                <a:latin typeface="+mj-ea"/>
                <a:ea typeface="+mj-ea"/>
              </a:rPr>
              <a:t>才能享有</a:t>
            </a:r>
            <a:r>
              <a:rPr lang="en-US" altLang="zh-TW" sz="3600" dirty="0">
                <a:solidFill>
                  <a:schemeClr val="accent1"/>
                </a:solidFill>
                <a:latin typeface="+mj-ea"/>
                <a:ea typeface="+mj-ea"/>
              </a:rPr>
              <a:t>《</a:t>
            </a:r>
            <a:r>
              <a:rPr lang="zh-TW" altLang="en-US" sz="3600" dirty="0">
                <a:solidFill>
                  <a:schemeClr val="accent1"/>
                </a:solidFill>
                <a:latin typeface="+mj-ea"/>
                <a:ea typeface="+mj-ea"/>
              </a:rPr>
              <a:t>基本法</a:t>
            </a:r>
            <a:r>
              <a:rPr lang="en-US" altLang="zh-TW" sz="3600" dirty="0">
                <a:solidFill>
                  <a:schemeClr val="accent1"/>
                </a:solidFill>
                <a:latin typeface="+mj-ea"/>
                <a:ea typeface="+mj-ea"/>
              </a:rPr>
              <a:t>》</a:t>
            </a:r>
            <a:r>
              <a:rPr lang="zh-TW" altLang="en-US" sz="3600" dirty="0">
                <a:solidFill>
                  <a:schemeClr val="accent1"/>
                </a:solidFill>
                <a:latin typeface="+mj-ea"/>
                <a:ea typeface="+mj-ea"/>
              </a:rPr>
              <a:t>賦予的權利。</a:t>
            </a:r>
            <a:endParaRPr lang="en-AU" sz="3600" dirty="0">
              <a:solidFill>
                <a:schemeClr val="accent1"/>
              </a:solidFill>
            </a:endParaRPr>
          </a:p>
        </p:txBody>
      </p:sp>
      <p:sp>
        <p:nvSpPr>
          <p:cNvPr id="10" name="Rectangle: Top Corners Rounded 9">
            <a:extLst>
              <a:ext uri="{FF2B5EF4-FFF2-40B4-BE49-F238E27FC236}">
                <a16:creationId xmlns:a16="http://schemas.microsoft.com/office/drawing/2014/main" id="{073694E1-613D-49F6-9E42-653E9CF4D41D}"/>
              </a:ext>
            </a:extLst>
          </p:cNvPr>
          <p:cNvSpPr/>
          <p:nvPr/>
        </p:nvSpPr>
        <p:spPr>
          <a:xfrm>
            <a:off x="1284574" y="403211"/>
            <a:ext cx="1729628"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小結</a:t>
            </a:r>
            <a:endParaRPr lang="en-HK" sz="4800" b="1" dirty="0"/>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pic>
        <p:nvPicPr>
          <p:cNvPr id="8" name="Picture 7">
            <a:extLst>
              <a:ext uri="{FF2B5EF4-FFF2-40B4-BE49-F238E27FC236}">
                <a16:creationId xmlns:a16="http://schemas.microsoft.com/office/drawing/2014/main" id="{A6FA262A-7F70-4A06-9D7A-3DCAF9EC1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996" y="523243"/>
            <a:ext cx="717026" cy="717026"/>
          </a:xfrm>
          <a:prstGeom prst="rect">
            <a:avLst/>
          </a:prstGeom>
        </p:spPr>
      </p:pic>
    </p:spTree>
    <p:extLst>
      <p:ext uri="{BB962C8B-B14F-4D97-AF65-F5344CB8AC3E}">
        <p14:creationId xmlns:p14="http://schemas.microsoft.com/office/powerpoint/2010/main" val="2092989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3468980" y="2210140"/>
            <a:ext cx="5254040" cy="1980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t>課堂活動 </a:t>
            </a:r>
            <a:r>
              <a:rPr lang="en-HK" altLang="zh-TW" sz="3200" b="1" dirty="0">
                <a:latin typeface="Arial" panose="020B0604020202020204" pitchFamily="34" charset="0"/>
                <a:cs typeface="Arial" panose="020B0604020202020204" pitchFamily="34" charset="0"/>
              </a:rPr>
              <a:t>2</a:t>
            </a:r>
            <a:r>
              <a:rPr lang="zh-TW" altLang="en-US" sz="3200" b="1" dirty="0">
                <a:latin typeface="Arial" panose="020B0604020202020204" pitchFamily="34" charset="0"/>
                <a:cs typeface="Arial" panose="020B0604020202020204" pitchFamily="34" charset="0"/>
              </a:rPr>
              <a:t>：</a:t>
            </a:r>
            <a:endParaRPr lang="en-HK" altLang="zh-TW" sz="3200" b="1" dirty="0">
              <a:latin typeface="Arial" panose="020B0604020202020204" pitchFamily="34" charset="0"/>
              <a:cs typeface="Arial" panose="020B0604020202020204" pitchFamily="34" charset="0"/>
            </a:endParaRPr>
          </a:p>
          <a:p>
            <a:pPr algn="ctr">
              <a:lnSpc>
                <a:spcPct val="150000"/>
              </a:lnSpc>
            </a:pPr>
            <a:r>
              <a:rPr lang="zh-TW" altLang="en-US" sz="3200" b="1" dirty="0"/>
              <a:t>守法是香港居民的義務</a:t>
            </a:r>
            <a:endParaRPr lang="en-HK" sz="3200" b="1" dirty="0">
              <a:latin typeface="Arial" panose="020B0604020202020204" pitchFamily="34" charset="0"/>
              <a:cs typeface="Arial" panose="020B0604020202020204" pitchFamily="34" charset="0"/>
            </a:endParaRP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02650" y="1969747"/>
            <a:ext cx="1271019" cy="1274067"/>
          </a:xfrm>
          <a:prstGeom prst="rect">
            <a:avLst/>
          </a:prstGeom>
        </p:spPr>
      </p:pic>
    </p:spTree>
    <p:extLst>
      <p:ext uri="{BB962C8B-B14F-4D97-AF65-F5344CB8AC3E}">
        <p14:creationId xmlns:p14="http://schemas.microsoft.com/office/powerpoint/2010/main" val="676035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399DB1-7346-4244-B66E-5C6F984D46C3}"/>
              </a:ext>
            </a:extLst>
          </p:cNvPr>
          <p:cNvSpPr/>
          <p:nvPr/>
        </p:nvSpPr>
        <p:spPr>
          <a:xfrm>
            <a:off x="1443371" y="1611406"/>
            <a:ext cx="8712683" cy="181759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認識香港居民應遵守的法律，</a:t>
            </a:r>
            <a:r>
              <a:rPr kumimoji="0" lang="zh-TW" altLang="en-US" sz="3600" b="1"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明白守法是所有香港居民的義務</a:t>
            </a:r>
            <a:r>
              <a:rPr kumimoji="0" lang="zh-TW" altLang="en-US" sz="360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a:t>
            </a:r>
          </a:p>
        </p:txBody>
      </p:sp>
      <p:sp>
        <p:nvSpPr>
          <p:cNvPr id="4" name="Oval 6">
            <a:extLst>
              <a:ext uri="{FF2B5EF4-FFF2-40B4-BE49-F238E27FC236}">
                <a16:creationId xmlns:a16="http://schemas.microsoft.com/office/drawing/2014/main" id="{5519F660-3077-4226-B671-42ABCB82EFA5}"/>
              </a:ext>
            </a:extLst>
          </p:cNvPr>
          <p:cNvSpPr/>
          <p:nvPr/>
        </p:nvSpPr>
        <p:spPr>
          <a:xfrm>
            <a:off x="7408832" y="2811263"/>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課堂活動工作紙</a:t>
            </a:r>
            <a:r>
              <a:rPr lang="en-HK" altLang="zh-TW" sz="2400" b="1" dirty="0"/>
              <a:t>2</a:t>
            </a:r>
            <a:endParaRPr lang="en-HK" sz="2400" b="1" dirty="0"/>
          </a:p>
        </p:txBody>
      </p:sp>
    </p:spTree>
    <p:extLst>
      <p:ext uri="{BB962C8B-B14F-4D97-AF65-F5344CB8AC3E}">
        <p14:creationId xmlns:p14="http://schemas.microsoft.com/office/powerpoint/2010/main" val="90051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6558" y="581616"/>
            <a:ext cx="6091628" cy="845187"/>
          </a:xfrm>
        </p:spPr>
        <p:txBody>
          <a:bodyPr>
            <a:normAutofit/>
          </a:bodyPr>
          <a:lstStyle/>
          <a:p>
            <a:r>
              <a:rPr lang="zh-TW" altLang="en-US" sz="4800" dirty="0">
                <a:latin typeface="Microsoft JhengHei" panose="020B0604030504040204" pitchFamily="34" charset="-120"/>
                <a:ea typeface="Microsoft JhengHei" panose="020B0604030504040204" pitchFamily="34" charset="-120"/>
              </a:rPr>
              <a:t>我們有甚麼義務呢？</a:t>
            </a:r>
            <a:endParaRPr lang="en-AU" sz="4800" dirty="0">
              <a:latin typeface="Microsoft JhengHei" panose="020B0604030504040204" pitchFamily="34" charset="-120"/>
              <a:ea typeface="Microsoft JhengHei" panose="020B0604030504040204" pitchFamily="34" charset="-120"/>
            </a:endParaRPr>
          </a:p>
        </p:txBody>
      </p:sp>
      <p:sp>
        <p:nvSpPr>
          <p:cNvPr id="5" name="Rectangle 4"/>
          <p:cNvSpPr/>
          <p:nvPr/>
        </p:nvSpPr>
        <p:spPr>
          <a:xfrm>
            <a:off x="626558" y="1413300"/>
            <a:ext cx="10435018" cy="5067734"/>
          </a:xfrm>
          <a:prstGeom prst="rect">
            <a:avLst/>
          </a:prstGeom>
        </p:spPr>
        <p:txBody>
          <a:bodyPr wrap="square">
            <a:spAutoFit/>
          </a:bodyPr>
          <a:lstStyle/>
          <a:p>
            <a:pPr marL="457200" indent="-457200">
              <a:lnSpc>
                <a:spcPts val="5500"/>
              </a:lnSpc>
              <a:buFont typeface="Arial" panose="020B0604020202020204" pitchFamily="34" charset="0"/>
              <a:buChar char="•"/>
            </a:pPr>
            <a:r>
              <a:rPr lang="zh-CN" altLang="en-US" sz="3600" dirty="0">
                <a:latin typeface="微軟正黑體" panose="020B0604030504040204" pitchFamily="34" charset="-120"/>
                <a:ea typeface="微軟正黑體" panose="020B0604030504040204" pitchFamily="34" charset="-120"/>
                <a:sym typeface="Microsoft YaHei" panose="020B0503020204020204" pitchFamily="34" charset="-122"/>
              </a:rPr>
              <a:t>香港居民和在香港的其他人有</a:t>
            </a:r>
            <a:r>
              <a:rPr lang="zh-CN" altLang="en-US" sz="3600" b="1" dirty="0">
                <a:solidFill>
                  <a:schemeClr val="accent1"/>
                </a:solidFill>
                <a:latin typeface="微軟正黑體" panose="020B0604030504040204" pitchFamily="34" charset="-120"/>
                <a:ea typeface="微軟正黑體" panose="020B0604030504040204" pitchFamily="34" charset="-120"/>
                <a:sym typeface="Microsoft YaHei" panose="020B0503020204020204" pitchFamily="34" charset="-122"/>
              </a:rPr>
              <a:t>遵守</a:t>
            </a:r>
            <a:r>
              <a:rPr lang="zh-CN" altLang="en-US" sz="3600" dirty="0">
                <a:latin typeface="微軟正黑體" panose="020B0604030504040204" pitchFamily="34" charset="-120"/>
                <a:ea typeface="微軟正黑體" panose="020B0604030504040204" pitchFamily="34" charset="-120"/>
                <a:sym typeface="Microsoft YaHei" panose="020B0503020204020204" pitchFamily="34" charset="-122"/>
              </a:rPr>
              <a:t>香港特別行政區實行的</a:t>
            </a:r>
            <a:r>
              <a:rPr lang="zh-CN" altLang="en-US" sz="3600" b="1" dirty="0">
                <a:solidFill>
                  <a:schemeClr val="accent1"/>
                </a:solidFill>
                <a:latin typeface="微軟正黑體" panose="020B0604030504040204" pitchFamily="34" charset="-120"/>
                <a:ea typeface="微軟正黑體" panose="020B0604030504040204" pitchFamily="34" charset="-120"/>
                <a:sym typeface="Microsoft YaHei" panose="020B0503020204020204" pitchFamily="34" charset="-122"/>
              </a:rPr>
              <a:t>法律的義務</a:t>
            </a:r>
            <a:r>
              <a:rPr lang="zh-CN" altLang="en-US" sz="3600" dirty="0">
                <a:latin typeface="微軟正黑體" panose="020B0604030504040204" pitchFamily="34" charset="-120"/>
                <a:ea typeface="微軟正黑體" panose="020B0604030504040204" pitchFamily="34" charset="-120"/>
                <a:sym typeface="Microsoft YaHei" panose="020B0503020204020204" pitchFamily="34" charset="-122"/>
              </a:rPr>
              <a:t>。 </a:t>
            </a:r>
            <a:endParaRPr lang="en-US" altLang="zh-CN" sz="3600" dirty="0">
              <a:latin typeface="微軟正黑體" panose="020B0604030504040204" pitchFamily="34" charset="-120"/>
              <a:ea typeface="微軟正黑體" panose="020B0604030504040204" pitchFamily="34" charset="-120"/>
              <a:sym typeface="Microsoft YaHei" panose="020B0503020204020204" pitchFamily="34" charset="-122"/>
            </a:endParaRPr>
          </a:p>
          <a:p>
            <a:pPr algn="r">
              <a:lnSpc>
                <a:spcPts val="3300"/>
              </a:lnSpc>
            </a:pPr>
            <a:r>
              <a:rPr lang="zh-CN" altLang="en-US" dirty="0">
                <a:latin typeface="微軟正黑體" panose="020B0604030504040204" pitchFamily="34" charset="-120"/>
                <a:ea typeface="微軟正黑體" panose="020B0604030504040204" pitchFamily="34" charset="-120"/>
                <a:sym typeface="Microsoft YaHei" panose="020B0503020204020204" pitchFamily="34" charset="-122"/>
              </a:rPr>
              <a:t>《基本法》第</a:t>
            </a:r>
            <a:r>
              <a:rPr lang="zh-TW" altLang="en-US" dirty="0">
                <a:latin typeface="微軟正黑體" panose="020B0604030504040204" pitchFamily="34" charset="-120"/>
                <a:ea typeface="微軟正黑體" panose="020B0604030504040204" pitchFamily="34" charset="-120"/>
                <a:sym typeface="Microsoft YaHei" panose="020B0503020204020204" pitchFamily="34" charset="-122"/>
              </a:rPr>
              <a:t>四十二</a:t>
            </a:r>
            <a:r>
              <a:rPr lang="zh-CN" altLang="en-US" dirty="0">
                <a:latin typeface="微軟正黑體" panose="020B0604030504040204" pitchFamily="34" charset="-120"/>
                <a:ea typeface="微軟正黑體" panose="020B0604030504040204" pitchFamily="34" charset="-120"/>
                <a:sym typeface="Microsoft YaHei" panose="020B0503020204020204" pitchFamily="34" charset="-122"/>
              </a:rPr>
              <a:t>條</a:t>
            </a:r>
            <a:endParaRPr lang="en-US" altLang="zh-CN" dirty="0">
              <a:latin typeface="微軟正黑體" panose="020B0604030504040204" pitchFamily="34" charset="-120"/>
              <a:ea typeface="微軟正黑體" panose="020B0604030504040204" pitchFamily="34" charset="-120"/>
              <a:sym typeface="Microsoft YaHei" panose="020B0503020204020204" pitchFamily="34" charset="-122"/>
            </a:endParaRPr>
          </a:p>
          <a:p>
            <a:pPr algn="r">
              <a:lnSpc>
                <a:spcPts val="3300"/>
              </a:lnSpc>
            </a:pPr>
            <a:endParaRPr lang="en-US" altLang="zh-CN" dirty="0">
              <a:latin typeface="微軟正黑體" panose="020B0604030504040204" pitchFamily="34" charset="-120"/>
              <a:ea typeface="微軟正黑體" panose="020B0604030504040204" pitchFamily="34" charset="-120"/>
              <a:sym typeface="Microsoft YaHei" panose="020B0503020204020204" pitchFamily="34" charset="-122"/>
            </a:endParaRPr>
          </a:p>
          <a:p>
            <a:pPr marL="457200" indent="-457200">
              <a:lnSpc>
                <a:spcPts val="5500"/>
              </a:lnSpc>
              <a:buFont typeface="Arial" panose="020B0604020202020204" pitchFamily="34" charset="0"/>
              <a:buChar char="•"/>
            </a:pPr>
            <a:r>
              <a:rPr lang="zh-TW" altLang="en-US" sz="3600" dirty="0">
                <a:latin typeface="微軟正黑體" panose="020B0604030504040204" pitchFamily="34" charset="-120"/>
                <a:ea typeface="微軟正黑體" panose="020B0604030504040204" pitchFamily="34" charset="-120"/>
                <a:sym typeface="Microsoft YaHei" panose="020B0503020204020204" pitchFamily="34" charset="-122"/>
              </a:rPr>
              <a:t>除守法外，香港居民亦有責任</a:t>
            </a:r>
            <a:r>
              <a:rPr lang="zh-TW" altLang="en-US" sz="3600" b="1" dirty="0">
                <a:solidFill>
                  <a:schemeClr val="accent1"/>
                </a:solidFill>
                <a:latin typeface="微軟正黑體" panose="020B0604030504040204" pitchFamily="34" charset="-120"/>
                <a:ea typeface="微軟正黑體" panose="020B0604030504040204" pitchFamily="34" charset="-120"/>
                <a:sym typeface="Microsoft YaHei" panose="020B0503020204020204" pitchFamily="34" charset="-122"/>
              </a:rPr>
              <a:t>尊重</a:t>
            </a:r>
            <a:r>
              <a:rPr lang="en-US" altLang="zh-TW" sz="3600" b="1" dirty="0">
                <a:solidFill>
                  <a:schemeClr val="accent1"/>
                </a:solidFill>
                <a:latin typeface="微軟正黑體" panose="020B0604030504040204" pitchFamily="34" charset="-120"/>
                <a:ea typeface="微軟正黑體" panose="020B0604030504040204" pitchFamily="34" charset="-120"/>
                <a:sym typeface="Microsoft YaHei" panose="020B0503020204020204" pitchFamily="34" charset="-122"/>
              </a:rPr>
              <a:t>《</a:t>
            </a:r>
            <a:r>
              <a:rPr lang="zh-TW" altLang="en-US" sz="3600" b="1" dirty="0">
                <a:solidFill>
                  <a:schemeClr val="accent1"/>
                </a:solidFill>
                <a:latin typeface="微軟正黑體" panose="020B0604030504040204" pitchFamily="34" charset="-120"/>
                <a:ea typeface="微軟正黑體" panose="020B0604030504040204" pitchFamily="34" charset="-120"/>
                <a:sym typeface="Microsoft YaHei" panose="020B0503020204020204" pitchFamily="34" charset="-122"/>
              </a:rPr>
              <a:t>憲法</a:t>
            </a:r>
            <a:r>
              <a:rPr lang="en-US" altLang="zh-TW" sz="3600" b="1" dirty="0">
                <a:solidFill>
                  <a:schemeClr val="accent1"/>
                </a:solidFill>
                <a:latin typeface="微軟正黑體" panose="020B0604030504040204" pitchFamily="34" charset="-120"/>
                <a:ea typeface="微軟正黑體" panose="020B0604030504040204" pitchFamily="34" charset="-120"/>
                <a:sym typeface="Microsoft YaHei" panose="020B0503020204020204" pitchFamily="34" charset="-122"/>
              </a:rPr>
              <a:t>》</a:t>
            </a:r>
            <a:r>
              <a:rPr lang="zh-CN" altLang="en-US" sz="3600" dirty="0">
                <a:latin typeface="微軟正黑體" panose="020B0604030504040204" pitchFamily="34" charset="-120"/>
                <a:ea typeface="微軟正黑體" panose="020B0604030504040204" pitchFamily="34" charset="-120"/>
              </a:rPr>
              <a:t>，</a:t>
            </a:r>
            <a:r>
              <a:rPr lang="zh-CN" altLang="en-US" sz="3600" dirty="0">
                <a:latin typeface="微軟正黑體" panose="020B0604030504040204" pitchFamily="34" charset="-120"/>
                <a:ea typeface="微軟正黑體" panose="020B0604030504040204" pitchFamily="34" charset="-120"/>
                <a:sym typeface="Microsoft YaHei" panose="020B0503020204020204" pitchFamily="34" charset="-122"/>
              </a:rPr>
              <a:t>及</a:t>
            </a:r>
            <a:r>
              <a:rPr lang="zh-CN" altLang="en-US" sz="3600" b="1" dirty="0">
                <a:solidFill>
                  <a:schemeClr val="accent1"/>
                </a:solidFill>
                <a:latin typeface="微軟正黑體" panose="020B0604030504040204" pitchFamily="34" charset="-120"/>
                <a:ea typeface="微軟正黑體" panose="020B0604030504040204" pitchFamily="34" charset="-120"/>
                <a:sym typeface="Microsoft YaHei" panose="020B0503020204020204" pitchFamily="34" charset="-122"/>
              </a:rPr>
              <a:t>履行</a:t>
            </a:r>
            <a:r>
              <a:rPr lang="en-US" altLang="zh-TW" sz="3600" b="1" dirty="0">
                <a:solidFill>
                  <a:schemeClr val="accent1"/>
                </a:solidFill>
                <a:latin typeface="微軟正黑體" panose="020B0604030504040204" pitchFamily="34" charset="-120"/>
                <a:ea typeface="微軟正黑體" panose="020B0604030504040204" pitchFamily="34" charset="-120"/>
                <a:sym typeface="Microsoft YaHei" panose="020B0503020204020204" pitchFamily="34" charset="-122"/>
              </a:rPr>
              <a:t>《</a:t>
            </a:r>
            <a:r>
              <a:rPr lang="zh-TW" altLang="en-US" sz="3600" b="1" dirty="0">
                <a:solidFill>
                  <a:schemeClr val="accent1"/>
                </a:solidFill>
                <a:latin typeface="微軟正黑體" panose="020B0604030504040204" pitchFamily="34" charset="-120"/>
                <a:ea typeface="微軟正黑體" panose="020B0604030504040204" pitchFamily="34" charset="-120"/>
                <a:sym typeface="Microsoft YaHei" panose="020B0503020204020204" pitchFamily="34" charset="-122"/>
              </a:rPr>
              <a:t>憲法</a:t>
            </a:r>
            <a:r>
              <a:rPr lang="en-US" altLang="zh-TW" sz="3600" b="1" dirty="0">
                <a:solidFill>
                  <a:schemeClr val="accent1"/>
                </a:solidFill>
                <a:latin typeface="微軟正黑體" panose="020B0604030504040204" pitchFamily="34" charset="-120"/>
                <a:ea typeface="微軟正黑體" panose="020B0604030504040204" pitchFamily="34" charset="-120"/>
                <a:sym typeface="Microsoft YaHei" panose="020B0503020204020204" pitchFamily="34" charset="-122"/>
              </a:rPr>
              <a:t>》</a:t>
            </a:r>
            <a:r>
              <a:rPr lang="zh-TW" altLang="en-US" sz="3600" b="1" dirty="0">
                <a:solidFill>
                  <a:schemeClr val="accent1"/>
                </a:solidFill>
                <a:latin typeface="微軟正黑體" panose="020B0604030504040204" pitchFamily="34" charset="-120"/>
                <a:ea typeface="微軟正黑體" panose="020B0604030504040204" pitchFamily="34" charset="-120"/>
                <a:sym typeface="Microsoft YaHei" panose="020B0503020204020204" pitchFamily="34" charset="-122"/>
              </a:rPr>
              <a:t>對公民的要求</a:t>
            </a:r>
            <a:r>
              <a:rPr lang="zh-TW" altLang="en-US" sz="3600" dirty="0">
                <a:latin typeface="微軟正黑體" panose="020B0604030504040204" pitchFamily="34" charset="-120"/>
                <a:ea typeface="微軟正黑體" panose="020B0604030504040204" pitchFamily="34" charset="-120"/>
                <a:sym typeface="Microsoft YaHei" panose="020B0503020204020204" pitchFamily="34" charset="-122"/>
              </a:rPr>
              <a:t>、關心國家發展與維護國家安全、榮譽和利益。</a:t>
            </a:r>
            <a:endParaRPr lang="zh-CN" altLang="en-US" sz="3600" dirty="0">
              <a:latin typeface="微軟正黑體" panose="020B0604030504040204" pitchFamily="34" charset="-120"/>
              <a:ea typeface="微軟正黑體" panose="020B0604030504040204" pitchFamily="34" charset="-120"/>
              <a:sym typeface="Microsoft YaHei" panose="020B0503020204020204" pitchFamily="34" charset="-122"/>
            </a:endParaRPr>
          </a:p>
          <a:p>
            <a:pPr>
              <a:lnSpc>
                <a:spcPts val="5500"/>
              </a:lnSpc>
            </a:pPr>
            <a:endParaRPr lang="en-AU" sz="2400" dirty="0"/>
          </a:p>
        </p:txBody>
      </p:sp>
      <p:grpSp>
        <p:nvGrpSpPr>
          <p:cNvPr id="2" name="Group 1"/>
          <p:cNvGrpSpPr/>
          <p:nvPr/>
        </p:nvGrpSpPr>
        <p:grpSpPr>
          <a:xfrm>
            <a:off x="11693215" y="97596"/>
            <a:ext cx="516038" cy="1722222"/>
            <a:chOff x="11693215" y="97596"/>
            <a:chExt cx="516038" cy="1722222"/>
          </a:xfrm>
        </p:grpSpPr>
        <p:sp>
          <p:nvSpPr>
            <p:cNvPr id="6"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7" name="TextBox 6">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2</a:t>
              </a:r>
              <a:endParaRPr lang="en-HK" sz="2000" b="1" dirty="0">
                <a:solidFill>
                  <a:schemeClr val="bg1"/>
                </a:solidFill>
              </a:endParaRPr>
            </a:p>
          </p:txBody>
        </p:sp>
      </p:grpSp>
    </p:spTree>
    <p:extLst>
      <p:ext uri="{BB962C8B-B14F-4D97-AF65-F5344CB8AC3E}">
        <p14:creationId xmlns:p14="http://schemas.microsoft.com/office/powerpoint/2010/main" val="1390402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256877849"/>
              </p:ext>
            </p:extLst>
          </p:nvPr>
        </p:nvGraphicFramePr>
        <p:xfrm>
          <a:off x="865050" y="820188"/>
          <a:ext cx="10778310" cy="5318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11693215" y="97596"/>
            <a:ext cx="516038" cy="1722222"/>
            <a:chOff x="11693215" y="97596"/>
            <a:chExt cx="516038" cy="1722222"/>
          </a:xfrm>
        </p:grpSpPr>
        <p:sp>
          <p:nvSpPr>
            <p:cNvPr id="4"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2</a:t>
              </a:r>
              <a:endParaRPr lang="en-HK" sz="2000" b="1" dirty="0">
                <a:solidFill>
                  <a:schemeClr val="bg1"/>
                </a:solidFill>
              </a:endParaRPr>
            </a:p>
          </p:txBody>
        </p:sp>
      </p:grpSp>
    </p:spTree>
    <p:extLst>
      <p:ext uri="{BB962C8B-B14F-4D97-AF65-F5344CB8AC3E}">
        <p14:creationId xmlns:p14="http://schemas.microsoft.com/office/powerpoint/2010/main" val="2313082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C71D5FFC-2EFB-4EAE-BCB5-8304C8A62E18}"/>
              </a:ext>
            </a:extLst>
          </p:cNvPr>
          <p:cNvSpPr>
            <a:spLocks noGrp="1"/>
          </p:cNvSpPr>
          <p:nvPr>
            <p:ph type="title"/>
          </p:nvPr>
        </p:nvSpPr>
        <p:spPr>
          <a:xfrm>
            <a:off x="420407" y="3675958"/>
            <a:ext cx="9495950" cy="930091"/>
          </a:xfrm>
        </p:spPr>
        <p:txBody>
          <a:bodyPr>
            <a:noAutofit/>
          </a:bodyPr>
          <a:lstStyle/>
          <a:p>
            <a:r>
              <a:rPr lang="zh-TW" altLang="en-US" dirty="0">
                <a:latin typeface="+mn-ea"/>
                <a:ea typeface="+mn-ea"/>
              </a:rPr>
              <a:t>香港居民應履行的義務</a:t>
            </a:r>
            <a:endParaRPr lang="en-US" dirty="0">
              <a:latin typeface="+mn-ea"/>
              <a:ea typeface="+mn-ea"/>
            </a:endParaRPr>
          </a:p>
        </p:txBody>
      </p:sp>
      <p:sp>
        <p:nvSpPr>
          <p:cNvPr id="12" name="Text Placeholder 4">
            <a:extLst>
              <a:ext uri="{FF2B5EF4-FFF2-40B4-BE49-F238E27FC236}">
                <a16:creationId xmlns:a16="http://schemas.microsoft.com/office/drawing/2014/main" id="{5BCF09DF-E93A-44D5-B40C-8186B2834D78}"/>
              </a:ext>
            </a:extLst>
          </p:cNvPr>
          <p:cNvSpPr>
            <a:spLocks noGrp="1"/>
          </p:cNvSpPr>
          <p:nvPr>
            <p:ph type="body" idx="1"/>
          </p:nvPr>
        </p:nvSpPr>
        <p:spPr>
          <a:xfrm>
            <a:off x="420407" y="3052251"/>
            <a:ext cx="10515600" cy="538344"/>
          </a:xfrm>
        </p:spPr>
        <p:txBody>
          <a:bodyPr>
            <a:noAutofit/>
          </a:bodyPr>
          <a:lstStyle/>
          <a:p>
            <a:r>
              <a:rPr lang="zh-TW" altLang="en-US" sz="3200" dirty="0">
                <a:solidFill>
                  <a:schemeClr val="bg1"/>
                </a:solidFill>
                <a:latin typeface="+mn-ea"/>
                <a:ea typeface="+mn-ea"/>
              </a:rPr>
              <a:t>第二節</a:t>
            </a:r>
            <a:endParaRPr lang="en-US" sz="3200" dirty="0">
              <a:solidFill>
                <a:schemeClr val="bg1"/>
              </a:solidFill>
              <a:latin typeface="+mn-ea"/>
              <a:ea typeface="+mn-ea"/>
            </a:endParaRPr>
          </a:p>
        </p:txBody>
      </p:sp>
      <p:sp>
        <p:nvSpPr>
          <p:cNvPr id="13" name="Text Placeholder 4">
            <a:extLst>
              <a:ext uri="{FF2B5EF4-FFF2-40B4-BE49-F238E27FC236}">
                <a16:creationId xmlns:a16="http://schemas.microsoft.com/office/drawing/2014/main" id="{D7198AC9-D5E6-4FB0-88E9-391C41DB85C0}"/>
              </a:ext>
            </a:extLst>
          </p:cNvPr>
          <p:cNvSpPr txBox="1">
            <a:spLocks/>
          </p:cNvSpPr>
          <p:nvPr/>
        </p:nvSpPr>
        <p:spPr>
          <a:xfrm>
            <a:off x="1" y="-1"/>
            <a:ext cx="12191999" cy="2880000"/>
          </a:xfrm>
          <a:prstGeom prst="rect">
            <a:avLst/>
          </a:prstGeom>
          <a:solidFill>
            <a:schemeClr val="bg1"/>
          </a:solidFill>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HEI-MEDIUM-HKSCS-U" panose="020B0604050101010104" pitchFamily="34" charset="-120"/>
                <a:ea typeface="MHEI-MEDIUM-HKSCS-U" panose="020B0604050101010104"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HEI-MEDIUM-HKSCS-U" panose="020B0604050101010104" pitchFamily="34" charset="-120"/>
                <a:ea typeface="MHEI-MEDIUM-HKSCS-U" panose="020B0604050101010104"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HEI-MEDIUM-HKSCS-U" panose="020B0604050101010104" pitchFamily="34" charset="-120"/>
                <a:ea typeface="MHEI-MEDIUM-HKSCS-U" panose="020B0604050101010104"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HEI-MEDIUM-HKSCS-U" panose="020B0604050101010104" pitchFamily="34" charset="-120"/>
                <a:ea typeface="MHEI-MEDIUM-HKSCS-U" panose="020B0604050101010104"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HEI-MEDIUM-HKSCS-U" panose="020B0604050101010104" pitchFamily="34" charset="-120"/>
                <a:ea typeface="MHEI-MEDIUM-HKSCS-U" panose="020B0604050101010104" pitchFamily="34" charset="-12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50000"/>
              </a:lnSpc>
              <a:spcBef>
                <a:spcPts val="0"/>
              </a:spcBef>
            </a:pPr>
            <a:r>
              <a:rPr lang="zh-TW" altLang="en-US" dirty="0">
                <a:solidFill>
                  <a:srgbClr val="EC418C"/>
                </a:solidFill>
                <a:latin typeface="+mn-ea"/>
                <a:ea typeface="+mn-ea"/>
              </a:rPr>
              <a:t>學習重點六：</a:t>
            </a:r>
            <a:endParaRPr lang="en-HK" altLang="zh-TW" dirty="0">
              <a:solidFill>
                <a:srgbClr val="EC418C"/>
              </a:solidFill>
              <a:latin typeface="+mn-ea"/>
              <a:ea typeface="+mn-ea"/>
            </a:endParaRPr>
          </a:p>
          <a:p>
            <a:pPr>
              <a:lnSpc>
                <a:spcPct val="150000"/>
              </a:lnSpc>
              <a:spcBef>
                <a:spcPts val="0"/>
              </a:spcBef>
            </a:pPr>
            <a:r>
              <a:rPr lang="en-US" altLang="zh-TW" sz="3200" b="1" dirty="0">
                <a:solidFill>
                  <a:srgbClr val="EC418C"/>
                </a:solidFill>
                <a:latin typeface="+mn-ea"/>
                <a:ea typeface="+mn-ea"/>
              </a:rPr>
              <a:t>《</a:t>
            </a:r>
            <a:r>
              <a:rPr lang="zh-TW" altLang="en-US" sz="3200" b="1" dirty="0">
                <a:solidFill>
                  <a:srgbClr val="EC418C"/>
                </a:solidFill>
                <a:latin typeface="+mn-ea"/>
                <a:ea typeface="+mn-ea"/>
              </a:rPr>
              <a:t>基本法</a:t>
            </a:r>
            <a:r>
              <a:rPr lang="en-US" altLang="zh-TW" sz="3200" b="1" dirty="0">
                <a:solidFill>
                  <a:srgbClr val="EC418C"/>
                </a:solidFill>
                <a:latin typeface="+mn-ea"/>
                <a:ea typeface="+mn-ea"/>
              </a:rPr>
              <a:t>》</a:t>
            </a:r>
            <a:r>
              <a:rPr lang="zh-TW" altLang="en-US" sz="3200" b="1" dirty="0">
                <a:solidFill>
                  <a:srgbClr val="EC418C"/>
                </a:solidFill>
                <a:latin typeface="+mn-ea"/>
                <a:ea typeface="+mn-ea"/>
              </a:rPr>
              <a:t>規定香港居民享有的權利與義務 </a:t>
            </a:r>
            <a:r>
              <a:rPr lang="en-HK" altLang="zh-TW" sz="3200" b="1" dirty="0">
                <a:solidFill>
                  <a:srgbClr val="EC418C"/>
                </a:solidFill>
                <a:latin typeface="+mn-ea"/>
                <a:ea typeface="+mn-ea"/>
              </a:rPr>
              <a:t>(</a:t>
            </a:r>
            <a:r>
              <a:rPr lang="zh-TW" altLang="en-US" sz="3200" b="1" dirty="0">
                <a:solidFill>
                  <a:srgbClr val="EC418C"/>
                </a:solidFill>
                <a:latin typeface="+mn-ea"/>
                <a:ea typeface="+mn-ea"/>
              </a:rPr>
              <a:t>共二節</a:t>
            </a:r>
            <a:r>
              <a:rPr lang="en-US" altLang="zh-TW" sz="3200" b="1" dirty="0">
                <a:solidFill>
                  <a:srgbClr val="EC418C"/>
                </a:solidFill>
                <a:latin typeface="+mn-ea"/>
                <a:ea typeface="+mn-ea"/>
              </a:rPr>
              <a:t>)</a:t>
            </a:r>
            <a:r>
              <a:rPr lang="zh-TW" altLang="en-US" sz="3200" b="1" dirty="0">
                <a:solidFill>
                  <a:srgbClr val="EC418C"/>
                </a:solidFill>
                <a:latin typeface="+mn-ea"/>
                <a:ea typeface="+mn-ea"/>
              </a:rPr>
              <a:t> </a:t>
            </a:r>
            <a:endParaRPr lang="en-US" sz="3200" b="1" dirty="0">
              <a:solidFill>
                <a:srgbClr val="EC418C"/>
              </a:solidFill>
              <a:latin typeface="+mn-ea"/>
              <a:ea typeface="+mn-ea"/>
            </a:endParaRPr>
          </a:p>
        </p:txBody>
      </p:sp>
    </p:spTree>
    <p:extLst>
      <p:ext uri="{BB962C8B-B14F-4D97-AF65-F5344CB8AC3E}">
        <p14:creationId xmlns:p14="http://schemas.microsoft.com/office/powerpoint/2010/main" val="3685784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409288" y="1873135"/>
            <a:ext cx="6582329" cy="3918066"/>
          </a:xfrm>
        </p:spPr>
        <p:txBody>
          <a:bodyPr>
            <a:normAutofit/>
          </a:bodyPr>
          <a:lstStyle/>
          <a:p>
            <a:pPr>
              <a:lnSpc>
                <a:spcPts val="6600"/>
              </a:lnSpc>
            </a:pPr>
            <a:r>
              <a:rPr lang="zh-CN" altLang="en-US" sz="4000" dirty="0">
                <a:sym typeface="Microsoft YaHei" panose="020B0503020204020204" pitchFamily="34" charset="-122"/>
              </a:rPr>
              <a:t>《基本法》是香港特別行政區的憲制性法律。</a:t>
            </a:r>
            <a:endParaRPr lang="en-US" altLang="zh-CN" sz="4000" dirty="0">
              <a:sym typeface="Microsoft YaHei" panose="020B0503020204020204" pitchFamily="34" charset="-122"/>
            </a:endParaRPr>
          </a:p>
          <a:p>
            <a:pPr>
              <a:lnSpc>
                <a:spcPts val="6600"/>
              </a:lnSpc>
            </a:pPr>
            <a:r>
              <a:rPr lang="zh-CN" altLang="en-US" sz="4000" dirty="0">
                <a:sym typeface="Microsoft YaHei" panose="020B0503020204020204" pitchFamily="34" charset="-122"/>
              </a:rPr>
              <a:t>遵守</a:t>
            </a:r>
            <a:r>
              <a:rPr lang="en-US" altLang="zh-CN" sz="4000" dirty="0">
                <a:sym typeface="Microsoft YaHei" panose="020B0503020204020204" pitchFamily="34" charset="-122"/>
              </a:rPr>
              <a:t>《</a:t>
            </a:r>
            <a:r>
              <a:rPr lang="zh-TW" altLang="en-US" sz="4000" dirty="0">
                <a:sym typeface="Microsoft YaHei" panose="020B0503020204020204" pitchFamily="34" charset="-122"/>
              </a:rPr>
              <a:t>基本法</a:t>
            </a:r>
            <a:r>
              <a:rPr lang="en-US" altLang="zh-TW" sz="4000" dirty="0">
                <a:sym typeface="Microsoft YaHei" panose="020B0503020204020204" pitchFamily="34" charset="-122"/>
              </a:rPr>
              <a:t>》</a:t>
            </a:r>
            <a:r>
              <a:rPr lang="zh-TW" altLang="en-US" sz="4000" dirty="0">
                <a:sym typeface="Microsoft YaHei" panose="020B0503020204020204" pitchFamily="34" charset="-122"/>
              </a:rPr>
              <a:t>是香港居民的首要義務</a:t>
            </a:r>
            <a:r>
              <a:rPr lang="zh-CN" altLang="en-US" sz="4000" dirty="0">
                <a:sym typeface="Microsoft YaHei" panose="020B0503020204020204" pitchFamily="34" charset="-122"/>
              </a:rPr>
              <a:t>。</a:t>
            </a:r>
            <a:endParaRPr lang="en-AU" dirty="0"/>
          </a:p>
        </p:txBody>
      </p:sp>
      <p:sp>
        <p:nvSpPr>
          <p:cNvPr id="4" name="Title 3"/>
          <p:cNvSpPr>
            <a:spLocks noGrp="1"/>
          </p:cNvSpPr>
          <p:nvPr>
            <p:ph type="title"/>
          </p:nvPr>
        </p:nvSpPr>
        <p:spPr>
          <a:xfrm>
            <a:off x="395037" y="481567"/>
            <a:ext cx="5881476" cy="787942"/>
          </a:xfrm>
        </p:spPr>
        <p:txBody>
          <a:bodyPr>
            <a:noAutofit/>
          </a:bodyPr>
          <a:lstStyle/>
          <a:p>
            <a:r>
              <a:rPr lang="zh-TW" altLang="en-US" sz="4800" dirty="0">
                <a:latin typeface="Microsoft JhengHei" panose="020B0604030504040204" pitchFamily="34" charset="-120"/>
                <a:ea typeface="Microsoft JhengHei" panose="020B0604030504040204" pitchFamily="34" charset="-120"/>
                <a:sym typeface="Microsoft YaHei" panose="020B0503020204020204" pitchFamily="34" charset="-122"/>
              </a:rPr>
              <a:t>應當</a:t>
            </a:r>
            <a:r>
              <a:rPr lang="zh-CN" altLang="en-US" sz="4800" dirty="0">
                <a:latin typeface="Microsoft JhengHei" panose="020B0604030504040204" pitchFamily="34" charset="-120"/>
                <a:ea typeface="Microsoft JhengHei" panose="020B0604030504040204" pitchFamily="34" charset="-120"/>
                <a:sym typeface="Microsoft YaHei" panose="020B0503020204020204" pitchFamily="34" charset="-122"/>
              </a:rPr>
              <a:t>遵守</a:t>
            </a:r>
            <a:r>
              <a:rPr lang="en-US" altLang="zh-CN" sz="4800" dirty="0">
                <a:latin typeface="Microsoft JhengHei" panose="020B0604030504040204" pitchFamily="34" charset="-120"/>
                <a:ea typeface="Microsoft JhengHei" panose="020B0604030504040204" pitchFamily="34" charset="-120"/>
                <a:sym typeface="Microsoft YaHei" panose="020B0503020204020204" pitchFamily="34" charset="-122"/>
              </a:rPr>
              <a:t>《</a:t>
            </a:r>
            <a:r>
              <a:rPr lang="en-US" altLang="zh-CN" sz="4800" dirty="0" err="1">
                <a:latin typeface="Microsoft JhengHei" panose="020B0604030504040204" pitchFamily="34" charset="-120"/>
                <a:ea typeface="Microsoft JhengHei" panose="020B0604030504040204" pitchFamily="34" charset="-120"/>
                <a:sym typeface="Microsoft YaHei" panose="020B0503020204020204" pitchFamily="34" charset="-122"/>
              </a:rPr>
              <a:t>基本法</a:t>
            </a:r>
            <a:r>
              <a:rPr lang="en-US" altLang="zh-CN" sz="4800" dirty="0">
                <a:latin typeface="Microsoft JhengHei" panose="020B0604030504040204" pitchFamily="34" charset="-120"/>
                <a:ea typeface="Microsoft JhengHei" panose="020B0604030504040204" pitchFamily="34" charset="-120"/>
                <a:sym typeface="Microsoft YaHei" panose="020B0503020204020204" pitchFamily="34" charset="-122"/>
              </a:rPr>
              <a:t>》</a:t>
            </a:r>
            <a:endParaRPr lang="en-AU" sz="4800" dirty="0">
              <a:latin typeface="Microsoft JhengHei" panose="020B0604030504040204" pitchFamily="34" charset="-120"/>
              <a:ea typeface="Microsoft JhengHei" panose="020B0604030504040204" pitchFamily="34" charset="-120"/>
            </a:endParaRPr>
          </a:p>
        </p:txBody>
      </p:sp>
      <p:grpSp>
        <p:nvGrpSpPr>
          <p:cNvPr id="6" name="Group 5"/>
          <p:cNvGrpSpPr/>
          <p:nvPr/>
        </p:nvGrpSpPr>
        <p:grpSpPr>
          <a:xfrm>
            <a:off x="11693215" y="97596"/>
            <a:ext cx="516038" cy="1722222"/>
            <a:chOff x="11693215" y="97596"/>
            <a:chExt cx="516038" cy="1722222"/>
          </a:xfrm>
        </p:grpSpPr>
        <p:sp>
          <p:nvSpPr>
            <p:cNvPr id="7"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8" name="TextBox 7">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2</a:t>
              </a:r>
              <a:endParaRPr lang="en-HK" sz="2000" b="1" dirty="0">
                <a:solidFill>
                  <a:schemeClr val="bg1"/>
                </a:solidFill>
              </a:endParaRPr>
            </a:p>
          </p:txBody>
        </p:sp>
      </p:grpSp>
      <p:pic>
        <p:nvPicPr>
          <p:cNvPr id="1026" name="Picture 2" descr="香港工業人社會關注組- 你所不知道#基本法2020年7月版的修改... | Facebook">
            <a:extLst>
              <a:ext uri="{FF2B5EF4-FFF2-40B4-BE49-F238E27FC236}">
                <a16:creationId xmlns:a16="http://schemas.microsoft.com/office/drawing/2014/main" id="{64BA4E93-563B-4F4D-8F19-0121537B7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202" y="1989056"/>
            <a:ext cx="2387983" cy="340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653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5424151" y="1436116"/>
            <a:ext cx="6134575" cy="4398441"/>
          </a:xfrm>
        </p:spPr>
        <p:txBody>
          <a:bodyPr>
            <a:noAutofit/>
          </a:bodyPr>
          <a:lstStyle/>
          <a:p>
            <a:pPr>
              <a:lnSpc>
                <a:spcPct val="150000"/>
              </a:lnSpc>
              <a:spcBef>
                <a:spcPts val="0"/>
              </a:spcBef>
            </a:pPr>
            <a:r>
              <a:rPr lang="zh-CN" altLang="en-US" sz="3200" dirty="0">
                <a:latin typeface="Microsoft JhengHei" panose="020B0604030504040204" pitchFamily="34" charset="-120"/>
                <a:ea typeface="Microsoft JhengHei" panose="020B0604030504040204" pitchFamily="34" charset="-120"/>
                <a:sym typeface="Microsoft YaHei" panose="020B0503020204020204" pitchFamily="34" charset="-122"/>
              </a:rPr>
              <a:t>香港原有法律，除同</a:t>
            </a:r>
            <a:r>
              <a:rPr lang="en-US" altLang="zh-CN" sz="3200" dirty="0">
                <a:latin typeface="Microsoft JhengHei" panose="020B0604030504040204" pitchFamily="34" charset="-120"/>
                <a:ea typeface="Microsoft JhengHei" panose="020B0604030504040204" pitchFamily="34" charset="-120"/>
                <a:sym typeface="Microsoft YaHei" panose="020B0503020204020204" pitchFamily="34" charset="-122"/>
              </a:rPr>
              <a:t>《</a:t>
            </a:r>
            <a:r>
              <a:rPr lang="zh-CN" altLang="en-US" sz="3200" dirty="0">
                <a:latin typeface="Microsoft JhengHei" panose="020B0604030504040204" pitchFamily="34" charset="-120"/>
                <a:ea typeface="Microsoft JhengHei" panose="020B0604030504040204" pitchFamily="34" charset="-120"/>
                <a:sym typeface="Microsoft YaHei" panose="020B0503020204020204" pitchFamily="34" charset="-122"/>
              </a:rPr>
              <a:t>基本法</a:t>
            </a:r>
            <a:r>
              <a:rPr lang="en-US" altLang="zh-CN" sz="3200" dirty="0">
                <a:latin typeface="Microsoft JhengHei" panose="020B0604030504040204" pitchFamily="34" charset="-120"/>
                <a:ea typeface="Microsoft JhengHei" panose="020B0604030504040204" pitchFamily="34" charset="-120"/>
                <a:sym typeface="Microsoft YaHei" panose="020B0503020204020204" pitchFamily="34" charset="-122"/>
              </a:rPr>
              <a:t>》</a:t>
            </a:r>
            <a:r>
              <a:rPr lang="zh-CN" altLang="en-US" sz="3200" dirty="0">
                <a:latin typeface="Microsoft JhengHei" panose="020B0604030504040204" pitchFamily="34" charset="-120"/>
                <a:ea typeface="Microsoft JhengHei" panose="020B0604030504040204" pitchFamily="34" charset="-120"/>
                <a:sym typeface="Microsoft YaHei" panose="020B0503020204020204" pitchFamily="34" charset="-122"/>
              </a:rPr>
              <a:t>相抵觸或經香港特別行政區</a:t>
            </a:r>
            <a:r>
              <a:rPr lang="zh-TW" altLang="en-US" sz="3200" dirty="0">
                <a:latin typeface="Microsoft JhengHei" panose="020B0604030504040204" pitchFamily="34" charset="-120"/>
                <a:ea typeface="Microsoft JhengHei" panose="020B0604030504040204" pitchFamily="34" charset="-120"/>
                <a:sym typeface="Microsoft YaHei" panose="020B0503020204020204" pitchFamily="34" charset="-122"/>
              </a:rPr>
              <a:t>的</a:t>
            </a:r>
            <a:r>
              <a:rPr lang="zh-CN" altLang="en-US" sz="3200" dirty="0">
                <a:latin typeface="Microsoft JhengHei" panose="020B0604030504040204" pitchFamily="34" charset="-120"/>
                <a:ea typeface="Microsoft JhengHei" panose="020B0604030504040204" pitchFamily="34" charset="-120"/>
                <a:sym typeface="Microsoft YaHei" panose="020B0503020204020204" pitchFamily="34" charset="-122"/>
              </a:rPr>
              <a:t>立法機關作出修改者外，予以保留。</a:t>
            </a:r>
            <a:endParaRPr lang="en-US" altLang="zh-CN" sz="3200" dirty="0">
              <a:latin typeface="Microsoft JhengHei" panose="020B0604030504040204" pitchFamily="34" charset="-120"/>
              <a:ea typeface="Microsoft JhengHei" panose="020B0604030504040204" pitchFamily="34" charset="-120"/>
              <a:sym typeface="Microsoft YaHei" panose="020B0503020204020204" pitchFamily="34" charset="-122"/>
            </a:endParaRPr>
          </a:p>
          <a:p>
            <a:pPr marL="0" indent="0" algn="r">
              <a:buNone/>
            </a:pPr>
            <a:r>
              <a:rPr lang="en-US" altLang="zh-TW" sz="1800" dirty="0">
                <a:sym typeface="Microsoft YaHei" panose="020B0503020204020204" pitchFamily="34" charset="-122"/>
              </a:rPr>
              <a:t>《</a:t>
            </a:r>
            <a:r>
              <a:rPr lang="zh-TW" altLang="en-US" sz="1800" dirty="0">
                <a:sym typeface="Microsoft YaHei" panose="020B0503020204020204" pitchFamily="34" charset="-122"/>
              </a:rPr>
              <a:t>基本法</a:t>
            </a:r>
            <a:r>
              <a:rPr lang="en-US" altLang="zh-TW" sz="1800" dirty="0">
                <a:sym typeface="Microsoft YaHei" panose="020B0503020204020204" pitchFamily="34" charset="-122"/>
              </a:rPr>
              <a:t>》</a:t>
            </a:r>
            <a:r>
              <a:rPr lang="zh-TW" altLang="en-US" sz="1800" dirty="0">
                <a:sym typeface="Microsoft YaHei" panose="020B0503020204020204" pitchFamily="34" charset="-122"/>
              </a:rPr>
              <a:t>第八條</a:t>
            </a:r>
            <a:endParaRPr lang="en-US" altLang="zh-TW" sz="1800" dirty="0">
              <a:sym typeface="Microsoft YaHei" panose="020B0503020204020204" pitchFamily="34" charset="-122"/>
            </a:endParaRPr>
          </a:p>
          <a:p>
            <a:pPr>
              <a:lnSpc>
                <a:spcPct val="120000"/>
              </a:lnSpc>
              <a:spcBef>
                <a:spcPts val="0"/>
              </a:spcBef>
            </a:pPr>
            <a:endParaRPr lang="en-HK" altLang="zh-CN" sz="2000" dirty="0">
              <a:latin typeface="Microsoft JhengHei" panose="020B0604030504040204" pitchFamily="34" charset="-120"/>
              <a:ea typeface="Microsoft JhengHei" panose="020B0604030504040204" pitchFamily="34" charset="-120"/>
              <a:sym typeface="Microsoft YaHei" panose="020B0503020204020204" pitchFamily="34" charset="-122"/>
            </a:endParaRPr>
          </a:p>
          <a:p>
            <a:pPr>
              <a:lnSpc>
                <a:spcPct val="120000"/>
              </a:lnSpc>
              <a:spcBef>
                <a:spcPts val="0"/>
              </a:spcBef>
            </a:pPr>
            <a:r>
              <a:rPr lang="zh-CN" altLang="en-US" sz="3200" dirty="0">
                <a:latin typeface="Microsoft JhengHei" panose="020B0604030504040204" pitchFamily="34" charset="-120"/>
                <a:ea typeface="Microsoft JhengHei" panose="020B0604030504040204" pitchFamily="34" charset="-120"/>
                <a:sym typeface="Microsoft YaHei" panose="020B0503020204020204" pitchFamily="34" charset="-122"/>
              </a:rPr>
              <a:t>香港居民應當遵守上述予以保留下來的香港原有法律。</a:t>
            </a:r>
            <a:endParaRPr lang="zh-CN" altLang="en-US" sz="3200" dirty="0">
              <a:latin typeface="Microsoft JhengHei" panose="020B0604030504040204" pitchFamily="34" charset="-120"/>
              <a:ea typeface="Microsoft JhengHei" panose="020B0604030504040204" pitchFamily="34" charset="-120"/>
            </a:endParaRPr>
          </a:p>
          <a:p>
            <a:endParaRPr lang="en-AU" dirty="0"/>
          </a:p>
        </p:txBody>
      </p:sp>
      <p:sp>
        <p:nvSpPr>
          <p:cNvPr id="4" name="Title 3"/>
          <p:cNvSpPr>
            <a:spLocks noGrp="1"/>
          </p:cNvSpPr>
          <p:nvPr>
            <p:ph type="title"/>
          </p:nvPr>
        </p:nvSpPr>
        <p:spPr>
          <a:xfrm>
            <a:off x="107623" y="188602"/>
            <a:ext cx="11344894" cy="1325563"/>
          </a:xfrm>
        </p:spPr>
        <p:txBody>
          <a:bodyPr>
            <a:noAutofit/>
          </a:bodyPr>
          <a:lstStyle/>
          <a:p>
            <a:r>
              <a:rPr lang="zh-TW" altLang="en-US" sz="4800" dirty="0">
                <a:latin typeface="Microsoft JhengHei" panose="020B0604030504040204" pitchFamily="34" charset="-120"/>
                <a:ea typeface="Microsoft JhengHei" panose="020B0604030504040204" pitchFamily="34" charset="-120"/>
                <a:sym typeface="Microsoft YaHei" panose="020B0503020204020204" pitchFamily="34" charset="-122"/>
              </a:rPr>
              <a:t>應當</a:t>
            </a:r>
            <a:r>
              <a:rPr lang="zh-CN" altLang="en-US" sz="4800" dirty="0">
                <a:latin typeface="Microsoft JhengHei" panose="020B0604030504040204" pitchFamily="34" charset="-120"/>
                <a:ea typeface="Microsoft JhengHei" panose="020B0604030504040204" pitchFamily="34" charset="-120"/>
                <a:sym typeface="Microsoft YaHei" panose="020B0503020204020204" pitchFamily="34" charset="-122"/>
              </a:rPr>
              <a:t>遵守</a:t>
            </a:r>
            <a:r>
              <a:rPr lang="en-US" altLang="zh-CN" sz="4800" dirty="0" err="1">
                <a:latin typeface="Microsoft JhengHei" panose="020B0604030504040204" pitchFamily="34" charset="-120"/>
                <a:ea typeface="Microsoft JhengHei" panose="020B0604030504040204" pitchFamily="34" charset="-120"/>
                <a:sym typeface="Microsoft YaHei" panose="020B0503020204020204" pitchFamily="34" charset="-122"/>
              </a:rPr>
              <a:t>予以保留的香港原有法律</a:t>
            </a:r>
            <a:endParaRPr lang="en-AU" sz="4800" dirty="0">
              <a:latin typeface="Microsoft JhengHei" panose="020B0604030504040204" pitchFamily="34" charset="-120"/>
              <a:ea typeface="Microsoft JhengHei" panose="020B0604030504040204" pitchFamily="34" charset="-120"/>
            </a:endParaRPr>
          </a:p>
        </p:txBody>
      </p:sp>
      <p:grpSp>
        <p:nvGrpSpPr>
          <p:cNvPr id="6" name="Group 5"/>
          <p:cNvGrpSpPr/>
          <p:nvPr/>
        </p:nvGrpSpPr>
        <p:grpSpPr>
          <a:xfrm>
            <a:off x="11693215" y="97596"/>
            <a:ext cx="516038" cy="1722222"/>
            <a:chOff x="11693215" y="97596"/>
            <a:chExt cx="516038" cy="1722222"/>
          </a:xfrm>
        </p:grpSpPr>
        <p:sp>
          <p:nvSpPr>
            <p:cNvPr id="7"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8" name="TextBox 7">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2</a:t>
              </a:r>
              <a:endParaRPr lang="en-HK" sz="2000" b="1" dirty="0">
                <a:solidFill>
                  <a:schemeClr val="bg1"/>
                </a:solidFill>
              </a:endParaRPr>
            </a:p>
          </p:txBody>
        </p:sp>
      </p:grpSp>
      <p:pic>
        <p:nvPicPr>
          <p:cNvPr id="12" name="圖片 11" descr="一張含有 個人, 男人, 人, 人群 的圖片&#10;&#10;自動產生的描述">
            <a:extLst>
              <a:ext uri="{FF2B5EF4-FFF2-40B4-BE49-F238E27FC236}">
                <a16:creationId xmlns:a16="http://schemas.microsoft.com/office/drawing/2014/main" id="{AF2E89BF-DD6D-4DEE-981C-15CD3407456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672204"/>
            <a:ext cx="5297484" cy="3653940"/>
          </a:xfrm>
          <a:prstGeom prst="rect">
            <a:avLst/>
          </a:prstGeom>
        </p:spPr>
      </p:pic>
      <p:sp>
        <p:nvSpPr>
          <p:cNvPr id="14" name="矩形 13">
            <a:extLst>
              <a:ext uri="{FF2B5EF4-FFF2-40B4-BE49-F238E27FC236}">
                <a16:creationId xmlns:a16="http://schemas.microsoft.com/office/drawing/2014/main" id="{D194438E-091B-41DE-B2F4-045DFB60D3BB}"/>
              </a:ext>
            </a:extLst>
          </p:cNvPr>
          <p:cNvSpPr/>
          <p:nvPr/>
        </p:nvSpPr>
        <p:spPr>
          <a:xfrm>
            <a:off x="870693" y="5442337"/>
            <a:ext cx="3201400" cy="369332"/>
          </a:xfrm>
          <a:prstGeom prst="rect">
            <a:avLst/>
          </a:prstGeom>
        </p:spPr>
        <p:txBody>
          <a:bodyPr wrap="square">
            <a:spAutoFit/>
          </a:bodyPr>
          <a:lstStyle/>
          <a:p>
            <a:r>
              <a:rPr lang="zh-HK" altLang="zh-HK" sz="1800" kern="1200" dirty="0">
                <a:solidFill>
                  <a:srgbClr val="000000"/>
                </a:solidFill>
                <a:effectLst/>
                <a:ea typeface="標楷體" panose="03000509000000000000" pitchFamily="65" charset="-120"/>
                <a:cs typeface="Arial" panose="020B0604020202020204" pitchFamily="34" charset="0"/>
              </a:rPr>
              <a:t>圖片來源：</a:t>
            </a:r>
            <a:r>
              <a:rPr lang="en-US" altLang="zh-HK" sz="1800" kern="1200" dirty="0" err="1">
                <a:solidFill>
                  <a:srgbClr val="000000"/>
                </a:solidFill>
                <a:effectLst/>
                <a:ea typeface="標楷體" panose="03000509000000000000" pitchFamily="65" charset="-120"/>
                <a:cs typeface="Arial" panose="020B0604020202020204" pitchFamily="34" charset="0"/>
              </a:rPr>
              <a:t>shutterstock</a:t>
            </a:r>
            <a:endParaRPr lang="zh-HK" altLang="en-US" sz="1100" dirty="0"/>
          </a:p>
        </p:txBody>
      </p:sp>
    </p:spTree>
    <p:extLst>
      <p:ext uri="{BB962C8B-B14F-4D97-AF65-F5344CB8AC3E}">
        <p14:creationId xmlns:p14="http://schemas.microsoft.com/office/powerpoint/2010/main" val="1536953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506" y="219310"/>
            <a:ext cx="11344894" cy="1036955"/>
          </a:xfrm>
        </p:spPr>
        <p:txBody>
          <a:bodyPr>
            <a:normAutofit/>
          </a:bodyPr>
          <a:lstStyle/>
          <a:p>
            <a:r>
              <a:rPr lang="zh-TW" altLang="en-US" sz="4800" dirty="0">
                <a:latin typeface="Microsoft JhengHei" panose="020B0604030504040204" pitchFamily="34" charset="-120"/>
                <a:ea typeface="Microsoft JhengHei" panose="020B0604030504040204" pitchFamily="34" charset="-120"/>
                <a:sym typeface="Microsoft YaHei" panose="020B0503020204020204" pitchFamily="34" charset="-122"/>
              </a:rPr>
              <a:t>應當</a:t>
            </a:r>
            <a:r>
              <a:rPr lang="zh-CN" altLang="en-US" sz="4800" dirty="0">
                <a:latin typeface="Microsoft JhengHei" panose="020B0604030504040204" pitchFamily="34" charset="-120"/>
                <a:ea typeface="Microsoft JhengHei" panose="020B0604030504040204" pitchFamily="34" charset="-120"/>
                <a:sym typeface="Microsoft YaHei" panose="020B0503020204020204" pitchFamily="34" charset="-122"/>
              </a:rPr>
              <a:t>遵守香港立法會制定的法律</a:t>
            </a:r>
            <a:endParaRPr lang="en-AU" sz="4800" dirty="0">
              <a:latin typeface="Microsoft JhengHei" panose="020B0604030504040204" pitchFamily="34" charset="-120"/>
              <a:ea typeface="Microsoft JhengHei" panose="020B0604030504040204" pitchFamily="34" charset="-120"/>
            </a:endParaRPr>
          </a:p>
        </p:txBody>
      </p:sp>
      <p:sp>
        <p:nvSpPr>
          <p:cNvPr id="8" name="Content Placeholder 7"/>
          <p:cNvSpPr>
            <a:spLocks noGrp="1"/>
          </p:cNvSpPr>
          <p:nvPr>
            <p:ph sz="quarter" idx="4"/>
          </p:nvPr>
        </p:nvSpPr>
        <p:spPr>
          <a:xfrm>
            <a:off x="5890953" y="1938458"/>
            <a:ext cx="5564468" cy="3370389"/>
          </a:xfrm>
        </p:spPr>
        <p:txBody>
          <a:bodyPr>
            <a:normAutofit/>
          </a:bodyPr>
          <a:lstStyle/>
          <a:p>
            <a:pPr marL="0" indent="0">
              <a:lnSpc>
                <a:spcPts val="5500"/>
              </a:lnSpc>
              <a:buNone/>
            </a:pPr>
            <a:r>
              <a:rPr lang="zh-TW" altLang="en-US" sz="3200" dirty="0"/>
              <a:t>立法會的主要職能是制定、修改和廢除法律；審核及通過財政預算、稅收和公共開支；以及對政府的工作提出質詢。</a:t>
            </a:r>
            <a:endParaRPr lang="en-US" altLang="zh-TW" sz="3200" dirty="0"/>
          </a:p>
          <a:p>
            <a:pPr marL="0" indent="0" algn="r">
              <a:buNone/>
            </a:pPr>
            <a:r>
              <a:rPr lang="en-US" altLang="zh-TW" sz="1800" dirty="0"/>
              <a:t>《</a:t>
            </a:r>
            <a:r>
              <a:rPr lang="zh-TW" altLang="en-US" sz="1800" dirty="0"/>
              <a:t>基本法</a:t>
            </a:r>
            <a:r>
              <a:rPr lang="en-US" altLang="zh-TW" sz="1800" dirty="0"/>
              <a:t>》</a:t>
            </a:r>
            <a:r>
              <a:rPr lang="zh-TW" altLang="en-US" sz="1800" dirty="0"/>
              <a:t>第七十三條</a:t>
            </a:r>
            <a:endParaRPr lang="en-AU" sz="2000" dirty="0"/>
          </a:p>
        </p:txBody>
      </p:sp>
      <p:grpSp>
        <p:nvGrpSpPr>
          <p:cNvPr id="6" name="Group 5"/>
          <p:cNvGrpSpPr/>
          <p:nvPr/>
        </p:nvGrpSpPr>
        <p:grpSpPr>
          <a:xfrm>
            <a:off x="11693215" y="97596"/>
            <a:ext cx="516038" cy="1722222"/>
            <a:chOff x="11693215" y="97596"/>
            <a:chExt cx="516038" cy="1722222"/>
          </a:xfrm>
        </p:grpSpPr>
        <p:sp>
          <p:nvSpPr>
            <p:cNvPr id="7"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0" name="TextBox 9">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2</a:t>
              </a:r>
              <a:endParaRPr lang="en-HK" sz="2000" b="1" dirty="0">
                <a:solidFill>
                  <a:schemeClr val="bg1"/>
                </a:solidFill>
              </a:endParaRPr>
            </a:p>
          </p:txBody>
        </p:sp>
      </p:grpSp>
      <p:pic>
        <p:nvPicPr>
          <p:cNvPr id="3" name="圖片 2" descr="一張含有 文字, 室內, 凌亂, 數個 的圖片&#10;&#10;自動產生的描述">
            <a:extLst>
              <a:ext uri="{FF2B5EF4-FFF2-40B4-BE49-F238E27FC236}">
                <a16:creationId xmlns:a16="http://schemas.microsoft.com/office/drawing/2014/main" id="{741387C3-FF37-4216-A110-BA6E192E5C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5352" y="2017121"/>
            <a:ext cx="4949673" cy="3291726"/>
          </a:xfrm>
          <a:prstGeom prst="rect">
            <a:avLst/>
          </a:prstGeom>
        </p:spPr>
      </p:pic>
      <p:sp>
        <p:nvSpPr>
          <p:cNvPr id="12" name="矩形 11">
            <a:extLst>
              <a:ext uri="{FF2B5EF4-FFF2-40B4-BE49-F238E27FC236}">
                <a16:creationId xmlns:a16="http://schemas.microsoft.com/office/drawing/2014/main" id="{0773C554-01C3-4448-AF33-364F19D7369F}"/>
              </a:ext>
            </a:extLst>
          </p:cNvPr>
          <p:cNvSpPr/>
          <p:nvPr/>
        </p:nvSpPr>
        <p:spPr>
          <a:xfrm>
            <a:off x="870693" y="5442337"/>
            <a:ext cx="3201400" cy="369332"/>
          </a:xfrm>
          <a:prstGeom prst="rect">
            <a:avLst/>
          </a:prstGeom>
        </p:spPr>
        <p:txBody>
          <a:bodyPr wrap="square">
            <a:spAutoFit/>
          </a:bodyPr>
          <a:lstStyle/>
          <a:p>
            <a:r>
              <a:rPr lang="zh-HK" altLang="zh-HK" sz="1800" kern="1200" dirty="0">
                <a:solidFill>
                  <a:srgbClr val="000000"/>
                </a:solidFill>
                <a:effectLst/>
                <a:ea typeface="標楷體" panose="03000509000000000000" pitchFamily="65" charset="-120"/>
                <a:cs typeface="Arial" panose="020B0604020202020204" pitchFamily="34" charset="0"/>
              </a:rPr>
              <a:t>圖片來源：</a:t>
            </a:r>
            <a:r>
              <a:rPr lang="en-US" altLang="zh-HK" sz="1800" kern="1200" dirty="0" err="1">
                <a:solidFill>
                  <a:srgbClr val="000000"/>
                </a:solidFill>
                <a:effectLst/>
                <a:ea typeface="標楷體" panose="03000509000000000000" pitchFamily="65" charset="-120"/>
                <a:cs typeface="Arial" panose="020B0604020202020204" pitchFamily="34" charset="0"/>
              </a:rPr>
              <a:t>shutterstock</a:t>
            </a:r>
            <a:endParaRPr lang="zh-HK" altLang="en-US" sz="1100" dirty="0"/>
          </a:p>
        </p:txBody>
      </p:sp>
    </p:spTree>
    <p:extLst>
      <p:ext uri="{BB962C8B-B14F-4D97-AF65-F5344CB8AC3E}">
        <p14:creationId xmlns:p14="http://schemas.microsoft.com/office/powerpoint/2010/main" val="2233160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849" y="232586"/>
            <a:ext cx="8877662" cy="816804"/>
          </a:xfrm>
        </p:spPr>
        <p:txBody>
          <a:bodyPr>
            <a:normAutofit/>
          </a:bodyPr>
          <a:lstStyle/>
          <a:p>
            <a:r>
              <a:rPr lang="zh-TW" altLang="en-US" dirty="0">
                <a:latin typeface="Microsoft JhengHei" panose="020B0604030504040204" pitchFamily="34" charset="-120"/>
                <a:ea typeface="Microsoft JhengHei" panose="020B0604030504040204" pitchFamily="34" charset="-120"/>
              </a:rPr>
              <a:t>香港特別行政區制定法律的過程</a:t>
            </a:r>
            <a:endParaRPr lang="en-AU" dirty="0">
              <a:latin typeface="Microsoft JhengHei" panose="020B0604030504040204" pitchFamily="34" charset="-120"/>
              <a:ea typeface="Microsoft JhengHei" panose="020B0604030504040204" pitchFamily="34" charset="-120"/>
            </a:endParaRPr>
          </a:p>
        </p:txBody>
      </p:sp>
      <p:graphicFrame>
        <p:nvGraphicFramePr>
          <p:cNvPr id="3" name="資料庫圖表 36"/>
          <p:cNvGraphicFramePr/>
          <p:nvPr>
            <p:extLst>
              <p:ext uri="{D42A27DB-BD31-4B8C-83A1-F6EECF244321}">
                <p14:modId xmlns:p14="http://schemas.microsoft.com/office/powerpoint/2010/main" val="2040751904"/>
              </p:ext>
            </p:extLst>
          </p:nvPr>
        </p:nvGraphicFramePr>
        <p:xfrm>
          <a:off x="627015" y="1471750"/>
          <a:ext cx="8229602" cy="4155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56"/>
          <p:cNvSpPr/>
          <p:nvPr/>
        </p:nvSpPr>
        <p:spPr>
          <a:xfrm>
            <a:off x="9403928" y="3884021"/>
            <a:ext cx="2364519" cy="161108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zh-TW" altLang="en-US" sz="2800" b="1" dirty="0">
                <a:solidFill>
                  <a:schemeClr val="bg1"/>
                </a:solidFill>
              </a:rPr>
              <a:t>報請全國人民代表大會常務委員會備案</a:t>
            </a:r>
          </a:p>
        </p:txBody>
      </p:sp>
      <p:cxnSp>
        <p:nvCxnSpPr>
          <p:cNvPr id="6" name="直線單箭頭接點 33"/>
          <p:cNvCxnSpPr/>
          <p:nvPr/>
        </p:nvCxnSpPr>
        <p:spPr>
          <a:xfrm>
            <a:off x="8472102" y="4518307"/>
            <a:ext cx="931826" cy="0"/>
          </a:xfrm>
          <a:prstGeom prst="straightConnector1">
            <a:avLst/>
          </a:prstGeom>
          <a:ln w="76200">
            <a:solidFill>
              <a:srgbClr val="4A7EB8"/>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文本框 6"/>
          <p:cNvSpPr txBox="1">
            <a:spLocks noChangeArrowheads="1"/>
          </p:cNvSpPr>
          <p:nvPr/>
        </p:nvSpPr>
        <p:spPr bwMode="auto">
          <a:xfrm>
            <a:off x="4272648" y="5889495"/>
            <a:ext cx="76785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STXinwei" panose="02010800040101010101" pitchFamily="2" charset="-122"/>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STXinwei" panose="02010800040101010101" pitchFamily="2" charset="-122"/>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STXinwei" panose="02010800040101010101" pitchFamily="2" charset="-122"/>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STXinwei" panose="02010800040101010101" pitchFamily="2" charset="-122"/>
              </a:defRPr>
            </a:lvl9pPr>
          </a:lstStyle>
          <a:p>
            <a:pPr>
              <a:spcBef>
                <a:spcPct val="0"/>
              </a:spcBef>
              <a:buClrTx/>
              <a:buSzTx/>
              <a:buNone/>
            </a:pPr>
            <a:r>
              <a:rPr lang="zh-TW" altLang="en-US" sz="1400" dirty="0">
                <a:solidFill>
                  <a:schemeClr val="tx2"/>
                </a:solidFill>
                <a:latin typeface="+mj-ea"/>
                <a:ea typeface="+mj-ea"/>
              </a:rPr>
              <a:t>詳細過程參考</a:t>
            </a:r>
            <a:r>
              <a:rPr lang="zh-TW" altLang="en-US" sz="1400" b="1" dirty="0">
                <a:solidFill>
                  <a:schemeClr val="tx2"/>
                </a:solidFill>
                <a:latin typeface="+mj-ea"/>
                <a:ea typeface="+mj-ea"/>
              </a:rPr>
              <a:t>「</a:t>
            </a:r>
            <a:r>
              <a:rPr lang="zh-CN" altLang="en-US" sz="1400" b="1" dirty="0">
                <a:solidFill>
                  <a:schemeClr val="tx2"/>
                </a:solidFill>
                <a:latin typeface="Microsoft JhengHei" panose="020B0604030504040204" pitchFamily="34" charset="-120"/>
                <a:ea typeface="Microsoft JhengHei" panose="020B0604030504040204" pitchFamily="34" charset="-120"/>
              </a:rPr>
              <a:t>立法會網站</a:t>
            </a:r>
            <a:r>
              <a:rPr lang="zh-TW" altLang="en-US" sz="1400" b="1" dirty="0">
                <a:solidFill>
                  <a:schemeClr val="tx2"/>
                </a:solidFill>
                <a:latin typeface="Microsoft JhengHei" panose="020B0604030504040204" pitchFamily="34" charset="-120"/>
                <a:ea typeface="Microsoft JhengHei" panose="020B0604030504040204" pitchFamily="34" charset="-120"/>
              </a:rPr>
              <a:t>」</a:t>
            </a:r>
            <a:r>
              <a:rPr lang="zh-CN" altLang="en-US" sz="1400" b="1" dirty="0">
                <a:solidFill>
                  <a:schemeClr val="tx2"/>
                </a:solidFill>
                <a:latin typeface="Microsoft JhengHei" panose="020B0604030504040204" pitchFamily="34" charset="-120"/>
                <a:ea typeface="Microsoft JhengHei" panose="020B0604030504040204" pitchFamily="34" charset="-120"/>
              </a:rPr>
              <a:t> </a:t>
            </a:r>
            <a:r>
              <a:rPr lang="en-US" altLang="zh-CN" sz="1400" dirty="0">
                <a:solidFill>
                  <a:schemeClr val="tx2"/>
                </a:solidFill>
                <a:latin typeface="+mj-ea"/>
                <a:ea typeface="+mj-ea"/>
              </a:rPr>
              <a:t>https://app.legco.gov.hk/PhotoGallery/chinese/VideoPlayer.aspx?id=178</a:t>
            </a:r>
            <a:endParaRPr lang="zh-CN" altLang="en-US" sz="1400" dirty="0">
              <a:solidFill>
                <a:schemeClr val="tx2"/>
              </a:solidFill>
              <a:latin typeface="+mj-ea"/>
              <a:ea typeface="+mj-ea"/>
            </a:endParaRPr>
          </a:p>
        </p:txBody>
      </p:sp>
      <p:grpSp>
        <p:nvGrpSpPr>
          <p:cNvPr id="8" name="Group 7"/>
          <p:cNvGrpSpPr/>
          <p:nvPr/>
        </p:nvGrpSpPr>
        <p:grpSpPr>
          <a:xfrm>
            <a:off x="11693215" y="97596"/>
            <a:ext cx="516038" cy="1722222"/>
            <a:chOff x="11693215" y="97596"/>
            <a:chExt cx="516038" cy="1722222"/>
          </a:xfrm>
        </p:grpSpPr>
        <p:sp>
          <p:nvSpPr>
            <p:cNvPr id="9"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0" name="TextBox 9">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2</a:t>
              </a:r>
              <a:endParaRPr lang="en-HK" sz="2000" b="1" dirty="0">
                <a:solidFill>
                  <a:schemeClr val="bg1"/>
                </a:solidFill>
              </a:endParaRPr>
            </a:p>
          </p:txBody>
        </p:sp>
      </p:grpSp>
      <p:grpSp>
        <p:nvGrpSpPr>
          <p:cNvPr id="11" name="群組 10">
            <a:extLst>
              <a:ext uri="{FF2B5EF4-FFF2-40B4-BE49-F238E27FC236}">
                <a16:creationId xmlns:a16="http://schemas.microsoft.com/office/drawing/2014/main" id="{CCBFD3E9-AD80-4459-96E5-C9F7DA5BDE02}"/>
              </a:ext>
            </a:extLst>
          </p:cNvPr>
          <p:cNvGrpSpPr/>
          <p:nvPr/>
        </p:nvGrpSpPr>
        <p:grpSpPr>
          <a:xfrm>
            <a:off x="2985087" y="4689565"/>
            <a:ext cx="472400" cy="91440"/>
            <a:chOff x="5204697" y="3179186"/>
            <a:chExt cx="472400" cy="91440"/>
          </a:xfrm>
          <a:scene3d>
            <a:camera prst="orthographicFront">
              <a:rot lat="0" lon="0" rev="0"/>
            </a:camera>
            <a:lightRig rig="contrasting" dir="t">
              <a:rot lat="0" lon="0" rev="1200000"/>
            </a:lightRig>
          </a:scene3d>
        </p:grpSpPr>
        <p:sp>
          <p:nvSpPr>
            <p:cNvPr id="12" name="直線接點 3">
              <a:extLst>
                <a:ext uri="{FF2B5EF4-FFF2-40B4-BE49-F238E27FC236}">
                  <a16:creationId xmlns:a16="http://schemas.microsoft.com/office/drawing/2014/main" id="{09409C07-43CC-4F6F-9568-BA00E511BC8D}"/>
                </a:ext>
              </a:extLst>
            </p:cNvPr>
            <p:cNvSpPr/>
            <p:nvPr/>
          </p:nvSpPr>
          <p:spPr>
            <a:xfrm>
              <a:off x="5204697" y="3179186"/>
              <a:ext cx="472400" cy="91440"/>
            </a:xfrm>
            <a:custGeom>
              <a:avLst/>
              <a:gdLst/>
              <a:ahLst/>
              <a:cxnLst/>
              <a:rect l="0" t="0" r="0" b="0"/>
              <a:pathLst>
                <a:path>
                  <a:moveTo>
                    <a:pt x="0" y="45720"/>
                  </a:moveTo>
                  <a:lnTo>
                    <a:pt x="472400" y="45720"/>
                  </a:lnTo>
                </a:path>
              </a:pathLst>
            </a:custGeom>
            <a:noFill/>
            <a:ln>
              <a:tailEnd type="arrow"/>
            </a:ln>
            <a:sp3d z="-110000"/>
          </p:spPr>
          <p:style>
            <a:lnRef idx="3">
              <a:schemeClr val="accent1"/>
            </a:lnRef>
            <a:fillRef idx="0">
              <a:schemeClr val="accent1"/>
            </a:fillRef>
            <a:effectRef idx="2">
              <a:schemeClr val="accent1"/>
            </a:effectRef>
            <a:fontRef idx="minor">
              <a:schemeClr val="tx1">
                <a:hueOff val="0"/>
                <a:satOff val="0"/>
                <a:lumOff val="0"/>
                <a:alphaOff val="0"/>
              </a:schemeClr>
            </a:fontRef>
          </p:style>
        </p:sp>
        <p:sp>
          <p:nvSpPr>
            <p:cNvPr id="13" name="直線接點 4">
              <a:extLst>
                <a:ext uri="{FF2B5EF4-FFF2-40B4-BE49-F238E27FC236}">
                  <a16:creationId xmlns:a16="http://schemas.microsoft.com/office/drawing/2014/main" id="{88BBB3A0-D8BF-4B61-8635-DB69004AB600}"/>
                </a:ext>
              </a:extLst>
            </p:cNvPr>
            <p:cNvSpPr txBox="1"/>
            <p:nvPr/>
          </p:nvSpPr>
          <p:spPr>
            <a:xfrm>
              <a:off x="5428322" y="3222175"/>
              <a:ext cx="25150" cy="5462"/>
            </a:xfrm>
            <a:prstGeom prst="rect">
              <a:avLst/>
            </a:prstGeom>
            <a:sp3d z="-11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l" defTabSz="1244600">
                <a:lnSpc>
                  <a:spcPct val="90000"/>
                </a:lnSpc>
                <a:spcBef>
                  <a:spcPct val="0"/>
                </a:spcBef>
                <a:spcAft>
                  <a:spcPct val="35000"/>
                </a:spcAft>
                <a:buNone/>
              </a:pPr>
              <a:endParaRPr lang="zh-TW" altLang="en-US" sz="2800" b="1" kern="1200">
                <a:effectLst>
                  <a:outerShdw blurRad="38100" dist="38100" dir="2700000" algn="tl">
                    <a:srgbClr val="000000">
                      <a:alpha val="43137"/>
                    </a:srgbClr>
                  </a:outerShdw>
                </a:effectLst>
                <a:latin typeface="+mj-ea"/>
                <a:ea typeface="+mj-ea"/>
              </a:endParaRPr>
            </a:p>
          </p:txBody>
        </p:sp>
      </p:grpSp>
    </p:spTree>
    <p:extLst>
      <p:ext uri="{BB962C8B-B14F-4D97-AF65-F5344CB8AC3E}">
        <p14:creationId xmlns:p14="http://schemas.microsoft.com/office/powerpoint/2010/main" val="1584160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ideoplayback">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444124" y="927929"/>
            <a:ext cx="8743215" cy="4919144"/>
          </a:xfrm>
        </p:spPr>
      </p:pic>
      <p:sp>
        <p:nvSpPr>
          <p:cNvPr id="4" name="Title 3"/>
          <p:cNvSpPr>
            <a:spLocks noGrp="1"/>
          </p:cNvSpPr>
          <p:nvPr>
            <p:ph type="title"/>
          </p:nvPr>
        </p:nvSpPr>
        <p:spPr>
          <a:xfrm>
            <a:off x="394498" y="188602"/>
            <a:ext cx="9547523" cy="865621"/>
          </a:xfrm>
        </p:spPr>
        <p:txBody>
          <a:bodyPr>
            <a:noAutofit/>
          </a:bodyPr>
          <a:lstStyle/>
          <a:p>
            <a:r>
              <a:rPr lang="zh-TW" altLang="en-US" dirty="0">
                <a:latin typeface="Microsoft JhengHei" panose="020B0604030504040204" pitchFamily="34" charset="-120"/>
                <a:ea typeface="Microsoft JhengHei" panose="020B0604030504040204" pitchFamily="34" charset="-120"/>
              </a:rPr>
              <a:t>進一步了解立法會制定法律的過程</a:t>
            </a:r>
            <a:endParaRPr lang="en-AU" dirty="0">
              <a:latin typeface="Microsoft JhengHei" panose="020B0604030504040204" pitchFamily="34" charset="-120"/>
              <a:ea typeface="Microsoft JhengHei" panose="020B0604030504040204" pitchFamily="34" charset="-120"/>
            </a:endParaRPr>
          </a:p>
        </p:txBody>
      </p:sp>
      <p:sp>
        <p:nvSpPr>
          <p:cNvPr id="6" name="Rectangle 5"/>
          <p:cNvSpPr/>
          <p:nvPr/>
        </p:nvSpPr>
        <p:spPr>
          <a:xfrm>
            <a:off x="7279575" y="6058786"/>
            <a:ext cx="4978927" cy="523220"/>
          </a:xfrm>
          <a:prstGeom prst="rect">
            <a:avLst/>
          </a:prstGeom>
        </p:spPr>
        <p:txBody>
          <a:bodyPr wrap="square">
            <a:spAutoFit/>
          </a:bodyPr>
          <a:lstStyle/>
          <a:p>
            <a:r>
              <a:rPr lang="zh-TW" altLang="en-US" sz="1400" dirty="0"/>
              <a:t>影片來源 </a:t>
            </a:r>
            <a:r>
              <a:rPr lang="en-US" altLang="zh-TW" sz="1400" dirty="0"/>
              <a:t>: </a:t>
            </a:r>
            <a:r>
              <a:rPr lang="zh-TW" altLang="en-US" sz="1400" dirty="0"/>
              <a:t>第六屆立法會 </a:t>
            </a:r>
            <a:r>
              <a:rPr lang="en-US" altLang="zh-TW" sz="1400" dirty="0"/>
              <a:t>- </a:t>
            </a:r>
            <a:r>
              <a:rPr lang="zh-TW" altLang="en-US" sz="1400" dirty="0"/>
              <a:t>制定法律</a:t>
            </a:r>
            <a:r>
              <a:rPr lang="en-US" altLang="zh-TW" sz="1400" dirty="0"/>
              <a:t>‧</a:t>
            </a:r>
            <a:r>
              <a:rPr lang="zh-TW" altLang="en-US" sz="1400" dirty="0"/>
              <a:t> 香港特別行政區立法會</a:t>
            </a:r>
          </a:p>
          <a:p>
            <a:r>
              <a:rPr lang="en-AU" sz="1400" dirty="0"/>
              <a:t>https://www.youtube.com/watch?v=fUPtyD3KsbA</a:t>
            </a:r>
          </a:p>
        </p:txBody>
      </p:sp>
      <p:grpSp>
        <p:nvGrpSpPr>
          <p:cNvPr id="7" name="Group 6"/>
          <p:cNvGrpSpPr/>
          <p:nvPr/>
        </p:nvGrpSpPr>
        <p:grpSpPr>
          <a:xfrm>
            <a:off x="11693215" y="97596"/>
            <a:ext cx="516038" cy="1722222"/>
            <a:chOff x="11693215" y="97596"/>
            <a:chExt cx="516038" cy="1722222"/>
          </a:xfrm>
        </p:grpSpPr>
        <p:sp>
          <p:nvSpPr>
            <p:cNvPr id="8"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9" name="TextBox 8">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2</a:t>
              </a:r>
              <a:endParaRPr lang="en-HK" sz="2000" b="1" dirty="0">
                <a:solidFill>
                  <a:schemeClr val="bg1"/>
                </a:solidFill>
              </a:endParaRPr>
            </a:p>
          </p:txBody>
        </p:sp>
      </p:grpSp>
      <p:sp>
        <p:nvSpPr>
          <p:cNvPr id="10" name="Oval 3">
            <a:extLst>
              <a:ext uri="{FF2B5EF4-FFF2-40B4-BE49-F238E27FC236}">
                <a16:creationId xmlns:a16="http://schemas.microsoft.com/office/drawing/2014/main" id="{FB281ECD-4084-4C2D-BC20-880C48700D22}"/>
              </a:ext>
            </a:extLst>
          </p:cNvPr>
          <p:cNvSpPr/>
          <p:nvPr/>
        </p:nvSpPr>
        <p:spPr>
          <a:xfrm>
            <a:off x="10062936" y="3799961"/>
            <a:ext cx="1846522" cy="1773184"/>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50000" r="50000" b="50000"/>
            </a:path>
            <a:tileRect/>
          </a:gra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按圖觀看影片</a:t>
            </a:r>
            <a:endParaRPr lang="en-HK" sz="2800" b="1" dirty="0"/>
          </a:p>
        </p:txBody>
      </p:sp>
    </p:spTree>
    <p:extLst>
      <p:ext uri="{BB962C8B-B14F-4D97-AF65-F5344CB8AC3E}">
        <p14:creationId xmlns:p14="http://schemas.microsoft.com/office/powerpoint/2010/main" val="3316189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836" y="209260"/>
            <a:ext cx="11344894" cy="1325563"/>
          </a:xfrm>
        </p:spPr>
        <p:txBody>
          <a:bodyPr>
            <a:noAutofit/>
          </a:bodyPr>
          <a:lstStyle/>
          <a:p>
            <a:r>
              <a:rPr lang="zh-TW" altLang="en-US" dirty="0">
                <a:latin typeface="Microsoft JhengHei" panose="020B0604030504040204" pitchFamily="34" charset="-120"/>
                <a:ea typeface="Microsoft JhengHei" panose="020B0604030504040204" pitchFamily="34" charset="-120"/>
                <a:sym typeface="Microsoft YaHei" panose="020B0503020204020204" pitchFamily="34" charset="-122"/>
              </a:rPr>
              <a:t>應當</a:t>
            </a:r>
            <a:r>
              <a:rPr lang="zh-CN" altLang="en-US" dirty="0">
                <a:latin typeface="Microsoft JhengHei" panose="020B0604030504040204" pitchFamily="34" charset="-120"/>
                <a:ea typeface="Microsoft JhengHei" panose="020B0604030504040204" pitchFamily="34" charset="-120"/>
                <a:sym typeface="Microsoft YaHei" panose="020B0503020204020204" pitchFamily="34" charset="-122"/>
              </a:rPr>
              <a:t>遵守</a:t>
            </a:r>
            <a:r>
              <a:rPr lang="en-US" altLang="zh-CN" dirty="0" err="1">
                <a:latin typeface="Microsoft JhengHei" panose="020B0604030504040204" pitchFamily="34" charset="-120"/>
                <a:ea typeface="Microsoft JhengHei" panose="020B0604030504040204" pitchFamily="34" charset="-120"/>
                <a:sym typeface="Microsoft YaHei" panose="020B0503020204020204" pitchFamily="34" charset="-122"/>
              </a:rPr>
              <a:t>列於《基本法》附件三的全國性法律</a:t>
            </a:r>
            <a:endParaRPr lang="zh-CN" altLang="en-US" dirty="0">
              <a:latin typeface="Microsoft JhengHei" panose="020B0604030504040204" pitchFamily="34" charset="-120"/>
              <a:ea typeface="Microsoft JhengHei" panose="020B0604030504040204" pitchFamily="34" charset="-120"/>
            </a:endParaRPr>
          </a:p>
        </p:txBody>
      </p:sp>
      <p:sp>
        <p:nvSpPr>
          <p:cNvPr id="8" name="Content Placeholder 7"/>
          <p:cNvSpPr>
            <a:spLocks noGrp="1"/>
          </p:cNvSpPr>
          <p:nvPr>
            <p:ph sz="quarter" idx="4"/>
          </p:nvPr>
        </p:nvSpPr>
        <p:spPr>
          <a:xfrm>
            <a:off x="377624" y="1581258"/>
            <a:ext cx="10972020" cy="4615356"/>
          </a:xfrm>
        </p:spPr>
        <p:txBody>
          <a:bodyPr>
            <a:normAutofit fontScale="70000" lnSpcReduction="20000"/>
          </a:bodyPr>
          <a:lstStyle/>
          <a:p>
            <a:pPr algn="just">
              <a:lnSpc>
                <a:spcPts val="5000"/>
              </a:lnSpc>
              <a:spcBef>
                <a:spcPct val="0"/>
              </a:spcBef>
              <a:spcAft>
                <a:spcPts val="800"/>
              </a:spcAft>
            </a:pPr>
            <a:r>
              <a:rPr lang="zh-TW" altLang="en-US" sz="4000" dirty="0">
                <a:sym typeface="Microsoft YaHei" panose="020B0503020204020204" pitchFamily="34" charset="-122"/>
              </a:rPr>
              <a:t>全國性法律除列於本法附件三者外，不在香港特別行政區實施。凡列於本法附件三之法律，由香港特別行政區在當地公布或立法實施。</a:t>
            </a:r>
            <a:endParaRPr lang="en-US" altLang="zh-TW" sz="4000" dirty="0">
              <a:sym typeface="Microsoft YaHei" panose="020B0503020204020204" pitchFamily="34" charset="-122"/>
            </a:endParaRPr>
          </a:p>
          <a:p>
            <a:pPr algn="just">
              <a:lnSpc>
                <a:spcPts val="5000"/>
              </a:lnSpc>
              <a:spcBef>
                <a:spcPct val="0"/>
              </a:spcBef>
              <a:spcAft>
                <a:spcPts val="800"/>
              </a:spcAft>
            </a:pPr>
            <a:r>
              <a:rPr lang="zh-CN" altLang="en-US" sz="4000" dirty="0">
                <a:sym typeface="Microsoft YaHei" panose="020B0503020204020204" pitchFamily="34" charset="-122"/>
              </a:rPr>
              <a:t>全國人民代表大會常務委員會在徵詢其所屬的香港特別行政區基本法委員會和香港特別行政區政府的意見後，可對列於本法附件三的法律作出增減，任何列入附件三的法律，限於有關國防、外交和其他按本法規定不屬於香港特別行政區自治範圍的法律。 </a:t>
            </a:r>
            <a:endParaRPr lang="en-US" altLang="zh-CN" sz="4000" dirty="0">
              <a:sym typeface="Microsoft YaHei" panose="020B0503020204020204" pitchFamily="34" charset="-122"/>
            </a:endParaRPr>
          </a:p>
          <a:p>
            <a:pPr algn="r">
              <a:spcBef>
                <a:spcPct val="0"/>
              </a:spcBef>
              <a:spcAft>
                <a:spcPts val="800"/>
              </a:spcAft>
              <a:buNone/>
            </a:pPr>
            <a:endParaRPr lang="en-US" altLang="zh-CN" sz="2300" dirty="0">
              <a:sym typeface="Microsoft YaHei" panose="020B0503020204020204" pitchFamily="34" charset="-122"/>
            </a:endParaRPr>
          </a:p>
          <a:p>
            <a:pPr algn="r">
              <a:spcBef>
                <a:spcPct val="0"/>
              </a:spcBef>
              <a:spcAft>
                <a:spcPts val="800"/>
              </a:spcAft>
              <a:buNone/>
            </a:pPr>
            <a:r>
              <a:rPr lang="zh-CN" altLang="en-US" sz="2300" dirty="0">
                <a:sym typeface="Microsoft YaHei" panose="020B0503020204020204" pitchFamily="34" charset="-122"/>
              </a:rPr>
              <a:t>《</a:t>
            </a:r>
            <a:r>
              <a:rPr lang="zh-CN" altLang="en-US" sz="1800" dirty="0">
                <a:sym typeface="Microsoft YaHei" panose="020B0503020204020204" pitchFamily="34" charset="-122"/>
              </a:rPr>
              <a:t>基本法》第</a:t>
            </a:r>
            <a:r>
              <a:rPr lang="zh-TW" altLang="en-US" sz="1800" dirty="0">
                <a:sym typeface="Microsoft YaHei" panose="020B0503020204020204" pitchFamily="34" charset="-122"/>
              </a:rPr>
              <a:t>十八</a:t>
            </a:r>
            <a:r>
              <a:rPr lang="zh-CN" altLang="en-US" sz="1800" dirty="0">
                <a:sym typeface="Microsoft YaHei" panose="020B0503020204020204" pitchFamily="34" charset="-122"/>
              </a:rPr>
              <a:t>條第</a:t>
            </a:r>
            <a:r>
              <a:rPr lang="zh-TW" altLang="en-US" sz="1800" dirty="0">
                <a:sym typeface="Microsoft YaHei" panose="020B0503020204020204" pitchFamily="34" charset="-122"/>
              </a:rPr>
              <a:t>二、三</a:t>
            </a:r>
            <a:r>
              <a:rPr lang="zh-CN" altLang="en-US" sz="1800" dirty="0">
                <a:sym typeface="Microsoft YaHei" panose="020B0503020204020204" pitchFamily="34" charset="-122"/>
              </a:rPr>
              <a:t>款</a:t>
            </a:r>
            <a:endParaRPr lang="en-US" altLang="zh-CN" sz="3600" dirty="0">
              <a:sym typeface="Microsoft YaHei" panose="020B0503020204020204" pitchFamily="34" charset="-122"/>
            </a:endParaRPr>
          </a:p>
        </p:txBody>
      </p:sp>
      <p:grpSp>
        <p:nvGrpSpPr>
          <p:cNvPr id="5" name="Group 4"/>
          <p:cNvGrpSpPr/>
          <p:nvPr/>
        </p:nvGrpSpPr>
        <p:grpSpPr>
          <a:xfrm>
            <a:off x="11693215" y="97596"/>
            <a:ext cx="516038" cy="1722222"/>
            <a:chOff x="11693215" y="97596"/>
            <a:chExt cx="516038" cy="1722222"/>
          </a:xfrm>
        </p:grpSpPr>
        <p:sp>
          <p:nvSpPr>
            <p:cNvPr id="6"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7" name="TextBox 6">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2</a:t>
              </a:r>
              <a:endParaRPr lang="en-HK" sz="2000" b="1" dirty="0">
                <a:solidFill>
                  <a:schemeClr val="bg1"/>
                </a:solidFill>
              </a:endParaRPr>
            </a:p>
          </p:txBody>
        </p:sp>
      </p:grpSp>
    </p:spTree>
    <p:extLst>
      <p:ext uri="{BB962C8B-B14F-4D97-AF65-F5344CB8AC3E}">
        <p14:creationId xmlns:p14="http://schemas.microsoft.com/office/powerpoint/2010/main" val="751828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23554"/>
          <p:cNvGraphicFramePr>
            <a:graphicFrameLocks noGrp="1"/>
          </p:cNvGraphicFramePr>
          <p:nvPr>
            <p:extLst>
              <p:ext uri="{D42A27DB-BD31-4B8C-83A1-F6EECF244321}">
                <p14:modId xmlns:p14="http://schemas.microsoft.com/office/powerpoint/2010/main" val="3375845471"/>
              </p:ext>
            </p:extLst>
          </p:nvPr>
        </p:nvGraphicFramePr>
        <p:xfrm>
          <a:off x="326968" y="243839"/>
          <a:ext cx="11244348" cy="6084918"/>
        </p:xfrm>
        <a:graphic>
          <a:graphicData uri="http://schemas.openxmlformats.org/drawingml/2006/table">
            <a:tbl>
              <a:tblPr/>
              <a:tblGrid>
                <a:gridCol w="11244348">
                  <a:extLst>
                    <a:ext uri="{9D8B030D-6E8A-4147-A177-3AD203B41FA5}">
                      <a16:colId xmlns:a16="http://schemas.microsoft.com/office/drawing/2014/main" val="454789914"/>
                    </a:ext>
                  </a:extLst>
                </a:gridCol>
              </a:tblGrid>
              <a:tr h="657703">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4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CN" altLang="en-US" sz="4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sym typeface="SimSun" panose="02010600030101010101" pitchFamily="2" charset="-122"/>
                        </a:rPr>
                        <a:t>基本法</a:t>
                      </a:r>
                      <a:r>
                        <a:rPr kumimoji="0" lang="en-US" altLang="zh-CN" sz="4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CN" altLang="en-US" sz="4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sym typeface="SimSun" panose="02010600030101010101" pitchFamily="2" charset="-122"/>
                        </a:rPr>
                        <a:t>附件三中</a:t>
                      </a:r>
                      <a:r>
                        <a:rPr kumimoji="0" lang="en-US" altLang="zh-CN" sz="4000" b="1" i="0" u="none" strike="noStrike" cap="none" normalizeH="0" baseline="0" dirty="0" err="1">
                          <a:ln>
                            <a:noFill/>
                          </a:ln>
                          <a:solidFill>
                            <a:srgbClr val="000000"/>
                          </a:solidFill>
                          <a:effectLst/>
                          <a:latin typeface="微軟正黑體" panose="020B0604030504040204" pitchFamily="34" charset="-120"/>
                          <a:ea typeface="微軟正黑體" panose="020B0604030504040204" pitchFamily="34" charset="-120"/>
                          <a:sym typeface="SimSun" panose="02010600030101010101" pitchFamily="2" charset="-122"/>
                        </a:rPr>
                        <a:t>在香港實施的全國性法律</a:t>
                      </a:r>
                      <a:endParaRPr kumimoji="0" lang="en-US" altLang="zh-CN" sz="4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2390367231"/>
                  </a:ext>
                </a:extLst>
              </a:tr>
              <a:tr h="40508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CN"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關於</a:t>
                      </a:r>
                      <a:r>
                        <a:rPr kumimoji="0" lang="en-US" altLang="zh-CN" sz="2400" b="0" i="0" u="none" strike="noStrike" cap="none" normalizeH="0" baseline="0" dirty="0" err="1">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中華人民共和國國都、紀年、國歌、國旗的</a:t>
                      </a:r>
                      <a:r>
                        <a:rPr lang="zh-TW" altLang="en-US" sz="2400" b="0" i="0" kern="1200" dirty="0">
                          <a:solidFill>
                            <a:schemeClr val="tx1"/>
                          </a:solidFill>
                          <a:effectLst/>
                          <a:latin typeface="微軟正黑體" panose="020B0604030504040204" pitchFamily="34" charset="-120"/>
                          <a:ea typeface="微軟正黑體" panose="020B0604030504040204" pitchFamily="34" charset="-120"/>
                          <a:cs typeface="+mn-cs"/>
                          <a:sym typeface="Arial" panose="020B0604020202020204" pitchFamily="34" charset="0"/>
                        </a:rPr>
                        <a:t>決</a:t>
                      </a: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議》               </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公布實施</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endPar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984468480"/>
                  </a:ext>
                </a:extLst>
              </a:tr>
              <a:tr h="40508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CN"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關於</a:t>
                      </a:r>
                      <a:r>
                        <a:rPr kumimoji="0" lang="en-US" altLang="zh-CN" sz="2400" b="0" i="0" u="none" strike="noStrike" cap="none" normalizeH="0" baseline="0" dirty="0" err="1">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中華人民共和國國慶日的</a:t>
                      </a:r>
                      <a:r>
                        <a:rPr lang="zh-TW" altLang="en-US" sz="2400" b="0" i="0" kern="1200" dirty="0">
                          <a:solidFill>
                            <a:schemeClr val="tx1"/>
                          </a:solidFill>
                          <a:effectLst/>
                          <a:latin typeface="微軟正黑體" panose="020B0604030504040204" pitchFamily="34" charset="-120"/>
                          <a:ea typeface="微軟正黑體" panose="020B0604030504040204" pitchFamily="34" charset="-120"/>
                          <a:cs typeface="+mn-cs"/>
                          <a:sym typeface="Arial" panose="020B0604020202020204" pitchFamily="34" charset="0"/>
                        </a:rPr>
                        <a:t>決</a:t>
                      </a: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議》                                               </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公布實施</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endPar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3981652257"/>
                  </a:ext>
                </a:extLst>
              </a:tr>
              <a:tr h="453628">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中華人民共和國國徽法</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                             [</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立法實施：</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國旗及國徽條例</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endPar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2846099929"/>
                  </a:ext>
                </a:extLst>
              </a:tr>
              <a:tr h="40508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lang="zh-TW" altLang="en-US" sz="2400" b="0" i="0" kern="1200" dirty="0">
                          <a:solidFill>
                            <a:schemeClr val="tx1"/>
                          </a:solidFill>
                          <a:effectLst/>
                          <a:latin typeface="微軟正黑體" panose="020B0604030504040204" pitchFamily="34" charset="-120"/>
                          <a:ea typeface="微軟正黑體" panose="020B0604030504040204" pitchFamily="34" charset="-120"/>
                          <a:cs typeface="+mn-cs"/>
                          <a:sym typeface="Arial" panose="020B0604020202020204" pitchFamily="34" charset="0"/>
                        </a:rPr>
                        <a:t>中華人民共和國政府關於領海的聲明</a:t>
                      </a: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                                            </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公布實施</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endPar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4046041161"/>
                  </a:ext>
                </a:extLst>
              </a:tr>
              <a:tr h="40508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中華人民共和國國籍法</a:t>
                      </a: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                                                                    </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公布實施</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endPar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1950678230"/>
                  </a:ext>
                </a:extLst>
              </a:tr>
              <a:tr h="464021">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中華人民共和國外交特權與豁免條例</a:t>
                      </a: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                                            </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公布實施</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endPar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3117997950"/>
                  </a:ext>
                </a:extLst>
              </a:tr>
              <a:tr h="40508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中華人民共和國國旗法</a:t>
                      </a: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                             </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立法實施：</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國旗及國徽條例</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3707598753"/>
                  </a:ext>
                </a:extLst>
              </a:tr>
              <a:tr h="40508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中華人民共和國領事特權與豁免條例</a:t>
                      </a: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                                            </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公布實施</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endPar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2957172457"/>
                  </a:ext>
                </a:extLst>
              </a:tr>
              <a:tr h="40508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中華人民共和國領海及毗連區法</a:t>
                      </a: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                                                    </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公布實施</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endPar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1005654580"/>
                  </a:ext>
                </a:extLst>
              </a:tr>
              <a:tr h="40508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中華人民共和國香港特別行政區駐軍法</a:t>
                      </a: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                                        </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公布實施</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endPar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247569000"/>
                  </a:ext>
                </a:extLst>
              </a:tr>
              <a:tr h="458746">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中華人民共和國專屬經濟區和大陸架法</a:t>
                      </a: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                                        </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公布實施</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endPar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3049497857"/>
                  </a:ext>
                </a:extLst>
              </a:tr>
              <a:tr h="40508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PMingLiU" panose="02020500000000000000" pitchFamily="18" charset="-120"/>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PMingLiU" panose="02020500000000000000" pitchFamily="18" charset="-120"/>
                        </a:rPr>
                        <a:t>中華人民共和國國歌法</a:t>
                      </a: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PMingLiU" panose="02020500000000000000" pitchFamily="18" charset="-120"/>
                        </a:rPr>
                        <a:t>》                                         </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PMingLiU" panose="02020500000000000000" pitchFamily="18" charset="-120"/>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PMingLiU" panose="02020500000000000000" pitchFamily="18" charset="-120"/>
                        </a:rPr>
                        <a:t>立法實施：</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PMingLiU" panose="02020500000000000000" pitchFamily="18" charset="-120"/>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PMingLiU" panose="02020500000000000000" pitchFamily="18" charset="-120"/>
                        </a:rPr>
                        <a:t>國歌條例</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PMingLiU" panose="02020500000000000000" pitchFamily="18" charset="-120"/>
                        </a:rPr>
                        <a:t>》]</a:t>
                      </a:r>
                      <a:endPar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PMingLiU" panose="02020500000000000000" pitchFamily="18" charset="-120"/>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4277487336"/>
                  </a:ext>
                </a:extLst>
              </a:tr>
              <a:tr h="405082">
                <a:tc>
                  <a:txBody>
                    <a:bodyPr/>
                    <a:lstStyle>
                      <a:lvl1pPr defTabSz="0">
                        <a:spcBef>
                          <a:spcPct val="20000"/>
                        </a:spcBef>
                        <a:buFont typeface="Arial" panose="020B0604020202020204" pitchFamily="34" charset="0"/>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defTabSz="0">
                        <a:spcBef>
                          <a:spcPct val="20000"/>
                        </a:spcBef>
                        <a:buFont typeface="Arial" panose="020B0604020202020204" pitchFamily="34" charset="0"/>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defTabSz="0">
                        <a:spcBef>
                          <a:spcPct val="20000"/>
                        </a:spcBef>
                        <a:buFont typeface="Arial" panose="020B0604020202020204" pitchFamily="34" charset="0"/>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defTabSz="0">
                        <a:spcBef>
                          <a:spcPct val="20000"/>
                        </a:spcBef>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342900" marR="0" lvl="0" indent="-342900" algn="l" defTabSz="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中華人民共和國香港特別行政區維護國家安全法</a:t>
                      </a:r>
                      <a:r>
                        <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                         </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公布實施</a:t>
                      </a:r>
                      <a:r>
                        <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rPr>
                        <a:t>]</a:t>
                      </a:r>
                      <a:endParaRPr kumimoji="0" lang="en-US" altLang="zh-CN"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sym typeface="SimSun" panose="02010600030101010101" pitchFamily="2" charset="-122"/>
                      </a:endParaRPr>
                    </a:p>
                  </a:txBody>
                  <a:tcPr marL="51444" marR="5144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56592219"/>
                  </a:ext>
                </a:extLst>
              </a:tr>
            </a:tbl>
          </a:graphicData>
        </a:graphic>
      </p:graphicFrame>
      <p:sp>
        <p:nvSpPr>
          <p:cNvPr id="2" name="Rectangle 1"/>
          <p:cNvSpPr/>
          <p:nvPr/>
        </p:nvSpPr>
        <p:spPr>
          <a:xfrm>
            <a:off x="129539" y="6396335"/>
            <a:ext cx="5229399" cy="461665"/>
          </a:xfrm>
          <a:prstGeom prst="rect">
            <a:avLst/>
          </a:prstGeom>
        </p:spPr>
        <p:txBody>
          <a:bodyPr wrap="square">
            <a:spAutoFit/>
          </a:bodyPr>
          <a:lstStyle/>
          <a:p>
            <a:r>
              <a:rPr lang="zh-TW" altLang="en-US" sz="1200" dirty="0">
                <a:latin typeface="微軟正黑體" panose="020B0604030504040204" pitchFamily="34" charset="-120"/>
                <a:ea typeface="微軟正黑體" panose="020B0604030504040204" pitchFamily="34" charset="-120"/>
                <a:cs typeface="Times New Roman" panose="02020603050405020304" pitchFamily="18" charset="0"/>
              </a:rPr>
              <a:t>來源</a:t>
            </a:r>
            <a:r>
              <a:rPr lang="en-US" altLang="zh-TW" sz="12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200" dirty="0">
                <a:latin typeface="微軟正黑體" panose="020B0604030504040204" pitchFamily="34" charset="-120"/>
                <a:ea typeface="微軟正黑體" panose="020B0604030504040204" pitchFamily="34" charset="-120"/>
                <a:cs typeface="Times New Roman" panose="02020603050405020304" pitchFamily="18" charset="0"/>
              </a:rPr>
              <a:t>政制及內地事務局</a:t>
            </a:r>
            <a:r>
              <a:rPr lang="en-US" altLang="zh-TW" sz="12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dirty="0">
                <a:latin typeface="微軟正黑體" panose="020B0604030504040204" pitchFamily="34" charset="-120"/>
                <a:ea typeface="微軟正黑體" panose="020B0604030504040204" pitchFamily="34" charset="-120"/>
                <a:cs typeface="Times New Roman" panose="02020603050405020304" pitchFamily="18" charset="0"/>
              </a:rPr>
              <a:t>基本法 </a:t>
            </a:r>
            <a:r>
              <a:rPr lang="en-US" altLang="zh-TW" sz="12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200" dirty="0">
                <a:latin typeface="微軟正黑體" panose="020B0604030504040204" pitchFamily="34" charset="-120"/>
                <a:ea typeface="微軟正黑體" panose="020B0604030504040204" pitchFamily="34" charset="-120"/>
                <a:cs typeface="Times New Roman" panose="02020603050405020304" pitchFamily="18" charset="0"/>
              </a:rPr>
              <a:t>在香港特別行政區實施的全國性法律</a:t>
            </a:r>
            <a:r>
              <a:rPr lang="en-US" altLang="zh-TW" sz="1200" dirty="0">
                <a:latin typeface="微軟正黑體" panose="020B0604030504040204" pitchFamily="34" charset="-120"/>
                <a:ea typeface="微軟正黑體" panose="020B0604030504040204" pitchFamily="34" charset="-120"/>
                <a:cs typeface="Times New Roman" panose="02020603050405020304" pitchFamily="18" charset="0"/>
              </a:rPr>
              <a:t>〉</a:t>
            </a:r>
          </a:p>
          <a:p>
            <a:r>
              <a:rPr lang="en-US" sz="1200" dirty="0">
                <a:latin typeface="微軟正黑體" panose="020B0604030504040204" pitchFamily="34" charset="-120"/>
                <a:ea typeface="微軟正黑體" panose="020B0604030504040204" pitchFamily="34" charset="-120"/>
                <a:cs typeface="Times New Roman" panose="02020603050405020304" pitchFamily="18" charset="0"/>
              </a:rPr>
              <a:t>https://www.basiclaw.gov.hk/tc/basiclaw/national-laws.html</a:t>
            </a:r>
          </a:p>
        </p:txBody>
      </p:sp>
      <p:grpSp>
        <p:nvGrpSpPr>
          <p:cNvPr id="4" name="Group 3"/>
          <p:cNvGrpSpPr/>
          <p:nvPr/>
        </p:nvGrpSpPr>
        <p:grpSpPr>
          <a:xfrm>
            <a:off x="11693215" y="97596"/>
            <a:ext cx="516038" cy="1722222"/>
            <a:chOff x="11693215" y="97596"/>
            <a:chExt cx="516038" cy="1722222"/>
          </a:xfrm>
        </p:grpSpPr>
        <p:sp>
          <p:nvSpPr>
            <p:cNvPr id="5"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6" name="TextBox 5">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2</a:t>
              </a:r>
              <a:endParaRPr lang="en-HK" sz="2000" b="1" dirty="0">
                <a:solidFill>
                  <a:schemeClr val="bg1"/>
                </a:solidFill>
              </a:endParaRPr>
            </a:p>
          </p:txBody>
        </p:sp>
      </p:grpSp>
    </p:spTree>
    <p:extLst>
      <p:ext uri="{BB962C8B-B14F-4D97-AF65-F5344CB8AC3E}">
        <p14:creationId xmlns:p14="http://schemas.microsoft.com/office/powerpoint/2010/main" val="1074417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圓角 1">
            <a:extLst>
              <a:ext uri="{FF2B5EF4-FFF2-40B4-BE49-F238E27FC236}">
                <a16:creationId xmlns:a16="http://schemas.microsoft.com/office/drawing/2014/main" id="{21B69114-D929-4C48-8ACD-EE8BAF993AD3}"/>
              </a:ext>
            </a:extLst>
          </p:cNvPr>
          <p:cNvSpPr/>
          <p:nvPr/>
        </p:nvSpPr>
        <p:spPr>
          <a:xfrm>
            <a:off x="2580088" y="823809"/>
            <a:ext cx="7164826" cy="1631216"/>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5000"/>
              </a:lnSpc>
            </a:pPr>
            <a:r>
              <a:rPr lang="zh-TW" altLang="en-US" sz="4000" b="1" dirty="0">
                <a:solidFill>
                  <a:srgbClr val="847A5F"/>
                </a:solidFill>
              </a:rPr>
              <a:t>除了前述的法律外，</a:t>
            </a:r>
            <a:endParaRPr lang="en-US" altLang="zh-TW" sz="4000" b="1" dirty="0">
              <a:solidFill>
                <a:srgbClr val="847A5F"/>
              </a:solidFill>
            </a:endParaRPr>
          </a:p>
          <a:p>
            <a:pPr>
              <a:lnSpc>
                <a:spcPts val="5000"/>
              </a:lnSpc>
            </a:pPr>
            <a:r>
              <a:rPr lang="zh-TW" altLang="en-US" sz="4000" b="1" dirty="0">
                <a:solidFill>
                  <a:srgbClr val="847A5F"/>
                </a:solidFill>
              </a:rPr>
              <a:t>還有其他需遵守的法律嗎</a:t>
            </a:r>
            <a:r>
              <a:rPr lang="zh-TW" altLang="en-US" sz="4000" b="1" dirty="0">
                <a:solidFill>
                  <a:srgbClr val="847A5F"/>
                </a:solidFill>
                <a:latin typeface="+mj-ea"/>
              </a:rPr>
              <a:t>？</a:t>
            </a:r>
            <a:endParaRPr lang="zh-HK" altLang="en-US" sz="4000" b="1" dirty="0">
              <a:solidFill>
                <a:srgbClr val="847A5F"/>
              </a:solidFill>
            </a:endParaRPr>
          </a:p>
        </p:txBody>
      </p:sp>
      <p:sp>
        <p:nvSpPr>
          <p:cNvPr id="4" name="Title 3">
            <a:extLst>
              <a:ext uri="{FF2B5EF4-FFF2-40B4-BE49-F238E27FC236}">
                <a16:creationId xmlns:a16="http://schemas.microsoft.com/office/drawing/2014/main" id="{8FD16E42-73B7-4EA0-9FF8-4905E01C995B}"/>
              </a:ext>
            </a:extLst>
          </p:cNvPr>
          <p:cNvSpPr>
            <a:spLocks noGrp="1"/>
          </p:cNvSpPr>
          <p:nvPr>
            <p:ph type="title"/>
          </p:nvPr>
        </p:nvSpPr>
        <p:spPr>
          <a:xfrm>
            <a:off x="423554" y="365125"/>
            <a:ext cx="2263988" cy="1325563"/>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小知識</a:t>
            </a:r>
            <a:endParaRPr lang="en-HK" sz="2800" b="1" dirty="0"/>
          </a:p>
        </p:txBody>
      </p:sp>
      <p:sp>
        <p:nvSpPr>
          <p:cNvPr id="6" name="Rectangle 5"/>
          <p:cNvSpPr/>
          <p:nvPr/>
        </p:nvSpPr>
        <p:spPr>
          <a:xfrm>
            <a:off x="837315" y="2913709"/>
            <a:ext cx="10650371" cy="2460354"/>
          </a:xfrm>
          <a:prstGeom prst="rect">
            <a:avLst/>
          </a:prstGeom>
        </p:spPr>
        <p:txBody>
          <a:bodyPr wrap="square">
            <a:spAutoFit/>
          </a:bodyPr>
          <a:lstStyle/>
          <a:p>
            <a:pPr>
              <a:lnSpc>
                <a:spcPct val="120000"/>
              </a:lnSpc>
              <a:spcBef>
                <a:spcPct val="0"/>
              </a:spcBef>
              <a:buNone/>
            </a:pPr>
            <a:r>
              <a:rPr lang="zh-TW" altLang="en-US" sz="4400" dirty="0">
                <a:sym typeface="Microsoft YaHei" panose="020B0503020204020204" pitchFamily="34" charset="-122"/>
              </a:rPr>
              <a:t>如發生</a:t>
            </a:r>
            <a:r>
              <a:rPr lang="zh-TW" altLang="en-US" sz="4400" b="1" dirty="0"/>
              <a:t>特殊</a:t>
            </a:r>
            <a:r>
              <a:rPr lang="zh-TW" altLang="en-US" sz="4400" dirty="0"/>
              <a:t>的情況，例如：戰爭狀態或緊急狀態，香港居民都需要遵守在香港特別行政區實施的全國性法律。</a:t>
            </a:r>
          </a:p>
        </p:txBody>
      </p:sp>
      <p:grpSp>
        <p:nvGrpSpPr>
          <p:cNvPr id="8" name="Group 7"/>
          <p:cNvGrpSpPr/>
          <p:nvPr/>
        </p:nvGrpSpPr>
        <p:grpSpPr>
          <a:xfrm>
            <a:off x="11659496" y="188440"/>
            <a:ext cx="516038" cy="1722222"/>
            <a:chOff x="11693215" y="97596"/>
            <a:chExt cx="516038" cy="1722222"/>
          </a:xfrm>
        </p:grpSpPr>
        <p:sp>
          <p:nvSpPr>
            <p:cNvPr id="12"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3" name="TextBox 12">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2</a:t>
              </a:r>
              <a:endParaRPr lang="en-HK" sz="2000" b="1" dirty="0">
                <a:solidFill>
                  <a:schemeClr val="bg1"/>
                </a:solidFill>
              </a:endParaRPr>
            </a:p>
          </p:txBody>
        </p:sp>
      </p:grpSp>
    </p:spTree>
    <p:extLst>
      <p:ext uri="{BB962C8B-B14F-4D97-AF65-F5344CB8AC3E}">
        <p14:creationId xmlns:p14="http://schemas.microsoft.com/office/powerpoint/2010/main" val="2918321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D16E42-73B7-4EA0-9FF8-4905E01C995B}"/>
              </a:ext>
            </a:extLst>
          </p:cNvPr>
          <p:cNvSpPr>
            <a:spLocks noGrp="1"/>
          </p:cNvSpPr>
          <p:nvPr>
            <p:ph type="title"/>
          </p:nvPr>
        </p:nvSpPr>
        <p:spPr>
          <a:xfrm>
            <a:off x="423553" y="365125"/>
            <a:ext cx="2519943" cy="981537"/>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t>參考條文</a:t>
            </a:r>
            <a:endParaRPr lang="en-HK" sz="2800" b="1" dirty="0"/>
          </a:p>
        </p:txBody>
      </p:sp>
      <p:sp>
        <p:nvSpPr>
          <p:cNvPr id="3" name="Rectangle 2"/>
          <p:cNvSpPr/>
          <p:nvPr/>
        </p:nvSpPr>
        <p:spPr>
          <a:xfrm>
            <a:off x="368345" y="1346662"/>
            <a:ext cx="11186346" cy="4524315"/>
          </a:xfrm>
          <a:prstGeom prst="rect">
            <a:avLst/>
          </a:prstGeom>
        </p:spPr>
        <p:txBody>
          <a:bodyPr wrap="square">
            <a:spAutoFit/>
          </a:bodyPr>
          <a:lstStyle/>
          <a:p>
            <a:pPr>
              <a:lnSpc>
                <a:spcPct val="150000"/>
              </a:lnSpc>
              <a:spcBef>
                <a:spcPct val="0"/>
              </a:spcBef>
              <a:buFont typeface="Arial" panose="020B0604020202020204" pitchFamily="34" charset="0"/>
              <a:buNone/>
            </a:pPr>
            <a:r>
              <a:rPr lang="zh-CN" altLang="en-US" sz="3600" dirty="0">
                <a:latin typeface="微軟正黑體" panose="020B0604030504040204" pitchFamily="34" charset="-120"/>
                <a:ea typeface="微軟正黑體" panose="020B0604030504040204" pitchFamily="34" charset="-120"/>
                <a:sym typeface="Microsoft YaHei" panose="020B0503020204020204" pitchFamily="34" charset="-122"/>
              </a:rPr>
              <a:t>「全國人民代表大會常務委員會决定宣布戰爭狀態或因香港特別行政區內發生香港特別行政區政府不能控制的危及國家統一或安全的動亂而决定香港特別行政區進入緊急狀態，中央人民政府可發布命令將有關全國性法律在香港特別行政區實施。」</a:t>
            </a:r>
            <a:endParaRPr lang="en-US" altLang="zh-CN" sz="3600" dirty="0">
              <a:latin typeface="微軟正黑體" panose="020B0604030504040204" pitchFamily="34" charset="-120"/>
              <a:ea typeface="微軟正黑體" panose="020B0604030504040204" pitchFamily="34" charset="-120"/>
              <a:sym typeface="Microsoft YaHei" panose="020B0503020204020204" pitchFamily="34" charset="-122"/>
            </a:endParaRPr>
          </a:p>
          <a:p>
            <a:pPr algn="r">
              <a:spcBef>
                <a:spcPct val="0"/>
              </a:spcBef>
              <a:buFont typeface="Arial" panose="020B0604020202020204" pitchFamily="34" charset="0"/>
              <a:buNone/>
            </a:pPr>
            <a:r>
              <a:rPr lang="en-US" altLang="zh-CN" dirty="0">
                <a:latin typeface="微軟正黑體" panose="020B0604030504040204" pitchFamily="34" charset="-120"/>
                <a:ea typeface="微軟正黑體" panose="020B0604030504040204" pitchFamily="34" charset="-120"/>
                <a:sym typeface="Microsoft YaHei" panose="020B0503020204020204" pitchFamily="34" charset="-122"/>
              </a:rPr>
              <a:t>《</a:t>
            </a:r>
            <a:r>
              <a:rPr lang="zh-CN" altLang="en-US" dirty="0">
                <a:latin typeface="微軟正黑體" panose="020B0604030504040204" pitchFamily="34" charset="-120"/>
                <a:ea typeface="微軟正黑體" panose="020B0604030504040204" pitchFamily="34" charset="-120"/>
                <a:sym typeface="Microsoft YaHei" panose="020B0503020204020204" pitchFamily="34" charset="-122"/>
              </a:rPr>
              <a:t>基本法</a:t>
            </a:r>
            <a:r>
              <a:rPr lang="en-US" altLang="zh-CN" dirty="0">
                <a:latin typeface="微軟正黑體" panose="020B0604030504040204" pitchFamily="34" charset="-120"/>
                <a:ea typeface="微軟正黑體" panose="020B0604030504040204" pitchFamily="34" charset="-120"/>
                <a:sym typeface="Microsoft YaHei" panose="020B0503020204020204" pitchFamily="34" charset="-122"/>
              </a:rPr>
              <a:t>》</a:t>
            </a:r>
            <a:r>
              <a:rPr lang="zh-CN" altLang="en-US" dirty="0">
                <a:latin typeface="微軟正黑體" panose="020B0604030504040204" pitchFamily="34" charset="-120"/>
                <a:ea typeface="微軟正黑體" panose="020B0604030504040204" pitchFamily="34" charset="-120"/>
                <a:sym typeface="Microsoft YaHei" panose="020B0503020204020204" pitchFamily="34" charset="-122"/>
              </a:rPr>
              <a:t>第</a:t>
            </a:r>
            <a:r>
              <a:rPr lang="zh-TW" altLang="en-US" dirty="0">
                <a:latin typeface="微軟正黑體" panose="020B0604030504040204" pitchFamily="34" charset="-120"/>
                <a:ea typeface="微軟正黑體" panose="020B0604030504040204" pitchFamily="34" charset="-120"/>
                <a:sym typeface="Microsoft YaHei" panose="020B0503020204020204" pitchFamily="34" charset="-122"/>
              </a:rPr>
              <a:t>十八</a:t>
            </a:r>
            <a:r>
              <a:rPr lang="zh-CN" altLang="en-US" dirty="0">
                <a:latin typeface="微軟正黑體" panose="020B0604030504040204" pitchFamily="34" charset="-120"/>
                <a:ea typeface="微軟正黑體" panose="020B0604030504040204" pitchFamily="34" charset="-120"/>
                <a:sym typeface="Microsoft YaHei" panose="020B0503020204020204" pitchFamily="34" charset="-122"/>
              </a:rPr>
              <a:t>條第</a:t>
            </a:r>
            <a:r>
              <a:rPr lang="zh-TW" altLang="en-US" dirty="0">
                <a:latin typeface="微軟正黑體" panose="020B0604030504040204" pitchFamily="34" charset="-120"/>
                <a:ea typeface="微軟正黑體" panose="020B0604030504040204" pitchFamily="34" charset="-120"/>
                <a:sym typeface="Microsoft YaHei" panose="020B0503020204020204" pitchFamily="34" charset="-122"/>
              </a:rPr>
              <a:t>四</a:t>
            </a:r>
            <a:r>
              <a:rPr lang="zh-CN" altLang="en-US" dirty="0">
                <a:latin typeface="微軟正黑體" panose="020B0604030504040204" pitchFamily="34" charset="-120"/>
                <a:ea typeface="微軟正黑體" panose="020B0604030504040204" pitchFamily="34" charset="-120"/>
                <a:sym typeface="Microsoft YaHei" panose="020B0503020204020204" pitchFamily="34" charset="-122"/>
              </a:rPr>
              <a:t>款</a:t>
            </a:r>
            <a:endParaRPr lang="zh-CN" altLang="en-US" dirty="0">
              <a:latin typeface="微軟正黑體" panose="020B0604030504040204" pitchFamily="34" charset="-120"/>
              <a:ea typeface="微軟正黑體" panose="020B0604030504040204" pitchFamily="34" charset="-120"/>
            </a:endParaRPr>
          </a:p>
        </p:txBody>
      </p:sp>
      <p:grpSp>
        <p:nvGrpSpPr>
          <p:cNvPr id="5" name="Group 4"/>
          <p:cNvGrpSpPr/>
          <p:nvPr/>
        </p:nvGrpSpPr>
        <p:grpSpPr>
          <a:xfrm>
            <a:off x="11693215" y="97596"/>
            <a:ext cx="516038" cy="1722222"/>
            <a:chOff x="11693215" y="97596"/>
            <a:chExt cx="516038" cy="1722222"/>
          </a:xfrm>
        </p:grpSpPr>
        <p:sp>
          <p:nvSpPr>
            <p:cNvPr id="6"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7" name="TextBox 6">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2</a:t>
              </a:r>
              <a:endParaRPr lang="en-HK" sz="2000" b="1" dirty="0">
                <a:solidFill>
                  <a:schemeClr val="bg1"/>
                </a:solidFill>
              </a:endParaRPr>
            </a:p>
          </p:txBody>
        </p:sp>
      </p:grpSp>
    </p:spTree>
    <p:extLst>
      <p:ext uri="{BB962C8B-B14F-4D97-AF65-F5344CB8AC3E}">
        <p14:creationId xmlns:p14="http://schemas.microsoft.com/office/powerpoint/2010/main" val="516712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757396" y="1332928"/>
            <a:ext cx="10677208" cy="3904898"/>
          </a:xfrm>
          <a:prstGeom prst="roundRect">
            <a:avLst>
              <a:gd name="adj" fmla="val 9685"/>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spcBef>
                <a:spcPct val="0"/>
              </a:spcBef>
              <a:buFont typeface="Arial" panose="020B0604020202020204" pitchFamily="34" charset="0"/>
              <a:buChar char="•"/>
            </a:pPr>
            <a:r>
              <a:rPr lang="zh-CN" altLang="en-US" sz="3200" dirty="0">
                <a:solidFill>
                  <a:schemeClr val="accent1"/>
                </a:solidFill>
                <a:latin typeface="Microsoft JhengHei" panose="020B0604030504040204" pitchFamily="34" charset="-120"/>
                <a:ea typeface="Microsoft JhengHei" panose="020B0604030504040204" pitchFamily="34" charset="-120"/>
              </a:rPr>
              <a:t>立法會是香港特別行政區的立法機關，立法會通過的法案，經行政長官簽署並刊憲方可生效。</a:t>
            </a:r>
            <a:endParaRPr lang="en-US" altLang="zh-CN" sz="3200" dirty="0">
              <a:solidFill>
                <a:schemeClr val="accent1"/>
              </a:solidFill>
              <a:latin typeface="Microsoft JhengHei" panose="020B0604030504040204" pitchFamily="34" charset="-120"/>
              <a:ea typeface="Microsoft JhengHei" panose="020B0604030504040204" pitchFamily="34" charset="-120"/>
            </a:endParaRPr>
          </a:p>
          <a:p>
            <a:pPr marL="285750" indent="-285750">
              <a:lnSpc>
                <a:spcPct val="150000"/>
              </a:lnSpc>
              <a:spcBef>
                <a:spcPct val="0"/>
              </a:spcBef>
              <a:buFont typeface="Arial" panose="020B0604020202020204" pitchFamily="34" charset="0"/>
              <a:buChar char="•"/>
            </a:pPr>
            <a:r>
              <a:rPr lang="zh-TW" altLang="en-US" sz="3200" dirty="0">
                <a:solidFill>
                  <a:schemeClr val="accent1"/>
                </a:solidFill>
                <a:latin typeface="Microsoft JhengHei" panose="020B0604030504040204" pitchFamily="34" charset="-120"/>
                <a:ea typeface="Microsoft JhengHei" panose="020B0604030504040204" pitchFamily="34" charset="-120"/>
              </a:rPr>
              <a:t>香港居民和</a:t>
            </a:r>
            <a:r>
              <a:rPr lang="zh-CN" altLang="en-US" sz="3200" dirty="0">
                <a:solidFill>
                  <a:schemeClr val="accent1"/>
                </a:solidFill>
                <a:latin typeface="Microsoft JhengHei" panose="020B0604030504040204" pitchFamily="34" charset="-120"/>
                <a:ea typeface="Microsoft JhengHei" panose="020B0604030504040204" pitchFamily="34" charset="-120"/>
                <a:sym typeface="Microsoft YaHei" panose="020B0503020204020204" pitchFamily="34" charset="-122"/>
              </a:rPr>
              <a:t>在香港的其他人</a:t>
            </a:r>
            <a:r>
              <a:rPr lang="zh-TW" altLang="en-US" sz="3200" dirty="0">
                <a:solidFill>
                  <a:schemeClr val="accent1"/>
                </a:solidFill>
                <a:latin typeface="Microsoft JhengHei" panose="020B0604030504040204" pitchFamily="34" charset="-120"/>
                <a:ea typeface="Microsoft JhengHei" panose="020B0604030504040204" pitchFamily="34" charset="-120"/>
                <a:sym typeface="Microsoft YaHei" panose="020B0503020204020204" pitchFamily="34" charset="-122"/>
              </a:rPr>
              <a:t>有</a:t>
            </a:r>
            <a:r>
              <a:rPr lang="zh-TW" altLang="en-US" sz="3200" dirty="0">
                <a:solidFill>
                  <a:schemeClr val="accent1"/>
                </a:solidFill>
                <a:latin typeface="Microsoft JhengHei" panose="020B0604030504040204" pitchFamily="34" charset="-120"/>
                <a:ea typeface="Microsoft JhengHei" panose="020B0604030504040204" pitchFamily="34" charset="-120"/>
              </a:rPr>
              <a:t>遵守法律的義務。包括</a:t>
            </a:r>
            <a:r>
              <a:rPr lang="en-US" altLang="zh-TW" sz="3200" dirty="0">
                <a:solidFill>
                  <a:schemeClr val="accent1"/>
                </a:solidFill>
                <a:latin typeface="Microsoft JhengHei" panose="020B0604030504040204" pitchFamily="34" charset="-120"/>
                <a:ea typeface="Microsoft JhengHei" panose="020B0604030504040204" pitchFamily="34" charset="-120"/>
              </a:rPr>
              <a:t>︰《</a:t>
            </a:r>
            <a:r>
              <a:rPr lang="zh-TW" altLang="en-US" sz="3200" dirty="0">
                <a:solidFill>
                  <a:schemeClr val="accent1"/>
                </a:solidFill>
                <a:latin typeface="Microsoft JhengHei" panose="020B0604030504040204" pitchFamily="34" charset="-120"/>
                <a:ea typeface="Microsoft JhengHei" panose="020B0604030504040204" pitchFamily="34" charset="-120"/>
              </a:rPr>
              <a:t>基本法</a:t>
            </a:r>
            <a:r>
              <a:rPr lang="en-US" altLang="zh-TW" sz="3200" dirty="0">
                <a:solidFill>
                  <a:schemeClr val="accent1"/>
                </a:solidFill>
                <a:latin typeface="Microsoft JhengHei" panose="020B0604030504040204" pitchFamily="34" charset="-120"/>
                <a:ea typeface="Microsoft JhengHei" panose="020B0604030504040204" pitchFamily="34" charset="-120"/>
              </a:rPr>
              <a:t>》</a:t>
            </a:r>
            <a:r>
              <a:rPr lang="zh-TW" altLang="en-US" sz="3200" dirty="0">
                <a:solidFill>
                  <a:schemeClr val="accent1"/>
                </a:solidFill>
                <a:latin typeface="Microsoft JhengHei" panose="020B0604030504040204" pitchFamily="34" charset="-120"/>
                <a:ea typeface="Microsoft JhengHei" panose="020B0604030504040204" pitchFamily="34" charset="-120"/>
              </a:rPr>
              <a:t>、</a:t>
            </a:r>
            <a:r>
              <a:rPr lang="en-US" altLang="zh-CN" sz="3200" dirty="0" err="1">
                <a:solidFill>
                  <a:schemeClr val="accent1"/>
                </a:solidFill>
                <a:latin typeface="Microsoft JhengHei" panose="020B0604030504040204" pitchFamily="34" charset="-120"/>
                <a:ea typeface="Microsoft JhengHei" panose="020B0604030504040204" pitchFamily="34" charset="-120"/>
                <a:sym typeface="Microsoft YaHei" panose="020B0503020204020204" pitchFamily="34" charset="-122"/>
              </a:rPr>
              <a:t>予以保留的香港原有法律</a:t>
            </a:r>
            <a:r>
              <a:rPr lang="zh-TW" altLang="en-US" sz="3200" dirty="0">
                <a:solidFill>
                  <a:schemeClr val="accent1"/>
                </a:solidFill>
                <a:latin typeface="Microsoft JhengHei" panose="020B0604030504040204" pitchFamily="34" charset="-120"/>
                <a:ea typeface="Microsoft JhengHei" panose="020B0604030504040204" pitchFamily="34" charset="-120"/>
                <a:sym typeface="Microsoft YaHei" panose="020B0503020204020204" pitchFamily="34" charset="-122"/>
              </a:rPr>
              <a:t>、</a:t>
            </a:r>
            <a:r>
              <a:rPr lang="zh-TW" altLang="en-US" sz="3200" dirty="0">
                <a:solidFill>
                  <a:schemeClr val="accent1"/>
                </a:solidFill>
                <a:latin typeface="Microsoft JhengHei" panose="020B0604030504040204" pitchFamily="34" charset="-120"/>
                <a:ea typeface="Microsoft JhengHei" panose="020B0604030504040204" pitchFamily="34" charset="-120"/>
              </a:rPr>
              <a:t>香港立法會制定的法律及刊於</a:t>
            </a:r>
            <a:r>
              <a:rPr lang="en-US" altLang="zh-CN" sz="3200" dirty="0">
                <a:solidFill>
                  <a:schemeClr val="accent1"/>
                </a:solidFill>
                <a:latin typeface="Microsoft JhengHei" panose="020B0604030504040204" pitchFamily="34" charset="-120"/>
                <a:ea typeface="Microsoft JhengHei" panose="020B0604030504040204" pitchFamily="34" charset="-120"/>
                <a:sym typeface="Microsoft YaHei" panose="020B0503020204020204" pitchFamily="34" charset="-122"/>
              </a:rPr>
              <a:t>《</a:t>
            </a:r>
            <a:r>
              <a:rPr lang="en-US" altLang="zh-CN" sz="3200" dirty="0" err="1">
                <a:solidFill>
                  <a:schemeClr val="accent1"/>
                </a:solidFill>
                <a:latin typeface="Microsoft JhengHei" panose="020B0604030504040204" pitchFamily="34" charset="-120"/>
                <a:ea typeface="Microsoft JhengHei" panose="020B0604030504040204" pitchFamily="34" charset="-120"/>
                <a:sym typeface="Microsoft YaHei" panose="020B0503020204020204" pitchFamily="34" charset="-122"/>
              </a:rPr>
              <a:t>基本法》附件三的全國性法律</a:t>
            </a:r>
            <a:r>
              <a:rPr lang="zh-TW" altLang="en-US" sz="3200" dirty="0">
                <a:solidFill>
                  <a:schemeClr val="accent1"/>
                </a:solidFill>
                <a:latin typeface="Microsoft JhengHei" panose="020B0604030504040204" pitchFamily="34" charset="-120"/>
                <a:ea typeface="Microsoft JhengHei" panose="020B0604030504040204" pitchFamily="34" charset="-120"/>
                <a:sym typeface="Microsoft YaHei" panose="020B0503020204020204" pitchFamily="34" charset="-122"/>
              </a:rPr>
              <a:t>。</a:t>
            </a:r>
            <a:endParaRPr lang="en-AU" sz="3200" dirty="0">
              <a:solidFill>
                <a:schemeClr val="accent1"/>
              </a:solidFill>
              <a:latin typeface="Microsoft JhengHei" panose="020B0604030504040204" pitchFamily="34" charset="-120"/>
              <a:ea typeface="Microsoft JhengHei" panose="020B0604030504040204" pitchFamily="34" charset="-120"/>
            </a:endParaRPr>
          </a:p>
        </p:txBody>
      </p:sp>
      <p:sp>
        <p:nvSpPr>
          <p:cNvPr id="10" name="Rectangle: Top Corners Rounded 9">
            <a:extLst>
              <a:ext uri="{FF2B5EF4-FFF2-40B4-BE49-F238E27FC236}">
                <a16:creationId xmlns:a16="http://schemas.microsoft.com/office/drawing/2014/main" id="{073694E1-613D-49F6-9E42-653E9CF4D41D}"/>
              </a:ext>
            </a:extLst>
          </p:cNvPr>
          <p:cNvSpPr/>
          <p:nvPr/>
        </p:nvSpPr>
        <p:spPr>
          <a:xfrm>
            <a:off x="1284574" y="403211"/>
            <a:ext cx="1729628"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小結</a:t>
            </a:r>
            <a:endParaRPr lang="en-HK" sz="4800" b="1" dirty="0"/>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pic>
        <p:nvPicPr>
          <p:cNvPr id="8" name="Picture 7">
            <a:extLst>
              <a:ext uri="{FF2B5EF4-FFF2-40B4-BE49-F238E27FC236}">
                <a16:creationId xmlns:a16="http://schemas.microsoft.com/office/drawing/2014/main" id="{A6FA262A-7F70-4A06-9D7A-3DCAF9EC1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996" y="523243"/>
            <a:ext cx="717026" cy="717026"/>
          </a:xfrm>
          <a:prstGeom prst="rect">
            <a:avLst/>
          </a:prstGeom>
        </p:spPr>
      </p:pic>
      <p:sp>
        <p:nvSpPr>
          <p:cNvPr id="2" name="Rectangle 1"/>
          <p:cNvSpPr/>
          <p:nvPr/>
        </p:nvSpPr>
        <p:spPr>
          <a:xfrm>
            <a:off x="1389077" y="1819818"/>
            <a:ext cx="9296340" cy="1105431"/>
          </a:xfrm>
          <a:prstGeom prst="rect">
            <a:avLst/>
          </a:prstGeom>
        </p:spPr>
        <p:txBody>
          <a:bodyPr wrap="square">
            <a:spAutoFit/>
          </a:bodyPr>
          <a:lstStyle/>
          <a:p>
            <a:pPr marL="285750" indent="-285750">
              <a:lnSpc>
                <a:spcPct val="150000"/>
              </a:lnSpc>
              <a:spcBef>
                <a:spcPct val="0"/>
              </a:spcBef>
              <a:buFont typeface="Arial" panose="020B0604020202020204" pitchFamily="34" charset="0"/>
              <a:buChar char="•"/>
            </a:pPr>
            <a:endParaRPr lang="en-US" altLang="zh-CN" sz="2800" dirty="0">
              <a:latin typeface="微軟正黑體" panose="020B0604030504040204" pitchFamily="34" charset="-120"/>
              <a:ea typeface="微軟正黑體" panose="020B0604030504040204" pitchFamily="34" charset="-120"/>
            </a:endParaRPr>
          </a:p>
          <a:p>
            <a:pPr>
              <a:lnSpc>
                <a:spcPct val="150000"/>
              </a:lnSpc>
              <a:spcBef>
                <a:spcPct val="0"/>
              </a:spcBef>
              <a:buClrTx/>
              <a:buSzTx/>
              <a:buFont typeface="Arial" panose="020B0604020202020204" pitchFamily="34" charset="0"/>
              <a:buChar char="•"/>
            </a:pPr>
            <a:endParaRPr lang="en-US" altLang="zh-CN" dirty="0">
              <a:solidFill>
                <a:srgbClr val="0000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424207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8EE6A-B2D1-2146-8CCB-A306E828CA49}"/>
              </a:ext>
            </a:extLst>
          </p:cNvPr>
          <p:cNvSpPr>
            <a:spLocks noGrp="1"/>
          </p:cNvSpPr>
          <p:nvPr>
            <p:ph type="title"/>
          </p:nvPr>
        </p:nvSpPr>
        <p:spPr>
          <a:xfrm>
            <a:off x="189789" y="286740"/>
            <a:ext cx="2383730" cy="670773"/>
          </a:xfrm>
        </p:spPr>
        <p:txBody>
          <a:bodyPr>
            <a:normAutofit/>
          </a:bodyPr>
          <a:lstStyle/>
          <a:p>
            <a:r>
              <a:rPr lang="zh-TW" altLang="en-US" sz="4000" dirty="0">
                <a:latin typeface="+mn-ea"/>
                <a:ea typeface="+mn-ea"/>
              </a:rPr>
              <a:t>探究問題</a:t>
            </a:r>
            <a:endParaRPr lang="en-US" sz="4000" dirty="0">
              <a:latin typeface="+mn-ea"/>
              <a:ea typeface="+mn-ea"/>
            </a:endParaRPr>
          </a:p>
        </p:txBody>
      </p:sp>
      <p:pic>
        <p:nvPicPr>
          <p:cNvPr id="7" name="Picture 6">
            <a:extLst>
              <a:ext uri="{FF2B5EF4-FFF2-40B4-BE49-F238E27FC236}">
                <a16:creationId xmlns:a16="http://schemas.microsoft.com/office/drawing/2014/main" id="{C0B448B0-0DD6-468F-B3EB-FB5DFECB3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1503" y="2129307"/>
            <a:ext cx="3217333" cy="3217333"/>
          </a:xfrm>
          <a:prstGeom prst="rect">
            <a:avLst/>
          </a:prstGeom>
        </p:spPr>
      </p:pic>
      <p:sp>
        <p:nvSpPr>
          <p:cNvPr id="10" name="Content Placeholder 2">
            <a:extLst>
              <a:ext uri="{FF2B5EF4-FFF2-40B4-BE49-F238E27FC236}">
                <a16:creationId xmlns:a16="http://schemas.microsoft.com/office/drawing/2014/main" id="{65E465B4-D929-44F8-9F17-0C907EC8CAE6}"/>
              </a:ext>
            </a:extLst>
          </p:cNvPr>
          <p:cNvSpPr txBox="1">
            <a:spLocks/>
          </p:cNvSpPr>
          <p:nvPr/>
        </p:nvSpPr>
        <p:spPr>
          <a:xfrm>
            <a:off x="654424" y="1660882"/>
            <a:ext cx="10229871" cy="35362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4000" indent="-504000">
              <a:lnSpc>
                <a:spcPct val="150000"/>
              </a:lnSpc>
              <a:buFont typeface="+mj-lt"/>
              <a:buAutoNum type="arabicPeriod"/>
            </a:pPr>
            <a:r>
              <a:rPr lang="zh-TW" altLang="en-US" sz="3600" dirty="0">
                <a:solidFill>
                  <a:schemeClr val="accent1">
                    <a:lumMod val="40000"/>
                    <a:lumOff val="60000"/>
                  </a:schemeClr>
                </a:solidFill>
              </a:rPr>
              <a:t>香港居民享有的基本權利</a:t>
            </a:r>
            <a:endParaRPr lang="en-HK" altLang="zh-TW" sz="3600" dirty="0">
              <a:solidFill>
                <a:schemeClr val="accent1">
                  <a:lumMod val="40000"/>
                  <a:lumOff val="60000"/>
                </a:schemeClr>
              </a:solidFill>
            </a:endParaRPr>
          </a:p>
          <a:p>
            <a:pPr marL="504000" indent="-504000">
              <a:lnSpc>
                <a:spcPct val="150000"/>
              </a:lnSpc>
              <a:buFont typeface="+mj-lt"/>
              <a:buAutoNum type="arabicPeriod"/>
            </a:pPr>
            <a:r>
              <a:rPr lang="zh-TW" altLang="en-US" sz="3600" dirty="0">
                <a:solidFill>
                  <a:schemeClr val="accent1">
                    <a:lumMod val="75000"/>
                  </a:schemeClr>
                </a:solidFill>
              </a:rPr>
              <a:t>香港居民應履行的義務</a:t>
            </a:r>
            <a:r>
              <a:rPr lang="zh-TW" altLang="en-US" sz="3600" dirty="0">
                <a:solidFill>
                  <a:schemeClr val="accent1">
                    <a:lumMod val="75000"/>
                  </a:schemeClr>
                </a:solidFill>
                <a:sym typeface="Wingdings" panose="05000000000000000000" pitchFamily="2" charset="2"/>
              </a:rPr>
              <a:t></a:t>
            </a:r>
          </a:p>
          <a:p>
            <a:pPr marL="504000" indent="-504000">
              <a:lnSpc>
                <a:spcPct val="150000"/>
              </a:lnSpc>
              <a:buFont typeface="+mj-lt"/>
              <a:buAutoNum type="arabicPeriod"/>
            </a:pPr>
            <a:endParaRPr lang="en-US" altLang="zh-HK" sz="3600" dirty="0">
              <a:solidFill>
                <a:schemeClr val="accent1">
                  <a:lumMod val="75000"/>
                </a:schemeClr>
              </a:solidFill>
            </a:endParaRPr>
          </a:p>
        </p:txBody>
      </p:sp>
    </p:spTree>
    <p:extLst>
      <p:ext uri="{BB962C8B-B14F-4D97-AF65-F5344CB8AC3E}">
        <p14:creationId xmlns:p14="http://schemas.microsoft.com/office/powerpoint/2010/main" val="3449069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3B9AE9-1AEB-4BD3-99A9-647F2F8332AB}"/>
              </a:ext>
            </a:extLst>
          </p:cNvPr>
          <p:cNvSpPr>
            <a:spLocks noGrp="1"/>
          </p:cNvSpPr>
          <p:nvPr>
            <p:ph type="title"/>
          </p:nvPr>
        </p:nvSpPr>
        <p:spPr>
          <a:xfrm>
            <a:off x="545473" y="1027907"/>
            <a:ext cx="5755107" cy="100119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zh-TW" altLang="en-US" sz="3600" b="1" dirty="0"/>
              <a:t>課後活動</a:t>
            </a:r>
            <a:r>
              <a:rPr lang="zh-TW" altLang="en-US" sz="3600" b="1" dirty="0">
                <a:latin typeface="Arial" panose="020B0604020202020204" pitchFamily="34" charset="0"/>
                <a:cs typeface="Arial" panose="020B0604020202020204" pitchFamily="34" charset="0"/>
              </a:rPr>
              <a:t>：</a:t>
            </a:r>
            <a:r>
              <a:rPr lang="zh-TW" altLang="en-US" sz="3600" dirty="0">
                <a:solidFill>
                  <a:schemeClr val="bg1"/>
                </a:solidFill>
              </a:rPr>
              <a:t>齊盡公民義務</a:t>
            </a:r>
            <a:endParaRPr lang="en-HK" sz="3600" b="1" dirty="0">
              <a:solidFill>
                <a:schemeClr val="bg1"/>
              </a:solidFill>
            </a:endParaRPr>
          </a:p>
        </p:txBody>
      </p:sp>
      <p:sp>
        <p:nvSpPr>
          <p:cNvPr id="5" name="Rounded Rectangle 4"/>
          <p:cNvSpPr/>
          <p:nvPr/>
        </p:nvSpPr>
        <p:spPr>
          <a:xfrm>
            <a:off x="138545" y="2029099"/>
            <a:ext cx="6635118" cy="3762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600"/>
              </a:lnSpc>
            </a:pPr>
            <a:r>
              <a:rPr lang="en-US" altLang="zh-TW" sz="4000" dirty="0">
                <a:solidFill>
                  <a:schemeClr val="accent6"/>
                </a:solidFill>
              </a:rPr>
              <a:t>2019</a:t>
            </a:r>
            <a:r>
              <a:rPr lang="zh-TW" altLang="en-US" sz="4000" dirty="0">
                <a:solidFill>
                  <a:schemeClr val="accent6"/>
                </a:solidFill>
              </a:rPr>
              <a:t>冠狀病毒肆虐至今，</a:t>
            </a:r>
            <a:endParaRPr lang="en-US" altLang="zh-TW" sz="4000" dirty="0">
              <a:solidFill>
                <a:schemeClr val="accent6"/>
              </a:solidFill>
            </a:endParaRPr>
          </a:p>
          <a:p>
            <a:pPr>
              <a:lnSpc>
                <a:spcPts val="6600"/>
              </a:lnSpc>
            </a:pPr>
            <a:r>
              <a:rPr lang="zh-TW" altLang="en-US" sz="4000" dirty="0">
                <a:solidFill>
                  <a:schemeClr val="accent6"/>
                </a:solidFill>
              </a:rPr>
              <a:t>香港居民有哪些責任？</a:t>
            </a:r>
            <a:endParaRPr lang="en-US" altLang="zh-TW" sz="4000" dirty="0">
              <a:solidFill>
                <a:schemeClr val="accent6"/>
              </a:solidFill>
            </a:endParaRPr>
          </a:p>
          <a:p>
            <a:pPr>
              <a:lnSpc>
                <a:spcPts val="6600"/>
              </a:lnSpc>
            </a:pPr>
            <a:r>
              <a:rPr lang="zh-TW" altLang="en-US" sz="4000" dirty="0">
                <a:solidFill>
                  <a:schemeClr val="accent6"/>
                </a:solidFill>
              </a:rPr>
              <a:t>為香港整體利益出發？</a:t>
            </a:r>
            <a:endParaRPr lang="en-US" altLang="zh-TW" sz="4000" dirty="0">
              <a:solidFill>
                <a:schemeClr val="accent6"/>
              </a:solidFill>
            </a:endParaRPr>
          </a:p>
          <a:p>
            <a:pPr>
              <a:lnSpc>
                <a:spcPts val="6600"/>
              </a:lnSpc>
            </a:pPr>
            <a:r>
              <a:rPr lang="zh-TW" altLang="en-US" sz="4000" dirty="0">
                <a:solidFill>
                  <a:schemeClr val="accent6"/>
                </a:solidFill>
              </a:rPr>
              <a:t>怎樣為抗疫出一分力？</a:t>
            </a:r>
            <a:endParaRPr lang="en-AU" sz="4000" dirty="0">
              <a:solidFill>
                <a:schemeClr val="accent6"/>
              </a:solidFill>
            </a:endParaRPr>
          </a:p>
        </p:txBody>
      </p:sp>
      <p:sp>
        <p:nvSpPr>
          <p:cNvPr id="6" name="Oval 9">
            <a:extLst>
              <a:ext uri="{FF2B5EF4-FFF2-40B4-BE49-F238E27FC236}">
                <a16:creationId xmlns:a16="http://schemas.microsoft.com/office/drawing/2014/main" id="{50212B6F-629A-4667-BBE4-E9052B0E3DDD}"/>
              </a:ext>
            </a:extLst>
          </p:cNvPr>
          <p:cNvSpPr/>
          <p:nvPr/>
        </p:nvSpPr>
        <p:spPr>
          <a:xfrm>
            <a:off x="5805271" y="5053909"/>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課後活動工作紙</a:t>
            </a:r>
            <a:endParaRPr lang="en-HK" sz="2400" b="1" dirty="0"/>
          </a:p>
        </p:txBody>
      </p:sp>
      <p:pic>
        <p:nvPicPr>
          <p:cNvPr id="2" name="圖片 1">
            <a:extLst>
              <a:ext uri="{FF2B5EF4-FFF2-40B4-BE49-F238E27FC236}">
                <a16:creationId xmlns:a16="http://schemas.microsoft.com/office/drawing/2014/main" id="{E36D4C80-39D4-412A-92E6-77E21A68837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658162">
            <a:off x="6684640" y="606652"/>
            <a:ext cx="4934057" cy="4510461"/>
          </a:xfrm>
          <a:prstGeom prst="rect">
            <a:avLst/>
          </a:prstGeom>
          <a:ln>
            <a:noFill/>
          </a:ln>
          <a:effectLst>
            <a:softEdge rad="112500"/>
          </a:effectLst>
        </p:spPr>
      </p:pic>
    </p:spTree>
    <p:extLst>
      <p:ext uri="{BB962C8B-B14F-4D97-AF65-F5344CB8AC3E}">
        <p14:creationId xmlns:p14="http://schemas.microsoft.com/office/powerpoint/2010/main" val="313995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6">
            <a:extLst>
              <a:ext uri="{FF2B5EF4-FFF2-40B4-BE49-F238E27FC236}">
                <a16:creationId xmlns:a16="http://schemas.microsoft.com/office/drawing/2014/main" id="{B7A927F6-461C-4EB9-8670-B473BACA898D}"/>
              </a:ext>
            </a:extLst>
          </p:cNvPr>
          <p:cNvSpPr/>
          <p:nvPr/>
        </p:nvSpPr>
        <p:spPr>
          <a:xfrm>
            <a:off x="105404" y="137144"/>
            <a:ext cx="2350925" cy="6851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t>課後温習</a:t>
            </a:r>
            <a:endParaRPr lang="en-HK" sz="3600" b="1" dirty="0">
              <a:latin typeface="Arial" panose="020B0604020202020204" pitchFamily="34" charset="0"/>
              <a:cs typeface="Arial" panose="020B0604020202020204" pitchFamily="34" charset="0"/>
            </a:endParaRPr>
          </a:p>
        </p:txBody>
      </p:sp>
      <p:pic>
        <p:nvPicPr>
          <p:cNvPr id="12" name="Picture 17">
            <a:extLst>
              <a:ext uri="{FF2B5EF4-FFF2-40B4-BE49-F238E27FC236}">
                <a16:creationId xmlns:a16="http://schemas.microsoft.com/office/drawing/2014/main" id="{F0E172C3-6A04-4B38-BB3D-8F7AC7843A2A}"/>
              </a:ext>
            </a:extLst>
          </p:cNvPr>
          <p:cNvPicPr>
            <a:picLocks noChangeAspect="1"/>
          </p:cNvPicPr>
          <p:nvPr/>
        </p:nvPicPr>
        <p:blipFill>
          <a:blip r:embed="rId2"/>
          <a:stretch>
            <a:fillRect/>
          </a:stretch>
        </p:blipFill>
        <p:spPr>
          <a:xfrm>
            <a:off x="2681494" y="162758"/>
            <a:ext cx="738266" cy="738266"/>
          </a:xfrm>
          <a:prstGeom prst="rect">
            <a:avLst/>
          </a:prstGeom>
        </p:spPr>
      </p:pic>
      <p:sp>
        <p:nvSpPr>
          <p:cNvPr id="13" name="Oval 18">
            <a:extLst>
              <a:ext uri="{FF2B5EF4-FFF2-40B4-BE49-F238E27FC236}">
                <a16:creationId xmlns:a16="http://schemas.microsoft.com/office/drawing/2014/main" id="{DB727F8F-EEB2-46E7-ADA0-978C0670F54D}"/>
              </a:ext>
            </a:extLst>
          </p:cNvPr>
          <p:cNvSpPr/>
          <p:nvPr/>
        </p:nvSpPr>
        <p:spPr>
          <a:xfrm>
            <a:off x="357833" y="2729451"/>
            <a:ext cx="3222690" cy="113347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香港居民應履行的義務</a:t>
            </a:r>
            <a:endParaRPr lang="en-HK" sz="2800" b="1" dirty="0">
              <a:solidFill>
                <a:schemeClr val="bg1"/>
              </a:solidFill>
            </a:endParaRPr>
          </a:p>
        </p:txBody>
      </p:sp>
      <p:sp>
        <p:nvSpPr>
          <p:cNvPr id="14" name="Oval 19">
            <a:extLst>
              <a:ext uri="{FF2B5EF4-FFF2-40B4-BE49-F238E27FC236}">
                <a16:creationId xmlns:a16="http://schemas.microsoft.com/office/drawing/2014/main" id="{F7FFC2B7-C862-4F4F-BE49-24E8CD02B11C}"/>
              </a:ext>
            </a:extLst>
          </p:cNvPr>
          <p:cNvSpPr/>
          <p:nvPr/>
        </p:nvSpPr>
        <p:spPr>
          <a:xfrm>
            <a:off x="3427524" y="984775"/>
            <a:ext cx="2042680" cy="130157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rPr>
              <a:t>權利是受到限制</a:t>
            </a:r>
            <a:endParaRPr lang="en-HK" sz="2000" dirty="0">
              <a:solidFill>
                <a:schemeClr val="tx1"/>
              </a:solidFill>
            </a:endParaRPr>
          </a:p>
        </p:txBody>
      </p:sp>
      <p:cxnSp>
        <p:nvCxnSpPr>
          <p:cNvPr id="15" name="Straight Arrow Connector 21">
            <a:extLst>
              <a:ext uri="{FF2B5EF4-FFF2-40B4-BE49-F238E27FC236}">
                <a16:creationId xmlns:a16="http://schemas.microsoft.com/office/drawing/2014/main" id="{AF10AE4E-8CBA-4647-8B92-1D42196914C0}"/>
              </a:ext>
            </a:extLst>
          </p:cNvPr>
          <p:cNvCxnSpPr>
            <a:cxnSpLocks/>
            <a:stCxn id="13" idx="5"/>
            <a:endCxn id="17" idx="2"/>
          </p:cNvCxnSpPr>
          <p:nvPr/>
        </p:nvCxnSpPr>
        <p:spPr>
          <a:xfrm>
            <a:off x="3108571" y="3696928"/>
            <a:ext cx="309048" cy="794758"/>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22">
            <a:extLst>
              <a:ext uri="{FF2B5EF4-FFF2-40B4-BE49-F238E27FC236}">
                <a16:creationId xmlns:a16="http://schemas.microsoft.com/office/drawing/2014/main" id="{5FED8B44-AA60-48E9-A611-1FAD78F176F8}"/>
              </a:ext>
            </a:extLst>
          </p:cNvPr>
          <p:cNvCxnSpPr>
            <a:cxnSpLocks/>
            <a:stCxn id="13" idx="7"/>
            <a:endCxn id="14" idx="3"/>
          </p:cNvCxnSpPr>
          <p:nvPr/>
        </p:nvCxnSpPr>
        <p:spPr>
          <a:xfrm flipV="1">
            <a:off x="3108571" y="2095740"/>
            <a:ext cx="618097" cy="799704"/>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Oval 24">
            <a:extLst>
              <a:ext uri="{FF2B5EF4-FFF2-40B4-BE49-F238E27FC236}">
                <a16:creationId xmlns:a16="http://schemas.microsoft.com/office/drawing/2014/main" id="{7C23A4C7-6F68-40DB-B025-44DB805FAD4C}"/>
              </a:ext>
            </a:extLst>
          </p:cNvPr>
          <p:cNvSpPr/>
          <p:nvPr/>
        </p:nvSpPr>
        <p:spPr>
          <a:xfrm>
            <a:off x="3417619" y="4062918"/>
            <a:ext cx="2579022" cy="85753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rgbClr val="3F50A4"/>
                </a:solidFill>
                <a:latin typeface="Arial" panose="020B0604020202020204" pitchFamily="34" charset="0"/>
                <a:cs typeface="Arial" panose="020B0604020202020204" pitchFamily="34" charset="0"/>
              </a:rPr>
              <a:t>遵守法律</a:t>
            </a:r>
            <a:endParaRPr lang="en-HK" sz="2400" dirty="0">
              <a:solidFill>
                <a:schemeClr val="tx1"/>
              </a:solidFill>
            </a:endParaRPr>
          </a:p>
        </p:txBody>
      </p:sp>
      <p:sp>
        <p:nvSpPr>
          <p:cNvPr id="18" name="Oval 25">
            <a:extLst>
              <a:ext uri="{FF2B5EF4-FFF2-40B4-BE49-F238E27FC236}">
                <a16:creationId xmlns:a16="http://schemas.microsoft.com/office/drawing/2014/main" id="{80F5B2B4-97FA-4239-B9FA-42686681ACED}"/>
              </a:ext>
            </a:extLst>
          </p:cNvPr>
          <p:cNvSpPr/>
          <p:nvPr/>
        </p:nvSpPr>
        <p:spPr>
          <a:xfrm>
            <a:off x="6721798" y="1931194"/>
            <a:ext cx="4411806" cy="64496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rPr>
              <a:t>維護國家安全或公共秩序</a:t>
            </a:r>
            <a:endParaRPr lang="en-HK" sz="1600" dirty="0">
              <a:solidFill>
                <a:schemeClr val="tx1"/>
              </a:solidFill>
            </a:endParaRPr>
          </a:p>
        </p:txBody>
      </p:sp>
      <p:cxnSp>
        <p:nvCxnSpPr>
          <p:cNvPr id="19" name="Straight Arrow Connector 27">
            <a:extLst>
              <a:ext uri="{FF2B5EF4-FFF2-40B4-BE49-F238E27FC236}">
                <a16:creationId xmlns:a16="http://schemas.microsoft.com/office/drawing/2014/main" id="{E8C9DE85-0140-4BB5-BBE9-BE3432D4C519}"/>
              </a:ext>
            </a:extLst>
          </p:cNvPr>
          <p:cNvCxnSpPr>
            <a:cxnSpLocks/>
            <a:stCxn id="17" idx="6"/>
            <a:endCxn id="21" idx="2"/>
          </p:cNvCxnSpPr>
          <p:nvPr/>
        </p:nvCxnSpPr>
        <p:spPr>
          <a:xfrm flipV="1">
            <a:off x="5996641" y="3483327"/>
            <a:ext cx="1250459" cy="1008359"/>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28">
            <a:extLst>
              <a:ext uri="{FF2B5EF4-FFF2-40B4-BE49-F238E27FC236}">
                <a16:creationId xmlns:a16="http://schemas.microsoft.com/office/drawing/2014/main" id="{E7541A95-6790-4034-A274-A062B28578DB}"/>
              </a:ext>
            </a:extLst>
          </p:cNvPr>
          <p:cNvCxnSpPr>
            <a:cxnSpLocks/>
            <a:stCxn id="14" idx="6"/>
            <a:endCxn id="18" idx="2"/>
          </p:cNvCxnSpPr>
          <p:nvPr/>
        </p:nvCxnSpPr>
        <p:spPr>
          <a:xfrm>
            <a:off x="5470204" y="1635563"/>
            <a:ext cx="1251594" cy="618112"/>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Oval 30">
            <a:extLst>
              <a:ext uri="{FF2B5EF4-FFF2-40B4-BE49-F238E27FC236}">
                <a16:creationId xmlns:a16="http://schemas.microsoft.com/office/drawing/2014/main" id="{78C082B3-5CEE-461F-B01D-0CC50A0E18EB}"/>
              </a:ext>
            </a:extLst>
          </p:cNvPr>
          <p:cNvSpPr/>
          <p:nvPr/>
        </p:nvSpPr>
        <p:spPr>
          <a:xfrm>
            <a:off x="7247100" y="3244763"/>
            <a:ext cx="1851334" cy="47712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solidFill>
                  <a:schemeClr val="tx1"/>
                </a:solidFill>
              </a:rPr>
              <a:t>《</a:t>
            </a:r>
            <a:r>
              <a:rPr lang="zh-TW" altLang="en-US" sz="1600" dirty="0">
                <a:solidFill>
                  <a:schemeClr val="tx1"/>
                </a:solidFill>
              </a:rPr>
              <a:t>基本法</a:t>
            </a:r>
            <a:r>
              <a:rPr lang="en-US" altLang="zh-TW" sz="1600" dirty="0">
                <a:solidFill>
                  <a:schemeClr val="tx1"/>
                </a:solidFill>
              </a:rPr>
              <a:t>》</a:t>
            </a:r>
            <a:endParaRPr lang="en-HK" dirty="0">
              <a:solidFill>
                <a:schemeClr val="tx1"/>
              </a:solidFill>
            </a:endParaRPr>
          </a:p>
        </p:txBody>
      </p:sp>
      <p:cxnSp>
        <p:nvCxnSpPr>
          <p:cNvPr id="26" name="Straight Arrow Connector 35">
            <a:extLst>
              <a:ext uri="{FF2B5EF4-FFF2-40B4-BE49-F238E27FC236}">
                <a16:creationId xmlns:a16="http://schemas.microsoft.com/office/drawing/2014/main" id="{E5EF71AF-28FE-40F0-9616-5B7A738B3625}"/>
              </a:ext>
            </a:extLst>
          </p:cNvPr>
          <p:cNvCxnSpPr>
            <a:cxnSpLocks/>
            <a:stCxn id="17" idx="6"/>
            <a:endCxn id="27" idx="2"/>
          </p:cNvCxnSpPr>
          <p:nvPr/>
        </p:nvCxnSpPr>
        <p:spPr>
          <a:xfrm flipV="1">
            <a:off x="5996641" y="4301482"/>
            <a:ext cx="1145196" cy="190204"/>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Oval 36">
            <a:extLst>
              <a:ext uri="{FF2B5EF4-FFF2-40B4-BE49-F238E27FC236}">
                <a16:creationId xmlns:a16="http://schemas.microsoft.com/office/drawing/2014/main" id="{8D4DA77A-D56E-4DAA-B066-CDCFE2961315}"/>
              </a:ext>
            </a:extLst>
          </p:cNvPr>
          <p:cNvSpPr/>
          <p:nvPr/>
        </p:nvSpPr>
        <p:spPr>
          <a:xfrm>
            <a:off x="7141837" y="4062918"/>
            <a:ext cx="3482171" cy="47712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rPr>
              <a:t>予以保留的香港原有法律</a:t>
            </a:r>
            <a:endParaRPr lang="en-HK" dirty="0">
              <a:solidFill>
                <a:schemeClr val="tx1"/>
              </a:solidFill>
            </a:endParaRPr>
          </a:p>
        </p:txBody>
      </p:sp>
      <p:cxnSp>
        <p:nvCxnSpPr>
          <p:cNvPr id="28" name="Straight Arrow Connector 37">
            <a:extLst>
              <a:ext uri="{FF2B5EF4-FFF2-40B4-BE49-F238E27FC236}">
                <a16:creationId xmlns:a16="http://schemas.microsoft.com/office/drawing/2014/main" id="{D972BEE3-731D-4F3D-A84C-6A1B77698442}"/>
              </a:ext>
            </a:extLst>
          </p:cNvPr>
          <p:cNvCxnSpPr>
            <a:cxnSpLocks/>
            <a:stCxn id="17" idx="6"/>
            <a:endCxn id="29" idx="2"/>
          </p:cNvCxnSpPr>
          <p:nvPr/>
        </p:nvCxnSpPr>
        <p:spPr>
          <a:xfrm>
            <a:off x="5996641" y="4491686"/>
            <a:ext cx="1250459" cy="614504"/>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Oval 38">
            <a:extLst>
              <a:ext uri="{FF2B5EF4-FFF2-40B4-BE49-F238E27FC236}">
                <a16:creationId xmlns:a16="http://schemas.microsoft.com/office/drawing/2014/main" id="{D62E04D0-066C-4E62-A1CC-399A3AD1085A}"/>
              </a:ext>
            </a:extLst>
          </p:cNvPr>
          <p:cNvSpPr/>
          <p:nvPr/>
        </p:nvSpPr>
        <p:spPr>
          <a:xfrm>
            <a:off x="7247100" y="4867626"/>
            <a:ext cx="3565445" cy="47712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rPr>
              <a:t>香港立法會制定的法律</a:t>
            </a:r>
            <a:endParaRPr lang="en-HK" sz="1600" dirty="0">
              <a:solidFill>
                <a:schemeClr val="tx1"/>
              </a:solidFill>
            </a:endParaRPr>
          </a:p>
        </p:txBody>
      </p:sp>
      <p:sp>
        <p:nvSpPr>
          <p:cNvPr id="30" name="Oval 69">
            <a:extLst>
              <a:ext uri="{FF2B5EF4-FFF2-40B4-BE49-F238E27FC236}">
                <a16:creationId xmlns:a16="http://schemas.microsoft.com/office/drawing/2014/main" id="{FB38EDD7-0DE5-4768-BA38-213FC70C401E}"/>
              </a:ext>
            </a:extLst>
          </p:cNvPr>
          <p:cNvSpPr/>
          <p:nvPr/>
        </p:nvSpPr>
        <p:spPr>
          <a:xfrm>
            <a:off x="6721798" y="786986"/>
            <a:ext cx="4411806" cy="66891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rPr>
              <a:t>保障他人的權利</a:t>
            </a:r>
            <a:endParaRPr lang="en-HK" sz="1600" dirty="0">
              <a:solidFill>
                <a:schemeClr val="tx1"/>
              </a:solidFill>
            </a:endParaRPr>
          </a:p>
        </p:txBody>
      </p:sp>
      <p:cxnSp>
        <p:nvCxnSpPr>
          <p:cNvPr id="31" name="Straight Arrow Connector 70">
            <a:extLst>
              <a:ext uri="{FF2B5EF4-FFF2-40B4-BE49-F238E27FC236}">
                <a16:creationId xmlns:a16="http://schemas.microsoft.com/office/drawing/2014/main" id="{A2ED67E8-C584-45A0-9F24-9E59C6759061}"/>
              </a:ext>
            </a:extLst>
          </p:cNvPr>
          <p:cNvCxnSpPr>
            <a:cxnSpLocks/>
            <a:stCxn id="14" idx="6"/>
            <a:endCxn id="30" idx="2"/>
          </p:cNvCxnSpPr>
          <p:nvPr/>
        </p:nvCxnSpPr>
        <p:spPr>
          <a:xfrm flipV="1">
            <a:off x="5470204" y="1121443"/>
            <a:ext cx="1251594" cy="514120"/>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Oval 38">
            <a:extLst>
              <a:ext uri="{FF2B5EF4-FFF2-40B4-BE49-F238E27FC236}">
                <a16:creationId xmlns:a16="http://schemas.microsoft.com/office/drawing/2014/main" id="{26BE24C6-7ED8-4028-BBBA-64B69F1CDE13}"/>
              </a:ext>
            </a:extLst>
          </p:cNvPr>
          <p:cNvSpPr/>
          <p:nvPr/>
        </p:nvSpPr>
        <p:spPr>
          <a:xfrm>
            <a:off x="7001262" y="5580877"/>
            <a:ext cx="3377254" cy="980274"/>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rPr>
              <a:t>刊於</a:t>
            </a:r>
            <a:r>
              <a:rPr lang="en-US" altLang="zh-TW" sz="1600" dirty="0">
                <a:solidFill>
                  <a:schemeClr val="tx1"/>
                </a:solidFill>
              </a:rPr>
              <a:t>《</a:t>
            </a:r>
            <a:r>
              <a:rPr lang="zh-TW" altLang="en-US" sz="1600" dirty="0">
                <a:solidFill>
                  <a:schemeClr val="tx1"/>
                </a:solidFill>
              </a:rPr>
              <a:t>基本法</a:t>
            </a:r>
            <a:r>
              <a:rPr lang="en-US" altLang="zh-TW" sz="1600" dirty="0">
                <a:solidFill>
                  <a:schemeClr val="tx1"/>
                </a:solidFill>
              </a:rPr>
              <a:t>》</a:t>
            </a:r>
            <a:r>
              <a:rPr lang="zh-TW" altLang="en-US" sz="1600" dirty="0">
                <a:solidFill>
                  <a:schemeClr val="tx1"/>
                </a:solidFill>
              </a:rPr>
              <a:t>附件三的全國性法律</a:t>
            </a:r>
            <a:endParaRPr lang="en-HK" sz="1600" dirty="0">
              <a:solidFill>
                <a:schemeClr val="tx1"/>
              </a:solidFill>
            </a:endParaRPr>
          </a:p>
        </p:txBody>
      </p:sp>
      <p:cxnSp>
        <p:nvCxnSpPr>
          <p:cNvPr id="42" name="Straight Arrow Connector 37">
            <a:extLst>
              <a:ext uri="{FF2B5EF4-FFF2-40B4-BE49-F238E27FC236}">
                <a16:creationId xmlns:a16="http://schemas.microsoft.com/office/drawing/2014/main" id="{FF90EACE-FF8B-4D79-B38D-D344812CB39B}"/>
              </a:ext>
            </a:extLst>
          </p:cNvPr>
          <p:cNvCxnSpPr>
            <a:cxnSpLocks/>
            <a:stCxn id="17" idx="6"/>
            <a:endCxn id="41" idx="2"/>
          </p:cNvCxnSpPr>
          <p:nvPr/>
        </p:nvCxnSpPr>
        <p:spPr>
          <a:xfrm>
            <a:off x="5996641" y="4491686"/>
            <a:ext cx="1004621" cy="1579328"/>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264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3">
            <a:extLst>
              <a:ext uri="{FF2B5EF4-FFF2-40B4-BE49-F238E27FC236}">
                <a16:creationId xmlns:a16="http://schemas.microsoft.com/office/drawing/2014/main" id="{15DB5B1F-4351-4800-91E7-6F9CAA308C72}"/>
              </a:ext>
            </a:extLst>
          </p:cNvPr>
          <p:cNvSpPr/>
          <p:nvPr/>
        </p:nvSpPr>
        <p:spPr>
          <a:xfrm>
            <a:off x="423552" y="537671"/>
            <a:ext cx="3176882" cy="10130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600" b="1" dirty="0">
                <a:latin typeface="Arial" panose="020B0604020202020204" pitchFamily="34" charset="0"/>
                <a:cs typeface="Arial" panose="020B0604020202020204" pitchFamily="34" charset="0"/>
              </a:rPr>
              <a:t>參考資料</a:t>
            </a:r>
            <a:endParaRPr lang="en-HK" sz="4600" b="1" dirty="0">
              <a:latin typeface="Arial" panose="020B0604020202020204" pitchFamily="34" charset="0"/>
              <a:cs typeface="Arial" panose="020B0604020202020204" pitchFamily="34" charset="0"/>
            </a:endParaRPr>
          </a:p>
        </p:txBody>
      </p:sp>
      <p:sp>
        <p:nvSpPr>
          <p:cNvPr id="4" name="文字方塊 1">
            <a:extLst>
              <a:ext uri="{FF2B5EF4-FFF2-40B4-BE49-F238E27FC236}">
                <a16:creationId xmlns:a16="http://schemas.microsoft.com/office/drawing/2014/main" id="{AF4B9D8B-945B-490A-9E0A-22362A0D0E7B}"/>
              </a:ext>
            </a:extLst>
          </p:cNvPr>
          <p:cNvSpPr txBox="1"/>
          <p:nvPr/>
        </p:nvSpPr>
        <p:spPr>
          <a:xfrm>
            <a:off x="476818" y="1782301"/>
            <a:ext cx="10537442" cy="3905236"/>
          </a:xfrm>
          <a:prstGeom prst="rect">
            <a:avLst/>
          </a:prstGeom>
          <a:noFill/>
        </p:spPr>
        <p:txBody>
          <a:bodyPr wrap="square" rtlCol="0">
            <a:spAutoFit/>
          </a:bodyPr>
          <a:lstStyle/>
          <a:p>
            <a:pPr marL="342900" indent="-342900">
              <a:lnSpc>
                <a:spcPct val="150000"/>
              </a:lnSpc>
              <a:buFontTx/>
              <a:buAutoNum type="arabicPeriod"/>
            </a:pPr>
            <a:r>
              <a:rPr lang="zh-TW" altLang="en-US" sz="2400" dirty="0"/>
              <a:t>教育局課程發展處通識教育組</a:t>
            </a:r>
            <a:r>
              <a:rPr lang="en-US" altLang="zh-TW" sz="2400" dirty="0"/>
              <a:t>《</a:t>
            </a:r>
            <a:r>
              <a:rPr lang="zh-TW" altLang="en-US" sz="2400" dirty="0"/>
              <a:t>通識教育科課程資源冊系列：今日香港</a:t>
            </a:r>
            <a:r>
              <a:rPr lang="en-US" altLang="zh-TW" sz="2400" dirty="0"/>
              <a:t>》(</a:t>
            </a:r>
            <a:r>
              <a:rPr lang="zh-TW" altLang="en-US" sz="2400" dirty="0"/>
              <a:t>香港：教育局，</a:t>
            </a:r>
            <a:r>
              <a:rPr lang="en-US" altLang="zh-TW" sz="2400" dirty="0"/>
              <a:t>2017)</a:t>
            </a:r>
          </a:p>
          <a:p>
            <a:pPr marL="342900" indent="-342900">
              <a:lnSpc>
                <a:spcPct val="150000"/>
              </a:lnSpc>
              <a:buFontTx/>
              <a:buAutoNum type="arabicPeriod"/>
            </a:pPr>
            <a:r>
              <a:rPr lang="zh-TW" altLang="en-US" sz="2400" dirty="0"/>
              <a:t>中國文化研究院</a:t>
            </a:r>
            <a:r>
              <a:rPr lang="en-US" altLang="zh-TW" sz="2400" dirty="0"/>
              <a:t>〈</a:t>
            </a:r>
            <a:r>
              <a:rPr lang="zh-TW" altLang="en-US" sz="2400" dirty="0"/>
              <a:t>公民意識</a:t>
            </a:r>
            <a:r>
              <a:rPr lang="en-US" altLang="zh-TW" sz="2400" dirty="0"/>
              <a:t>〉(</a:t>
            </a:r>
            <a:r>
              <a:rPr lang="zh-TW" altLang="en-US" sz="2400" dirty="0"/>
              <a:t>見</a:t>
            </a:r>
            <a:r>
              <a:rPr lang="en-US" altLang="zh-TW" sz="2400" dirty="0"/>
              <a:t>《</a:t>
            </a:r>
            <a:r>
              <a:rPr lang="zh-TW" altLang="en-US" sz="2400" dirty="0"/>
              <a:t>通識</a:t>
            </a:r>
            <a:r>
              <a:rPr lang="en-US" altLang="zh-TW" sz="2400" dirty="0">
                <a:latin typeface="+mn-ea"/>
              </a:rPr>
              <a:t>‧</a:t>
            </a:r>
            <a:r>
              <a:rPr lang="zh-TW" altLang="en-US" sz="2400" dirty="0"/>
              <a:t>現代中國</a:t>
            </a:r>
            <a:r>
              <a:rPr lang="en-US" altLang="zh-TW" sz="2400"/>
              <a:t>》) </a:t>
            </a:r>
            <a:r>
              <a:rPr lang="en-HK" altLang="zh-TW" sz="2400">
                <a:hlinkClick r:id="rId2"/>
              </a:rPr>
              <a:t>https</a:t>
            </a:r>
            <a:r>
              <a:rPr lang="en-HK" altLang="zh-TW" sz="2400" dirty="0">
                <a:hlinkClick r:id="rId2"/>
              </a:rPr>
              <a:t>://ls.chiculture.org.hk/tc/idea-aspect/548</a:t>
            </a:r>
            <a:r>
              <a:rPr lang="en-HK" altLang="zh-TW" sz="2400" dirty="0"/>
              <a:t> </a:t>
            </a:r>
          </a:p>
          <a:p>
            <a:pPr marL="342900" indent="-342900">
              <a:lnSpc>
                <a:spcPct val="150000"/>
              </a:lnSpc>
              <a:buFontTx/>
              <a:buAutoNum type="arabicPeriod"/>
            </a:pPr>
            <a:r>
              <a:rPr lang="zh-TW" altLang="en-US" sz="2400" dirty="0"/>
              <a:t>中華人民共和國香港特別行政區政府基本法</a:t>
            </a:r>
            <a:r>
              <a:rPr lang="en-HK" altLang="zh-TW" sz="2400" dirty="0"/>
              <a:t> </a:t>
            </a:r>
            <a:r>
              <a:rPr lang="en-US" altLang="zh-TW" sz="2400" dirty="0">
                <a:hlinkClick r:id="rId3"/>
              </a:rPr>
              <a:t>https://www.basiclaw.gov.hk</a:t>
            </a:r>
            <a:endParaRPr lang="en-US" altLang="zh-TW" sz="2400" dirty="0"/>
          </a:p>
          <a:p>
            <a:pPr marL="342900" indent="-342900">
              <a:lnSpc>
                <a:spcPct val="150000"/>
              </a:lnSpc>
              <a:buFontTx/>
              <a:buAutoNum type="arabicPeriod"/>
            </a:pPr>
            <a:r>
              <a:rPr lang="zh-TW" altLang="en-US" sz="2400" dirty="0"/>
              <a:t>立法會</a:t>
            </a:r>
            <a:r>
              <a:rPr lang="en-US" altLang="zh-TW" sz="2400" dirty="0"/>
              <a:t>《</a:t>
            </a:r>
            <a:r>
              <a:rPr lang="zh-TW" altLang="en-US" sz="2400" dirty="0"/>
              <a:t>第六屆立法會 </a:t>
            </a:r>
            <a:r>
              <a:rPr lang="en-US" altLang="zh-TW" sz="2400" dirty="0"/>
              <a:t>- </a:t>
            </a:r>
            <a:r>
              <a:rPr lang="zh-TW" altLang="en-US" sz="2400" dirty="0"/>
              <a:t>制定法律</a:t>
            </a:r>
            <a:r>
              <a:rPr lang="en-US" altLang="zh-TW" sz="2400" dirty="0"/>
              <a:t>》</a:t>
            </a:r>
            <a:r>
              <a:rPr lang="zh-TW" altLang="en-US" sz="2400" dirty="0"/>
              <a:t>影片</a:t>
            </a:r>
            <a:r>
              <a:rPr lang="en-US" altLang="zh-TW" sz="2400" dirty="0">
                <a:hlinkClick r:id="rId4"/>
              </a:rPr>
              <a:t>https://www.youtube.com/watch?v=fUPtyD3KsbA</a:t>
            </a:r>
            <a:r>
              <a:rPr lang="en-US" altLang="zh-TW" sz="2400" dirty="0"/>
              <a:t>  </a:t>
            </a:r>
          </a:p>
        </p:txBody>
      </p:sp>
    </p:spTree>
    <p:extLst>
      <p:ext uri="{BB962C8B-B14F-4D97-AF65-F5344CB8AC3E}">
        <p14:creationId xmlns:p14="http://schemas.microsoft.com/office/powerpoint/2010/main" val="1769633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altLang="zh-TW" sz="7200"/>
          </a:p>
          <a:p>
            <a:pPr marL="0" indent="0" algn="ctr">
              <a:buNone/>
            </a:pPr>
            <a:r>
              <a:rPr lang="zh-TW" altLang="en-US" sz="7200"/>
              <a:t>完</a:t>
            </a:r>
            <a:endParaRPr lang="en-AU" sz="7200" dirty="0"/>
          </a:p>
        </p:txBody>
      </p:sp>
    </p:spTree>
    <p:extLst>
      <p:ext uri="{BB962C8B-B14F-4D97-AF65-F5344CB8AC3E}">
        <p14:creationId xmlns:p14="http://schemas.microsoft.com/office/powerpoint/2010/main" val="1065734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260A6-B058-A544-A5BC-BB93871CE707}"/>
              </a:ext>
            </a:extLst>
          </p:cNvPr>
          <p:cNvSpPr>
            <a:spLocks noGrp="1"/>
          </p:cNvSpPr>
          <p:nvPr>
            <p:ph idx="1"/>
          </p:nvPr>
        </p:nvSpPr>
        <p:spPr>
          <a:xfrm>
            <a:off x="189789" y="1179329"/>
            <a:ext cx="9396463" cy="5274737"/>
          </a:xfrm>
        </p:spPr>
        <p:txBody>
          <a:bodyPr>
            <a:noAutofit/>
          </a:bodyPr>
          <a:lstStyle/>
          <a:p>
            <a:pPr marL="0" indent="0">
              <a:buNone/>
            </a:pPr>
            <a:r>
              <a:rPr lang="zh-TW" altLang="en-US" dirty="0">
                <a:latin typeface="+mn-ea"/>
                <a:ea typeface="+mn-ea"/>
              </a:rPr>
              <a:t>知識</a:t>
            </a:r>
            <a:endParaRPr lang="en-HK" altLang="zh-TW" dirty="0">
              <a:latin typeface="+mn-ea"/>
              <a:ea typeface="+mn-ea"/>
            </a:endParaRPr>
          </a:p>
          <a:p>
            <a:pPr>
              <a:buFont typeface="Wingdings" panose="05000000000000000000" pitchFamily="2" charset="2"/>
              <a:buChar char="§"/>
            </a:pPr>
            <a:r>
              <a:rPr lang="zh-TW" altLang="en-US" dirty="0">
                <a:latin typeface="+mn-ea"/>
                <a:ea typeface="+mn-ea"/>
              </a:rPr>
              <a:t>香港居民在</a:t>
            </a:r>
            <a:r>
              <a:rPr lang="en-US" altLang="zh-TW" dirty="0">
                <a:latin typeface="+mn-ea"/>
                <a:ea typeface="+mn-ea"/>
              </a:rPr>
              <a:t>《</a:t>
            </a:r>
            <a:r>
              <a:rPr lang="zh-TW" altLang="en-US" dirty="0">
                <a:latin typeface="+mn-ea"/>
                <a:ea typeface="+mn-ea"/>
              </a:rPr>
              <a:t>基本法</a:t>
            </a:r>
            <a:r>
              <a:rPr lang="en-US" altLang="zh-TW" dirty="0">
                <a:latin typeface="+mn-ea"/>
                <a:ea typeface="+mn-ea"/>
              </a:rPr>
              <a:t>》</a:t>
            </a:r>
            <a:r>
              <a:rPr lang="zh-TW" altLang="en-US" dirty="0">
                <a:latin typeface="+mn-ea"/>
                <a:ea typeface="+mn-ea"/>
              </a:rPr>
              <a:t>規定下應履行的義務</a:t>
            </a:r>
            <a:endParaRPr lang="en-HK" altLang="zh-TW" sz="1200" dirty="0">
              <a:latin typeface="+mn-ea"/>
              <a:ea typeface="+mn-ea"/>
            </a:endParaRPr>
          </a:p>
          <a:p>
            <a:pPr marL="0" indent="0">
              <a:buNone/>
            </a:pPr>
            <a:r>
              <a:rPr lang="zh-TW" altLang="en-US" dirty="0">
                <a:latin typeface="+mn-ea"/>
                <a:ea typeface="+mn-ea"/>
              </a:rPr>
              <a:t>技能</a:t>
            </a:r>
            <a:endParaRPr lang="en-HK" altLang="zh-TW" dirty="0">
              <a:latin typeface="+mn-ea"/>
              <a:ea typeface="+mn-ea"/>
            </a:endParaRPr>
          </a:p>
          <a:p>
            <a:pPr>
              <a:buFont typeface="Wingdings" panose="05000000000000000000" pitchFamily="2" charset="2"/>
              <a:buChar char="§"/>
            </a:pPr>
            <a:r>
              <a:rPr lang="zh-TW" altLang="en-US" dirty="0">
                <a:latin typeface="+mn-ea"/>
                <a:ea typeface="+mn-ea"/>
              </a:rPr>
              <a:t>掌握溝通、協作、慎思明辨，綜合分析能力等共通能力</a:t>
            </a:r>
          </a:p>
          <a:p>
            <a:pPr marL="0" indent="0">
              <a:buNone/>
            </a:pPr>
            <a:r>
              <a:rPr lang="zh-TW" altLang="en-US" dirty="0">
                <a:latin typeface="+mn-ea"/>
                <a:ea typeface="+mn-ea"/>
              </a:rPr>
              <a:t>態度</a:t>
            </a:r>
            <a:endParaRPr lang="en-HK" altLang="zh-TW" dirty="0">
              <a:latin typeface="+mn-ea"/>
              <a:ea typeface="+mn-ea"/>
            </a:endParaRPr>
          </a:p>
          <a:p>
            <a:pPr>
              <a:buFont typeface="Wingdings" panose="05000000000000000000" pitchFamily="2" charset="2"/>
              <a:buChar char="§"/>
            </a:pPr>
            <a:r>
              <a:rPr lang="zh-TW" altLang="en-US" dirty="0">
                <a:latin typeface="+mn-ea"/>
                <a:ea typeface="+mn-ea"/>
              </a:rPr>
              <a:t>培養具國家觀念、尊重守法和負責任的良好公民</a:t>
            </a:r>
          </a:p>
          <a:p>
            <a:pPr>
              <a:buFont typeface="Wingdings" panose="05000000000000000000" pitchFamily="2" charset="2"/>
              <a:buChar char="§"/>
            </a:pPr>
            <a:r>
              <a:rPr lang="zh-TW" altLang="en-US" dirty="0">
                <a:latin typeface="+mn-ea"/>
                <a:ea typeface="+mn-ea"/>
              </a:rPr>
              <a:t>理解基本權利和義務兩者之間的關係，並學習在行使個人基本權利以及履行憲法義務時應有的態度和行為</a:t>
            </a:r>
          </a:p>
          <a:p>
            <a:pPr>
              <a:buFont typeface="Wingdings" panose="05000000000000000000" pitchFamily="2" charset="2"/>
              <a:buChar char="§"/>
            </a:pPr>
            <a:r>
              <a:rPr lang="zh-TW" altLang="en-US" dirty="0">
                <a:latin typeface="+mn-ea"/>
                <a:ea typeface="+mn-ea"/>
              </a:rPr>
              <a:t>理解權利並非沒有限制，而是受法律規限，同時尊重社會倫理與道德標準</a:t>
            </a:r>
          </a:p>
          <a:p>
            <a:pPr>
              <a:buFont typeface="Wingdings" panose="05000000000000000000" pitchFamily="2" charset="2"/>
              <a:buChar char="§"/>
            </a:pPr>
            <a:endParaRPr lang="en-HK" altLang="zh-TW" dirty="0">
              <a:latin typeface="+mn-ea"/>
              <a:ea typeface="+mn-ea"/>
            </a:endParaRPr>
          </a:p>
        </p:txBody>
      </p:sp>
      <p:pic>
        <p:nvPicPr>
          <p:cNvPr id="7" name="Picture 6">
            <a:extLst>
              <a:ext uri="{FF2B5EF4-FFF2-40B4-BE49-F238E27FC236}">
                <a16:creationId xmlns:a16="http://schemas.microsoft.com/office/drawing/2014/main" id="{454FE3EE-68C4-47A7-BE45-26E15E8C2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6252" y="2539014"/>
            <a:ext cx="2443642" cy="2443642"/>
          </a:xfrm>
          <a:prstGeom prst="rect">
            <a:avLst/>
          </a:prstGeom>
        </p:spPr>
      </p:pic>
      <p:sp>
        <p:nvSpPr>
          <p:cNvPr id="8" name="Title 1">
            <a:extLst>
              <a:ext uri="{FF2B5EF4-FFF2-40B4-BE49-F238E27FC236}">
                <a16:creationId xmlns:a16="http://schemas.microsoft.com/office/drawing/2014/main" id="{655F2574-DDE1-4F8F-AF13-8FB67AC83045}"/>
              </a:ext>
            </a:extLst>
          </p:cNvPr>
          <p:cNvSpPr txBox="1">
            <a:spLocks/>
          </p:cNvSpPr>
          <p:nvPr/>
        </p:nvSpPr>
        <p:spPr>
          <a:xfrm>
            <a:off x="189789" y="286740"/>
            <a:ext cx="2383730" cy="6707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300">
                <a:solidFill>
                  <a:srgbClr val="EF569C"/>
                </a:solidFill>
                <a:latin typeface="MHEI-MEDIUM-HKSCS-U" panose="020B0604050101010104" pitchFamily="34" charset="-120"/>
                <a:ea typeface="MHEI-MEDIUM-HKSCS-U" panose="020B0604050101010104" pitchFamily="34" charset="-120"/>
                <a:cs typeface="Microsoft Himalaya" pitchFamily="2" charset="0"/>
              </a:defRPr>
            </a:lvl1pPr>
          </a:lstStyle>
          <a:p>
            <a:r>
              <a:rPr lang="zh-TW" altLang="en-US" sz="4000" dirty="0">
                <a:latin typeface="+mn-ea"/>
                <a:ea typeface="+mn-ea"/>
              </a:rPr>
              <a:t>學習重點</a:t>
            </a:r>
            <a:endParaRPr lang="en-US" sz="4000" dirty="0">
              <a:latin typeface="+mn-ea"/>
              <a:ea typeface="+mn-ea"/>
            </a:endParaRPr>
          </a:p>
        </p:txBody>
      </p:sp>
    </p:spTree>
    <p:extLst>
      <p:ext uri="{BB962C8B-B14F-4D97-AF65-F5344CB8AC3E}">
        <p14:creationId xmlns:p14="http://schemas.microsoft.com/office/powerpoint/2010/main" val="403163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3437CFD-85DF-4FF5-8FAB-FD3EEDF57436}"/>
              </a:ext>
            </a:extLst>
          </p:cNvPr>
          <p:cNvSpPr/>
          <p:nvPr/>
        </p:nvSpPr>
        <p:spPr>
          <a:xfrm>
            <a:off x="349134" y="1381451"/>
            <a:ext cx="11244349" cy="4344646"/>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50000"/>
              </a:lnSpc>
              <a:buNone/>
            </a:pPr>
            <a:endParaRPr lang="zh-TW" altLang="en-US" sz="3200" dirty="0">
              <a:solidFill>
                <a:srgbClr val="3F50A4"/>
              </a:solidFill>
            </a:endParaRPr>
          </a:p>
        </p:txBody>
      </p:sp>
      <p:sp>
        <p:nvSpPr>
          <p:cNvPr id="4" name="Rectangle 3">
            <a:extLst>
              <a:ext uri="{FF2B5EF4-FFF2-40B4-BE49-F238E27FC236}">
                <a16:creationId xmlns:a16="http://schemas.microsoft.com/office/drawing/2014/main" id="{8FB4482D-05C5-49D6-9D01-BD2876AE15CA}"/>
              </a:ext>
            </a:extLst>
          </p:cNvPr>
          <p:cNvSpPr/>
          <p:nvPr/>
        </p:nvSpPr>
        <p:spPr>
          <a:xfrm>
            <a:off x="7367241" y="1571950"/>
            <a:ext cx="1703294" cy="63649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引入活動</a:t>
            </a:r>
            <a:endParaRPr lang="en-HK" sz="2800" b="1" dirty="0"/>
          </a:p>
        </p:txBody>
      </p:sp>
      <p:sp>
        <p:nvSpPr>
          <p:cNvPr id="7" name="Isosceles Triangle 6">
            <a:extLst>
              <a:ext uri="{FF2B5EF4-FFF2-40B4-BE49-F238E27FC236}">
                <a16:creationId xmlns:a16="http://schemas.microsoft.com/office/drawing/2014/main" id="{40949513-CF43-4380-A88D-0B6B4602A726}"/>
              </a:ext>
            </a:extLst>
          </p:cNvPr>
          <p:cNvSpPr/>
          <p:nvPr/>
        </p:nvSpPr>
        <p:spPr>
          <a:xfrm rot="10800000">
            <a:off x="8014237" y="2208444"/>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0" name="Rectangle 9">
            <a:extLst>
              <a:ext uri="{FF2B5EF4-FFF2-40B4-BE49-F238E27FC236}">
                <a16:creationId xmlns:a16="http://schemas.microsoft.com/office/drawing/2014/main" id="{854319F4-E31B-43D8-87EA-CF4E5FB0953B}"/>
              </a:ext>
            </a:extLst>
          </p:cNvPr>
          <p:cNvSpPr/>
          <p:nvPr/>
        </p:nvSpPr>
        <p:spPr>
          <a:xfrm>
            <a:off x="6141630" y="2606514"/>
            <a:ext cx="4154515" cy="7015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課堂活動 </a:t>
            </a:r>
            <a:r>
              <a:rPr lang="en-US" altLang="zh-TW" sz="2800" b="1" dirty="0"/>
              <a:t>1</a:t>
            </a:r>
            <a:r>
              <a:rPr lang="zh-TW" altLang="en-US" sz="2800" b="1" dirty="0"/>
              <a:t>：權利和義務</a:t>
            </a:r>
            <a:endParaRPr lang="en-HK" sz="2800" b="1" dirty="0"/>
          </a:p>
        </p:txBody>
      </p:sp>
      <p:sp>
        <p:nvSpPr>
          <p:cNvPr id="12" name="Isosceles Triangle 11">
            <a:extLst>
              <a:ext uri="{FF2B5EF4-FFF2-40B4-BE49-F238E27FC236}">
                <a16:creationId xmlns:a16="http://schemas.microsoft.com/office/drawing/2014/main" id="{CCA501D4-2824-4403-A813-142E8351C64A}"/>
              </a:ext>
            </a:extLst>
          </p:cNvPr>
          <p:cNvSpPr/>
          <p:nvPr/>
        </p:nvSpPr>
        <p:spPr>
          <a:xfrm rot="10800000">
            <a:off x="8014235" y="3314466"/>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3" name="Rectangle 12">
            <a:extLst>
              <a:ext uri="{FF2B5EF4-FFF2-40B4-BE49-F238E27FC236}">
                <a16:creationId xmlns:a16="http://schemas.microsoft.com/office/drawing/2014/main" id="{C361BB31-D3D8-452B-BBE6-DDAD2B7E8272}"/>
              </a:ext>
            </a:extLst>
          </p:cNvPr>
          <p:cNvSpPr/>
          <p:nvPr/>
        </p:nvSpPr>
        <p:spPr>
          <a:xfrm>
            <a:off x="5148485" y="3723043"/>
            <a:ext cx="6140801" cy="63649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課堂活動 </a:t>
            </a:r>
            <a:r>
              <a:rPr lang="en-US" altLang="zh-TW" sz="2800" b="1" dirty="0"/>
              <a:t>2</a:t>
            </a:r>
            <a:r>
              <a:rPr lang="zh-TW" altLang="en-US" sz="2800" b="1" dirty="0"/>
              <a:t>：</a:t>
            </a:r>
            <a:r>
              <a:rPr lang="zh-TW" altLang="en-US" sz="2800" b="1" dirty="0">
                <a:solidFill>
                  <a:schemeClr val="bg1"/>
                </a:solidFill>
              </a:rPr>
              <a:t>守法是香港居民的義務</a:t>
            </a:r>
            <a:endParaRPr lang="en-HK" sz="2800" b="1" dirty="0">
              <a:solidFill>
                <a:schemeClr val="bg1"/>
              </a:solidFill>
            </a:endParaRPr>
          </a:p>
        </p:txBody>
      </p:sp>
      <p:sp>
        <p:nvSpPr>
          <p:cNvPr id="14" name="Isosceles Triangle 13">
            <a:extLst>
              <a:ext uri="{FF2B5EF4-FFF2-40B4-BE49-F238E27FC236}">
                <a16:creationId xmlns:a16="http://schemas.microsoft.com/office/drawing/2014/main" id="{E41418AD-A5A7-46DD-BBBD-4767A7E62883}"/>
              </a:ext>
            </a:extLst>
          </p:cNvPr>
          <p:cNvSpPr/>
          <p:nvPr/>
        </p:nvSpPr>
        <p:spPr>
          <a:xfrm rot="10800000">
            <a:off x="8014237" y="4358537"/>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7" name="Rectangle 16">
            <a:extLst>
              <a:ext uri="{FF2B5EF4-FFF2-40B4-BE49-F238E27FC236}">
                <a16:creationId xmlns:a16="http://schemas.microsoft.com/office/drawing/2014/main" id="{5A3EE786-2D0D-4233-BB2C-684F4C283AFB}"/>
              </a:ext>
            </a:extLst>
          </p:cNvPr>
          <p:cNvSpPr/>
          <p:nvPr/>
        </p:nvSpPr>
        <p:spPr>
          <a:xfrm>
            <a:off x="5720706" y="4751808"/>
            <a:ext cx="4839695" cy="6364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accent6">
                    <a:lumMod val="75000"/>
                  </a:schemeClr>
                </a:solidFill>
              </a:rPr>
              <a:t>課後活動：齊盡公民的義務</a:t>
            </a:r>
            <a:endParaRPr lang="en-HK" sz="2800" b="1" dirty="0">
              <a:solidFill>
                <a:schemeClr val="accent6">
                  <a:lumMod val="75000"/>
                </a:schemeClr>
              </a:solidFill>
            </a:endParaRPr>
          </a:p>
        </p:txBody>
      </p:sp>
      <p:sp>
        <p:nvSpPr>
          <p:cNvPr id="18" name="Rectangle: Top Corners Rounded 17">
            <a:extLst>
              <a:ext uri="{FF2B5EF4-FFF2-40B4-BE49-F238E27FC236}">
                <a16:creationId xmlns:a16="http://schemas.microsoft.com/office/drawing/2014/main" id="{AF532E89-9BB9-4C28-A909-B600A2E75B53}"/>
              </a:ext>
            </a:extLst>
          </p:cNvPr>
          <p:cNvSpPr/>
          <p:nvPr/>
        </p:nvSpPr>
        <p:spPr>
          <a:xfrm>
            <a:off x="1448588" y="513012"/>
            <a:ext cx="2743200"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重要概念</a:t>
            </a:r>
            <a:endParaRPr lang="zh-TW" altLang="en-US" sz="4600" b="1" dirty="0"/>
          </a:p>
        </p:txBody>
      </p:sp>
      <p:sp>
        <p:nvSpPr>
          <p:cNvPr id="19" name="Rectangle: Top Corners Rounded 18">
            <a:extLst>
              <a:ext uri="{FF2B5EF4-FFF2-40B4-BE49-F238E27FC236}">
                <a16:creationId xmlns:a16="http://schemas.microsoft.com/office/drawing/2014/main" id="{2EAC5DDD-7805-45FB-AFAC-D3C8A8C11067}"/>
              </a:ext>
            </a:extLst>
          </p:cNvPr>
          <p:cNvSpPr/>
          <p:nvPr/>
        </p:nvSpPr>
        <p:spPr>
          <a:xfrm>
            <a:off x="6908248" y="451733"/>
            <a:ext cx="2743200" cy="929717"/>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教學流程</a:t>
            </a:r>
            <a:endParaRPr lang="zh-TW" altLang="en-US" sz="4600" b="1" dirty="0"/>
          </a:p>
        </p:txBody>
      </p:sp>
      <p:sp>
        <p:nvSpPr>
          <p:cNvPr id="22" name="Rectangle 21">
            <a:extLst>
              <a:ext uri="{FF2B5EF4-FFF2-40B4-BE49-F238E27FC236}">
                <a16:creationId xmlns:a16="http://schemas.microsoft.com/office/drawing/2014/main" id="{A67A00A0-F04D-4956-B9E3-6637990E1201}"/>
              </a:ext>
            </a:extLst>
          </p:cNvPr>
          <p:cNvSpPr/>
          <p:nvPr/>
        </p:nvSpPr>
        <p:spPr>
          <a:xfrm>
            <a:off x="2265756" y="1650922"/>
            <a:ext cx="1314259" cy="637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義務 </a:t>
            </a:r>
            <a:endParaRPr lang="en-HK" sz="2800" b="1" dirty="0">
              <a:solidFill>
                <a:schemeClr val="bg1"/>
              </a:solidFill>
            </a:endParaRPr>
          </a:p>
        </p:txBody>
      </p:sp>
      <p:sp>
        <p:nvSpPr>
          <p:cNvPr id="24" name="Rectangle 23">
            <a:extLst>
              <a:ext uri="{FF2B5EF4-FFF2-40B4-BE49-F238E27FC236}">
                <a16:creationId xmlns:a16="http://schemas.microsoft.com/office/drawing/2014/main" id="{3EF0AA56-E2C6-4815-9644-4F4E608F3D83}"/>
              </a:ext>
            </a:extLst>
          </p:cNvPr>
          <p:cNvSpPr/>
          <p:nvPr/>
        </p:nvSpPr>
        <p:spPr>
          <a:xfrm>
            <a:off x="2265756" y="2496315"/>
            <a:ext cx="1314259" cy="63649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守法</a:t>
            </a:r>
            <a:endParaRPr lang="en-HK" sz="2800" b="1" dirty="0">
              <a:solidFill>
                <a:schemeClr val="bg1"/>
              </a:solidFill>
            </a:endParaRPr>
          </a:p>
        </p:txBody>
      </p:sp>
    </p:spTree>
    <p:extLst>
      <p:ext uri="{BB962C8B-B14F-4D97-AF65-F5344CB8AC3E}">
        <p14:creationId xmlns:p14="http://schemas.microsoft.com/office/powerpoint/2010/main" val="314938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3496807" y="2210140"/>
            <a:ext cx="4320416" cy="1980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t>引入活動</a:t>
            </a:r>
            <a:r>
              <a:rPr lang="zh-TW" altLang="en-US" sz="3200" b="1" dirty="0">
                <a:latin typeface="Arial" panose="020B0604020202020204" pitchFamily="34" charset="0"/>
                <a:cs typeface="Arial" panose="020B0604020202020204" pitchFamily="34" charset="0"/>
              </a:rPr>
              <a:t>：</a:t>
            </a:r>
            <a:endParaRPr lang="en-HK" altLang="zh-TW" sz="3200" b="1" dirty="0">
              <a:latin typeface="Arial" panose="020B0604020202020204" pitchFamily="34" charset="0"/>
              <a:cs typeface="Arial" panose="020B0604020202020204" pitchFamily="34" charset="0"/>
            </a:endParaRPr>
          </a:p>
          <a:p>
            <a:pPr algn="ctr">
              <a:lnSpc>
                <a:spcPct val="150000"/>
              </a:lnSpc>
            </a:pPr>
            <a:r>
              <a:rPr lang="zh-TW" altLang="en-US" sz="3200" b="1" dirty="0">
                <a:latin typeface="Arial" panose="020B0604020202020204" pitchFamily="34" charset="0"/>
                <a:cs typeface="Arial" panose="020B0604020202020204" pitchFamily="34" charset="0"/>
              </a:rPr>
              <a:t>不同人的義務</a:t>
            </a:r>
            <a:endParaRPr lang="en-HK" sz="3200" b="1" dirty="0">
              <a:latin typeface="Arial" panose="020B0604020202020204" pitchFamily="34" charset="0"/>
              <a:cs typeface="Arial" panose="020B0604020202020204" pitchFamily="34" charset="0"/>
            </a:endParaRP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6000" y="1969747"/>
            <a:ext cx="1271019" cy="1274067"/>
          </a:xfrm>
          <a:prstGeom prst="rect">
            <a:avLst/>
          </a:prstGeom>
        </p:spPr>
      </p:pic>
    </p:spTree>
    <p:extLst>
      <p:ext uri="{BB962C8B-B14F-4D97-AF65-F5344CB8AC3E}">
        <p14:creationId xmlns:p14="http://schemas.microsoft.com/office/powerpoint/2010/main" val="345856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4">
            <a:extLst>
              <a:ext uri="{FF2B5EF4-FFF2-40B4-BE49-F238E27FC236}">
                <a16:creationId xmlns:a16="http://schemas.microsoft.com/office/drawing/2014/main" id="{A3437CFD-85DF-4FF5-8FAB-FD3EEDF57436}"/>
              </a:ext>
            </a:extLst>
          </p:cNvPr>
          <p:cNvSpPr/>
          <p:nvPr/>
        </p:nvSpPr>
        <p:spPr>
          <a:xfrm>
            <a:off x="369983" y="755284"/>
            <a:ext cx="9117610" cy="3942725"/>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50000"/>
              </a:lnSpc>
              <a:buNone/>
            </a:pPr>
            <a:r>
              <a:rPr lang="zh-TW" altLang="en-US" sz="3600" dirty="0">
                <a:solidFill>
                  <a:srgbClr val="3F50A4"/>
                </a:solidFill>
              </a:rPr>
              <a:t>思考以下問題：</a:t>
            </a:r>
            <a:endParaRPr lang="en-US" altLang="zh-TW" sz="3600" dirty="0">
              <a:solidFill>
                <a:srgbClr val="3F50A4"/>
              </a:solidFill>
            </a:endParaRPr>
          </a:p>
          <a:p>
            <a:pPr marL="514350" indent="-514350">
              <a:lnSpc>
                <a:spcPct val="150000"/>
              </a:lnSpc>
              <a:buAutoNum type="arabicPeriod"/>
            </a:pPr>
            <a:r>
              <a:rPr lang="zh-TW" altLang="en-US" sz="3600" dirty="0">
                <a:solidFill>
                  <a:srgbClr val="3F50A4"/>
                </a:solidFill>
              </a:rPr>
              <a:t>作為子女，你有甚麼義務？</a:t>
            </a:r>
            <a:endParaRPr lang="en-US" altLang="zh-TW" sz="3600" dirty="0">
              <a:solidFill>
                <a:srgbClr val="3F50A4"/>
              </a:solidFill>
            </a:endParaRPr>
          </a:p>
          <a:p>
            <a:pPr marL="514350" indent="-514350">
              <a:lnSpc>
                <a:spcPct val="150000"/>
              </a:lnSpc>
              <a:buFontTx/>
              <a:buAutoNum type="arabicPeriod"/>
            </a:pPr>
            <a:r>
              <a:rPr lang="zh-TW" altLang="en-US" sz="3600" dirty="0">
                <a:solidFill>
                  <a:srgbClr val="3F50A4"/>
                </a:solidFill>
              </a:rPr>
              <a:t>作為學生，你有甚麼義務？</a:t>
            </a:r>
            <a:endParaRPr lang="en-US" altLang="zh-TW" sz="3600" dirty="0">
              <a:solidFill>
                <a:srgbClr val="3F50A4"/>
              </a:solidFill>
            </a:endParaRPr>
          </a:p>
          <a:p>
            <a:pPr marL="514350" indent="-514350">
              <a:lnSpc>
                <a:spcPct val="150000"/>
              </a:lnSpc>
              <a:buFontTx/>
              <a:buAutoNum type="arabicPeriod"/>
            </a:pPr>
            <a:r>
              <a:rPr lang="zh-TW" altLang="en-US" sz="3600" dirty="0">
                <a:solidFill>
                  <a:srgbClr val="3F50A4"/>
                </a:solidFill>
              </a:rPr>
              <a:t>作為香港市民，你有甚麼義務？</a:t>
            </a:r>
            <a:endParaRPr lang="en-US" altLang="zh-TW" sz="3600" dirty="0">
              <a:solidFill>
                <a:srgbClr val="3F50A4"/>
              </a:solidFill>
            </a:endParaRPr>
          </a:p>
        </p:txBody>
      </p:sp>
      <p:sp>
        <p:nvSpPr>
          <p:cNvPr id="8" name="Rounded Rectangle 7"/>
          <p:cNvSpPr/>
          <p:nvPr/>
        </p:nvSpPr>
        <p:spPr>
          <a:xfrm>
            <a:off x="635991" y="4992729"/>
            <a:ext cx="11185498" cy="13144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accent6"/>
                </a:solidFill>
              </a:rPr>
              <a:t>每人都有不同的身份，但都應該盡自己的義務。</a:t>
            </a:r>
            <a:endParaRPr lang="en-AU" sz="4000" b="1" dirty="0">
              <a:solidFill>
                <a:schemeClr val="accent6"/>
              </a:solidFill>
            </a:endParaRPr>
          </a:p>
        </p:txBody>
      </p:sp>
      <p:pic>
        <p:nvPicPr>
          <p:cNvPr id="1026" name="Picture 2" descr="https://i.ytimg.com/vi/bIs8iPffR5A/maxresdefault.jpg">
            <a:extLst>
              <a:ext uri="{FF2B5EF4-FFF2-40B4-BE49-F238E27FC236}">
                <a16:creationId xmlns:a16="http://schemas.microsoft.com/office/drawing/2014/main" id="{D339B211-177F-43C2-A78C-D10363CEF3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rot="20372178">
            <a:off x="8193827" y="347887"/>
            <a:ext cx="3081251" cy="38404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73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室外, 地面, 狗, 公園 的圖片&#10;&#10;自動產生的描述">
            <a:extLst>
              <a:ext uri="{FF2B5EF4-FFF2-40B4-BE49-F238E27FC236}">
                <a16:creationId xmlns:a16="http://schemas.microsoft.com/office/drawing/2014/main" id="{D92A2F50-4356-4F32-8A61-44E9BBB492D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2"/>
          <a:stretch/>
        </p:blipFill>
        <p:spPr>
          <a:xfrm>
            <a:off x="5780218" y="1636619"/>
            <a:ext cx="4593856" cy="3821502"/>
          </a:xfrm>
          <a:prstGeom prst="rect">
            <a:avLst/>
          </a:prstGeom>
        </p:spPr>
      </p:pic>
      <p:sp>
        <p:nvSpPr>
          <p:cNvPr id="4" name="標題 3">
            <a:extLst>
              <a:ext uri="{FF2B5EF4-FFF2-40B4-BE49-F238E27FC236}">
                <a16:creationId xmlns:a16="http://schemas.microsoft.com/office/drawing/2014/main" id="{0AFD14FE-030A-4C3F-B4EA-65019221C576}"/>
              </a:ext>
            </a:extLst>
          </p:cNvPr>
          <p:cNvSpPr>
            <a:spLocks noGrp="1"/>
          </p:cNvSpPr>
          <p:nvPr>
            <p:ph type="title"/>
          </p:nvPr>
        </p:nvSpPr>
        <p:spPr>
          <a:xfrm>
            <a:off x="0" y="25090"/>
            <a:ext cx="11956869" cy="1696432"/>
          </a:xfrm>
        </p:spPr>
        <p:txBody>
          <a:bodyPr>
            <a:normAutofit/>
          </a:bodyPr>
          <a:lstStyle/>
          <a:p>
            <a:r>
              <a:rPr lang="zh-TW" altLang="en-US" sz="5400" dirty="0"/>
              <a:t>作為狗主，帶愛犬外出散步時，</a:t>
            </a:r>
            <a:br>
              <a:rPr lang="en-US" altLang="zh-TW" sz="5400" dirty="0"/>
            </a:br>
            <a:r>
              <a:rPr lang="zh-TW" altLang="en-US" sz="5400" dirty="0"/>
              <a:t>有甚麼責任呢？</a:t>
            </a:r>
            <a:endParaRPr lang="zh-HK" altLang="en-US" sz="5400" dirty="0"/>
          </a:p>
        </p:txBody>
      </p:sp>
      <p:pic>
        <p:nvPicPr>
          <p:cNvPr id="5" name="圖片 4">
            <a:extLst>
              <a:ext uri="{FF2B5EF4-FFF2-40B4-BE49-F238E27FC236}">
                <a16:creationId xmlns:a16="http://schemas.microsoft.com/office/drawing/2014/main" id="{7C4E75CB-39A4-4752-B2E1-243ACFDD766D}"/>
              </a:ext>
            </a:extLst>
          </p:cNvPr>
          <p:cNvPicPr>
            <a:picLocks noChangeAspect="1"/>
          </p:cNvPicPr>
          <p:nvPr/>
        </p:nvPicPr>
        <p:blipFill rotWithShape="1">
          <a:blip r:embed="rId3"/>
          <a:srcRect l="34377" t="21737" r="35939" b="11919"/>
          <a:stretch/>
        </p:blipFill>
        <p:spPr>
          <a:xfrm>
            <a:off x="1108364" y="1636618"/>
            <a:ext cx="3308466" cy="4929673"/>
          </a:xfrm>
          <a:prstGeom prst="rect">
            <a:avLst/>
          </a:prstGeom>
        </p:spPr>
      </p:pic>
      <p:sp>
        <p:nvSpPr>
          <p:cNvPr id="8" name="矩形 7">
            <a:extLst>
              <a:ext uri="{FF2B5EF4-FFF2-40B4-BE49-F238E27FC236}">
                <a16:creationId xmlns:a16="http://schemas.microsoft.com/office/drawing/2014/main" id="{285C3564-632D-4F0F-B6B9-43507C48A8A0}"/>
              </a:ext>
            </a:extLst>
          </p:cNvPr>
          <p:cNvSpPr/>
          <p:nvPr/>
        </p:nvSpPr>
        <p:spPr>
          <a:xfrm>
            <a:off x="4416830" y="6196959"/>
            <a:ext cx="3201400" cy="369332"/>
          </a:xfrm>
          <a:prstGeom prst="rect">
            <a:avLst/>
          </a:prstGeom>
        </p:spPr>
        <p:txBody>
          <a:bodyPr wrap="square">
            <a:spAutoFit/>
          </a:bodyPr>
          <a:lstStyle/>
          <a:p>
            <a:r>
              <a:rPr lang="zh-HK" altLang="zh-HK" sz="1800" kern="1200" dirty="0">
                <a:solidFill>
                  <a:srgbClr val="000000"/>
                </a:solidFill>
                <a:effectLst/>
                <a:ea typeface="標楷體" panose="03000509000000000000" pitchFamily="65" charset="-120"/>
                <a:cs typeface="Arial" panose="020B0604020202020204" pitchFamily="34" charset="0"/>
              </a:rPr>
              <a:t>圖片來源：食物及環境衞生署</a:t>
            </a:r>
            <a:endParaRPr lang="zh-HK" altLang="en-US" sz="1100" dirty="0"/>
          </a:p>
        </p:txBody>
      </p:sp>
      <p:sp>
        <p:nvSpPr>
          <p:cNvPr id="6" name="Oval 6">
            <a:extLst>
              <a:ext uri="{FF2B5EF4-FFF2-40B4-BE49-F238E27FC236}">
                <a16:creationId xmlns:a16="http://schemas.microsoft.com/office/drawing/2014/main" id="{71073C2F-F27C-4EB9-9BA1-DA30CAABEB9A}"/>
              </a:ext>
            </a:extLst>
          </p:cNvPr>
          <p:cNvSpPr/>
          <p:nvPr/>
        </p:nvSpPr>
        <p:spPr>
          <a:xfrm>
            <a:off x="9152103" y="5136479"/>
            <a:ext cx="2443941" cy="135038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預習工作紙</a:t>
            </a:r>
            <a:endParaRPr lang="en-HK" sz="2400" b="1" dirty="0"/>
          </a:p>
        </p:txBody>
      </p:sp>
      <p:sp>
        <p:nvSpPr>
          <p:cNvPr id="9" name="矩形 8">
            <a:extLst>
              <a:ext uri="{FF2B5EF4-FFF2-40B4-BE49-F238E27FC236}">
                <a16:creationId xmlns:a16="http://schemas.microsoft.com/office/drawing/2014/main" id="{1935C50B-BE91-4C8B-815A-A45ACD01D195}"/>
              </a:ext>
            </a:extLst>
          </p:cNvPr>
          <p:cNvSpPr/>
          <p:nvPr/>
        </p:nvSpPr>
        <p:spPr>
          <a:xfrm>
            <a:off x="5772631" y="5442337"/>
            <a:ext cx="3201400" cy="369332"/>
          </a:xfrm>
          <a:prstGeom prst="rect">
            <a:avLst/>
          </a:prstGeom>
        </p:spPr>
        <p:txBody>
          <a:bodyPr wrap="square">
            <a:spAutoFit/>
          </a:bodyPr>
          <a:lstStyle/>
          <a:p>
            <a:r>
              <a:rPr lang="zh-HK" altLang="zh-HK" sz="1800" kern="1200" dirty="0">
                <a:solidFill>
                  <a:srgbClr val="000000"/>
                </a:solidFill>
                <a:effectLst/>
                <a:ea typeface="標楷體" panose="03000509000000000000" pitchFamily="65" charset="-120"/>
                <a:cs typeface="Arial" panose="020B0604020202020204" pitchFamily="34" charset="0"/>
              </a:rPr>
              <a:t>圖片來源：</a:t>
            </a:r>
            <a:r>
              <a:rPr lang="en-US" altLang="zh-HK" sz="1800" kern="1200" dirty="0" err="1">
                <a:solidFill>
                  <a:srgbClr val="000000"/>
                </a:solidFill>
                <a:effectLst/>
                <a:ea typeface="標楷體" panose="03000509000000000000" pitchFamily="65" charset="-120"/>
                <a:cs typeface="Arial" panose="020B0604020202020204" pitchFamily="34" charset="0"/>
              </a:rPr>
              <a:t>shutterstock</a:t>
            </a:r>
            <a:endParaRPr lang="zh-HK" altLang="en-US" sz="1100" dirty="0"/>
          </a:p>
        </p:txBody>
      </p:sp>
    </p:spTree>
    <p:extLst>
      <p:ext uri="{BB962C8B-B14F-4D97-AF65-F5344CB8AC3E}">
        <p14:creationId xmlns:p14="http://schemas.microsoft.com/office/powerpoint/2010/main" val="3945018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圓角 1">
            <a:extLst>
              <a:ext uri="{FF2B5EF4-FFF2-40B4-BE49-F238E27FC236}">
                <a16:creationId xmlns:a16="http://schemas.microsoft.com/office/drawing/2014/main" id="{21B69114-D929-4C48-8ACD-EE8BAF993AD3}"/>
              </a:ext>
            </a:extLst>
          </p:cNvPr>
          <p:cNvSpPr/>
          <p:nvPr/>
        </p:nvSpPr>
        <p:spPr>
          <a:xfrm>
            <a:off x="2458168" y="823809"/>
            <a:ext cx="6541745" cy="1631216"/>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5000"/>
              </a:lnSpc>
            </a:pPr>
            <a:r>
              <a:rPr lang="zh-TW" altLang="en-US" sz="4000" b="1" dirty="0">
                <a:solidFill>
                  <a:srgbClr val="847A5F"/>
                </a:solidFill>
              </a:rPr>
              <a:t>「公民參與」是屬於權利，還是義務呢？</a:t>
            </a:r>
          </a:p>
        </p:txBody>
      </p:sp>
      <p:sp>
        <p:nvSpPr>
          <p:cNvPr id="4" name="Title 3">
            <a:extLst>
              <a:ext uri="{FF2B5EF4-FFF2-40B4-BE49-F238E27FC236}">
                <a16:creationId xmlns:a16="http://schemas.microsoft.com/office/drawing/2014/main" id="{8FD16E42-73B7-4EA0-9FF8-4905E01C995B}"/>
              </a:ext>
            </a:extLst>
          </p:cNvPr>
          <p:cNvSpPr>
            <a:spLocks noGrp="1"/>
          </p:cNvSpPr>
          <p:nvPr>
            <p:ph type="title"/>
          </p:nvPr>
        </p:nvSpPr>
        <p:spPr>
          <a:xfrm>
            <a:off x="423554" y="365125"/>
            <a:ext cx="2263988" cy="1325563"/>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小知識</a:t>
            </a:r>
            <a:endParaRPr lang="en-HK" sz="2800" b="1" dirty="0"/>
          </a:p>
        </p:txBody>
      </p:sp>
      <p:sp>
        <p:nvSpPr>
          <p:cNvPr id="6" name="Rectangle 5"/>
          <p:cNvSpPr/>
          <p:nvPr/>
        </p:nvSpPr>
        <p:spPr>
          <a:xfrm>
            <a:off x="349635" y="2455025"/>
            <a:ext cx="10650371" cy="3150478"/>
          </a:xfrm>
          <a:prstGeom prst="rect">
            <a:avLst/>
          </a:prstGeom>
        </p:spPr>
        <p:txBody>
          <a:bodyPr wrap="square">
            <a:spAutoFit/>
          </a:bodyPr>
          <a:lstStyle/>
          <a:p>
            <a:pPr marL="457200" indent="-457200">
              <a:lnSpc>
                <a:spcPct val="120000"/>
              </a:lnSpc>
              <a:spcBef>
                <a:spcPct val="0"/>
              </a:spcBef>
              <a:buFont typeface="Arial" panose="020B0604020202020204" pitchFamily="34" charset="0"/>
              <a:buChar char="•"/>
            </a:pPr>
            <a:r>
              <a:rPr lang="zh-TW" altLang="en-US" sz="2800" dirty="0">
                <a:sym typeface="Microsoft YaHei" panose="020B0503020204020204" pitchFamily="34" charset="-122"/>
              </a:rPr>
              <a:t>「公民參與」是屬於公民意識的一部分。公民意識是指公民在社會和國家的位置中的自我覺醒。</a:t>
            </a:r>
          </a:p>
          <a:p>
            <a:pPr marL="457200" indent="-457200">
              <a:lnSpc>
                <a:spcPct val="120000"/>
              </a:lnSpc>
              <a:spcBef>
                <a:spcPct val="0"/>
              </a:spcBef>
              <a:buFont typeface="Arial" panose="020B0604020202020204" pitchFamily="34" charset="0"/>
              <a:buChar char="•"/>
            </a:pPr>
            <a:r>
              <a:rPr lang="zh-TW" altLang="en-US" sz="2800" dirty="0">
                <a:sym typeface="Microsoft YaHei" panose="020B0503020204020204" pitchFamily="34" charset="-122"/>
              </a:rPr>
              <a:t>公民會對社會、國家發展、國際事務等有敏銳觸覺及責任感，並自覺要參與、貢獻及發展公共生活。</a:t>
            </a:r>
          </a:p>
          <a:p>
            <a:pPr marL="457200" indent="-457200">
              <a:lnSpc>
                <a:spcPct val="120000"/>
              </a:lnSpc>
              <a:spcBef>
                <a:spcPct val="0"/>
              </a:spcBef>
              <a:buFont typeface="Arial" panose="020B0604020202020204" pitchFamily="34" charset="0"/>
              <a:buChar char="•"/>
            </a:pPr>
            <a:r>
              <a:rPr lang="zh-TW" altLang="en-US" sz="2800" dirty="0">
                <a:sym typeface="Microsoft YaHei" panose="020B0503020204020204" pitchFamily="34" charset="-122"/>
              </a:rPr>
              <a:t>當公民對自身的公民身份、享有的權利及需要履行的義務產生認同感，會使其對國家和社會產生情感，以至自覺參與社會事務。</a:t>
            </a:r>
          </a:p>
        </p:txBody>
      </p:sp>
      <p:sp>
        <p:nvSpPr>
          <p:cNvPr id="9" name="Rounded Rectangle 7">
            <a:extLst>
              <a:ext uri="{FF2B5EF4-FFF2-40B4-BE49-F238E27FC236}">
                <a16:creationId xmlns:a16="http://schemas.microsoft.com/office/drawing/2014/main" id="{3BF07A34-3773-482D-B744-81EF8798AAB4}"/>
              </a:ext>
            </a:extLst>
          </p:cNvPr>
          <p:cNvSpPr/>
          <p:nvPr/>
        </p:nvSpPr>
        <p:spPr>
          <a:xfrm>
            <a:off x="349635" y="5625390"/>
            <a:ext cx="9016539" cy="81760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accent6"/>
                </a:solidFill>
              </a:rPr>
              <a:t>「公民參與」</a:t>
            </a:r>
            <a:r>
              <a:rPr lang="zh-TW" altLang="en-US" sz="4800" b="1" dirty="0">
                <a:solidFill>
                  <a:schemeClr val="accent1"/>
                </a:solidFill>
              </a:rPr>
              <a:t>既是權利，也是義務</a:t>
            </a:r>
            <a:endParaRPr lang="en-AU" sz="4000" b="1" dirty="0">
              <a:solidFill>
                <a:schemeClr val="accent1"/>
              </a:solidFill>
            </a:endParaRPr>
          </a:p>
        </p:txBody>
      </p:sp>
      <p:sp>
        <p:nvSpPr>
          <p:cNvPr id="10" name="Rectangle 1">
            <a:extLst>
              <a:ext uri="{FF2B5EF4-FFF2-40B4-BE49-F238E27FC236}">
                <a16:creationId xmlns:a16="http://schemas.microsoft.com/office/drawing/2014/main" id="{2D638D34-5A24-47C4-AA31-E23650CF3625}"/>
              </a:ext>
            </a:extLst>
          </p:cNvPr>
          <p:cNvSpPr/>
          <p:nvPr/>
        </p:nvSpPr>
        <p:spPr>
          <a:xfrm>
            <a:off x="10160928" y="5535805"/>
            <a:ext cx="2009249" cy="523220"/>
          </a:xfrm>
          <a:prstGeom prst="rect">
            <a:avLst/>
          </a:prstGeom>
        </p:spPr>
        <p:txBody>
          <a:bodyPr wrap="square">
            <a:spAutoFit/>
          </a:bodyPr>
          <a:lstStyle/>
          <a:p>
            <a:r>
              <a:rPr lang="zh-TW" altLang="en-US" sz="1400" dirty="0"/>
              <a:t>參考自</a:t>
            </a:r>
            <a:r>
              <a:rPr lang="en-US" altLang="zh-TW" sz="1400" dirty="0"/>
              <a:t>〈</a:t>
            </a:r>
            <a:r>
              <a:rPr lang="zh-TW" altLang="en-US" sz="1400" dirty="0"/>
              <a:t>公民意識</a:t>
            </a:r>
            <a:r>
              <a:rPr lang="en-US" altLang="zh-TW" sz="1400" dirty="0"/>
              <a:t>〉</a:t>
            </a:r>
            <a:r>
              <a:rPr lang="zh-TW" altLang="en-US" sz="1400" dirty="0"/>
              <a:t>，</a:t>
            </a:r>
            <a:r>
              <a:rPr lang="en-US" altLang="zh-TW" sz="1400" dirty="0"/>
              <a:t>《</a:t>
            </a:r>
            <a:r>
              <a:rPr lang="zh-TW" altLang="en-US" sz="1400" dirty="0"/>
              <a:t>通識</a:t>
            </a:r>
            <a:r>
              <a:rPr lang="en-US" altLang="zh-TW" sz="1400" dirty="0">
                <a:latin typeface="+mn-ea"/>
              </a:rPr>
              <a:t>‧</a:t>
            </a:r>
            <a:r>
              <a:rPr lang="zh-TW" altLang="en-US" sz="1400" dirty="0"/>
              <a:t>現代中國</a:t>
            </a:r>
            <a:r>
              <a:rPr lang="en-US" altLang="zh-TW" sz="1400" dirty="0"/>
              <a:t>》</a:t>
            </a:r>
          </a:p>
        </p:txBody>
      </p:sp>
      <p:pic>
        <p:nvPicPr>
          <p:cNvPr id="2" name="圖片 1">
            <a:extLst>
              <a:ext uri="{FF2B5EF4-FFF2-40B4-BE49-F238E27FC236}">
                <a16:creationId xmlns:a16="http://schemas.microsoft.com/office/drawing/2014/main" id="{08F0B0CE-D678-4BA1-8780-4A107D9690A0}"/>
              </a:ext>
            </a:extLst>
          </p:cNvPr>
          <p:cNvPicPr>
            <a:picLocks noChangeAspect="1"/>
          </p:cNvPicPr>
          <p:nvPr/>
        </p:nvPicPr>
        <p:blipFill>
          <a:blip r:embed="rId2"/>
          <a:stretch>
            <a:fillRect/>
          </a:stretch>
        </p:blipFill>
        <p:spPr>
          <a:xfrm>
            <a:off x="9300501" y="365125"/>
            <a:ext cx="1905000" cy="1905000"/>
          </a:xfrm>
          <a:prstGeom prst="rect">
            <a:avLst/>
          </a:prstGeom>
        </p:spPr>
      </p:pic>
      <p:sp>
        <p:nvSpPr>
          <p:cNvPr id="3" name="矩形 2">
            <a:extLst>
              <a:ext uri="{FF2B5EF4-FFF2-40B4-BE49-F238E27FC236}">
                <a16:creationId xmlns:a16="http://schemas.microsoft.com/office/drawing/2014/main" id="{5DAE94C0-D454-4D4B-9276-704C893AB96D}"/>
              </a:ext>
            </a:extLst>
          </p:cNvPr>
          <p:cNvSpPr/>
          <p:nvPr/>
        </p:nvSpPr>
        <p:spPr>
          <a:xfrm>
            <a:off x="8943989" y="2129442"/>
            <a:ext cx="2618024" cy="269882"/>
          </a:xfrm>
          <a:prstGeom prst="rect">
            <a:avLst/>
          </a:prstGeom>
        </p:spPr>
        <p:txBody>
          <a:bodyPr wrap="none">
            <a:spAutoFit/>
          </a:bodyPr>
          <a:lstStyle/>
          <a:p>
            <a:pPr>
              <a:lnSpc>
                <a:spcPct val="120000"/>
              </a:lnSpc>
              <a:spcBef>
                <a:spcPct val="0"/>
              </a:spcBef>
            </a:pPr>
            <a:r>
              <a:rPr lang="en-US" altLang="zh-TW" sz="1050" dirty="0">
                <a:sym typeface="Microsoft YaHei" panose="020B0503020204020204" pitchFamily="34" charset="-122"/>
              </a:rPr>
              <a:t>https://ls.chiculture.org.hk/tc/idea-aspect/562</a:t>
            </a:r>
            <a:endParaRPr lang="zh-TW" altLang="en-US" sz="1050" dirty="0">
              <a:sym typeface="Microsoft YaHei" panose="020B0503020204020204" pitchFamily="34" charset="-122"/>
            </a:endParaRPr>
          </a:p>
        </p:txBody>
      </p:sp>
    </p:spTree>
    <p:extLst>
      <p:ext uri="{BB962C8B-B14F-4D97-AF65-F5344CB8AC3E}">
        <p14:creationId xmlns:p14="http://schemas.microsoft.com/office/powerpoint/2010/main" val="3106662368"/>
      </p:ext>
    </p:extLst>
  </p:cSld>
  <p:clrMapOvr>
    <a:masterClrMapping/>
  </p:clrMapOvr>
</p:sld>
</file>

<file path=ppt/theme/theme1.xml><?xml version="1.0" encoding="utf-8"?>
<a:theme xmlns:a="http://schemas.openxmlformats.org/drawingml/2006/main" name="Office Theme">
  <a:themeElements>
    <a:clrScheme name="公社科ppt_主題一">
      <a:dk1>
        <a:srgbClr val="4459A8"/>
      </a:dk1>
      <a:lt1>
        <a:srgbClr val="FFFFFF"/>
      </a:lt1>
      <a:dk2>
        <a:srgbClr val="4459A8"/>
      </a:dk2>
      <a:lt2>
        <a:srgbClr val="FAAB50"/>
      </a:lt2>
      <a:accent1>
        <a:srgbClr val="EC418C"/>
      </a:accent1>
      <a:accent2>
        <a:srgbClr val="D6D5EA"/>
      </a:accent2>
      <a:accent3>
        <a:srgbClr val="51B94F"/>
      </a:accent3>
      <a:accent4>
        <a:srgbClr val="898EC6"/>
      </a:accent4>
      <a:accent5>
        <a:srgbClr val="F3DD57"/>
      </a:accent5>
      <a:accent6>
        <a:srgbClr val="4459A8"/>
      </a:accent6>
      <a:hlink>
        <a:srgbClr val="EC418C"/>
      </a:hlink>
      <a:folHlink>
        <a:srgbClr val="FAAB5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ln>
          <a:solidFill>
            <a:schemeClr val="accent1">
              <a:lumMod val="20000"/>
              <a:lumOff val="80000"/>
            </a:schemeClr>
          </a:solidFill>
        </a:ln>
      </a:spPr>
      <a:bodyPr rtlCol="0" anchor="ct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6AED26EDD48549808C35B334771AFF" ma:contentTypeVersion="16" ma:contentTypeDescription="Create a new document." ma:contentTypeScope="" ma:versionID="c8b634d49910f420ba57978bfe6418d7">
  <xsd:schema xmlns:xsd="http://www.w3.org/2001/XMLSchema" xmlns:xs="http://www.w3.org/2001/XMLSchema" xmlns:p="http://schemas.microsoft.com/office/2006/metadata/properties" xmlns:ns2="7c888565-292f-4b60-a4c3-978be975df1a" xmlns:ns3="a67ca032-99e1-499e-a335-21cedd256a52" targetNamespace="http://schemas.microsoft.com/office/2006/metadata/properties" ma:root="true" ma:fieldsID="c3c15164ac9887639d1a980978f0cf5b" ns2:_="" ns3:_="">
    <xsd:import namespace="7c888565-292f-4b60-a4c3-978be975df1a"/>
    <xsd:import namespace="a67ca032-99e1-499e-a335-21cedd256a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88565-292f-4b60-a4c3-978be975df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7ca032-99e1-499e-a335-21cedd256a52"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3553A-AE18-4A99-BFF8-80296C4FBC40}">
  <ds:schemaRefs>
    <ds:schemaRef ds:uri="http://purl.org/dc/elements/1.1/"/>
    <ds:schemaRef ds:uri="http://purl.org/dc/dcmitype/"/>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 ds:uri="a67ca032-99e1-499e-a335-21cedd256a52"/>
    <ds:schemaRef ds:uri="http://schemas.microsoft.com/office/infopath/2007/PartnerControls"/>
    <ds:schemaRef ds:uri="7c888565-292f-4b60-a4c3-978be975df1a"/>
  </ds:schemaRefs>
</ds:datastoreItem>
</file>

<file path=customXml/itemProps2.xml><?xml version="1.0" encoding="utf-8"?>
<ds:datastoreItem xmlns:ds="http://schemas.openxmlformats.org/officeDocument/2006/customXml" ds:itemID="{821C831C-7500-4772-884B-60BC2820D264}">
  <ds:schemaRefs>
    <ds:schemaRef ds:uri="http://schemas.microsoft.com/sharepoint/v3/contenttype/forms"/>
  </ds:schemaRefs>
</ds:datastoreItem>
</file>

<file path=customXml/itemProps3.xml><?xml version="1.0" encoding="utf-8"?>
<ds:datastoreItem xmlns:ds="http://schemas.openxmlformats.org/officeDocument/2006/customXml" ds:itemID="{F447B1F9-553A-42B0-8E37-AC6AB03247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888565-292f-4b60-a4c3-978be975df1a"/>
    <ds:schemaRef ds:uri="a67ca032-99e1-499e-a335-21cedd256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1359</TotalTime>
  <Words>1943</Words>
  <Application>Microsoft Office PowerPoint</Application>
  <PresentationFormat>Widescreen</PresentationFormat>
  <Paragraphs>181</Paragraphs>
  <Slides>33</Slides>
  <Notes>4</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DFKai-SB</vt:lpstr>
      <vt:lpstr>MHEI-MEDIUM-HKSCS-U</vt:lpstr>
      <vt:lpstr>微軟正黑體</vt:lpstr>
      <vt:lpstr>微軟正黑體</vt:lpstr>
      <vt:lpstr>华文中宋</vt:lpstr>
      <vt:lpstr>Arial</vt:lpstr>
      <vt:lpstr>Calibri</vt:lpstr>
      <vt:lpstr>Gill Sans MT</vt:lpstr>
      <vt:lpstr>Wingdings</vt:lpstr>
      <vt:lpstr>Wingdings 3</vt:lpstr>
      <vt:lpstr>Office Theme</vt:lpstr>
      <vt:lpstr>PowerPoint Presentation</vt:lpstr>
      <vt:lpstr>香港居民應履行的義務</vt:lpstr>
      <vt:lpstr>探究問題</vt:lpstr>
      <vt:lpstr>PowerPoint Presentation</vt:lpstr>
      <vt:lpstr>PowerPoint Presentation</vt:lpstr>
      <vt:lpstr>PowerPoint Presentation</vt:lpstr>
      <vt:lpstr>PowerPoint Presentation</vt:lpstr>
      <vt:lpstr>作為狗主，帶愛犬外出散步時， 有甚麼責任呢？</vt:lpstr>
      <vt:lpstr>小知識</vt:lpstr>
      <vt:lpstr>PowerPoint Presentation</vt:lpstr>
      <vt:lpstr>PowerPoint Presentation</vt:lpstr>
      <vt:lpstr>《香港人權法案》第十六條──                          意見和發表的自由</vt:lpstr>
      <vt:lpstr>《香港人權法案》第十七條</vt:lpstr>
      <vt:lpstr>如何保障市民及個人的權利呢？</vt:lpstr>
      <vt:lpstr>PowerPoint Presentation</vt:lpstr>
      <vt:lpstr>PowerPoint Presentation</vt:lpstr>
      <vt:lpstr>PowerPoint Presentation</vt:lpstr>
      <vt:lpstr>我們有甚麼義務呢？</vt:lpstr>
      <vt:lpstr>PowerPoint Presentation</vt:lpstr>
      <vt:lpstr>應當遵守《基本法》</vt:lpstr>
      <vt:lpstr>應當遵守予以保留的香港原有法律</vt:lpstr>
      <vt:lpstr>應當遵守香港立法會制定的法律</vt:lpstr>
      <vt:lpstr>香港特別行政區制定法律的過程</vt:lpstr>
      <vt:lpstr>進一步了解立法會制定法律的過程</vt:lpstr>
      <vt:lpstr>應當遵守列於《基本法》附件三的全國性法律</vt:lpstr>
      <vt:lpstr>PowerPoint Presentation</vt:lpstr>
      <vt:lpstr>小知識</vt:lpstr>
      <vt:lpstr>參考條文</vt:lpstr>
      <vt:lpstr>PowerPoint Presentation</vt:lpstr>
      <vt:lpstr>課後活動：齊盡公民義務</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Jackson Lam</cp:lastModifiedBy>
  <cp:revision>176</cp:revision>
  <dcterms:created xsi:type="dcterms:W3CDTF">2020-08-27T05:27:16Z</dcterms:created>
  <dcterms:modified xsi:type="dcterms:W3CDTF">2021-09-13T03:46:01Z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0x010100B26AED26EDD48549808C35B334771AFF</vt:lpwstr>
  </property>
</Properties>
</file>