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256" r:id="rId5"/>
    <p:sldId id="258" r:id="rId6"/>
    <p:sldId id="265" r:id="rId7"/>
    <p:sldId id="768" r:id="rId8"/>
    <p:sldId id="317" r:id="rId9"/>
    <p:sldId id="333" r:id="rId10"/>
    <p:sldId id="260" r:id="rId11"/>
    <p:sldId id="269" r:id="rId12"/>
    <p:sldId id="334" r:id="rId13"/>
    <p:sldId id="770" r:id="rId14"/>
    <p:sldId id="745" r:id="rId15"/>
    <p:sldId id="762" r:id="rId16"/>
    <p:sldId id="730" r:id="rId17"/>
    <p:sldId id="733" r:id="rId18"/>
    <p:sldId id="771" r:id="rId19"/>
    <p:sldId id="772" r:id="rId20"/>
    <p:sldId id="763" r:id="rId21"/>
    <p:sldId id="726" r:id="rId22"/>
    <p:sldId id="764" r:id="rId23"/>
    <p:sldId id="765" r:id="rId24"/>
    <p:sldId id="766" r:id="rId25"/>
    <p:sldId id="271" r:id="rId26"/>
    <p:sldId id="303" r:id="rId27"/>
    <p:sldId id="747" r:id="rId28"/>
    <p:sldId id="773" r:id="rId29"/>
    <p:sldId id="774" r:id="rId30"/>
    <p:sldId id="276" r:id="rId31"/>
    <p:sldId id="754" r:id="rId32"/>
    <p:sldId id="279" r:id="rId33"/>
    <p:sldId id="304" r:id="rId34"/>
    <p:sldId id="297" r:id="rId35"/>
    <p:sldId id="299" r:id="rId36"/>
    <p:sldId id="312" r:id="rId37"/>
    <p:sldId id="262"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4CB3695-BF43-4B47-A9D6-B64ECD45327D}">
          <p14:sldIdLst>
            <p14:sldId id="256"/>
            <p14:sldId id="258"/>
            <p14:sldId id="265"/>
            <p14:sldId id="768"/>
            <p14:sldId id="317"/>
            <p14:sldId id="333"/>
            <p14:sldId id="260"/>
            <p14:sldId id="269"/>
            <p14:sldId id="334"/>
            <p14:sldId id="770"/>
            <p14:sldId id="745"/>
            <p14:sldId id="762"/>
            <p14:sldId id="730"/>
            <p14:sldId id="733"/>
            <p14:sldId id="771"/>
            <p14:sldId id="772"/>
            <p14:sldId id="763"/>
            <p14:sldId id="726"/>
            <p14:sldId id="764"/>
            <p14:sldId id="765"/>
            <p14:sldId id="766"/>
            <p14:sldId id="271"/>
            <p14:sldId id="303"/>
            <p14:sldId id="747"/>
            <p14:sldId id="773"/>
            <p14:sldId id="774"/>
            <p14:sldId id="276"/>
            <p14:sldId id="754"/>
            <p14:sldId id="279"/>
            <p14:sldId id="304"/>
            <p14:sldId id="297"/>
            <p14:sldId id="299"/>
            <p14:sldId id="312"/>
            <p14:sldId id="26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Lam" initials="JL" lastIdx="2" clrIdx="0">
    <p:extLst>
      <p:ext uri="{19B8F6BF-5375-455C-9EA6-DF929625EA0E}">
        <p15:presenceInfo xmlns:p15="http://schemas.microsoft.com/office/powerpoint/2012/main" userId="S::Jackson.Lam@acsohk.org.hk::32eacf31-ef64-4152-a98e-82afd85468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CE0ED"/>
    <a:srgbClr val="3F50A4"/>
    <a:srgbClr val="FFFFFF"/>
    <a:srgbClr val="4459A8"/>
    <a:srgbClr val="EF569C"/>
    <a:srgbClr val="436FB3"/>
    <a:srgbClr val="847A5F"/>
    <a:srgbClr val="8693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EC83F4-6BC1-4F9E-A7C8-E628BE813F53}" v="146" dt="2021-09-10T09:47:00.8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94081" autoAdjust="0"/>
  </p:normalViewPr>
  <p:slideViewPr>
    <p:cSldViewPr snapToGrid="0" snapToObjects="1">
      <p:cViewPr varScale="1">
        <p:scale>
          <a:sx n="56" d="100"/>
          <a:sy n="56" d="100"/>
        </p:scale>
        <p:origin x="108" y="1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son Lam" userId="32eacf31-ef64-4152-a98e-82afd854682f" providerId="ADAL" clId="{98EC83F4-6BC1-4F9E-A7C8-E628BE813F53}"/>
    <pc:docChg chg="undo custSel addSld delSld modSld modSection modNotesMaster">
      <pc:chgData name="Jackson Lam" userId="32eacf31-ef64-4152-a98e-82afd854682f" providerId="ADAL" clId="{98EC83F4-6BC1-4F9E-A7C8-E628BE813F53}" dt="2021-09-13T03:14:13.883" v="660" actId="20577"/>
      <pc:docMkLst>
        <pc:docMk/>
      </pc:docMkLst>
      <pc:sldChg chg="modSp add mod">
        <pc:chgData name="Jackson Lam" userId="32eacf31-ef64-4152-a98e-82afd854682f" providerId="ADAL" clId="{98EC83F4-6BC1-4F9E-A7C8-E628BE813F53}" dt="2021-09-03T01:58:51.907" v="6" actId="20577"/>
        <pc:sldMkLst>
          <pc:docMk/>
          <pc:sldMk cId="4236908781" sldId="258"/>
        </pc:sldMkLst>
        <pc:spChg chg="mod">
          <ac:chgData name="Jackson Lam" userId="32eacf31-ef64-4152-a98e-82afd854682f" providerId="ADAL" clId="{98EC83F4-6BC1-4F9E-A7C8-E628BE813F53}" dt="2021-09-03T01:58:49.545" v="2"/>
          <ac:spMkLst>
            <pc:docMk/>
            <pc:sldMk cId="4236908781" sldId="258"/>
            <ac:spMk id="11" creationId="{C71D5FFC-2EFB-4EAE-BCB5-8304C8A62E18}"/>
          </ac:spMkLst>
        </pc:spChg>
        <pc:spChg chg="mod">
          <ac:chgData name="Jackson Lam" userId="32eacf31-ef64-4152-a98e-82afd854682f" providerId="ADAL" clId="{98EC83F4-6BC1-4F9E-A7C8-E628BE813F53}" dt="2021-09-03T01:58:51.907" v="6" actId="20577"/>
          <ac:spMkLst>
            <pc:docMk/>
            <pc:sldMk cId="4236908781" sldId="258"/>
            <ac:spMk id="12" creationId="{5BCF09DF-E93A-44D5-B40C-8186B2834D78}"/>
          </ac:spMkLst>
        </pc:spChg>
      </pc:sldChg>
      <pc:sldChg chg="delSp modSp mod">
        <pc:chgData name="Jackson Lam" userId="32eacf31-ef64-4152-a98e-82afd854682f" providerId="ADAL" clId="{98EC83F4-6BC1-4F9E-A7C8-E628BE813F53}" dt="2021-09-03T03:32:57.425" v="417" actId="1076"/>
        <pc:sldMkLst>
          <pc:docMk/>
          <pc:sldMk cId="1453481634" sldId="260"/>
        </pc:sldMkLst>
        <pc:spChg chg="mod">
          <ac:chgData name="Jackson Lam" userId="32eacf31-ef64-4152-a98e-82afd854682f" providerId="ADAL" clId="{98EC83F4-6BC1-4F9E-A7C8-E628BE813F53}" dt="2021-09-03T03:32:34.452" v="414" actId="1076"/>
          <ac:spMkLst>
            <pc:docMk/>
            <pc:sldMk cId="1453481634" sldId="260"/>
            <ac:spMk id="3" creationId="{A3E697DF-32D2-40E2-ACCD-B521BFF078E0}"/>
          </ac:spMkLst>
        </pc:spChg>
        <pc:spChg chg="del">
          <ac:chgData name="Jackson Lam" userId="32eacf31-ef64-4152-a98e-82afd854682f" providerId="ADAL" clId="{98EC83F4-6BC1-4F9E-A7C8-E628BE813F53}" dt="2021-09-03T02:01:27.092" v="16" actId="478"/>
          <ac:spMkLst>
            <pc:docMk/>
            <pc:sldMk cId="1453481634" sldId="260"/>
            <ac:spMk id="5" creationId="{70DB7713-544B-4DB5-9476-3ACB6FC2C145}"/>
          </ac:spMkLst>
        </pc:spChg>
        <pc:spChg chg="mod">
          <ac:chgData name="Jackson Lam" userId="32eacf31-ef64-4152-a98e-82afd854682f" providerId="ADAL" clId="{98EC83F4-6BC1-4F9E-A7C8-E628BE813F53}" dt="2021-09-03T02:03:00.930" v="27" actId="1076"/>
          <ac:spMkLst>
            <pc:docMk/>
            <pc:sldMk cId="1453481634" sldId="260"/>
            <ac:spMk id="8" creationId="{04EA9CB0-5855-4FF7-8EAE-7C07D6E2C59B}"/>
          </ac:spMkLst>
        </pc:spChg>
        <pc:spChg chg="mod">
          <ac:chgData name="Jackson Lam" userId="32eacf31-ef64-4152-a98e-82afd854682f" providerId="ADAL" clId="{98EC83F4-6BC1-4F9E-A7C8-E628BE813F53}" dt="2021-09-03T02:02:55.106" v="25" actId="1076"/>
          <ac:spMkLst>
            <pc:docMk/>
            <pc:sldMk cId="1453481634" sldId="260"/>
            <ac:spMk id="9" creationId="{BA7C8833-7040-43BC-A5BE-A9225600E87A}"/>
          </ac:spMkLst>
        </pc:spChg>
        <pc:spChg chg="mod">
          <ac:chgData name="Jackson Lam" userId="32eacf31-ef64-4152-a98e-82afd854682f" providerId="ADAL" clId="{98EC83F4-6BC1-4F9E-A7C8-E628BE813F53}" dt="2021-09-03T03:32:37.430" v="415" actId="1076"/>
          <ac:spMkLst>
            <pc:docMk/>
            <pc:sldMk cId="1453481634" sldId="260"/>
            <ac:spMk id="11" creationId="{E8B5DFC2-A4A4-4B1A-940B-ACB0AED7E2D5}"/>
          </ac:spMkLst>
        </pc:spChg>
        <pc:picChg chg="mod">
          <ac:chgData name="Jackson Lam" userId="32eacf31-ef64-4152-a98e-82afd854682f" providerId="ADAL" clId="{98EC83F4-6BC1-4F9E-A7C8-E628BE813F53}" dt="2021-09-03T03:32:34.452" v="414" actId="1076"/>
          <ac:picMkLst>
            <pc:docMk/>
            <pc:sldMk cId="1453481634" sldId="260"/>
            <ac:picMk id="4" creationId="{70E52311-4426-4638-A438-FF81F40EAFC8}"/>
          </ac:picMkLst>
        </pc:picChg>
        <pc:picChg chg="del mod">
          <ac:chgData name="Jackson Lam" userId="32eacf31-ef64-4152-a98e-82afd854682f" providerId="ADAL" clId="{98EC83F4-6BC1-4F9E-A7C8-E628BE813F53}" dt="2021-09-03T03:32:31.197" v="412" actId="478"/>
          <ac:picMkLst>
            <pc:docMk/>
            <pc:sldMk cId="1453481634" sldId="260"/>
            <ac:picMk id="6" creationId="{539D41A4-C38F-43AB-9690-8ED095ECB2C4}"/>
          </ac:picMkLst>
        </pc:picChg>
        <pc:picChg chg="mod">
          <ac:chgData name="Jackson Lam" userId="32eacf31-ef64-4152-a98e-82afd854682f" providerId="ADAL" clId="{98EC83F4-6BC1-4F9E-A7C8-E628BE813F53}" dt="2021-09-03T03:32:57.425" v="417" actId="1076"/>
          <ac:picMkLst>
            <pc:docMk/>
            <pc:sldMk cId="1453481634" sldId="260"/>
            <ac:picMk id="12" creationId="{97A890DA-3C70-438A-9795-4959A0881540}"/>
          </ac:picMkLst>
        </pc:picChg>
      </pc:sldChg>
      <pc:sldChg chg="modSp add mod">
        <pc:chgData name="Jackson Lam" userId="32eacf31-ef64-4152-a98e-82afd854682f" providerId="ADAL" clId="{98EC83F4-6BC1-4F9E-A7C8-E628BE813F53}" dt="2021-09-03T01:59:28.031" v="9" actId="207"/>
        <pc:sldMkLst>
          <pc:docMk/>
          <pc:sldMk cId="3449069583" sldId="265"/>
        </pc:sldMkLst>
        <pc:spChg chg="mod">
          <ac:chgData name="Jackson Lam" userId="32eacf31-ef64-4152-a98e-82afd854682f" providerId="ADAL" clId="{98EC83F4-6BC1-4F9E-A7C8-E628BE813F53}" dt="2021-09-03T01:59:28.031" v="9" actId="207"/>
          <ac:spMkLst>
            <pc:docMk/>
            <pc:sldMk cId="3449069583" sldId="265"/>
            <ac:spMk id="10" creationId="{65E465B4-D929-44F8-9F17-0C907EC8CAE6}"/>
          </ac:spMkLst>
        </pc:spChg>
      </pc:sldChg>
      <pc:sldChg chg="delSp modSp del mod">
        <pc:chgData name="Jackson Lam" userId="32eacf31-ef64-4152-a98e-82afd854682f" providerId="ADAL" clId="{98EC83F4-6BC1-4F9E-A7C8-E628BE813F53}" dt="2021-09-03T02:04:11.078" v="49" actId="47"/>
        <pc:sldMkLst>
          <pc:docMk/>
          <pc:sldMk cId="2450332709" sldId="267"/>
        </pc:sldMkLst>
        <pc:spChg chg="mod">
          <ac:chgData name="Jackson Lam" userId="32eacf31-ef64-4152-a98e-82afd854682f" providerId="ADAL" clId="{98EC83F4-6BC1-4F9E-A7C8-E628BE813F53}" dt="2021-09-03T02:03:35.138" v="35" actId="21"/>
          <ac:spMkLst>
            <pc:docMk/>
            <pc:sldMk cId="2450332709" sldId="267"/>
            <ac:spMk id="4" creationId="{A63B9AE9-1AEB-4BD3-99A9-647F2F8332AB}"/>
          </ac:spMkLst>
        </pc:spChg>
        <pc:spChg chg="mod">
          <ac:chgData name="Jackson Lam" userId="32eacf31-ef64-4152-a98e-82afd854682f" providerId="ADAL" clId="{98EC83F4-6BC1-4F9E-A7C8-E628BE813F53}" dt="2021-09-03T02:03:52.327" v="40" actId="21"/>
          <ac:spMkLst>
            <pc:docMk/>
            <pc:sldMk cId="2450332709" sldId="267"/>
            <ac:spMk id="6" creationId="{BDCCEB56-2DB0-4365-ABFB-C8117E963D15}"/>
          </ac:spMkLst>
        </pc:spChg>
        <pc:picChg chg="del">
          <ac:chgData name="Jackson Lam" userId="32eacf31-ef64-4152-a98e-82afd854682f" providerId="ADAL" clId="{98EC83F4-6BC1-4F9E-A7C8-E628BE813F53}" dt="2021-09-03T02:03:47.259" v="38" actId="21"/>
          <ac:picMkLst>
            <pc:docMk/>
            <pc:sldMk cId="2450332709" sldId="267"/>
            <ac:picMk id="2" creationId="{5E857298-73FA-4573-94D6-682C9A9305B7}"/>
          </ac:picMkLst>
        </pc:picChg>
      </pc:sldChg>
      <pc:sldChg chg="modSp mod">
        <pc:chgData name="Jackson Lam" userId="32eacf31-ef64-4152-a98e-82afd854682f" providerId="ADAL" clId="{98EC83F4-6BC1-4F9E-A7C8-E628BE813F53}" dt="2021-09-03T02:03:19.139" v="33" actId="1076"/>
        <pc:sldMkLst>
          <pc:docMk/>
          <pc:sldMk cId="2704273580" sldId="269"/>
        </pc:sldMkLst>
        <pc:spChg chg="mod">
          <ac:chgData name="Jackson Lam" userId="32eacf31-ef64-4152-a98e-82afd854682f" providerId="ADAL" clId="{98EC83F4-6BC1-4F9E-A7C8-E628BE813F53}" dt="2021-09-03T02:03:19.139" v="33" actId="1076"/>
          <ac:spMkLst>
            <pc:docMk/>
            <pc:sldMk cId="2704273580" sldId="269"/>
            <ac:spMk id="2" creationId="{F7FCAA98-7F19-9D4F-99DF-BEA550F57B07}"/>
          </ac:spMkLst>
        </pc:spChg>
        <pc:spChg chg="mod">
          <ac:chgData name="Jackson Lam" userId="32eacf31-ef64-4152-a98e-82afd854682f" providerId="ADAL" clId="{98EC83F4-6BC1-4F9E-A7C8-E628BE813F53}" dt="2021-09-03T02:03:15.508" v="31" actId="1076"/>
          <ac:spMkLst>
            <pc:docMk/>
            <pc:sldMk cId="2704273580" sldId="269"/>
            <ac:spMk id="28675" creationId="{524D9273-6B9A-654A-B2C1-BFE45D5D0602}"/>
          </ac:spMkLst>
        </pc:spChg>
      </pc:sldChg>
      <pc:sldChg chg="modSp mod">
        <pc:chgData name="Jackson Lam" userId="32eacf31-ef64-4152-a98e-82afd854682f" providerId="ADAL" clId="{98EC83F4-6BC1-4F9E-A7C8-E628BE813F53}" dt="2021-09-03T03:06:36.610" v="320" actId="1076"/>
        <pc:sldMkLst>
          <pc:docMk/>
          <pc:sldMk cId="2083083024" sldId="271"/>
        </pc:sldMkLst>
        <pc:picChg chg="mod">
          <ac:chgData name="Jackson Lam" userId="32eacf31-ef64-4152-a98e-82afd854682f" providerId="ADAL" clId="{98EC83F4-6BC1-4F9E-A7C8-E628BE813F53}" dt="2021-09-03T03:06:36.610" v="320" actId="1076"/>
          <ac:picMkLst>
            <pc:docMk/>
            <pc:sldMk cId="2083083024" sldId="271"/>
            <ac:picMk id="2" creationId="{5A69D3D9-3638-4808-8168-E0B71E3A29EB}"/>
          </ac:picMkLst>
        </pc:picChg>
      </pc:sldChg>
      <pc:sldChg chg="delSp modSp del mod">
        <pc:chgData name="Jackson Lam" userId="32eacf31-ef64-4152-a98e-82afd854682f" providerId="ADAL" clId="{98EC83F4-6BC1-4F9E-A7C8-E628BE813F53}" dt="2021-09-03T03:13:39.298" v="337" actId="47"/>
        <pc:sldMkLst>
          <pc:docMk/>
          <pc:sldMk cId="4123216356" sldId="275"/>
        </pc:sldMkLst>
        <pc:spChg chg="del mod">
          <ac:chgData name="Jackson Lam" userId="32eacf31-ef64-4152-a98e-82afd854682f" providerId="ADAL" clId="{98EC83F4-6BC1-4F9E-A7C8-E628BE813F53}" dt="2021-09-03T03:13:03.240" v="329" actId="478"/>
          <ac:spMkLst>
            <pc:docMk/>
            <pc:sldMk cId="4123216356" sldId="275"/>
            <ac:spMk id="4" creationId="{A63B9AE9-1AEB-4BD3-99A9-647F2F8332AB}"/>
          </ac:spMkLst>
        </pc:spChg>
        <pc:spChg chg="mod">
          <ac:chgData name="Jackson Lam" userId="32eacf31-ef64-4152-a98e-82afd854682f" providerId="ADAL" clId="{98EC83F4-6BC1-4F9E-A7C8-E628BE813F53}" dt="2021-09-03T03:13:25.809" v="334" actId="21"/>
          <ac:spMkLst>
            <pc:docMk/>
            <pc:sldMk cId="4123216356" sldId="275"/>
            <ac:spMk id="6" creationId="{BDCCEB56-2DB0-4365-ABFB-C8117E963D15}"/>
          </ac:spMkLst>
        </pc:spChg>
      </pc:sldChg>
      <pc:sldChg chg="delSp modSp mod">
        <pc:chgData name="Jackson Lam" userId="32eacf31-ef64-4152-a98e-82afd854682f" providerId="ADAL" clId="{98EC83F4-6BC1-4F9E-A7C8-E628BE813F53}" dt="2021-09-03T04:00:46.096" v="603" actId="20577"/>
        <pc:sldMkLst>
          <pc:docMk/>
          <pc:sldMk cId="1080222261" sldId="276"/>
        </pc:sldMkLst>
        <pc:spChg chg="del">
          <ac:chgData name="Jackson Lam" userId="32eacf31-ef64-4152-a98e-82afd854682f" providerId="ADAL" clId="{98EC83F4-6BC1-4F9E-A7C8-E628BE813F53}" dt="2021-09-03T03:13:41.330" v="338" actId="478"/>
          <ac:spMkLst>
            <pc:docMk/>
            <pc:sldMk cId="1080222261" sldId="276"/>
            <ac:spMk id="7" creationId="{0CEA6540-E372-4041-AA04-BA0FDBE16932}"/>
          </ac:spMkLst>
        </pc:spChg>
        <pc:spChg chg="mod">
          <ac:chgData name="Jackson Lam" userId="32eacf31-ef64-4152-a98e-82afd854682f" providerId="ADAL" clId="{98EC83F4-6BC1-4F9E-A7C8-E628BE813F53}" dt="2021-09-03T03:21:16.626" v="342" actId="1076"/>
          <ac:spMkLst>
            <pc:docMk/>
            <pc:sldMk cId="1080222261" sldId="276"/>
            <ac:spMk id="8" creationId="{269B04E5-926D-4CC8-B222-2AB97879BEEA}"/>
          </ac:spMkLst>
        </pc:spChg>
        <pc:spChg chg="mod">
          <ac:chgData name="Jackson Lam" userId="32eacf31-ef64-4152-a98e-82afd854682f" providerId="ADAL" clId="{98EC83F4-6BC1-4F9E-A7C8-E628BE813F53}" dt="2021-09-03T04:00:46.096" v="603" actId="20577"/>
          <ac:spMkLst>
            <pc:docMk/>
            <pc:sldMk cId="1080222261" sldId="276"/>
            <ac:spMk id="22" creationId="{25A6940D-0A6E-46D7-BF4E-00006A428591}"/>
          </ac:spMkLst>
        </pc:spChg>
      </pc:sldChg>
      <pc:sldChg chg="delSp modSp mod">
        <pc:chgData name="Jackson Lam" userId="32eacf31-ef64-4152-a98e-82afd854682f" providerId="ADAL" clId="{98EC83F4-6BC1-4F9E-A7C8-E628BE813F53}" dt="2021-09-03T03:30:00.142" v="385" actId="1076"/>
        <pc:sldMkLst>
          <pc:docMk/>
          <pc:sldMk cId="3879886903" sldId="279"/>
        </pc:sldMkLst>
        <pc:spChg chg="mod">
          <ac:chgData name="Jackson Lam" userId="32eacf31-ef64-4152-a98e-82afd854682f" providerId="ADAL" clId="{98EC83F4-6BC1-4F9E-A7C8-E628BE813F53}" dt="2021-09-03T03:29:56.489" v="384" actId="1076"/>
          <ac:spMkLst>
            <pc:docMk/>
            <pc:sldMk cId="3879886903" sldId="279"/>
            <ac:spMk id="9" creationId="{BC7905F6-8839-4BE2-80ED-02AB8F93CDFF}"/>
          </ac:spMkLst>
        </pc:spChg>
        <pc:spChg chg="mod">
          <ac:chgData name="Jackson Lam" userId="32eacf31-ef64-4152-a98e-82afd854682f" providerId="ADAL" clId="{98EC83F4-6BC1-4F9E-A7C8-E628BE813F53}" dt="2021-09-03T03:27:14.822" v="382" actId="1076"/>
          <ac:spMkLst>
            <pc:docMk/>
            <pc:sldMk cId="3879886903" sldId="279"/>
            <ac:spMk id="10" creationId="{401FFBD7-795F-4FB3-9968-5A3213C0A143}"/>
          </ac:spMkLst>
        </pc:spChg>
        <pc:picChg chg="del">
          <ac:chgData name="Jackson Lam" userId="32eacf31-ef64-4152-a98e-82afd854682f" providerId="ADAL" clId="{98EC83F4-6BC1-4F9E-A7C8-E628BE813F53}" dt="2021-09-03T03:25:40.761" v="379" actId="478"/>
          <ac:picMkLst>
            <pc:docMk/>
            <pc:sldMk cId="3879886903" sldId="279"/>
            <ac:picMk id="2" creationId="{1C44C07A-7BE0-4774-B4F5-27A9D49C6967}"/>
          </ac:picMkLst>
        </pc:picChg>
        <pc:picChg chg="mod">
          <ac:chgData name="Jackson Lam" userId="32eacf31-ef64-4152-a98e-82afd854682f" providerId="ADAL" clId="{98EC83F4-6BC1-4F9E-A7C8-E628BE813F53}" dt="2021-09-03T03:30:00.142" v="385" actId="1076"/>
          <ac:picMkLst>
            <pc:docMk/>
            <pc:sldMk cId="3879886903" sldId="279"/>
            <ac:picMk id="3" creationId="{9BBE2910-04D0-43BC-97C5-2C6694C2E498}"/>
          </ac:picMkLst>
        </pc:picChg>
      </pc:sldChg>
      <pc:sldChg chg="addSp delSp modSp mod">
        <pc:chgData name="Jackson Lam" userId="32eacf31-ef64-4152-a98e-82afd854682f" providerId="ADAL" clId="{98EC83F4-6BC1-4F9E-A7C8-E628BE813F53}" dt="2021-09-03T03:31:55.992" v="411" actId="1076"/>
        <pc:sldMkLst>
          <pc:docMk/>
          <pc:sldMk cId="3802570724" sldId="297"/>
        </pc:sldMkLst>
        <pc:spChg chg="mod ord">
          <ac:chgData name="Jackson Lam" userId="32eacf31-ef64-4152-a98e-82afd854682f" providerId="ADAL" clId="{98EC83F4-6BC1-4F9E-A7C8-E628BE813F53}" dt="2021-09-03T03:31:50.767" v="407" actId="1076"/>
          <ac:spMkLst>
            <pc:docMk/>
            <pc:sldMk cId="3802570724" sldId="297"/>
            <ac:spMk id="5" creationId="{3327D38F-1FBA-4CD7-A9ED-B1890E6E9B8C}"/>
          </ac:spMkLst>
        </pc:spChg>
        <pc:spChg chg="del mod">
          <ac:chgData name="Jackson Lam" userId="32eacf31-ef64-4152-a98e-82afd854682f" providerId="ADAL" clId="{98EC83F4-6BC1-4F9E-A7C8-E628BE813F53}" dt="2021-09-03T03:31:24.731" v="395" actId="478"/>
          <ac:spMkLst>
            <pc:docMk/>
            <pc:sldMk cId="3802570724" sldId="297"/>
            <ac:spMk id="6" creationId="{BDCCEB56-2DB0-4365-ABFB-C8117E963D15}"/>
          </ac:spMkLst>
        </pc:spChg>
        <pc:spChg chg="add mod">
          <ac:chgData name="Jackson Lam" userId="32eacf31-ef64-4152-a98e-82afd854682f" providerId="ADAL" clId="{98EC83F4-6BC1-4F9E-A7C8-E628BE813F53}" dt="2021-09-03T03:31:55.992" v="411" actId="1076"/>
          <ac:spMkLst>
            <pc:docMk/>
            <pc:sldMk cId="3802570724" sldId="297"/>
            <ac:spMk id="7" creationId="{B335AB18-5674-4E9D-8B7A-B0C84F647710}"/>
          </ac:spMkLst>
        </pc:spChg>
        <pc:picChg chg="mod">
          <ac:chgData name="Jackson Lam" userId="32eacf31-ef64-4152-a98e-82afd854682f" providerId="ADAL" clId="{98EC83F4-6BC1-4F9E-A7C8-E628BE813F53}" dt="2021-09-03T03:31:55.992" v="411" actId="1076"/>
          <ac:picMkLst>
            <pc:docMk/>
            <pc:sldMk cId="3802570724" sldId="297"/>
            <ac:picMk id="3" creationId="{577A203C-B099-4258-861F-51EFCE9D4CDD}"/>
          </ac:picMkLst>
        </pc:picChg>
      </pc:sldChg>
      <pc:sldChg chg="addSp delSp modSp mod">
        <pc:chgData name="Jackson Lam" userId="32eacf31-ef64-4152-a98e-82afd854682f" providerId="ADAL" clId="{98EC83F4-6BC1-4F9E-A7C8-E628BE813F53}" dt="2021-09-13T03:14:13.883" v="660" actId="20577"/>
        <pc:sldMkLst>
          <pc:docMk/>
          <pc:sldMk cId="2440264680" sldId="299"/>
        </pc:sldMkLst>
        <pc:spChg chg="del">
          <ac:chgData name="Jackson Lam" userId="32eacf31-ef64-4152-a98e-82afd854682f" providerId="ADAL" clId="{98EC83F4-6BC1-4F9E-A7C8-E628BE813F53}" dt="2021-09-10T09:47:00.366" v="605" actId="478"/>
          <ac:spMkLst>
            <pc:docMk/>
            <pc:sldMk cId="2440264680" sldId="299"/>
            <ac:spMk id="2" creationId="{366CCA31-6F89-4656-BF47-31EE636C3639}"/>
          </ac:spMkLst>
        </pc:spChg>
        <pc:spChg chg="del">
          <ac:chgData name="Jackson Lam" userId="32eacf31-ef64-4152-a98e-82afd854682f" providerId="ADAL" clId="{98EC83F4-6BC1-4F9E-A7C8-E628BE813F53}" dt="2021-09-10T09:47:00.366" v="605" actId="478"/>
          <ac:spMkLst>
            <pc:docMk/>
            <pc:sldMk cId="2440264680" sldId="299"/>
            <ac:spMk id="4" creationId="{A63B9AE9-1AEB-4BD3-99A9-647F2F8332AB}"/>
          </ac:spMkLst>
        </pc:spChg>
        <pc:spChg chg="add mod">
          <ac:chgData name="Jackson Lam" userId="32eacf31-ef64-4152-a98e-82afd854682f" providerId="ADAL" clId="{98EC83F4-6BC1-4F9E-A7C8-E628BE813F53}" dt="2021-09-10T09:58:54.293" v="654" actId="1076"/>
          <ac:spMkLst>
            <pc:docMk/>
            <pc:sldMk cId="2440264680" sldId="299"/>
            <ac:spMk id="5" creationId="{FB95E5C0-A994-4B45-9C8F-E75494BBE8B4}"/>
          </ac:spMkLst>
        </pc:spChg>
        <pc:spChg chg="add mod">
          <ac:chgData name="Jackson Lam" userId="32eacf31-ef64-4152-a98e-82afd854682f" providerId="ADAL" clId="{98EC83F4-6BC1-4F9E-A7C8-E628BE813F53}" dt="2021-09-10T09:58:12.587" v="650" actId="1076"/>
          <ac:spMkLst>
            <pc:docMk/>
            <pc:sldMk cId="2440264680" sldId="299"/>
            <ac:spMk id="7" creationId="{0C662819-2EB9-438B-B58C-1AD29B755511}"/>
          </ac:spMkLst>
        </pc:spChg>
        <pc:spChg chg="add mod">
          <ac:chgData name="Jackson Lam" userId="32eacf31-ef64-4152-a98e-82afd854682f" providerId="ADAL" clId="{98EC83F4-6BC1-4F9E-A7C8-E628BE813F53}" dt="2021-09-13T03:14:01.446" v="656" actId="113"/>
          <ac:spMkLst>
            <pc:docMk/>
            <pc:sldMk cId="2440264680" sldId="299"/>
            <ac:spMk id="8" creationId="{9EE581C6-E43D-4FF1-9739-0604BD3B6CEC}"/>
          </ac:spMkLst>
        </pc:spChg>
        <pc:spChg chg="add mod">
          <ac:chgData name="Jackson Lam" userId="32eacf31-ef64-4152-a98e-82afd854682f" providerId="ADAL" clId="{98EC83F4-6BC1-4F9E-A7C8-E628BE813F53}" dt="2021-09-13T03:14:01.446" v="656" actId="113"/>
          <ac:spMkLst>
            <pc:docMk/>
            <pc:sldMk cId="2440264680" sldId="299"/>
            <ac:spMk id="9" creationId="{74B38610-92AB-44AA-B291-5B086FA76F85}"/>
          </ac:spMkLst>
        </pc:spChg>
        <pc:spChg chg="add mod">
          <ac:chgData name="Jackson Lam" userId="32eacf31-ef64-4152-a98e-82afd854682f" providerId="ADAL" clId="{98EC83F4-6BC1-4F9E-A7C8-E628BE813F53}" dt="2021-09-13T03:14:01.446" v="656" actId="113"/>
          <ac:spMkLst>
            <pc:docMk/>
            <pc:sldMk cId="2440264680" sldId="299"/>
            <ac:spMk id="14" creationId="{30C4627B-2608-45EF-B847-CC3D761E49A5}"/>
          </ac:spMkLst>
        </pc:spChg>
        <pc:spChg chg="add mod">
          <ac:chgData name="Jackson Lam" userId="32eacf31-ef64-4152-a98e-82afd854682f" providerId="ADAL" clId="{98EC83F4-6BC1-4F9E-A7C8-E628BE813F53}" dt="2021-09-10T09:58:12.587" v="650" actId="1076"/>
          <ac:spMkLst>
            <pc:docMk/>
            <pc:sldMk cId="2440264680" sldId="299"/>
            <ac:spMk id="15" creationId="{A85A23C6-58E7-4D02-B1B5-76B35617D57A}"/>
          </ac:spMkLst>
        </pc:spChg>
        <pc:spChg chg="add mod">
          <ac:chgData name="Jackson Lam" userId="32eacf31-ef64-4152-a98e-82afd854682f" providerId="ADAL" clId="{98EC83F4-6BC1-4F9E-A7C8-E628BE813F53}" dt="2021-09-10T09:58:12.587" v="650" actId="1076"/>
          <ac:spMkLst>
            <pc:docMk/>
            <pc:sldMk cId="2440264680" sldId="299"/>
            <ac:spMk id="16" creationId="{7477601D-8A9C-40C0-9C12-792ED688C401}"/>
          </ac:spMkLst>
        </pc:spChg>
        <pc:spChg chg="add mod">
          <ac:chgData name="Jackson Lam" userId="32eacf31-ef64-4152-a98e-82afd854682f" providerId="ADAL" clId="{98EC83F4-6BC1-4F9E-A7C8-E628BE813F53}" dt="2021-09-10T09:58:12.587" v="650" actId="1076"/>
          <ac:spMkLst>
            <pc:docMk/>
            <pc:sldMk cId="2440264680" sldId="299"/>
            <ac:spMk id="20" creationId="{A0AD39A4-5035-4197-98CA-4B1202F9BE0B}"/>
          </ac:spMkLst>
        </pc:spChg>
        <pc:spChg chg="add del mod">
          <ac:chgData name="Jackson Lam" userId="32eacf31-ef64-4152-a98e-82afd854682f" providerId="ADAL" clId="{98EC83F4-6BC1-4F9E-A7C8-E628BE813F53}" dt="2021-09-10T09:54:09.706" v="608" actId="478"/>
          <ac:spMkLst>
            <pc:docMk/>
            <pc:sldMk cId="2440264680" sldId="299"/>
            <ac:spMk id="22" creationId="{CA76B4B8-5072-4721-81A9-EF173AC08632}"/>
          </ac:spMkLst>
        </pc:spChg>
        <pc:spChg chg="add mod">
          <ac:chgData name="Jackson Lam" userId="32eacf31-ef64-4152-a98e-82afd854682f" providerId="ADAL" clId="{98EC83F4-6BC1-4F9E-A7C8-E628BE813F53}" dt="2021-09-10T09:58:12.587" v="650" actId="1076"/>
          <ac:spMkLst>
            <pc:docMk/>
            <pc:sldMk cId="2440264680" sldId="299"/>
            <ac:spMk id="24" creationId="{CFC2CDD7-1138-47EE-AC37-44B4A07ABE7A}"/>
          </ac:spMkLst>
        </pc:spChg>
        <pc:spChg chg="add del mod">
          <ac:chgData name="Jackson Lam" userId="32eacf31-ef64-4152-a98e-82afd854682f" providerId="ADAL" clId="{98EC83F4-6BC1-4F9E-A7C8-E628BE813F53}" dt="2021-09-10T09:54:34.005" v="615" actId="478"/>
          <ac:spMkLst>
            <pc:docMk/>
            <pc:sldMk cId="2440264680" sldId="299"/>
            <ac:spMk id="26" creationId="{B3B25F8F-1222-4DF1-9929-514EA62A7A4F}"/>
          </ac:spMkLst>
        </pc:spChg>
        <pc:spChg chg="add del mod">
          <ac:chgData name="Jackson Lam" userId="32eacf31-ef64-4152-a98e-82afd854682f" providerId="ADAL" clId="{98EC83F4-6BC1-4F9E-A7C8-E628BE813F53}" dt="2021-09-10T09:55:04.056" v="619" actId="478"/>
          <ac:spMkLst>
            <pc:docMk/>
            <pc:sldMk cId="2440264680" sldId="299"/>
            <ac:spMk id="27" creationId="{AAB2071D-E392-4ADC-A48C-88B39BFE370D}"/>
          </ac:spMkLst>
        </pc:spChg>
        <pc:spChg chg="add mod">
          <ac:chgData name="Jackson Lam" userId="32eacf31-ef64-4152-a98e-82afd854682f" providerId="ADAL" clId="{98EC83F4-6BC1-4F9E-A7C8-E628BE813F53}" dt="2021-09-13T03:14:13.883" v="660" actId="20577"/>
          <ac:spMkLst>
            <pc:docMk/>
            <pc:sldMk cId="2440264680" sldId="299"/>
            <ac:spMk id="29" creationId="{DFA422C9-EC87-4363-966C-692A23CBC400}"/>
          </ac:spMkLst>
        </pc:spChg>
        <pc:picChg chg="add mod">
          <ac:chgData name="Jackson Lam" userId="32eacf31-ef64-4152-a98e-82afd854682f" providerId="ADAL" clId="{98EC83F4-6BC1-4F9E-A7C8-E628BE813F53}" dt="2021-09-10T09:58:57.477" v="655" actId="1076"/>
          <ac:picMkLst>
            <pc:docMk/>
            <pc:sldMk cId="2440264680" sldId="299"/>
            <ac:picMk id="6" creationId="{A378C53C-B3C9-4512-8677-7424A8183A91}"/>
          </ac:picMkLst>
        </pc:picChg>
        <pc:picChg chg="del">
          <ac:chgData name="Jackson Lam" userId="32eacf31-ef64-4152-a98e-82afd854682f" providerId="ADAL" clId="{98EC83F4-6BC1-4F9E-A7C8-E628BE813F53}" dt="2021-09-10T09:47:00.366" v="605" actId="478"/>
          <ac:picMkLst>
            <pc:docMk/>
            <pc:sldMk cId="2440264680" sldId="299"/>
            <ac:picMk id="10" creationId="{C193FEA2-6E6E-47E9-A2BE-D2BF590F4E7C}"/>
          </ac:picMkLst>
        </pc:picChg>
        <pc:cxnChg chg="add mod">
          <ac:chgData name="Jackson Lam" userId="32eacf31-ef64-4152-a98e-82afd854682f" providerId="ADAL" clId="{98EC83F4-6BC1-4F9E-A7C8-E628BE813F53}" dt="2021-09-10T09:58:12.587" v="650" actId="1076"/>
          <ac:cxnSpMkLst>
            <pc:docMk/>
            <pc:sldMk cId="2440264680" sldId="299"/>
            <ac:cxnSpMk id="11" creationId="{A85A505B-668D-40B9-8D71-53826ADDC99F}"/>
          </ac:cxnSpMkLst>
        </pc:cxnChg>
        <pc:cxnChg chg="add mod">
          <ac:chgData name="Jackson Lam" userId="32eacf31-ef64-4152-a98e-82afd854682f" providerId="ADAL" clId="{98EC83F4-6BC1-4F9E-A7C8-E628BE813F53}" dt="2021-09-10T09:58:25.543" v="651" actId="1076"/>
          <ac:cxnSpMkLst>
            <pc:docMk/>
            <pc:sldMk cId="2440264680" sldId="299"/>
            <ac:cxnSpMk id="12" creationId="{4484CAD4-7324-46B7-BBDF-77593C31BA14}"/>
          </ac:cxnSpMkLst>
        </pc:cxnChg>
        <pc:cxnChg chg="add mod">
          <ac:chgData name="Jackson Lam" userId="32eacf31-ef64-4152-a98e-82afd854682f" providerId="ADAL" clId="{98EC83F4-6BC1-4F9E-A7C8-E628BE813F53}" dt="2021-09-10T09:58:31.401" v="653" actId="14100"/>
          <ac:cxnSpMkLst>
            <pc:docMk/>
            <pc:sldMk cId="2440264680" sldId="299"/>
            <ac:cxnSpMk id="13" creationId="{3D953FFF-6376-4645-8CD8-DA5A5FF37E5D}"/>
          </ac:cxnSpMkLst>
        </pc:cxnChg>
        <pc:cxnChg chg="add mod">
          <ac:chgData name="Jackson Lam" userId="32eacf31-ef64-4152-a98e-82afd854682f" providerId="ADAL" clId="{98EC83F4-6BC1-4F9E-A7C8-E628BE813F53}" dt="2021-09-10T09:58:12.587" v="650" actId="1076"/>
          <ac:cxnSpMkLst>
            <pc:docMk/>
            <pc:sldMk cId="2440264680" sldId="299"/>
            <ac:cxnSpMk id="17" creationId="{1082FC57-70F1-4BDA-9B85-80429C4F7A32}"/>
          </ac:cxnSpMkLst>
        </pc:cxnChg>
        <pc:cxnChg chg="add mod">
          <ac:chgData name="Jackson Lam" userId="32eacf31-ef64-4152-a98e-82afd854682f" providerId="ADAL" clId="{98EC83F4-6BC1-4F9E-A7C8-E628BE813F53}" dt="2021-09-10T09:58:25.543" v="651" actId="1076"/>
          <ac:cxnSpMkLst>
            <pc:docMk/>
            <pc:sldMk cId="2440264680" sldId="299"/>
            <ac:cxnSpMk id="18" creationId="{6426BBEA-AF2B-4E8E-886D-E2F9AEE14BEF}"/>
          </ac:cxnSpMkLst>
        </pc:cxnChg>
        <pc:cxnChg chg="add mod">
          <ac:chgData name="Jackson Lam" userId="32eacf31-ef64-4152-a98e-82afd854682f" providerId="ADAL" clId="{98EC83F4-6BC1-4F9E-A7C8-E628BE813F53}" dt="2021-09-10T09:58:31.401" v="653" actId="14100"/>
          <ac:cxnSpMkLst>
            <pc:docMk/>
            <pc:sldMk cId="2440264680" sldId="299"/>
            <ac:cxnSpMk id="19" creationId="{C7A8C53E-4159-481D-9DEF-CD9D865AFB5F}"/>
          </ac:cxnSpMkLst>
        </pc:cxnChg>
        <pc:cxnChg chg="add del mod">
          <ac:chgData name="Jackson Lam" userId="32eacf31-ef64-4152-a98e-82afd854682f" providerId="ADAL" clId="{98EC83F4-6BC1-4F9E-A7C8-E628BE813F53}" dt="2021-09-10T09:54:11.575" v="609" actId="478"/>
          <ac:cxnSpMkLst>
            <pc:docMk/>
            <pc:sldMk cId="2440264680" sldId="299"/>
            <ac:cxnSpMk id="21" creationId="{2BAED49F-4F24-489C-90E7-B2B64B9143DE}"/>
          </ac:cxnSpMkLst>
        </pc:cxnChg>
        <pc:cxnChg chg="add mod">
          <ac:chgData name="Jackson Lam" userId="32eacf31-ef64-4152-a98e-82afd854682f" providerId="ADAL" clId="{98EC83F4-6BC1-4F9E-A7C8-E628BE813F53}" dt="2021-09-10T09:58:25.543" v="651" actId="1076"/>
          <ac:cxnSpMkLst>
            <pc:docMk/>
            <pc:sldMk cId="2440264680" sldId="299"/>
            <ac:cxnSpMk id="23" creationId="{798EA443-3E2C-4BE5-94B0-BAAE7E87F41F}"/>
          </ac:cxnSpMkLst>
        </pc:cxnChg>
        <pc:cxnChg chg="add del mod">
          <ac:chgData name="Jackson Lam" userId="32eacf31-ef64-4152-a98e-82afd854682f" providerId="ADAL" clId="{98EC83F4-6BC1-4F9E-A7C8-E628BE813F53}" dt="2021-09-10T09:54:34.005" v="615" actId="478"/>
          <ac:cxnSpMkLst>
            <pc:docMk/>
            <pc:sldMk cId="2440264680" sldId="299"/>
            <ac:cxnSpMk id="25" creationId="{319AB3B2-A3DB-4976-8091-211E2B4C1E80}"/>
          </ac:cxnSpMkLst>
        </pc:cxnChg>
        <pc:cxnChg chg="add del mod">
          <ac:chgData name="Jackson Lam" userId="32eacf31-ef64-4152-a98e-82afd854682f" providerId="ADAL" clId="{98EC83F4-6BC1-4F9E-A7C8-E628BE813F53}" dt="2021-09-10T09:55:07.073" v="620" actId="478"/>
          <ac:cxnSpMkLst>
            <pc:docMk/>
            <pc:sldMk cId="2440264680" sldId="299"/>
            <ac:cxnSpMk id="28" creationId="{47013C19-D363-405F-9B6C-F73FDA66B970}"/>
          </ac:cxnSpMkLst>
        </pc:cxnChg>
        <pc:cxnChg chg="add mod">
          <ac:chgData name="Jackson Lam" userId="32eacf31-ef64-4152-a98e-82afd854682f" providerId="ADAL" clId="{98EC83F4-6BC1-4F9E-A7C8-E628BE813F53}" dt="2021-09-10T09:58:31.401" v="653" actId="14100"/>
          <ac:cxnSpMkLst>
            <pc:docMk/>
            <pc:sldMk cId="2440264680" sldId="299"/>
            <ac:cxnSpMk id="30" creationId="{EC65F741-7E32-4D13-8413-F2167EC6534F}"/>
          </ac:cxnSpMkLst>
        </pc:cxnChg>
      </pc:sldChg>
      <pc:sldChg chg="modSp del mod">
        <pc:chgData name="Jackson Lam" userId="32eacf31-ef64-4152-a98e-82afd854682f" providerId="ADAL" clId="{98EC83F4-6BC1-4F9E-A7C8-E628BE813F53}" dt="2021-09-03T01:58:54.258" v="7" actId="47"/>
        <pc:sldMkLst>
          <pc:docMk/>
          <pc:sldMk cId="564279568" sldId="300"/>
        </pc:sldMkLst>
        <pc:spChg chg="mod">
          <ac:chgData name="Jackson Lam" userId="32eacf31-ef64-4152-a98e-82afd854682f" providerId="ADAL" clId="{98EC83F4-6BC1-4F9E-A7C8-E628BE813F53}" dt="2021-09-03T01:58:45.894" v="1" actId="21"/>
          <ac:spMkLst>
            <pc:docMk/>
            <pc:sldMk cId="564279568" sldId="300"/>
            <ac:spMk id="4" creationId="{86A554B0-A445-1245-BD58-6CFDC0D9E59E}"/>
          </ac:spMkLst>
        </pc:spChg>
      </pc:sldChg>
      <pc:sldChg chg="del">
        <pc:chgData name="Jackson Lam" userId="32eacf31-ef64-4152-a98e-82afd854682f" providerId="ADAL" clId="{98EC83F4-6BC1-4F9E-A7C8-E628BE813F53}" dt="2021-09-03T02:00:44.720" v="11" actId="47"/>
        <pc:sldMkLst>
          <pc:docMk/>
          <pc:sldMk cId="2530546790" sldId="302"/>
        </pc:sldMkLst>
      </pc:sldChg>
      <pc:sldChg chg="modSp mod">
        <pc:chgData name="Jackson Lam" userId="32eacf31-ef64-4152-a98e-82afd854682f" providerId="ADAL" clId="{98EC83F4-6BC1-4F9E-A7C8-E628BE813F53}" dt="2021-09-03T03:30:23.575" v="391" actId="1076"/>
        <pc:sldMkLst>
          <pc:docMk/>
          <pc:sldMk cId="4071406342" sldId="304"/>
        </pc:sldMkLst>
        <pc:spChg chg="mod">
          <ac:chgData name="Jackson Lam" userId="32eacf31-ef64-4152-a98e-82afd854682f" providerId="ADAL" clId="{98EC83F4-6BC1-4F9E-A7C8-E628BE813F53}" dt="2021-09-03T03:30:23.575" v="391" actId="1076"/>
          <ac:spMkLst>
            <pc:docMk/>
            <pc:sldMk cId="4071406342" sldId="304"/>
            <ac:spMk id="9" creationId="{BC7905F6-8839-4BE2-80ED-02AB8F93CDFF}"/>
          </ac:spMkLst>
        </pc:spChg>
      </pc:sldChg>
      <pc:sldChg chg="del">
        <pc:chgData name="Jackson Lam" userId="32eacf31-ef64-4152-a98e-82afd854682f" providerId="ADAL" clId="{98EC83F4-6BC1-4F9E-A7C8-E628BE813F53}" dt="2021-09-03T01:59:34.017" v="10" actId="47"/>
        <pc:sldMkLst>
          <pc:docMk/>
          <pc:sldMk cId="3735257646" sldId="310"/>
        </pc:sldMkLst>
      </pc:sldChg>
      <pc:sldChg chg="addSp delSp modSp mod">
        <pc:chgData name="Jackson Lam" userId="32eacf31-ef64-4152-a98e-82afd854682f" providerId="ADAL" clId="{98EC83F4-6BC1-4F9E-A7C8-E628BE813F53}" dt="2021-09-03T03:43:24.014" v="598" actId="1076"/>
        <pc:sldMkLst>
          <pc:docMk/>
          <pc:sldMk cId="1313445201" sldId="312"/>
        </pc:sldMkLst>
        <pc:spChg chg="del mod">
          <ac:chgData name="Jackson Lam" userId="32eacf31-ef64-4152-a98e-82afd854682f" providerId="ADAL" clId="{98EC83F4-6BC1-4F9E-A7C8-E628BE813F53}" dt="2021-09-03T03:42:43.853" v="582" actId="478"/>
          <ac:spMkLst>
            <pc:docMk/>
            <pc:sldMk cId="1313445201" sldId="312"/>
            <ac:spMk id="2" creationId="{1620AE8D-BDEB-4C46-9651-5CB5FC1F3CEE}"/>
          </ac:spMkLst>
        </pc:spChg>
        <pc:spChg chg="mod">
          <ac:chgData name="Jackson Lam" userId="32eacf31-ef64-4152-a98e-82afd854682f" providerId="ADAL" clId="{98EC83F4-6BC1-4F9E-A7C8-E628BE813F53}" dt="2021-09-03T03:43:20.859" v="597" actId="1076"/>
          <ac:spMkLst>
            <pc:docMk/>
            <pc:sldMk cId="1313445201" sldId="312"/>
            <ac:spMk id="4" creationId="{A63B9AE9-1AEB-4BD3-99A9-647F2F8332AB}"/>
          </ac:spMkLst>
        </pc:spChg>
        <pc:spChg chg="add mod">
          <ac:chgData name="Jackson Lam" userId="32eacf31-ef64-4152-a98e-82afd854682f" providerId="ADAL" clId="{98EC83F4-6BC1-4F9E-A7C8-E628BE813F53}" dt="2021-09-03T03:43:24.014" v="598" actId="1076"/>
          <ac:spMkLst>
            <pc:docMk/>
            <pc:sldMk cId="1313445201" sldId="312"/>
            <ac:spMk id="5" creationId="{C0B5DB61-2570-41EC-823E-43BBA6FAE4B4}"/>
          </ac:spMkLst>
        </pc:spChg>
      </pc:sldChg>
      <pc:sldChg chg="modSp add mod">
        <pc:chgData name="Jackson Lam" userId="32eacf31-ef64-4152-a98e-82afd854682f" providerId="ADAL" clId="{98EC83F4-6BC1-4F9E-A7C8-E628BE813F53}" dt="2021-09-03T02:01:17.671" v="15"/>
        <pc:sldMkLst>
          <pc:docMk/>
          <pc:sldMk cId="3109501565" sldId="333"/>
        </pc:sldMkLst>
        <pc:spChg chg="mod">
          <ac:chgData name="Jackson Lam" userId="32eacf31-ef64-4152-a98e-82afd854682f" providerId="ADAL" clId="{98EC83F4-6BC1-4F9E-A7C8-E628BE813F53}" dt="2021-09-03T02:01:17.671" v="15"/>
          <ac:spMkLst>
            <pc:docMk/>
            <pc:sldMk cId="3109501565" sldId="333"/>
            <ac:spMk id="2" creationId="{17611DEE-6783-425D-9779-CE40D949D759}"/>
          </ac:spMkLst>
        </pc:spChg>
      </pc:sldChg>
      <pc:sldChg chg="add del">
        <pc:chgData name="Jackson Lam" userId="32eacf31-ef64-4152-a98e-82afd854682f" providerId="ADAL" clId="{98EC83F4-6BC1-4F9E-A7C8-E628BE813F53}" dt="2021-09-03T02:01:06.132" v="13" actId="2696"/>
        <pc:sldMkLst>
          <pc:docMk/>
          <pc:sldMk cId="3458562689" sldId="333"/>
        </pc:sldMkLst>
      </pc:sldChg>
      <pc:sldChg chg="modSp add mod">
        <pc:chgData name="Jackson Lam" userId="32eacf31-ef64-4152-a98e-82afd854682f" providerId="ADAL" clId="{98EC83F4-6BC1-4F9E-A7C8-E628BE813F53}" dt="2021-09-03T02:03:38.863" v="36"/>
        <pc:sldMkLst>
          <pc:docMk/>
          <pc:sldMk cId="3196739103" sldId="334"/>
        </pc:sldMkLst>
        <pc:spChg chg="mod">
          <ac:chgData name="Jackson Lam" userId="32eacf31-ef64-4152-a98e-82afd854682f" providerId="ADAL" clId="{98EC83F4-6BC1-4F9E-A7C8-E628BE813F53}" dt="2021-09-03T02:03:38.863" v="36"/>
          <ac:spMkLst>
            <pc:docMk/>
            <pc:sldMk cId="3196739103" sldId="334"/>
            <ac:spMk id="2" creationId="{17611DEE-6783-425D-9779-CE40D949D759}"/>
          </ac:spMkLst>
        </pc:spChg>
      </pc:sldChg>
      <pc:sldChg chg="delSp modSp del mod">
        <pc:chgData name="Jackson Lam" userId="32eacf31-ef64-4152-a98e-82afd854682f" providerId="ADAL" clId="{98EC83F4-6BC1-4F9E-A7C8-E628BE813F53}" dt="2021-09-03T02:21:45.262" v="221" actId="47"/>
        <pc:sldMkLst>
          <pc:docMk/>
          <pc:sldMk cId="3066367389" sldId="725"/>
        </pc:sldMkLst>
        <pc:spChg chg="del mod">
          <ac:chgData name="Jackson Lam" userId="32eacf31-ef64-4152-a98e-82afd854682f" providerId="ADAL" clId="{98EC83F4-6BC1-4F9E-A7C8-E628BE813F53}" dt="2021-09-03T02:21:10.623" v="208" actId="478"/>
          <ac:spMkLst>
            <pc:docMk/>
            <pc:sldMk cId="3066367389" sldId="725"/>
            <ac:spMk id="4" creationId="{A63B9AE9-1AEB-4BD3-99A9-647F2F8332AB}"/>
          </ac:spMkLst>
        </pc:spChg>
        <pc:spChg chg="mod">
          <ac:chgData name="Jackson Lam" userId="32eacf31-ef64-4152-a98e-82afd854682f" providerId="ADAL" clId="{98EC83F4-6BC1-4F9E-A7C8-E628BE813F53}" dt="2021-09-03T02:21:25.498" v="215" actId="21"/>
          <ac:spMkLst>
            <pc:docMk/>
            <pc:sldMk cId="3066367389" sldId="725"/>
            <ac:spMk id="6" creationId="{BDCCEB56-2DB0-4365-ABFB-C8117E963D15}"/>
          </ac:spMkLst>
        </pc:spChg>
      </pc:sldChg>
      <pc:sldChg chg="addSp delSp modSp mod">
        <pc:chgData name="Jackson Lam" userId="32eacf31-ef64-4152-a98e-82afd854682f" providerId="ADAL" clId="{98EC83F4-6BC1-4F9E-A7C8-E628BE813F53}" dt="2021-09-03T03:03:14.573" v="278" actId="1076"/>
        <pc:sldMkLst>
          <pc:docMk/>
          <pc:sldMk cId="3135715281" sldId="726"/>
        </pc:sldMkLst>
        <pc:spChg chg="add del mod">
          <ac:chgData name="Jackson Lam" userId="32eacf31-ef64-4152-a98e-82afd854682f" providerId="ADAL" clId="{98EC83F4-6BC1-4F9E-A7C8-E628BE813F53}" dt="2021-09-03T03:02:22.280" v="261" actId="21"/>
          <ac:spMkLst>
            <pc:docMk/>
            <pc:sldMk cId="3135715281" sldId="726"/>
            <ac:spMk id="3" creationId="{95B22468-81B8-4912-B70A-40AD313BCB5D}"/>
          </ac:spMkLst>
        </pc:spChg>
        <pc:spChg chg="add del">
          <ac:chgData name="Jackson Lam" userId="32eacf31-ef64-4152-a98e-82afd854682f" providerId="ADAL" clId="{98EC83F4-6BC1-4F9E-A7C8-E628BE813F53}" dt="2021-09-03T03:02:22.280" v="261" actId="21"/>
          <ac:spMkLst>
            <pc:docMk/>
            <pc:sldMk cId="3135715281" sldId="726"/>
            <ac:spMk id="4" creationId="{2A688D3D-9586-46B9-A0F9-89B89D2A9ACF}"/>
          </ac:spMkLst>
        </pc:spChg>
        <pc:spChg chg="add del">
          <ac:chgData name="Jackson Lam" userId="32eacf31-ef64-4152-a98e-82afd854682f" providerId="ADAL" clId="{98EC83F4-6BC1-4F9E-A7C8-E628BE813F53}" dt="2021-09-03T03:02:22.280" v="261" actId="21"/>
          <ac:spMkLst>
            <pc:docMk/>
            <pc:sldMk cId="3135715281" sldId="726"/>
            <ac:spMk id="5" creationId="{7A6F6030-50F6-43AB-A9FE-2C4037116B00}"/>
          </ac:spMkLst>
        </pc:spChg>
        <pc:spChg chg="add mod">
          <ac:chgData name="Jackson Lam" userId="32eacf31-ef64-4152-a98e-82afd854682f" providerId="ADAL" clId="{98EC83F4-6BC1-4F9E-A7C8-E628BE813F53}" dt="2021-09-03T03:03:14.573" v="278" actId="1076"/>
          <ac:spMkLst>
            <pc:docMk/>
            <pc:sldMk cId="3135715281" sldId="726"/>
            <ac:spMk id="6" creationId="{11006896-7863-458B-AF52-072A2F2446F0}"/>
          </ac:spMkLst>
        </pc:spChg>
        <pc:spChg chg="del">
          <ac:chgData name="Jackson Lam" userId="32eacf31-ef64-4152-a98e-82afd854682f" providerId="ADAL" clId="{98EC83F4-6BC1-4F9E-A7C8-E628BE813F53}" dt="2021-09-03T02:22:31.387" v="223" actId="478"/>
          <ac:spMkLst>
            <pc:docMk/>
            <pc:sldMk cId="3135715281" sldId="726"/>
            <ac:spMk id="7" creationId="{F08EC7D0-D45C-4919-8082-1DA181710B73}"/>
          </ac:spMkLst>
        </pc:spChg>
        <pc:spChg chg="add del mod">
          <ac:chgData name="Jackson Lam" userId="32eacf31-ef64-4152-a98e-82afd854682f" providerId="ADAL" clId="{98EC83F4-6BC1-4F9E-A7C8-E628BE813F53}" dt="2021-09-03T03:02:24.280" v="263" actId="478"/>
          <ac:spMkLst>
            <pc:docMk/>
            <pc:sldMk cId="3135715281" sldId="726"/>
            <ac:spMk id="9" creationId="{25E84F21-AF87-4822-823D-86F60EE08E65}"/>
          </ac:spMkLst>
        </pc:spChg>
        <pc:spChg chg="add del mod">
          <ac:chgData name="Jackson Lam" userId="32eacf31-ef64-4152-a98e-82afd854682f" providerId="ADAL" clId="{98EC83F4-6BC1-4F9E-A7C8-E628BE813F53}" dt="2021-09-03T03:03:14.573" v="278" actId="1076"/>
          <ac:spMkLst>
            <pc:docMk/>
            <pc:sldMk cId="3135715281" sldId="726"/>
            <ac:spMk id="11" creationId="{BCF6F8DE-2F1F-4BB9-818F-DE949FB1E4D3}"/>
          </ac:spMkLst>
        </pc:spChg>
        <pc:spChg chg="mod">
          <ac:chgData name="Jackson Lam" userId="32eacf31-ef64-4152-a98e-82afd854682f" providerId="ADAL" clId="{98EC83F4-6BC1-4F9E-A7C8-E628BE813F53}" dt="2021-09-03T02:30:54.739" v="247" actId="14100"/>
          <ac:spMkLst>
            <pc:docMk/>
            <pc:sldMk cId="3135715281" sldId="726"/>
            <ac:spMk id="14" creationId="{8ABCFACD-195B-4243-BCCE-FA7E538742BD}"/>
          </ac:spMkLst>
        </pc:spChg>
        <pc:spChg chg="mod">
          <ac:chgData name="Jackson Lam" userId="32eacf31-ef64-4152-a98e-82afd854682f" providerId="ADAL" clId="{98EC83F4-6BC1-4F9E-A7C8-E628BE813F53}" dt="2021-09-03T02:30:54.739" v="247" actId="14100"/>
          <ac:spMkLst>
            <pc:docMk/>
            <pc:sldMk cId="3135715281" sldId="726"/>
            <ac:spMk id="18" creationId="{627B4E1F-19C3-449B-82E1-2EFF4884529F}"/>
          </ac:spMkLst>
        </pc:spChg>
        <pc:spChg chg="mod">
          <ac:chgData name="Jackson Lam" userId="32eacf31-ef64-4152-a98e-82afd854682f" providerId="ADAL" clId="{98EC83F4-6BC1-4F9E-A7C8-E628BE813F53}" dt="2021-09-03T02:30:54.739" v="247" actId="14100"/>
          <ac:spMkLst>
            <pc:docMk/>
            <pc:sldMk cId="3135715281" sldId="726"/>
            <ac:spMk id="19" creationId="{33A69624-E2F1-415F-89F0-6842A0156BD8}"/>
          </ac:spMkLst>
        </pc:spChg>
        <pc:spChg chg="mod">
          <ac:chgData name="Jackson Lam" userId="32eacf31-ef64-4152-a98e-82afd854682f" providerId="ADAL" clId="{98EC83F4-6BC1-4F9E-A7C8-E628BE813F53}" dt="2021-09-03T02:30:54.739" v="247" actId="14100"/>
          <ac:spMkLst>
            <pc:docMk/>
            <pc:sldMk cId="3135715281" sldId="726"/>
            <ac:spMk id="20" creationId="{8155274A-91DE-4474-A878-968AE0FDDD1C}"/>
          </ac:spMkLst>
        </pc:spChg>
        <pc:grpChg chg="add del">
          <ac:chgData name="Jackson Lam" userId="32eacf31-ef64-4152-a98e-82afd854682f" providerId="ADAL" clId="{98EC83F4-6BC1-4F9E-A7C8-E628BE813F53}" dt="2021-09-03T03:02:22.280" v="261" actId="21"/>
          <ac:grpSpMkLst>
            <pc:docMk/>
            <pc:sldMk cId="3135715281" sldId="726"/>
            <ac:grpSpMk id="13" creationId="{DF41CAF0-84B0-48D5-A9FB-135657FE661D}"/>
          </ac:grpSpMkLst>
        </pc:grpChg>
      </pc:sldChg>
      <pc:sldChg chg="addSp delSp modSp mod">
        <pc:chgData name="Jackson Lam" userId="32eacf31-ef64-4152-a98e-82afd854682f" providerId="ADAL" clId="{98EC83F4-6BC1-4F9E-A7C8-E628BE813F53}" dt="2021-09-03T03:34:13.296" v="418" actId="1076"/>
        <pc:sldMkLst>
          <pc:docMk/>
          <pc:sldMk cId="1571850131" sldId="730"/>
        </pc:sldMkLst>
        <pc:spChg chg="mod">
          <ac:chgData name="Jackson Lam" userId="32eacf31-ef64-4152-a98e-82afd854682f" providerId="ADAL" clId="{98EC83F4-6BC1-4F9E-A7C8-E628BE813F53}" dt="2021-09-03T03:34:13.296" v="418" actId="1076"/>
          <ac:spMkLst>
            <pc:docMk/>
            <pc:sldMk cId="1571850131" sldId="730"/>
            <ac:spMk id="7" creationId="{14750632-C315-41E2-8AEB-275611769683}"/>
          </ac:spMkLst>
        </pc:spChg>
        <pc:picChg chg="del mod">
          <ac:chgData name="Jackson Lam" userId="32eacf31-ef64-4152-a98e-82afd854682f" providerId="ADAL" clId="{98EC83F4-6BC1-4F9E-A7C8-E628BE813F53}" dt="2021-09-03T02:20:14.903" v="190" actId="478"/>
          <ac:picMkLst>
            <pc:docMk/>
            <pc:sldMk cId="1571850131" sldId="730"/>
            <ac:picMk id="5" creationId="{D6FE92A0-5DAF-4EF9-B957-B44D09443716}"/>
          </ac:picMkLst>
        </pc:picChg>
        <pc:picChg chg="add mod">
          <ac:chgData name="Jackson Lam" userId="32eacf31-ef64-4152-a98e-82afd854682f" providerId="ADAL" clId="{98EC83F4-6BC1-4F9E-A7C8-E628BE813F53}" dt="2021-09-03T03:34:13.296" v="418" actId="1076"/>
          <ac:picMkLst>
            <pc:docMk/>
            <pc:sldMk cId="1571850131" sldId="730"/>
            <ac:picMk id="1026" creationId="{5F81B5F2-7E79-4D75-8729-DF92A59CF003}"/>
          </ac:picMkLst>
        </pc:picChg>
      </pc:sldChg>
      <pc:sldChg chg="modSp mod">
        <pc:chgData name="Jackson Lam" userId="32eacf31-ef64-4152-a98e-82afd854682f" providerId="ADAL" clId="{98EC83F4-6BC1-4F9E-A7C8-E628BE813F53}" dt="2021-09-03T03:34:18.951" v="420" actId="20577"/>
        <pc:sldMkLst>
          <pc:docMk/>
          <pc:sldMk cId="1429914515" sldId="733"/>
        </pc:sldMkLst>
        <pc:spChg chg="mod">
          <ac:chgData name="Jackson Lam" userId="32eacf31-ef64-4152-a98e-82afd854682f" providerId="ADAL" clId="{98EC83F4-6BC1-4F9E-A7C8-E628BE813F53}" dt="2021-09-03T03:34:18.951" v="420" actId="20577"/>
          <ac:spMkLst>
            <pc:docMk/>
            <pc:sldMk cId="1429914515" sldId="733"/>
            <ac:spMk id="9" creationId="{BC7905F6-8839-4BE2-80ED-02AB8F93CDFF}"/>
          </ac:spMkLst>
        </pc:spChg>
      </pc:sldChg>
      <pc:sldChg chg="addSp delSp modSp mod">
        <pc:chgData name="Jackson Lam" userId="32eacf31-ef64-4152-a98e-82afd854682f" providerId="ADAL" clId="{98EC83F4-6BC1-4F9E-A7C8-E628BE813F53}" dt="2021-09-03T02:18:46.351" v="188" actId="1076"/>
        <pc:sldMkLst>
          <pc:docMk/>
          <pc:sldMk cId="187569980" sldId="745"/>
        </pc:sldMkLst>
        <pc:spChg chg="mod">
          <ac:chgData name="Jackson Lam" userId="32eacf31-ef64-4152-a98e-82afd854682f" providerId="ADAL" clId="{98EC83F4-6BC1-4F9E-A7C8-E628BE813F53}" dt="2021-09-03T02:09:10.963" v="67" actId="1076"/>
          <ac:spMkLst>
            <pc:docMk/>
            <pc:sldMk cId="187569980" sldId="745"/>
            <ac:spMk id="2" creationId="{3BAE5B66-337B-41A6-8141-A0AE172BE547}"/>
          </ac:spMkLst>
        </pc:spChg>
        <pc:spChg chg="add mod">
          <ac:chgData name="Jackson Lam" userId="32eacf31-ef64-4152-a98e-82afd854682f" providerId="ADAL" clId="{98EC83F4-6BC1-4F9E-A7C8-E628BE813F53}" dt="2021-09-03T02:18:45.367" v="187" actId="1076"/>
          <ac:spMkLst>
            <pc:docMk/>
            <pc:sldMk cId="187569980" sldId="745"/>
            <ac:spMk id="3" creationId="{170B6DC5-2C9A-40FE-BCF8-5ED9D7ECD772}"/>
          </ac:spMkLst>
        </pc:spChg>
        <pc:spChg chg="mod">
          <ac:chgData name="Jackson Lam" userId="32eacf31-ef64-4152-a98e-82afd854682f" providerId="ADAL" clId="{98EC83F4-6BC1-4F9E-A7C8-E628BE813F53}" dt="2021-09-03T02:09:23.543" v="71" actId="255"/>
          <ac:spMkLst>
            <pc:docMk/>
            <pc:sldMk cId="187569980" sldId="745"/>
            <ac:spMk id="6" creationId="{BDCCEB56-2DB0-4365-ABFB-C8117E963D15}"/>
          </ac:spMkLst>
        </pc:spChg>
        <pc:spChg chg="del">
          <ac:chgData name="Jackson Lam" userId="32eacf31-ef64-4152-a98e-82afd854682f" providerId="ADAL" clId="{98EC83F4-6BC1-4F9E-A7C8-E628BE813F53}" dt="2021-09-03T02:09:07.222" v="65" actId="478"/>
          <ac:spMkLst>
            <pc:docMk/>
            <pc:sldMk cId="187569980" sldId="745"/>
            <ac:spMk id="7" creationId="{F08EC7D0-D45C-4919-8082-1DA181710B73}"/>
          </ac:spMkLst>
        </pc:spChg>
        <pc:spChg chg="add mod">
          <ac:chgData name="Jackson Lam" userId="32eacf31-ef64-4152-a98e-82afd854682f" providerId="ADAL" clId="{98EC83F4-6BC1-4F9E-A7C8-E628BE813F53}" dt="2021-09-03T02:18:46.351" v="188" actId="1076"/>
          <ac:spMkLst>
            <pc:docMk/>
            <pc:sldMk cId="187569980" sldId="745"/>
            <ac:spMk id="10" creationId="{EDFF6183-EEC4-4396-ADC2-A449A13D0916}"/>
          </ac:spMkLst>
        </pc:spChg>
        <pc:picChg chg="del mod">
          <ac:chgData name="Jackson Lam" userId="32eacf31-ef64-4152-a98e-82afd854682f" providerId="ADAL" clId="{98EC83F4-6BC1-4F9E-A7C8-E628BE813F53}" dt="2021-09-03T02:13:46.455" v="89" actId="478"/>
          <ac:picMkLst>
            <pc:docMk/>
            <pc:sldMk cId="187569980" sldId="745"/>
            <ac:picMk id="8" creationId="{0C9852A2-3A34-4DD0-9C53-83E0745A0DD9}"/>
          </ac:picMkLst>
        </pc:picChg>
        <pc:picChg chg="del mod">
          <ac:chgData name="Jackson Lam" userId="32eacf31-ef64-4152-a98e-82afd854682f" providerId="ADAL" clId="{98EC83F4-6BC1-4F9E-A7C8-E628BE813F53}" dt="2021-09-03T02:17:24.388" v="177" actId="478"/>
          <ac:picMkLst>
            <pc:docMk/>
            <pc:sldMk cId="187569980" sldId="745"/>
            <ac:picMk id="9" creationId="{B93A39EC-D4E4-4C69-A86D-7730A55F696C}"/>
          </ac:picMkLst>
        </pc:picChg>
      </pc:sldChg>
      <pc:sldChg chg="modSp mod">
        <pc:chgData name="Jackson Lam" userId="32eacf31-ef64-4152-a98e-82afd854682f" providerId="ADAL" clId="{98EC83F4-6BC1-4F9E-A7C8-E628BE813F53}" dt="2021-09-03T03:35:28.176" v="430" actId="1076"/>
        <pc:sldMkLst>
          <pc:docMk/>
          <pc:sldMk cId="1420502009" sldId="747"/>
        </pc:sldMkLst>
        <pc:spChg chg="mod">
          <ac:chgData name="Jackson Lam" userId="32eacf31-ef64-4152-a98e-82afd854682f" providerId="ADAL" clId="{98EC83F4-6BC1-4F9E-A7C8-E628BE813F53}" dt="2021-09-03T03:35:25.317" v="428" actId="20577"/>
          <ac:spMkLst>
            <pc:docMk/>
            <pc:sldMk cId="1420502009" sldId="747"/>
            <ac:spMk id="2" creationId="{304D99C7-1D80-40A9-BE8B-66B402C6055E}"/>
          </ac:spMkLst>
        </pc:spChg>
        <pc:spChg chg="mod">
          <ac:chgData name="Jackson Lam" userId="32eacf31-ef64-4152-a98e-82afd854682f" providerId="ADAL" clId="{98EC83F4-6BC1-4F9E-A7C8-E628BE813F53}" dt="2021-09-03T03:35:28.176" v="430" actId="1076"/>
          <ac:spMkLst>
            <pc:docMk/>
            <pc:sldMk cId="1420502009" sldId="747"/>
            <ac:spMk id="7" creationId="{29D0BF3D-6A59-4E4A-9A79-354A65378880}"/>
          </ac:spMkLst>
        </pc:spChg>
      </pc:sldChg>
      <pc:sldChg chg="addSp delSp modSp mod modAnim">
        <pc:chgData name="Jackson Lam" userId="32eacf31-ef64-4152-a98e-82afd854682f" providerId="ADAL" clId="{98EC83F4-6BC1-4F9E-A7C8-E628BE813F53}" dt="2021-09-03T03:57:28.053" v="602" actId="20577"/>
        <pc:sldMkLst>
          <pc:docMk/>
          <pc:sldMk cId="1640709129" sldId="754"/>
        </pc:sldMkLst>
        <pc:spChg chg="add del">
          <ac:chgData name="Jackson Lam" userId="32eacf31-ef64-4152-a98e-82afd854682f" providerId="ADAL" clId="{98EC83F4-6BC1-4F9E-A7C8-E628BE813F53}" dt="2021-09-03T03:40:46.554" v="559" actId="478"/>
          <ac:spMkLst>
            <pc:docMk/>
            <pc:sldMk cId="1640709129" sldId="754"/>
            <ac:spMk id="2" creationId="{9199808D-0992-4E07-9938-4CF924E99467}"/>
          </ac:spMkLst>
        </pc:spChg>
        <pc:spChg chg="add mod ord">
          <ac:chgData name="Jackson Lam" userId="32eacf31-ef64-4152-a98e-82afd854682f" providerId="ADAL" clId="{98EC83F4-6BC1-4F9E-A7C8-E628BE813F53}" dt="2021-09-03T03:41:28.926" v="571" actId="164"/>
          <ac:spMkLst>
            <pc:docMk/>
            <pc:sldMk cId="1640709129" sldId="754"/>
            <ac:spMk id="3" creationId="{F4821830-BAD0-40B6-82CB-BCF49B1D4C68}"/>
          </ac:spMkLst>
        </pc:spChg>
        <pc:spChg chg="del">
          <ac:chgData name="Jackson Lam" userId="32eacf31-ef64-4152-a98e-82afd854682f" providerId="ADAL" clId="{98EC83F4-6BC1-4F9E-A7C8-E628BE813F53}" dt="2021-09-03T03:21:19.676" v="343" actId="478"/>
          <ac:spMkLst>
            <pc:docMk/>
            <pc:sldMk cId="1640709129" sldId="754"/>
            <ac:spMk id="7" creationId="{F08EC7D0-D45C-4919-8082-1DA181710B73}"/>
          </ac:spMkLst>
        </pc:spChg>
        <pc:spChg chg="del">
          <ac:chgData name="Jackson Lam" userId="32eacf31-ef64-4152-a98e-82afd854682f" providerId="ADAL" clId="{98EC83F4-6BC1-4F9E-A7C8-E628BE813F53}" dt="2021-09-03T03:40:29.946" v="545" actId="478"/>
          <ac:spMkLst>
            <pc:docMk/>
            <pc:sldMk cId="1640709129" sldId="754"/>
            <ac:spMk id="10" creationId="{9AD4D013-05D7-413A-8E67-9EA7AD8E282F}"/>
          </ac:spMkLst>
        </pc:spChg>
        <pc:spChg chg="add mod">
          <ac:chgData name="Jackson Lam" userId="32eacf31-ef64-4152-a98e-82afd854682f" providerId="ADAL" clId="{98EC83F4-6BC1-4F9E-A7C8-E628BE813F53}" dt="2021-09-03T03:57:28.053" v="602" actId="20577"/>
          <ac:spMkLst>
            <pc:docMk/>
            <pc:sldMk cId="1640709129" sldId="754"/>
            <ac:spMk id="13" creationId="{283E6149-DDCE-4432-8A31-EEFB83E388F9}"/>
          </ac:spMkLst>
        </pc:spChg>
        <pc:grpChg chg="add mod">
          <ac:chgData name="Jackson Lam" userId="32eacf31-ef64-4152-a98e-82afd854682f" providerId="ADAL" clId="{98EC83F4-6BC1-4F9E-A7C8-E628BE813F53}" dt="2021-09-03T03:41:28.926" v="571" actId="164"/>
          <ac:grpSpMkLst>
            <pc:docMk/>
            <pc:sldMk cId="1640709129" sldId="754"/>
            <ac:grpSpMk id="6" creationId="{BE501957-3659-4F94-B5E8-2AD2443E8DBD}"/>
          </ac:grpSpMkLst>
        </pc:grpChg>
        <pc:picChg chg="mod ord">
          <ac:chgData name="Jackson Lam" userId="32eacf31-ef64-4152-a98e-82afd854682f" providerId="ADAL" clId="{98EC83F4-6BC1-4F9E-A7C8-E628BE813F53}" dt="2021-09-03T03:41:36.566" v="575" actId="1076"/>
          <ac:picMkLst>
            <pc:docMk/>
            <pc:sldMk cId="1640709129" sldId="754"/>
            <ac:picMk id="11" creationId="{10F615B8-DEF9-40B3-B4AD-C5BB3DBF3F1B}"/>
          </ac:picMkLst>
        </pc:picChg>
        <pc:picChg chg="add del mod">
          <ac:chgData name="Jackson Lam" userId="32eacf31-ef64-4152-a98e-82afd854682f" providerId="ADAL" clId="{98EC83F4-6BC1-4F9E-A7C8-E628BE813F53}" dt="2021-09-03T03:41:28.926" v="571" actId="164"/>
          <ac:picMkLst>
            <pc:docMk/>
            <pc:sldMk cId="1640709129" sldId="754"/>
            <ac:picMk id="12" creationId="{F8F13A5D-7C19-4467-8F00-487320F46F13}"/>
          </ac:picMkLst>
        </pc:picChg>
        <pc:picChg chg="add del mod">
          <ac:chgData name="Jackson Lam" userId="32eacf31-ef64-4152-a98e-82afd854682f" providerId="ADAL" clId="{98EC83F4-6BC1-4F9E-A7C8-E628BE813F53}" dt="2021-09-03T03:22:13.009" v="350"/>
          <ac:picMkLst>
            <pc:docMk/>
            <pc:sldMk cId="1640709129" sldId="754"/>
            <ac:picMk id="2050" creationId="{2E7B52FB-2CDA-44C7-BCE8-D896BD0E60B3}"/>
          </ac:picMkLst>
        </pc:picChg>
        <pc:picChg chg="add del mod">
          <ac:chgData name="Jackson Lam" userId="32eacf31-ef64-4152-a98e-82afd854682f" providerId="ADAL" clId="{98EC83F4-6BC1-4F9E-A7C8-E628BE813F53}" dt="2021-09-03T03:40:08.714" v="532" actId="478"/>
          <ac:picMkLst>
            <pc:docMk/>
            <pc:sldMk cId="1640709129" sldId="754"/>
            <ac:picMk id="2052" creationId="{E4EA8C63-5891-4167-9F37-A17991504B07}"/>
          </ac:picMkLst>
        </pc:picChg>
        <pc:picChg chg="add del mod">
          <ac:chgData name="Jackson Lam" userId="32eacf31-ef64-4152-a98e-82afd854682f" providerId="ADAL" clId="{98EC83F4-6BC1-4F9E-A7C8-E628BE813F53}" dt="2021-09-03T03:24:25.464" v="365" actId="478"/>
          <ac:picMkLst>
            <pc:docMk/>
            <pc:sldMk cId="1640709129" sldId="754"/>
            <ac:picMk id="2054" creationId="{7832690A-12CD-4E0A-A8D5-12CA8C30D008}"/>
          </ac:picMkLst>
        </pc:picChg>
      </pc:sldChg>
      <pc:sldChg chg="delSp modSp mod">
        <pc:chgData name="Jackson Lam" userId="32eacf31-ef64-4152-a98e-82afd854682f" providerId="ADAL" clId="{98EC83F4-6BC1-4F9E-A7C8-E628BE813F53}" dt="2021-09-03T02:07:17.678" v="64" actId="14100"/>
        <pc:sldMkLst>
          <pc:docMk/>
          <pc:sldMk cId="502753610" sldId="762"/>
        </pc:sldMkLst>
        <pc:spChg chg="mod">
          <ac:chgData name="Jackson Lam" userId="32eacf31-ef64-4152-a98e-82afd854682f" providerId="ADAL" clId="{98EC83F4-6BC1-4F9E-A7C8-E628BE813F53}" dt="2021-09-03T02:07:17.678" v="64" actId="14100"/>
          <ac:spMkLst>
            <pc:docMk/>
            <pc:sldMk cId="502753610" sldId="762"/>
            <ac:spMk id="6" creationId="{BDCCEB56-2DB0-4365-ABFB-C8117E963D15}"/>
          </ac:spMkLst>
        </pc:spChg>
        <pc:spChg chg="del">
          <ac:chgData name="Jackson Lam" userId="32eacf31-ef64-4152-a98e-82afd854682f" providerId="ADAL" clId="{98EC83F4-6BC1-4F9E-A7C8-E628BE813F53}" dt="2021-09-03T02:06:42.385" v="61" actId="478"/>
          <ac:spMkLst>
            <pc:docMk/>
            <pc:sldMk cId="502753610" sldId="762"/>
            <ac:spMk id="7" creationId="{F08EC7D0-D45C-4919-8082-1DA181710B73}"/>
          </ac:spMkLst>
        </pc:spChg>
        <pc:spChg chg="mod">
          <ac:chgData name="Jackson Lam" userId="32eacf31-ef64-4152-a98e-82afd854682f" providerId="ADAL" clId="{98EC83F4-6BC1-4F9E-A7C8-E628BE813F53}" dt="2021-09-03T02:04:37.177" v="53" actId="20577"/>
          <ac:spMkLst>
            <pc:docMk/>
            <pc:sldMk cId="502753610" sldId="762"/>
            <ac:spMk id="8" creationId="{1CD1C283-04A0-4145-A47F-9299333992BD}"/>
          </ac:spMkLst>
        </pc:spChg>
      </pc:sldChg>
      <pc:sldChg chg="addSp delSp modSp mod">
        <pc:chgData name="Jackson Lam" userId="32eacf31-ef64-4152-a98e-82afd854682f" providerId="ADAL" clId="{98EC83F4-6BC1-4F9E-A7C8-E628BE813F53}" dt="2021-09-03T03:04:42.175" v="290" actId="113"/>
        <pc:sldMkLst>
          <pc:docMk/>
          <pc:sldMk cId="1630910541" sldId="763"/>
        </pc:sldMkLst>
        <pc:spChg chg="del">
          <ac:chgData name="Jackson Lam" userId="32eacf31-ef64-4152-a98e-82afd854682f" providerId="ADAL" clId="{98EC83F4-6BC1-4F9E-A7C8-E628BE813F53}" dt="2021-09-03T02:22:28.121" v="222" actId="478"/>
          <ac:spMkLst>
            <pc:docMk/>
            <pc:sldMk cId="1630910541" sldId="763"/>
            <ac:spMk id="7" creationId="{F08EC7D0-D45C-4919-8082-1DA181710B73}"/>
          </ac:spMkLst>
        </pc:spChg>
        <pc:spChg chg="mod">
          <ac:chgData name="Jackson Lam" userId="32eacf31-ef64-4152-a98e-82afd854682f" providerId="ADAL" clId="{98EC83F4-6BC1-4F9E-A7C8-E628BE813F53}" dt="2021-09-03T03:04:42.175" v="290" actId="113"/>
          <ac:spMkLst>
            <pc:docMk/>
            <pc:sldMk cId="1630910541" sldId="763"/>
            <ac:spMk id="9" creationId="{25E84F21-AF87-4822-823D-86F60EE08E65}"/>
          </ac:spMkLst>
        </pc:spChg>
        <pc:spChg chg="add del">
          <ac:chgData name="Jackson Lam" userId="32eacf31-ef64-4152-a98e-82afd854682f" providerId="ADAL" clId="{98EC83F4-6BC1-4F9E-A7C8-E628BE813F53}" dt="2021-09-03T03:03:19.157" v="280" actId="22"/>
          <ac:spMkLst>
            <pc:docMk/>
            <pc:sldMk cId="1630910541" sldId="763"/>
            <ac:spMk id="10" creationId="{950B34B9-780F-48F2-8DF4-593358102A41}"/>
          </ac:spMkLst>
        </pc:spChg>
        <pc:spChg chg="mod">
          <ac:chgData name="Jackson Lam" userId="32eacf31-ef64-4152-a98e-82afd854682f" providerId="ADAL" clId="{98EC83F4-6BC1-4F9E-A7C8-E628BE813F53}" dt="2021-09-03T03:01:47.574" v="256" actId="207"/>
          <ac:spMkLst>
            <pc:docMk/>
            <pc:sldMk cId="1630910541" sldId="763"/>
            <ac:spMk id="14" creationId="{C25B161E-19D4-45BF-99D1-06BB1EB432EC}"/>
          </ac:spMkLst>
        </pc:spChg>
      </pc:sldChg>
      <pc:sldChg chg="addSp delSp modSp mod">
        <pc:chgData name="Jackson Lam" userId="32eacf31-ef64-4152-a98e-82afd854682f" providerId="ADAL" clId="{98EC83F4-6BC1-4F9E-A7C8-E628BE813F53}" dt="2021-09-03T03:04:59.822" v="296" actId="1076"/>
        <pc:sldMkLst>
          <pc:docMk/>
          <pc:sldMk cId="2296247225" sldId="764"/>
        </pc:sldMkLst>
        <pc:spChg chg="mod">
          <ac:chgData name="Jackson Lam" userId="32eacf31-ef64-4152-a98e-82afd854682f" providerId="ADAL" clId="{98EC83F4-6BC1-4F9E-A7C8-E628BE813F53}" dt="2021-09-03T03:04:59.822" v="296" actId="1076"/>
          <ac:spMkLst>
            <pc:docMk/>
            <pc:sldMk cId="2296247225" sldId="764"/>
            <ac:spMk id="6" creationId="{BDCCEB56-2DB0-4365-ABFB-C8117E963D15}"/>
          </ac:spMkLst>
        </pc:spChg>
        <pc:spChg chg="del">
          <ac:chgData name="Jackson Lam" userId="32eacf31-ef64-4152-a98e-82afd854682f" providerId="ADAL" clId="{98EC83F4-6BC1-4F9E-A7C8-E628BE813F53}" dt="2021-09-03T03:01:02.006" v="249" actId="478"/>
          <ac:spMkLst>
            <pc:docMk/>
            <pc:sldMk cId="2296247225" sldId="764"/>
            <ac:spMk id="7" creationId="{F08EC7D0-D45C-4919-8082-1DA181710B73}"/>
          </ac:spMkLst>
        </pc:spChg>
        <pc:spChg chg="del mod">
          <ac:chgData name="Jackson Lam" userId="32eacf31-ef64-4152-a98e-82afd854682f" providerId="ADAL" clId="{98EC83F4-6BC1-4F9E-A7C8-E628BE813F53}" dt="2021-09-03T03:04:52.322" v="292" actId="478"/>
          <ac:spMkLst>
            <pc:docMk/>
            <pc:sldMk cId="2296247225" sldId="764"/>
            <ac:spMk id="8" creationId="{07C98D4D-535E-455C-AF44-6CF2A7B424D5}"/>
          </ac:spMkLst>
        </pc:spChg>
        <pc:spChg chg="add mod">
          <ac:chgData name="Jackson Lam" userId="32eacf31-ef64-4152-a98e-82afd854682f" providerId="ADAL" clId="{98EC83F4-6BC1-4F9E-A7C8-E628BE813F53}" dt="2021-09-03T03:04:46.737" v="291" actId="113"/>
          <ac:spMkLst>
            <pc:docMk/>
            <pc:sldMk cId="2296247225" sldId="764"/>
            <ac:spMk id="9" creationId="{4F7F1B51-3157-4131-89A8-A5340C50BF62}"/>
          </ac:spMkLst>
        </pc:spChg>
      </pc:sldChg>
      <pc:sldChg chg="addSp delSp modSp mod">
        <pc:chgData name="Jackson Lam" userId="32eacf31-ef64-4152-a98e-82afd854682f" providerId="ADAL" clId="{98EC83F4-6BC1-4F9E-A7C8-E628BE813F53}" dt="2021-09-03T03:05:54.513" v="309" actId="115"/>
        <pc:sldMkLst>
          <pc:docMk/>
          <pc:sldMk cId="2888135832" sldId="765"/>
        </pc:sldMkLst>
        <pc:spChg chg="mod">
          <ac:chgData name="Jackson Lam" userId="32eacf31-ef64-4152-a98e-82afd854682f" providerId="ADAL" clId="{98EC83F4-6BC1-4F9E-A7C8-E628BE813F53}" dt="2021-09-03T03:05:18.859" v="305" actId="1076"/>
          <ac:spMkLst>
            <pc:docMk/>
            <pc:sldMk cId="2888135832" sldId="765"/>
            <ac:spMk id="6" creationId="{BDCCEB56-2DB0-4365-ABFB-C8117E963D15}"/>
          </ac:spMkLst>
        </pc:spChg>
        <pc:spChg chg="del">
          <ac:chgData name="Jackson Lam" userId="32eacf31-ef64-4152-a98e-82afd854682f" providerId="ADAL" clId="{98EC83F4-6BC1-4F9E-A7C8-E628BE813F53}" dt="2021-09-03T03:05:15.124" v="303" actId="478"/>
          <ac:spMkLst>
            <pc:docMk/>
            <pc:sldMk cId="2888135832" sldId="765"/>
            <ac:spMk id="7" creationId="{F08EC7D0-D45C-4919-8082-1DA181710B73}"/>
          </ac:spMkLst>
        </pc:spChg>
        <pc:spChg chg="del mod">
          <ac:chgData name="Jackson Lam" userId="32eacf31-ef64-4152-a98e-82afd854682f" providerId="ADAL" clId="{98EC83F4-6BC1-4F9E-A7C8-E628BE813F53}" dt="2021-09-03T03:05:09.500" v="299" actId="478"/>
          <ac:spMkLst>
            <pc:docMk/>
            <pc:sldMk cId="2888135832" sldId="765"/>
            <ac:spMk id="8" creationId="{07C98D4D-535E-455C-AF44-6CF2A7B424D5}"/>
          </ac:spMkLst>
        </pc:spChg>
        <pc:spChg chg="add mod">
          <ac:chgData name="Jackson Lam" userId="32eacf31-ef64-4152-a98e-82afd854682f" providerId="ADAL" clId="{98EC83F4-6BC1-4F9E-A7C8-E628BE813F53}" dt="2021-09-03T03:05:54.513" v="309" actId="115"/>
          <ac:spMkLst>
            <pc:docMk/>
            <pc:sldMk cId="2888135832" sldId="765"/>
            <ac:spMk id="11" creationId="{BEE22DE7-333C-4E27-BA09-944A81FB3C8A}"/>
          </ac:spMkLst>
        </pc:spChg>
        <pc:grpChg chg="mod">
          <ac:chgData name="Jackson Lam" userId="32eacf31-ef64-4152-a98e-82afd854682f" providerId="ADAL" clId="{98EC83F4-6BC1-4F9E-A7C8-E628BE813F53}" dt="2021-09-03T03:05:20.483" v="306" actId="1076"/>
          <ac:grpSpMkLst>
            <pc:docMk/>
            <pc:sldMk cId="2888135832" sldId="765"/>
            <ac:grpSpMk id="15" creationId="{EED6FCFE-52B3-4137-9313-886C31E1CA0E}"/>
          </ac:grpSpMkLst>
        </pc:grpChg>
      </pc:sldChg>
      <pc:sldChg chg="addSp delSp modSp mod">
        <pc:chgData name="Jackson Lam" userId="32eacf31-ef64-4152-a98e-82afd854682f" providerId="ADAL" clId="{98EC83F4-6BC1-4F9E-A7C8-E628BE813F53}" dt="2021-09-03T03:06:27.657" v="319" actId="113"/>
        <pc:sldMkLst>
          <pc:docMk/>
          <pc:sldMk cId="1042896375" sldId="766"/>
        </pc:sldMkLst>
        <pc:spChg chg="mod">
          <ac:chgData name="Jackson Lam" userId="32eacf31-ef64-4152-a98e-82afd854682f" providerId="ADAL" clId="{98EC83F4-6BC1-4F9E-A7C8-E628BE813F53}" dt="2021-09-03T03:06:27.657" v="319" actId="113"/>
          <ac:spMkLst>
            <pc:docMk/>
            <pc:sldMk cId="1042896375" sldId="766"/>
            <ac:spMk id="6" creationId="{BDCCEB56-2DB0-4365-ABFB-C8117E963D15}"/>
          </ac:spMkLst>
        </pc:spChg>
        <pc:spChg chg="del">
          <ac:chgData name="Jackson Lam" userId="32eacf31-ef64-4152-a98e-82afd854682f" providerId="ADAL" clId="{98EC83F4-6BC1-4F9E-A7C8-E628BE813F53}" dt="2021-09-03T03:05:28.420" v="307" actId="478"/>
          <ac:spMkLst>
            <pc:docMk/>
            <pc:sldMk cId="1042896375" sldId="766"/>
            <ac:spMk id="7" creationId="{F08EC7D0-D45C-4919-8082-1DA181710B73}"/>
          </ac:spMkLst>
        </pc:spChg>
        <pc:spChg chg="del mod">
          <ac:chgData name="Jackson Lam" userId="32eacf31-ef64-4152-a98e-82afd854682f" providerId="ADAL" clId="{98EC83F4-6BC1-4F9E-A7C8-E628BE813F53}" dt="2021-09-03T03:06:00.745" v="313" actId="478"/>
          <ac:spMkLst>
            <pc:docMk/>
            <pc:sldMk cId="1042896375" sldId="766"/>
            <ac:spMk id="8" creationId="{07C98D4D-535E-455C-AF44-6CF2A7B424D5}"/>
          </ac:spMkLst>
        </pc:spChg>
        <pc:spChg chg="add mod">
          <ac:chgData name="Jackson Lam" userId="32eacf31-ef64-4152-a98e-82afd854682f" providerId="ADAL" clId="{98EC83F4-6BC1-4F9E-A7C8-E628BE813F53}" dt="2021-09-03T03:06:06.672" v="316" actId="14100"/>
          <ac:spMkLst>
            <pc:docMk/>
            <pc:sldMk cId="1042896375" sldId="766"/>
            <ac:spMk id="9" creationId="{DBEEF32C-AAD6-45A2-9733-56D86FC6A612}"/>
          </ac:spMkLst>
        </pc:spChg>
      </pc:sldChg>
      <pc:sldChg chg="add">
        <pc:chgData name="Jackson Lam" userId="32eacf31-ef64-4152-a98e-82afd854682f" providerId="ADAL" clId="{98EC83F4-6BC1-4F9E-A7C8-E628BE813F53}" dt="2021-09-03T01:58:42.778" v="0"/>
        <pc:sldMkLst>
          <pc:docMk/>
          <pc:sldMk cId="4031631889" sldId="768"/>
        </pc:sldMkLst>
      </pc:sldChg>
      <pc:sldChg chg="add del">
        <pc:chgData name="Jackson Lam" userId="32eacf31-ef64-4152-a98e-82afd854682f" providerId="ADAL" clId="{98EC83F4-6BC1-4F9E-A7C8-E628BE813F53}" dt="2021-09-03T02:01:06.132" v="13" actId="2696"/>
        <pc:sldMkLst>
          <pc:docMk/>
          <pc:sldMk cId="12174246" sldId="769"/>
        </pc:sldMkLst>
      </pc:sldChg>
      <pc:sldChg chg="add del">
        <pc:chgData name="Jackson Lam" userId="32eacf31-ef64-4152-a98e-82afd854682f" providerId="ADAL" clId="{98EC83F4-6BC1-4F9E-A7C8-E628BE813F53}" dt="2021-09-03T02:02:33.202" v="17" actId="47"/>
        <pc:sldMkLst>
          <pc:docMk/>
          <pc:sldMk cId="2873784900" sldId="769"/>
        </pc:sldMkLst>
      </pc:sldChg>
      <pc:sldChg chg="addSp delSp modSp add mod">
        <pc:chgData name="Jackson Lam" userId="32eacf31-ef64-4152-a98e-82afd854682f" providerId="ADAL" clId="{98EC83F4-6BC1-4F9E-A7C8-E628BE813F53}" dt="2021-09-03T02:04:18.517" v="50" actId="1076"/>
        <pc:sldMkLst>
          <pc:docMk/>
          <pc:sldMk cId="1382577507" sldId="770"/>
        </pc:sldMkLst>
        <pc:spChg chg="mod">
          <ac:chgData name="Jackson Lam" userId="32eacf31-ef64-4152-a98e-82afd854682f" providerId="ADAL" clId="{98EC83F4-6BC1-4F9E-A7C8-E628BE813F53}" dt="2021-09-03T02:04:09.153" v="48" actId="113"/>
          <ac:spMkLst>
            <pc:docMk/>
            <pc:sldMk cId="1382577507" sldId="770"/>
            <ac:spMk id="5" creationId="{65399DB1-7346-4244-B66E-5C6F984D46C3}"/>
          </ac:spMkLst>
        </pc:spChg>
        <pc:picChg chg="add mod">
          <ac:chgData name="Jackson Lam" userId="32eacf31-ef64-4152-a98e-82afd854682f" providerId="ADAL" clId="{98EC83F4-6BC1-4F9E-A7C8-E628BE813F53}" dt="2021-09-03T02:04:18.517" v="50" actId="1076"/>
          <ac:picMkLst>
            <pc:docMk/>
            <pc:sldMk cId="1382577507" sldId="770"/>
            <ac:picMk id="4" creationId="{65087BA8-307B-433C-97FF-D59DCE9CEB3D}"/>
          </ac:picMkLst>
        </pc:picChg>
        <pc:picChg chg="del">
          <ac:chgData name="Jackson Lam" userId="32eacf31-ef64-4152-a98e-82afd854682f" providerId="ADAL" clId="{98EC83F4-6BC1-4F9E-A7C8-E628BE813F53}" dt="2021-09-03T02:03:44.237" v="37" actId="478"/>
          <ac:picMkLst>
            <pc:docMk/>
            <pc:sldMk cId="1382577507" sldId="770"/>
            <ac:picMk id="6" creationId="{2927005E-3253-4336-B08F-E29E6FC2697B}"/>
          </ac:picMkLst>
        </pc:picChg>
      </pc:sldChg>
      <pc:sldChg chg="modSp add mod">
        <pc:chgData name="Jackson Lam" userId="32eacf31-ef64-4152-a98e-82afd854682f" providerId="ADAL" clId="{98EC83F4-6BC1-4F9E-A7C8-E628BE813F53}" dt="2021-09-03T02:21:06.679" v="207"/>
        <pc:sldMkLst>
          <pc:docMk/>
          <pc:sldMk cId="3577535906" sldId="771"/>
        </pc:sldMkLst>
        <pc:spChg chg="mod">
          <ac:chgData name="Jackson Lam" userId="32eacf31-ef64-4152-a98e-82afd854682f" providerId="ADAL" clId="{98EC83F4-6BC1-4F9E-A7C8-E628BE813F53}" dt="2021-09-03T02:21:06.679" v="207"/>
          <ac:spMkLst>
            <pc:docMk/>
            <pc:sldMk cId="3577535906" sldId="771"/>
            <ac:spMk id="2" creationId="{17611DEE-6783-425D-9779-CE40D949D759}"/>
          </ac:spMkLst>
        </pc:spChg>
      </pc:sldChg>
      <pc:sldChg chg="modSp add mod">
        <pc:chgData name="Jackson Lam" userId="32eacf31-ef64-4152-a98e-82afd854682f" providerId="ADAL" clId="{98EC83F4-6BC1-4F9E-A7C8-E628BE813F53}" dt="2021-09-03T02:21:43.182" v="220" actId="113"/>
        <pc:sldMkLst>
          <pc:docMk/>
          <pc:sldMk cId="2695656039" sldId="772"/>
        </pc:sldMkLst>
        <pc:spChg chg="mod">
          <ac:chgData name="Jackson Lam" userId="32eacf31-ef64-4152-a98e-82afd854682f" providerId="ADAL" clId="{98EC83F4-6BC1-4F9E-A7C8-E628BE813F53}" dt="2021-09-03T02:21:43.182" v="220" actId="113"/>
          <ac:spMkLst>
            <pc:docMk/>
            <pc:sldMk cId="2695656039" sldId="772"/>
            <ac:spMk id="5" creationId="{65399DB1-7346-4244-B66E-5C6F984D46C3}"/>
          </ac:spMkLst>
        </pc:spChg>
      </pc:sldChg>
      <pc:sldChg chg="modSp add mod">
        <pc:chgData name="Jackson Lam" userId="32eacf31-ef64-4152-a98e-82afd854682f" providerId="ADAL" clId="{98EC83F4-6BC1-4F9E-A7C8-E628BE813F53}" dt="2021-09-03T03:12:58.864" v="328" actId="20577"/>
        <pc:sldMkLst>
          <pc:docMk/>
          <pc:sldMk cId="257299573" sldId="773"/>
        </pc:sldMkLst>
        <pc:spChg chg="mod">
          <ac:chgData name="Jackson Lam" userId="32eacf31-ef64-4152-a98e-82afd854682f" providerId="ADAL" clId="{98EC83F4-6BC1-4F9E-A7C8-E628BE813F53}" dt="2021-09-03T03:12:58.864" v="328" actId="20577"/>
          <ac:spMkLst>
            <pc:docMk/>
            <pc:sldMk cId="257299573" sldId="773"/>
            <ac:spMk id="2" creationId="{17611DEE-6783-425D-9779-CE40D949D759}"/>
          </ac:spMkLst>
        </pc:spChg>
      </pc:sldChg>
      <pc:sldChg chg="modSp add mod">
        <pc:chgData name="Jackson Lam" userId="32eacf31-ef64-4152-a98e-82afd854682f" providerId="ADAL" clId="{98EC83F4-6BC1-4F9E-A7C8-E628BE813F53}" dt="2021-09-03T03:13:37.939" v="336" actId="113"/>
        <pc:sldMkLst>
          <pc:docMk/>
          <pc:sldMk cId="3456578705" sldId="774"/>
        </pc:sldMkLst>
        <pc:spChg chg="mod">
          <ac:chgData name="Jackson Lam" userId="32eacf31-ef64-4152-a98e-82afd854682f" providerId="ADAL" clId="{98EC83F4-6BC1-4F9E-A7C8-E628BE813F53}" dt="2021-09-03T03:13:37.939" v="336" actId="113"/>
          <ac:spMkLst>
            <pc:docMk/>
            <pc:sldMk cId="3456578705" sldId="774"/>
            <ac:spMk id="5" creationId="{65399DB1-7346-4244-B66E-5C6F984D46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HK"/>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796D85EC-35C5-427D-9657-85700968A5D0}" type="datetimeFigureOut">
              <a:rPr lang="en-HK" smtClean="0"/>
              <a:t>13/9/2021</a:t>
            </a:fld>
            <a:endParaRPr lang="en-HK"/>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HK"/>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HK"/>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332A4C-7BDE-486F-BD0C-7ECBD72C5C86}" type="slidenum">
              <a:rPr lang="en-HK" smtClean="0"/>
              <a:t>‹#›</a:t>
            </a:fld>
            <a:endParaRPr lang="en-HK"/>
          </a:p>
        </p:txBody>
      </p:sp>
    </p:spTree>
    <p:extLst>
      <p:ext uri="{BB962C8B-B14F-4D97-AF65-F5344CB8AC3E}">
        <p14:creationId xmlns:p14="http://schemas.microsoft.com/office/powerpoint/2010/main" val="3967064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1</a:t>
            </a:fld>
            <a:endParaRPr lang="en-HK"/>
          </a:p>
        </p:txBody>
      </p:sp>
    </p:spTree>
    <p:extLst>
      <p:ext uri="{BB962C8B-B14F-4D97-AF65-F5344CB8AC3E}">
        <p14:creationId xmlns:p14="http://schemas.microsoft.com/office/powerpoint/2010/main" val="337997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13</a:t>
            </a:fld>
            <a:endParaRPr lang="en-HK"/>
          </a:p>
        </p:txBody>
      </p:sp>
    </p:spTree>
    <p:extLst>
      <p:ext uri="{BB962C8B-B14F-4D97-AF65-F5344CB8AC3E}">
        <p14:creationId xmlns:p14="http://schemas.microsoft.com/office/powerpoint/2010/main" val="264720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14</a:t>
            </a:fld>
            <a:endParaRPr lang="en-HK"/>
          </a:p>
        </p:txBody>
      </p:sp>
    </p:spTree>
    <p:extLst>
      <p:ext uri="{BB962C8B-B14F-4D97-AF65-F5344CB8AC3E}">
        <p14:creationId xmlns:p14="http://schemas.microsoft.com/office/powerpoint/2010/main" val="3065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22</a:t>
            </a:fld>
            <a:endParaRPr lang="en-HK"/>
          </a:p>
        </p:txBody>
      </p:sp>
    </p:spTree>
    <p:extLst>
      <p:ext uri="{BB962C8B-B14F-4D97-AF65-F5344CB8AC3E}">
        <p14:creationId xmlns:p14="http://schemas.microsoft.com/office/powerpoint/2010/main" val="115332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23</a:t>
            </a:fld>
            <a:endParaRPr lang="en-HK"/>
          </a:p>
        </p:txBody>
      </p:sp>
    </p:spTree>
    <p:extLst>
      <p:ext uri="{BB962C8B-B14F-4D97-AF65-F5344CB8AC3E}">
        <p14:creationId xmlns:p14="http://schemas.microsoft.com/office/powerpoint/2010/main" val="2800231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24</a:t>
            </a:fld>
            <a:endParaRPr lang="en-HK"/>
          </a:p>
        </p:txBody>
      </p:sp>
    </p:spTree>
    <p:extLst>
      <p:ext uri="{BB962C8B-B14F-4D97-AF65-F5344CB8AC3E}">
        <p14:creationId xmlns:p14="http://schemas.microsoft.com/office/powerpoint/2010/main" val="3640169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29</a:t>
            </a:fld>
            <a:endParaRPr lang="en-HK"/>
          </a:p>
        </p:txBody>
      </p:sp>
    </p:spTree>
    <p:extLst>
      <p:ext uri="{BB962C8B-B14F-4D97-AF65-F5344CB8AC3E}">
        <p14:creationId xmlns:p14="http://schemas.microsoft.com/office/powerpoint/2010/main" val="2676910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30</a:t>
            </a:fld>
            <a:endParaRPr lang="en-HK"/>
          </a:p>
        </p:txBody>
      </p:sp>
    </p:spTree>
    <p:extLst>
      <p:ext uri="{BB962C8B-B14F-4D97-AF65-F5344CB8AC3E}">
        <p14:creationId xmlns:p14="http://schemas.microsoft.com/office/powerpoint/2010/main" val="910283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48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BCDA-3DC3-A44E-A12E-5630032F832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F3E1BC-0592-D444-B3B6-3BB2BE8F19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0210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721ACF-A1D9-0B49-B169-A72AD3802CCE}"/>
              </a:ext>
            </a:extLst>
          </p:cNvPr>
          <p:cNvSpPr/>
          <p:nvPr userDrawn="1"/>
        </p:nvSpPr>
        <p:spPr>
          <a:xfrm>
            <a:off x="0" y="2893512"/>
            <a:ext cx="12192000" cy="39644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B910B-7F14-CC47-9485-BFB867763293}"/>
              </a:ext>
            </a:extLst>
          </p:cNvPr>
          <p:cNvSpPr>
            <a:spLocks noGrp="1"/>
          </p:cNvSpPr>
          <p:nvPr>
            <p:ph type="title"/>
          </p:nvPr>
        </p:nvSpPr>
        <p:spPr>
          <a:xfrm>
            <a:off x="831850" y="3175284"/>
            <a:ext cx="10515600" cy="2852737"/>
          </a:xfrm>
        </p:spPr>
        <p:txBody>
          <a:bodyPr anchor="t"/>
          <a:lstStyle>
            <a:lvl1pPr>
              <a:defRPr sz="60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C7EA759-F6F3-0244-8A90-B29A2221E6B3}"/>
              </a:ext>
            </a:extLst>
          </p:cNvPr>
          <p:cNvSpPr>
            <a:spLocks noGrp="1"/>
          </p:cNvSpPr>
          <p:nvPr>
            <p:ph type="body" idx="1"/>
          </p:nvPr>
        </p:nvSpPr>
        <p:spPr>
          <a:xfrm>
            <a:off x="831850" y="1252439"/>
            <a:ext cx="10515600" cy="1500187"/>
          </a:xfrm>
        </p:spPr>
        <p:txBody>
          <a:bodyPr anchor="b">
            <a:normAutofit/>
          </a:bodyPr>
          <a:lstStyle>
            <a:lvl1pPr marL="0" indent="0">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93879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965F153-B323-334D-AB97-B1D65A068F04}"/>
              </a:ext>
            </a:extLst>
          </p:cNvPr>
          <p:cNvSpPr>
            <a:spLocks noGrp="1"/>
          </p:cNvSpPr>
          <p:nvPr>
            <p:ph sz="half" idx="2"/>
          </p:nvPr>
        </p:nvSpPr>
        <p:spPr>
          <a:xfrm>
            <a:off x="423552" y="1791222"/>
            <a:ext cx="5589109" cy="43984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D76DE7B5-B96C-7240-BEDC-E287BCFE9A80}"/>
              </a:ext>
            </a:extLst>
          </p:cNvPr>
          <p:cNvSpPr>
            <a:spLocks noGrp="1"/>
          </p:cNvSpPr>
          <p:nvPr>
            <p:ph sz="quarter" idx="4"/>
          </p:nvPr>
        </p:nvSpPr>
        <p:spPr>
          <a:xfrm>
            <a:off x="6154289" y="1791222"/>
            <a:ext cx="5616634" cy="4398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D4258EBC-8FA9-264B-84BE-7687A10777DE}"/>
              </a:ext>
            </a:extLst>
          </p:cNvPr>
          <p:cNvSpPr>
            <a:spLocks noGrp="1"/>
          </p:cNvSpPr>
          <p:nvPr>
            <p:ph type="title"/>
          </p:nvPr>
        </p:nvSpPr>
        <p:spPr>
          <a:xfrm>
            <a:off x="423553" y="365125"/>
            <a:ext cx="11344894" cy="1325563"/>
          </a:xfrm>
        </p:spPr>
        <p:txBody>
          <a:bodyPr/>
          <a:lstStyle/>
          <a:p>
            <a:r>
              <a:rPr lang="en-GB"/>
              <a:t>Click to edit Master title style</a:t>
            </a:r>
            <a:endParaRPr lang="en-US"/>
          </a:p>
        </p:txBody>
      </p:sp>
    </p:spTree>
    <p:extLst>
      <p:ext uri="{BB962C8B-B14F-4D97-AF65-F5344CB8AC3E}">
        <p14:creationId xmlns:p14="http://schemas.microsoft.com/office/powerpoint/2010/main" val="146582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F5F5-0B96-A54E-8312-6123B106DEF2}"/>
              </a:ext>
            </a:extLst>
          </p:cNvPr>
          <p:cNvSpPr>
            <a:spLocks noGrp="1"/>
          </p:cNvSpPr>
          <p:nvPr>
            <p:ph type="title"/>
          </p:nvPr>
        </p:nvSpPr>
        <p:spPr/>
        <p:txBody>
          <a:bodyPr/>
          <a:lstStyle>
            <a:lvl1pPr>
              <a:defRPr>
                <a:solidFill>
                  <a:srgbClr val="EF569C"/>
                </a:solidFill>
              </a:defRPr>
            </a:lvl1pPr>
          </a:lstStyle>
          <a:p>
            <a:r>
              <a:rPr lang="en-GB"/>
              <a:t>Click to edit Master title style</a:t>
            </a:r>
            <a:endParaRPr lang="en-US"/>
          </a:p>
        </p:txBody>
      </p:sp>
    </p:spTree>
    <p:extLst>
      <p:ext uri="{BB962C8B-B14F-4D97-AF65-F5344CB8AC3E}">
        <p14:creationId xmlns:p14="http://schemas.microsoft.com/office/powerpoint/2010/main" val="100349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5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738335-5D9B-6643-A966-56BA9DB0A387}"/>
              </a:ext>
            </a:extLst>
          </p:cNvPr>
          <p:cNvSpPr>
            <a:spLocks noGrp="1"/>
          </p:cNvSpPr>
          <p:nvPr>
            <p:ph type="body" sz="half" idx="2"/>
          </p:nvPr>
        </p:nvSpPr>
        <p:spPr>
          <a:xfrm>
            <a:off x="423553" y="1805049"/>
            <a:ext cx="4611909" cy="4620801"/>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2" name="Content Placeholder 11">
            <a:extLst>
              <a:ext uri="{FF2B5EF4-FFF2-40B4-BE49-F238E27FC236}">
                <a16:creationId xmlns:a16="http://schemas.microsoft.com/office/drawing/2014/main" id="{FB01F498-84A5-6F4F-A827-8D0C8A431C55}"/>
              </a:ext>
            </a:extLst>
          </p:cNvPr>
          <p:cNvSpPr>
            <a:spLocks noGrp="1"/>
          </p:cNvSpPr>
          <p:nvPr>
            <p:ph sz="quarter" idx="10" hasCustomPrompt="1"/>
          </p:nvPr>
        </p:nvSpPr>
        <p:spPr>
          <a:xfrm>
            <a:off x="5186363" y="365124"/>
            <a:ext cx="7005637" cy="6060725"/>
          </a:xfrm>
        </p:spPr>
        <p:txBody>
          <a:bodyPr/>
          <a:lstStyle/>
          <a:p>
            <a:pPr lvl="0"/>
            <a:r>
              <a:rPr lang="en-US" dirty="0"/>
              <a:t>Media</a:t>
            </a:r>
          </a:p>
        </p:txBody>
      </p:sp>
      <p:sp>
        <p:nvSpPr>
          <p:cNvPr id="13" name="Title 12">
            <a:extLst>
              <a:ext uri="{FF2B5EF4-FFF2-40B4-BE49-F238E27FC236}">
                <a16:creationId xmlns:a16="http://schemas.microsoft.com/office/drawing/2014/main" id="{A1DBC2C1-54E5-604D-AFAC-B2B6BFE15438}"/>
              </a:ext>
            </a:extLst>
          </p:cNvPr>
          <p:cNvSpPr>
            <a:spLocks noGrp="1"/>
          </p:cNvSpPr>
          <p:nvPr>
            <p:ph type="title"/>
          </p:nvPr>
        </p:nvSpPr>
        <p:spPr>
          <a:xfrm>
            <a:off x="423553" y="365125"/>
            <a:ext cx="4611909" cy="1325563"/>
          </a:xfrm>
        </p:spPr>
        <p:txBody>
          <a:bodyPr/>
          <a:lstStyle/>
          <a:p>
            <a:r>
              <a:rPr lang="en-GB"/>
              <a:t>Click to edit Master title style</a:t>
            </a:r>
            <a:endParaRPr lang="en-US"/>
          </a:p>
        </p:txBody>
      </p:sp>
    </p:spTree>
    <p:extLst>
      <p:ext uri="{BB962C8B-B14F-4D97-AF65-F5344CB8AC3E}">
        <p14:creationId xmlns:p14="http://schemas.microsoft.com/office/powerpoint/2010/main" val="39687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1027">
            <a:extLst>
              <a:ext uri="{FF2B5EF4-FFF2-40B4-BE49-F238E27FC236}">
                <a16:creationId xmlns:a16="http://schemas.microsoft.com/office/drawing/2014/main" id="{CA005457-3242-FF4F-8237-62C83CF2F3BF}"/>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1028">
            <a:extLst>
              <a:ext uri="{FF2B5EF4-FFF2-40B4-BE49-F238E27FC236}">
                <a16:creationId xmlns:a16="http://schemas.microsoft.com/office/drawing/2014/main" id="{7948106A-49A6-6A48-A9DC-545BA2A05276}"/>
              </a:ext>
            </a:extLst>
          </p:cNvPr>
          <p:cNvSpPr>
            <a:spLocks noGrp="1" noChangeArrowheads="1"/>
          </p:cNvSpPr>
          <p:nvPr>
            <p:ph type="ftr" sz="quarter" idx="11"/>
          </p:nvPr>
        </p:nvSpPr>
        <p:spPr>
          <a:ln/>
        </p:spPr>
        <p:txBody>
          <a:bodyPr/>
          <a:lstStyle>
            <a:lvl1pPr>
              <a:defRPr/>
            </a:lvl1pPr>
          </a:lstStyle>
          <a:p>
            <a:pPr>
              <a:defRPr/>
            </a:pPr>
            <a:r>
              <a:rPr lang="en-HK" altLang="zh-CN"/>
              <a:t>Confidential</a:t>
            </a:r>
            <a:endParaRPr lang="zh-CN" altLang="zh-CN"/>
          </a:p>
        </p:txBody>
      </p:sp>
      <p:sp>
        <p:nvSpPr>
          <p:cNvPr id="6" name="灯片编号占位符 1029">
            <a:extLst>
              <a:ext uri="{FF2B5EF4-FFF2-40B4-BE49-F238E27FC236}">
                <a16:creationId xmlns:a16="http://schemas.microsoft.com/office/drawing/2014/main" id="{A80CCFB6-B40C-054D-BA01-D62FD95293A7}"/>
              </a:ext>
            </a:extLst>
          </p:cNvPr>
          <p:cNvSpPr>
            <a:spLocks noGrp="1" noChangeArrowheads="1"/>
          </p:cNvSpPr>
          <p:nvPr>
            <p:ph type="sldNum" sz="quarter" idx="12"/>
          </p:nvPr>
        </p:nvSpPr>
        <p:spPr>
          <a:ln/>
        </p:spPr>
        <p:txBody>
          <a:bodyPr/>
          <a:lstStyle>
            <a:lvl1pPr>
              <a:defRPr/>
            </a:lvl1pPr>
          </a:lstStyle>
          <a:p>
            <a:fld id="{119F7C22-CADF-1B49-A7F9-C6F4CD9B0251}" type="slidenum">
              <a:rPr lang="zh-CN" altLang="en-US"/>
              <a:pPr/>
              <a:t>‹#›</a:t>
            </a:fld>
            <a:endParaRPr lang="zh-CN" altLang="en-US" sz="1800"/>
          </a:p>
        </p:txBody>
      </p:sp>
    </p:spTree>
    <p:extLst>
      <p:ext uri="{BB962C8B-B14F-4D97-AF65-F5344CB8AC3E}">
        <p14:creationId xmlns:p14="http://schemas.microsoft.com/office/powerpoint/2010/main" val="221176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9D230-5E60-0E45-A6A2-D80B85D6AACA}"/>
              </a:ext>
            </a:extLst>
          </p:cNvPr>
          <p:cNvSpPr>
            <a:spLocks noGrp="1"/>
          </p:cNvSpPr>
          <p:nvPr>
            <p:ph type="title"/>
          </p:nvPr>
        </p:nvSpPr>
        <p:spPr>
          <a:xfrm>
            <a:off x="423553" y="365125"/>
            <a:ext cx="11344894"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829CEA46-6D8E-9649-81FF-44F80A3D5BBE}"/>
              </a:ext>
            </a:extLst>
          </p:cNvPr>
          <p:cNvSpPr>
            <a:spLocks noGrp="1"/>
          </p:cNvSpPr>
          <p:nvPr>
            <p:ph type="body" idx="1"/>
          </p:nvPr>
        </p:nvSpPr>
        <p:spPr>
          <a:xfrm>
            <a:off x="423553" y="1825624"/>
            <a:ext cx="11344894" cy="455012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91898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7" r:id="rId7"/>
    <p:sldLayoutId id="2147483658" r:id="rId8"/>
  </p:sldLayoutIdLst>
  <p:txStyles>
    <p:titleStyle>
      <a:lvl1pPr algn="l" defTabSz="914400" rtl="0" eaLnBrk="1" latinLnBrk="0" hangingPunct="1">
        <a:lnSpc>
          <a:spcPct val="90000"/>
        </a:lnSpc>
        <a:spcBef>
          <a:spcPct val="0"/>
        </a:spcBef>
        <a:buNone/>
        <a:defRPr sz="4400" b="1" i="0" kern="1200" spc="300">
          <a:solidFill>
            <a:srgbClr val="EF569C"/>
          </a:solidFill>
          <a:latin typeface="MHEI-MEDIUM-HKSCS-U" panose="020B0604050101010104" pitchFamily="34" charset="-120"/>
          <a:ea typeface="MHEI-MEDIUM-HKSCS-U" panose="020B0604050101010104" pitchFamily="34" charset="-120"/>
          <a:cs typeface="Microsoft Himalaya"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doj.gov.hk/tc/our_legal_system/rule_of_law.html"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5.xml"/><Relationship Id="rId6" Type="http://schemas.openxmlformats.org/officeDocument/2006/relationships/hyperlink" Target="http://www.pngall.com/silence-png" TargetMode="External"/><Relationship Id="rId5" Type="http://schemas.openxmlformats.org/officeDocument/2006/relationships/image" Target="../media/image14.png"/><Relationship Id="rId4" Type="http://schemas.openxmlformats.org/officeDocument/2006/relationships/hyperlink" Target="https://www.freepngimg.com/png/28043-red-cross-transparent"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lad.gov.hk/images/video/2019LAD_chi.mp4" TargetMode="External"/><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hyperlink" Target="https://www.lad.gov.hk/" TargetMode="External"/><Relationship Id="rId3" Type="http://schemas.openxmlformats.org/officeDocument/2006/relationships/hyperlink" Target="https://www.legco.gov.hk/" TargetMode="External"/><Relationship Id="rId7" Type="http://schemas.openxmlformats.org/officeDocument/2006/relationships/hyperlink" Target="https://www.gov.hk/" TargetMode="External"/><Relationship Id="rId2" Type="http://schemas.openxmlformats.org/officeDocument/2006/relationships/hyperlink" Target="https://www.basiclaw.gov.hk/" TargetMode="External"/><Relationship Id="rId1" Type="http://schemas.openxmlformats.org/officeDocument/2006/relationships/slideLayout" Target="../slideLayouts/slideLayout5.xml"/><Relationship Id="rId6" Type="http://schemas.openxmlformats.org/officeDocument/2006/relationships/hyperlink" Target="https://www.ceo.gov.hk/" TargetMode="External"/><Relationship Id="rId5" Type="http://schemas.openxmlformats.org/officeDocument/2006/relationships/hyperlink" Target="https://www.doj.gov.hk/" TargetMode="External"/><Relationship Id="rId4" Type="http://schemas.openxmlformats.org/officeDocument/2006/relationships/hyperlink" Target="https://www.news.gov.hk/" TargetMode="External"/><Relationship Id="rId9" Type="http://schemas.openxmlformats.org/officeDocument/2006/relationships/hyperlink" Target="https://www.judiciary.hk/en/publications/annu_rept_2020r/chi/review.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ad.gov.hk/chi/home/home.html" TargetMode="Externa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884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399DB1-7346-4244-B66E-5C6F984D46C3}"/>
              </a:ext>
            </a:extLst>
          </p:cNvPr>
          <p:cNvSpPr/>
          <p:nvPr/>
        </p:nvSpPr>
        <p:spPr>
          <a:xfrm>
            <a:off x="706523" y="1192306"/>
            <a:ext cx="8724347" cy="209407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閱讀資料，認識</a:t>
            </a:r>
            <a:r>
              <a:rPr kumimoji="0" lang="zh-TW" altLang="en-US" sz="3600" b="1"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「法律面前人人平等」在香港的落實情況</a:t>
            </a:r>
            <a:r>
              <a:rPr kumimoji="0" lang="zh-TW" altLang="en-US" sz="360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a:t>
            </a:r>
          </a:p>
        </p:txBody>
      </p:sp>
      <p:pic>
        <p:nvPicPr>
          <p:cNvPr id="4" name="圖片 1">
            <a:extLst>
              <a:ext uri="{FF2B5EF4-FFF2-40B4-BE49-F238E27FC236}">
                <a16:creationId xmlns:a16="http://schemas.microsoft.com/office/drawing/2014/main" id="{65087BA8-307B-433C-97FF-D59DCE9CEB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6689" y="2712639"/>
            <a:ext cx="7012341" cy="3571620"/>
          </a:xfrm>
          <a:prstGeom prst="rect">
            <a:avLst/>
          </a:prstGeom>
        </p:spPr>
      </p:pic>
    </p:spTree>
    <p:extLst>
      <p:ext uri="{BB962C8B-B14F-4D97-AF65-F5344CB8AC3E}">
        <p14:creationId xmlns:p14="http://schemas.microsoft.com/office/powerpoint/2010/main" val="138257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DCCEB56-2DB0-4365-ABFB-C8117E963D15}"/>
              </a:ext>
            </a:extLst>
          </p:cNvPr>
          <p:cNvSpPr txBox="1">
            <a:spLocks/>
          </p:cNvSpPr>
          <p:nvPr/>
        </p:nvSpPr>
        <p:spPr>
          <a:xfrm>
            <a:off x="213671" y="1648251"/>
            <a:ext cx="8773075" cy="4158480"/>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6000"/>
              </a:lnSpc>
              <a:spcBef>
                <a:spcPts val="0"/>
              </a:spcBef>
              <a:buNone/>
            </a:pPr>
            <a:r>
              <a:rPr lang="en-US" altLang="zh-TW" sz="32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DFKai-SB" panose="03000509000000000000" pitchFamily="65" charset="-120"/>
                <a:cs typeface="Times New Roman" panose="02020603050405020304" pitchFamily="18" charset="0"/>
              </a:rPr>
              <a:t>憲法</a:t>
            </a:r>
            <a:r>
              <a:rPr lang="en-US" altLang="zh-TW" sz="32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DFKai-SB" panose="03000509000000000000" pitchFamily="65" charset="-120"/>
                <a:cs typeface="Times New Roman" panose="02020603050405020304" pitchFamily="18" charset="0"/>
              </a:rPr>
              <a:t>第三十三條：</a:t>
            </a:r>
            <a:endParaRPr lang="en-US" altLang="zh-TW" sz="3200" dirty="0">
              <a:latin typeface="Times New Roman" panose="02020603050405020304" pitchFamily="18" charset="0"/>
              <a:ea typeface="DFKai-SB" panose="03000509000000000000" pitchFamily="65" charset="-120"/>
              <a:cs typeface="Times New Roman" panose="02020603050405020304" pitchFamily="18" charset="0"/>
            </a:endParaRPr>
          </a:p>
          <a:p>
            <a:pPr lvl="1" algn="just">
              <a:lnSpc>
                <a:spcPts val="6000"/>
              </a:lnSpc>
              <a:spcBef>
                <a:spcPts val="0"/>
              </a:spcBef>
            </a:pPr>
            <a:r>
              <a:rPr lang="zh-TW" altLang="en-US" sz="3200" dirty="0">
                <a:latin typeface="Times New Roman" panose="02020603050405020304" pitchFamily="18" charset="0"/>
                <a:ea typeface="DFKai-SB" panose="03000509000000000000" pitchFamily="65" charset="-120"/>
                <a:cs typeface="Times New Roman" panose="02020603050405020304" pitchFamily="18" charset="0"/>
              </a:rPr>
              <a:t>中華人民共和國公民在法律面前一律平等。</a:t>
            </a:r>
            <a:endParaRPr lang="en-US" altLang="zh-TW" sz="3200" dirty="0">
              <a:latin typeface="Times New Roman" panose="02020603050405020304" pitchFamily="18" charset="0"/>
              <a:ea typeface="DFKai-SB" panose="03000509000000000000" pitchFamily="65" charset="-120"/>
              <a:cs typeface="Times New Roman" panose="02020603050405020304" pitchFamily="18" charset="0"/>
            </a:endParaRPr>
          </a:p>
          <a:p>
            <a:pPr marL="0" indent="0" algn="just">
              <a:lnSpc>
                <a:spcPts val="6000"/>
              </a:lnSpc>
              <a:spcBef>
                <a:spcPts val="0"/>
              </a:spcBef>
              <a:buNone/>
            </a:pPr>
            <a:endParaRPr lang="en-US" altLang="zh-TW" sz="3200" dirty="0">
              <a:latin typeface="Times New Roman" panose="02020603050405020304" pitchFamily="18" charset="0"/>
              <a:ea typeface="DFKai-SB" panose="03000509000000000000" pitchFamily="65" charset="-120"/>
              <a:cs typeface="Times New Roman" panose="02020603050405020304" pitchFamily="18" charset="0"/>
            </a:endParaRPr>
          </a:p>
          <a:p>
            <a:pPr marL="0" indent="0" algn="just">
              <a:lnSpc>
                <a:spcPts val="6000"/>
              </a:lnSpc>
              <a:spcBef>
                <a:spcPts val="0"/>
              </a:spcBef>
              <a:buNone/>
            </a:pPr>
            <a:r>
              <a:rPr lang="en-US" altLang="zh-TW" sz="32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DFKai-SB" panose="03000509000000000000" pitchFamily="65" charset="-120"/>
                <a:cs typeface="Times New Roman" panose="02020603050405020304" pitchFamily="18" charset="0"/>
              </a:rPr>
              <a:t>基本法</a:t>
            </a:r>
            <a:r>
              <a:rPr lang="en-US" altLang="zh-TW" sz="32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DFKai-SB" panose="03000509000000000000" pitchFamily="65" charset="-120"/>
                <a:cs typeface="Times New Roman" panose="02020603050405020304" pitchFamily="18" charset="0"/>
              </a:rPr>
              <a:t>第二十五條：</a:t>
            </a:r>
          </a:p>
          <a:p>
            <a:pPr lvl="1" algn="just">
              <a:lnSpc>
                <a:spcPts val="6000"/>
              </a:lnSpc>
              <a:spcBef>
                <a:spcPts val="0"/>
              </a:spcBef>
            </a:pPr>
            <a:r>
              <a:rPr lang="zh-TW" altLang="en-US" sz="3200" dirty="0">
                <a:latin typeface="Times New Roman" panose="02020603050405020304" pitchFamily="18" charset="0"/>
                <a:ea typeface="DFKai-SB" panose="03000509000000000000" pitchFamily="65" charset="-120"/>
                <a:cs typeface="Times New Roman" panose="02020603050405020304" pitchFamily="18" charset="0"/>
              </a:rPr>
              <a:t>香港居民在法律面前一律平等。</a:t>
            </a:r>
          </a:p>
        </p:txBody>
      </p:sp>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2" name="矩形 1">
            <a:extLst>
              <a:ext uri="{FF2B5EF4-FFF2-40B4-BE49-F238E27FC236}">
                <a16:creationId xmlns:a16="http://schemas.microsoft.com/office/drawing/2014/main" id="{3BAE5B66-337B-41A6-8141-A0AE172BE547}"/>
              </a:ext>
            </a:extLst>
          </p:cNvPr>
          <p:cNvSpPr/>
          <p:nvPr/>
        </p:nvSpPr>
        <p:spPr>
          <a:xfrm>
            <a:off x="213671" y="473316"/>
            <a:ext cx="8186857" cy="830997"/>
          </a:xfrm>
          <a:prstGeom prst="rect">
            <a:avLst/>
          </a:prstGeom>
        </p:spPr>
        <p:txBody>
          <a:bodyPr wrap="none">
            <a:spAutoFit/>
          </a:bodyPr>
          <a:lstStyle/>
          <a:p>
            <a:r>
              <a:rPr lang="zh-TW" altLang="en-US" sz="4800" b="1" dirty="0"/>
              <a:t>法律面前人人平等的法律依據</a:t>
            </a:r>
          </a:p>
        </p:txBody>
      </p:sp>
      <p:sp>
        <p:nvSpPr>
          <p:cNvPr id="3" name="Rectangle 2">
            <a:extLst>
              <a:ext uri="{FF2B5EF4-FFF2-40B4-BE49-F238E27FC236}">
                <a16:creationId xmlns:a16="http://schemas.microsoft.com/office/drawing/2014/main" id="{170B6DC5-2C9A-40FE-BCF8-5ED9D7ECD772}"/>
              </a:ext>
            </a:extLst>
          </p:cNvPr>
          <p:cNvSpPr/>
          <p:nvPr/>
        </p:nvSpPr>
        <p:spPr>
          <a:xfrm rot="21089403">
            <a:off x="8838490" y="1325573"/>
            <a:ext cx="1847408" cy="2374335"/>
          </a:xfrm>
          <a:prstGeom prst="rect">
            <a:avLst/>
          </a:prstGeom>
          <a:solidFill>
            <a:srgbClr val="FF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TW" altLang="en-US" b="1"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中華人民共和國</a:t>
            </a:r>
            <a:endParaRPr kumimoji="0" lang="en-HK" altLang="zh-TW" b="1" i="0" u="none" strike="noStrike" kern="1200" cap="none" spc="0" normalizeH="0" baseline="0" noProof="0" dirty="0">
              <a:ln>
                <a:noFill/>
              </a:ln>
              <a:solidFill>
                <a:srgbClr val="FFFF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algn="ctr"/>
            <a:r>
              <a:rPr lang="zh-TW" altLang="en-US" b="1" dirty="0">
                <a:solidFill>
                  <a:srgbClr val="FFFF00"/>
                </a:solidFill>
                <a:latin typeface="Times New Roman" panose="02020603050405020304" pitchFamily="18" charset="0"/>
                <a:ea typeface="DFKai-SB" panose="03000509000000000000" pitchFamily="65" charset="-120"/>
                <a:cs typeface="Times New Roman" panose="02020603050405020304" pitchFamily="18" charset="0"/>
              </a:rPr>
              <a:t>憲法</a:t>
            </a:r>
            <a:endParaRPr lang="en-HK" sz="1100" b="1" dirty="0">
              <a:solidFill>
                <a:srgbClr val="FFFF00"/>
              </a:solidFill>
            </a:endParaRPr>
          </a:p>
        </p:txBody>
      </p:sp>
      <p:sp>
        <p:nvSpPr>
          <p:cNvPr id="10" name="Rectangle 9">
            <a:extLst>
              <a:ext uri="{FF2B5EF4-FFF2-40B4-BE49-F238E27FC236}">
                <a16:creationId xmlns:a16="http://schemas.microsoft.com/office/drawing/2014/main" id="{EDFF6183-EEC4-4396-ADC2-A449A13D0916}"/>
              </a:ext>
            </a:extLst>
          </p:cNvPr>
          <p:cNvSpPr/>
          <p:nvPr/>
        </p:nvSpPr>
        <p:spPr>
          <a:xfrm rot="810890">
            <a:off x="7388975" y="3910484"/>
            <a:ext cx="1847408" cy="2374335"/>
          </a:xfrm>
          <a:prstGeom prst="rect">
            <a:avLst/>
          </a:prstGeom>
          <a:solidFill>
            <a:schemeClr val="bg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TW"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中華人民共和國</a:t>
            </a:r>
            <a:endParaRPr kumimoji="0" lang="en-HK" altLang="zh-TW" sz="1600" b="1" i="0" u="none" strike="noStrike" kern="1200" cap="none" spc="0" normalizeH="0" baseline="0" noProof="0" dirty="0">
              <a:ln>
                <a:noFill/>
              </a:ln>
              <a:solidFill>
                <a:srgbClr val="FF0000"/>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algn="ctr"/>
            <a:r>
              <a:rPr lang="zh-TW" altLang="en-US" sz="1600" b="1"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香港特別行政區</a:t>
            </a:r>
            <a:endParaRPr lang="en-HK" altLang="zh-TW" sz="1600" b="1"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endParaRPr>
          </a:p>
          <a:p>
            <a:pPr algn="ctr"/>
            <a:r>
              <a:rPr lang="zh-TW" altLang="en-US" sz="1600" b="1"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rPr>
              <a:t>基本法</a:t>
            </a:r>
            <a:endParaRPr lang="en-HK" sz="1050" b="1" dirty="0">
              <a:solidFill>
                <a:srgbClr val="FF0000"/>
              </a:solidFill>
            </a:endParaRPr>
          </a:p>
        </p:txBody>
      </p:sp>
    </p:spTree>
    <p:extLst>
      <p:ext uri="{BB962C8B-B14F-4D97-AF65-F5344CB8AC3E}">
        <p14:creationId xmlns:p14="http://schemas.microsoft.com/office/powerpoint/2010/main" val="187569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DCCEB56-2DB0-4365-ABFB-C8117E963D15}"/>
              </a:ext>
            </a:extLst>
          </p:cNvPr>
          <p:cNvSpPr txBox="1">
            <a:spLocks/>
          </p:cNvSpPr>
          <p:nvPr/>
        </p:nvSpPr>
        <p:spPr>
          <a:xfrm>
            <a:off x="508161" y="697941"/>
            <a:ext cx="10787367" cy="4609166"/>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6000"/>
              </a:lnSpc>
              <a:spcBef>
                <a:spcPts val="0"/>
              </a:spcBef>
              <a:buNone/>
            </a:pPr>
            <a:r>
              <a:rPr lang="zh-TW" altLang="en-US" sz="4800" b="1" dirty="0">
                <a:latin typeface="Times New Roman" panose="02020603050405020304" pitchFamily="18" charset="0"/>
                <a:ea typeface="DFKai-SB" panose="03000509000000000000" pitchFamily="65" charset="-120"/>
                <a:cs typeface="Times New Roman" panose="02020603050405020304" pitchFamily="18" charset="0"/>
              </a:rPr>
              <a:t>法律面前人人平等的內涵</a:t>
            </a:r>
            <a:endParaRPr lang="en-US" altLang="zh-TW" sz="3600" dirty="0">
              <a:latin typeface="Times New Roman" panose="02020603050405020304" pitchFamily="18" charset="0"/>
              <a:ea typeface="DFKai-SB" panose="03000509000000000000" pitchFamily="65" charset="-120"/>
              <a:cs typeface="Times New Roman" panose="02020603050405020304" pitchFamily="18" charset="0"/>
            </a:endParaRPr>
          </a:p>
          <a:p>
            <a:pPr algn="just">
              <a:lnSpc>
                <a:spcPts val="1200"/>
              </a:lnSpc>
              <a:spcBef>
                <a:spcPts val="0"/>
              </a:spcBef>
            </a:pPr>
            <a:endParaRPr lang="en-US" altLang="zh-TW" sz="3600" dirty="0">
              <a:latin typeface="Times New Roman" panose="02020603050405020304" pitchFamily="18" charset="0"/>
              <a:ea typeface="DFKai-SB" panose="03000509000000000000" pitchFamily="65" charset="-120"/>
              <a:cs typeface="Times New Roman" panose="02020603050405020304" pitchFamily="18" charset="0"/>
            </a:endParaRPr>
          </a:p>
          <a:p>
            <a:pPr algn="just">
              <a:lnSpc>
                <a:spcPts val="6600"/>
              </a:lnSpc>
              <a:spcBef>
                <a:spcPts val="0"/>
              </a:spcBef>
            </a:pPr>
            <a:r>
              <a:rPr lang="zh-TW" altLang="en-US" sz="3200" dirty="0">
                <a:latin typeface="Times New Roman" panose="02020603050405020304" pitchFamily="18" charset="0"/>
                <a:ea typeface="DFKai-SB" panose="03000509000000000000" pitchFamily="65" charset="-120"/>
                <a:cs typeface="Times New Roman" panose="02020603050405020304" pitchFamily="18" charset="0"/>
              </a:rPr>
              <a:t>法治精神的重要體現，任何人都不能凌駕於法律之上。</a:t>
            </a:r>
          </a:p>
          <a:p>
            <a:pPr algn="just">
              <a:lnSpc>
                <a:spcPts val="6600"/>
              </a:lnSpc>
              <a:spcBef>
                <a:spcPts val="0"/>
              </a:spcBef>
            </a:pPr>
            <a:r>
              <a:rPr lang="zh-TW" altLang="en-US" sz="3200" dirty="0">
                <a:latin typeface="Times New Roman" panose="02020603050405020304" pitchFamily="18" charset="0"/>
                <a:ea typeface="DFKai-SB" panose="03000509000000000000" pitchFamily="65" charset="-120"/>
                <a:cs typeface="Times New Roman" panose="02020603050405020304" pitchFamily="18" charset="0"/>
              </a:rPr>
              <a:t>凡香港居民，不應因國籍、血統、種族、性別、語言、宗教、政治或思想信仰、文化程度、經濟狀況或社會條件等而受到歧視，他</a:t>
            </a:r>
            <a:r>
              <a:rPr lang="en-US" altLang="zh-TW" sz="32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DFKai-SB" panose="03000509000000000000" pitchFamily="65" charset="-120"/>
                <a:cs typeface="Times New Roman" panose="02020603050405020304" pitchFamily="18" charset="0"/>
              </a:rPr>
              <a:t>她們在法律面前的地位是平等的。</a:t>
            </a:r>
          </a:p>
        </p:txBody>
      </p:sp>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8" name="文字方塊 7">
            <a:extLst>
              <a:ext uri="{FF2B5EF4-FFF2-40B4-BE49-F238E27FC236}">
                <a16:creationId xmlns:a16="http://schemas.microsoft.com/office/drawing/2014/main" id="{1CD1C283-04A0-4145-A47F-9299333992BD}"/>
              </a:ext>
            </a:extLst>
          </p:cNvPr>
          <p:cNvSpPr txBox="1"/>
          <p:nvPr/>
        </p:nvSpPr>
        <p:spPr>
          <a:xfrm>
            <a:off x="4251507" y="6207300"/>
            <a:ext cx="8640617" cy="446276"/>
          </a:xfrm>
          <a:prstGeom prst="rect">
            <a:avLst/>
          </a:prstGeom>
          <a:noFill/>
        </p:spPr>
        <p:txBody>
          <a:bodyPr wrap="square" rtlCol="0">
            <a:spAutoFit/>
          </a:bodyPr>
          <a:lstStyle/>
          <a:p>
            <a:pPr eaLnBrk="0" fontAlgn="base" hangingPunct="0">
              <a:spcBef>
                <a:spcPct val="0"/>
              </a:spcBef>
              <a:spcAft>
                <a:spcPct val="0"/>
              </a:spcAft>
            </a:pPr>
            <a:r>
              <a:rPr lang="zh-TW" altLang="en-US" sz="1100" dirty="0">
                <a:solidFill>
                  <a:srgbClr val="000000"/>
                </a:solidFill>
                <a:latin typeface="DFKai-SB" panose="03000509000000000000" pitchFamily="65" charset="-120"/>
                <a:ea typeface="DFKai-SB" panose="03000509000000000000" pitchFamily="65" charset="-120"/>
                <a:cs typeface="Times New Roman" panose="02020603050405020304" pitchFamily="18" charset="0"/>
              </a:rPr>
              <a:t>資料來源：香港特別行政區政府律政司</a:t>
            </a:r>
            <a:r>
              <a:rPr lang="en-US" altLang="zh-TW" sz="1100" dirty="0">
                <a:solidFill>
                  <a:srgbClr val="000000"/>
                </a:solidFill>
                <a:latin typeface="DFKai-SB" panose="03000509000000000000" pitchFamily="65" charset="-120"/>
                <a:ea typeface="DFKai-SB" panose="03000509000000000000" pitchFamily="65" charset="-120"/>
                <a:cs typeface="Times New Roman" panose="02020603050405020304" pitchFamily="18" charset="0"/>
              </a:rPr>
              <a:t>〈</a:t>
            </a:r>
            <a:r>
              <a:rPr lang="zh-HK" altLang="en-US" sz="1100" dirty="0">
                <a:solidFill>
                  <a:srgbClr val="000000"/>
                </a:solidFill>
                <a:latin typeface="DFKai-SB" panose="03000509000000000000" pitchFamily="65" charset="-120"/>
                <a:ea typeface="DFKai-SB" panose="03000509000000000000" pitchFamily="65" charset="-120"/>
                <a:cs typeface="Times New Roman" panose="02020603050405020304" pitchFamily="18" charset="0"/>
              </a:rPr>
              <a:t>香港的法律制度 </a:t>
            </a:r>
            <a:r>
              <a:rPr lang="en-US" altLang="zh-HK" sz="1100" dirty="0">
                <a:solidFill>
                  <a:srgbClr val="000000"/>
                </a:solidFill>
                <a:latin typeface="DFKai-SB" panose="03000509000000000000" pitchFamily="65" charset="-120"/>
                <a:ea typeface="DFKai-SB" panose="03000509000000000000" pitchFamily="65" charset="-120"/>
                <a:cs typeface="Times New Roman" panose="02020603050405020304" pitchFamily="18" charset="0"/>
              </a:rPr>
              <a:t>- </a:t>
            </a:r>
            <a:r>
              <a:rPr lang="zh-HK" altLang="en-US" sz="1100" dirty="0">
                <a:solidFill>
                  <a:srgbClr val="000000"/>
                </a:solidFill>
                <a:latin typeface="DFKai-SB" panose="03000509000000000000" pitchFamily="65" charset="-120"/>
                <a:ea typeface="DFKai-SB" panose="03000509000000000000" pitchFamily="65" charset="-120"/>
                <a:cs typeface="Times New Roman" panose="02020603050405020304" pitchFamily="18" charset="0"/>
              </a:rPr>
              <a:t>法治</a:t>
            </a:r>
            <a:r>
              <a:rPr lang="en-US" altLang="zh-TW" sz="1100" dirty="0">
                <a:solidFill>
                  <a:srgbClr val="000000"/>
                </a:solidFill>
                <a:latin typeface="DFKai-SB" panose="03000509000000000000" pitchFamily="65" charset="-120"/>
                <a:ea typeface="DFKai-SB" panose="03000509000000000000" pitchFamily="65" charset="-120"/>
                <a:cs typeface="Times New Roman" panose="02020603050405020304" pitchFamily="18" charset="0"/>
              </a:rPr>
              <a:t>〉</a:t>
            </a:r>
            <a:r>
              <a:rPr lang="en-US" altLang="zh-TW" sz="1100" dirty="0">
                <a:solidFill>
                  <a:srgbClr val="000000"/>
                </a:solidFill>
                <a:latin typeface="Times New Roman" panose="02020603050405020304" pitchFamily="18" charset="0"/>
                <a:ea typeface="微軟正黑體" pitchFamily="34" charset="-120"/>
                <a:cs typeface="Times New Roman" panose="02020603050405020304" pitchFamily="18" charset="0"/>
                <a:hlinkClick r:id="rId2"/>
              </a:rPr>
              <a:t>https://www.doj.gov.hk/tc/our_legal_system/rule_of_law.html</a:t>
            </a:r>
            <a:r>
              <a:rPr lang="en-US" altLang="zh-TW" sz="1100" dirty="0">
                <a:solidFill>
                  <a:srgbClr val="000000"/>
                </a:solidFill>
                <a:latin typeface="Times New Roman" panose="02020603050405020304" pitchFamily="18" charset="0"/>
                <a:ea typeface="微軟正黑體" pitchFamily="34" charset="-120"/>
                <a:cs typeface="Times New Roman" panose="02020603050405020304" pitchFamily="18" charset="0"/>
              </a:rPr>
              <a:t> </a:t>
            </a:r>
          </a:p>
          <a:p>
            <a:pPr eaLnBrk="0" fontAlgn="base" hangingPunct="0">
              <a:spcBef>
                <a:spcPct val="0"/>
              </a:spcBef>
              <a:spcAft>
                <a:spcPct val="0"/>
              </a:spcAft>
            </a:pPr>
            <a:endParaRPr lang="en-US" altLang="zh-TW" sz="1200" dirty="0">
              <a:solidFill>
                <a:srgbClr val="00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50275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4750632-C315-41E2-8AEB-275611769683}"/>
              </a:ext>
            </a:extLst>
          </p:cNvPr>
          <p:cNvSpPr/>
          <p:nvPr/>
        </p:nvSpPr>
        <p:spPr>
          <a:xfrm>
            <a:off x="9050814" y="4487826"/>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課堂活動工作紙</a:t>
            </a:r>
            <a:r>
              <a:rPr lang="en-HK" altLang="zh-TW" sz="2400" b="1" dirty="0"/>
              <a:t>1</a:t>
            </a:r>
            <a:endParaRPr lang="en-HK" sz="2400" b="1" dirty="0"/>
          </a:p>
        </p:txBody>
      </p:sp>
      <p:sp>
        <p:nvSpPr>
          <p:cNvPr id="8" name="Rectangle: Top Corners Rounded 7">
            <a:extLst>
              <a:ext uri="{FF2B5EF4-FFF2-40B4-BE49-F238E27FC236}">
                <a16:creationId xmlns:a16="http://schemas.microsoft.com/office/drawing/2014/main" id="{3A52B0B3-2D55-4B98-94F4-555FDF1AA741}"/>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0" name="TextBox 9">
            <a:extLst>
              <a:ext uri="{FF2B5EF4-FFF2-40B4-BE49-F238E27FC236}">
                <a16:creationId xmlns:a16="http://schemas.microsoft.com/office/drawing/2014/main" id="{0D342083-F693-4A48-81AE-5A3C2AE2549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9" name="Rectangle: Rounded Corners 8">
            <a:extLst>
              <a:ext uri="{FF2B5EF4-FFF2-40B4-BE49-F238E27FC236}">
                <a16:creationId xmlns:a16="http://schemas.microsoft.com/office/drawing/2014/main" id="{BC7905F6-8839-4BE2-80ED-02AB8F93CDFF}"/>
              </a:ext>
            </a:extLst>
          </p:cNvPr>
          <p:cNvSpPr/>
          <p:nvPr/>
        </p:nvSpPr>
        <p:spPr>
          <a:xfrm>
            <a:off x="524178" y="1214563"/>
            <a:ext cx="8631470" cy="165676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3600" dirty="0">
                <a:solidFill>
                  <a:srgbClr val="3F50A4"/>
                </a:solidFill>
                <a:latin typeface="Arial" panose="020B0604020202020204" pitchFamily="34" charset="0"/>
                <a:cs typeface="Arial" panose="020B0604020202020204" pitchFamily="34" charset="0"/>
              </a:rPr>
              <a:t>香港如何落實「法律面前人人平等」？</a:t>
            </a:r>
            <a:endParaRPr lang="en-US" altLang="zh-TW" sz="3600" dirty="0">
              <a:solidFill>
                <a:srgbClr val="3F50A4"/>
              </a:solidFill>
              <a:latin typeface="Arial" panose="020B0604020202020204" pitchFamily="34" charset="0"/>
              <a:cs typeface="Arial" panose="020B0604020202020204" pitchFamily="34" charset="0"/>
            </a:endParaRPr>
          </a:p>
          <a:p>
            <a:pPr algn="just">
              <a:lnSpc>
                <a:spcPct val="150000"/>
              </a:lnSpc>
            </a:pPr>
            <a:r>
              <a:rPr lang="zh-TW" altLang="en-US" sz="3600" dirty="0">
                <a:solidFill>
                  <a:srgbClr val="3F50A4"/>
                </a:solidFill>
                <a:latin typeface="Arial" panose="020B0604020202020204" pitchFamily="34" charset="0"/>
                <a:cs typeface="Arial" panose="020B0604020202020204" pitchFamily="34" charset="0"/>
              </a:rPr>
              <a:t>專門機構？法例？</a:t>
            </a:r>
          </a:p>
        </p:txBody>
      </p:sp>
      <p:pic>
        <p:nvPicPr>
          <p:cNvPr id="1026" name="Picture 2" descr="Fair Society HD Stock Images | Shutterstock">
            <a:extLst>
              <a:ext uri="{FF2B5EF4-FFF2-40B4-BE49-F238E27FC236}">
                <a16:creationId xmlns:a16="http://schemas.microsoft.com/office/drawing/2014/main" id="{5F81B5F2-7E79-4D75-8729-DF92A59CF00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87152" y="3429000"/>
            <a:ext cx="3550024" cy="270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85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215319" y="1467599"/>
            <a:ext cx="11479682" cy="5055509"/>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5500"/>
              </a:lnSpc>
            </a:pPr>
            <a:r>
              <a:rPr lang="zh-TW" altLang="en-US" sz="3200" dirty="0">
                <a:solidFill>
                  <a:schemeClr val="accent1">
                    <a:lumMod val="75000"/>
                  </a:schemeClr>
                </a:solidFill>
                <a:latin typeface="微軟正黑體" panose="020B0604030504040204" pitchFamily="34" charset="-120"/>
                <a:cs typeface="Arial" panose="020B0604020202020204" pitchFamily="34" charset="0"/>
              </a:rPr>
              <a:t>法律面前人人平等在香港的落實</a:t>
            </a:r>
            <a:endParaRPr lang="en-US" altLang="zh-TW" sz="3200" dirty="0">
              <a:solidFill>
                <a:schemeClr val="accent1">
                  <a:lumMod val="75000"/>
                </a:schemeClr>
              </a:solidFill>
              <a:latin typeface="微軟正黑體" panose="020B0604030504040204" pitchFamily="34" charset="-120"/>
              <a:cs typeface="Arial" panose="020B0604020202020204" pitchFamily="34" charset="0"/>
            </a:endParaRPr>
          </a:p>
          <a:p>
            <a:pPr marL="457200" indent="-457200" algn="just">
              <a:lnSpc>
                <a:spcPts val="5500"/>
              </a:lnSpc>
              <a:buFont typeface="Arial" panose="020B0604020202020204" pitchFamily="34" charset="0"/>
              <a:buChar char="•"/>
            </a:pPr>
            <a:r>
              <a:rPr lang="zh-TW" altLang="en-US" sz="3200" dirty="0">
                <a:solidFill>
                  <a:schemeClr val="accent1">
                    <a:lumMod val="75000"/>
                  </a:schemeClr>
                </a:solidFill>
                <a:latin typeface="微軟正黑體" panose="020B0604030504040204" pitchFamily="34" charset="-120"/>
                <a:cs typeface="Arial" panose="020B0604020202020204" pitchFamily="34" charset="0"/>
              </a:rPr>
              <a:t>專門機構：法院、律政司、平等機會委員會、法律援助署、個人資料私隱專員公署等</a:t>
            </a:r>
            <a:r>
              <a:rPr lang="zh-TW" altLang="en-US" sz="3200" b="1" dirty="0">
                <a:solidFill>
                  <a:schemeClr val="accent1">
                    <a:lumMod val="75000"/>
                  </a:schemeClr>
                </a:solidFill>
                <a:latin typeface="微軟正黑體" panose="020B0604030504040204" pitchFamily="34" charset="-120"/>
                <a:cs typeface="Arial" panose="020B0604020202020204" pitchFamily="34" charset="0"/>
              </a:rPr>
              <a:t>保障法律面前人人平</a:t>
            </a:r>
            <a:r>
              <a:rPr lang="zh-TW" altLang="en-US" sz="3200" dirty="0">
                <a:solidFill>
                  <a:schemeClr val="accent1">
                    <a:lumMod val="75000"/>
                  </a:schemeClr>
                </a:solidFill>
                <a:latin typeface="微軟正黑體" panose="020B0604030504040204" pitchFamily="34" charset="-120"/>
                <a:cs typeface="Arial" panose="020B0604020202020204" pitchFamily="34" charset="0"/>
              </a:rPr>
              <a:t>等。</a:t>
            </a:r>
          </a:p>
          <a:p>
            <a:pPr marL="457200" indent="-457200" algn="just">
              <a:lnSpc>
                <a:spcPts val="5500"/>
              </a:lnSpc>
              <a:buFont typeface="Arial" panose="020B0604020202020204" pitchFamily="34" charset="0"/>
              <a:buChar char="•"/>
            </a:pPr>
            <a:r>
              <a:rPr lang="zh-TW" altLang="en-US" sz="3200" dirty="0">
                <a:solidFill>
                  <a:schemeClr val="accent1">
                    <a:lumMod val="75000"/>
                  </a:schemeClr>
                </a:solidFill>
                <a:latin typeface="微軟正黑體" panose="020B0604030504040204" pitchFamily="34" charset="-120"/>
                <a:cs typeface="Arial" panose="020B0604020202020204" pitchFamily="34" charset="0"/>
              </a:rPr>
              <a:t>本地立法舉隅：</a:t>
            </a:r>
            <a:r>
              <a:rPr lang="en-US" altLang="zh-TW" sz="3200" dirty="0">
                <a:solidFill>
                  <a:schemeClr val="accent1">
                    <a:lumMod val="75000"/>
                  </a:schemeClr>
                </a:solidFill>
                <a:latin typeface="微軟正黑體" panose="020B0604030504040204" pitchFamily="34" charset="-120"/>
                <a:cs typeface="Arial" panose="020B0604020202020204" pitchFamily="34" charset="0"/>
              </a:rPr>
              <a:t>《</a:t>
            </a:r>
            <a:r>
              <a:rPr lang="zh-TW" altLang="en-US" sz="3200" dirty="0">
                <a:solidFill>
                  <a:schemeClr val="accent1">
                    <a:lumMod val="75000"/>
                  </a:schemeClr>
                </a:solidFill>
                <a:latin typeface="微軟正黑體" panose="020B0604030504040204" pitchFamily="34" charset="-120"/>
                <a:cs typeface="Arial" panose="020B0604020202020204" pitchFamily="34" charset="0"/>
              </a:rPr>
              <a:t>香港人權法案條例</a:t>
            </a:r>
            <a:r>
              <a:rPr lang="en-US" altLang="zh-TW" sz="3200" dirty="0">
                <a:solidFill>
                  <a:schemeClr val="accent1">
                    <a:lumMod val="75000"/>
                  </a:schemeClr>
                </a:solidFill>
                <a:latin typeface="微軟正黑體" panose="020B0604030504040204" pitchFamily="34" charset="-120"/>
                <a:cs typeface="Arial" panose="020B0604020202020204" pitchFamily="34" charset="0"/>
              </a:rPr>
              <a:t>》</a:t>
            </a:r>
            <a:r>
              <a:rPr lang="zh-TW" altLang="en-US" sz="3200" dirty="0">
                <a:solidFill>
                  <a:schemeClr val="accent1">
                    <a:lumMod val="75000"/>
                  </a:schemeClr>
                </a:solidFill>
                <a:latin typeface="微軟正黑體" panose="020B0604030504040204" pitchFamily="34" charset="-120"/>
                <a:cs typeface="Arial" panose="020B0604020202020204" pitchFamily="34" charset="0"/>
              </a:rPr>
              <a:t>、</a:t>
            </a:r>
            <a:r>
              <a:rPr lang="en-US" altLang="zh-TW" sz="3200" dirty="0">
                <a:solidFill>
                  <a:schemeClr val="accent1">
                    <a:lumMod val="75000"/>
                  </a:schemeClr>
                </a:solidFill>
                <a:latin typeface="微軟正黑體" panose="020B0604030504040204" pitchFamily="34" charset="-120"/>
                <a:cs typeface="Arial" panose="020B0604020202020204" pitchFamily="34" charset="0"/>
              </a:rPr>
              <a:t>《</a:t>
            </a:r>
            <a:r>
              <a:rPr lang="zh-TW" altLang="en-US" sz="3200" dirty="0">
                <a:solidFill>
                  <a:schemeClr val="accent1">
                    <a:lumMod val="75000"/>
                  </a:schemeClr>
                </a:solidFill>
                <a:latin typeface="微軟正黑體" panose="020B0604030504040204" pitchFamily="34" charset="-120"/>
                <a:cs typeface="Arial" panose="020B0604020202020204" pitchFamily="34" charset="0"/>
              </a:rPr>
              <a:t>性別歧視條例</a:t>
            </a:r>
            <a:r>
              <a:rPr lang="en-US" altLang="zh-TW" sz="3200" dirty="0">
                <a:solidFill>
                  <a:schemeClr val="accent1">
                    <a:lumMod val="75000"/>
                  </a:schemeClr>
                </a:solidFill>
                <a:latin typeface="微軟正黑體" panose="020B0604030504040204" pitchFamily="34" charset="-120"/>
                <a:cs typeface="Arial" panose="020B0604020202020204" pitchFamily="34" charset="0"/>
              </a:rPr>
              <a:t>》</a:t>
            </a:r>
            <a:r>
              <a:rPr lang="zh-TW" altLang="en-US" sz="3200" dirty="0">
                <a:solidFill>
                  <a:schemeClr val="accent1">
                    <a:lumMod val="75000"/>
                  </a:schemeClr>
                </a:solidFill>
                <a:latin typeface="微軟正黑體" panose="020B0604030504040204" pitchFamily="34" charset="-120"/>
                <a:cs typeface="Arial" panose="020B0604020202020204" pitchFamily="34" charset="0"/>
              </a:rPr>
              <a:t>、</a:t>
            </a:r>
            <a:r>
              <a:rPr lang="en-US" altLang="zh-TW" sz="3200" dirty="0">
                <a:solidFill>
                  <a:schemeClr val="accent1">
                    <a:lumMod val="75000"/>
                  </a:schemeClr>
                </a:solidFill>
                <a:latin typeface="微軟正黑體" panose="020B0604030504040204" pitchFamily="34" charset="-120"/>
                <a:cs typeface="Arial" panose="020B0604020202020204" pitchFamily="34" charset="0"/>
              </a:rPr>
              <a:t>《</a:t>
            </a:r>
            <a:r>
              <a:rPr lang="zh-TW" altLang="en-US" sz="3200" dirty="0">
                <a:solidFill>
                  <a:schemeClr val="accent1">
                    <a:lumMod val="75000"/>
                  </a:schemeClr>
                </a:solidFill>
                <a:latin typeface="微軟正黑體" panose="020B0604030504040204" pitchFamily="34" charset="-120"/>
                <a:cs typeface="Arial" panose="020B0604020202020204" pitchFamily="34" charset="0"/>
              </a:rPr>
              <a:t>殘疾歧視條例</a:t>
            </a:r>
            <a:r>
              <a:rPr lang="en-US" altLang="zh-TW" sz="3200" dirty="0">
                <a:solidFill>
                  <a:schemeClr val="accent1">
                    <a:lumMod val="75000"/>
                  </a:schemeClr>
                </a:solidFill>
                <a:latin typeface="微軟正黑體" panose="020B0604030504040204" pitchFamily="34" charset="-120"/>
                <a:cs typeface="Arial" panose="020B0604020202020204" pitchFamily="34" charset="0"/>
              </a:rPr>
              <a:t>》</a:t>
            </a:r>
            <a:r>
              <a:rPr lang="zh-TW" altLang="en-US" sz="3200" dirty="0">
                <a:solidFill>
                  <a:schemeClr val="accent1">
                    <a:lumMod val="75000"/>
                  </a:schemeClr>
                </a:solidFill>
                <a:latin typeface="微軟正黑體" panose="020B0604030504040204" pitchFamily="34" charset="-120"/>
                <a:cs typeface="Arial" panose="020B0604020202020204" pitchFamily="34" charset="0"/>
              </a:rPr>
              <a:t>、</a:t>
            </a:r>
            <a:r>
              <a:rPr lang="en-US" altLang="zh-TW" sz="3200" dirty="0">
                <a:solidFill>
                  <a:schemeClr val="accent1">
                    <a:lumMod val="75000"/>
                  </a:schemeClr>
                </a:solidFill>
                <a:latin typeface="微軟正黑體" panose="020B0604030504040204" pitchFamily="34" charset="-120"/>
                <a:cs typeface="Arial" panose="020B0604020202020204" pitchFamily="34" charset="0"/>
              </a:rPr>
              <a:t>《</a:t>
            </a:r>
            <a:r>
              <a:rPr lang="zh-TW" altLang="en-US" sz="3200" dirty="0">
                <a:solidFill>
                  <a:schemeClr val="accent1">
                    <a:lumMod val="75000"/>
                  </a:schemeClr>
                </a:solidFill>
                <a:latin typeface="微軟正黑體" panose="020B0604030504040204" pitchFamily="34" charset="-120"/>
                <a:cs typeface="Arial" panose="020B0604020202020204" pitchFamily="34" charset="0"/>
              </a:rPr>
              <a:t>家庭崗位歧視條例</a:t>
            </a:r>
            <a:r>
              <a:rPr lang="en-US" altLang="zh-TW" sz="3200" dirty="0">
                <a:solidFill>
                  <a:schemeClr val="accent1">
                    <a:lumMod val="75000"/>
                  </a:schemeClr>
                </a:solidFill>
                <a:latin typeface="微軟正黑體" panose="020B0604030504040204" pitchFamily="34" charset="-120"/>
                <a:cs typeface="Arial" panose="020B0604020202020204" pitchFamily="34" charset="0"/>
              </a:rPr>
              <a:t>》</a:t>
            </a:r>
            <a:r>
              <a:rPr lang="zh-TW" altLang="en-US" sz="3200" dirty="0">
                <a:solidFill>
                  <a:schemeClr val="accent1">
                    <a:lumMod val="75000"/>
                  </a:schemeClr>
                </a:solidFill>
                <a:latin typeface="微軟正黑體" panose="020B0604030504040204" pitchFamily="34" charset="-120"/>
                <a:cs typeface="Arial" panose="020B0604020202020204" pitchFamily="34" charset="0"/>
              </a:rPr>
              <a:t>、</a:t>
            </a:r>
            <a:r>
              <a:rPr lang="en-US" altLang="zh-TW" sz="3200" dirty="0">
                <a:solidFill>
                  <a:schemeClr val="accent1">
                    <a:lumMod val="75000"/>
                  </a:schemeClr>
                </a:solidFill>
                <a:latin typeface="微軟正黑體" panose="020B0604030504040204" pitchFamily="34" charset="-120"/>
                <a:cs typeface="Arial" panose="020B0604020202020204" pitchFamily="34" charset="0"/>
              </a:rPr>
              <a:t>《</a:t>
            </a:r>
            <a:r>
              <a:rPr lang="zh-TW" altLang="en-US" sz="3200" dirty="0">
                <a:solidFill>
                  <a:schemeClr val="accent1">
                    <a:lumMod val="75000"/>
                  </a:schemeClr>
                </a:solidFill>
                <a:latin typeface="微軟正黑體" panose="020B0604030504040204" pitchFamily="34" charset="-120"/>
                <a:cs typeface="Arial" panose="020B0604020202020204" pitchFamily="34" charset="0"/>
              </a:rPr>
              <a:t>種族歧視條例</a:t>
            </a:r>
            <a:r>
              <a:rPr lang="en-US" altLang="zh-TW" sz="3200" dirty="0">
                <a:solidFill>
                  <a:schemeClr val="accent1">
                    <a:lumMod val="75000"/>
                  </a:schemeClr>
                </a:solidFill>
                <a:latin typeface="微軟正黑體" panose="020B0604030504040204" pitchFamily="34" charset="-120"/>
                <a:cs typeface="Arial" panose="020B0604020202020204" pitchFamily="34" charset="0"/>
              </a:rPr>
              <a:t>》</a:t>
            </a:r>
            <a:r>
              <a:rPr lang="zh-TW" altLang="en-US" sz="3200" dirty="0">
                <a:solidFill>
                  <a:schemeClr val="accent1">
                    <a:lumMod val="75000"/>
                  </a:schemeClr>
                </a:solidFill>
                <a:latin typeface="微軟正黑體" panose="020B0604030504040204" pitchFamily="34" charset="-120"/>
                <a:cs typeface="Arial" panose="020B0604020202020204" pitchFamily="34" charset="0"/>
              </a:rPr>
              <a:t>。其中不同的歧視條例旨在</a:t>
            </a:r>
            <a:r>
              <a:rPr lang="zh-TW" altLang="en-US" sz="3200" b="1" dirty="0">
                <a:solidFill>
                  <a:schemeClr val="accent1">
                    <a:lumMod val="75000"/>
                  </a:schemeClr>
                </a:solidFill>
                <a:latin typeface="微軟正黑體" panose="020B0604030504040204" pitchFamily="34" charset="-120"/>
                <a:cs typeface="Arial" panose="020B0604020202020204" pitchFamily="34" charset="0"/>
              </a:rPr>
              <a:t>保障弱勢社群</a:t>
            </a:r>
            <a:r>
              <a:rPr lang="zh-TW" altLang="en-US" sz="3200" dirty="0">
                <a:solidFill>
                  <a:schemeClr val="accent1">
                    <a:lumMod val="75000"/>
                  </a:schemeClr>
                </a:solidFill>
                <a:latin typeface="微軟正黑體" panose="020B0604030504040204" pitchFamily="34" charset="-120"/>
                <a:cs typeface="Arial" panose="020B0604020202020204" pitchFamily="34" charset="0"/>
              </a:rPr>
              <a:t>。</a:t>
            </a:r>
          </a:p>
        </p:txBody>
      </p:sp>
      <p:sp>
        <p:nvSpPr>
          <p:cNvPr id="10" name="Rectangle: Top Corners Rounded 9">
            <a:extLst>
              <a:ext uri="{FF2B5EF4-FFF2-40B4-BE49-F238E27FC236}">
                <a16:creationId xmlns:a16="http://schemas.microsoft.com/office/drawing/2014/main" id="{073694E1-613D-49F6-9E42-653E9CF4D41D}"/>
              </a:ext>
            </a:extLst>
          </p:cNvPr>
          <p:cNvSpPr/>
          <p:nvPr/>
        </p:nvSpPr>
        <p:spPr>
          <a:xfrm>
            <a:off x="1466849" y="537882"/>
            <a:ext cx="1575547"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小結</a:t>
            </a:r>
            <a:endParaRPr lang="en-HK" sz="4800" b="1" dirty="0"/>
          </a:p>
        </p:txBody>
      </p:sp>
      <p:pic>
        <p:nvPicPr>
          <p:cNvPr id="8" name="Picture 7">
            <a:extLst>
              <a:ext uri="{FF2B5EF4-FFF2-40B4-BE49-F238E27FC236}">
                <a16:creationId xmlns:a16="http://schemas.microsoft.com/office/drawing/2014/main" id="{A6FA262A-7F70-4A06-9D7A-3DCAF9EC18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1493" y="676275"/>
            <a:ext cx="717026" cy="717026"/>
          </a:xfrm>
          <a:prstGeom prst="rect">
            <a:avLst/>
          </a:prstGeom>
        </p:spPr>
      </p:pic>
    </p:spTree>
    <p:extLst>
      <p:ext uri="{BB962C8B-B14F-4D97-AF65-F5344CB8AC3E}">
        <p14:creationId xmlns:p14="http://schemas.microsoft.com/office/powerpoint/2010/main" val="1429914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2519655" y="2210140"/>
            <a:ext cx="6007657" cy="1980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t>課堂活動 </a:t>
            </a:r>
            <a:r>
              <a:rPr lang="en-HK" altLang="zh-TW" sz="3200" b="1" dirty="0">
                <a:latin typeface="Arial" panose="020B0604020202020204" pitchFamily="34" charset="0"/>
                <a:cs typeface="Arial" panose="020B0604020202020204" pitchFamily="34" charset="0"/>
              </a:rPr>
              <a:t>2</a:t>
            </a:r>
            <a:r>
              <a:rPr lang="zh-TW" altLang="en-US" sz="3200" b="1" dirty="0">
                <a:latin typeface="Arial" panose="020B0604020202020204" pitchFamily="34" charset="0"/>
                <a:cs typeface="Arial" panose="020B0604020202020204" pitchFamily="34" charset="0"/>
              </a:rPr>
              <a:t>：</a:t>
            </a:r>
            <a:endParaRPr lang="en-HK" altLang="zh-TW" sz="3200" b="1" dirty="0">
              <a:latin typeface="Arial" panose="020B0604020202020204" pitchFamily="34" charset="0"/>
              <a:cs typeface="Arial" panose="020B0604020202020204" pitchFamily="34" charset="0"/>
            </a:endParaRPr>
          </a:p>
          <a:p>
            <a:pPr algn="ctr">
              <a:lnSpc>
                <a:spcPct val="150000"/>
              </a:lnSpc>
            </a:pPr>
            <a:r>
              <a:rPr lang="zh-TW" altLang="en-US" sz="3200" b="1" dirty="0">
                <a:latin typeface="Arial" panose="020B0604020202020204" pitchFamily="34" charset="0"/>
                <a:cs typeface="Arial" panose="020B0604020202020204" pitchFamily="34" charset="0"/>
              </a:rPr>
              <a:t>公平公正審訊</a:t>
            </a:r>
            <a:endParaRPr lang="en-HK" sz="3200" b="1" dirty="0">
              <a:latin typeface="Arial" panose="020B0604020202020204" pitchFamily="34" charset="0"/>
              <a:cs typeface="Arial" panose="020B0604020202020204" pitchFamily="34" charset="0"/>
            </a:endParaRP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6117" y="1969747"/>
            <a:ext cx="1271019" cy="1274067"/>
          </a:xfrm>
          <a:prstGeom prst="rect">
            <a:avLst/>
          </a:prstGeom>
        </p:spPr>
      </p:pic>
    </p:spTree>
    <p:extLst>
      <p:ext uri="{BB962C8B-B14F-4D97-AF65-F5344CB8AC3E}">
        <p14:creationId xmlns:p14="http://schemas.microsoft.com/office/powerpoint/2010/main" val="3577535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399DB1-7346-4244-B66E-5C6F984D46C3}"/>
              </a:ext>
            </a:extLst>
          </p:cNvPr>
          <p:cNvSpPr/>
          <p:nvPr/>
        </p:nvSpPr>
        <p:spPr>
          <a:xfrm>
            <a:off x="1827112" y="1999128"/>
            <a:ext cx="8347830" cy="209774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閱讀資料，認識甚麼是</a:t>
            </a:r>
            <a:r>
              <a:rPr kumimoji="0" lang="zh-TW" altLang="en-US" sz="3600" b="1"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公平公正審訊的重要性</a:t>
            </a:r>
            <a:r>
              <a:rPr kumimoji="0" lang="zh-TW" altLang="en-US"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，並解釋甚麼是</a:t>
            </a:r>
            <a:r>
              <a:rPr kumimoji="0" lang="zh-TW" altLang="en-US" sz="3600" b="1"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無罪假定</a:t>
            </a:r>
            <a:r>
              <a:rPr lang="zh-TW" altLang="en-US" sz="3600" dirty="0">
                <a:solidFill>
                  <a:srgbClr val="4459A8"/>
                </a:solidFill>
                <a:latin typeface="Gill Sans MT" panose="020B0502020104020203"/>
                <a:ea typeface="微軟正黑體" panose="020B0604030504040204" pitchFamily="34" charset="-120"/>
              </a:rPr>
              <a:t>。</a:t>
            </a:r>
            <a:endParaRPr kumimoji="0" lang="zh-TW" altLang="en-US"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endParaRPr>
          </a:p>
        </p:txBody>
      </p:sp>
    </p:spTree>
    <p:extLst>
      <p:ext uri="{BB962C8B-B14F-4D97-AF65-F5344CB8AC3E}">
        <p14:creationId xmlns:p14="http://schemas.microsoft.com/office/powerpoint/2010/main" val="2695656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
        <p:nvSpPr>
          <p:cNvPr id="9" name="标题 1">
            <a:extLst>
              <a:ext uri="{FF2B5EF4-FFF2-40B4-BE49-F238E27FC236}">
                <a16:creationId xmlns:a16="http://schemas.microsoft.com/office/drawing/2014/main" id="{25E84F21-AF87-4822-823D-86F60EE08E65}"/>
              </a:ext>
            </a:extLst>
          </p:cNvPr>
          <p:cNvSpPr>
            <a:spLocks noGrp="1"/>
          </p:cNvSpPr>
          <p:nvPr>
            <p:ph type="title"/>
          </p:nvPr>
        </p:nvSpPr>
        <p:spPr>
          <a:xfrm>
            <a:off x="256264" y="232456"/>
            <a:ext cx="5620358" cy="1090845"/>
          </a:xfrm>
        </p:spPr>
        <p:txBody>
          <a:bodyPr>
            <a:normAutofit/>
          </a:bodyPr>
          <a:lstStyle/>
          <a:p>
            <a:pPr defTabSz="977900">
              <a:spcAft>
                <a:spcPct val="35000"/>
              </a:spcAft>
            </a:pPr>
            <a:r>
              <a:rPr lang="zh-TW" altLang="en-US" sz="4800" dirty="0">
                <a:latin typeface="DFKai-SB" panose="03000509000000000000" pitchFamily="65" charset="-120"/>
                <a:ea typeface="DFKai-SB" panose="03000509000000000000" pitchFamily="65" charset="-120"/>
              </a:rPr>
              <a:t>公平公開的審訊</a:t>
            </a:r>
          </a:p>
        </p:txBody>
      </p:sp>
      <p:pic>
        <p:nvPicPr>
          <p:cNvPr id="13" name="圖片 12">
            <a:extLst>
              <a:ext uri="{FF2B5EF4-FFF2-40B4-BE49-F238E27FC236}">
                <a16:creationId xmlns:a16="http://schemas.microsoft.com/office/drawing/2014/main" id="{3A58D7AA-392C-4C34-8758-E6864AA2FB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5478" y="1009498"/>
            <a:ext cx="6408853" cy="5675016"/>
          </a:xfrm>
          <a:prstGeom prst="rect">
            <a:avLst/>
          </a:prstGeom>
        </p:spPr>
      </p:pic>
      <p:sp>
        <p:nvSpPr>
          <p:cNvPr id="14" name="内容占位符 2">
            <a:extLst>
              <a:ext uri="{FF2B5EF4-FFF2-40B4-BE49-F238E27FC236}">
                <a16:creationId xmlns:a16="http://schemas.microsoft.com/office/drawing/2014/main" id="{C25B161E-19D4-45BF-99D1-06BB1EB432EC}"/>
              </a:ext>
            </a:extLst>
          </p:cNvPr>
          <p:cNvSpPr txBox="1">
            <a:spLocks noChangeArrowheads="1"/>
          </p:cNvSpPr>
          <p:nvPr/>
        </p:nvSpPr>
        <p:spPr bwMode="auto">
          <a:xfrm>
            <a:off x="3810960" y="1514386"/>
            <a:ext cx="4897888" cy="4334116"/>
          </a:xfrm>
          <a:prstGeom prst="rect">
            <a:avLst/>
          </a:prstGeom>
          <a:noFill/>
          <a:ln>
            <a:noFill/>
          </a:ln>
          <a:effectLst/>
        </p:spPr>
        <p:style>
          <a:lnRef idx="0">
            <a:schemeClr val="accent3"/>
          </a:lnRef>
          <a:fillRef idx="3">
            <a:schemeClr val="accent3"/>
          </a:fillRef>
          <a:effectRef idx="3">
            <a:schemeClr val="accent3"/>
          </a:effectRef>
          <a:fontRef idx="minor">
            <a:schemeClr val="lt1"/>
          </a:fontRef>
        </p:style>
        <p:txBody>
          <a:bodyPr vert="horz" wrap="square" lIns="144000" tIns="144000" rIns="144000" bIns="144000" numCol="1" anchor="t" anchorCtr="0" compatLnSpc="1">
            <a:prstTxWarp prst="textNoShape">
              <a:avLst/>
            </a:prstTxWarp>
          </a:bodyPr>
          <a:lstStyle/>
          <a:p>
            <a:pPr algn="ctr" defTabSz="0" eaLnBrk="0" fontAlgn="base" hangingPunct="0">
              <a:lnSpc>
                <a:spcPct val="120000"/>
              </a:lnSpc>
              <a:spcBef>
                <a:spcPts val="600"/>
              </a:spcBef>
              <a:spcAft>
                <a:spcPts val="600"/>
              </a:spcAft>
            </a:pPr>
            <a:r>
              <a:rPr lang="zh-TW" altLang="en-US" sz="3600" dirty="0">
                <a:solidFill>
                  <a:srgbClr val="000000"/>
                </a:solidFill>
                <a:latin typeface="DFKai-SB" panose="03000509000000000000" pitchFamily="65" charset="-120"/>
                <a:ea typeface="DFKai-SB" panose="03000509000000000000" pitchFamily="65" charset="-120"/>
                <a:sym typeface="Arial" panose="020B0604020202020204" pitchFamily="34" charset="0"/>
              </a:rPr>
              <a:t>在法治社會，</a:t>
            </a:r>
            <a:br>
              <a:rPr lang="en-US" altLang="zh-TW" sz="3600" dirty="0">
                <a:solidFill>
                  <a:srgbClr val="000000"/>
                </a:solidFill>
                <a:latin typeface="DFKai-SB" panose="03000509000000000000" pitchFamily="65" charset="-120"/>
                <a:ea typeface="DFKai-SB" panose="03000509000000000000" pitchFamily="65" charset="-120"/>
                <a:sym typeface="Arial" panose="020B0604020202020204" pitchFamily="34" charset="0"/>
              </a:rPr>
            </a:br>
            <a:r>
              <a:rPr lang="zh-TW" altLang="en-US" sz="3600" dirty="0">
                <a:solidFill>
                  <a:srgbClr val="000000"/>
                </a:solidFill>
                <a:latin typeface="DFKai-SB" panose="03000509000000000000" pitchFamily="65" charset="-120"/>
                <a:ea typeface="DFKai-SB" panose="03000509000000000000" pitchFamily="65" charset="-120"/>
                <a:sym typeface="Arial" panose="020B0604020202020204" pitchFamily="34" charset="0"/>
              </a:rPr>
              <a:t>任何人被定罪前</a:t>
            </a:r>
            <a:br>
              <a:rPr lang="en-US" altLang="zh-TW" sz="3600" dirty="0">
                <a:solidFill>
                  <a:srgbClr val="000000"/>
                </a:solidFill>
                <a:latin typeface="DFKai-SB" panose="03000509000000000000" pitchFamily="65" charset="-120"/>
                <a:ea typeface="DFKai-SB" panose="03000509000000000000" pitchFamily="65" charset="-120"/>
                <a:sym typeface="Arial" panose="020B0604020202020204" pitchFamily="34" charset="0"/>
              </a:rPr>
            </a:br>
            <a:r>
              <a:rPr lang="zh-TW" altLang="en-US" sz="3600" dirty="0">
                <a:solidFill>
                  <a:srgbClr val="000000"/>
                </a:solidFill>
                <a:latin typeface="DFKai-SB" panose="03000509000000000000" pitchFamily="65" charset="-120"/>
                <a:ea typeface="DFKai-SB" panose="03000509000000000000" pitchFamily="65" charset="-120"/>
                <a:sym typeface="Arial" panose="020B0604020202020204" pitchFamily="34" charset="0"/>
              </a:rPr>
              <a:t>都應該獲得法庭</a:t>
            </a:r>
            <a:br>
              <a:rPr lang="en-US" altLang="zh-TW" sz="3600" dirty="0">
                <a:solidFill>
                  <a:srgbClr val="000000"/>
                </a:solidFill>
                <a:latin typeface="DFKai-SB" panose="03000509000000000000" pitchFamily="65" charset="-120"/>
                <a:ea typeface="DFKai-SB" panose="03000509000000000000" pitchFamily="65" charset="-120"/>
                <a:sym typeface="Arial" panose="020B0604020202020204" pitchFamily="34" charset="0"/>
              </a:rPr>
            </a:br>
            <a:r>
              <a:rPr lang="zh-TW" altLang="en-US" sz="3600" dirty="0">
                <a:solidFill>
                  <a:srgbClr val="000000"/>
                </a:solidFill>
                <a:latin typeface="DFKai-SB" panose="03000509000000000000" pitchFamily="65" charset="-120"/>
                <a:ea typeface="DFKai-SB" panose="03000509000000000000" pitchFamily="65" charset="-120"/>
                <a:sym typeface="Arial" panose="020B0604020202020204" pitchFamily="34" charset="0"/>
              </a:rPr>
              <a:t>不偏不倚的審訊。</a:t>
            </a:r>
            <a:endParaRPr lang="en-US" altLang="zh-TW" sz="3600" dirty="0">
              <a:solidFill>
                <a:srgbClr val="000000"/>
              </a:solidFill>
              <a:latin typeface="DFKai-SB" panose="03000509000000000000" pitchFamily="65" charset="-120"/>
              <a:ea typeface="DFKai-SB" panose="03000509000000000000" pitchFamily="65" charset="-120"/>
              <a:sym typeface="Arial" panose="020B0604020202020204" pitchFamily="34" charset="0"/>
            </a:endParaRPr>
          </a:p>
          <a:p>
            <a:pPr algn="ctr" defTabSz="0" eaLnBrk="0" fontAlgn="base" hangingPunct="0">
              <a:lnSpc>
                <a:spcPct val="120000"/>
              </a:lnSpc>
              <a:spcBef>
                <a:spcPts val="600"/>
              </a:spcBef>
              <a:spcAft>
                <a:spcPts val="600"/>
              </a:spcAft>
            </a:pPr>
            <a:r>
              <a:rPr lang="zh-TW" altLang="en-US" sz="3600" b="1" dirty="0">
                <a:solidFill>
                  <a:srgbClr val="FF0000"/>
                </a:solidFill>
                <a:latin typeface="DFKai-SB" panose="03000509000000000000" pitchFamily="65" charset="-120"/>
                <a:ea typeface="DFKai-SB" panose="03000509000000000000" pitchFamily="65" charset="-120"/>
                <a:sym typeface="Arial" panose="020B0604020202020204" pitchFamily="34" charset="0"/>
              </a:rPr>
              <a:t>公平公開的審訊</a:t>
            </a:r>
            <a:r>
              <a:rPr lang="zh-TW" altLang="en-US" sz="3600" dirty="0">
                <a:solidFill>
                  <a:srgbClr val="000000"/>
                </a:solidFill>
                <a:latin typeface="DFKai-SB" panose="03000509000000000000" pitchFamily="65" charset="-120"/>
                <a:ea typeface="DFKai-SB" panose="03000509000000000000" pitchFamily="65" charset="-120"/>
                <a:sym typeface="Arial" panose="020B0604020202020204" pitchFamily="34" charset="0"/>
              </a:rPr>
              <a:t>是</a:t>
            </a:r>
            <a:br>
              <a:rPr lang="en-US" altLang="zh-TW" sz="3600" dirty="0">
                <a:solidFill>
                  <a:srgbClr val="000000"/>
                </a:solidFill>
                <a:latin typeface="DFKai-SB" panose="03000509000000000000" pitchFamily="65" charset="-120"/>
                <a:ea typeface="DFKai-SB" panose="03000509000000000000" pitchFamily="65" charset="-120"/>
                <a:sym typeface="Arial" panose="020B0604020202020204" pitchFamily="34" charset="0"/>
              </a:rPr>
            </a:br>
            <a:r>
              <a:rPr lang="zh-TW" altLang="en-US" sz="3600" dirty="0">
                <a:solidFill>
                  <a:srgbClr val="000000"/>
                </a:solidFill>
                <a:latin typeface="DFKai-SB" panose="03000509000000000000" pitchFamily="65" charset="-120"/>
                <a:ea typeface="DFKai-SB" panose="03000509000000000000" pitchFamily="65" charset="-120"/>
                <a:sym typeface="Arial" panose="020B0604020202020204" pitchFamily="34" charset="0"/>
              </a:rPr>
              <a:t>法治精神的重要體現。</a:t>
            </a:r>
            <a:endParaRPr lang="zh-CN" altLang="en-US" sz="3600" dirty="0">
              <a:solidFill>
                <a:srgbClr val="000000"/>
              </a:solidFill>
              <a:latin typeface="DFKai-SB" panose="03000509000000000000" pitchFamily="65" charset="-120"/>
              <a:ea typeface="DFKai-SB" panose="03000509000000000000" pitchFamily="65" charset="-120"/>
              <a:sym typeface="Arial" panose="020B0604020202020204" pitchFamily="34" charset="0"/>
            </a:endParaRPr>
          </a:p>
        </p:txBody>
      </p:sp>
    </p:spTree>
    <p:extLst>
      <p:ext uri="{BB962C8B-B14F-4D97-AF65-F5344CB8AC3E}">
        <p14:creationId xmlns:p14="http://schemas.microsoft.com/office/powerpoint/2010/main" val="1630910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
        <p:nvSpPr>
          <p:cNvPr id="11" name="内容占位符 2">
            <a:extLst>
              <a:ext uri="{FF2B5EF4-FFF2-40B4-BE49-F238E27FC236}">
                <a16:creationId xmlns:a16="http://schemas.microsoft.com/office/drawing/2014/main" id="{BCF6F8DE-2F1F-4BB9-818F-DE949FB1E4D3}"/>
              </a:ext>
            </a:extLst>
          </p:cNvPr>
          <p:cNvSpPr txBox="1">
            <a:spLocks noChangeArrowheads="1"/>
          </p:cNvSpPr>
          <p:nvPr/>
        </p:nvSpPr>
        <p:spPr>
          <a:xfrm>
            <a:off x="1018264" y="1926189"/>
            <a:ext cx="9934069" cy="1984496"/>
          </a:xfrm>
          <a:prstGeom prst="rect">
            <a:avLst/>
          </a:prstGeom>
          <a:solidFill>
            <a:schemeClr val="accent1">
              <a:lumMod val="20000"/>
              <a:lumOff val="80000"/>
            </a:schemeClr>
          </a:solidFill>
          <a:ln>
            <a:noFill/>
          </a:ln>
        </p:spPr>
        <p:txBody>
          <a:bodyPr vert="horz" wrap="square" lIns="144000" tIns="144000" rIns="144000" bIns="14400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600"/>
              </a:spcBef>
              <a:spcAft>
                <a:spcPts val="600"/>
              </a:spcAft>
              <a:buNone/>
            </a:pPr>
            <a:r>
              <a:rPr lang="en-US" altLang="zh-TW" dirty="0">
                <a:solidFill>
                  <a:schemeClr val="accent1">
                    <a:lumMod val="75000"/>
                  </a:schemeClr>
                </a:solidFill>
                <a:latin typeface="標楷體" panose="03000509000000000000" pitchFamily="65" charset="-120"/>
                <a:ea typeface="標楷體" panose="03000509000000000000" pitchFamily="65" charset="-120"/>
                <a:sym typeface="仿宋" panose="02010609060101010101" pitchFamily="49" charset="-122"/>
              </a:rPr>
              <a:t>《</a:t>
            </a:r>
            <a:r>
              <a:rPr lang="zh-TW" altLang="en-US" dirty="0">
                <a:solidFill>
                  <a:schemeClr val="accent1">
                    <a:lumMod val="75000"/>
                  </a:schemeClr>
                </a:solidFill>
                <a:latin typeface="標楷體" panose="03000509000000000000" pitchFamily="65" charset="-120"/>
                <a:ea typeface="標楷體" panose="03000509000000000000" pitchFamily="65" charset="-120"/>
                <a:sym typeface="仿宋" panose="02010609060101010101" pitchFamily="49" charset="-122"/>
              </a:rPr>
              <a:t>基本法</a:t>
            </a:r>
            <a:r>
              <a:rPr lang="en-US" altLang="zh-TW" dirty="0">
                <a:solidFill>
                  <a:schemeClr val="accent1">
                    <a:lumMod val="75000"/>
                  </a:schemeClr>
                </a:solidFill>
                <a:latin typeface="標楷體" panose="03000509000000000000" pitchFamily="65" charset="-120"/>
                <a:ea typeface="標楷體" panose="03000509000000000000" pitchFamily="65" charset="-120"/>
                <a:sym typeface="仿宋" panose="02010609060101010101" pitchFamily="49" charset="-122"/>
              </a:rPr>
              <a:t>》</a:t>
            </a:r>
            <a:r>
              <a:rPr lang="zh-TW" altLang="en-US" dirty="0">
                <a:solidFill>
                  <a:schemeClr val="accent1">
                    <a:lumMod val="75000"/>
                  </a:schemeClr>
                </a:solidFill>
                <a:latin typeface="標楷體" panose="03000509000000000000" pitchFamily="65" charset="-120"/>
                <a:ea typeface="標楷體" panose="03000509000000000000" pitchFamily="65" charset="-120"/>
                <a:sym typeface="仿宋" panose="02010609060101010101" pitchFamily="49" charset="-122"/>
              </a:rPr>
              <a:t>第八十七條規定：</a:t>
            </a:r>
            <a:endParaRPr lang="en-US" altLang="zh-TW" dirty="0">
              <a:solidFill>
                <a:schemeClr val="accent1">
                  <a:lumMod val="75000"/>
                </a:schemeClr>
              </a:solidFill>
              <a:latin typeface="標楷體" panose="03000509000000000000" pitchFamily="65" charset="-120"/>
              <a:ea typeface="標楷體" panose="03000509000000000000" pitchFamily="65" charset="-120"/>
              <a:sym typeface="仿宋" panose="02010609060101010101" pitchFamily="49" charset="-122"/>
            </a:endParaRPr>
          </a:p>
          <a:p>
            <a:pPr marL="0" indent="0" algn="just">
              <a:lnSpc>
                <a:spcPct val="120000"/>
              </a:lnSpc>
              <a:spcBef>
                <a:spcPts val="600"/>
              </a:spcBef>
              <a:spcAft>
                <a:spcPts val="600"/>
              </a:spcAft>
              <a:buNone/>
            </a:pPr>
            <a:r>
              <a:rPr lang="zh-TW" altLang="en-US" dirty="0">
                <a:solidFill>
                  <a:schemeClr val="accent1">
                    <a:lumMod val="75000"/>
                  </a:schemeClr>
                </a:solidFill>
                <a:latin typeface="標楷體" panose="03000509000000000000" pitchFamily="65" charset="-120"/>
                <a:ea typeface="標楷體" panose="03000509000000000000" pitchFamily="65" charset="-120"/>
                <a:sym typeface="仿宋" panose="02010609060101010101" pitchFamily="49" charset="-122"/>
              </a:rPr>
              <a:t>任何人在被合法拘捕後，享有盡早接受司法機關公正審判的權利，未經司法機關判罪之前均</a:t>
            </a:r>
            <a:r>
              <a:rPr lang="zh-TW" altLang="en-US" b="1" dirty="0">
                <a:solidFill>
                  <a:schemeClr val="accent1">
                    <a:lumMod val="75000"/>
                  </a:schemeClr>
                </a:solidFill>
                <a:latin typeface="標楷體" panose="03000509000000000000" pitchFamily="65" charset="-120"/>
                <a:ea typeface="標楷體" panose="03000509000000000000" pitchFamily="65" charset="-120"/>
                <a:sym typeface="仿宋" panose="02010609060101010101" pitchFamily="49" charset="-122"/>
              </a:rPr>
              <a:t>假定無罪</a:t>
            </a:r>
            <a:r>
              <a:rPr lang="zh-TW" altLang="en-US" dirty="0">
                <a:solidFill>
                  <a:schemeClr val="accent1">
                    <a:lumMod val="75000"/>
                  </a:schemeClr>
                </a:solidFill>
                <a:latin typeface="標楷體" panose="03000509000000000000" pitchFamily="65" charset="-120"/>
                <a:ea typeface="標楷體" panose="03000509000000000000" pitchFamily="65" charset="-120"/>
                <a:sym typeface="仿宋" panose="02010609060101010101" pitchFamily="49" charset="-122"/>
              </a:rPr>
              <a:t>。</a:t>
            </a:r>
            <a:endParaRPr lang="zh-CN" altLang="en-US" dirty="0">
              <a:solidFill>
                <a:schemeClr val="accent1">
                  <a:lumMod val="75000"/>
                </a:schemeClr>
              </a:solidFill>
              <a:latin typeface="標楷體" panose="03000509000000000000" pitchFamily="65" charset="-120"/>
              <a:ea typeface="標楷體" panose="03000509000000000000" pitchFamily="65" charset="-120"/>
            </a:endParaRPr>
          </a:p>
        </p:txBody>
      </p:sp>
      <p:grpSp>
        <p:nvGrpSpPr>
          <p:cNvPr id="13" name="组合 4">
            <a:extLst>
              <a:ext uri="{FF2B5EF4-FFF2-40B4-BE49-F238E27FC236}">
                <a16:creationId xmlns:a16="http://schemas.microsoft.com/office/drawing/2014/main" id="{DF41CAF0-84B0-48D5-A9FB-135657FE661D}"/>
              </a:ext>
            </a:extLst>
          </p:cNvPr>
          <p:cNvGrpSpPr>
            <a:grpSpLocks/>
          </p:cNvGrpSpPr>
          <p:nvPr/>
        </p:nvGrpSpPr>
        <p:grpSpPr bwMode="auto">
          <a:xfrm>
            <a:off x="599420" y="4453520"/>
            <a:ext cx="10176223" cy="1800001"/>
            <a:chOff x="1718231" y="4509312"/>
            <a:chExt cx="5100776" cy="832695"/>
          </a:xfrm>
        </p:grpSpPr>
        <p:sp>
          <p:nvSpPr>
            <p:cNvPr id="14" name="任意多边形: 形状 5">
              <a:extLst>
                <a:ext uri="{FF2B5EF4-FFF2-40B4-BE49-F238E27FC236}">
                  <a16:creationId xmlns:a16="http://schemas.microsoft.com/office/drawing/2014/main" id="{8ABCFACD-195B-4243-BCCE-FA7E538742BD}"/>
                </a:ext>
              </a:extLst>
            </p:cNvPr>
            <p:cNvSpPr/>
            <p:nvPr/>
          </p:nvSpPr>
          <p:spPr>
            <a:xfrm>
              <a:off x="1718231" y="4509312"/>
              <a:ext cx="902240" cy="832695"/>
            </a:xfrm>
            <a:custGeom>
              <a:avLst/>
              <a:gdLst>
                <a:gd name="connsiteX0" fmla="*/ 0 w 1312317"/>
                <a:gd name="connsiteY0" fmla="*/ 656159 h 1312317"/>
                <a:gd name="connsiteX1" fmla="*/ 656159 w 1312317"/>
                <a:gd name="connsiteY1" fmla="*/ 0 h 1312317"/>
                <a:gd name="connsiteX2" fmla="*/ 1312318 w 1312317"/>
                <a:gd name="connsiteY2" fmla="*/ 656159 h 1312317"/>
                <a:gd name="connsiteX3" fmla="*/ 656159 w 1312317"/>
                <a:gd name="connsiteY3" fmla="*/ 1312318 h 1312317"/>
                <a:gd name="connsiteX4" fmla="*/ 0 w 1312317"/>
                <a:gd name="connsiteY4" fmla="*/ 656159 h 131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17" h="1312317">
                  <a:moveTo>
                    <a:pt x="0" y="656159"/>
                  </a:moveTo>
                  <a:cubicBezTo>
                    <a:pt x="0" y="293772"/>
                    <a:pt x="293772" y="0"/>
                    <a:pt x="656159" y="0"/>
                  </a:cubicBezTo>
                  <a:cubicBezTo>
                    <a:pt x="1018546" y="0"/>
                    <a:pt x="1312318" y="293772"/>
                    <a:pt x="1312318" y="656159"/>
                  </a:cubicBezTo>
                  <a:cubicBezTo>
                    <a:pt x="1312318" y="1018546"/>
                    <a:pt x="1018546" y="1312318"/>
                    <a:pt x="656159" y="1312318"/>
                  </a:cubicBezTo>
                  <a:cubicBezTo>
                    <a:pt x="293772" y="1312318"/>
                    <a:pt x="0" y="1018546"/>
                    <a:pt x="0" y="656159"/>
                  </a:cubicBezTo>
                  <a:close/>
                </a:path>
              </a:pathLst>
            </a:custGeom>
            <a:ln>
              <a:solidFill>
                <a:srgbClr val="0070C0"/>
              </a:solid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lIns="198304" tIns="170808" rIns="198304" bIns="170808" spcCol="1270" anchor="ctr"/>
            <a:lstStyle/>
            <a:p>
              <a:pPr algn="ctr" defTabSz="933450" eaLnBrk="0" fontAlgn="base" hangingPunct="0">
                <a:lnSpc>
                  <a:spcPct val="90000"/>
                </a:lnSpc>
                <a:spcBef>
                  <a:spcPct val="0"/>
                </a:spcBef>
                <a:spcAft>
                  <a:spcPct val="35000"/>
                </a:spcAft>
                <a:defRPr/>
              </a:pPr>
              <a:r>
                <a:rPr lang="zh-CN" altLang="en-US" sz="4800" dirty="0">
                  <a:solidFill>
                    <a:srgbClr val="000000"/>
                  </a:solidFill>
                  <a:latin typeface="DFKai-SB" panose="03000509000000000000" pitchFamily="65" charset="-120"/>
                  <a:ea typeface="DFKai-SB" panose="03000509000000000000" pitchFamily="65" charset="-120"/>
                </a:rPr>
                <a:t>檢控</a:t>
              </a:r>
              <a:endParaRPr lang="zh-CN" altLang="en-US" sz="4800" b="1" dirty="0">
                <a:solidFill>
                  <a:srgbClr val="000000"/>
                </a:solidFill>
                <a:latin typeface="DFKai-SB" panose="03000509000000000000" pitchFamily="65" charset="-120"/>
                <a:ea typeface="DFKai-SB" panose="03000509000000000000" pitchFamily="65" charset="-120"/>
              </a:endParaRPr>
            </a:p>
          </p:txBody>
        </p:sp>
        <p:sp>
          <p:nvSpPr>
            <p:cNvPr id="18" name="任意多边形: 形状 6">
              <a:extLst>
                <a:ext uri="{FF2B5EF4-FFF2-40B4-BE49-F238E27FC236}">
                  <a16:creationId xmlns:a16="http://schemas.microsoft.com/office/drawing/2014/main" id="{627B4E1F-19C3-449B-82E1-2EFF4884529F}"/>
                </a:ext>
              </a:extLst>
            </p:cNvPr>
            <p:cNvSpPr/>
            <p:nvPr/>
          </p:nvSpPr>
          <p:spPr>
            <a:xfrm>
              <a:off x="3118272" y="4509312"/>
              <a:ext cx="902240" cy="832695"/>
            </a:xfrm>
            <a:custGeom>
              <a:avLst/>
              <a:gdLst>
                <a:gd name="connsiteX0" fmla="*/ 0 w 1312317"/>
                <a:gd name="connsiteY0" fmla="*/ 656159 h 1312317"/>
                <a:gd name="connsiteX1" fmla="*/ 656159 w 1312317"/>
                <a:gd name="connsiteY1" fmla="*/ 0 h 1312317"/>
                <a:gd name="connsiteX2" fmla="*/ 1312318 w 1312317"/>
                <a:gd name="connsiteY2" fmla="*/ 656159 h 1312317"/>
                <a:gd name="connsiteX3" fmla="*/ 656159 w 1312317"/>
                <a:gd name="connsiteY3" fmla="*/ 1312318 h 1312317"/>
                <a:gd name="connsiteX4" fmla="*/ 0 w 1312317"/>
                <a:gd name="connsiteY4" fmla="*/ 656159 h 131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17" h="1312317">
                  <a:moveTo>
                    <a:pt x="0" y="656159"/>
                  </a:moveTo>
                  <a:cubicBezTo>
                    <a:pt x="0" y="293772"/>
                    <a:pt x="293772" y="0"/>
                    <a:pt x="656159" y="0"/>
                  </a:cubicBezTo>
                  <a:cubicBezTo>
                    <a:pt x="1018546" y="0"/>
                    <a:pt x="1312318" y="293772"/>
                    <a:pt x="1312318" y="656159"/>
                  </a:cubicBezTo>
                  <a:cubicBezTo>
                    <a:pt x="1312318" y="1018546"/>
                    <a:pt x="1018546" y="1312318"/>
                    <a:pt x="656159" y="1312318"/>
                  </a:cubicBezTo>
                  <a:cubicBezTo>
                    <a:pt x="293772" y="1312318"/>
                    <a:pt x="0" y="1018546"/>
                    <a:pt x="0" y="656159"/>
                  </a:cubicBezTo>
                  <a:close/>
                </a:path>
              </a:pathLst>
            </a:custGeom>
            <a:ln>
              <a:solidFill>
                <a:srgbClr val="0070C0"/>
              </a:solid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lIns="198304" tIns="170808" rIns="198304" bIns="170808" spcCol="1270" anchor="ctr"/>
            <a:lstStyle/>
            <a:p>
              <a:pPr algn="ctr" defTabSz="933450" eaLnBrk="0" fontAlgn="base" hangingPunct="0">
                <a:lnSpc>
                  <a:spcPct val="90000"/>
                </a:lnSpc>
                <a:spcBef>
                  <a:spcPct val="0"/>
                </a:spcBef>
                <a:spcAft>
                  <a:spcPct val="35000"/>
                </a:spcAft>
                <a:defRPr/>
              </a:pPr>
              <a:r>
                <a:rPr lang="zh-CN" altLang="en-US" sz="4800" dirty="0">
                  <a:solidFill>
                    <a:srgbClr val="000000"/>
                  </a:solidFill>
                  <a:latin typeface="DFKai-SB" panose="03000509000000000000" pitchFamily="65" charset="-120"/>
                  <a:ea typeface="DFKai-SB" panose="03000509000000000000" pitchFamily="65" charset="-120"/>
                </a:rPr>
                <a:t>立案</a:t>
              </a:r>
              <a:endParaRPr lang="zh-CN" altLang="en-US" sz="4800" b="1" dirty="0">
                <a:solidFill>
                  <a:srgbClr val="000000"/>
                </a:solidFill>
                <a:latin typeface="DFKai-SB" panose="03000509000000000000" pitchFamily="65" charset="-120"/>
                <a:ea typeface="DFKai-SB" panose="03000509000000000000" pitchFamily="65" charset="-120"/>
              </a:endParaRPr>
            </a:p>
          </p:txBody>
        </p:sp>
        <p:sp>
          <p:nvSpPr>
            <p:cNvPr id="19" name="任意多边形: 形状 7">
              <a:extLst>
                <a:ext uri="{FF2B5EF4-FFF2-40B4-BE49-F238E27FC236}">
                  <a16:creationId xmlns:a16="http://schemas.microsoft.com/office/drawing/2014/main" id="{33A69624-E2F1-415F-89F0-6842A0156BD8}"/>
                </a:ext>
              </a:extLst>
            </p:cNvPr>
            <p:cNvSpPr/>
            <p:nvPr/>
          </p:nvSpPr>
          <p:spPr>
            <a:xfrm>
              <a:off x="4518313" y="4509312"/>
              <a:ext cx="902240" cy="832695"/>
            </a:xfrm>
            <a:custGeom>
              <a:avLst/>
              <a:gdLst>
                <a:gd name="connsiteX0" fmla="*/ 0 w 1312317"/>
                <a:gd name="connsiteY0" fmla="*/ 656159 h 1312317"/>
                <a:gd name="connsiteX1" fmla="*/ 656159 w 1312317"/>
                <a:gd name="connsiteY1" fmla="*/ 0 h 1312317"/>
                <a:gd name="connsiteX2" fmla="*/ 1312318 w 1312317"/>
                <a:gd name="connsiteY2" fmla="*/ 656159 h 1312317"/>
                <a:gd name="connsiteX3" fmla="*/ 656159 w 1312317"/>
                <a:gd name="connsiteY3" fmla="*/ 1312318 h 1312317"/>
                <a:gd name="connsiteX4" fmla="*/ 0 w 1312317"/>
                <a:gd name="connsiteY4" fmla="*/ 656159 h 131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17" h="1312317">
                  <a:moveTo>
                    <a:pt x="0" y="656159"/>
                  </a:moveTo>
                  <a:cubicBezTo>
                    <a:pt x="0" y="293772"/>
                    <a:pt x="293772" y="0"/>
                    <a:pt x="656159" y="0"/>
                  </a:cubicBezTo>
                  <a:cubicBezTo>
                    <a:pt x="1018546" y="0"/>
                    <a:pt x="1312318" y="293772"/>
                    <a:pt x="1312318" y="656159"/>
                  </a:cubicBezTo>
                  <a:cubicBezTo>
                    <a:pt x="1312318" y="1018546"/>
                    <a:pt x="1018546" y="1312318"/>
                    <a:pt x="656159" y="1312318"/>
                  </a:cubicBezTo>
                  <a:cubicBezTo>
                    <a:pt x="293772" y="1312318"/>
                    <a:pt x="0" y="1018546"/>
                    <a:pt x="0" y="656159"/>
                  </a:cubicBezTo>
                  <a:close/>
                </a:path>
              </a:pathLst>
            </a:custGeom>
            <a:ln>
              <a:solidFill>
                <a:srgbClr val="0070C0"/>
              </a:solidFill>
            </a:ln>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lIns="198304" tIns="170808" rIns="198304" bIns="170808" spcCol="1270" anchor="ctr"/>
            <a:lstStyle/>
            <a:p>
              <a:pPr algn="ctr" defTabSz="933450" eaLnBrk="0" fontAlgn="base" hangingPunct="0">
                <a:lnSpc>
                  <a:spcPct val="90000"/>
                </a:lnSpc>
                <a:spcBef>
                  <a:spcPct val="0"/>
                </a:spcBef>
                <a:spcAft>
                  <a:spcPct val="35000"/>
                </a:spcAft>
                <a:defRPr/>
              </a:pPr>
              <a:r>
                <a:rPr lang="zh-CN" altLang="en-US" sz="4800" dirty="0">
                  <a:solidFill>
                    <a:schemeClr val="bg1"/>
                  </a:solidFill>
                  <a:latin typeface="DFKai-SB" panose="03000509000000000000" pitchFamily="65" charset="-120"/>
                  <a:ea typeface="DFKai-SB" panose="03000509000000000000" pitchFamily="65" charset="-120"/>
                </a:rPr>
                <a:t>庭審</a:t>
              </a:r>
              <a:endParaRPr lang="zh-CN" altLang="en-US" sz="4800" b="1" dirty="0">
                <a:solidFill>
                  <a:schemeClr val="bg1"/>
                </a:solidFill>
                <a:latin typeface="DFKai-SB" panose="03000509000000000000" pitchFamily="65" charset="-120"/>
                <a:ea typeface="DFKai-SB" panose="03000509000000000000" pitchFamily="65" charset="-120"/>
              </a:endParaRPr>
            </a:p>
          </p:txBody>
        </p:sp>
        <p:sp>
          <p:nvSpPr>
            <p:cNvPr id="20" name="任意多边形: 形状 9">
              <a:extLst>
                <a:ext uri="{FF2B5EF4-FFF2-40B4-BE49-F238E27FC236}">
                  <a16:creationId xmlns:a16="http://schemas.microsoft.com/office/drawing/2014/main" id="{8155274A-91DE-4474-A878-968AE0FDDD1C}"/>
                </a:ext>
              </a:extLst>
            </p:cNvPr>
            <p:cNvSpPr/>
            <p:nvPr/>
          </p:nvSpPr>
          <p:spPr>
            <a:xfrm>
              <a:off x="5916767" y="4509312"/>
              <a:ext cx="902240" cy="832695"/>
            </a:xfrm>
            <a:custGeom>
              <a:avLst/>
              <a:gdLst>
                <a:gd name="connsiteX0" fmla="*/ 0 w 1312317"/>
                <a:gd name="connsiteY0" fmla="*/ 656159 h 1312317"/>
                <a:gd name="connsiteX1" fmla="*/ 656159 w 1312317"/>
                <a:gd name="connsiteY1" fmla="*/ 0 h 1312317"/>
                <a:gd name="connsiteX2" fmla="*/ 1312318 w 1312317"/>
                <a:gd name="connsiteY2" fmla="*/ 656159 h 1312317"/>
                <a:gd name="connsiteX3" fmla="*/ 656159 w 1312317"/>
                <a:gd name="connsiteY3" fmla="*/ 1312318 h 1312317"/>
                <a:gd name="connsiteX4" fmla="*/ 0 w 1312317"/>
                <a:gd name="connsiteY4" fmla="*/ 656159 h 131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17" h="1312317">
                  <a:moveTo>
                    <a:pt x="0" y="656159"/>
                  </a:moveTo>
                  <a:cubicBezTo>
                    <a:pt x="0" y="293772"/>
                    <a:pt x="293772" y="0"/>
                    <a:pt x="656159" y="0"/>
                  </a:cubicBezTo>
                  <a:cubicBezTo>
                    <a:pt x="1018546" y="0"/>
                    <a:pt x="1312318" y="293772"/>
                    <a:pt x="1312318" y="656159"/>
                  </a:cubicBezTo>
                  <a:cubicBezTo>
                    <a:pt x="1312318" y="1018546"/>
                    <a:pt x="1018546" y="1312318"/>
                    <a:pt x="656159" y="1312318"/>
                  </a:cubicBezTo>
                  <a:cubicBezTo>
                    <a:pt x="293772" y="1312318"/>
                    <a:pt x="0" y="1018546"/>
                    <a:pt x="0" y="656159"/>
                  </a:cubicBezTo>
                  <a:close/>
                </a:path>
              </a:pathLst>
            </a:custGeom>
            <a:ln>
              <a:solidFill>
                <a:srgbClr val="0070C0"/>
              </a:solidFill>
            </a:ln>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lIns="198304" tIns="170808" rIns="198304" bIns="170808" spcCol="1270" anchor="ctr"/>
            <a:lstStyle/>
            <a:p>
              <a:pPr algn="ctr" defTabSz="933450" eaLnBrk="0" fontAlgn="base" hangingPunct="0">
                <a:lnSpc>
                  <a:spcPct val="90000"/>
                </a:lnSpc>
                <a:spcBef>
                  <a:spcPct val="0"/>
                </a:spcBef>
                <a:spcAft>
                  <a:spcPct val="35000"/>
                </a:spcAft>
                <a:defRPr/>
              </a:pPr>
              <a:r>
                <a:rPr lang="zh-CN" altLang="en-US" sz="4800" dirty="0">
                  <a:solidFill>
                    <a:srgbClr val="000000"/>
                  </a:solidFill>
                  <a:latin typeface="DFKai-SB" panose="03000509000000000000" pitchFamily="65" charset="-120"/>
                  <a:ea typeface="DFKai-SB" panose="03000509000000000000" pitchFamily="65" charset="-120"/>
                </a:rPr>
                <a:t>裁判</a:t>
              </a:r>
              <a:endParaRPr lang="zh-CN" altLang="en-US" sz="4800" b="1" dirty="0">
                <a:solidFill>
                  <a:srgbClr val="000000"/>
                </a:solidFill>
                <a:latin typeface="DFKai-SB" panose="03000509000000000000" pitchFamily="65" charset="-120"/>
                <a:ea typeface="DFKai-SB" panose="03000509000000000000" pitchFamily="65" charset="-120"/>
              </a:endParaRPr>
            </a:p>
          </p:txBody>
        </p:sp>
      </p:grpSp>
      <p:sp>
        <p:nvSpPr>
          <p:cNvPr id="6" name="Rectangle: Top Corners Rounded 5">
            <a:extLst>
              <a:ext uri="{FF2B5EF4-FFF2-40B4-BE49-F238E27FC236}">
                <a16:creationId xmlns:a16="http://schemas.microsoft.com/office/drawing/2014/main" id="{11006896-7863-458B-AF52-072A2F2446F0}"/>
              </a:ext>
            </a:extLst>
          </p:cNvPr>
          <p:cNvSpPr/>
          <p:nvPr/>
        </p:nvSpPr>
        <p:spPr>
          <a:xfrm>
            <a:off x="1289704" y="1118436"/>
            <a:ext cx="7020580" cy="807754"/>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TW" altLang="en-US" sz="4400" b="1" i="0" u="none" strike="noStrike" kern="1200" cap="none" spc="300" normalizeH="0" baseline="0" noProof="0" dirty="0">
                <a:ln>
                  <a:noFill/>
                </a:ln>
                <a:solidFill>
                  <a:schemeClr val="bg1"/>
                </a:solidFill>
                <a:effectLst/>
                <a:uLnTx/>
                <a:uFillTx/>
                <a:latin typeface="DFKai-SB" panose="03000509000000000000" pitchFamily="65" charset="-120"/>
                <a:ea typeface="DFKai-SB" panose="03000509000000000000" pitchFamily="65" charset="-120"/>
                <a:cs typeface="Microsoft Himalaya" pitchFamily="2" charset="0"/>
              </a:rPr>
              <a:t>公平公開審訊的法律依據</a:t>
            </a:r>
            <a:endParaRPr lang="en-HK" sz="1600" dirty="0">
              <a:solidFill>
                <a:schemeClr val="bg1"/>
              </a:solidFill>
            </a:endParaRPr>
          </a:p>
        </p:txBody>
      </p:sp>
    </p:spTree>
    <p:extLst>
      <p:ext uri="{BB962C8B-B14F-4D97-AF65-F5344CB8AC3E}">
        <p14:creationId xmlns:p14="http://schemas.microsoft.com/office/powerpoint/2010/main" val="313571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DCCEB56-2DB0-4365-ABFB-C8117E963D15}"/>
              </a:ext>
            </a:extLst>
          </p:cNvPr>
          <p:cNvSpPr txBox="1">
            <a:spLocks/>
          </p:cNvSpPr>
          <p:nvPr/>
        </p:nvSpPr>
        <p:spPr>
          <a:xfrm>
            <a:off x="831679" y="2059170"/>
            <a:ext cx="10096297" cy="2823716"/>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6600"/>
              </a:lnSpc>
              <a:spcBef>
                <a:spcPts val="0"/>
              </a:spcBef>
            </a:pPr>
            <a:r>
              <a:rPr lang="zh-TW" altLang="en-US" sz="3600" dirty="0">
                <a:latin typeface="Times New Roman" panose="02020603050405020304" pitchFamily="18" charset="0"/>
                <a:ea typeface="DFKai-SB" panose="03000509000000000000" pitchFamily="65" charset="-120"/>
                <a:cs typeface="Times New Roman" panose="02020603050405020304" pitchFamily="18" charset="0"/>
              </a:rPr>
              <a:t>任何人在被合法拘捕後，享有盡早接受司法機關公正審判的權利，不得隨意拖延。</a:t>
            </a:r>
          </a:p>
          <a:p>
            <a:pPr algn="just">
              <a:lnSpc>
                <a:spcPts val="6600"/>
              </a:lnSpc>
              <a:spcBef>
                <a:spcPts val="0"/>
              </a:spcBef>
            </a:pPr>
            <a:r>
              <a:rPr lang="zh-TW" altLang="en-US" sz="3600" dirty="0">
                <a:latin typeface="Times New Roman" panose="02020603050405020304" pitchFamily="18" charset="0"/>
                <a:ea typeface="DFKai-SB" panose="03000509000000000000" pitchFamily="65" charset="-120"/>
                <a:cs typeface="Times New Roman" panose="02020603050405020304" pitchFamily="18" charset="0"/>
              </a:rPr>
              <a:t>延誤執行公義無異於拒絕給予公義。</a:t>
            </a:r>
            <a:endParaRPr lang="zh-TW" altLang="en-US" sz="20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
        <p:nvSpPr>
          <p:cNvPr id="9" name="标题 1">
            <a:extLst>
              <a:ext uri="{FF2B5EF4-FFF2-40B4-BE49-F238E27FC236}">
                <a16:creationId xmlns:a16="http://schemas.microsoft.com/office/drawing/2014/main" id="{4F7F1B51-3157-4131-89A8-A5340C50BF62}"/>
              </a:ext>
            </a:extLst>
          </p:cNvPr>
          <p:cNvSpPr>
            <a:spLocks noGrp="1"/>
          </p:cNvSpPr>
          <p:nvPr>
            <p:ph type="title"/>
          </p:nvPr>
        </p:nvSpPr>
        <p:spPr>
          <a:xfrm>
            <a:off x="256264" y="232456"/>
            <a:ext cx="8358818" cy="1090845"/>
          </a:xfrm>
        </p:spPr>
        <p:txBody>
          <a:bodyPr>
            <a:normAutofit fontScale="90000"/>
          </a:bodyPr>
          <a:lstStyle/>
          <a:p>
            <a:pPr defTabSz="977900">
              <a:spcAft>
                <a:spcPct val="35000"/>
              </a:spcAft>
            </a:pPr>
            <a:r>
              <a:rPr lang="zh-TW" altLang="en-US" sz="4800" b="0" dirty="0">
                <a:latin typeface="DFKai-SB" panose="03000509000000000000" pitchFamily="65" charset="-120"/>
                <a:ea typeface="DFKai-SB" panose="03000509000000000000" pitchFamily="65" charset="-120"/>
              </a:rPr>
              <a:t>被告人有權</a:t>
            </a:r>
            <a:r>
              <a:rPr lang="zh-TW" altLang="en-US" sz="4800" dirty="0">
                <a:latin typeface="DFKai-SB" panose="03000509000000000000" pitchFamily="65" charset="-120"/>
                <a:ea typeface="DFKai-SB" panose="03000509000000000000" pitchFamily="65" charset="-120"/>
              </a:rPr>
              <a:t>盡早接受公正審判</a:t>
            </a:r>
          </a:p>
        </p:txBody>
      </p:sp>
    </p:spTree>
    <p:extLst>
      <p:ext uri="{BB962C8B-B14F-4D97-AF65-F5344CB8AC3E}">
        <p14:creationId xmlns:p14="http://schemas.microsoft.com/office/powerpoint/2010/main" val="229624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C71D5FFC-2EFB-4EAE-BCB5-8304C8A62E18}"/>
              </a:ext>
            </a:extLst>
          </p:cNvPr>
          <p:cNvSpPr>
            <a:spLocks noGrp="1"/>
          </p:cNvSpPr>
          <p:nvPr>
            <p:ph type="title"/>
          </p:nvPr>
        </p:nvSpPr>
        <p:spPr>
          <a:xfrm>
            <a:off x="420407" y="3675958"/>
            <a:ext cx="7647828" cy="930091"/>
          </a:xfrm>
        </p:spPr>
        <p:txBody>
          <a:bodyPr>
            <a:noAutofit/>
          </a:bodyPr>
          <a:lstStyle/>
          <a:p>
            <a:r>
              <a:rPr lang="zh-TW" altLang="en-US" dirty="0">
                <a:latin typeface="+mn-ea"/>
                <a:ea typeface="+mn-ea"/>
              </a:rPr>
              <a:t>法律面前人人平等 </a:t>
            </a:r>
            <a:endParaRPr lang="en-US" dirty="0">
              <a:latin typeface="+mn-ea"/>
              <a:ea typeface="+mn-ea"/>
            </a:endParaRPr>
          </a:p>
        </p:txBody>
      </p:sp>
      <p:sp>
        <p:nvSpPr>
          <p:cNvPr id="12" name="Text Placeholder 4">
            <a:extLst>
              <a:ext uri="{FF2B5EF4-FFF2-40B4-BE49-F238E27FC236}">
                <a16:creationId xmlns:a16="http://schemas.microsoft.com/office/drawing/2014/main" id="{5BCF09DF-E93A-44D5-B40C-8186B2834D78}"/>
              </a:ext>
            </a:extLst>
          </p:cNvPr>
          <p:cNvSpPr>
            <a:spLocks noGrp="1"/>
          </p:cNvSpPr>
          <p:nvPr>
            <p:ph type="body" idx="1"/>
          </p:nvPr>
        </p:nvSpPr>
        <p:spPr>
          <a:xfrm>
            <a:off x="420407" y="3052251"/>
            <a:ext cx="10515600" cy="538344"/>
          </a:xfrm>
        </p:spPr>
        <p:txBody>
          <a:bodyPr>
            <a:noAutofit/>
          </a:bodyPr>
          <a:lstStyle/>
          <a:p>
            <a:r>
              <a:rPr lang="zh-TW" altLang="en-US" sz="3200" dirty="0">
                <a:solidFill>
                  <a:schemeClr val="bg1"/>
                </a:solidFill>
                <a:latin typeface="+mn-ea"/>
                <a:ea typeface="+mn-ea"/>
              </a:rPr>
              <a:t>第三節</a:t>
            </a:r>
            <a:endParaRPr lang="en-US" sz="3200" dirty="0">
              <a:solidFill>
                <a:schemeClr val="bg1"/>
              </a:solidFill>
              <a:latin typeface="+mn-ea"/>
              <a:ea typeface="+mn-ea"/>
            </a:endParaRPr>
          </a:p>
        </p:txBody>
      </p:sp>
      <p:sp>
        <p:nvSpPr>
          <p:cNvPr id="13" name="Text Placeholder 4">
            <a:extLst>
              <a:ext uri="{FF2B5EF4-FFF2-40B4-BE49-F238E27FC236}">
                <a16:creationId xmlns:a16="http://schemas.microsoft.com/office/drawing/2014/main" id="{D7198AC9-D5E6-4FB0-88E9-391C41DB85C0}"/>
              </a:ext>
            </a:extLst>
          </p:cNvPr>
          <p:cNvSpPr txBox="1">
            <a:spLocks/>
          </p:cNvSpPr>
          <p:nvPr/>
        </p:nvSpPr>
        <p:spPr>
          <a:xfrm>
            <a:off x="1" y="-1"/>
            <a:ext cx="12191999" cy="2880000"/>
          </a:xfrm>
          <a:prstGeom prst="rect">
            <a:avLst/>
          </a:prstGeom>
          <a:solidFill>
            <a:schemeClr val="bg1"/>
          </a:solidFill>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HEI-MEDIUM-HKSCS-U" panose="020B0604050101010104" pitchFamily="34" charset="-120"/>
                <a:ea typeface="MHEI-MEDIUM-HKSCS-U" panose="020B0604050101010104"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HEI-MEDIUM-HKSCS-U" panose="020B0604050101010104" pitchFamily="34" charset="-120"/>
                <a:ea typeface="MHEI-MEDIUM-HKSCS-U" panose="020B0604050101010104"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HEI-MEDIUM-HKSCS-U" panose="020B0604050101010104" pitchFamily="34" charset="-120"/>
                <a:ea typeface="MHEI-MEDIUM-HKSCS-U" panose="020B0604050101010104"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HEI-MEDIUM-HKSCS-U" panose="020B0604050101010104" pitchFamily="34" charset="-120"/>
                <a:ea typeface="MHEI-MEDIUM-HKSCS-U" panose="020B0604050101010104"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HEI-MEDIUM-HKSCS-U" panose="020B0604050101010104" pitchFamily="34" charset="-120"/>
                <a:ea typeface="MHEI-MEDIUM-HKSCS-U" panose="020B0604050101010104" pitchFamily="34" charset="-12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50000"/>
              </a:lnSpc>
              <a:spcBef>
                <a:spcPts val="0"/>
              </a:spcBef>
            </a:pPr>
            <a:r>
              <a:rPr lang="zh-TW" altLang="en-US" dirty="0">
                <a:solidFill>
                  <a:srgbClr val="EC418C"/>
                </a:solidFill>
                <a:latin typeface="+mn-ea"/>
                <a:ea typeface="+mn-ea"/>
              </a:rPr>
              <a:t>學習重點五：</a:t>
            </a:r>
            <a:endParaRPr lang="en-HK" altLang="zh-TW" dirty="0">
              <a:solidFill>
                <a:srgbClr val="EC418C"/>
              </a:solidFill>
              <a:latin typeface="+mn-ea"/>
              <a:ea typeface="+mn-ea"/>
            </a:endParaRPr>
          </a:p>
          <a:p>
            <a:pPr>
              <a:lnSpc>
                <a:spcPct val="150000"/>
              </a:lnSpc>
              <a:spcBef>
                <a:spcPts val="0"/>
              </a:spcBef>
            </a:pPr>
            <a:r>
              <a:rPr lang="zh-TW" altLang="en-US" sz="3200" b="1" dirty="0">
                <a:solidFill>
                  <a:srgbClr val="EC418C"/>
                </a:solidFill>
                <a:latin typeface="+mn-ea"/>
                <a:ea typeface="+mn-ea"/>
              </a:rPr>
              <a:t>法治精神的意義：遵守法律；司法獨立；法律面前人人平等；公平公開的審訊 </a:t>
            </a:r>
            <a:r>
              <a:rPr lang="en-HK" altLang="zh-TW" sz="3200" b="1" dirty="0">
                <a:solidFill>
                  <a:srgbClr val="EC418C"/>
                </a:solidFill>
                <a:latin typeface="+mn-ea"/>
                <a:ea typeface="+mn-ea"/>
              </a:rPr>
              <a:t>(</a:t>
            </a:r>
            <a:r>
              <a:rPr lang="zh-TW" altLang="en-US" sz="3200" b="1" dirty="0">
                <a:solidFill>
                  <a:srgbClr val="EC418C"/>
                </a:solidFill>
                <a:latin typeface="+mn-ea"/>
                <a:ea typeface="+mn-ea"/>
              </a:rPr>
              <a:t>共三節</a:t>
            </a:r>
            <a:r>
              <a:rPr lang="en-US" altLang="zh-TW" sz="3200" b="1" dirty="0">
                <a:solidFill>
                  <a:srgbClr val="EC418C"/>
                </a:solidFill>
                <a:latin typeface="+mn-ea"/>
                <a:ea typeface="+mn-ea"/>
              </a:rPr>
              <a:t>)</a:t>
            </a:r>
            <a:r>
              <a:rPr lang="zh-TW" altLang="en-US" sz="3200" b="1" dirty="0">
                <a:solidFill>
                  <a:srgbClr val="EC418C"/>
                </a:solidFill>
                <a:latin typeface="+mn-ea"/>
                <a:ea typeface="+mn-ea"/>
              </a:rPr>
              <a:t> </a:t>
            </a:r>
            <a:endParaRPr lang="en-US" sz="3200" b="1" dirty="0">
              <a:solidFill>
                <a:srgbClr val="EC418C"/>
              </a:solidFill>
              <a:latin typeface="+mn-ea"/>
              <a:ea typeface="+mn-ea"/>
            </a:endParaRPr>
          </a:p>
        </p:txBody>
      </p:sp>
    </p:spTree>
    <p:extLst>
      <p:ext uri="{BB962C8B-B14F-4D97-AF65-F5344CB8AC3E}">
        <p14:creationId xmlns:p14="http://schemas.microsoft.com/office/powerpoint/2010/main" val="423690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DCCEB56-2DB0-4365-ABFB-C8117E963D15}"/>
              </a:ext>
            </a:extLst>
          </p:cNvPr>
          <p:cNvSpPr txBox="1">
            <a:spLocks/>
          </p:cNvSpPr>
          <p:nvPr/>
        </p:nvSpPr>
        <p:spPr>
          <a:xfrm>
            <a:off x="256264" y="1691235"/>
            <a:ext cx="7755196" cy="1854695"/>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6600"/>
              </a:lnSpc>
              <a:spcBef>
                <a:spcPts val="0"/>
              </a:spcBef>
              <a:buNone/>
            </a:pPr>
            <a:r>
              <a:rPr lang="zh-TW" altLang="en-US" sz="4000" dirty="0">
                <a:latin typeface="Times New Roman" panose="02020603050405020304" pitchFamily="18" charset="0"/>
                <a:ea typeface="DFKai-SB" panose="03000509000000000000" pitchFamily="65" charset="-120"/>
                <a:cs typeface="Times New Roman" panose="02020603050405020304" pitchFamily="18" charset="0"/>
              </a:rPr>
              <a:t>在警方盤問或者法院審訊過程中，被告人可以保持緘默。</a:t>
            </a:r>
          </a:p>
        </p:txBody>
      </p:sp>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grpSp>
        <p:nvGrpSpPr>
          <p:cNvPr id="15" name="群組 14">
            <a:extLst>
              <a:ext uri="{FF2B5EF4-FFF2-40B4-BE49-F238E27FC236}">
                <a16:creationId xmlns:a16="http://schemas.microsoft.com/office/drawing/2014/main" id="{EED6FCFE-52B3-4137-9313-886C31E1CA0E}"/>
              </a:ext>
            </a:extLst>
          </p:cNvPr>
          <p:cNvGrpSpPr/>
          <p:nvPr/>
        </p:nvGrpSpPr>
        <p:grpSpPr>
          <a:xfrm>
            <a:off x="3374568" y="3735919"/>
            <a:ext cx="3630217" cy="2861692"/>
            <a:chOff x="7239821" y="3180132"/>
            <a:chExt cx="4322012" cy="3174574"/>
          </a:xfrm>
        </p:grpSpPr>
        <p:pic>
          <p:nvPicPr>
            <p:cNvPr id="9" name="圖片 8">
              <a:extLst>
                <a:ext uri="{FF2B5EF4-FFF2-40B4-BE49-F238E27FC236}">
                  <a16:creationId xmlns:a16="http://schemas.microsoft.com/office/drawing/2014/main" id="{FC306A13-8476-4738-80A2-044405CCFE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821" y="3180132"/>
              <a:ext cx="4322012" cy="3174574"/>
            </a:xfrm>
            <a:prstGeom prst="rect">
              <a:avLst/>
            </a:prstGeom>
          </p:spPr>
        </p:pic>
        <p:pic>
          <p:nvPicPr>
            <p:cNvPr id="10" name="圖片 9">
              <a:extLst>
                <a:ext uri="{FF2B5EF4-FFF2-40B4-BE49-F238E27FC236}">
                  <a16:creationId xmlns:a16="http://schemas.microsoft.com/office/drawing/2014/main" id="{0BFACADB-67B3-42B8-B837-2A17C8DCC46E}"/>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399161" y="3343126"/>
              <a:ext cx="2784099" cy="2746978"/>
            </a:xfrm>
            <a:prstGeom prst="rect">
              <a:avLst/>
            </a:prstGeom>
          </p:spPr>
        </p:pic>
      </p:grpSp>
      <p:pic>
        <p:nvPicPr>
          <p:cNvPr id="13" name="圖片 12">
            <a:extLst>
              <a:ext uri="{FF2B5EF4-FFF2-40B4-BE49-F238E27FC236}">
                <a16:creationId xmlns:a16="http://schemas.microsoft.com/office/drawing/2014/main" id="{1BC84E0A-4DBB-4C5D-9339-1660FD126D6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626770" y="1659821"/>
            <a:ext cx="2820972" cy="2820972"/>
          </a:xfrm>
          <a:prstGeom prst="rect">
            <a:avLst/>
          </a:prstGeom>
        </p:spPr>
      </p:pic>
      <p:sp>
        <p:nvSpPr>
          <p:cNvPr id="11" name="标题 1">
            <a:extLst>
              <a:ext uri="{FF2B5EF4-FFF2-40B4-BE49-F238E27FC236}">
                <a16:creationId xmlns:a16="http://schemas.microsoft.com/office/drawing/2014/main" id="{BEE22DE7-333C-4E27-BA09-944A81FB3C8A}"/>
              </a:ext>
            </a:extLst>
          </p:cNvPr>
          <p:cNvSpPr>
            <a:spLocks noGrp="1"/>
          </p:cNvSpPr>
          <p:nvPr>
            <p:ph type="title"/>
          </p:nvPr>
        </p:nvSpPr>
        <p:spPr>
          <a:xfrm>
            <a:off x="256264" y="232456"/>
            <a:ext cx="5732174" cy="1090845"/>
          </a:xfrm>
        </p:spPr>
        <p:txBody>
          <a:bodyPr>
            <a:normAutofit/>
          </a:bodyPr>
          <a:lstStyle/>
          <a:p>
            <a:pPr defTabSz="977900">
              <a:spcAft>
                <a:spcPct val="35000"/>
              </a:spcAft>
            </a:pPr>
            <a:r>
              <a:rPr lang="zh-TW" altLang="en-US" sz="4800" b="0" dirty="0">
                <a:latin typeface="DFKai-SB" panose="03000509000000000000" pitchFamily="65" charset="-120"/>
                <a:ea typeface="DFKai-SB" panose="03000509000000000000" pitchFamily="65" charset="-120"/>
              </a:rPr>
              <a:t>被告人</a:t>
            </a:r>
            <a:r>
              <a:rPr lang="zh-TW" altLang="en-US" sz="4800" dirty="0">
                <a:latin typeface="DFKai-SB" panose="03000509000000000000" pitchFamily="65" charset="-120"/>
                <a:ea typeface="DFKai-SB" panose="03000509000000000000" pitchFamily="65" charset="-120"/>
              </a:rPr>
              <a:t>享有緘默權</a:t>
            </a:r>
          </a:p>
        </p:txBody>
      </p:sp>
    </p:spTree>
    <p:extLst>
      <p:ext uri="{BB962C8B-B14F-4D97-AF65-F5344CB8AC3E}">
        <p14:creationId xmlns:p14="http://schemas.microsoft.com/office/powerpoint/2010/main" val="2888135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DCCEB56-2DB0-4365-ABFB-C8117E963D15}"/>
              </a:ext>
            </a:extLst>
          </p:cNvPr>
          <p:cNvSpPr txBox="1">
            <a:spLocks/>
          </p:cNvSpPr>
          <p:nvPr/>
        </p:nvSpPr>
        <p:spPr>
          <a:xfrm>
            <a:off x="345332" y="1188422"/>
            <a:ext cx="10661473" cy="2626002"/>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6600"/>
              </a:lnSpc>
              <a:spcBef>
                <a:spcPts val="0"/>
              </a:spcBef>
              <a:buNone/>
            </a:pPr>
            <a:r>
              <a:rPr lang="zh-TW" altLang="en-US" sz="3600" dirty="0">
                <a:latin typeface="Times New Roman" panose="02020603050405020304" pitchFamily="18" charset="0"/>
                <a:ea typeface="DFKai-SB" panose="03000509000000000000" pitchFamily="65" charset="-120"/>
                <a:cs typeface="Times New Roman" panose="02020603050405020304" pitchFamily="18" charset="0"/>
              </a:rPr>
              <a:t>根據無罪推定原則，</a:t>
            </a:r>
            <a:r>
              <a:rPr lang="zh-TW" altLang="en-US" sz="3600" b="1" dirty="0">
                <a:latin typeface="Times New Roman" panose="02020603050405020304" pitchFamily="18" charset="0"/>
                <a:ea typeface="DFKai-SB" panose="03000509000000000000" pitchFamily="65" charset="-120"/>
                <a:cs typeface="Times New Roman" panose="02020603050405020304" pitchFamily="18" charset="0"/>
              </a:rPr>
              <a:t>證明被告人犯罪的責任在於控方</a:t>
            </a:r>
            <a:r>
              <a:rPr lang="zh-TW" altLang="en-US" sz="3600" dirty="0">
                <a:latin typeface="Times New Roman" panose="02020603050405020304" pitchFamily="18" charset="0"/>
                <a:ea typeface="DFKai-SB" panose="03000509000000000000" pitchFamily="65" charset="-120"/>
                <a:cs typeface="Times New Roman" panose="02020603050405020304" pitchFamily="18" charset="0"/>
              </a:rPr>
              <a:t>，控方需要在無合理疑點的情況下證明被告所犯罪行，</a:t>
            </a:r>
            <a:r>
              <a:rPr lang="zh-TW" altLang="en-US" sz="3600" b="1" dirty="0">
                <a:latin typeface="Times New Roman" panose="02020603050405020304" pitchFamily="18" charset="0"/>
                <a:ea typeface="DFKai-SB" panose="03000509000000000000" pitchFamily="65" charset="-120"/>
                <a:cs typeface="Times New Roman" panose="02020603050405020304" pitchFamily="18" charset="0"/>
              </a:rPr>
              <a:t>被告人沒有責任提出證據證明自己無罪</a:t>
            </a:r>
            <a:r>
              <a:rPr lang="zh-TW" altLang="en-US" sz="3600" dirty="0">
                <a:latin typeface="Times New Roman" panose="02020603050405020304" pitchFamily="18" charset="0"/>
                <a:ea typeface="DFKai-SB" panose="03000509000000000000" pitchFamily="65" charset="-120"/>
                <a:cs typeface="Times New Roman" panose="02020603050405020304" pitchFamily="18" charset="0"/>
              </a:rPr>
              <a:t>。</a:t>
            </a:r>
          </a:p>
        </p:txBody>
      </p:sp>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pic>
        <p:nvPicPr>
          <p:cNvPr id="11" name="inside court.png" descr="inside court.png">
            <a:extLst>
              <a:ext uri="{FF2B5EF4-FFF2-40B4-BE49-F238E27FC236}">
                <a16:creationId xmlns:a16="http://schemas.microsoft.com/office/drawing/2014/main" id="{EE5435A8-58C5-47CC-9799-5B618601418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2088" y="4332818"/>
            <a:ext cx="7657395" cy="2525182"/>
          </a:xfrm>
          <a:prstGeom prst="rect">
            <a:avLst/>
          </a:prstGeom>
        </p:spPr>
      </p:pic>
      <p:sp>
        <p:nvSpPr>
          <p:cNvPr id="9" name="标题 1">
            <a:extLst>
              <a:ext uri="{FF2B5EF4-FFF2-40B4-BE49-F238E27FC236}">
                <a16:creationId xmlns:a16="http://schemas.microsoft.com/office/drawing/2014/main" id="{DBEEF32C-AAD6-45A2-9733-56D86FC6A612}"/>
              </a:ext>
            </a:extLst>
          </p:cNvPr>
          <p:cNvSpPr>
            <a:spLocks noGrp="1"/>
          </p:cNvSpPr>
          <p:nvPr>
            <p:ph type="title"/>
          </p:nvPr>
        </p:nvSpPr>
        <p:spPr>
          <a:xfrm>
            <a:off x="256264" y="232456"/>
            <a:ext cx="10913760" cy="1090845"/>
          </a:xfrm>
        </p:spPr>
        <p:txBody>
          <a:bodyPr>
            <a:normAutofit fontScale="90000"/>
          </a:bodyPr>
          <a:lstStyle/>
          <a:p>
            <a:pPr defTabSz="977900">
              <a:spcAft>
                <a:spcPct val="35000"/>
              </a:spcAft>
            </a:pPr>
            <a:r>
              <a:rPr lang="zh-TW" altLang="en-US" sz="4800" b="0" dirty="0">
                <a:latin typeface="DFKai-SB" panose="03000509000000000000" pitchFamily="65" charset="-120"/>
                <a:ea typeface="DFKai-SB" panose="03000509000000000000" pitchFamily="65" charset="-120"/>
              </a:rPr>
              <a:t>無罪推定</a:t>
            </a:r>
            <a:r>
              <a:rPr lang="en-US" altLang="zh-TW" sz="4800" b="0" dirty="0">
                <a:latin typeface="DFKai-SB" panose="03000509000000000000" pitchFamily="65" charset="-120"/>
                <a:ea typeface="DFKai-SB" panose="03000509000000000000" pitchFamily="65" charset="-120"/>
              </a:rPr>
              <a:t>(</a:t>
            </a:r>
            <a:r>
              <a:rPr lang="en-HK" altLang="zh-TW" sz="4800" b="0" dirty="0">
                <a:latin typeface="DFKai-SB" panose="03000509000000000000" pitchFamily="65" charset="-120"/>
                <a:ea typeface="DFKai-SB" panose="03000509000000000000" pitchFamily="65" charset="-120"/>
              </a:rPr>
              <a:t>presumption of innocence)</a:t>
            </a:r>
          </a:p>
        </p:txBody>
      </p:sp>
    </p:spTree>
    <p:extLst>
      <p:ext uri="{BB962C8B-B14F-4D97-AF65-F5344CB8AC3E}">
        <p14:creationId xmlns:p14="http://schemas.microsoft.com/office/powerpoint/2010/main" val="1042896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423553" y="1335909"/>
            <a:ext cx="7450771" cy="119179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3600" dirty="0">
                <a:solidFill>
                  <a:srgbClr val="3F50A4"/>
                </a:solidFill>
                <a:latin typeface="Arial" panose="020B0604020202020204" pitchFamily="34" charset="0"/>
                <a:cs typeface="Arial" panose="020B0604020202020204" pitchFamily="34" charset="0"/>
              </a:rPr>
              <a:t>如何令審訊達到公平公正？</a:t>
            </a:r>
            <a:endParaRPr lang="en-HK" dirty="0">
              <a:noFill/>
            </a:endParaRPr>
          </a:p>
        </p:txBody>
      </p:sp>
      <p:sp>
        <p:nvSpPr>
          <p:cNvPr id="11" name="Rectangle: Top Corners Rounded 10">
            <a:extLst>
              <a:ext uri="{FF2B5EF4-FFF2-40B4-BE49-F238E27FC236}">
                <a16:creationId xmlns:a16="http://schemas.microsoft.com/office/drawing/2014/main" id="{CBD86DFB-03CC-4E30-AE77-271E1E6A9FCE}"/>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2" name="TextBox 11">
            <a:extLst>
              <a:ext uri="{FF2B5EF4-FFF2-40B4-BE49-F238E27FC236}">
                <a16:creationId xmlns:a16="http://schemas.microsoft.com/office/drawing/2014/main" id="{D11B386E-ED9B-4059-9E2E-F357B1D1ACA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
        <p:nvSpPr>
          <p:cNvPr id="8" name="Oval 6">
            <a:extLst>
              <a:ext uri="{FF2B5EF4-FFF2-40B4-BE49-F238E27FC236}">
                <a16:creationId xmlns:a16="http://schemas.microsoft.com/office/drawing/2014/main" id="{403C0BB5-48BA-4B61-83FA-D65970C0897C}"/>
              </a:ext>
            </a:extLst>
          </p:cNvPr>
          <p:cNvSpPr/>
          <p:nvPr/>
        </p:nvSpPr>
        <p:spPr>
          <a:xfrm>
            <a:off x="3894359" y="3554113"/>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課堂活動工作紙</a:t>
            </a:r>
            <a:r>
              <a:rPr lang="en-HK" altLang="zh-TW" sz="2400" b="1" dirty="0"/>
              <a:t>2</a:t>
            </a:r>
            <a:endParaRPr lang="en-HK" sz="2400" b="1" dirty="0"/>
          </a:p>
        </p:txBody>
      </p:sp>
      <p:pic>
        <p:nvPicPr>
          <p:cNvPr id="2" name="圖片 1">
            <a:extLst>
              <a:ext uri="{FF2B5EF4-FFF2-40B4-BE49-F238E27FC236}">
                <a16:creationId xmlns:a16="http://schemas.microsoft.com/office/drawing/2014/main" id="{5A69D3D9-3638-4808-8168-E0B71E3A29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82074">
            <a:off x="6699664" y="726612"/>
            <a:ext cx="4274982" cy="5132577"/>
          </a:xfrm>
          <a:prstGeom prst="rect">
            <a:avLst/>
          </a:prstGeom>
          <a:ln>
            <a:noFill/>
          </a:ln>
          <a:effectLst>
            <a:softEdge rad="112500"/>
          </a:effectLst>
        </p:spPr>
      </p:pic>
    </p:spTree>
    <p:extLst>
      <p:ext uri="{BB962C8B-B14F-4D97-AF65-F5344CB8AC3E}">
        <p14:creationId xmlns:p14="http://schemas.microsoft.com/office/powerpoint/2010/main" val="208308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145605" y="1372517"/>
            <a:ext cx="11622842" cy="5163556"/>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ts val="4400"/>
              </a:lnSpc>
              <a:buFont typeface="Arial" panose="020B0604020202020204" pitchFamily="34" charset="0"/>
              <a:buChar char="•"/>
            </a:pPr>
            <a:r>
              <a:rPr lang="zh-TW" altLang="en-US" sz="2000" dirty="0">
                <a:solidFill>
                  <a:schemeClr val="accent1">
                    <a:lumMod val="75000"/>
                  </a:schemeClr>
                </a:solidFill>
                <a:latin typeface="Arial" panose="020B0604020202020204" pitchFamily="34" charset="0"/>
                <a:cs typeface="Arial" panose="020B0604020202020204" pitchFamily="34" charset="0"/>
              </a:rPr>
              <a:t>公正審判是指對訴訟各方，無論是控方還是辯方，皆公平公正。</a:t>
            </a:r>
            <a:endParaRPr lang="en-US" altLang="zh-TW" sz="2000" dirty="0">
              <a:solidFill>
                <a:schemeClr val="accent1">
                  <a:lumMod val="75000"/>
                </a:schemeClr>
              </a:solidFill>
              <a:latin typeface="Arial" panose="020B0604020202020204" pitchFamily="34" charset="0"/>
              <a:cs typeface="Arial" panose="020B0604020202020204" pitchFamily="34" charset="0"/>
            </a:endParaRPr>
          </a:p>
          <a:p>
            <a:pPr marL="342900" indent="-342900" algn="just">
              <a:lnSpc>
                <a:spcPts val="4400"/>
              </a:lnSpc>
              <a:buFont typeface="Arial" panose="020B0604020202020204" pitchFamily="34" charset="0"/>
              <a:buChar char="•"/>
            </a:pPr>
            <a:r>
              <a:rPr lang="zh-TW" altLang="en-US" sz="2000" dirty="0">
                <a:solidFill>
                  <a:schemeClr val="accent1">
                    <a:lumMod val="75000"/>
                  </a:schemeClr>
                </a:solidFill>
                <a:latin typeface="Arial" panose="020B0604020202020204" pitchFamily="34" charset="0"/>
                <a:cs typeface="Arial" panose="020B0604020202020204" pitchFamily="34" charset="0"/>
              </a:rPr>
              <a:t>在拘捕及落案起訴被告人後的首次法庭聆訊，控方都會請求法庭給予時間（通常長達數周，甚至需要更長時間）以便搜集證據，向律政司就控罪是否合適索取法律意見，然後決定裁判法院、區域法院還是原訟法庭才是適當的法院級別就控罪進行審訊。</a:t>
            </a:r>
            <a:endParaRPr lang="en-US" altLang="zh-TW" sz="2000" dirty="0">
              <a:solidFill>
                <a:schemeClr val="accent1">
                  <a:lumMod val="75000"/>
                </a:schemeClr>
              </a:solidFill>
              <a:latin typeface="Arial" panose="020B0604020202020204" pitchFamily="34" charset="0"/>
              <a:cs typeface="Arial" panose="020B0604020202020204" pitchFamily="34" charset="0"/>
            </a:endParaRPr>
          </a:p>
          <a:p>
            <a:pPr marL="342900" indent="-342900" algn="just">
              <a:lnSpc>
                <a:spcPts val="4400"/>
              </a:lnSpc>
              <a:buFont typeface="Arial" panose="020B0604020202020204" pitchFamily="34" charset="0"/>
              <a:buChar char="•"/>
            </a:pPr>
            <a:r>
              <a:rPr lang="zh-TW" altLang="en-US" sz="2000" dirty="0">
                <a:solidFill>
                  <a:schemeClr val="accent1">
                    <a:lumMod val="75000"/>
                  </a:schemeClr>
                </a:solidFill>
                <a:latin typeface="Arial" panose="020B0604020202020204" pitchFamily="34" charset="0"/>
                <a:cs typeface="Arial" panose="020B0604020202020204" pitchFamily="34" charset="0"/>
              </a:rPr>
              <a:t>在這個階段，法庭不會聽取被告人的答辯；而為對控方公平起見，法庭會給控方時間為案件做準備。控方一旦準備妥當，便會提供所有相關的檢控資料給被告人；而被告人亦必須獲給予充足的時間考慮及準備其辯護。當控辯雙方均大致做好準備，案件便會進行答辯；如果被告人不認罪，案件就會在選定的法院級別編定審訊日期。法庭會在實際可行的情況下安排最早的日期進行審訊。</a:t>
            </a:r>
          </a:p>
        </p:txBody>
      </p:sp>
      <p:sp>
        <p:nvSpPr>
          <p:cNvPr id="10" name="Rectangle: Top Corners Rounded 9">
            <a:extLst>
              <a:ext uri="{FF2B5EF4-FFF2-40B4-BE49-F238E27FC236}">
                <a16:creationId xmlns:a16="http://schemas.microsoft.com/office/drawing/2014/main" id="{073694E1-613D-49F6-9E42-653E9CF4D41D}"/>
              </a:ext>
            </a:extLst>
          </p:cNvPr>
          <p:cNvSpPr/>
          <p:nvPr/>
        </p:nvSpPr>
        <p:spPr>
          <a:xfrm>
            <a:off x="1466849" y="537882"/>
            <a:ext cx="1575547"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小結</a:t>
            </a:r>
            <a:endParaRPr lang="en-HK" sz="4800" b="1" dirty="0"/>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pic>
        <p:nvPicPr>
          <p:cNvPr id="8" name="Picture 7">
            <a:extLst>
              <a:ext uri="{FF2B5EF4-FFF2-40B4-BE49-F238E27FC236}">
                <a16:creationId xmlns:a16="http://schemas.microsoft.com/office/drawing/2014/main" id="{A6FA262A-7F70-4A06-9D7A-3DCAF9EC18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1493" y="676275"/>
            <a:ext cx="717026" cy="717026"/>
          </a:xfrm>
          <a:prstGeom prst="rect">
            <a:avLst/>
          </a:prstGeom>
        </p:spPr>
      </p:pic>
    </p:spTree>
    <p:extLst>
      <p:ext uri="{BB962C8B-B14F-4D97-AF65-F5344CB8AC3E}">
        <p14:creationId xmlns:p14="http://schemas.microsoft.com/office/powerpoint/2010/main" val="1385839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41EC9D2-3A52-489D-9720-332714B30BAA}"/>
              </a:ext>
            </a:extLst>
          </p:cNvPr>
          <p:cNvSpPr/>
          <p:nvPr/>
        </p:nvSpPr>
        <p:spPr>
          <a:xfrm>
            <a:off x="2499565" y="542534"/>
            <a:ext cx="6504653" cy="769441"/>
          </a:xfrm>
          <a:prstGeom prst="rect">
            <a:avLst/>
          </a:prstGeom>
          <a:solidFill>
            <a:schemeClr val="accent1">
              <a:lumMod val="20000"/>
              <a:lumOff val="80000"/>
            </a:schemeClr>
          </a:solidFill>
        </p:spPr>
        <p:txBody>
          <a:bodyPr wrap="square">
            <a:spAutoFit/>
          </a:bodyPr>
          <a:lstStyle/>
          <a:p>
            <a:r>
              <a:rPr lang="zh-TW" altLang="en-US" sz="4400" b="1" dirty="0"/>
              <a:t>公平公開審訊的例外情況</a:t>
            </a:r>
          </a:p>
        </p:txBody>
      </p:sp>
      <p:sp>
        <p:nvSpPr>
          <p:cNvPr id="2" name="矩形: 圓角 1">
            <a:extLst>
              <a:ext uri="{FF2B5EF4-FFF2-40B4-BE49-F238E27FC236}">
                <a16:creationId xmlns:a16="http://schemas.microsoft.com/office/drawing/2014/main" id="{304D99C7-1D80-40A9-BE8B-66B402C6055E}"/>
              </a:ext>
            </a:extLst>
          </p:cNvPr>
          <p:cNvSpPr/>
          <p:nvPr/>
        </p:nvSpPr>
        <p:spPr>
          <a:xfrm>
            <a:off x="373720" y="1319934"/>
            <a:ext cx="11444559" cy="5237481"/>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zh-TW" altLang="en-US" sz="2200" dirty="0">
                <a:solidFill>
                  <a:schemeClr val="accent6">
                    <a:lumMod val="75000"/>
                  </a:schemeClr>
                </a:solidFill>
                <a:latin typeface="標楷體" panose="03000509000000000000" pitchFamily="65" charset="-120"/>
                <a:ea typeface="標楷體" panose="03000509000000000000" pitchFamily="65" charset="-120"/>
              </a:rPr>
              <a:t>根據司法公開的原則，除了少數極為例外的情況（例如涉及兒童事宜的案件），所有法庭聆訊均開放予公眾旁聽。區域法院及以上級別法院的判案書、裁決理由及判刑理由亦可在司法機構網頁查閱。這些都確保了透明度。</a:t>
            </a:r>
            <a:endParaRPr lang="en-US" altLang="zh-TW" sz="2200" dirty="0">
              <a:solidFill>
                <a:schemeClr val="accent6">
                  <a:lumMod val="75000"/>
                </a:schemeClr>
              </a:solidFill>
              <a:latin typeface="標楷體" panose="03000509000000000000" pitchFamily="65" charset="-120"/>
              <a:ea typeface="標楷體" panose="03000509000000000000" pitchFamily="65" charset="-120"/>
            </a:endParaRPr>
          </a:p>
          <a:p>
            <a:pPr marL="342900" indent="-342900" algn="just">
              <a:lnSpc>
                <a:spcPct val="150000"/>
              </a:lnSpc>
              <a:buFont typeface="Arial" panose="020B0604020202020204" pitchFamily="34" charset="0"/>
              <a:buChar char="•"/>
            </a:pPr>
            <a:r>
              <a:rPr lang="zh-TW" altLang="en-US" sz="2200" dirty="0">
                <a:solidFill>
                  <a:schemeClr val="accent6">
                    <a:lumMod val="75000"/>
                  </a:schemeClr>
                </a:solidFill>
                <a:latin typeface="標楷體" panose="03000509000000000000" pitchFamily="65" charset="-120"/>
                <a:ea typeface="標楷體" panose="03000509000000000000" pitchFamily="65" charset="-120"/>
              </a:rPr>
              <a:t>根據</a:t>
            </a:r>
            <a:r>
              <a:rPr lang="en-US" altLang="zh-TW" sz="2200" dirty="0">
                <a:solidFill>
                  <a:schemeClr val="accent6">
                    <a:lumMod val="75000"/>
                  </a:schemeClr>
                </a:solidFill>
                <a:latin typeface="標楷體" panose="03000509000000000000" pitchFamily="65" charset="-120"/>
                <a:ea typeface="標楷體" panose="03000509000000000000" pitchFamily="65" charset="-120"/>
              </a:rPr>
              <a:t>《</a:t>
            </a:r>
            <a:r>
              <a:rPr lang="zh-TW" altLang="en-US" sz="2200" dirty="0">
                <a:solidFill>
                  <a:schemeClr val="accent6">
                    <a:lumMod val="75000"/>
                  </a:schemeClr>
                </a:solidFill>
                <a:latin typeface="標楷體" panose="03000509000000000000" pitchFamily="65" charset="-120"/>
                <a:ea typeface="標楷體" panose="03000509000000000000" pitchFamily="65" charset="-120"/>
              </a:rPr>
              <a:t>香港人權法案</a:t>
            </a:r>
            <a:r>
              <a:rPr lang="en-US" altLang="zh-TW" sz="2200" dirty="0">
                <a:solidFill>
                  <a:schemeClr val="accent6">
                    <a:lumMod val="75000"/>
                  </a:schemeClr>
                </a:solidFill>
                <a:latin typeface="標楷體" panose="03000509000000000000" pitchFamily="65" charset="-120"/>
                <a:ea typeface="標楷體" panose="03000509000000000000" pitchFamily="65" charset="-120"/>
              </a:rPr>
              <a:t>》</a:t>
            </a:r>
            <a:r>
              <a:rPr lang="zh-TW" altLang="en-US" sz="2200" dirty="0">
                <a:solidFill>
                  <a:schemeClr val="accent6">
                    <a:lumMod val="75000"/>
                  </a:schemeClr>
                </a:solidFill>
                <a:latin typeface="標楷體" panose="03000509000000000000" pitchFamily="65" charset="-120"/>
                <a:ea typeface="標楷體" panose="03000509000000000000" pitchFamily="65" charset="-120"/>
              </a:rPr>
              <a:t>第十條 </a:t>
            </a:r>
            <a:r>
              <a:rPr lang="en-US" altLang="zh-TW" sz="2200" dirty="0">
                <a:solidFill>
                  <a:schemeClr val="accent6">
                    <a:lumMod val="75000"/>
                  </a:schemeClr>
                </a:solidFill>
                <a:latin typeface="標楷體" panose="03000509000000000000" pitchFamily="65" charset="-120"/>
                <a:ea typeface="標楷體" panose="03000509000000000000" pitchFamily="65" charset="-120"/>
              </a:rPr>
              <a:t>[</a:t>
            </a:r>
            <a:r>
              <a:rPr lang="zh-TW" altLang="en-US" sz="2200" dirty="0">
                <a:solidFill>
                  <a:schemeClr val="accent6">
                    <a:lumMod val="75000"/>
                  </a:schemeClr>
                </a:solidFill>
                <a:latin typeface="標楷體" panose="03000509000000000000" pitchFamily="65" charset="-120"/>
                <a:ea typeface="標楷體" panose="03000509000000000000" pitchFamily="65" charset="-120"/>
              </a:rPr>
              <a:t>比照</a:t>
            </a:r>
            <a:r>
              <a:rPr lang="en-US" altLang="zh-TW" sz="2200" dirty="0">
                <a:solidFill>
                  <a:schemeClr val="accent6">
                    <a:lumMod val="75000"/>
                  </a:schemeClr>
                </a:solidFill>
                <a:latin typeface="標楷體" panose="03000509000000000000" pitchFamily="65" charset="-120"/>
                <a:ea typeface="標楷體" panose="03000509000000000000" pitchFamily="65" charset="-120"/>
              </a:rPr>
              <a:t>《</a:t>
            </a:r>
            <a:r>
              <a:rPr lang="zh-TW" altLang="en-US" sz="2200" dirty="0">
                <a:solidFill>
                  <a:schemeClr val="accent6">
                    <a:lumMod val="75000"/>
                  </a:schemeClr>
                </a:solidFill>
                <a:latin typeface="標楷體" panose="03000509000000000000" pitchFamily="65" charset="-120"/>
                <a:ea typeface="標楷體" panose="03000509000000000000" pitchFamily="65" charset="-120"/>
              </a:rPr>
              <a:t>公民權利和政治權利國際公約</a:t>
            </a:r>
            <a:r>
              <a:rPr lang="en-US" altLang="zh-TW" sz="2200" dirty="0">
                <a:solidFill>
                  <a:schemeClr val="accent6">
                    <a:lumMod val="75000"/>
                  </a:schemeClr>
                </a:solidFill>
                <a:latin typeface="標楷體" panose="03000509000000000000" pitchFamily="65" charset="-120"/>
                <a:ea typeface="標楷體" panose="03000509000000000000" pitchFamily="65" charset="-120"/>
              </a:rPr>
              <a:t>》</a:t>
            </a:r>
            <a:r>
              <a:rPr lang="zh-TW" altLang="en-US" sz="2200" dirty="0">
                <a:solidFill>
                  <a:schemeClr val="accent6">
                    <a:lumMod val="75000"/>
                  </a:schemeClr>
                </a:solidFill>
                <a:latin typeface="標楷體" panose="03000509000000000000" pitchFamily="65" charset="-120"/>
                <a:ea typeface="標楷體" panose="03000509000000000000" pitchFamily="65" charset="-120"/>
              </a:rPr>
              <a:t>第十四</a:t>
            </a:r>
            <a:r>
              <a:rPr lang="en-US" altLang="zh-TW" sz="2200" dirty="0">
                <a:solidFill>
                  <a:schemeClr val="accent6">
                    <a:lumMod val="75000"/>
                  </a:schemeClr>
                </a:solidFill>
                <a:latin typeface="標楷體" panose="03000509000000000000" pitchFamily="65" charset="-120"/>
                <a:ea typeface="標楷體" panose="03000509000000000000" pitchFamily="65" charset="-120"/>
              </a:rPr>
              <a:t>‧</a:t>
            </a:r>
            <a:r>
              <a:rPr lang="zh-TW" altLang="en-US" sz="2200" dirty="0">
                <a:solidFill>
                  <a:schemeClr val="accent6">
                    <a:lumMod val="75000"/>
                  </a:schemeClr>
                </a:solidFill>
                <a:latin typeface="標楷體" panose="03000509000000000000" pitchFamily="65" charset="-120"/>
                <a:ea typeface="標楷體" panose="03000509000000000000" pitchFamily="65" charset="-120"/>
              </a:rPr>
              <a:t>一條</a:t>
            </a:r>
            <a:r>
              <a:rPr lang="en-US" altLang="zh-TW" sz="2200" dirty="0">
                <a:solidFill>
                  <a:schemeClr val="accent6">
                    <a:lumMod val="75000"/>
                  </a:schemeClr>
                </a:solidFill>
                <a:latin typeface="標楷體" panose="03000509000000000000" pitchFamily="65" charset="-120"/>
                <a:ea typeface="標楷體" panose="03000509000000000000" pitchFamily="65" charset="-120"/>
              </a:rPr>
              <a:t>]</a:t>
            </a:r>
            <a:r>
              <a:rPr lang="zh-TW" altLang="en-US" sz="2200" dirty="0">
                <a:solidFill>
                  <a:schemeClr val="accent6">
                    <a:lumMod val="75000"/>
                  </a:schemeClr>
                </a:solidFill>
                <a:latin typeface="標楷體" panose="03000509000000000000" pitchFamily="65" charset="-120"/>
                <a:ea typeface="標楷體" panose="03000509000000000000" pitchFamily="65" charset="-120"/>
              </a:rPr>
              <a:t>，「法院得因民主社會之風化、公共秩序或國家安全關係，或於保護當事人私生活有此必要時，或因情形特殊公開審判勢必影響司法而在其認為絕對必要之限度內，禁止新聞界及公眾旁聽審判程序之全部或一部」。</a:t>
            </a:r>
          </a:p>
          <a:p>
            <a:pPr marL="342900" indent="-342900" algn="just">
              <a:lnSpc>
                <a:spcPct val="150000"/>
              </a:lnSpc>
              <a:buFont typeface="Arial" panose="020B0604020202020204" pitchFamily="34" charset="0"/>
              <a:buChar char="•"/>
            </a:pPr>
            <a:r>
              <a:rPr lang="en-US" altLang="zh-TW" sz="2200" dirty="0">
                <a:solidFill>
                  <a:schemeClr val="accent6">
                    <a:lumMod val="75000"/>
                  </a:schemeClr>
                </a:solidFill>
                <a:latin typeface="標楷體" panose="03000509000000000000" pitchFamily="65" charset="-120"/>
                <a:ea typeface="標楷體" panose="03000509000000000000" pitchFamily="65" charset="-120"/>
              </a:rPr>
              <a:t>《</a:t>
            </a:r>
            <a:r>
              <a:rPr lang="zh-TW" altLang="en-US" sz="2200" dirty="0">
                <a:solidFill>
                  <a:schemeClr val="accent6">
                    <a:lumMod val="75000"/>
                  </a:schemeClr>
                </a:solidFill>
                <a:latin typeface="標楷體" panose="03000509000000000000" pitchFamily="65" charset="-120"/>
                <a:ea typeface="標楷體" panose="03000509000000000000" pitchFamily="65" charset="-120"/>
              </a:rPr>
              <a:t>香港國安法</a:t>
            </a:r>
            <a:r>
              <a:rPr lang="en-US" altLang="zh-TW" sz="2200" dirty="0">
                <a:solidFill>
                  <a:schemeClr val="accent6">
                    <a:lumMod val="75000"/>
                  </a:schemeClr>
                </a:solidFill>
                <a:latin typeface="標楷體" panose="03000509000000000000" pitchFamily="65" charset="-120"/>
                <a:ea typeface="標楷體" panose="03000509000000000000" pitchFamily="65" charset="-120"/>
              </a:rPr>
              <a:t>》</a:t>
            </a:r>
            <a:r>
              <a:rPr lang="zh-TW" altLang="en-US" sz="2200" dirty="0">
                <a:solidFill>
                  <a:schemeClr val="accent6">
                    <a:lumMod val="75000"/>
                  </a:schemeClr>
                </a:solidFill>
                <a:latin typeface="標楷體" panose="03000509000000000000" pitchFamily="65" charset="-120"/>
                <a:ea typeface="標楷體" panose="03000509000000000000" pitchFamily="65" charset="-120"/>
              </a:rPr>
              <a:t>第四十一條第四款規定：「審判應當公開進行。因為涉及國家秘密、公共秩序等情形不宜公開審理的，禁止新聞界和公眾旁聽全部或者一部分審理程序，但判決結果應當一律公開宣佈。」</a:t>
            </a:r>
          </a:p>
        </p:txBody>
      </p:sp>
      <p:sp>
        <p:nvSpPr>
          <p:cNvPr id="6" name="Oval 5">
            <a:extLst>
              <a:ext uri="{FF2B5EF4-FFF2-40B4-BE49-F238E27FC236}">
                <a16:creationId xmlns:a16="http://schemas.microsoft.com/office/drawing/2014/main" id="{AE703860-C63D-4BBA-A451-E4A403280A61}"/>
              </a:ext>
            </a:extLst>
          </p:cNvPr>
          <p:cNvSpPr/>
          <p:nvPr/>
        </p:nvSpPr>
        <p:spPr>
          <a:xfrm>
            <a:off x="619786" y="470298"/>
            <a:ext cx="1961461" cy="953760"/>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小知識</a:t>
            </a:r>
            <a:endParaRPr lang="en-HK" sz="2800" b="1" dirty="0"/>
          </a:p>
        </p:txBody>
      </p:sp>
      <p:sp>
        <p:nvSpPr>
          <p:cNvPr id="8" name="Title 6">
            <a:extLst>
              <a:ext uri="{FF2B5EF4-FFF2-40B4-BE49-F238E27FC236}">
                <a16:creationId xmlns:a16="http://schemas.microsoft.com/office/drawing/2014/main" id="{124C3422-2DE2-4B04-8C9B-F57EDD5570E8}"/>
              </a:ext>
            </a:extLst>
          </p:cNvPr>
          <p:cNvSpPr>
            <a:spLocks noChangeArrowheads="1"/>
          </p:cNvSpPr>
          <p:nvPr/>
        </p:nvSpPr>
        <p:spPr bwMode="auto">
          <a:xfrm>
            <a:off x="8079137" y="995842"/>
            <a:ext cx="3251110" cy="185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fontAlgn="ctr">
              <a:lnSpc>
                <a:spcPct val="120000"/>
              </a:lnSpc>
              <a:spcBef>
                <a:spcPct val="0"/>
              </a:spcBef>
              <a:spcAft>
                <a:spcPts val="800"/>
              </a:spcAft>
              <a:buSzPct val="100000"/>
            </a:pPr>
            <a:endParaRPr lang="zh-CN" altLang="en-US" sz="1600" dirty="0">
              <a:solidFill>
                <a:srgbClr val="000000"/>
              </a:solidFill>
              <a:latin typeface="標楷體" pitchFamily="65" charset="-120"/>
              <a:ea typeface="標楷體" pitchFamily="65" charset="-120"/>
              <a:sym typeface="微软雅黑" panose="020B0503020204020204" pitchFamily="34" charset="-122"/>
            </a:endParaRPr>
          </a:p>
        </p:txBody>
      </p:sp>
      <p:sp>
        <p:nvSpPr>
          <p:cNvPr id="7" name="矩形 6">
            <a:extLst>
              <a:ext uri="{FF2B5EF4-FFF2-40B4-BE49-F238E27FC236}">
                <a16:creationId xmlns:a16="http://schemas.microsoft.com/office/drawing/2014/main" id="{29D0BF3D-6A59-4E4A-9A79-354A65378880}"/>
              </a:ext>
            </a:extLst>
          </p:cNvPr>
          <p:cNvSpPr/>
          <p:nvPr/>
        </p:nvSpPr>
        <p:spPr>
          <a:xfrm>
            <a:off x="7591105" y="2708452"/>
            <a:ext cx="3447965" cy="276999"/>
          </a:xfrm>
          <a:prstGeom prst="rect">
            <a:avLst/>
          </a:prstGeom>
        </p:spPr>
        <p:txBody>
          <a:bodyPr wrap="square">
            <a:spAutoFit/>
          </a:bodyPr>
          <a:lstStyle/>
          <a:p>
            <a:pPr eaLnBrk="0" fontAlgn="base" hangingPunct="0">
              <a:spcBef>
                <a:spcPct val="0"/>
              </a:spcBef>
              <a:spcAft>
                <a:spcPct val="0"/>
              </a:spcAft>
            </a:pPr>
            <a:r>
              <a:rPr lang="zh-TW" altLang="en-US" sz="1200" dirty="0">
                <a:solidFill>
                  <a:schemeClr val="accent4">
                    <a:lumMod val="50000"/>
                  </a:schemeClr>
                </a:solidFill>
                <a:latin typeface="DFKai-SB" panose="03000509000000000000" pitchFamily="65" charset="-120"/>
                <a:ea typeface="DFKai-SB" panose="03000509000000000000" pitchFamily="65" charset="-120"/>
              </a:rPr>
              <a:t>資料來源：節錄自香港司法機構年報（</a:t>
            </a:r>
            <a:r>
              <a:rPr lang="en-US" altLang="zh-TW" sz="1200" dirty="0">
                <a:solidFill>
                  <a:schemeClr val="accent4">
                    <a:lumMod val="50000"/>
                  </a:schemeClr>
                </a:solidFill>
                <a:latin typeface="Times New Roman" panose="02020603050405020304" pitchFamily="18" charset="0"/>
                <a:ea typeface="DFKai-SB" panose="03000509000000000000" pitchFamily="65" charset="-120"/>
                <a:cs typeface="Times New Roman" panose="02020603050405020304" pitchFamily="18" charset="0"/>
              </a:rPr>
              <a:t>2020</a:t>
            </a:r>
            <a:r>
              <a:rPr lang="zh-TW" altLang="en-US" sz="1200" dirty="0">
                <a:solidFill>
                  <a:schemeClr val="accent4">
                    <a:lumMod val="50000"/>
                  </a:schemeClr>
                </a:solidFill>
                <a:latin typeface="DFKai-SB" panose="03000509000000000000" pitchFamily="65" charset="-120"/>
                <a:ea typeface="DFKai-SB" panose="03000509000000000000" pitchFamily="65" charset="-120"/>
              </a:rPr>
              <a:t>）</a:t>
            </a:r>
            <a:endParaRPr lang="zh-HK" altLang="en-US" sz="1200" dirty="0">
              <a:solidFill>
                <a:schemeClr val="accent4">
                  <a:lumMod val="50000"/>
                </a:schemeClr>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420502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2519655" y="2210140"/>
            <a:ext cx="6007657" cy="1980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t>課堂活動 </a:t>
            </a:r>
            <a:r>
              <a:rPr lang="en-HK" altLang="zh-TW" sz="3200" b="1" dirty="0">
                <a:latin typeface="Arial" panose="020B0604020202020204" pitchFamily="34" charset="0"/>
                <a:cs typeface="Arial" panose="020B0604020202020204" pitchFamily="34" charset="0"/>
              </a:rPr>
              <a:t>3</a:t>
            </a:r>
            <a:r>
              <a:rPr lang="zh-TW" altLang="en-US" sz="3200" b="1" dirty="0">
                <a:latin typeface="Arial" panose="020B0604020202020204" pitchFamily="34" charset="0"/>
                <a:cs typeface="Arial" panose="020B0604020202020204" pitchFamily="34" charset="0"/>
              </a:rPr>
              <a:t>：</a:t>
            </a:r>
            <a:endParaRPr lang="en-HK" altLang="zh-TW" sz="3200" b="1" dirty="0">
              <a:latin typeface="Arial" panose="020B0604020202020204" pitchFamily="34" charset="0"/>
              <a:cs typeface="Arial" panose="020B0604020202020204" pitchFamily="34" charset="0"/>
            </a:endParaRPr>
          </a:p>
          <a:p>
            <a:pPr algn="ctr">
              <a:lnSpc>
                <a:spcPct val="150000"/>
              </a:lnSpc>
            </a:pPr>
            <a:r>
              <a:rPr lang="zh-TW" altLang="en-US" sz="3200" b="1" dirty="0"/>
              <a:t>「辯護權」及「法律援助」</a:t>
            </a:r>
            <a:endParaRPr lang="en-HK" sz="3200" b="1" dirty="0">
              <a:latin typeface="Arial" panose="020B0604020202020204" pitchFamily="34" charset="0"/>
              <a:cs typeface="Arial" panose="020B0604020202020204" pitchFamily="34" charset="0"/>
            </a:endParaRP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6117" y="1969747"/>
            <a:ext cx="1271019" cy="1274067"/>
          </a:xfrm>
          <a:prstGeom prst="rect">
            <a:avLst/>
          </a:prstGeom>
        </p:spPr>
      </p:pic>
    </p:spTree>
    <p:extLst>
      <p:ext uri="{BB962C8B-B14F-4D97-AF65-F5344CB8AC3E}">
        <p14:creationId xmlns:p14="http://schemas.microsoft.com/office/powerpoint/2010/main" val="257299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399DB1-7346-4244-B66E-5C6F984D46C3}"/>
              </a:ext>
            </a:extLst>
          </p:cNvPr>
          <p:cNvSpPr/>
          <p:nvPr/>
        </p:nvSpPr>
        <p:spPr>
          <a:xfrm>
            <a:off x="1827112" y="2003201"/>
            <a:ext cx="8347830" cy="209774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閱讀資料及觀看</a:t>
            </a:r>
            <a:r>
              <a:rPr kumimoji="0" lang="en-US" altLang="zh-TW"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a:t>
            </a:r>
            <a:r>
              <a:rPr kumimoji="0" lang="zh-TW" altLang="en-US"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法律援助處</a:t>
            </a:r>
            <a:r>
              <a:rPr kumimoji="0" lang="en-US" altLang="zh-TW"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a:t>
            </a:r>
            <a:r>
              <a:rPr kumimoji="0" lang="zh-TW" altLang="en-US"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短片，認識</a:t>
            </a:r>
            <a:r>
              <a:rPr kumimoji="0" lang="zh-TW" altLang="en-US" sz="3600" b="1"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「辯護權」及「法律援助」</a:t>
            </a:r>
            <a:r>
              <a:rPr kumimoji="0" lang="zh-TW" altLang="en-US"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a:t>
            </a:r>
          </a:p>
        </p:txBody>
      </p:sp>
    </p:spTree>
    <p:extLst>
      <p:ext uri="{BB962C8B-B14F-4D97-AF65-F5344CB8AC3E}">
        <p14:creationId xmlns:p14="http://schemas.microsoft.com/office/powerpoint/2010/main" val="3456578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696A113A-4E56-4B43-809D-32782139B40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6" name="TextBox 5">
            <a:extLst>
              <a:ext uri="{FF2B5EF4-FFF2-40B4-BE49-F238E27FC236}">
                <a16:creationId xmlns:a16="http://schemas.microsoft.com/office/drawing/2014/main" id="{A8A78AD0-2FB0-46C4-AFAA-8E561BBB98BF}"/>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3</a:t>
            </a:r>
          </a:p>
        </p:txBody>
      </p:sp>
      <p:sp>
        <p:nvSpPr>
          <p:cNvPr id="8" name="任意多边形: 形状 28">
            <a:extLst>
              <a:ext uri="{FF2B5EF4-FFF2-40B4-BE49-F238E27FC236}">
                <a16:creationId xmlns:a16="http://schemas.microsoft.com/office/drawing/2014/main" id="{269B04E5-926D-4CC8-B222-2AB97879BEEA}"/>
              </a:ext>
            </a:extLst>
          </p:cNvPr>
          <p:cNvSpPr/>
          <p:nvPr/>
        </p:nvSpPr>
        <p:spPr>
          <a:xfrm>
            <a:off x="444405" y="616356"/>
            <a:ext cx="6036562" cy="795915"/>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lnSpc>
                <a:spcPct val="90000"/>
              </a:lnSpc>
              <a:spcBef>
                <a:spcPct val="0"/>
              </a:spcBef>
              <a:spcAft>
                <a:spcPct val="35000"/>
              </a:spcAft>
              <a:defRPr/>
            </a:pPr>
            <a:r>
              <a:rPr lang="zh-TW" altLang="en-US" sz="5400" dirty="0">
                <a:solidFill>
                  <a:srgbClr val="FFFFFF"/>
                </a:solidFill>
                <a:latin typeface="DFKai-SB" pitchFamily="65" charset="-120"/>
                <a:ea typeface="DFKai-SB" pitchFamily="65" charset="-120"/>
                <a:sym typeface="微软雅黑" panose="020B0503020204020204" pitchFamily="34" charset="-122"/>
              </a:rPr>
              <a:t>被告人享有辯護權</a:t>
            </a:r>
          </a:p>
        </p:txBody>
      </p:sp>
      <p:sp>
        <p:nvSpPr>
          <p:cNvPr id="22" name="Content Placeholder 2">
            <a:extLst>
              <a:ext uri="{FF2B5EF4-FFF2-40B4-BE49-F238E27FC236}">
                <a16:creationId xmlns:a16="http://schemas.microsoft.com/office/drawing/2014/main" id="{25A6940D-0A6E-46D7-BF4E-00006A428591}"/>
              </a:ext>
            </a:extLst>
          </p:cNvPr>
          <p:cNvSpPr txBox="1">
            <a:spLocks/>
          </p:cNvSpPr>
          <p:nvPr/>
        </p:nvSpPr>
        <p:spPr>
          <a:xfrm>
            <a:off x="181822" y="1461559"/>
            <a:ext cx="7045556" cy="4491006"/>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6600"/>
              </a:lnSpc>
              <a:spcBef>
                <a:spcPts val="0"/>
              </a:spcBef>
            </a:pPr>
            <a:r>
              <a:rPr lang="zh-TW" altLang="en-US" dirty="0">
                <a:latin typeface="Times New Roman" panose="02020603050405020304" pitchFamily="18" charset="0"/>
                <a:ea typeface="DFKai-SB" panose="03000509000000000000" pitchFamily="65" charset="-120"/>
                <a:cs typeface="Times New Roman" panose="02020603050405020304" pitchFamily="18" charset="0"/>
              </a:rPr>
              <a:t>被告人有權自己或通過律師作出辯護。</a:t>
            </a:r>
          </a:p>
          <a:p>
            <a:pPr>
              <a:lnSpc>
                <a:spcPts val="6600"/>
              </a:lnSpc>
              <a:spcBef>
                <a:spcPts val="0"/>
              </a:spcBef>
            </a:pPr>
            <a:r>
              <a:rPr lang="zh-TW" altLang="en-US" dirty="0">
                <a:latin typeface="Times New Roman" panose="02020603050405020304" pitchFamily="18" charset="0"/>
                <a:ea typeface="DFKai-SB" panose="03000509000000000000" pitchFamily="65" charset="-120"/>
                <a:cs typeface="Times New Roman" panose="02020603050405020304" pitchFamily="18" charset="0"/>
              </a:rPr>
              <a:t>法院必須給予他提出證據、傳召證人、盤問證人、陳詞和辯護的機會。</a:t>
            </a:r>
          </a:p>
          <a:p>
            <a:pPr algn="just">
              <a:lnSpc>
                <a:spcPts val="6600"/>
              </a:lnSpc>
              <a:spcBef>
                <a:spcPts val="0"/>
              </a:spcBef>
            </a:pPr>
            <a:r>
              <a:rPr lang="zh-TW" altLang="en-US" dirty="0">
                <a:latin typeface="Times New Roman" panose="02020603050405020304" pitchFamily="18" charset="0"/>
                <a:ea typeface="DFKai-SB" panose="03000509000000000000" pitchFamily="65" charset="-120"/>
                <a:cs typeface="Times New Roman" panose="02020603050405020304" pitchFamily="18" charset="0"/>
              </a:rPr>
              <a:t>法官作出判決，必須在判詞中說明判決的理由。</a:t>
            </a:r>
          </a:p>
        </p:txBody>
      </p:sp>
      <p:grpSp>
        <p:nvGrpSpPr>
          <p:cNvPr id="2" name="群組 1">
            <a:extLst>
              <a:ext uri="{FF2B5EF4-FFF2-40B4-BE49-F238E27FC236}">
                <a16:creationId xmlns:a16="http://schemas.microsoft.com/office/drawing/2014/main" id="{F501A557-C142-4297-BF6D-5DDF83321C2A}"/>
              </a:ext>
            </a:extLst>
          </p:cNvPr>
          <p:cNvGrpSpPr/>
          <p:nvPr/>
        </p:nvGrpSpPr>
        <p:grpSpPr>
          <a:xfrm>
            <a:off x="7274615" y="1526218"/>
            <a:ext cx="4493565" cy="4364214"/>
            <a:chOff x="7274615" y="1526218"/>
            <a:chExt cx="4493565" cy="4364214"/>
          </a:xfrm>
        </p:grpSpPr>
        <p:pic>
          <p:nvPicPr>
            <p:cNvPr id="23" name="building_court.png" descr="building_court.png">
              <a:extLst>
                <a:ext uri="{FF2B5EF4-FFF2-40B4-BE49-F238E27FC236}">
                  <a16:creationId xmlns:a16="http://schemas.microsoft.com/office/drawing/2014/main" id="{423E182B-1F7F-49C3-86D7-95AA5CC9DDDE}"/>
                </a:ext>
              </a:extLst>
            </p:cNvPr>
            <p:cNvPicPr>
              <a:picLocks noChangeAspect="1"/>
            </p:cNvPicPr>
            <p:nvPr/>
          </p:nvPicPr>
          <p:blipFill>
            <a:blip r:embed="rId2" cstate="email">
              <a:alphaModFix amt="54380"/>
              <a:extLst>
                <a:ext uri="{28A0092B-C50C-407E-A947-70E740481C1C}">
                  <a14:useLocalDpi xmlns:a14="http://schemas.microsoft.com/office/drawing/2010/main"/>
                </a:ext>
              </a:extLst>
            </a:blip>
            <a:stretch>
              <a:fillRect/>
            </a:stretch>
          </p:blipFill>
          <p:spPr>
            <a:xfrm>
              <a:off x="7274615" y="1526218"/>
              <a:ext cx="3612764" cy="4107966"/>
            </a:xfrm>
            <a:prstGeom prst="rect">
              <a:avLst/>
            </a:prstGeom>
            <a:ln w="12700">
              <a:miter lim="400000"/>
            </a:ln>
          </p:spPr>
        </p:pic>
        <p:pic>
          <p:nvPicPr>
            <p:cNvPr id="24" name="ppl.png" descr="ppl.png">
              <a:extLst>
                <a:ext uri="{FF2B5EF4-FFF2-40B4-BE49-F238E27FC236}">
                  <a16:creationId xmlns:a16="http://schemas.microsoft.com/office/drawing/2014/main" id="{7CE31439-CB9D-4243-B0B5-8D9B09D5238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10006578" y="2251997"/>
              <a:ext cx="1761602" cy="3638435"/>
            </a:xfrm>
            <a:prstGeom prst="rect">
              <a:avLst/>
            </a:prstGeom>
            <a:ln w="12700">
              <a:miter lim="400000"/>
            </a:ln>
          </p:spPr>
        </p:pic>
      </p:grpSp>
    </p:spTree>
    <p:extLst>
      <p:ext uri="{BB962C8B-B14F-4D97-AF65-F5344CB8AC3E}">
        <p14:creationId xmlns:p14="http://schemas.microsoft.com/office/powerpoint/2010/main" val="1080222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3</a:t>
            </a:r>
          </a:p>
        </p:txBody>
      </p:sp>
      <p:sp>
        <p:nvSpPr>
          <p:cNvPr id="8" name="任意多边形: 形状 28">
            <a:extLst>
              <a:ext uri="{FF2B5EF4-FFF2-40B4-BE49-F238E27FC236}">
                <a16:creationId xmlns:a16="http://schemas.microsoft.com/office/drawing/2014/main" id="{07C98D4D-535E-455C-AF44-6CF2A7B424D5}"/>
              </a:ext>
            </a:extLst>
          </p:cNvPr>
          <p:cNvSpPr/>
          <p:nvPr/>
        </p:nvSpPr>
        <p:spPr>
          <a:xfrm>
            <a:off x="276535" y="397488"/>
            <a:ext cx="3328647" cy="795915"/>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lnSpc>
                <a:spcPct val="90000"/>
              </a:lnSpc>
              <a:spcBef>
                <a:spcPct val="0"/>
              </a:spcBef>
              <a:spcAft>
                <a:spcPct val="35000"/>
              </a:spcAft>
              <a:defRPr/>
            </a:pPr>
            <a:r>
              <a:rPr lang="zh-TW" altLang="en-US" sz="5400" b="1" dirty="0">
                <a:solidFill>
                  <a:srgbClr val="FFFFFF"/>
                </a:solidFill>
                <a:latin typeface="DFKai-SB" pitchFamily="65" charset="-120"/>
                <a:ea typeface="DFKai-SB" pitchFamily="65" charset="-120"/>
              </a:rPr>
              <a:t>法律援助</a:t>
            </a:r>
            <a:endParaRPr lang="zh-CN" altLang="en-US" sz="5400" b="1" dirty="0">
              <a:solidFill>
                <a:srgbClr val="FFFFFF"/>
              </a:solidFill>
              <a:latin typeface="DFKai-SB" pitchFamily="65" charset="-120"/>
              <a:ea typeface="DFKai-SB" pitchFamily="65" charset="-120"/>
            </a:endParaRPr>
          </a:p>
        </p:txBody>
      </p:sp>
      <p:grpSp>
        <p:nvGrpSpPr>
          <p:cNvPr id="6" name="Group 5">
            <a:extLst>
              <a:ext uri="{FF2B5EF4-FFF2-40B4-BE49-F238E27FC236}">
                <a16:creationId xmlns:a16="http://schemas.microsoft.com/office/drawing/2014/main" id="{BE501957-3659-4F94-B5E8-2AD2443E8DBD}"/>
              </a:ext>
            </a:extLst>
          </p:cNvPr>
          <p:cNvGrpSpPr/>
          <p:nvPr/>
        </p:nvGrpSpPr>
        <p:grpSpPr>
          <a:xfrm>
            <a:off x="152400" y="1568824"/>
            <a:ext cx="7467600" cy="3971364"/>
            <a:chOff x="152400" y="1568824"/>
            <a:chExt cx="7467600" cy="3971364"/>
          </a:xfrm>
        </p:grpSpPr>
        <p:sp>
          <p:nvSpPr>
            <p:cNvPr id="3" name="Rectangle: Rounded Corners 2">
              <a:extLst>
                <a:ext uri="{FF2B5EF4-FFF2-40B4-BE49-F238E27FC236}">
                  <a16:creationId xmlns:a16="http://schemas.microsoft.com/office/drawing/2014/main" id="{F4821830-BAD0-40B6-82CB-BCF49B1D4C68}"/>
                </a:ext>
              </a:extLst>
            </p:cNvPr>
            <p:cNvSpPr/>
            <p:nvPr/>
          </p:nvSpPr>
          <p:spPr>
            <a:xfrm>
              <a:off x="152400" y="1568824"/>
              <a:ext cx="7467600" cy="3971364"/>
            </a:xfrm>
            <a:prstGeom prst="roundRect">
              <a:avLst>
                <a:gd name="adj" fmla="val 6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12" name="圖片 11">
              <a:extLst>
                <a:ext uri="{FF2B5EF4-FFF2-40B4-BE49-F238E27FC236}">
                  <a16:creationId xmlns:a16="http://schemas.microsoft.com/office/drawing/2014/main" id="{F8F13A5D-7C19-4467-8F00-487320F46F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5814" y="1803895"/>
              <a:ext cx="6852614" cy="3538246"/>
            </a:xfrm>
            <a:prstGeom prst="rect">
              <a:avLst/>
            </a:prstGeom>
          </p:spPr>
        </p:pic>
      </p:grpSp>
      <p:sp>
        <p:nvSpPr>
          <p:cNvPr id="13" name="Oval 12">
            <a:hlinkClick r:id="rId3"/>
            <a:extLst>
              <a:ext uri="{FF2B5EF4-FFF2-40B4-BE49-F238E27FC236}">
                <a16:creationId xmlns:a16="http://schemas.microsoft.com/office/drawing/2014/main" id="{283E6149-DDCE-4432-8A31-EEFB83E388F9}"/>
              </a:ext>
            </a:extLst>
          </p:cNvPr>
          <p:cNvSpPr/>
          <p:nvPr/>
        </p:nvSpPr>
        <p:spPr>
          <a:xfrm>
            <a:off x="6384486" y="4357899"/>
            <a:ext cx="4285130" cy="179592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按此觀看法律援助署</a:t>
            </a:r>
            <a:endParaRPr lang="en-HK" altLang="zh-TW" sz="2400" b="1" dirty="0"/>
          </a:p>
          <a:p>
            <a:pPr algn="ctr"/>
            <a:r>
              <a:rPr lang="en-US" altLang="zh-TW" sz="2400" b="1" dirty="0"/>
              <a:t>〈</a:t>
            </a:r>
            <a:r>
              <a:rPr lang="zh-TW" altLang="en-US" sz="2400" b="1" dirty="0"/>
              <a:t>法律面前人人平等</a:t>
            </a:r>
            <a:r>
              <a:rPr lang="en-US" altLang="zh-TW" sz="2400" b="1" dirty="0"/>
              <a:t>〉</a:t>
            </a:r>
            <a:r>
              <a:rPr lang="zh-TW" altLang="en-US" sz="2400" b="1" dirty="0"/>
              <a:t>短片</a:t>
            </a:r>
            <a:endParaRPr lang="en-HK" sz="2400" b="1" dirty="0"/>
          </a:p>
        </p:txBody>
      </p:sp>
      <p:pic>
        <p:nvPicPr>
          <p:cNvPr id="11" name="圖片 10">
            <a:extLst>
              <a:ext uri="{FF2B5EF4-FFF2-40B4-BE49-F238E27FC236}">
                <a16:creationId xmlns:a16="http://schemas.microsoft.com/office/drawing/2014/main" id="{10F615B8-DEF9-40B3-B4AD-C5BB3DBF3F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17114" y="4926550"/>
            <a:ext cx="1227275" cy="1227275"/>
          </a:xfrm>
          <a:prstGeom prst="rect">
            <a:avLst/>
          </a:prstGeom>
        </p:spPr>
      </p:pic>
    </p:spTree>
    <p:extLst>
      <p:ext uri="{BB962C8B-B14F-4D97-AF65-F5344CB8AC3E}">
        <p14:creationId xmlns:p14="http://schemas.microsoft.com/office/powerpoint/2010/main" val="164070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611771" y="583505"/>
            <a:ext cx="6300816" cy="214696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3600" dirty="0">
                <a:solidFill>
                  <a:srgbClr val="3F50A4"/>
                </a:solidFill>
                <a:latin typeface="Arial" panose="020B0604020202020204" pitchFamily="34" charset="0"/>
                <a:cs typeface="Arial" panose="020B0604020202020204" pitchFamily="34" charset="0"/>
              </a:rPr>
              <a:t>1. </a:t>
            </a:r>
            <a:r>
              <a:rPr lang="zh-TW" altLang="en-US" sz="3600" dirty="0">
                <a:solidFill>
                  <a:srgbClr val="3F50A4"/>
                </a:solidFill>
                <a:latin typeface="Arial" panose="020B0604020202020204" pitchFamily="34" charset="0"/>
                <a:cs typeface="Arial" panose="020B0604020202020204" pitchFamily="34" charset="0"/>
              </a:rPr>
              <a:t>甚麼是法律援助？</a:t>
            </a:r>
            <a:endParaRPr lang="en-US" altLang="zh-TW" sz="3600" dirty="0">
              <a:solidFill>
                <a:srgbClr val="3F50A4"/>
              </a:solidFill>
              <a:latin typeface="Arial" panose="020B0604020202020204" pitchFamily="34" charset="0"/>
              <a:cs typeface="Arial" panose="020B0604020202020204" pitchFamily="34" charset="0"/>
            </a:endParaRPr>
          </a:p>
          <a:p>
            <a:pPr algn="just">
              <a:lnSpc>
                <a:spcPct val="150000"/>
              </a:lnSpc>
            </a:pPr>
            <a:r>
              <a:rPr lang="en-US" altLang="zh-TW" sz="3600" dirty="0">
                <a:solidFill>
                  <a:srgbClr val="3F50A4"/>
                </a:solidFill>
                <a:latin typeface="Arial" panose="020B0604020202020204" pitchFamily="34" charset="0"/>
                <a:cs typeface="Arial" panose="020B0604020202020204" pitchFamily="34" charset="0"/>
              </a:rPr>
              <a:t>2. </a:t>
            </a:r>
            <a:r>
              <a:rPr lang="zh-TW" altLang="en-US" sz="3600" dirty="0">
                <a:solidFill>
                  <a:srgbClr val="3F50A4"/>
                </a:solidFill>
                <a:latin typeface="Arial" panose="020B0604020202020204" pitchFamily="34" charset="0"/>
                <a:cs typeface="Arial" panose="020B0604020202020204" pitchFamily="34" charset="0"/>
              </a:rPr>
              <a:t>誰可以申請法律援助？</a:t>
            </a:r>
            <a:endParaRPr lang="en-HK" altLang="zh-TW" sz="3600" dirty="0">
              <a:solidFill>
                <a:srgbClr val="3F50A4"/>
              </a:solidFill>
              <a:latin typeface="Arial" panose="020B0604020202020204" pitchFamily="34" charset="0"/>
              <a:cs typeface="Arial" panose="020B0604020202020204" pitchFamily="34" charset="0"/>
            </a:endParaRPr>
          </a:p>
        </p:txBody>
      </p:sp>
      <p:sp>
        <p:nvSpPr>
          <p:cNvPr id="11" name="Rectangle: Top Corners Rounded 10">
            <a:extLst>
              <a:ext uri="{FF2B5EF4-FFF2-40B4-BE49-F238E27FC236}">
                <a16:creationId xmlns:a16="http://schemas.microsoft.com/office/drawing/2014/main" id="{D3594C9F-71E6-4208-9D0F-81CA1E1E2913}"/>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2" name="TextBox 11">
            <a:extLst>
              <a:ext uri="{FF2B5EF4-FFF2-40B4-BE49-F238E27FC236}">
                <a16:creationId xmlns:a16="http://schemas.microsoft.com/office/drawing/2014/main" id="{98226DFB-E928-42E0-A688-349A61A9365D}"/>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3</a:t>
            </a:r>
          </a:p>
        </p:txBody>
      </p:sp>
      <p:pic>
        <p:nvPicPr>
          <p:cNvPr id="3" name="圖片 2">
            <a:extLst>
              <a:ext uri="{FF2B5EF4-FFF2-40B4-BE49-F238E27FC236}">
                <a16:creationId xmlns:a16="http://schemas.microsoft.com/office/drawing/2014/main" id="{9BBE2910-04D0-43BC-97C5-2C6694C2E4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164" y="2898510"/>
            <a:ext cx="7996631" cy="3694165"/>
          </a:xfrm>
          <a:prstGeom prst="rect">
            <a:avLst/>
          </a:prstGeom>
        </p:spPr>
      </p:pic>
      <p:sp>
        <p:nvSpPr>
          <p:cNvPr id="10" name="Oval 9">
            <a:extLst>
              <a:ext uri="{FF2B5EF4-FFF2-40B4-BE49-F238E27FC236}">
                <a16:creationId xmlns:a16="http://schemas.microsoft.com/office/drawing/2014/main" id="{401FFBD7-795F-4FB3-9968-5A3213C0A143}"/>
              </a:ext>
            </a:extLst>
          </p:cNvPr>
          <p:cNvSpPr/>
          <p:nvPr/>
        </p:nvSpPr>
        <p:spPr>
          <a:xfrm>
            <a:off x="9020795" y="3270545"/>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課堂活動工作紙</a:t>
            </a:r>
            <a:r>
              <a:rPr lang="en-HK" altLang="zh-TW" sz="2400" b="1" dirty="0"/>
              <a:t>3</a:t>
            </a:r>
            <a:endParaRPr lang="en-HK" sz="2400" b="1" dirty="0"/>
          </a:p>
        </p:txBody>
      </p:sp>
    </p:spTree>
    <p:extLst>
      <p:ext uri="{BB962C8B-B14F-4D97-AF65-F5344CB8AC3E}">
        <p14:creationId xmlns:p14="http://schemas.microsoft.com/office/powerpoint/2010/main" val="387988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8EE6A-B2D1-2146-8CCB-A306E828CA49}"/>
              </a:ext>
            </a:extLst>
          </p:cNvPr>
          <p:cNvSpPr>
            <a:spLocks noGrp="1"/>
          </p:cNvSpPr>
          <p:nvPr>
            <p:ph type="title"/>
          </p:nvPr>
        </p:nvSpPr>
        <p:spPr>
          <a:xfrm>
            <a:off x="189789" y="286740"/>
            <a:ext cx="2383730" cy="670773"/>
          </a:xfrm>
        </p:spPr>
        <p:txBody>
          <a:bodyPr>
            <a:normAutofit/>
          </a:bodyPr>
          <a:lstStyle/>
          <a:p>
            <a:r>
              <a:rPr lang="zh-TW" altLang="en-US" sz="4000" dirty="0">
                <a:latin typeface="+mn-ea"/>
                <a:ea typeface="+mn-ea"/>
              </a:rPr>
              <a:t>探究問題</a:t>
            </a:r>
            <a:endParaRPr lang="en-US" sz="4000" dirty="0">
              <a:latin typeface="+mn-ea"/>
              <a:ea typeface="+mn-ea"/>
            </a:endParaRPr>
          </a:p>
        </p:txBody>
      </p:sp>
      <p:pic>
        <p:nvPicPr>
          <p:cNvPr id="7" name="Picture 6">
            <a:extLst>
              <a:ext uri="{FF2B5EF4-FFF2-40B4-BE49-F238E27FC236}">
                <a16:creationId xmlns:a16="http://schemas.microsoft.com/office/drawing/2014/main" id="{C0B448B0-0DD6-468F-B3EB-FB5DFECB38A9}"/>
              </a:ext>
            </a:extLst>
          </p:cNvPr>
          <p:cNvPicPr>
            <a:picLocks noChangeAspect="1"/>
          </p:cNvPicPr>
          <p:nvPr/>
        </p:nvPicPr>
        <p:blipFill>
          <a:blip r:embed="rId2"/>
          <a:stretch>
            <a:fillRect/>
          </a:stretch>
        </p:blipFill>
        <p:spPr>
          <a:xfrm>
            <a:off x="7531503" y="2129307"/>
            <a:ext cx="3217333" cy="3217333"/>
          </a:xfrm>
          <a:prstGeom prst="rect">
            <a:avLst/>
          </a:prstGeom>
        </p:spPr>
      </p:pic>
      <p:sp>
        <p:nvSpPr>
          <p:cNvPr id="10" name="Content Placeholder 2">
            <a:extLst>
              <a:ext uri="{FF2B5EF4-FFF2-40B4-BE49-F238E27FC236}">
                <a16:creationId xmlns:a16="http://schemas.microsoft.com/office/drawing/2014/main" id="{65E465B4-D929-44F8-9F17-0C907EC8CAE6}"/>
              </a:ext>
            </a:extLst>
          </p:cNvPr>
          <p:cNvSpPr txBox="1">
            <a:spLocks/>
          </p:cNvSpPr>
          <p:nvPr/>
        </p:nvSpPr>
        <p:spPr>
          <a:xfrm>
            <a:off x="654424" y="1660882"/>
            <a:ext cx="10229871" cy="35362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4000" indent="-504000">
              <a:lnSpc>
                <a:spcPct val="150000"/>
              </a:lnSpc>
              <a:buFont typeface="+mj-lt"/>
              <a:buAutoNum type="arabicPeriod"/>
            </a:pPr>
            <a:r>
              <a:rPr lang="zh-TW" altLang="en-US" sz="3600" dirty="0">
                <a:solidFill>
                  <a:schemeClr val="accent1">
                    <a:lumMod val="40000"/>
                    <a:lumOff val="60000"/>
                  </a:schemeClr>
                </a:solidFill>
              </a:rPr>
              <a:t>法治精神的意義 </a:t>
            </a:r>
            <a:r>
              <a:rPr lang="zh-TW" altLang="en-US" sz="3600" dirty="0">
                <a:solidFill>
                  <a:schemeClr val="accent1">
                    <a:lumMod val="40000"/>
                    <a:lumOff val="60000"/>
                  </a:schemeClr>
                </a:solidFill>
                <a:sym typeface="Wingdings" panose="05000000000000000000" pitchFamily="2" charset="2"/>
              </a:rPr>
              <a:t></a:t>
            </a:r>
            <a:endParaRPr lang="en-US" altLang="zh-TW" sz="3600" dirty="0">
              <a:solidFill>
                <a:schemeClr val="accent1">
                  <a:lumMod val="40000"/>
                  <a:lumOff val="60000"/>
                </a:schemeClr>
              </a:solidFill>
            </a:endParaRPr>
          </a:p>
          <a:p>
            <a:pPr marL="504000" indent="-504000">
              <a:lnSpc>
                <a:spcPct val="150000"/>
              </a:lnSpc>
              <a:buFont typeface="+mj-lt"/>
              <a:buAutoNum type="arabicPeriod"/>
            </a:pPr>
            <a:r>
              <a:rPr lang="zh-HK" altLang="en-US" sz="3600" dirty="0">
                <a:solidFill>
                  <a:schemeClr val="accent1">
                    <a:lumMod val="40000"/>
                    <a:lumOff val="60000"/>
                  </a:schemeClr>
                </a:solidFill>
              </a:rPr>
              <a:t>司法獨立</a:t>
            </a:r>
            <a:endParaRPr lang="en-US" altLang="zh-HK" sz="3600" dirty="0">
              <a:solidFill>
                <a:schemeClr val="accent1">
                  <a:lumMod val="40000"/>
                  <a:lumOff val="60000"/>
                </a:schemeClr>
              </a:solidFill>
            </a:endParaRPr>
          </a:p>
          <a:p>
            <a:pPr marL="504000" indent="-504000">
              <a:lnSpc>
                <a:spcPct val="150000"/>
              </a:lnSpc>
              <a:buFont typeface="+mj-lt"/>
              <a:buAutoNum type="arabicPeriod"/>
            </a:pPr>
            <a:r>
              <a:rPr lang="zh-TW" altLang="en-US" sz="3600" dirty="0">
                <a:solidFill>
                  <a:schemeClr val="accent1">
                    <a:lumMod val="75000"/>
                  </a:schemeClr>
                </a:solidFill>
              </a:rPr>
              <a:t>法律面前人人平等</a:t>
            </a:r>
            <a:endParaRPr lang="en-US" sz="3600" dirty="0">
              <a:solidFill>
                <a:schemeClr val="accent1">
                  <a:lumMod val="75000"/>
                </a:schemeClr>
              </a:solidFill>
            </a:endParaRPr>
          </a:p>
        </p:txBody>
      </p:sp>
    </p:spTree>
    <p:extLst>
      <p:ext uri="{BB962C8B-B14F-4D97-AF65-F5344CB8AC3E}">
        <p14:creationId xmlns:p14="http://schemas.microsoft.com/office/powerpoint/2010/main" val="3449069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545704" y="1332927"/>
            <a:ext cx="11222743" cy="4332768"/>
          </a:xfrm>
          <a:prstGeom prst="roundRect">
            <a:avLst>
              <a:gd name="adj" fmla="val 9685"/>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nSpc>
                <a:spcPct val="150000"/>
              </a:lnSpc>
              <a:buFont typeface="Arial" panose="020B0604020202020204" pitchFamily="34" charset="0"/>
              <a:buChar char="•"/>
            </a:pPr>
            <a:r>
              <a:rPr lang="zh-TW" altLang="en-US" sz="3200" dirty="0">
                <a:solidFill>
                  <a:schemeClr val="accent1">
                    <a:lumMod val="75000"/>
                  </a:schemeClr>
                </a:solidFill>
                <a:latin typeface="Arial" panose="020B0604020202020204" pitchFamily="34" charset="0"/>
                <a:cs typeface="Arial" panose="020B0604020202020204" pitchFamily="34" charset="0"/>
              </a:rPr>
              <a:t>法律援助是為合資格的申請人，在民事或刑事訴訟中提供代表律師或大律師的服務。</a:t>
            </a:r>
            <a:endParaRPr lang="en-US" altLang="zh-TW" sz="3200" dirty="0">
              <a:solidFill>
                <a:schemeClr val="accent1">
                  <a:lumMod val="75000"/>
                </a:schemeClr>
              </a:solidFill>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zh-TW" altLang="en-US" sz="3200" dirty="0">
                <a:solidFill>
                  <a:schemeClr val="accent1">
                    <a:lumMod val="75000"/>
                  </a:schemeClr>
                </a:solidFill>
                <a:latin typeface="Arial" panose="020B0604020202020204" pitchFamily="34" charset="0"/>
                <a:cs typeface="Arial" panose="020B0604020202020204" pitchFamily="34" charset="0"/>
              </a:rPr>
              <a:t>任何人士，不論是否香港居民，只要申請人的財務資源符合法定規定，而案情又具合理理據提出訴訟或抗辯，並牽涉在一些法院的法律程序，便可申請法律援助。</a:t>
            </a:r>
          </a:p>
        </p:txBody>
      </p:sp>
      <p:sp>
        <p:nvSpPr>
          <p:cNvPr id="10" name="Rectangle: Top Corners Rounded 9">
            <a:extLst>
              <a:ext uri="{FF2B5EF4-FFF2-40B4-BE49-F238E27FC236}">
                <a16:creationId xmlns:a16="http://schemas.microsoft.com/office/drawing/2014/main" id="{073694E1-613D-49F6-9E42-653E9CF4D41D}"/>
              </a:ext>
            </a:extLst>
          </p:cNvPr>
          <p:cNvSpPr/>
          <p:nvPr/>
        </p:nvSpPr>
        <p:spPr>
          <a:xfrm>
            <a:off x="1284574" y="403211"/>
            <a:ext cx="1729628"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小結</a:t>
            </a:r>
            <a:endParaRPr lang="en-HK" sz="4800" b="1" dirty="0"/>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pic>
        <p:nvPicPr>
          <p:cNvPr id="8" name="Picture 7">
            <a:extLst>
              <a:ext uri="{FF2B5EF4-FFF2-40B4-BE49-F238E27FC236}">
                <a16:creationId xmlns:a16="http://schemas.microsoft.com/office/drawing/2014/main" id="{A6FA262A-7F70-4A06-9D7A-3DCAF9EC18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4996" y="523243"/>
            <a:ext cx="717026" cy="717026"/>
          </a:xfrm>
          <a:prstGeom prst="rect">
            <a:avLst/>
          </a:prstGeom>
        </p:spPr>
      </p:pic>
    </p:spTree>
    <p:extLst>
      <p:ext uri="{BB962C8B-B14F-4D97-AF65-F5344CB8AC3E}">
        <p14:creationId xmlns:p14="http://schemas.microsoft.com/office/powerpoint/2010/main" val="4071406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63B9AE9-1AEB-4BD3-99A9-647F2F8332AB}"/>
              </a:ext>
            </a:extLst>
          </p:cNvPr>
          <p:cNvSpPr/>
          <p:nvPr/>
        </p:nvSpPr>
        <p:spPr>
          <a:xfrm>
            <a:off x="346908" y="370357"/>
            <a:ext cx="3176882" cy="10130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600" b="1" dirty="0"/>
              <a:t>課後活動 </a:t>
            </a:r>
            <a:endParaRPr lang="en-HK" sz="4600" b="1" dirty="0">
              <a:latin typeface="Arial" panose="020B0604020202020204" pitchFamily="34" charset="0"/>
              <a:cs typeface="Arial" panose="020B0604020202020204" pitchFamily="34" charset="0"/>
            </a:endParaRPr>
          </a:p>
        </p:txBody>
      </p:sp>
      <p:pic>
        <p:nvPicPr>
          <p:cNvPr id="3" name="圖片 2">
            <a:extLst>
              <a:ext uri="{FF2B5EF4-FFF2-40B4-BE49-F238E27FC236}">
                <a16:creationId xmlns:a16="http://schemas.microsoft.com/office/drawing/2014/main" id="{577A203C-B099-4258-861F-51EFCE9D4C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1871" b="11602"/>
          <a:stretch/>
        </p:blipFill>
        <p:spPr>
          <a:xfrm>
            <a:off x="8932229" y="1681088"/>
            <a:ext cx="2965723" cy="2414100"/>
          </a:xfrm>
          <a:prstGeom prst="rect">
            <a:avLst/>
          </a:prstGeom>
        </p:spPr>
      </p:pic>
      <p:sp>
        <p:nvSpPr>
          <p:cNvPr id="7" name="Rectangle: Rounded Corners 6">
            <a:extLst>
              <a:ext uri="{FF2B5EF4-FFF2-40B4-BE49-F238E27FC236}">
                <a16:creationId xmlns:a16="http://schemas.microsoft.com/office/drawing/2014/main" id="{B335AB18-5674-4E9D-8B7A-B0C84F647710}"/>
              </a:ext>
            </a:extLst>
          </p:cNvPr>
          <p:cNvSpPr/>
          <p:nvPr/>
        </p:nvSpPr>
        <p:spPr>
          <a:xfrm>
            <a:off x="481379" y="1700084"/>
            <a:ext cx="8029621" cy="239510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3600" dirty="0">
                <a:solidFill>
                  <a:srgbClr val="3F50A4"/>
                </a:solidFill>
                <a:latin typeface="Arial" panose="020B0604020202020204" pitchFamily="34" charset="0"/>
                <a:cs typeface="Arial" panose="020B0604020202020204" pitchFamily="34" charset="0"/>
              </a:rPr>
              <a:t>上網搜集資料，思考「法律面前人人平等」的意思，並以例子證明。</a:t>
            </a:r>
          </a:p>
        </p:txBody>
      </p:sp>
      <p:sp>
        <p:nvSpPr>
          <p:cNvPr id="5" name="Oval 9">
            <a:extLst>
              <a:ext uri="{FF2B5EF4-FFF2-40B4-BE49-F238E27FC236}">
                <a16:creationId xmlns:a16="http://schemas.microsoft.com/office/drawing/2014/main" id="{3327D38F-1FBA-4CD7-A9ED-B1890E6E9B8C}"/>
              </a:ext>
            </a:extLst>
          </p:cNvPr>
          <p:cNvSpPr/>
          <p:nvPr/>
        </p:nvSpPr>
        <p:spPr>
          <a:xfrm>
            <a:off x="7854870" y="3862031"/>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課後活動工作紙</a:t>
            </a:r>
            <a:endParaRPr lang="en-HK" sz="2400" b="1" dirty="0"/>
          </a:p>
        </p:txBody>
      </p:sp>
    </p:spTree>
    <p:extLst>
      <p:ext uri="{BB962C8B-B14F-4D97-AF65-F5344CB8AC3E}">
        <p14:creationId xmlns:p14="http://schemas.microsoft.com/office/powerpoint/2010/main" val="380257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B95E5C0-A994-4B45-9C8F-E75494BBE8B4}"/>
              </a:ext>
            </a:extLst>
          </p:cNvPr>
          <p:cNvSpPr/>
          <p:nvPr/>
        </p:nvSpPr>
        <p:spPr>
          <a:xfrm>
            <a:off x="296884" y="290637"/>
            <a:ext cx="2350925" cy="6851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t>課後温習</a:t>
            </a:r>
            <a:endParaRPr lang="en-HK" sz="36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378C53C-B3C9-4512-8677-7424A8183A91}"/>
              </a:ext>
            </a:extLst>
          </p:cNvPr>
          <p:cNvPicPr>
            <a:picLocks noChangeAspect="1"/>
          </p:cNvPicPr>
          <p:nvPr/>
        </p:nvPicPr>
        <p:blipFill>
          <a:blip r:embed="rId2"/>
          <a:stretch>
            <a:fillRect/>
          </a:stretch>
        </p:blipFill>
        <p:spPr>
          <a:xfrm>
            <a:off x="2877149" y="269140"/>
            <a:ext cx="738266" cy="738266"/>
          </a:xfrm>
          <a:prstGeom prst="rect">
            <a:avLst/>
          </a:prstGeom>
        </p:spPr>
      </p:pic>
      <p:sp>
        <p:nvSpPr>
          <p:cNvPr id="7" name="Oval 6">
            <a:extLst>
              <a:ext uri="{FF2B5EF4-FFF2-40B4-BE49-F238E27FC236}">
                <a16:creationId xmlns:a16="http://schemas.microsoft.com/office/drawing/2014/main" id="{0C662819-2EB9-438B-B58C-1AD29B755511}"/>
              </a:ext>
            </a:extLst>
          </p:cNvPr>
          <p:cNvSpPr/>
          <p:nvPr/>
        </p:nvSpPr>
        <p:spPr>
          <a:xfrm>
            <a:off x="296884" y="3022531"/>
            <a:ext cx="2580265" cy="113347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法律精神的意義</a:t>
            </a:r>
            <a:endParaRPr lang="en-HK" sz="2800" b="1" dirty="0"/>
          </a:p>
        </p:txBody>
      </p:sp>
      <p:sp>
        <p:nvSpPr>
          <p:cNvPr id="8" name="Oval 7">
            <a:extLst>
              <a:ext uri="{FF2B5EF4-FFF2-40B4-BE49-F238E27FC236}">
                <a16:creationId xmlns:a16="http://schemas.microsoft.com/office/drawing/2014/main" id="{9EE581C6-E43D-4FF1-9739-0604BD3B6CEC}"/>
              </a:ext>
            </a:extLst>
          </p:cNvPr>
          <p:cNvSpPr/>
          <p:nvPr/>
        </p:nvSpPr>
        <p:spPr>
          <a:xfrm>
            <a:off x="3739174" y="1410544"/>
            <a:ext cx="2007874" cy="73347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法律面前人人平等</a:t>
            </a:r>
            <a:endParaRPr lang="en-HK" sz="2000" dirty="0">
              <a:solidFill>
                <a:schemeClr val="tx1"/>
              </a:solidFill>
            </a:endParaRPr>
          </a:p>
        </p:txBody>
      </p:sp>
      <p:sp>
        <p:nvSpPr>
          <p:cNvPr id="9" name="Oval 8">
            <a:extLst>
              <a:ext uri="{FF2B5EF4-FFF2-40B4-BE49-F238E27FC236}">
                <a16:creationId xmlns:a16="http://schemas.microsoft.com/office/drawing/2014/main" id="{74B38610-92AB-44AA-B291-5B086FA76F85}"/>
              </a:ext>
            </a:extLst>
          </p:cNvPr>
          <p:cNvSpPr/>
          <p:nvPr/>
        </p:nvSpPr>
        <p:spPr>
          <a:xfrm>
            <a:off x="3739174" y="4559209"/>
            <a:ext cx="1956361" cy="130441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「辯護權」及「法律援助」</a:t>
            </a:r>
            <a:endParaRPr lang="en-HK" sz="2000" dirty="0">
              <a:solidFill>
                <a:schemeClr val="tx1"/>
              </a:solidFill>
            </a:endParaRPr>
          </a:p>
        </p:txBody>
      </p:sp>
      <p:cxnSp>
        <p:nvCxnSpPr>
          <p:cNvPr id="11" name="Straight Arrow Connector 10">
            <a:extLst>
              <a:ext uri="{FF2B5EF4-FFF2-40B4-BE49-F238E27FC236}">
                <a16:creationId xmlns:a16="http://schemas.microsoft.com/office/drawing/2014/main" id="{A85A505B-668D-40B9-8D71-53826ADDC99F}"/>
              </a:ext>
            </a:extLst>
          </p:cNvPr>
          <p:cNvCxnSpPr>
            <a:cxnSpLocks/>
            <a:stCxn id="7" idx="6"/>
            <a:endCxn id="14" idx="2"/>
          </p:cNvCxnSpPr>
          <p:nvPr/>
        </p:nvCxnSpPr>
        <p:spPr>
          <a:xfrm>
            <a:off x="2877149" y="3589266"/>
            <a:ext cx="862025" cy="1"/>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484CAD4-7324-46B7-BBDF-77593C31BA14}"/>
              </a:ext>
            </a:extLst>
          </p:cNvPr>
          <p:cNvCxnSpPr>
            <a:cxnSpLocks/>
            <a:stCxn id="7" idx="7"/>
            <a:endCxn id="8" idx="2"/>
          </p:cNvCxnSpPr>
          <p:nvPr/>
        </p:nvCxnSpPr>
        <p:spPr>
          <a:xfrm flipV="1">
            <a:off x="2499278" y="1777281"/>
            <a:ext cx="1239896" cy="1411243"/>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D953FFF-6376-4645-8CD8-DA5A5FF37E5D}"/>
              </a:ext>
            </a:extLst>
          </p:cNvPr>
          <p:cNvCxnSpPr>
            <a:cxnSpLocks/>
            <a:stCxn id="7" idx="5"/>
            <a:endCxn id="9" idx="1"/>
          </p:cNvCxnSpPr>
          <p:nvPr/>
        </p:nvCxnSpPr>
        <p:spPr>
          <a:xfrm>
            <a:off x="2499278" y="3990008"/>
            <a:ext cx="1526398" cy="760228"/>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0C4627B-2608-45EF-B847-CC3D761E49A5}"/>
              </a:ext>
            </a:extLst>
          </p:cNvPr>
          <p:cNvSpPr/>
          <p:nvPr/>
        </p:nvSpPr>
        <p:spPr>
          <a:xfrm>
            <a:off x="3739174" y="3160499"/>
            <a:ext cx="1956361" cy="85753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公平公正審訊</a:t>
            </a:r>
            <a:endParaRPr lang="en-HK" sz="2400" dirty="0">
              <a:solidFill>
                <a:schemeClr val="tx1"/>
              </a:solidFill>
            </a:endParaRPr>
          </a:p>
        </p:txBody>
      </p:sp>
      <p:sp>
        <p:nvSpPr>
          <p:cNvPr id="15" name="Oval 14">
            <a:extLst>
              <a:ext uri="{FF2B5EF4-FFF2-40B4-BE49-F238E27FC236}">
                <a16:creationId xmlns:a16="http://schemas.microsoft.com/office/drawing/2014/main" id="{A85A23C6-58E7-4D02-B1B5-76B35617D57A}"/>
              </a:ext>
            </a:extLst>
          </p:cNvPr>
          <p:cNvSpPr/>
          <p:nvPr/>
        </p:nvSpPr>
        <p:spPr>
          <a:xfrm>
            <a:off x="6670720" y="500627"/>
            <a:ext cx="4728363" cy="112251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rPr>
              <a:t>平等機會委員會、法律援助署、個人資料私隱專員公署等保障法律面前人人平等</a:t>
            </a:r>
            <a:endParaRPr lang="en-HK" sz="1600" dirty="0">
              <a:solidFill>
                <a:schemeClr val="tx1"/>
              </a:solidFill>
            </a:endParaRPr>
          </a:p>
        </p:txBody>
      </p:sp>
      <p:sp>
        <p:nvSpPr>
          <p:cNvPr id="16" name="Oval 15">
            <a:extLst>
              <a:ext uri="{FF2B5EF4-FFF2-40B4-BE49-F238E27FC236}">
                <a16:creationId xmlns:a16="http://schemas.microsoft.com/office/drawing/2014/main" id="{7477601D-8A9C-40C0-9C12-792ED688C401}"/>
              </a:ext>
            </a:extLst>
          </p:cNvPr>
          <p:cNvSpPr/>
          <p:nvPr/>
        </p:nvSpPr>
        <p:spPr>
          <a:xfrm>
            <a:off x="6590348" y="4306725"/>
            <a:ext cx="4728365" cy="82501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rPr>
              <a:t>為合資格的申請人在訴訟中提供代表律師或大律師的服務</a:t>
            </a:r>
            <a:endParaRPr lang="en-HK" sz="1600" dirty="0">
              <a:solidFill>
                <a:schemeClr val="tx1"/>
              </a:solidFill>
            </a:endParaRPr>
          </a:p>
        </p:txBody>
      </p:sp>
      <p:cxnSp>
        <p:nvCxnSpPr>
          <p:cNvPr id="17" name="Straight Arrow Connector 16">
            <a:extLst>
              <a:ext uri="{FF2B5EF4-FFF2-40B4-BE49-F238E27FC236}">
                <a16:creationId xmlns:a16="http://schemas.microsoft.com/office/drawing/2014/main" id="{1082FC57-70F1-4BDA-9B85-80429C4F7A32}"/>
              </a:ext>
            </a:extLst>
          </p:cNvPr>
          <p:cNvCxnSpPr>
            <a:cxnSpLocks/>
            <a:stCxn id="14" idx="6"/>
            <a:endCxn id="20" idx="2"/>
          </p:cNvCxnSpPr>
          <p:nvPr/>
        </p:nvCxnSpPr>
        <p:spPr>
          <a:xfrm flipV="1">
            <a:off x="5695535" y="3589266"/>
            <a:ext cx="862025" cy="1"/>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426BBEA-AF2B-4E8E-886D-E2F9AEE14BEF}"/>
              </a:ext>
            </a:extLst>
          </p:cNvPr>
          <p:cNvCxnSpPr>
            <a:cxnSpLocks/>
            <a:stCxn id="8" idx="6"/>
            <a:endCxn id="15" idx="2"/>
          </p:cNvCxnSpPr>
          <p:nvPr/>
        </p:nvCxnSpPr>
        <p:spPr>
          <a:xfrm flipV="1">
            <a:off x="5747048" y="1061882"/>
            <a:ext cx="923672" cy="715399"/>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7A8C53E-4159-481D-9DEF-CD9D865AFB5F}"/>
              </a:ext>
            </a:extLst>
          </p:cNvPr>
          <p:cNvCxnSpPr>
            <a:cxnSpLocks/>
            <a:stCxn id="9" idx="6"/>
            <a:endCxn id="16" idx="2"/>
          </p:cNvCxnSpPr>
          <p:nvPr/>
        </p:nvCxnSpPr>
        <p:spPr>
          <a:xfrm flipV="1">
            <a:off x="5695535" y="4719233"/>
            <a:ext cx="894813" cy="492184"/>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A0AD39A4-5035-4197-98CA-4B1202F9BE0B}"/>
              </a:ext>
            </a:extLst>
          </p:cNvPr>
          <p:cNvSpPr/>
          <p:nvPr/>
        </p:nvSpPr>
        <p:spPr>
          <a:xfrm>
            <a:off x="6557560" y="3337902"/>
            <a:ext cx="4775748" cy="50272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rPr>
              <a:t>無論是控方還是辯方，皆公平公正</a:t>
            </a:r>
            <a:endParaRPr lang="en-HK" dirty="0">
              <a:solidFill>
                <a:schemeClr val="tx1"/>
              </a:solidFill>
            </a:endParaRPr>
          </a:p>
        </p:txBody>
      </p:sp>
      <p:cxnSp>
        <p:nvCxnSpPr>
          <p:cNvPr id="23" name="Straight Arrow Connector 22">
            <a:extLst>
              <a:ext uri="{FF2B5EF4-FFF2-40B4-BE49-F238E27FC236}">
                <a16:creationId xmlns:a16="http://schemas.microsoft.com/office/drawing/2014/main" id="{798EA443-3E2C-4BE5-94B0-BAAE7E87F41F}"/>
              </a:ext>
            </a:extLst>
          </p:cNvPr>
          <p:cNvCxnSpPr>
            <a:cxnSpLocks/>
            <a:stCxn id="8" idx="6"/>
            <a:endCxn id="24" idx="2"/>
          </p:cNvCxnSpPr>
          <p:nvPr/>
        </p:nvCxnSpPr>
        <p:spPr>
          <a:xfrm>
            <a:off x="5747048" y="1777281"/>
            <a:ext cx="923673" cy="696508"/>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CFC2CDD7-1138-47EE-AC37-44B4A07ABE7A}"/>
              </a:ext>
            </a:extLst>
          </p:cNvPr>
          <p:cNvSpPr/>
          <p:nvPr/>
        </p:nvSpPr>
        <p:spPr>
          <a:xfrm>
            <a:off x="6670721" y="1787079"/>
            <a:ext cx="4662587" cy="137342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solidFill>
                  <a:schemeClr val="tx1"/>
                </a:solidFill>
              </a:rPr>
              <a:t>《</a:t>
            </a:r>
            <a:r>
              <a:rPr lang="zh-TW" altLang="en-US" sz="1600" dirty="0">
                <a:solidFill>
                  <a:schemeClr val="tx1"/>
                </a:solidFill>
              </a:rPr>
              <a:t>性別歧視條例</a:t>
            </a:r>
            <a:r>
              <a:rPr lang="en-US" altLang="zh-TW" sz="1600" dirty="0">
                <a:solidFill>
                  <a:schemeClr val="tx1"/>
                </a:solidFill>
              </a:rPr>
              <a:t>》</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殘疾歧視條例</a:t>
            </a:r>
            <a:r>
              <a:rPr lang="en-US" altLang="zh-TW" sz="1600" dirty="0">
                <a:solidFill>
                  <a:schemeClr val="tx1"/>
                </a:solidFill>
              </a:rPr>
              <a:t>》</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家庭崗位歧視條例</a:t>
            </a:r>
            <a:r>
              <a:rPr lang="en-US" altLang="zh-TW" sz="1600" dirty="0">
                <a:solidFill>
                  <a:schemeClr val="tx1"/>
                </a:solidFill>
              </a:rPr>
              <a:t>》</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種族歧視條例</a:t>
            </a:r>
            <a:r>
              <a:rPr lang="en-US" altLang="zh-TW" sz="1600" dirty="0">
                <a:solidFill>
                  <a:schemeClr val="tx1"/>
                </a:solidFill>
              </a:rPr>
              <a:t>》</a:t>
            </a:r>
            <a:r>
              <a:rPr lang="zh-TW" altLang="en-US" sz="1600" dirty="0">
                <a:solidFill>
                  <a:schemeClr val="tx1"/>
                </a:solidFill>
              </a:rPr>
              <a:t>，條例旨在保障弱勢社群</a:t>
            </a:r>
            <a:endParaRPr lang="en-HK" sz="1600" dirty="0">
              <a:solidFill>
                <a:schemeClr val="tx1"/>
              </a:solidFill>
            </a:endParaRPr>
          </a:p>
        </p:txBody>
      </p:sp>
      <p:sp>
        <p:nvSpPr>
          <p:cNvPr id="29" name="Oval 28">
            <a:extLst>
              <a:ext uri="{FF2B5EF4-FFF2-40B4-BE49-F238E27FC236}">
                <a16:creationId xmlns:a16="http://schemas.microsoft.com/office/drawing/2014/main" id="{DFA422C9-EC87-4363-966C-692A23CBC400}"/>
              </a:ext>
            </a:extLst>
          </p:cNvPr>
          <p:cNvSpPr/>
          <p:nvPr/>
        </p:nvSpPr>
        <p:spPr>
          <a:xfrm>
            <a:off x="6637832" y="5412319"/>
            <a:ext cx="4728364" cy="523311"/>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rPr>
              <a:t>任何人士皆可申請法律援助</a:t>
            </a:r>
            <a:endParaRPr lang="en-HK" sz="1600" dirty="0">
              <a:solidFill>
                <a:schemeClr val="tx1"/>
              </a:solidFill>
            </a:endParaRPr>
          </a:p>
        </p:txBody>
      </p:sp>
      <p:cxnSp>
        <p:nvCxnSpPr>
          <p:cNvPr id="30" name="Straight Arrow Connector 29">
            <a:extLst>
              <a:ext uri="{FF2B5EF4-FFF2-40B4-BE49-F238E27FC236}">
                <a16:creationId xmlns:a16="http://schemas.microsoft.com/office/drawing/2014/main" id="{EC65F741-7E32-4D13-8413-F2167EC6534F}"/>
              </a:ext>
            </a:extLst>
          </p:cNvPr>
          <p:cNvCxnSpPr>
            <a:cxnSpLocks/>
            <a:stCxn id="9" idx="6"/>
            <a:endCxn id="29" idx="2"/>
          </p:cNvCxnSpPr>
          <p:nvPr/>
        </p:nvCxnSpPr>
        <p:spPr>
          <a:xfrm>
            <a:off x="5695535" y="5211417"/>
            <a:ext cx="942297" cy="462558"/>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264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63B9AE9-1AEB-4BD3-99A9-647F2F8332AB}"/>
              </a:ext>
            </a:extLst>
          </p:cNvPr>
          <p:cNvSpPr/>
          <p:nvPr/>
        </p:nvSpPr>
        <p:spPr>
          <a:xfrm>
            <a:off x="382106" y="152401"/>
            <a:ext cx="3176882" cy="10130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600" b="1" dirty="0">
                <a:latin typeface="Arial" panose="020B0604020202020204" pitchFamily="34" charset="0"/>
                <a:cs typeface="Arial" panose="020B0604020202020204" pitchFamily="34" charset="0"/>
              </a:rPr>
              <a:t>參考資料</a:t>
            </a:r>
            <a:endParaRPr lang="en-HK" sz="4600" b="1" dirty="0">
              <a:latin typeface="Arial" panose="020B0604020202020204" pitchFamily="34" charset="0"/>
              <a:cs typeface="Arial" panose="020B0604020202020204" pitchFamily="34" charset="0"/>
            </a:endParaRPr>
          </a:p>
        </p:txBody>
      </p:sp>
      <p:sp>
        <p:nvSpPr>
          <p:cNvPr id="5" name="文字方塊 1">
            <a:extLst>
              <a:ext uri="{FF2B5EF4-FFF2-40B4-BE49-F238E27FC236}">
                <a16:creationId xmlns:a16="http://schemas.microsoft.com/office/drawing/2014/main" id="{C0B5DB61-2570-41EC-823E-43BBA6FAE4B4}"/>
              </a:ext>
            </a:extLst>
          </p:cNvPr>
          <p:cNvSpPr txBox="1"/>
          <p:nvPr/>
        </p:nvSpPr>
        <p:spPr>
          <a:xfrm>
            <a:off x="251013" y="1138882"/>
            <a:ext cx="11528612" cy="5566717"/>
          </a:xfrm>
          <a:prstGeom prst="rect">
            <a:avLst/>
          </a:prstGeom>
          <a:noFill/>
        </p:spPr>
        <p:txBody>
          <a:bodyPr wrap="square" rtlCol="0">
            <a:spAutoFit/>
          </a:bodyPr>
          <a:lstStyle/>
          <a:p>
            <a:pPr marL="342900" indent="-342900">
              <a:lnSpc>
                <a:spcPct val="150000"/>
              </a:lnSpc>
              <a:buFontTx/>
              <a:buAutoNum type="arabicPeriod"/>
            </a:pPr>
            <a:r>
              <a:rPr lang="zh-TW" altLang="en-US" sz="2400" dirty="0"/>
              <a:t>教育局課程發展處通識教育組</a:t>
            </a:r>
            <a:r>
              <a:rPr lang="en-US" altLang="zh-TW" sz="2400" dirty="0"/>
              <a:t>《</a:t>
            </a:r>
            <a:r>
              <a:rPr lang="zh-TW" altLang="en-US" sz="2400" dirty="0"/>
              <a:t>通識教育科課程資源冊系列：今日香港</a:t>
            </a:r>
            <a:r>
              <a:rPr lang="en-US" altLang="zh-TW" sz="2400" dirty="0"/>
              <a:t>》(</a:t>
            </a:r>
            <a:r>
              <a:rPr lang="zh-TW" altLang="en-US" sz="2400" dirty="0"/>
              <a:t>香港：教育局，</a:t>
            </a:r>
            <a:r>
              <a:rPr lang="en-US" altLang="zh-TW" sz="2400" dirty="0"/>
              <a:t>2017)</a:t>
            </a:r>
          </a:p>
          <a:p>
            <a:pPr marL="342900" indent="-342900">
              <a:lnSpc>
                <a:spcPct val="150000"/>
              </a:lnSpc>
              <a:buFontTx/>
              <a:buAutoNum type="arabicPeriod"/>
            </a:pPr>
            <a:r>
              <a:rPr lang="zh-TW" altLang="en-US" sz="2400" dirty="0"/>
              <a:t>中華人民共和國香港特別行政區政府基本法</a:t>
            </a:r>
            <a:r>
              <a:rPr lang="en-HK" altLang="zh-TW" sz="2400" dirty="0"/>
              <a:t> </a:t>
            </a:r>
            <a:r>
              <a:rPr lang="en-US" altLang="zh-TW" sz="2400" dirty="0">
                <a:hlinkClick r:id="rId2"/>
              </a:rPr>
              <a:t>https://www.basiclaw.gov.hk</a:t>
            </a:r>
            <a:endParaRPr lang="en-US" altLang="zh-TW" sz="2400" dirty="0"/>
          </a:p>
          <a:p>
            <a:pPr marL="342900" indent="-342900">
              <a:lnSpc>
                <a:spcPct val="150000"/>
              </a:lnSpc>
              <a:buFontTx/>
              <a:buAutoNum type="arabicPeriod"/>
            </a:pPr>
            <a:r>
              <a:rPr lang="zh-TW" altLang="en-US" sz="2400" dirty="0"/>
              <a:t>香港特別行政區立法會 </a:t>
            </a:r>
            <a:r>
              <a:rPr lang="en-US" altLang="zh-HK" sz="2400" dirty="0">
                <a:hlinkClick r:id="rId3"/>
              </a:rPr>
              <a:t>https://www.legco.gov.hk/</a:t>
            </a:r>
            <a:r>
              <a:rPr lang="en-US" altLang="zh-HK" sz="2400" dirty="0"/>
              <a:t> </a:t>
            </a:r>
          </a:p>
          <a:p>
            <a:pPr marL="342900" indent="-342900">
              <a:lnSpc>
                <a:spcPct val="150000"/>
              </a:lnSpc>
              <a:buFontTx/>
              <a:buAutoNum type="arabicPeriod"/>
            </a:pPr>
            <a:r>
              <a:rPr lang="zh-TW" altLang="en-US" sz="2400" dirty="0"/>
              <a:t>香港政府新聞網 </a:t>
            </a:r>
            <a:r>
              <a:rPr lang="en-US" altLang="zh-HK" sz="2400" dirty="0">
                <a:hlinkClick r:id="rId4"/>
              </a:rPr>
              <a:t>https://www.news.gov.hk</a:t>
            </a:r>
            <a:endParaRPr lang="en-US" altLang="zh-HK" sz="2400" dirty="0"/>
          </a:p>
          <a:p>
            <a:pPr marL="342900" indent="-342900">
              <a:lnSpc>
                <a:spcPct val="150000"/>
              </a:lnSpc>
              <a:buFontTx/>
              <a:buAutoNum type="arabicPeriod"/>
            </a:pPr>
            <a:r>
              <a:rPr lang="zh-TW" altLang="en-US" sz="2400" dirty="0"/>
              <a:t>香港特別行政區政府律政司 </a:t>
            </a:r>
            <a:r>
              <a:rPr lang="en-US" altLang="zh-HK" sz="2400" dirty="0">
                <a:hlinkClick r:id="rId5"/>
              </a:rPr>
              <a:t>https://www.doj.gov.hk</a:t>
            </a:r>
            <a:endParaRPr lang="en-US" altLang="zh-HK" sz="2400" dirty="0"/>
          </a:p>
          <a:p>
            <a:pPr marL="342900" indent="-342900">
              <a:lnSpc>
                <a:spcPct val="150000"/>
              </a:lnSpc>
              <a:buFontTx/>
              <a:buAutoNum type="arabicPeriod"/>
            </a:pPr>
            <a:r>
              <a:rPr lang="zh-TW" altLang="en-US" sz="2400" dirty="0"/>
              <a:t>香港特別行政區行政長官 </a:t>
            </a:r>
            <a:r>
              <a:rPr lang="en-US" altLang="zh-HK" sz="2400" dirty="0">
                <a:hlinkClick r:id="rId6"/>
              </a:rPr>
              <a:t>https://www.ceo.gov.hk</a:t>
            </a:r>
            <a:endParaRPr lang="en-US" altLang="zh-HK" sz="2400" dirty="0"/>
          </a:p>
          <a:p>
            <a:pPr marL="342900" indent="-342900">
              <a:lnSpc>
                <a:spcPct val="150000"/>
              </a:lnSpc>
              <a:buFontTx/>
              <a:buAutoNum type="arabicPeriod"/>
            </a:pPr>
            <a:r>
              <a:rPr lang="en-US" altLang="zh-TW" sz="2400" dirty="0" err="1"/>
              <a:t>GovHK</a:t>
            </a:r>
            <a:r>
              <a:rPr lang="en-US" altLang="zh-TW" sz="2400" dirty="0"/>
              <a:t> </a:t>
            </a:r>
            <a:r>
              <a:rPr lang="zh-TW" altLang="en-US" sz="2400" dirty="0"/>
              <a:t>香港政府一站通 </a:t>
            </a:r>
            <a:r>
              <a:rPr lang="en-US" altLang="zh-TW" sz="2400" dirty="0">
                <a:hlinkClick r:id="rId7"/>
              </a:rPr>
              <a:t>https://www.gov.hk</a:t>
            </a:r>
            <a:endParaRPr lang="en-US" altLang="zh-TW" sz="2400" dirty="0"/>
          </a:p>
          <a:p>
            <a:pPr marL="342900" indent="-342900">
              <a:lnSpc>
                <a:spcPct val="150000"/>
              </a:lnSpc>
              <a:buFontTx/>
              <a:buAutoNum type="arabicPeriod"/>
            </a:pPr>
            <a:r>
              <a:rPr lang="zh-HK" altLang="en-US" sz="2400" dirty="0"/>
              <a:t>法律援助署 </a:t>
            </a:r>
            <a:r>
              <a:rPr lang="en-HK" altLang="zh-HK" sz="2400" dirty="0">
                <a:hlinkClick r:id="rId8"/>
              </a:rPr>
              <a:t>https://www.lad.gov.hk</a:t>
            </a:r>
            <a:r>
              <a:rPr lang="en-HK" altLang="zh-HK" sz="2400" dirty="0"/>
              <a:t> </a:t>
            </a:r>
          </a:p>
          <a:p>
            <a:pPr marL="342900" indent="-342900">
              <a:lnSpc>
                <a:spcPct val="150000"/>
              </a:lnSpc>
              <a:buFontTx/>
              <a:buAutoNum type="arabicPeriod"/>
            </a:pPr>
            <a:r>
              <a:rPr lang="zh-HK" altLang="en-US" sz="2400" dirty="0"/>
              <a:t>香港司法機構年報（</a:t>
            </a:r>
            <a:r>
              <a:rPr lang="en-US" altLang="zh-HK" sz="2400" dirty="0"/>
              <a:t>2020</a:t>
            </a:r>
            <a:r>
              <a:rPr lang="zh-HK" altLang="en-US" sz="2400" dirty="0"/>
              <a:t>） </a:t>
            </a:r>
            <a:r>
              <a:rPr lang="en-HK" altLang="zh-HK" dirty="0">
                <a:hlinkClick r:id="rId9"/>
              </a:rPr>
              <a:t>https://www.judiciary.hk/en/publications/annu_rept_2020r/chi/review.html</a:t>
            </a:r>
            <a:r>
              <a:rPr lang="en-HK" altLang="zh-HK" dirty="0"/>
              <a:t>  </a:t>
            </a:r>
            <a:endParaRPr lang="en-HK" altLang="zh-HK" sz="2400" dirty="0"/>
          </a:p>
        </p:txBody>
      </p:sp>
    </p:spTree>
    <p:extLst>
      <p:ext uri="{BB962C8B-B14F-4D97-AF65-F5344CB8AC3E}">
        <p14:creationId xmlns:p14="http://schemas.microsoft.com/office/powerpoint/2010/main" val="1313445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108A43-E0F6-43CF-B440-28D5D062F341}"/>
              </a:ext>
            </a:extLst>
          </p:cNvPr>
          <p:cNvSpPr txBox="1"/>
          <p:nvPr/>
        </p:nvSpPr>
        <p:spPr>
          <a:xfrm>
            <a:off x="5076026" y="2715880"/>
            <a:ext cx="1582228" cy="1569660"/>
          </a:xfrm>
          <a:prstGeom prst="rect">
            <a:avLst/>
          </a:prstGeom>
          <a:noFill/>
        </p:spPr>
        <p:txBody>
          <a:bodyPr wrap="square">
            <a:spAutoFit/>
          </a:bodyPr>
          <a:lstStyle/>
          <a:p>
            <a:pPr algn="ctr"/>
            <a:r>
              <a:rPr lang="zh-TW" altLang="en-US" sz="9600" b="1" dirty="0"/>
              <a:t>完</a:t>
            </a:r>
          </a:p>
        </p:txBody>
      </p:sp>
    </p:spTree>
    <p:extLst>
      <p:ext uri="{BB962C8B-B14F-4D97-AF65-F5344CB8AC3E}">
        <p14:creationId xmlns:p14="http://schemas.microsoft.com/office/powerpoint/2010/main" val="208529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260A6-B058-A544-A5BC-BB93871CE707}"/>
              </a:ext>
            </a:extLst>
          </p:cNvPr>
          <p:cNvSpPr>
            <a:spLocks noGrp="1"/>
          </p:cNvSpPr>
          <p:nvPr>
            <p:ph idx="1"/>
          </p:nvPr>
        </p:nvSpPr>
        <p:spPr>
          <a:xfrm>
            <a:off x="511017" y="1179329"/>
            <a:ext cx="7020486" cy="4827155"/>
          </a:xfrm>
        </p:spPr>
        <p:txBody>
          <a:bodyPr>
            <a:noAutofit/>
          </a:bodyPr>
          <a:lstStyle/>
          <a:p>
            <a:pPr marL="0" indent="0">
              <a:buNone/>
            </a:pPr>
            <a:r>
              <a:rPr lang="zh-TW" altLang="en-US" dirty="0">
                <a:latin typeface="+mn-ea"/>
                <a:ea typeface="+mn-ea"/>
              </a:rPr>
              <a:t>知識</a:t>
            </a:r>
            <a:endParaRPr lang="en-HK" altLang="zh-TW" dirty="0">
              <a:latin typeface="+mn-ea"/>
              <a:ea typeface="+mn-ea"/>
            </a:endParaRPr>
          </a:p>
          <a:p>
            <a:pPr>
              <a:buFont typeface="Wingdings" panose="05000000000000000000" pitchFamily="2" charset="2"/>
              <a:buChar char="§"/>
            </a:pPr>
            <a:r>
              <a:rPr lang="zh-TW" altLang="en-US" dirty="0">
                <a:latin typeface="+mn-ea"/>
                <a:ea typeface="+mn-ea"/>
              </a:rPr>
              <a:t>理解遵守法律、法律面前人人平等、司法獨立、公平公開審訊等內涵</a:t>
            </a:r>
          </a:p>
          <a:p>
            <a:pPr>
              <a:buFont typeface="Wingdings" panose="05000000000000000000" pitchFamily="2" charset="2"/>
              <a:buChar char="§"/>
            </a:pPr>
            <a:endParaRPr lang="en-HK" altLang="zh-TW" sz="1200" dirty="0">
              <a:latin typeface="+mn-ea"/>
              <a:ea typeface="+mn-ea"/>
            </a:endParaRPr>
          </a:p>
          <a:p>
            <a:pPr marL="0" indent="0">
              <a:buNone/>
            </a:pPr>
            <a:r>
              <a:rPr lang="zh-TW" altLang="en-US" dirty="0">
                <a:latin typeface="+mn-ea"/>
                <a:ea typeface="+mn-ea"/>
              </a:rPr>
              <a:t>技能</a:t>
            </a:r>
            <a:endParaRPr lang="en-HK" altLang="zh-TW" dirty="0">
              <a:latin typeface="+mn-ea"/>
              <a:ea typeface="+mn-ea"/>
            </a:endParaRPr>
          </a:p>
          <a:p>
            <a:pPr>
              <a:buFont typeface="Wingdings" panose="05000000000000000000" pitchFamily="2" charset="2"/>
              <a:buChar char="§"/>
            </a:pPr>
            <a:r>
              <a:rPr lang="zh-TW" altLang="en-US" dirty="0">
                <a:latin typeface="+mn-ea"/>
                <a:ea typeface="+mn-ea"/>
              </a:rPr>
              <a:t>掌握溝通、協作、慎思明辨等共通能力</a:t>
            </a:r>
            <a:endParaRPr lang="en-US" altLang="zh-TW" dirty="0">
              <a:latin typeface="+mn-ea"/>
              <a:ea typeface="+mn-ea"/>
            </a:endParaRPr>
          </a:p>
          <a:p>
            <a:pPr marL="0" indent="0">
              <a:buNone/>
            </a:pPr>
            <a:endParaRPr lang="en-US" altLang="zh-TW" sz="1200" dirty="0">
              <a:latin typeface="+mn-ea"/>
              <a:ea typeface="+mn-ea"/>
            </a:endParaRPr>
          </a:p>
          <a:p>
            <a:pPr marL="0" indent="0">
              <a:buNone/>
            </a:pPr>
            <a:r>
              <a:rPr lang="zh-TW" altLang="en-US" dirty="0">
                <a:latin typeface="+mn-ea"/>
                <a:ea typeface="+mn-ea"/>
              </a:rPr>
              <a:t>態度</a:t>
            </a:r>
            <a:endParaRPr lang="en-HK" altLang="zh-TW" dirty="0">
              <a:latin typeface="+mn-ea"/>
              <a:ea typeface="+mn-ea"/>
            </a:endParaRPr>
          </a:p>
          <a:p>
            <a:pPr>
              <a:buFont typeface="Wingdings" panose="05000000000000000000" pitchFamily="2" charset="2"/>
              <a:buChar char="§"/>
            </a:pPr>
            <a:r>
              <a:rPr lang="zh-TW" altLang="en-US" dirty="0">
                <a:latin typeface="+mn-ea"/>
                <a:ea typeface="+mn-ea"/>
              </a:rPr>
              <a:t>珍惜法治的核心價值</a:t>
            </a:r>
            <a:endParaRPr lang="en-HK" altLang="zh-TW" dirty="0">
              <a:latin typeface="+mn-ea"/>
              <a:ea typeface="+mn-ea"/>
            </a:endParaRPr>
          </a:p>
        </p:txBody>
      </p:sp>
      <p:pic>
        <p:nvPicPr>
          <p:cNvPr id="7" name="Picture 6">
            <a:extLst>
              <a:ext uri="{FF2B5EF4-FFF2-40B4-BE49-F238E27FC236}">
                <a16:creationId xmlns:a16="http://schemas.microsoft.com/office/drawing/2014/main" id="{454FE3EE-68C4-47A7-BE45-26E15E8C23FB}"/>
              </a:ext>
            </a:extLst>
          </p:cNvPr>
          <p:cNvPicPr>
            <a:picLocks noChangeAspect="1"/>
          </p:cNvPicPr>
          <p:nvPr/>
        </p:nvPicPr>
        <p:blipFill>
          <a:blip r:embed="rId2"/>
          <a:stretch>
            <a:fillRect/>
          </a:stretch>
        </p:blipFill>
        <p:spPr>
          <a:xfrm>
            <a:off x="7531503" y="2129307"/>
            <a:ext cx="3217333" cy="3217333"/>
          </a:xfrm>
          <a:prstGeom prst="rect">
            <a:avLst/>
          </a:prstGeom>
        </p:spPr>
      </p:pic>
      <p:sp>
        <p:nvSpPr>
          <p:cNvPr id="8" name="Title 1">
            <a:extLst>
              <a:ext uri="{FF2B5EF4-FFF2-40B4-BE49-F238E27FC236}">
                <a16:creationId xmlns:a16="http://schemas.microsoft.com/office/drawing/2014/main" id="{655F2574-DDE1-4F8F-AF13-8FB67AC83045}"/>
              </a:ext>
            </a:extLst>
          </p:cNvPr>
          <p:cNvSpPr txBox="1">
            <a:spLocks/>
          </p:cNvSpPr>
          <p:nvPr/>
        </p:nvSpPr>
        <p:spPr>
          <a:xfrm>
            <a:off x="189789" y="286740"/>
            <a:ext cx="2383730" cy="6707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300">
                <a:solidFill>
                  <a:srgbClr val="EF569C"/>
                </a:solidFill>
                <a:latin typeface="MHEI-MEDIUM-HKSCS-U" panose="020B0604050101010104" pitchFamily="34" charset="-120"/>
                <a:ea typeface="MHEI-MEDIUM-HKSCS-U" panose="020B0604050101010104" pitchFamily="34" charset="-120"/>
                <a:cs typeface="Microsoft Himalaya" pitchFamily="2" charset="0"/>
              </a:defRPr>
            </a:lvl1pPr>
          </a:lstStyle>
          <a:p>
            <a:r>
              <a:rPr lang="zh-TW" altLang="en-US" sz="4000" dirty="0">
                <a:latin typeface="+mn-ea"/>
                <a:ea typeface="+mn-ea"/>
              </a:rPr>
              <a:t>學習重點</a:t>
            </a:r>
            <a:endParaRPr lang="en-US" sz="4000" dirty="0">
              <a:latin typeface="+mn-ea"/>
              <a:ea typeface="+mn-ea"/>
            </a:endParaRPr>
          </a:p>
        </p:txBody>
      </p:sp>
    </p:spTree>
    <p:extLst>
      <p:ext uri="{BB962C8B-B14F-4D97-AF65-F5344CB8AC3E}">
        <p14:creationId xmlns:p14="http://schemas.microsoft.com/office/powerpoint/2010/main" val="403163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3437CFD-85DF-4FF5-8FAB-FD3EEDF57436}"/>
              </a:ext>
            </a:extLst>
          </p:cNvPr>
          <p:cNvSpPr/>
          <p:nvPr/>
        </p:nvSpPr>
        <p:spPr>
          <a:xfrm>
            <a:off x="364175" y="1152738"/>
            <a:ext cx="11726871" cy="5322318"/>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50000"/>
              </a:lnSpc>
              <a:buNone/>
            </a:pPr>
            <a:endParaRPr lang="zh-TW" altLang="en-US" sz="3200" dirty="0">
              <a:solidFill>
                <a:srgbClr val="3F50A4"/>
              </a:solidFill>
            </a:endParaRPr>
          </a:p>
        </p:txBody>
      </p:sp>
      <p:sp>
        <p:nvSpPr>
          <p:cNvPr id="4" name="Rectangle 3">
            <a:extLst>
              <a:ext uri="{FF2B5EF4-FFF2-40B4-BE49-F238E27FC236}">
                <a16:creationId xmlns:a16="http://schemas.microsoft.com/office/drawing/2014/main" id="{8FB4482D-05C5-49D6-9D01-BD2876AE15CA}"/>
              </a:ext>
            </a:extLst>
          </p:cNvPr>
          <p:cNvSpPr/>
          <p:nvPr/>
        </p:nvSpPr>
        <p:spPr>
          <a:xfrm>
            <a:off x="7367241" y="1252354"/>
            <a:ext cx="1703294" cy="63649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引入活動</a:t>
            </a:r>
            <a:endParaRPr lang="en-HK" sz="2800" b="1" dirty="0"/>
          </a:p>
        </p:txBody>
      </p:sp>
      <p:sp>
        <p:nvSpPr>
          <p:cNvPr id="7" name="Isosceles Triangle 6">
            <a:extLst>
              <a:ext uri="{FF2B5EF4-FFF2-40B4-BE49-F238E27FC236}">
                <a16:creationId xmlns:a16="http://schemas.microsoft.com/office/drawing/2014/main" id="{40949513-CF43-4380-A88D-0B6B4602A726}"/>
              </a:ext>
            </a:extLst>
          </p:cNvPr>
          <p:cNvSpPr/>
          <p:nvPr/>
        </p:nvSpPr>
        <p:spPr>
          <a:xfrm rot="10800000">
            <a:off x="8014237" y="1888848"/>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0" name="Rectangle 9">
            <a:extLst>
              <a:ext uri="{FF2B5EF4-FFF2-40B4-BE49-F238E27FC236}">
                <a16:creationId xmlns:a16="http://schemas.microsoft.com/office/drawing/2014/main" id="{854319F4-E31B-43D8-87EA-CF4E5FB0953B}"/>
              </a:ext>
            </a:extLst>
          </p:cNvPr>
          <p:cNvSpPr/>
          <p:nvPr/>
        </p:nvSpPr>
        <p:spPr>
          <a:xfrm>
            <a:off x="5638684" y="2263531"/>
            <a:ext cx="5160408" cy="61895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課堂活動 </a:t>
            </a:r>
            <a:r>
              <a:rPr lang="en-US" altLang="zh-TW" sz="2800" b="1" dirty="0"/>
              <a:t>1</a:t>
            </a:r>
            <a:r>
              <a:rPr lang="zh-TW" altLang="en-US" sz="2800" b="1" dirty="0"/>
              <a:t>：法律面前人人平等</a:t>
            </a:r>
            <a:endParaRPr lang="en-HK" sz="2800" b="1" dirty="0"/>
          </a:p>
        </p:txBody>
      </p:sp>
      <p:sp>
        <p:nvSpPr>
          <p:cNvPr id="12" name="Isosceles Triangle 11">
            <a:extLst>
              <a:ext uri="{FF2B5EF4-FFF2-40B4-BE49-F238E27FC236}">
                <a16:creationId xmlns:a16="http://schemas.microsoft.com/office/drawing/2014/main" id="{CCA501D4-2824-4403-A813-142E8351C64A}"/>
              </a:ext>
            </a:extLst>
          </p:cNvPr>
          <p:cNvSpPr/>
          <p:nvPr/>
        </p:nvSpPr>
        <p:spPr>
          <a:xfrm rot="10800000">
            <a:off x="8014237" y="2905534"/>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3" name="Rectangle 12">
            <a:extLst>
              <a:ext uri="{FF2B5EF4-FFF2-40B4-BE49-F238E27FC236}">
                <a16:creationId xmlns:a16="http://schemas.microsoft.com/office/drawing/2014/main" id="{C361BB31-D3D8-452B-BBE6-DDAD2B7E8272}"/>
              </a:ext>
            </a:extLst>
          </p:cNvPr>
          <p:cNvSpPr/>
          <p:nvPr/>
        </p:nvSpPr>
        <p:spPr>
          <a:xfrm>
            <a:off x="5995175" y="3286534"/>
            <a:ext cx="4467129" cy="63649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課堂活動 </a:t>
            </a:r>
            <a:r>
              <a:rPr lang="en-US" altLang="zh-TW" sz="2800" b="1" dirty="0"/>
              <a:t>2</a:t>
            </a:r>
            <a:r>
              <a:rPr lang="zh-TW" altLang="en-US" sz="2800" b="1" dirty="0"/>
              <a:t>：公平公正審訊</a:t>
            </a:r>
            <a:endParaRPr lang="en-HK" sz="2800" b="1" dirty="0"/>
          </a:p>
        </p:txBody>
      </p:sp>
      <p:sp>
        <p:nvSpPr>
          <p:cNvPr id="14" name="Isosceles Triangle 13">
            <a:extLst>
              <a:ext uri="{FF2B5EF4-FFF2-40B4-BE49-F238E27FC236}">
                <a16:creationId xmlns:a16="http://schemas.microsoft.com/office/drawing/2014/main" id="{E41418AD-A5A7-46DD-BBBD-4767A7E62883}"/>
              </a:ext>
            </a:extLst>
          </p:cNvPr>
          <p:cNvSpPr/>
          <p:nvPr/>
        </p:nvSpPr>
        <p:spPr>
          <a:xfrm rot="10800000">
            <a:off x="8014237" y="3954759"/>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5" name="Rectangle 14">
            <a:extLst>
              <a:ext uri="{FF2B5EF4-FFF2-40B4-BE49-F238E27FC236}">
                <a16:creationId xmlns:a16="http://schemas.microsoft.com/office/drawing/2014/main" id="{326DC3F4-BC7C-4034-8BE6-03C5BA7F76C5}"/>
              </a:ext>
            </a:extLst>
          </p:cNvPr>
          <p:cNvSpPr/>
          <p:nvPr/>
        </p:nvSpPr>
        <p:spPr>
          <a:xfrm>
            <a:off x="4962758" y="4323921"/>
            <a:ext cx="6512257" cy="63649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accent6">
                    <a:lumMod val="75000"/>
                  </a:schemeClr>
                </a:solidFill>
              </a:rPr>
              <a:t>課堂活動 </a:t>
            </a:r>
            <a:r>
              <a:rPr lang="en-US" altLang="zh-TW" sz="2800" b="1" dirty="0">
                <a:solidFill>
                  <a:schemeClr val="accent6">
                    <a:lumMod val="75000"/>
                  </a:schemeClr>
                </a:solidFill>
              </a:rPr>
              <a:t>3</a:t>
            </a:r>
            <a:r>
              <a:rPr lang="zh-TW" altLang="en-US" sz="2800" b="1" dirty="0">
                <a:solidFill>
                  <a:schemeClr val="accent6">
                    <a:lumMod val="75000"/>
                  </a:schemeClr>
                </a:solidFill>
              </a:rPr>
              <a:t>：「辯護權」及「法律援助」</a:t>
            </a:r>
            <a:endParaRPr lang="en-HK" sz="2800" b="1" dirty="0">
              <a:solidFill>
                <a:schemeClr val="accent6">
                  <a:lumMod val="75000"/>
                </a:schemeClr>
              </a:solidFill>
            </a:endParaRPr>
          </a:p>
        </p:txBody>
      </p:sp>
      <p:sp>
        <p:nvSpPr>
          <p:cNvPr id="16" name="Isosceles Triangle 15">
            <a:extLst>
              <a:ext uri="{FF2B5EF4-FFF2-40B4-BE49-F238E27FC236}">
                <a16:creationId xmlns:a16="http://schemas.microsoft.com/office/drawing/2014/main" id="{30C43CE4-07D6-468B-85CF-A378738A8DDA}"/>
              </a:ext>
            </a:extLst>
          </p:cNvPr>
          <p:cNvSpPr/>
          <p:nvPr/>
        </p:nvSpPr>
        <p:spPr>
          <a:xfrm rot="10800000">
            <a:off x="8014237" y="4980298"/>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7" name="Rectangle 16">
            <a:extLst>
              <a:ext uri="{FF2B5EF4-FFF2-40B4-BE49-F238E27FC236}">
                <a16:creationId xmlns:a16="http://schemas.microsoft.com/office/drawing/2014/main" id="{5A3EE786-2D0D-4233-BB2C-684F4C283AFB}"/>
              </a:ext>
            </a:extLst>
          </p:cNvPr>
          <p:cNvSpPr/>
          <p:nvPr/>
        </p:nvSpPr>
        <p:spPr>
          <a:xfrm>
            <a:off x="4520518" y="5401065"/>
            <a:ext cx="7396739" cy="6364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accent6">
                    <a:lumMod val="75000"/>
                  </a:schemeClr>
                </a:solidFill>
              </a:rPr>
              <a:t>課後活動：日常生活中的「法律面前人人平等」</a:t>
            </a:r>
            <a:endParaRPr lang="en-HK" sz="2800" b="1" dirty="0">
              <a:solidFill>
                <a:schemeClr val="accent6">
                  <a:lumMod val="75000"/>
                </a:schemeClr>
              </a:solidFill>
            </a:endParaRPr>
          </a:p>
        </p:txBody>
      </p:sp>
      <p:sp>
        <p:nvSpPr>
          <p:cNvPr id="18" name="Rectangle: Top Corners Rounded 17">
            <a:extLst>
              <a:ext uri="{FF2B5EF4-FFF2-40B4-BE49-F238E27FC236}">
                <a16:creationId xmlns:a16="http://schemas.microsoft.com/office/drawing/2014/main" id="{AF532E89-9BB9-4C28-A909-B600A2E75B53}"/>
              </a:ext>
            </a:extLst>
          </p:cNvPr>
          <p:cNvSpPr/>
          <p:nvPr/>
        </p:nvSpPr>
        <p:spPr>
          <a:xfrm>
            <a:off x="1448588" y="193416"/>
            <a:ext cx="2743200"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重要概念</a:t>
            </a:r>
            <a:endParaRPr lang="zh-TW" altLang="en-US" sz="4600" b="1" dirty="0"/>
          </a:p>
        </p:txBody>
      </p:sp>
      <p:sp>
        <p:nvSpPr>
          <p:cNvPr id="19" name="Rectangle: Top Corners Rounded 18">
            <a:extLst>
              <a:ext uri="{FF2B5EF4-FFF2-40B4-BE49-F238E27FC236}">
                <a16:creationId xmlns:a16="http://schemas.microsoft.com/office/drawing/2014/main" id="{2EAC5DDD-7805-45FB-AFAC-D3C8A8C11067}"/>
              </a:ext>
            </a:extLst>
          </p:cNvPr>
          <p:cNvSpPr/>
          <p:nvPr/>
        </p:nvSpPr>
        <p:spPr>
          <a:xfrm>
            <a:off x="6847288" y="193416"/>
            <a:ext cx="2743200" cy="929717"/>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教學流程</a:t>
            </a:r>
            <a:endParaRPr lang="zh-TW" altLang="en-US" sz="4600" b="1" dirty="0"/>
          </a:p>
        </p:txBody>
      </p:sp>
      <p:sp>
        <p:nvSpPr>
          <p:cNvPr id="22" name="Rectangle 21">
            <a:extLst>
              <a:ext uri="{FF2B5EF4-FFF2-40B4-BE49-F238E27FC236}">
                <a16:creationId xmlns:a16="http://schemas.microsoft.com/office/drawing/2014/main" id="{A67A00A0-F04D-4956-B9E3-6637990E1201}"/>
              </a:ext>
            </a:extLst>
          </p:cNvPr>
          <p:cNvSpPr/>
          <p:nvPr/>
        </p:nvSpPr>
        <p:spPr>
          <a:xfrm>
            <a:off x="1275954" y="1320671"/>
            <a:ext cx="3088467" cy="637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法律面前人人平等</a:t>
            </a:r>
            <a:endParaRPr lang="en-HK" sz="2800" b="1" dirty="0">
              <a:solidFill>
                <a:schemeClr val="bg1"/>
              </a:solidFill>
            </a:endParaRPr>
          </a:p>
        </p:txBody>
      </p:sp>
      <p:sp>
        <p:nvSpPr>
          <p:cNvPr id="24" name="Rectangle 23">
            <a:extLst>
              <a:ext uri="{FF2B5EF4-FFF2-40B4-BE49-F238E27FC236}">
                <a16:creationId xmlns:a16="http://schemas.microsoft.com/office/drawing/2014/main" id="{3EF0AA56-E2C6-4815-9644-4F4E608F3D83}"/>
              </a:ext>
            </a:extLst>
          </p:cNvPr>
          <p:cNvSpPr/>
          <p:nvPr/>
        </p:nvSpPr>
        <p:spPr>
          <a:xfrm>
            <a:off x="1457515" y="2187240"/>
            <a:ext cx="2725344" cy="63649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公開公平的審訊</a:t>
            </a:r>
          </a:p>
        </p:txBody>
      </p:sp>
    </p:spTree>
    <p:extLst>
      <p:ext uri="{BB962C8B-B14F-4D97-AF65-F5344CB8AC3E}">
        <p14:creationId xmlns:p14="http://schemas.microsoft.com/office/powerpoint/2010/main" val="34926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3496807" y="2210140"/>
            <a:ext cx="4320416" cy="1980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t>引入活動</a:t>
            </a:r>
            <a:r>
              <a:rPr lang="zh-TW" altLang="en-US" sz="3200" b="1" dirty="0">
                <a:latin typeface="Arial" panose="020B0604020202020204" pitchFamily="34" charset="0"/>
                <a:cs typeface="Arial" panose="020B0604020202020204" pitchFamily="34" charset="0"/>
              </a:rPr>
              <a:t>：</a:t>
            </a:r>
            <a:endParaRPr lang="en-HK" altLang="zh-TW" sz="3200" b="1" dirty="0">
              <a:latin typeface="Arial" panose="020B0604020202020204" pitchFamily="34" charset="0"/>
              <a:cs typeface="Arial" panose="020B0604020202020204" pitchFamily="34" charset="0"/>
            </a:endParaRPr>
          </a:p>
          <a:p>
            <a:pPr algn="ctr">
              <a:lnSpc>
                <a:spcPct val="150000"/>
              </a:lnSpc>
            </a:pPr>
            <a:r>
              <a:rPr lang="zh-TW" altLang="en-US" sz="3200" b="1" dirty="0">
                <a:latin typeface="Arial" panose="020B0604020202020204" pitchFamily="34" charset="0"/>
                <a:cs typeface="Arial" panose="020B0604020202020204" pitchFamily="34" charset="0"/>
              </a:rPr>
              <a:t>法律援助</a:t>
            </a:r>
            <a:endParaRPr lang="en-HK" sz="3200" b="1" dirty="0">
              <a:latin typeface="Arial" panose="020B0604020202020204" pitchFamily="34" charset="0"/>
              <a:cs typeface="Arial" panose="020B0604020202020204" pitchFamily="34" charset="0"/>
            </a:endParaRP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969747"/>
            <a:ext cx="1271019" cy="1274067"/>
          </a:xfrm>
          <a:prstGeom prst="rect">
            <a:avLst/>
          </a:prstGeom>
        </p:spPr>
      </p:pic>
    </p:spTree>
    <p:extLst>
      <p:ext uri="{BB962C8B-B14F-4D97-AF65-F5344CB8AC3E}">
        <p14:creationId xmlns:p14="http://schemas.microsoft.com/office/powerpoint/2010/main" val="310950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3E697DF-32D2-40E2-ACCD-B521BFF078E0}"/>
              </a:ext>
            </a:extLst>
          </p:cNvPr>
          <p:cNvSpPr/>
          <p:nvPr/>
        </p:nvSpPr>
        <p:spPr>
          <a:xfrm>
            <a:off x="522458" y="794512"/>
            <a:ext cx="10808829" cy="89141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200" dirty="0">
                <a:solidFill>
                  <a:srgbClr val="3F50A4"/>
                </a:solidFill>
              </a:rPr>
              <a:t>瀏覽「法律援助署 」網站，</a:t>
            </a:r>
            <a:r>
              <a:rPr lang="zh-TW" altLang="en-US" sz="3200" b="1" dirty="0">
                <a:solidFill>
                  <a:srgbClr val="3F50A4"/>
                </a:solidFill>
              </a:rPr>
              <a:t>了解法律援助的資料</a:t>
            </a:r>
            <a:r>
              <a:rPr lang="zh-TW" altLang="en-US" sz="3200" dirty="0">
                <a:solidFill>
                  <a:srgbClr val="3F50A4"/>
                </a:solidFill>
              </a:rPr>
              <a:t>。</a:t>
            </a:r>
            <a:endParaRPr lang="en-HK" sz="2000" dirty="0">
              <a:noFill/>
            </a:endParaRPr>
          </a:p>
        </p:txBody>
      </p:sp>
      <p:sp>
        <p:nvSpPr>
          <p:cNvPr id="8" name="矩形 7">
            <a:extLst>
              <a:ext uri="{FF2B5EF4-FFF2-40B4-BE49-F238E27FC236}">
                <a16:creationId xmlns:a16="http://schemas.microsoft.com/office/drawing/2014/main" id="{04EA9CB0-5855-4FF7-8EAE-7C07D6E2C59B}"/>
              </a:ext>
            </a:extLst>
          </p:cNvPr>
          <p:cNvSpPr/>
          <p:nvPr/>
        </p:nvSpPr>
        <p:spPr>
          <a:xfrm>
            <a:off x="3876166" y="6506946"/>
            <a:ext cx="2955553" cy="276999"/>
          </a:xfrm>
          <a:prstGeom prst="rect">
            <a:avLst/>
          </a:prstGeom>
        </p:spPr>
        <p:txBody>
          <a:bodyPr wrap="none">
            <a:spAutoFit/>
          </a:bodyPr>
          <a:lstStyle/>
          <a:p>
            <a:r>
              <a:rPr lang="en-US" altLang="zh-HK" sz="1200" dirty="0">
                <a:hlinkClick r:id="rId2"/>
              </a:rPr>
              <a:t>https://www.lad.gov.hk/chi/home/home.html</a:t>
            </a:r>
            <a:r>
              <a:rPr lang="en-US" altLang="zh-HK" sz="1200" dirty="0"/>
              <a:t> </a:t>
            </a:r>
            <a:endParaRPr lang="zh-HK" altLang="en-US" sz="1200" dirty="0"/>
          </a:p>
        </p:txBody>
      </p:sp>
      <p:sp>
        <p:nvSpPr>
          <p:cNvPr id="9" name="Oval 6">
            <a:extLst>
              <a:ext uri="{FF2B5EF4-FFF2-40B4-BE49-F238E27FC236}">
                <a16:creationId xmlns:a16="http://schemas.microsoft.com/office/drawing/2014/main" id="{BA7C8833-7040-43BC-A5BE-A9225600E87A}"/>
              </a:ext>
            </a:extLst>
          </p:cNvPr>
          <p:cNvSpPr/>
          <p:nvPr/>
        </p:nvSpPr>
        <p:spPr>
          <a:xfrm>
            <a:off x="8960296" y="4852336"/>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完成預習工作紙</a:t>
            </a:r>
            <a:endParaRPr lang="en-HK" sz="2400" b="1" dirty="0"/>
          </a:p>
        </p:txBody>
      </p:sp>
      <p:sp>
        <p:nvSpPr>
          <p:cNvPr id="11" name="Oval 3">
            <a:extLst>
              <a:ext uri="{FF2B5EF4-FFF2-40B4-BE49-F238E27FC236}">
                <a16:creationId xmlns:a16="http://schemas.microsoft.com/office/drawing/2014/main" id="{E8B5DFC2-A4A4-4B1A-940B-ACB0AED7E2D5}"/>
              </a:ext>
            </a:extLst>
          </p:cNvPr>
          <p:cNvSpPr/>
          <p:nvPr/>
        </p:nvSpPr>
        <p:spPr>
          <a:xfrm>
            <a:off x="2570391" y="5230198"/>
            <a:ext cx="1428750" cy="1428750"/>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50000" r="50000" b="50000"/>
            </a:path>
            <a:tileRect/>
          </a:gra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按圖連結</a:t>
            </a:r>
            <a:endParaRPr lang="en-HK" sz="2800" b="1" dirty="0"/>
          </a:p>
        </p:txBody>
      </p:sp>
      <p:pic>
        <p:nvPicPr>
          <p:cNvPr id="12" name="圖片 11">
            <a:hlinkClick r:id="rId2"/>
            <a:extLst>
              <a:ext uri="{FF2B5EF4-FFF2-40B4-BE49-F238E27FC236}">
                <a16:creationId xmlns:a16="http://schemas.microsoft.com/office/drawing/2014/main" id="{97A890DA-3C70-438A-9795-4959A08815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4617" y="5230198"/>
            <a:ext cx="1280597" cy="1280597"/>
          </a:xfrm>
          <a:prstGeom prst="rect">
            <a:avLst/>
          </a:prstGeom>
        </p:spPr>
      </p:pic>
      <p:pic>
        <p:nvPicPr>
          <p:cNvPr id="5" name="圖片 4">
            <a:hlinkClick r:id="rId2"/>
            <a:extLst>
              <a:ext uri="{FF2B5EF4-FFF2-40B4-BE49-F238E27FC236}">
                <a16:creationId xmlns:a16="http://schemas.microsoft.com/office/drawing/2014/main" id="{1487C572-67A7-40EA-BB8A-52E590526A18}"/>
              </a:ext>
            </a:extLst>
          </p:cNvPr>
          <p:cNvPicPr>
            <a:picLocks noChangeAspect="1"/>
          </p:cNvPicPr>
          <p:nvPr/>
        </p:nvPicPr>
        <p:blipFill rotWithShape="1">
          <a:blip r:embed="rId4">
            <a:extLst>
              <a:ext uri="{28A0092B-C50C-407E-A947-70E740481C1C}">
                <a14:useLocalDpi xmlns:a14="http://schemas.microsoft.com/office/drawing/2010/main" val="0"/>
              </a:ext>
            </a:extLst>
          </a:blip>
          <a:srcRect l="1641" t="11584" r="2500" b="7025"/>
          <a:stretch/>
        </p:blipFill>
        <p:spPr>
          <a:xfrm>
            <a:off x="1057275" y="1622539"/>
            <a:ext cx="7050794" cy="3367449"/>
          </a:xfrm>
          <a:prstGeom prst="rect">
            <a:avLst/>
          </a:prstGeom>
          <a:ln w="38100">
            <a:solidFill>
              <a:schemeClr val="accent6"/>
            </a:solidFill>
          </a:ln>
        </p:spPr>
      </p:pic>
    </p:spTree>
    <p:extLst>
      <p:ext uri="{BB962C8B-B14F-4D97-AF65-F5344CB8AC3E}">
        <p14:creationId xmlns:p14="http://schemas.microsoft.com/office/powerpoint/2010/main" val="145348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6">
            <a:extLst>
              <a:ext uri="{FF2B5EF4-FFF2-40B4-BE49-F238E27FC236}">
                <a16:creationId xmlns:a16="http://schemas.microsoft.com/office/drawing/2014/main" id="{524D9273-6B9A-654A-B2C1-BFE45D5D0602}"/>
              </a:ext>
            </a:extLst>
          </p:cNvPr>
          <p:cNvSpPr>
            <a:spLocks noChangeArrowheads="1"/>
          </p:cNvSpPr>
          <p:nvPr/>
        </p:nvSpPr>
        <p:spPr bwMode="auto">
          <a:xfrm>
            <a:off x="387774" y="1201291"/>
            <a:ext cx="11215962" cy="4815462"/>
          </a:xfrm>
          <a:prstGeom prst="rect">
            <a:avLst/>
          </a:prstGeom>
          <a:solidFill>
            <a:schemeClr val="tx2">
              <a:lumMod val="20000"/>
              <a:lumOff val="80000"/>
            </a:schemeClr>
          </a:solidFill>
          <a:ln w="9525">
            <a:noFill/>
            <a:miter lim="800000"/>
            <a:headEnd/>
            <a:tailEnd/>
          </a:ln>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marL="342900" indent="-342900" fontAlgn="base">
              <a:lnSpc>
                <a:spcPct val="120000"/>
              </a:lnSpc>
              <a:spcBef>
                <a:spcPts val="600"/>
              </a:spcBef>
              <a:spcAft>
                <a:spcPts val="600"/>
              </a:spcAft>
            </a:pPr>
            <a:r>
              <a:rPr lang="zh-TW" altLang="en-US" dirty="0">
                <a:solidFill>
                  <a:srgbClr val="262626"/>
                </a:solidFill>
                <a:latin typeface="DFKai-SB" panose="03000509000000000000" pitchFamily="65" charset="-120"/>
                <a:ea typeface="DFKai-SB" panose="03000509000000000000" pitchFamily="65" charset="-120"/>
              </a:rPr>
              <a:t>確保所有符合資格接受法律援助的人士不會因欠缺經濟能力而沒法尋求公義。</a:t>
            </a:r>
          </a:p>
          <a:p>
            <a:pPr marL="342900" indent="-342900" fontAlgn="base">
              <a:lnSpc>
                <a:spcPct val="120000"/>
              </a:lnSpc>
              <a:spcBef>
                <a:spcPts val="600"/>
              </a:spcBef>
              <a:spcAft>
                <a:spcPts val="600"/>
              </a:spcAft>
            </a:pPr>
            <a:r>
              <a:rPr lang="zh-TW" altLang="en-US" dirty="0">
                <a:solidFill>
                  <a:srgbClr val="262626"/>
                </a:solidFill>
                <a:latin typeface="DFKai-SB" panose="03000509000000000000" pitchFamily="65" charset="-120"/>
                <a:ea typeface="DFKai-SB" panose="03000509000000000000" pitchFamily="65" charset="-120"/>
              </a:rPr>
              <a:t>維持高水準的專業工作表現和操守。</a:t>
            </a:r>
          </a:p>
          <a:p>
            <a:pPr marL="342900" indent="-342900" fontAlgn="base">
              <a:lnSpc>
                <a:spcPct val="120000"/>
              </a:lnSpc>
              <a:spcBef>
                <a:spcPts val="600"/>
              </a:spcBef>
              <a:spcAft>
                <a:spcPts val="600"/>
              </a:spcAft>
            </a:pPr>
            <a:r>
              <a:rPr lang="zh-TW" altLang="en-US" dirty="0">
                <a:solidFill>
                  <a:srgbClr val="262626"/>
                </a:solidFill>
                <a:latin typeface="DFKai-SB" panose="03000509000000000000" pitchFamily="65" charset="-120"/>
                <a:ea typeface="DFKai-SB" panose="03000509000000000000" pitchFamily="65" charset="-120"/>
              </a:rPr>
              <a:t>培養並維繫一支精益求精、積極進取、訓練有素及盡忠職守的工作隊伍。</a:t>
            </a:r>
          </a:p>
          <a:p>
            <a:pPr marL="342900" indent="-342900" fontAlgn="base">
              <a:lnSpc>
                <a:spcPct val="120000"/>
              </a:lnSpc>
              <a:spcBef>
                <a:spcPts val="600"/>
              </a:spcBef>
              <a:spcAft>
                <a:spcPts val="600"/>
              </a:spcAft>
            </a:pPr>
            <a:r>
              <a:rPr lang="zh-TW" altLang="en-US" dirty="0">
                <a:solidFill>
                  <a:srgbClr val="262626"/>
                </a:solidFill>
                <a:latin typeface="DFKai-SB" panose="03000509000000000000" pitchFamily="65" charset="-120"/>
                <a:ea typeface="DFKai-SB" panose="03000509000000000000" pitchFamily="65" charset="-120"/>
              </a:rPr>
              <a:t>與法律界人士維持緊密合作和聯繫，共同達成本署的抱負。</a:t>
            </a:r>
          </a:p>
          <a:p>
            <a:pPr marL="342900" indent="-342900" fontAlgn="base">
              <a:lnSpc>
                <a:spcPct val="120000"/>
              </a:lnSpc>
              <a:spcBef>
                <a:spcPts val="600"/>
              </a:spcBef>
              <a:spcAft>
                <a:spcPts val="600"/>
              </a:spcAft>
            </a:pPr>
            <a:r>
              <a:rPr lang="zh-TW" altLang="en-US" dirty="0">
                <a:solidFill>
                  <a:srgbClr val="262626"/>
                </a:solidFill>
                <a:latin typeface="DFKai-SB" panose="03000509000000000000" pitchFamily="65" charset="-120"/>
                <a:ea typeface="DFKai-SB" panose="03000509000000000000" pitchFamily="65" charset="-120"/>
              </a:rPr>
              <a:t>使法援工作盡量配合社會需求。</a:t>
            </a:r>
            <a:endParaRPr lang="en-US" altLang="zh-CN" dirty="0">
              <a:solidFill>
                <a:srgbClr val="000000"/>
              </a:solidFill>
              <a:latin typeface="DFKai-SB" panose="03000509000000000000" pitchFamily="65" charset="-120"/>
              <a:ea typeface="DFKai-SB" panose="03000509000000000000" pitchFamily="65" charset="-120"/>
              <a:sym typeface="微软雅黑" panose="020B0503020204020204" pitchFamily="34" charset="-122"/>
            </a:endParaRPr>
          </a:p>
        </p:txBody>
      </p:sp>
      <p:sp>
        <p:nvSpPr>
          <p:cNvPr id="2" name="矩形 1">
            <a:extLst>
              <a:ext uri="{FF2B5EF4-FFF2-40B4-BE49-F238E27FC236}">
                <a16:creationId xmlns:a16="http://schemas.microsoft.com/office/drawing/2014/main" id="{F7FCAA98-7F19-9D4F-99DF-BEA550F57B07}"/>
              </a:ext>
            </a:extLst>
          </p:cNvPr>
          <p:cNvSpPr/>
          <p:nvPr/>
        </p:nvSpPr>
        <p:spPr>
          <a:xfrm>
            <a:off x="387774" y="360186"/>
            <a:ext cx="2441694" cy="769441"/>
          </a:xfrm>
          <a:prstGeom prst="rect">
            <a:avLst/>
          </a:prstGeom>
        </p:spPr>
        <p:txBody>
          <a:bodyPr wrap="none">
            <a:spAutoFit/>
          </a:bodyPr>
          <a:lstStyle/>
          <a:p>
            <a:pPr eaLnBrk="0" fontAlgn="base" hangingPunct="0">
              <a:spcBef>
                <a:spcPct val="0"/>
              </a:spcBef>
              <a:spcAft>
                <a:spcPct val="0"/>
              </a:spcAft>
            </a:pPr>
            <a:r>
              <a:rPr lang="zh-CN" altLang="en-US" sz="4400" b="1" dirty="0">
                <a:solidFill>
                  <a:srgbClr val="000000"/>
                </a:solidFill>
                <a:latin typeface="標楷體" pitchFamily="65" charset="-120"/>
                <a:ea typeface="標楷體" pitchFamily="65" charset="-120"/>
              </a:rPr>
              <a:t>法律援助</a:t>
            </a:r>
            <a:endParaRPr lang="zh-HK" altLang="en-US" sz="4400" dirty="0">
              <a:solidFill>
                <a:srgbClr val="000000"/>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70427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2519655" y="2210140"/>
            <a:ext cx="6007657" cy="1980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t>課堂活動 </a:t>
            </a:r>
            <a:r>
              <a:rPr lang="en-HK" altLang="zh-TW" sz="3200" b="1" dirty="0">
                <a:latin typeface="Arial" panose="020B0604020202020204" pitchFamily="34" charset="0"/>
                <a:cs typeface="Arial" panose="020B0604020202020204" pitchFamily="34" charset="0"/>
              </a:rPr>
              <a:t>1</a:t>
            </a:r>
            <a:r>
              <a:rPr lang="zh-TW" altLang="en-US" sz="3200" b="1" dirty="0">
                <a:latin typeface="Arial" panose="020B0604020202020204" pitchFamily="34" charset="0"/>
                <a:cs typeface="Arial" panose="020B0604020202020204" pitchFamily="34" charset="0"/>
              </a:rPr>
              <a:t>：</a:t>
            </a:r>
            <a:endParaRPr lang="en-HK" altLang="zh-TW" sz="3200" b="1" dirty="0">
              <a:latin typeface="Arial" panose="020B0604020202020204" pitchFamily="34" charset="0"/>
              <a:cs typeface="Arial" panose="020B0604020202020204" pitchFamily="34" charset="0"/>
            </a:endParaRPr>
          </a:p>
          <a:p>
            <a:pPr algn="ctr">
              <a:lnSpc>
                <a:spcPct val="150000"/>
              </a:lnSpc>
            </a:pPr>
            <a:r>
              <a:rPr lang="zh-TW" altLang="en-US" sz="3200" b="1" dirty="0">
                <a:latin typeface="Arial" panose="020B0604020202020204" pitchFamily="34" charset="0"/>
                <a:cs typeface="Arial" panose="020B0604020202020204" pitchFamily="34" charset="0"/>
              </a:rPr>
              <a:t>法律面前人人平等</a:t>
            </a:r>
            <a:endParaRPr lang="en-HK" sz="3200" b="1" dirty="0">
              <a:latin typeface="Arial" panose="020B0604020202020204" pitchFamily="34" charset="0"/>
              <a:cs typeface="Arial" panose="020B0604020202020204" pitchFamily="34" charset="0"/>
            </a:endParaRP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6117" y="1969747"/>
            <a:ext cx="1271019" cy="1274067"/>
          </a:xfrm>
          <a:prstGeom prst="rect">
            <a:avLst/>
          </a:prstGeom>
        </p:spPr>
      </p:pic>
    </p:spTree>
    <p:extLst>
      <p:ext uri="{BB962C8B-B14F-4D97-AF65-F5344CB8AC3E}">
        <p14:creationId xmlns:p14="http://schemas.microsoft.com/office/powerpoint/2010/main" val="3196739103"/>
      </p:ext>
    </p:extLst>
  </p:cSld>
  <p:clrMapOvr>
    <a:masterClrMapping/>
  </p:clrMapOvr>
</p:sld>
</file>

<file path=ppt/theme/theme1.xml><?xml version="1.0" encoding="utf-8"?>
<a:theme xmlns:a="http://schemas.openxmlformats.org/drawingml/2006/main" name="Office Theme">
  <a:themeElements>
    <a:clrScheme name="公社科ppt_主題一">
      <a:dk1>
        <a:srgbClr val="4459A8"/>
      </a:dk1>
      <a:lt1>
        <a:srgbClr val="FFFFFF"/>
      </a:lt1>
      <a:dk2>
        <a:srgbClr val="4459A8"/>
      </a:dk2>
      <a:lt2>
        <a:srgbClr val="FAAB50"/>
      </a:lt2>
      <a:accent1>
        <a:srgbClr val="EC418C"/>
      </a:accent1>
      <a:accent2>
        <a:srgbClr val="D6D5EA"/>
      </a:accent2>
      <a:accent3>
        <a:srgbClr val="51B94F"/>
      </a:accent3>
      <a:accent4>
        <a:srgbClr val="898EC6"/>
      </a:accent4>
      <a:accent5>
        <a:srgbClr val="F3DD57"/>
      </a:accent5>
      <a:accent6>
        <a:srgbClr val="4459A8"/>
      </a:accent6>
      <a:hlink>
        <a:srgbClr val="EC418C"/>
      </a:hlink>
      <a:folHlink>
        <a:srgbClr val="FAAB5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6AED26EDD48549808C35B334771AFF" ma:contentTypeVersion="16" ma:contentTypeDescription="Create a new document." ma:contentTypeScope="" ma:versionID="c8b634d49910f420ba57978bfe6418d7">
  <xsd:schema xmlns:xsd="http://www.w3.org/2001/XMLSchema" xmlns:xs="http://www.w3.org/2001/XMLSchema" xmlns:p="http://schemas.microsoft.com/office/2006/metadata/properties" xmlns:ns2="7c888565-292f-4b60-a4c3-978be975df1a" xmlns:ns3="a67ca032-99e1-499e-a335-21cedd256a52" targetNamespace="http://schemas.microsoft.com/office/2006/metadata/properties" ma:root="true" ma:fieldsID="c3c15164ac9887639d1a980978f0cf5b" ns2:_="" ns3:_="">
    <xsd:import namespace="7c888565-292f-4b60-a4c3-978be975df1a"/>
    <xsd:import namespace="a67ca032-99e1-499e-a335-21cedd256a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88565-292f-4b60-a4c3-978be975df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7ca032-99e1-499e-a335-21cedd256a52"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3553A-AE18-4A99-BFF8-80296C4FBC40}">
  <ds:schemaRefs>
    <ds:schemaRef ds:uri="http://purl.org/dc/dcmityp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a67ca032-99e1-499e-a335-21cedd256a52"/>
    <ds:schemaRef ds:uri="7c888565-292f-4b60-a4c3-978be975df1a"/>
    <ds:schemaRef ds:uri="http://www.w3.org/XML/1998/namespace"/>
  </ds:schemaRefs>
</ds:datastoreItem>
</file>

<file path=customXml/itemProps2.xml><?xml version="1.0" encoding="utf-8"?>
<ds:datastoreItem xmlns:ds="http://schemas.openxmlformats.org/officeDocument/2006/customXml" ds:itemID="{821C831C-7500-4772-884B-60BC2820D264}">
  <ds:schemaRefs>
    <ds:schemaRef ds:uri="http://schemas.microsoft.com/sharepoint/v3/contenttype/forms"/>
  </ds:schemaRefs>
</ds:datastoreItem>
</file>

<file path=customXml/itemProps3.xml><?xml version="1.0" encoding="utf-8"?>
<ds:datastoreItem xmlns:ds="http://schemas.openxmlformats.org/officeDocument/2006/customXml" ds:itemID="{F447B1F9-553A-42B0-8E37-AC6AB03247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888565-292f-4b60-a4c3-978be975df1a"/>
    <ds:schemaRef ds:uri="a67ca032-99e1-499e-a335-21cedd256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3356</TotalTime>
  <Words>1703</Words>
  <Application>Microsoft Office PowerPoint</Application>
  <PresentationFormat>Widescreen</PresentationFormat>
  <Paragraphs>172</Paragraphs>
  <Slides>34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標楷體</vt:lpstr>
      <vt:lpstr>標楷體</vt:lpstr>
      <vt:lpstr>MHEI-MEDIUM-HKSCS-U</vt:lpstr>
      <vt:lpstr>微軟正黑體</vt:lpstr>
      <vt:lpstr>Arial</vt:lpstr>
      <vt:lpstr>Calibri</vt:lpstr>
      <vt:lpstr>Gill Sans MT</vt:lpstr>
      <vt:lpstr>Times New Roman</vt:lpstr>
      <vt:lpstr>Wingdings</vt:lpstr>
      <vt:lpstr>Office Theme</vt:lpstr>
      <vt:lpstr>PowerPoint Presentation</vt:lpstr>
      <vt:lpstr>法律面前人人平等 </vt:lpstr>
      <vt:lpstr>探究問題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公平公開的審訊</vt:lpstr>
      <vt:lpstr>PowerPoint Presentation</vt:lpstr>
      <vt:lpstr>被告人有權盡早接受公正審判</vt:lpstr>
      <vt:lpstr>被告人享有緘默權</vt:lpstr>
      <vt:lpstr>無罪推定(presumption of innocence)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Chming Cheung</dc:creator>
  <cp:lastModifiedBy>Jackson Lam</cp:lastModifiedBy>
  <cp:revision>198</cp:revision>
  <cp:lastPrinted>2021-09-07T08:13:43Z</cp:lastPrinted>
  <dcterms:created xsi:type="dcterms:W3CDTF">2020-08-27T05:27:16Z</dcterms:created>
  <dcterms:modified xsi:type="dcterms:W3CDTF">2021-09-13T03:14:28Z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0x010100B26AED26EDD48549808C35B334771AFF</vt:lpwstr>
  </property>
</Properties>
</file>