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58" r:id="rId6"/>
    <p:sldId id="265" r:id="rId7"/>
    <p:sldId id="768" r:id="rId8"/>
    <p:sldId id="317" r:id="rId9"/>
    <p:sldId id="333" r:id="rId10"/>
    <p:sldId id="769" r:id="rId11"/>
    <p:sldId id="269" r:id="rId12"/>
    <p:sldId id="334" r:id="rId13"/>
    <p:sldId id="770" r:id="rId14"/>
    <p:sldId id="745" r:id="rId15"/>
    <p:sldId id="762" r:id="rId16"/>
    <p:sldId id="730" r:id="rId17"/>
    <p:sldId id="733" r:id="rId18"/>
    <p:sldId id="750" r:id="rId19"/>
    <p:sldId id="771" r:id="rId20"/>
    <p:sldId id="772" r:id="rId21"/>
    <p:sldId id="726" r:id="rId22"/>
    <p:sldId id="271" r:id="rId23"/>
    <p:sldId id="303" r:id="rId24"/>
    <p:sldId id="747" r:id="rId25"/>
    <p:sldId id="773" r:id="rId26"/>
    <p:sldId id="774" r:id="rId27"/>
    <p:sldId id="276" r:id="rId28"/>
    <p:sldId id="754" r:id="rId29"/>
    <p:sldId id="755" r:id="rId30"/>
    <p:sldId id="757" r:id="rId31"/>
    <p:sldId id="279" r:id="rId32"/>
    <p:sldId id="304" r:id="rId33"/>
    <p:sldId id="756" r:id="rId34"/>
    <p:sldId id="297" r:id="rId35"/>
    <p:sldId id="759" r:id="rId36"/>
    <p:sldId id="760" r:id="rId37"/>
    <p:sldId id="736" r:id="rId38"/>
    <p:sldId id="299" r:id="rId39"/>
    <p:sldId id="312" r:id="rId40"/>
    <p:sldId id="262"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Lam" initials="JL" lastIdx="2" clrIdx="0">
    <p:extLst>
      <p:ext uri="{19B8F6BF-5375-455C-9EA6-DF929625EA0E}">
        <p15:presenceInfo xmlns:p15="http://schemas.microsoft.com/office/powerpoint/2012/main" userId="S::Jackson.Lam@acsohk.org.hk::32eacf31-ef64-4152-a98e-82afd85468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0A4"/>
    <a:srgbClr val="000000"/>
    <a:srgbClr val="FCE0ED"/>
    <a:srgbClr val="FFFFFF"/>
    <a:srgbClr val="4459A8"/>
    <a:srgbClr val="EF569C"/>
    <a:srgbClr val="436FB3"/>
    <a:srgbClr val="847A5F"/>
    <a:srgbClr val="869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12596-BA77-4E0C-BDF0-23FC236A8DD9}" v="47" dt="2021-09-10T08:48:37.0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95770" autoAdjust="0"/>
  </p:normalViewPr>
  <p:slideViewPr>
    <p:cSldViewPr snapToGrid="0" snapToObjects="1">
      <p:cViewPr varScale="1">
        <p:scale>
          <a:sx n="56" d="100"/>
          <a:sy n="56" d="100"/>
        </p:scale>
        <p:origin x="108" y="11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Lam" userId="32eacf31-ef64-4152-a98e-82afd854682f" providerId="ADAL" clId="{D6612596-BA77-4E0C-BDF0-23FC236A8DD9}"/>
    <pc:docChg chg="undo custSel addSld delSld modSld modNotesMaster">
      <pc:chgData name="Jackson Lam" userId="32eacf31-ef64-4152-a98e-82afd854682f" providerId="ADAL" clId="{D6612596-BA77-4E0C-BDF0-23FC236A8DD9}" dt="2021-09-13T03:05:12.340" v="457" actId="27636"/>
      <pc:docMkLst>
        <pc:docMk/>
      </pc:docMkLst>
      <pc:sldChg chg="modSp add mod">
        <pc:chgData name="Jackson Lam" userId="32eacf31-ef64-4152-a98e-82afd854682f" providerId="ADAL" clId="{D6612596-BA77-4E0C-BDF0-23FC236A8DD9}" dt="2021-09-02T07:14:15.243" v="6" actId="20577"/>
        <pc:sldMkLst>
          <pc:docMk/>
          <pc:sldMk cId="4236908781" sldId="258"/>
        </pc:sldMkLst>
        <pc:spChg chg="mod">
          <ac:chgData name="Jackson Lam" userId="32eacf31-ef64-4152-a98e-82afd854682f" providerId="ADAL" clId="{D6612596-BA77-4E0C-BDF0-23FC236A8DD9}" dt="2021-09-02T07:14:12.696" v="2"/>
          <ac:spMkLst>
            <pc:docMk/>
            <pc:sldMk cId="4236908781" sldId="258"/>
            <ac:spMk id="11" creationId="{C71D5FFC-2EFB-4EAE-BCB5-8304C8A62E18}"/>
          </ac:spMkLst>
        </pc:spChg>
        <pc:spChg chg="mod">
          <ac:chgData name="Jackson Lam" userId="32eacf31-ef64-4152-a98e-82afd854682f" providerId="ADAL" clId="{D6612596-BA77-4E0C-BDF0-23FC236A8DD9}" dt="2021-09-02T07:14:15.243" v="6" actId="20577"/>
          <ac:spMkLst>
            <pc:docMk/>
            <pc:sldMk cId="4236908781" sldId="258"/>
            <ac:spMk id="12" creationId="{5BCF09DF-E93A-44D5-B40C-8186B2834D78}"/>
          </ac:spMkLst>
        </pc:spChg>
      </pc:sldChg>
      <pc:sldChg chg="delSp modSp del mod">
        <pc:chgData name="Jackson Lam" userId="32eacf31-ef64-4152-a98e-82afd854682f" providerId="ADAL" clId="{D6612596-BA77-4E0C-BDF0-23FC236A8DD9}" dt="2021-09-02T07:16:58.764" v="53" actId="47"/>
        <pc:sldMkLst>
          <pc:docMk/>
          <pc:sldMk cId="1453481634" sldId="260"/>
        </pc:sldMkLst>
        <pc:spChg chg="del mod">
          <ac:chgData name="Jackson Lam" userId="32eacf31-ef64-4152-a98e-82afd854682f" providerId="ADAL" clId="{D6612596-BA77-4E0C-BDF0-23FC236A8DD9}" dt="2021-09-02T07:16:33.890" v="41" actId="478"/>
          <ac:spMkLst>
            <pc:docMk/>
            <pc:sldMk cId="1453481634" sldId="260"/>
            <ac:spMk id="3" creationId="{A3E697DF-32D2-40E2-ACCD-B521BFF078E0}"/>
          </ac:spMkLst>
        </pc:spChg>
        <pc:spChg chg="del">
          <ac:chgData name="Jackson Lam" userId="32eacf31-ef64-4152-a98e-82afd854682f" providerId="ADAL" clId="{D6612596-BA77-4E0C-BDF0-23FC236A8DD9}" dt="2021-09-02T07:16:28.469" v="39" actId="478"/>
          <ac:spMkLst>
            <pc:docMk/>
            <pc:sldMk cId="1453481634" sldId="260"/>
            <ac:spMk id="5" creationId="{70DB7713-544B-4DB5-9476-3ACB6FC2C145}"/>
          </ac:spMkLst>
        </pc:spChg>
        <pc:spChg chg="del mod">
          <ac:chgData name="Jackson Lam" userId="32eacf31-ef64-4152-a98e-82afd854682f" providerId="ADAL" clId="{D6612596-BA77-4E0C-BDF0-23FC236A8DD9}" dt="2021-09-02T07:16:47.140" v="47" actId="21"/>
          <ac:spMkLst>
            <pc:docMk/>
            <pc:sldMk cId="1453481634" sldId="260"/>
            <ac:spMk id="8" creationId="{04EA9CB0-5855-4FF7-8EAE-7C07D6E2C59B}"/>
          </ac:spMkLst>
        </pc:spChg>
        <pc:spChg chg="mod">
          <ac:chgData name="Jackson Lam" userId="32eacf31-ef64-4152-a98e-82afd854682f" providerId="ADAL" clId="{D6612596-BA77-4E0C-BDF0-23FC236A8DD9}" dt="2021-09-02T07:15:45.110" v="30" actId="1076"/>
          <ac:spMkLst>
            <pc:docMk/>
            <pc:sldMk cId="1453481634" sldId="260"/>
            <ac:spMk id="9" creationId="{BA7C8833-7040-43BC-A5BE-A9225600E87A}"/>
          </ac:spMkLst>
        </pc:spChg>
        <pc:spChg chg="del mod">
          <ac:chgData name="Jackson Lam" userId="32eacf31-ef64-4152-a98e-82afd854682f" providerId="ADAL" clId="{D6612596-BA77-4E0C-BDF0-23FC236A8DD9}" dt="2021-09-02T07:16:47.140" v="47" actId="21"/>
          <ac:spMkLst>
            <pc:docMk/>
            <pc:sldMk cId="1453481634" sldId="260"/>
            <ac:spMk id="11" creationId="{E8B5DFC2-A4A4-4B1A-940B-ACB0AED7E2D5}"/>
          </ac:spMkLst>
        </pc:spChg>
        <pc:picChg chg="del">
          <ac:chgData name="Jackson Lam" userId="32eacf31-ef64-4152-a98e-82afd854682f" providerId="ADAL" clId="{D6612596-BA77-4E0C-BDF0-23FC236A8DD9}" dt="2021-09-02T07:15:11.302" v="17" actId="478"/>
          <ac:picMkLst>
            <pc:docMk/>
            <pc:sldMk cId="1453481634" sldId="260"/>
            <ac:picMk id="2" creationId="{BC6CF8AC-C6A3-4DD2-94C3-E56FDD8DEC85}"/>
          </ac:picMkLst>
        </pc:picChg>
        <pc:picChg chg="del">
          <ac:chgData name="Jackson Lam" userId="32eacf31-ef64-4152-a98e-82afd854682f" providerId="ADAL" clId="{D6612596-BA77-4E0C-BDF0-23FC236A8DD9}" dt="2021-09-02T07:15:11.599" v="18" actId="478"/>
          <ac:picMkLst>
            <pc:docMk/>
            <pc:sldMk cId="1453481634" sldId="260"/>
            <ac:picMk id="6" creationId="{539D41A4-C38F-43AB-9690-8ED095ECB2C4}"/>
          </ac:picMkLst>
        </pc:picChg>
        <pc:picChg chg="del mod">
          <ac:chgData name="Jackson Lam" userId="32eacf31-ef64-4152-a98e-82afd854682f" providerId="ADAL" clId="{D6612596-BA77-4E0C-BDF0-23FC236A8DD9}" dt="2021-09-02T07:16:47.140" v="47" actId="21"/>
          <ac:picMkLst>
            <pc:docMk/>
            <pc:sldMk cId="1453481634" sldId="260"/>
            <ac:picMk id="7" creationId="{2F0FAB97-9833-4B8D-9F0E-0E86DC9F4A81}"/>
          </ac:picMkLst>
        </pc:picChg>
        <pc:picChg chg="del mod">
          <ac:chgData name="Jackson Lam" userId="32eacf31-ef64-4152-a98e-82afd854682f" providerId="ADAL" clId="{D6612596-BA77-4E0C-BDF0-23FC236A8DD9}" dt="2021-09-02T07:16:47.140" v="47" actId="21"/>
          <ac:picMkLst>
            <pc:docMk/>
            <pc:sldMk cId="1453481634" sldId="260"/>
            <ac:picMk id="10" creationId="{EFCE9FD9-B929-4E7F-8EB0-2EA2B9C4C29D}"/>
          </ac:picMkLst>
        </pc:picChg>
      </pc:sldChg>
      <pc:sldChg chg="modSp add mod">
        <pc:chgData name="Jackson Lam" userId="32eacf31-ef64-4152-a98e-82afd854682f" providerId="ADAL" clId="{D6612596-BA77-4E0C-BDF0-23FC236A8DD9}" dt="2021-09-13T03:05:12.340" v="457" actId="27636"/>
        <pc:sldMkLst>
          <pc:docMk/>
          <pc:sldMk cId="3449069583" sldId="265"/>
        </pc:sldMkLst>
        <pc:spChg chg="mod">
          <ac:chgData name="Jackson Lam" userId="32eacf31-ef64-4152-a98e-82afd854682f" providerId="ADAL" clId="{D6612596-BA77-4E0C-BDF0-23FC236A8DD9}" dt="2021-09-13T03:05:12.340" v="457" actId="27636"/>
          <ac:spMkLst>
            <pc:docMk/>
            <pc:sldMk cId="3449069583" sldId="265"/>
            <ac:spMk id="10" creationId="{65E465B4-D929-44F8-9F17-0C907EC8CAE6}"/>
          </ac:spMkLst>
        </pc:spChg>
      </pc:sldChg>
      <pc:sldChg chg="delSp modSp del mod">
        <pc:chgData name="Jackson Lam" userId="32eacf31-ef64-4152-a98e-82afd854682f" providerId="ADAL" clId="{D6612596-BA77-4E0C-BDF0-23FC236A8DD9}" dt="2021-09-02T07:18:03.502" v="69" actId="47"/>
        <pc:sldMkLst>
          <pc:docMk/>
          <pc:sldMk cId="2450332709" sldId="267"/>
        </pc:sldMkLst>
        <pc:spChg chg="mod">
          <ac:chgData name="Jackson Lam" userId="32eacf31-ef64-4152-a98e-82afd854682f" providerId="ADAL" clId="{D6612596-BA77-4E0C-BDF0-23FC236A8DD9}" dt="2021-09-02T07:17:36.785" v="55" actId="21"/>
          <ac:spMkLst>
            <pc:docMk/>
            <pc:sldMk cId="2450332709" sldId="267"/>
            <ac:spMk id="4" creationId="{A63B9AE9-1AEB-4BD3-99A9-647F2F8332AB}"/>
          </ac:spMkLst>
        </pc:spChg>
        <pc:spChg chg="mod">
          <ac:chgData name="Jackson Lam" userId="32eacf31-ef64-4152-a98e-82afd854682f" providerId="ADAL" clId="{D6612596-BA77-4E0C-BDF0-23FC236A8DD9}" dt="2021-09-02T07:17:45.034" v="57" actId="21"/>
          <ac:spMkLst>
            <pc:docMk/>
            <pc:sldMk cId="2450332709" sldId="267"/>
            <ac:spMk id="6" creationId="{BDCCEB56-2DB0-4365-ABFB-C8117E963D15}"/>
          </ac:spMkLst>
        </pc:spChg>
        <pc:picChg chg="del">
          <ac:chgData name="Jackson Lam" userId="32eacf31-ef64-4152-a98e-82afd854682f" providerId="ADAL" clId="{D6612596-BA77-4E0C-BDF0-23FC236A8DD9}" dt="2021-09-02T07:17:58.924" v="65" actId="21"/>
          <ac:picMkLst>
            <pc:docMk/>
            <pc:sldMk cId="2450332709" sldId="267"/>
            <ac:picMk id="5" creationId="{D23BE7E5-346D-41FB-B34D-5A5E706F7F11}"/>
          </ac:picMkLst>
        </pc:picChg>
      </pc:sldChg>
      <pc:sldChg chg="modSp mod">
        <pc:chgData name="Jackson Lam" userId="32eacf31-ef64-4152-a98e-82afd854682f" providerId="ADAL" clId="{D6612596-BA77-4E0C-BDF0-23FC236A8DD9}" dt="2021-09-02T07:27:50.973" v="170" actId="1076"/>
        <pc:sldMkLst>
          <pc:docMk/>
          <pc:sldMk cId="2083083024" sldId="271"/>
        </pc:sldMkLst>
        <pc:spChg chg="mod">
          <ac:chgData name="Jackson Lam" userId="32eacf31-ef64-4152-a98e-82afd854682f" providerId="ADAL" clId="{D6612596-BA77-4E0C-BDF0-23FC236A8DD9}" dt="2021-09-02T07:27:50.973" v="170" actId="1076"/>
          <ac:spMkLst>
            <pc:docMk/>
            <pc:sldMk cId="2083083024" sldId="271"/>
            <ac:spMk id="9" creationId="{BC7905F6-8839-4BE2-80ED-02AB8F93CDFF}"/>
          </ac:spMkLst>
        </pc:spChg>
      </pc:sldChg>
      <pc:sldChg chg="delSp modSp del mod">
        <pc:chgData name="Jackson Lam" userId="32eacf31-ef64-4152-a98e-82afd854682f" providerId="ADAL" clId="{D6612596-BA77-4E0C-BDF0-23FC236A8DD9}" dt="2021-09-02T07:32:44.306" v="187" actId="47"/>
        <pc:sldMkLst>
          <pc:docMk/>
          <pc:sldMk cId="4123216356" sldId="275"/>
        </pc:sldMkLst>
        <pc:spChg chg="mod">
          <ac:chgData name="Jackson Lam" userId="32eacf31-ef64-4152-a98e-82afd854682f" providerId="ADAL" clId="{D6612596-BA77-4E0C-BDF0-23FC236A8DD9}" dt="2021-09-02T07:30:30.718" v="173" actId="21"/>
          <ac:spMkLst>
            <pc:docMk/>
            <pc:sldMk cId="4123216356" sldId="275"/>
            <ac:spMk id="4" creationId="{A63B9AE9-1AEB-4BD3-99A9-647F2F8332AB}"/>
          </ac:spMkLst>
        </pc:spChg>
        <pc:spChg chg="mod">
          <ac:chgData name="Jackson Lam" userId="32eacf31-ef64-4152-a98e-82afd854682f" providerId="ADAL" clId="{D6612596-BA77-4E0C-BDF0-23FC236A8DD9}" dt="2021-09-02T07:32:09.780" v="175" actId="21"/>
          <ac:spMkLst>
            <pc:docMk/>
            <pc:sldMk cId="4123216356" sldId="275"/>
            <ac:spMk id="6" creationId="{BDCCEB56-2DB0-4365-ABFB-C8117E963D15}"/>
          </ac:spMkLst>
        </pc:spChg>
        <pc:spChg chg="del">
          <ac:chgData name="Jackson Lam" userId="32eacf31-ef64-4152-a98e-82afd854682f" providerId="ADAL" clId="{D6612596-BA77-4E0C-BDF0-23FC236A8DD9}" dt="2021-09-02T07:32:39.197" v="183" actId="21"/>
          <ac:spMkLst>
            <pc:docMk/>
            <pc:sldMk cId="4123216356" sldId="275"/>
            <ac:spMk id="9" creationId="{72C0579B-62C1-4917-9FBD-0EF3150FDCF6}"/>
          </ac:spMkLst>
        </pc:spChg>
        <pc:picChg chg="del">
          <ac:chgData name="Jackson Lam" userId="32eacf31-ef64-4152-a98e-82afd854682f" providerId="ADAL" clId="{D6612596-BA77-4E0C-BDF0-23FC236A8DD9}" dt="2021-09-02T07:32:39.197" v="183" actId="21"/>
          <ac:picMkLst>
            <pc:docMk/>
            <pc:sldMk cId="4123216356" sldId="275"/>
            <ac:picMk id="2" creationId="{F38711C6-F988-475C-828E-3E99584593D2}"/>
          </ac:picMkLst>
        </pc:picChg>
      </pc:sldChg>
      <pc:sldChg chg="addSp delSp modSp mod">
        <pc:chgData name="Jackson Lam" userId="32eacf31-ef64-4152-a98e-82afd854682f" providerId="ADAL" clId="{D6612596-BA77-4E0C-BDF0-23FC236A8DD9}" dt="2021-09-03T01:11:56.735" v="246" actId="14100"/>
        <pc:sldMkLst>
          <pc:docMk/>
          <pc:sldMk cId="1080222261" sldId="276"/>
        </pc:sldMkLst>
        <pc:spChg chg="add mod">
          <ac:chgData name="Jackson Lam" userId="32eacf31-ef64-4152-a98e-82afd854682f" providerId="ADAL" clId="{D6612596-BA77-4E0C-BDF0-23FC236A8DD9}" dt="2021-09-03T01:10:55.132" v="235" actId="1076"/>
          <ac:spMkLst>
            <pc:docMk/>
            <pc:sldMk cId="1080222261" sldId="276"/>
            <ac:spMk id="2" creationId="{C39605D0-9E83-4DA5-8446-F8FAA08761A1}"/>
          </ac:spMkLst>
        </pc:spChg>
        <pc:spChg chg="del">
          <ac:chgData name="Jackson Lam" userId="32eacf31-ef64-4152-a98e-82afd854682f" providerId="ADAL" clId="{D6612596-BA77-4E0C-BDF0-23FC236A8DD9}" dt="2021-09-02T07:32:49.420" v="188" actId="478"/>
          <ac:spMkLst>
            <pc:docMk/>
            <pc:sldMk cId="1080222261" sldId="276"/>
            <ac:spMk id="7" creationId="{0CEA6540-E372-4041-AA04-BA0FDBE16932}"/>
          </ac:spMkLst>
        </pc:spChg>
        <pc:spChg chg="mod">
          <ac:chgData name="Jackson Lam" userId="32eacf31-ef64-4152-a98e-82afd854682f" providerId="ADAL" clId="{D6612596-BA77-4E0C-BDF0-23FC236A8DD9}" dt="2021-09-02T07:33:07.393" v="189" actId="1076"/>
          <ac:spMkLst>
            <pc:docMk/>
            <pc:sldMk cId="1080222261" sldId="276"/>
            <ac:spMk id="8" creationId="{269B04E5-926D-4CC8-B222-2AB97879BEEA}"/>
          </ac:spMkLst>
        </pc:spChg>
        <pc:spChg chg="del">
          <ac:chgData name="Jackson Lam" userId="32eacf31-ef64-4152-a98e-82afd854682f" providerId="ADAL" clId="{D6612596-BA77-4E0C-BDF0-23FC236A8DD9}" dt="2021-09-02T07:34:29.122" v="214" actId="478"/>
          <ac:spMkLst>
            <pc:docMk/>
            <pc:sldMk cId="1080222261" sldId="276"/>
            <ac:spMk id="9" creationId="{A13873E1-1CAE-48BD-A78C-C911264EB372}"/>
          </ac:spMkLst>
        </pc:spChg>
        <pc:spChg chg="del">
          <ac:chgData name="Jackson Lam" userId="32eacf31-ef64-4152-a98e-82afd854682f" providerId="ADAL" clId="{D6612596-BA77-4E0C-BDF0-23FC236A8DD9}" dt="2021-09-02T07:34:34.091" v="217" actId="478"/>
          <ac:spMkLst>
            <pc:docMk/>
            <pc:sldMk cId="1080222261" sldId="276"/>
            <ac:spMk id="10" creationId="{15D5B42B-ABB0-4F21-9C13-79FD9B2C95F0}"/>
          </ac:spMkLst>
        </pc:spChg>
        <pc:spChg chg="mod">
          <ac:chgData name="Jackson Lam" userId="32eacf31-ef64-4152-a98e-82afd854682f" providerId="ADAL" clId="{D6612596-BA77-4E0C-BDF0-23FC236A8DD9}" dt="2021-09-03T01:11:34.784" v="242" actId="207"/>
          <ac:spMkLst>
            <pc:docMk/>
            <pc:sldMk cId="1080222261" sldId="276"/>
            <ac:spMk id="17" creationId="{41CB3091-F66B-46F4-BC3E-610E274995E0}"/>
          </ac:spMkLst>
        </pc:spChg>
        <pc:spChg chg="add del mod">
          <ac:chgData name="Jackson Lam" userId="32eacf31-ef64-4152-a98e-82afd854682f" providerId="ADAL" clId="{D6612596-BA77-4E0C-BDF0-23FC236A8DD9}" dt="2021-09-03T01:11:30.711" v="241" actId="207"/>
          <ac:spMkLst>
            <pc:docMk/>
            <pc:sldMk cId="1080222261" sldId="276"/>
            <ac:spMk id="18" creationId="{D47A3878-2C3E-47A3-AE80-EDE8D5C03718}"/>
          </ac:spMkLst>
        </pc:spChg>
        <pc:spChg chg="mod">
          <ac:chgData name="Jackson Lam" userId="32eacf31-ef64-4152-a98e-82afd854682f" providerId="ADAL" clId="{D6612596-BA77-4E0C-BDF0-23FC236A8DD9}" dt="2021-09-03T01:11:56.735" v="246" actId="14100"/>
          <ac:spMkLst>
            <pc:docMk/>
            <pc:sldMk cId="1080222261" sldId="276"/>
            <ac:spMk id="19" creationId="{D3013C4D-66D0-41BF-88A6-D09146B6E692}"/>
          </ac:spMkLst>
        </pc:spChg>
        <pc:spChg chg="mod">
          <ac:chgData name="Jackson Lam" userId="32eacf31-ef64-4152-a98e-82afd854682f" providerId="ADAL" clId="{D6612596-BA77-4E0C-BDF0-23FC236A8DD9}" dt="2021-09-03T01:11:46.893" v="244" actId="1076"/>
          <ac:spMkLst>
            <pc:docMk/>
            <pc:sldMk cId="1080222261" sldId="276"/>
            <ac:spMk id="21" creationId="{54E5689C-EA2B-41B5-9C0A-3B8D65025CE9}"/>
          </ac:spMkLst>
        </pc:spChg>
        <pc:spChg chg="add mod">
          <ac:chgData name="Jackson Lam" userId="32eacf31-ef64-4152-a98e-82afd854682f" providerId="ADAL" clId="{D6612596-BA77-4E0C-BDF0-23FC236A8DD9}" dt="2021-09-03T01:10:55.132" v="235" actId="1076"/>
          <ac:spMkLst>
            <pc:docMk/>
            <pc:sldMk cId="1080222261" sldId="276"/>
            <ac:spMk id="22" creationId="{0C5D39AD-82AA-43DA-8FB3-8AF6125CFC8D}"/>
          </ac:spMkLst>
        </pc:spChg>
        <pc:grpChg chg="del">
          <ac:chgData name="Jackson Lam" userId="32eacf31-ef64-4152-a98e-82afd854682f" providerId="ADAL" clId="{D6612596-BA77-4E0C-BDF0-23FC236A8DD9}" dt="2021-09-02T07:33:46.546" v="199" actId="478"/>
          <ac:grpSpMkLst>
            <pc:docMk/>
            <pc:sldMk cId="1080222261" sldId="276"/>
            <ac:grpSpMk id="11" creationId="{4B4AEBCB-DAC6-4FBF-B8C6-2B95F16B9350}"/>
          </ac:grpSpMkLst>
        </pc:grpChg>
        <pc:grpChg chg="del">
          <ac:chgData name="Jackson Lam" userId="32eacf31-ef64-4152-a98e-82afd854682f" providerId="ADAL" clId="{D6612596-BA77-4E0C-BDF0-23FC236A8DD9}" dt="2021-09-02T07:33:46.546" v="199" actId="478"/>
          <ac:grpSpMkLst>
            <pc:docMk/>
            <pc:sldMk cId="1080222261" sldId="276"/>
            <ac:grpSpMk id="14" creationId="{0322FEDA-D9F6-4D55-8E73-B886C1D4ECEE}"/>
          </ac:grpSpMkLst>
        </pc:grpChg>
        <pc:picChg chg="mod">
          <ac:chgData name="Jackson Lam" userId="32eacf31-ef64-4152-a98e-82afd854682f" providerId="ADAL" clId="{D6612596-BA77-4E0C-BDF0-23FC236A8DD9}" dt="2021-09-03T01:11:44.054" v="243" actId="1076"/>
          <ac:picMkLst>
            <pc:docMk/>
            <pc:sldMk cId="1080222261" sldId="276"/>
            <ac:picMk id="20" creationId="{C59C58B7-1800-4809-869F-AEF3B63FB262}"/>
          </ac:picMkLst>
        </pc:picChg>
      </pc:sldChg>
      <pc:sldChg chg="modSp mod">
        <pc:chgData name="Jackson Lam" userId="32eacf31-ef64-4152-a98e-82afd854682f" providerId="ADAL" clId="{D6612596-BA77-4E0C-BDF0-23FC236A8DD9}" dt="2021-09-03T01:17:15.280" v="291" actId="1076"/>
        <pc:sldMkLst>
          <pc:docMk/>
          <pc:sldMk cId="3879886903" sldId="279"/>
        </pc:sldMkLst>
        <pc:spChg chg="mod">
          <ac:chgData name="Jackson Lam" userId="32eacf31-ef64-4152-a98e-82afd854682f" providerId="ADAL" clId="{D6612596-BA77-4E0C-BDF0-23FC236A8DD9}" dt="2021-09-03T01:17:14.249" v="290" actId="1076"/>
          <ac:spMkLst>
            <pc:docMk/>
            <pc:sldMk cId="3879886903" sldId="279"/>
            <ac:spMk id="9" creationId="{BC7905F6-8839-4BE2-80ED-02AB8F93CDFF}"/>
          </ac:spMkLst>
        </pc:spChg>
        <pc:spChg chg="mod">
          <ac:chgData name="Jackson Lam" userId="32eacf31-ef64-4152-a98e-82afd854682f" providerId="ADAL" clId="{D6612596-BA77-4E0C-BDF0-23FC236A8DD9}" dt="2021-09-03T01:17:15.280" v="291" actId="1076"/>
          <ac:spMkLst>
            <pc:docMk/>
            <pc:sldMk cId="3879886903" sldId="279"/>
            <ac:spMk id="10" creationId="{401FFBD7-795F-4FB3-9968-5A3213C0A143}"/>
          </ac:spMkLst>
        </pc:spChg>
      </pc:sldChg>
      <pc:sldChg chg="addSp delSp modSp mod">
        <pc:chgData name="Jackson Lam" userId="32eacf31-ef64-4152-a98e-82afd854682f" providerId="ADAL" clId="{D6612596-BA77-4E0C-BDF0-23FC236A8DD9}" dt="2021-09-03T01:20:09.050" v="317" actId="113"/>
        <pc:sldMkLst>
          <pc:docMk/>
          <pc:sldMk cId="3802570724" sldId="297"/>
        </pc:sldMkLst>
        <pc:spChg chg="mod ord">
          <ac:chgData name="Jackson Lam" userId="32eacf31-ef64-4152-a98e-82afd854682f" providerId="ADAL" clId="{D6612596-BA77-4E0C-BDF0-23FC236A8DD9}" dt="2021-09-03T01:19:53.033" v="314" actId="1076"/>
          <ac:spMkLst>
            <pc:docMk/>
            <pc:sldMk cId="3802570724" sldId="297"/>
            <ac:spMk id="5" creationId="{3327D38F-1FBA-4CD7-A9ED-B1890E6E9B8C}"/>
          </ac:spMkLst>
        </pc:spChg>
        <pc:spChg chg="del mod">
          <ac:chgData name="Jackson Lam" userId="32eacf31-ef64-4152-a98e-82afd854682f" providerId="ADAL" clId="{D6612596-BA77-4E0C-BDF0-23FC236A8DD9}" dt="2021-09-03T01:19:21.471" v="305" actId="478"/>
          <ac:spMkLst>
            <pc:docMk/>
            <pc:sldMk cId="3802570724" sldId="297"/>
            <ac:spMk id="6" creationId="{BDCCEB56-2DB0-4365-ABFB-C8117E963D15}"/>
          </ac:spMkLst>
        </pc:spChg>
        <pc:spChg chg="add mod">
          <ac:chgData name="Jackson Lam" userId="32eacf31-ef64-4152-a98e-82afd854682f" providerId="ADAL" clId="{D6612596-BA77-4E0C-BDF0-23FC236A8DD9}" dt="2021-09-03T01:20:09.050" v="317" actId="113"/>
          <ac:spMkLst>
            <pc:docMk/>
            <pc:sldMk cId="3802570724" sldId="297"/>
            <ac:spMk id="7" creationId="{14CD6313-5B16-4A24-A491-0B2729159D9F}"/>
          </ac:spMkLst>
        </pc:spChg>
      </pc:sldChg>
      <pc:sldChg chg="addSp delSp modSp mod">
        <pc:chgData name="Jackson Lam" userId="32eacf31-ef64-4152-a98e-82afd854682f" providerId="ADAL" clId="{D6612596-BA77-4E0C-BDF0-23FC236A8DD9}" dt="2021-09-10T08:52:38.836" v="452" actId="1076"/>
        <pc:sldMkLst>
          <pc:docMk/>
          <pc:sldMk cId="2440264680" sldId="299"/>
        </pc:sldMkLst>
        <pc:spChg chg="del">
          <ac:chgData name="Jackson Lam" userId="32eacf31-ef64-4152-a98e-82afd854682f" providerId="ADAL" clId="{D6612596-BA77-4E0C-BDF0-23FC236A8DD9}" dt="2021-09-10T08:46:29.904" v="384" actId="478"/>
          <ac:spMkLst>
            <pc:docMk/>
            <pc:sldMk cId="2440264680" sldId="299"/>
            <ac:spMk id="2" creationId="{366CCA31-6F89-4656-BF47-31EE636C3639}"/>
          </ac:spMkLst>
        </pc:spChg>
        <pc:spChg chg="del">
          <ac:chgData name="Jackson Lam" userId="32eacf31-ef64-4152-a98e-82afd854682f" providerId="ADAL" clId="{D6612596-BA77-4E0C-BDF0-23FC236A8DD9}" dt="2021-09-10T08:46:32.044" v="385" actId="478"/>
          <ac:spMkLst>
            <pc:docMk/>
            <pc:sldMk cId="2440264680" sldId="299"/>
            <ac:spMk id="4" creationId="{A63B9AE9-1AEB-4BD3-99A9-647F2F8332AB}"/>
          </ac:spMkLst>
        </pc:spChg>
        <pc:spChg chg="add del mod">
          <ac:chgData name="Jackson Lam" userId="32eacf31-ef64-4152-a98e-82afd854682f" providerId="ADAL" clId="{D6612596-BA77-4E0C-BDF0-23FC236A8DD9}" dt="2021-09-10T08:47:25.426" v="387" actId="478"/>
          <ac:spMkLst>
            <pc:docMk/>
            <pc:sldMk cId="2440264680" sldId="299"/>
            <ac:spMk id="5" creationId="{40CFE220-D56A-40EF-B785-C302E075636F}"/>
          </ac:spMkLst>
        </pc:spChg>
        <pc:spChg chg="add del mod">
          <ac:chgData name="Jackson Lam" userId="32eacf31-ef64-4152-a98e-82afd854682f" providerId="ADAL" clId="{D6612596-BA77-4E0C-BDF0-23FC236A8DD9}" dt="2021-09-10T08:47:25.426" v="387" actId="478"/>
          <ac:spMkLst>
            <pc:docMk/>
            <pc:sldMk cId="2440264680" sldId="299"/>
            <ac:spMk id="7" creationId="{3186E59A-E838-49B1-9010-FD861E1D83C6}"/>
          </ac:spMkLst>
        </pc:spChg>
        <pc:spChg chg="add del mod">
          <ac:chgData name="Jackson Lam" userId="32eacf31-ef64-4152-a98e-82afd854682f" providerId="ADAL" clId="{D6612596-BA77-4E0C-BDF0-23FC236A8DD9}" dt="2021-09-10T08:47:25.426" v="387" actId="478"/>
          <ac:spMkLst>
            <pc:docMk/>
            <pc:sldMk cId="2440264680" sldId="299"/>
            <ac:spMk id="8" creationId="{19FC8C4C-2751-4937-B567-46F622A6B4FE}"/>
          </ac:spMkLst>
        </pc:spChg>
        <pc:spChg chg="add del mod">
          <ac:chgData name="Jackson Lam" userId="32eacf31-ef64-4152-a98e-82afd854682f" providerId="ADAL" clId="{D6612596-BA77-4E0C-BDF0-23FC236A8DD9}" dt="2021-09-10T08:47:25.426" v="387" actId="478"/>
          <ac:spMkLst>
            <pc:docMk/>
            <pc:sldMk cId="2440264680" sldId="299"/>
            <ac:spMk id="12" creationId="{B65FC4F7-B8CD-48AE-BFAA-52FF25B246C6}"/>
          </ac:spMkLst>
        </pc:spChg>
        <pc:spChg chg="add del mod">
          <ac:chgData name="Jackson Lam" userId="32eacf31-ef64-4152-a98e-82afd854682f" providerId="ADAL" clId="{D6612596-BA77-4E0C-BDF0-23FC236A8DD9}" dt="2021-09-10T08:47:25.426" v="387" actId="478"/>
          <ac:spMkLst>
            <pc:docMk/>
            <pc:sldMk cId="2440264680" sldId="299"/>
            <ac:spMk id="13" creationId="{FFF9D0A9-6953-4584-B7FA-180C9FF0C27F}"/>
          </ac:spMkLst>
        </pc:spChg>
        <pc:spChg chg="add del mod">
          <ac:chgData name="Jackson Lam" userId="32eacf31-ef64-4152-a98e-82afd854682f" providerId="ADAL" clId="{D6612596-BA77-4E0C-BDF0-23FC236A8DD9}" dt="2021-09-10T08:47:25.426" v="387" actId="478"/>
          <ac:spMkLst>
            <pc:docMk/>
            <pc:sldMk cId="2440264680" sldId="299"/>
            <ac:spMk id="16" creationId="{6D3B887B-79F7-4C13-98DF-384005BA4681}"/>
          </ac:spMkLst>
        </pc:spChg>
        <pc:spChg chg="add del mod">
          <ac:chgData name="Jackson Lam" userId="32eacf31-ef64-4152-a98e-82afd854682f" providerId="ADAL" clId="{D6612596-BA77-4E0C-BDF0-23FC236A8DD9}" dt="2021-09-10T08:47:25.426" v="387" actId="478"/>
          <ac:spMkLst>
            <pc:docMk/>
            <pc:sldMk cId="2440264680" sldId="299"/>
            <ac:spMk id="18" creationId="{5C2EF5F6-8BE3-4C8A-9875-0BB75B9C1DEB}"/>
          </ac:spMkLst>
        </pc:spChg>
        <pc:spChg chg="add del mod">
          <ac:chgData name="Jackson Lam" userId="32eacf31-ef64-4152-a98e-82afd854682f" providerId="ADAL" clId="{D6612596-BA77-4E0C-BDF0-23FC236A8DD9}" dt="2021-09-10T08:47:25.426" v="387" actId="478"/>
          <ac:spMkLst>
            <pc:docMk/>
            <pc:sldMk cId="2440264680" sldId="299"/>
            <ac:spMk id="20" creationId="{C18481FE-4925-4ECE-BB6D-05674D3BF508}"/>
          </ac:spMkLst>
        </pc:spChg>
        <pc:spChg chg="add del mod">
          <ac:chgData name="Jackson Lam" userId="32eacf31-ef64-4152-a98e-82afd854682f" providerId="ADAL" clId="{D6612596-BA77-4E0C-BDF0-23FC236A8DD9}" dt="2021-09-10T08:47:25.426" v="387" actId="478"/>
          <ac:spMkLst>
            <pc:docMk/>
            <pc:sldMk cId="2440264680" sldId="299"/>
            <ac:spMk id="22" creationId="{ED049EDE-24A1-450B-9E27-83EEF0B424A8}"/>
          </ac:spMkLst>
        </pc:spChg>
        <pc:spChg chg="add del mod">
          <ac:chgData name="Jackson Lam" userId="32eacf31-ef64-4152-a98e-82afd854682f" providerId="ADAL" clId="{D6612596-BA77-4E0C-BDF0-23FC236A8DD9}" dt="2021-09-10T08:47:25.426" v="387" actId="478"/>
          <ac:spMkLst>
            <pc:docMk/>
            <pc:sldMk cId="2440264680" sldId="299"/>
            <ac:spMk id="24" creationId="{CDB1D928-01B0-4F29-BBA3-D7ADFA11C5D8}"/>
          </ac:spMkLst>
        </pc:spChg>
        <pc:spChg chg="add del mod">
          <ac:chgData name="Jackson Lam" userId="32eacf31-ef64-4152-a98e-82afd854682f" providerId="ADAL" clId="{D6612596-BA77-4E0C-BDF0-23FC236A8DD9}" dt="2021-09-10T08:47:25.426" v="387" actId="478"/>
          <ac:spMkLst>
            <pc:docMk/>
            <pc:sldMk cId="2440264680" sldId="299"/>
            <ac:spMk id="25" creationId="{B402B31C-8261-4D0E-8137-9AE4809F1ACC}"/>
          </ac:spMkLst>
        </pc:spChg>
        <pc:spChg chg="add mod">
          <ac:chgData name="Jackson Lam" userId="32eacf31-ef64-4152-a98e-82afd854682f" providerId="ADAL" clId="{D6612596-BA77-4E0C-BDF0-23FC236A8DD9}" dt="2021-09-10T08:47:25.614" v="388"/>
          <ac:spMkLst>
            <pc:docMk/>
            <pc:sldMk cId="2440264680" sldId="299"/>
            <ac:spMk id="27" creationId="{A028804C-51B8-4A87-B86F-1EB5634D4447}"/>
          </ac:spMkLst>
        </pc:spChg>
        <pc:spChg chg="add mod">
          <ac:chgData name="Jackson Lam" userId="32eacf31-ef64-4152-a98e-82afd854682f" providerId="ADAL" clId="{D6612596-BA77-4E0C-BDF0-23FC236A8DD9}" dt="2021-09-10T08:47:42.670" v="389"/>
          <ac:spMkLst>
            <pc:docMk/>
            <pc:sldMk cId="2440264680" sldId="299"/>
            <ac:spMk id="29" creationId="{BDD719F2-DB14-4E28-BEFB-F8DBD8E16049}"/>
          </ac:spMkLst>
        </pc:spChg>
        <pc:spChg chg="add mod">
          <ac:chgData name="Jackson Lam" userId="32eacf31-ef64-4152-a98e-82afd854682f" providerId="ADAL" clId="{D6612596-BA77-4E0C-BDF0-23FC236A8DD9}" dt="2021-09-10T08:51:45.100" v="440" actId="1076"/>
          <ac:spMkLst>
            <pc:docMk/>
            <pc:sldMk cId="2440264680" sldId="299"/>
            <ac:spMk id="30" creationId="{317CF5E4-ED6A-4E7F-90B5-428C264DA65E}"/>
          </ac:spMkLst>
        </pc:spChg>
        <pc:spChg chg="add mod">
          <ac:chgData name="Jackson Lam" userId="32eacf31-ef64-4152-a98e-82afd854682f" providerId="ADAL" clId="{D6612596-BA77-4E0C-BDF0-23FC236A8DD9}" dt="2021-09-10T08:52:22.478" v="450" actId="1076"/>
          <ac:spMkLst>
            <pc:docMk/>
            <pc:sldMk cId="2440264680" sldId="299"/>
            <ac:spMk id="31" creationId="{81F855A9-8314-47DC-ADD9-2916C5499BB7}"/>
          </ac:spMkLst>
        </pc:spChg>
        <pc:spChg chg="add mod">
          <ac:chgData name="Jackson Lam" userId="32eacf31-ef64-4152-a98e-82afd854682f" providerId="ADAL" clId="{D6612596-BA77-4E0C-BDF0-23FC236A8DD9}" dt="2021-09-10T08:51:55.920" v="443" actId="1076"/>
          <ac:spMkLst>
            <pc:docMk/>
            <pc:sldMk cId="2440264680" sldId="299"/>
            <ac:spMk id="35" creationId="{81349E48-4659-4535-BEA6-D153FAF36F70}"/>
          </ac:spMkLst>
        </pc:spChg>
        <pc:spChg chg="add mod">
          <ac:chgData name="Jackson Lam" userId="32eacf31-ef64-4152-a98e-82afd854682f" providerId="ADAL" clId="{D6612596-BA77-4E0C-BDF0-23FC236A8DD9}" dt="2021-09-10T08:52:38.836" v="452" actId="1076"/>
          <ac:spMkLst>
            <pc:docMk/>
            <pc:sldMk cId="2440264680" sldId="299"/>
            <ac:spMk id="36" creationId="{7B78443D-E600-4B2F-971C-11283AAC8169}"/>
          </ac:spMkLst>
        </pc:spChg>
        <pc:spChg chg="add mod">
          <ac:chgData name="Jackson Lam" userId="32eacf31-ef64-4152-a98e-82afd854682f" providerId="ADAL" clId="{D6612596-BA77-4E0C-BDF0-23FC236A8DD9}" dt="2021-09-10T08:52:22.478" v="450" actId="1076"/>
          <ac:spMkLst>
            <pc:docMk/>
            <pc:sldMk cId="2440264680" sldId="299"/>
            <ac:spMk id="37" creationId="{FBB57B08-EC65-4D85-8EE4-3CE0A394F655}"/>
          </ac:spMkLst>
        </pc:spChg>
        <pc:spChg chg="add mod">
          <ac:chgData name="Jackson Lam" userId="32eacf31-ef64-4152-a98e-82afd854682f" providerId="ADAL" clId="{D6612596-BA77-4E0C-BDF0-23FC236A8DD9}" dt="2021-09-10T08:51:38.694" v="438" actId="1076"/>
          <ac:spMkLst>
            <pc:docMk/>
            <pc:sldMk cId="2440264680" sldId="299"/>
            <ac:spMk id="41" creationId="{4A2E9C88-4A82-4E1B-865C-0495694DB494}"/>
          </ac:spMkLst>
        </pc:spChg>
        <pc:spChg chg="add mod">
          <ac:chgData name="Jackson Lam" userId="32eacf31-ef64-4152-a98e-82afd854682f" providerId="ADAL" clId="{D6612596-BA77-4E0C-BDF0-23FC236A8DD9}" dt="2021-09-10T08:52:38.836" v="452" actId="1076"/>
          <ac:spMkLst>
            <pc:docMk/>
            <pc:sldMk cId="2440264680" sldId="299"/>
            <ac:spMk id="43" creationId="{FC32799C-DEC7-4E71-B4C8-43DC9058BF23}"/>
          </ac:spMkLst>
        </pc:spChg>
        <pc:spChg chg="add mod">
          <ac:chgData name="Jackson Lam" userId="32eacf31-ef64-4152-a98e-82afd854682f" providerId="ADAL" clId="{D6612596-BA77-4E0C-BDF0-23FC236A8DD9}" dt="2021-09-10T08:52:38.836" v="452" actId="1076"/>
          <ac:spMkLst>
            <pc:docMk/>
            <pc:sldMk cId="2440264680" sldId="299"/>
            <ac:spMk id="45" creationId="{AC078728-809E-4B38-A610-D8B2B70D2F63}"/>
          </ac:spMkLst>
        </pc:spChg>
        <pc:spChg chg="add mod">
          <ac:chgData name="Jackson Lam" userId="32eacf31-ef64-4152-a98e-82afd854682f" providerId="ADAL" clId="{D6612596-BA77-4E0C-BDF0-23FC236A8DD9}" dt="2021-09-10T08:52:32.743" v="451" actId="14100"/>
          <ac:spMkLst>
            <pc:docMk/>
            <pc:sldMk cId="2440264680" sldId="299"/>
            <ac:spMk id="47" creationId="{D46321D2-781B-4019-A49B-6BCACDA965BE}"/>
          </ac:spMkLst>
        </pc:spChg>
        <pc:spChg chg="add mod">
          <ac:chgData name="Jackson Lam" userId="32eacf31-ef64-4152-a98e-82afd854682f" providerId="ADAL" clId="{D6612596-BA77-4E0C-BDF0-23FC236A8DD9}" dt="2021-09-10T08:52:22.478" v="450" actId="1076"/>
          <ac:spMkLst>
            <pc:docMk/>
            <pc:sldMk cId="2440264680" sldId="299"/>
            <ac:spMk id="50" creationId="{D69F500B-934D-4B9F-B2D4-B9A148682ABA}"/>
          </ac:spMkLst>
        </pc:spChg>
        <pc:spChg chg="add mod">
          <ac:chgData name="Jackson Lam" userId="32eacf31-ef64-4152-a98e-82afd854682f" providerId="ADAL" clId="{D6612596-BA77-4E0C-BDF0-23FC236A8DD9}" dt="2021-09-10T08:52:22.478" v="450" actId="1076"/>
          <ac:spMkLst>
            <pc:docMk/>
            <pc:sldMk cId="2440264680" sldId="299"/>
            <ac:spMk id="59" creationId="{E698CFF7-C466-4993-86AA-36713C3D79D7}"/>
          </ac:spMkLst>
        </pc:spChg>
        <pc:picChg chg="add del mod">
          <ac:chgData name="Jackson Lam" userId="32eacf31-ef64-4152-a98e-82afd854682f" providerId="ADAL" clId="{D6612596-BA77-4E0C-BDF0-23FC236A8DD9}" dt="2021-09-10T08:47:25.426" v="387" actId="478"/>
          <ac:picMkLst>
            <pc:docMk/>
            <pc:sldMk cId="2440264680" sldId="299"/>
            <ac:picMk id="6" creationId="{B5DA6217-5B66-4125-B962-C5567034E476}"/>
          </ac:picMkLst>
        </pc:picChg>
        <pc:picChg chg="del">
          <ac:chgData name="Jackson Lam" userId="32eacf31-ef64-4152-a98e-82afd854682f" providerId="ADAL" clId="{D6612596-BA77-4E0C-BDF0-23FC236A8DD9}" dt="2021-09-10T08:46:32.044" v="385" actId="478"/>
          <ac:picMkLst>
            <pc:docMk/>
            <pc:sldMk cId="2440264680" sldId="299"/>
            <ac:picMk id="10" creationId="{C193FEA2-6E6E-47E9-A2BE-D2BF590F4E7C}"/>
          </ac:picMkLst>
        </pc:picChg>
        <pc:picChg chg="add mod">
          <ac:chgData name="Jackson Lam" userId="32eacf31-ef64-4152-a98e-82afd854682f" providerId="ADAL" clId="{D6612596-BA77-4E0C-BDF0-23FC236A8DD9}" dt="2021-09-10T08:47:25.614" v="388"/>
          <ac:picMkLst>
            <pc:docMk/>
            <pc:sldMk cId="2440264680" sldId="299"/>
            <ac:picMk id="28" creationId="{E278F5A5-6F57-43BE-88CE-93EB3A5D2227}"/>
          </ac:picMkLst>
        </pc:picChg>
        <pc:cxnChg chg="add del mod">
          <ac:chgData name="Jackson Lam" userId="32eacf31-ef64-4152-a98e-82afd854682f" providerId="ADAL" clId="{D6612596-BA77-4E0C-BDF0-23FC236A8DD9}" dt="2021-09-10T08:47:25.426" v="387" actId="478"/>
          <ac:cxnSpMkLst>
            <pc:docMk/>
            <pc:sldMk cId="2440264680" sldId="299"/>
            <ac:cxnSpMk id="9" creationId="{75116C04-DBA8-46A4-A8EB-BB557EDEC8C3}"/>
          </ac:cxnSpMkLst>
        </pc:cxnChg>
        <pc:cxnChg chg="add del mod">
          <ac:chgData name="Jackson Lam" userId="32eacf31-ef64-4152-a98e-82afd854682f" providerId="ADAL" clId="{D6612596-BA77-4E0C-BDF0-23FC236A8DD9}" dt="2021-09-10T08:47:25.426" v="387" actId="478"/>
          <ac:cxnSpMkLst>
            <pc:docMk/>
            <pc:sldMk cId="2440264680" sldId="299"/>
            <ac:cxnSpMk id="11" creationId="{3E2CCB4B-ADB0-444B-97A4-F5F2E4FB5226}"/>
          </ac:cxnSpMkLst>
        </pc:cxnChg>
        <pc:cxnChg chg="add del mod">
          <ac:chgData name="Jackson Lam" userId="32eacf31-ef64-4152-a98e-82afd854682f" providerId="ADAL" clId="{D6612596-BA77-4E0C-BDF0-23FC236A8DD9}" dt="2021-09-10T08:47:25.426" v="387" actId="478"/>
          <ac:cxnSpMkLst>
            <pc:docMk/>
            <pc:sldMk cId="2440264680" sldId="299"/>
            <ac:cxnSpMk id="14" creationId="{D051360A-FDF3-44B9-B0FA-562C637B3BD8}"/>
          </ac:cxnSpMkLst>
        </pc:cxnChg>
        <pc:cxnChg chg="add del mod">
          <ac:chgData name="Jackson Lam" userId="32eacf31-ef64-4152-a98e-82afd854682f" providerId="ADAL" clId="{D6612596-BA77-4E0C-BDF0-23FC236A8DD9}" dt="2021-09-10T08:47:25.426" v="387" actId="478"/>
          <ac:cxnSpMkLst>
            <pc:docMk/>
            <pc:sldMk cId="2440264680" sldId="299"/>
            <ac:cxnSpMk id="15" creationId="{4ADDB4CE-C38E-454B-B37B-FD0D9254694D}"/>
          </ac:cxnSpMkLst>
        </pc:cxnChg>
        <pc:cxnChg chg="add del mod">
          <ac:chgData name="Jackson Lam" userId="32eacf31-ef64-4152-a98e-82afd854682f" providerId="ADAL" clId="{D6612596-BA77-4E0C-BDF0-23FC236A8DD9}" dt="2021-09-10T08:47:25.426" v="387" actId="478"/>
          <ac:cxnSpMkLst>
            <pc:docMk/>
            <pc:sldMk cId="2440264680" sldId="299"/>
            <ac:cxnSpMk id="17" creationId="{4A9D7878-EB1C-4910-9CF1-511A268DFEED}"/>
          </ac:cxnSpMkLst>
        </pc:cxnChg>
        <pc:cxnChg chg="add del mod">
          <ac:chgData name="Jackson Lam" userId="32eacf31-ef64-4152-a98e-82afd854682f" providerId="ADAL" clId="{D6612596-BA77-4E0C-BDF0-23FC236A8DD9}" dt="2021-09-10T08:47:25.426" v="387" actId="478"/>
          <ac:cxnSpMkLst>
            <pc:docMk/>
            <pc:sldMk cId="2440264680" sldId="299"/>
            <ac:cxnSpMk id="19" creationId="{542E9E3D-CBBE-4D92-B572-4365307CD087}"/>
          </ac:cxnSpMkLst>
        </pc:cxnChg>
        <pc:cxnChg chg="add del mod">
          <ac:chgData name="Jackson Lam" userId="32eacf31-ef64-4152-a98e-82afd854682f" providerId="ADAL" clId="{D6612596-BA77-4E0C-BDF0-23FC236A8DD9}" dt="2021-09-10T08:47:25.426" v="387" actId="478"/>
          <ac:cxnSpMkLst>
            <pc:docMk/>
            <pc:sldMk cId="2440264680" sldId="299"/>
            <ac:cxnSpMk id="21" creationId="{BE9FDCF0-4E99-46B3-9091-B581E0B45792}"/>
          </ac:cxnSpMkLst>
        </pc:cxnChg>
        <pc:cxnChg chg="add del mod">
          <ac:chgData name="Jackson Lam" userId="32eacf31-ef64-4152-a98e-82afd854682f" providerId="ADAL" clId="{D6612596-BA77-4E0C-BDF0-23FC236A8DD9}" dt="2021-09-10T08:47:25.426" v="387" actId="478"/>
          <ac:cxnSpMkLst>
            <pc:docMk/>
            <pc:sldMk cId="2440264680" sldId="299"/>
            <ac:cxnSpMk id="23" creationId="{CEB8B52A-7628-4BA3-BB81-CDAC03CFE2D0}"/>
          </ac:cxnSpMkLst>
        </pc:cxnChg>
        <pc:cxnChg chg="add del mod">
          <ac:chgData name="Jackson Lam" userId="32eacf31-ef64-4152-a98e-82afd854682f" providerId="ADAL" clId="{D6612596-BA77-4E0C-BDF0-23FC236A8DD9}" dt="2021-09-10T08:47:25.426" v="387" actId="478"/>
          <ac:cxnSpMkLst>
            <pc:docMk/>
            <pc:sldMk cId="2440264680" sldId="299"/>
            <ac:cxnSpMk id="26" creationId="{03E13BB7-81E4-4523-A3BD-F0B20D6D534B}"/>
          </ac:cxnSpMkLst>
        </pc:cxnChg>
        <pc:cxnChg chg="add mod">
          <ac:chgData name="Jackson Lam" userId="32eacf31-ef64-4152-a98e-82afd854682f" providerId="ADAL" clId="{D6612596-BA77-4E0C-BDF0-23FC236A8DD9}" dt="2021-09-10T08:51:55.920" v="443" actId="1076"/>
          <ac:cxnSpMkLst>
            <pc:docMk/>
            <pc:sldMk cId="2440264680" sldId="299"/>
            <ac:cxnSpMk id="32" creationId="{16F48242-437C-47CB-A0A0-A84CA77B6E55}"/>
          </ac:cxnSpMkLst>
        </pc:cxnChg>
        <pc:cxnChg chg="add mod">
          <ac:chgData name="Jackson Lam" userId="32eacf31-ef64-4152-a98e-82afd854682f" providerId="ADAL" clId="{D6612596-BA77-4E0C-BDF0-23FC236A8DD9}" dt="2021-09-10T08:51:45.100" v="440" actId="1076"/>
          <ac:cxnSpMkLst>
            <pc:docMk/>
            <pc:sldMk cId="2440264680" sldId="299"/>
            <ac:cxnSpMk id="33" creationId="{F3EAE935-7F5D-466A-A547-ABADCCF96105}"/>
          </ac:cxnSpMkLst>
        </pc:cxnChg>
        <pc:cxnChg chg="add mod">
          <ac:chgData name="Jackson Lam" userId="32eacf31-ef64-4152-a98e-82afd854682f" providerId="ADAL" clId="{D6612596-BA77-4E0C-BDF0-23FC236A8DD9}" dt="2021-09-10T08:52:22.478" v="450" actId="1076"/>
          <ac:cxnSpMkLst>
            <pc:docMk/>
            <pc:sldMk cId="2440264680" sldId="299"/>
            <ac:cxnSpMk id="34" creationId="{82DBF435-C394-4ABC-8F33-0FDD85D564F0}"/>
          </ac:cxnSpMkLst>
        </pc:cxnChg>
        <pc:cxnChg chg="add mod">
          <ac:chgData name="Jackson Lam" userId="32eacf31-ef64-4152-a98e-82afd854682f" providerId="ADAL" clId="{D6612596-BA77-4E0C-BDF0-23FC236A8DD9}" dt="2021-09-10T08:51:55.920" v="443" actId="1076"/>
          <ac:cxnSpMkLst>
            <pc:docMk/>
            <pc:sldMk cId="2440264680" sldId="299"/>
            <ac:cxnSpMk id="38" creationId="{FF0DEFCF-CB69-4364-8B4D-19551BFC22E1}"/>
          </ac:cxnSpMkLst>
        </pc:cxnChg>
        <pc:cxnChg chg="add mod">
          <ac:chgData name="Jackson Lam" userId="32eacf31-ef64-4152-a98e-82afd854682f" providerId="ADAL" clId="{D6612596-BA77-4E0C-BDF0-23FC236A8DD9}" dt="2021-09-10T08:52:38.836" v="452" actId="1076"/>
          <ac:cxnSpMkLst>
            <pc:docMk/>
            <pc:sldMk cId="2440264680" sldId="299"/>
            <ac:cxnSpMk id="39" creationId="{B7BFC435-644A-42B0-8726-49EEEEE3E8A9}"/>
          </ac:cxnSpMkLst>
        </pc:cxnChg>
        <pc:cxnChg chg="add mod">
          <ac:chgData name="Jackson Lam" userId="32eacf31-ef64-4152-a98e-82afd854682f" providerId="ADAL" clId="{D6612596-BA77-4E0C-BDF0-23FC236A8DD9}" dt="2021-09-10T08:52:22.478" v="450" actId="1076"/>
          <ac:cxnSpMkLst>
            <pc:docMk/>
            <pc:sldMk cId="2440264680" sldId="299"/>
            <ac:cxnSpMk id="40" creationId="{F3C90699-B6E3-45E3-84C7-987672F1AB06}"/>
          </ac:cxnSpMkLst>
        </pc:cxnChg>
        <pc:cxnChg chg="add mod">
          <ac:chgData name="Jackson Lam" userId="32eacf31-ef64-4152-a98e-82afd854682f" providerId="ADAL" clId="{D6612596-BA77-4E0C-BDF0-23FC236A8DD9}" dt="2021-09-10T08:52:38.836" v="452" actId="1076"/>
          <ac:cxnSpMkLst>
            <pc:docMk/>
            <pc:sldMk cId="2440264680" sldId="299"/>
            <ac:cxnSpMk id="42" creationId="{F7E35E4B-5E46-4A36-BF87-141AB32FB4B7}"/>
          </ac:cxnSpMkLst>
        </pc:cxnChg>
        <pc:cxnChg chg="add mod">
          <ac:chgData name="Jackson Lam" userId="32eacf31-ef64-4152-a98e-82afd854682f" providerId="ADAL" clId="{D6612596-BA77-4E0C-BDF0-23FC236A8DD9}" dt="2021-09-10T08:52:38.836" v="452" actId="1076"/>
          <ac:cxnSpMkLst>
            <pc:docMk/>
            <pc:sldMk cId="2440264680" sldId="299"/>
            <ac:cxnSpMk id="44" creationId="{03E10D5C-4798-41A5-A5A2-DB0B79684BB9}"/>
          </ac:cxnSpMkLst>
        </pc:cxnChg>
        <pc:cxnChg chg="add mod">
          <ac:chgData name="Jackson Lam" userId="32eacf31-ef64-4152-a98e-82afd854682f" providerId="ADAL" clId="{D6612596-BA77-4E0C-BDF0-23FC236A8DD9}" dt="2021-09-10T08:52:32.743" v="451" actId="14100"/>
          <ac:cxnSpMkLst>
            <pc:docMk/>
            <pc:sldMk cId="2440264680" sldId="299"/>
            <ac:cxnSpMk id="46" creationId="{52457977-4E7D-465D-9170-234D5FB2F871}"/>
          </ac:cxnSpMkLst>
        </pc:cxnChg>
        <pc:cxnChg chg="add mod">
          <ac:chgData name="Jackson Lam" userId="32eacf31-ef64-4152-a98e-82afd854682f" providerId="ADAL" clId="{D6612596-BA77-4E0C-BDF0-23FC236A8DD9}" dt="2021-09-10T08:52:22.478" v="450" actId="1076"/>
          <ac:cxnSpMkLst>
            <pc:docMk/>
            <pc:sldMk cId="2440264680" sldId="299"/>
            <ac:cxnSpMk id="51" creationId="{18156BFD-9C0A-42F8-98F1-1DF3FEF5C0C5}"/>
          </ac:cxnSpMkLst>
        </pc:cxnChg>
        <pc:cxnChg chg="add mod">
          <ac:chgData name="Jackson Lam" userId="32eacf31-ef64-4152-a98e-82afd854682f" providerId="ADAL" clId="{D6612596-BA77-4E0C-BDF0-23FC236A8DD9}" dt="2021-09-10T08:52:22.478" v="450" actId="1076"/>
          <ac:cxnSpMkLst>
            <pc:docMk/>
            <pc:sldMk cId="2440264680" sldId="299"/>
            <ac:cxnSpMk id="60" creationId="{D7EB99A7-8DF3-43BB-B566-D5ECFD3AB188}"/>
          </ac:cxnSpMkLst>
        </pc:cxnChg>
      </pc:sldChg>
      <pc:sldChg chg="modSp del mod">
        <pc:chgData name="Jackson Lam" userId="32eacf31-ef64-4152-a98e-82afd854682f" providerId="ADAL" clId="{D6612596-BA77-4E0C-BDF0-23FC236A8DD9}" dt="2021-09-02T07:14:54.193" v="13" actId="47"/>
        <pc:sldMkLst>
          <pc:docMk/>
          <pc:sldMk cId="564279568" sldId="300"/>
        </pc:sldMkLst>
        <pc:spChg chg="mod">
          <ac:chgData name="Jackson Lam" userId="32eacf31-ef64-4152-a98e-82afd854682f" providerId="ADAL" clId="{D6612596-BA77-4E0C-BDF0-23FC236A8DD9}" dt="2021-09-02T07:14:09.477" v="1" actId="21"/>
          <ac:spMkLst>
            <pc:docMk/>
            <pc:sldMk cId="564279568" sldId="300"/>
            <ac:spMk id="4" creationId="{86A554B0-A445-1245-BD58-6CFDC0D9E59E}"/>
          </ac:spMkLst>
        </pc:spChg>
      </pc:sldChg>
      <pc:sldChg chg="modSp del mod">
        <pc:chgData name="Jackson Lam" userId="32eacf31-ef64-4152-a98e-82afd854682f" providerId="ADAL" clId="{D6612596-BA77-4E0C-BDF0-23FC236A8DD9}" dt="2021-09-02T07:14:54.943" v="14" actId="47"/>
        <pc:sldMkLst>
          <pc:docMk/>
          <pc:sldMk cId="2530546790" sldId="302"/>
        </pc:sldMkLst>
        <pc:spChg chg="mod">
          <ac:chgData name="Jackson Lam" userId="32eacf31-ef64-4152-a98e-82afd854682f" providerId="ADAL" clId="{D6612596-BA77-4E0C-BDF0-23FC236A8DD9}" dt="2021-09-02T07:14:46.803" v="11" actId="21"/>
          <ac:spMkLst>
            <pc:docMk/>
            <pc:sldMk cId="2530546790" sldId="302"/>
            <ac:spMk id="9" creationId="{A3068501-56BF-4F96-81B6-BC15D67A1FA0}"/>
          </ac:spMkLst>
        </pc:spChg>
      </pc:sldChg>
      <pc:sldChg chg="modSp mod">
        <pc:chgData name="Jackson Lam" userId="32eacf31-ef64-4152-a98e-82afd854682f" providerId="ADAL" clId="{D6612596-BA77-4E0C-BDF0-23FC236A8DD9}" dt="2021-09-03T01:18:24.688" v="299" actId="1076"/>
        <pc:sldMkLst>
          <pc:docMk/>
          <pc:sldMk cId="4071406342" sldId="304"/>
        </pc:sldMkLst>
        <pc:spChg chg="mod">
          <ac:chgData name="Jackson Lam" userId="32eacf31-ef64-4152-a98e-82afd854682f" providerId="ADAL" clId="{D6612596-BA77-4E0C-BDF0-23FC236A8DD9}" dt="2021-09-03T01:18:24.688" v="299" actId="1076"/>
          <ac:spMkLst>
            <pc:docMk/>
            <pc:sldMk cId="4071406342" sldId="304"/>
            <ac:spMk id="9" creationId="{BC7905F6-8839-4BE2-80ED-02AB8F93CDFF}"/>
          </ac:spMkLst>
        </pc:spChg>
        <pc:spChg chg="mod">
          <ac:chgData name="Jackson Lam" userId="32eacf31-ef64-4152-a98e-82afd854682f" providerId="ADAL" clId="{D6612596-BA77-4E0C-BDF0-23FC236A8DD9}" dt="2021-09-03T01:18:24.688" v="299" actId="1076"/>
          <ac:spMkLst>
            <pc:docMk/>
            <pc:sldMk cId="4071406342" sldId="304"/>
            <ac:spMk id="10" creationId="{073694E1-613D-49F6-9E42-653E9CF4D41D}"/>
          </ac:spMkLst>
        </pc:spChg>
        <pc:picChg chg="mod">
          <ac:chgData name="Jackson Lam" userId="32eacf31-ef64-4152-a98e-82afd854682f" providerId="ADAL" clId="{D6612596-BA77-4E0C-BDF0-23FC236A8DD9}" dt="2021-09-03T01:18:24.688" v="299" actId="1076"/>
          <ac:picMkLst>
            <pc:docMk/>
            <pc:sldMk cId="4071406342" sldId="304"/>
            <ac:picMk id="8" creationId="{A6FA262A-7F70-4A06-9D7A-3DCAF9EC1828}"/>
          </ac:picMkLst>
        </pc:picChg>
      </pc:sldChg>
      <pc:sldChg chg="del">
        <pc:chgData name="Jackson Lam" userId="32eacf31-ef64-4152-a98e-82afd854682f" providerId="ADAL" clId="{D6612596-BA77-4E0C-BDF0-23FC236A8DD9}" dt="2021-09-02T07:15:05.052" v="16" actId="47"/>
        <pc:sldMkLst>
          <pc:docMk/>
          <pc:sldMk cId="3735257646" sldId="310"/>
        </pc:sldMkLst>
      </pc:sldChg>
      <pc:sldChg chg="addSp delSp modSp mod">
        <pc:chgData name="Jackson Lam" userId="32eacf31-ef64-4152-a98e-82afd854682f" providerId="ADAL" clId="{D6612596-BA77-4E0C-BDF0-23FC236A8DD9}" dt="2021-09-03T01:27:40.403" v="377" actId="1036"/>
        <pc:sldMkLst>
          <pc:docMk/>
          <pc:sldMk cId="349261677" sldId="317"/>
        </pc:sldMkLst>
        <pc:spChg chg="mod">
          <ac:chgData name="Jackson Lam" userId="32eacf31-ef64-4152-a98e-82afd854682f" providerId="ADAL" clId="{D6612596-BA77-4E0C-BDF0-23FC236A8DD9}" dt="2021-09-03T01:27:40.403" v="377" actId="1036"/>
          <ac:spMkLst>
            <pc:docMk/>
            <pc:sldMk cId="349261677" sldId="317"/>
            <ac:spMk id="4" creationId="{8FB4482D-05C5-49D6-9D01-BD2876AE15CA}"/>
          </ac:spMkLst>
        </pc:spChg>
        <pc:spChg chg="del mod">
          <ac:chgData name="Jackson Lam" userId="32eacf31-ef64-4152-a98e-82afd854682f" providerId="ADAL" clId="{D6612596-BA77-4E0C-BDF0-23FC236A8DD9}" dt="2021-09-03T01:27:18.931" v="351" actId="478"/>
          <ac:spMkLst>
            <pc:docMk/>
            <pc:sldMk cId="349261677" sldId="317"/>
            <ac:spMk id="7" creationId="{40949513-CF43-4380-A88D-0B6B4602A726}"/>
          </ac:spMkLst>
        </pc:spChg>
        <pc:spChg chg="mod">
          <ac:chgData name="Jackson Lam" userId="32eacf31-ef64-4152-a98e-82afd854682f" providerId="ADAL" clId="{D6612596-BA77-4E0C-BDF0-23FC236A8DD9}" dt="2021-09-03T01:27:40.403" v="377" actId="1036"/>
          <ac:spMkLst>
            <pc:docMk/>
            <pc:sldMk cId="349261677" sldId="317"/>
            <ac:spMk id="10" creationId="{854319F4-E31B-43D8-87EA-CF4E5FB0953B}"/>
          </ac:spMkLst>
        </pc:spChg>
        <pc:spChg chg="mod">
          <ac:chgData name="Jackson Lam" userId="32eacf31-ef64-4152-a98e-82afd854682f" providerId="ADAL" clId="{D6612596-BA77-4E0C-BDF0-23FC236A8DD9}" dt="2021-09-03T01:27:40.403" v="377" actId="1036"/>
          <ac:spMkLst>
            <pc:docMk/>
            <pc:sldMk cId="349261677" sldId="317"/>
            <ac:spMk id="12" creationId="{CCA501D4-2824-4403-A813-142E8351C64A}"/>
          </ac:spMkLst>
        </pc:spChg>
        <pc:spChg chg="mod">
          <ac:chgData name="Jackson Lam" userId="32eacf31-ef64-4152-a98e-82afd854682f" providerId="ADAL" clId="{D6612596-BA77-4E0C-BDF0-23FC236A8DD9}" dt="2021-09-03T01:27:40.403" v="377" actId="1036"/>
          <ac:spMkLst>
            <pc:docMk/>
            <pc:sldMk cId="349261677" sldId="317"/>
            <ac:spMk id="13" creationId="{C361BB31-D3D8-452B-BBE6-DDAD2B7E8272}"/>
          </ac:spMkLst>
        </pc:spChg>
        <pc:spChg chg="mod">
          <ac:chgData name="Jackson Lam" userId="32eacf31-ef64-4152-a98e-82afd854682f" providerId="ADAL" clId="{D6612596-BA77-4E0C-BDF0-23FC236A8DD9}" dt="2021-09-03T01:27:40.403" v="377" actId="1036"/>
          <ac:spMkLst>
            <pc:docMk/>
            <pc:sldMk cId="349261677" sldId="317"/>
            <ac:spMk id="14" creationId="{E41418AD-A5A7-46DD-BBBD-4767A7E62883}"/>
          </ac:spMkLst>
        </pc:spChg>
        <pc:spChg chg="mod">
          <ac:chgData name="Jackson Lam" userId="32eacf31-ef64-4152-a98e-82afd854682f" providerId="ADAL" clId="{D6612596-BA77-4E0C-BDF0-23FC236A8DD9}" dt="2021-09-03T01:27:40.403" v="377" actId="1036"/>
          <ac:spMkLst>
            <pc:docMk/>
            <pc:sldMk cId="349261677" sldId="317"/>
            <ac:spMk id="15" creationId="{326DC3F4-BC7C-4034-8BE6-03C5BA7F76C5}"/>
          </ac:spMkLst>
        </pc:spChg>
        <pc:spChg chg="del mod">
          <ac:chgData name="Jackson Lam" userId="32eacf31-ef64-4152-a98e-82afd854682f" providerId="ADAL" clId="{D6612596-BA77-4E0C-BDF0-23FC236A8DD9}" dt="2021-09-03T01:27:18.931" v="351" actId="478"/>
          <ac:spMkLst>
            <pc:docMk/>
            <pc:sldMk cId="349261677" sldId="317"/>
            <ac:spMk id="16" creationId="{30C43CE4-07D6-468B-85CF-A378738A8DDA}"/>
          </ac:spMkLst>
        </pc:spChg>
        <pc:spChg chg="mod">
          <ac:chgData name="Jackson Lam" userId="32eacf31-ef64-4152-a98e-82afd854682f" providerId="ADAL" clId="{D6612596-BA77-4E0C-BDF0-23FC236A8DD9}" dt="2021-09-03T01:27:40.403" v="377" actId="1036"/>
          <ac:spMkLst>
            <pc:docMk/>
            <pc:sldMk cId="349261677" sldId="317"/>
            <ac:spMk id="17" creationId="{5A3EE786-2D0D-4233-BB2C-684F4C283AFB}"/>
          </ac:spMkLst>
        </pc:spChg>
        <pc:spChg chg="mod">
          <ac:chgData name="Jackson Lam" userId="32eacf31-ef64-4152-a98e-82afd854682f" providerId="ADAL" clId="{D6612596-BA77-4E0C-BDF0-23FC236A8DD9}" dt="2021-09-03T01:27:00.528" v="347" actId="12788"/>
          <ac:spMkLst>
            <pc:docMk/>
            <pc:sldMk cId="349261677" sldId="317"/>
            <ac:spMk id="19" creationId="{2EAC5DDD-7805-45FB-AFAC-D3C8A8C11067}"/>
          </ac:spMkLst>
        </pc:spChg>
        <pc:spChg chg="add del mod">
          <ac:chgData name="Jackson Lam" userId="32eacf31-ef64-4152-a98e-82afd854682f" providerId="ADAL" clId="{D6612596-BA77-4E0C-BDF0-23FC236A8DD9}" dt="2021-09-03T01:27:18.931" v="351" actId="478"/>
          <ac:spMkLst>
            <pc:docMk/>
            <pc:sldMk cId="349261677" sldId="317"/>
            <ac:spMk id="20" creationId="{59168FFF-F4B0-496D-A644-50C0771B0364}"/>
          </ac:spMkLst>
        </pc:spChg>
        <pc:spChg chg="add mod">
          <ac:chgData name="Jackson Lam" userId="32eacf31-ef64-4152-a98e-82afd854682f" providerId="ADAL" clId="{D6612596-BA77-4E0C-BDF0-23FC236A8DD9}" dt="2021-09-03T01:27:40.403" v="377" actId="1036"/>
          <ac:spMkLst>
            <pc:docMk/>
            <pc:sldMk cId="349261677" sldId="317"/>
            <ac:spMk id="21" creationId="{4348BC29-D4E6-4746-AD1F-ACFC2C869881}"/>
          </ac:spMkLst>
        </pc:spChg>
        <pc:spChg chg="add del mod">
          <ac:chgData name="Jackson Lam" userId="32eacf31-ef64-4152-a98e-82afd854682f" providerId="ADAL" clId="{D6612596-BA77-4E0C-BDF0-23FC236A8DD9}" dt="2021-09-03T01:27:18.931" v="351" actId="478"/>
          <ac:spMkLst>
            <pc:docMk/>
            <pc:sldMk cId="349261677" sldId="317"/>
            <ac:spMk id="23" creationId="{4333E3AD-E66C-4F44-A879-C65304634E02}"/>
          </ac:spMkLst>
        </pc:spChg>
        <pc:spChg chg="add del mod">
          <ac:chgData name="Jackson Lam" userId="32eacf31-ef64-4152-a98e-82afd854682f" providerId="ADAL" clId="{D6612596-BA77-4E0C-BDF0-23FC236A8DD9}" dt="2021-09-03T01:27:18.931" v="351" actId="478"/>
          <ac:spMkLst>
            <pc:docMk/>
            <pc:sldMk cId="349261677" sldId="317"/>
            <ac:spMk id="25" creationId="{BCDBC33A-ED8E-4686-A12D-3AA8D3A2B9D7}"/>
          </ac:spMkLst>
        </pc:spChg>
        <pc:spChg chg="add del mod">
          <ac:chgData name="Jackson Lam" userId="32eacf31-ef64-4152-a98e-82afd854682f" providerId="ADAL" clId="{D6612596-BA77-4E0C-BDF0-23FC236A8DD9}" dt="2021-09-03T01:27:18.931" v="351" actId="478"/>
          <ac:spMkLst>
            <pc:docMk/>
            <pc:sldMk cId="349261677" sldId="317"/>
            <ac:spMk id="26" creationId="{63C3E3F9-A764-47F0-A229-CDBC49D33176}"/>
          </ac:spMkLst>
        </pc:spChg>
        <pc:spChg chg="add del mod">
          <ac:chgData name="Jackson Lam" userId="32eacf31-ef64-4152-a98e-82afd854682f" providerId="ADAL" clId="{D6612596-BA77-4E0C-BDF0-23FC236A8DD9}" dt="2021-09-03T01:27:18.931" v="351" actId="478"/>
          <ac:spMkLst>
            <pc:docMk/>
            <pc:sldMk cId="349261677" sldId="317"/>
            <ac:spMk id="27" creationId="{2309DE0E-526A-433E-A5BA-9B0216FAF422}"/>
          </ac:spMkLst>
        </pc:spChg>
        <pc:spChg chg="add del mod">
          <ac:chgData name="Jackson Lam" userId="32eacf31-ef64-4152-a98e-82afd854682f" providerId="ADAL" clId="{D6612596-BA77-4E0C-BDF0-23FC236A8DD9}" dt="2021-09-03T01:27:18.931" v="351" actId="478"/>
          <ac:spMkLst>
            <pc:docMk/>
            <pc:sldMk cId="349261677" sldId="317"/>
            <ac:spMk id="28" creationId="{EC29CDA9-55CA-4A66-BFA5-EB716BC4ED6D}"/>
          </ac:spMkLst>
        </pc:spChg>
        <pc:spChg chg="add mod">
          <ac:chgData name="Jackson Lam" userId="32eacf31-ef64-4152-a98e-82afd854682f" providerId="ADAL" clId="{D6612596-BA77-4E0C-BDF0-23FC236A8DD9}" dt="2021-09-03T01:27:40.403" v="377" actId="1036"/>
          <ac:spMkLst>
            <pc:docMk/>
            <pc:sldMk cId="349261677" sldId="317"/>
            <ac:spMk id="29" creationId="{1D1278DD-A65A-4C07-9BBD-3E082EBEC5E8}"/>
          </ac:spMkLst>
        </pc:spChg>
        <pc:spChg chg="add del mod">
          <ac:chgData name="Jackson Lam" userId="32eacf31-ef64-4152-a98e-82afd854682f" providerId="ADAL" clId="{D6612596-BA77-4E0C-BDF0-23FC236A8DD9}" dt="2021-09-03T01:27:18.931" v="351" actId="478"/>
          <ac:spMkLst>
            <pc:docMk/>
            <pc:sldMk cId="349261677" sldId="317"/>
            <ac:spMk id="30" creationId="{80675158-CFDC-47EA-AA75-AF53A74BDDA6}"/>
          </ac:spMkLst>
        </pc:spChg>
        <pc:spChg chg="add del mod">
          <ac:chgData name="Jackson Lam" userId="32eacf31-ef64-4152-a98e-82afd854682f" providerId="ADAL" clId="{D6612596-BA77-4E0C-BDF0-23FC236A8DD9}" dt="2021-09-03T01:27:24.915" v="354" actId="478"/>
          <ac:spMkLst>
            <pc:docMk/>
            <pc:sldMk cId="349261677" sldId="317"/>
            <ac:spMk id="31" creationId="{D283A342-96FE-460E-9349-EDBE85A0F049}"/>
          </ac:spMkLst>
        </pc:spChg>
      </pc:sldChg>
      <pc:sldChg chg="modSp add mod">
        <pc:chgData name="Jackson Lam" userId="32eacf31-ef64-4152-a98e-82afd854682f" providerId="ADAL" clId="{D6612596-BA77-4E0C-BDF0-23FC236A8DD9}" dt="2021-09-03T01:29:05.044" v="378" actId="6549"/>
        <pc:sldMkLst>
          <pc:docMk/>
          <pc:sldMk cId="3458562689" sldId="333"/>
        </pc:sldMkLst>
        <pc:spChg chg="mod">
          <ac:chgData name="Jackson Lam" userId="32eacf31-ef64-4152-a98e-82afd854682f" providerId="ADAL" clId="{D6612596-BA77-4E0C-BDF0-23FC236A8DD9}" dt="2021-09-03T01:29:05.044" v="378" actId="6549"/>
          <ac:spMkLst>
            <pc:docMk/>
            <pc:sldMk cId="3458562689" sldId="333"/>
            <ac:spMk id="2" creationId="{17611DEE-6783-425D-9779-CE40D949D759}"/>
          </ac:spMkLst>
        </pc:spChg>
      </pc:sldChg>
      <pc:sldChg chg="modSp add mod">
        <pc:chgData name="Jackson Lam" userId="32eacf31-ef64-4152-a98e-82afd854682f" providerId="ADAL" clId="{D6612596-BA77-4E0C-BDF0-23FC236A8DD9}" dt="2021-09-02T07:18:24.797" v="75" actId="6549"/>
        <pc:sldMkLst>
          <pc:docMk/>
          <pc:sldMk cId="3196739103" sldId="334"/>
        </pc:sldMkLst>
        <pc:spChg chg="mod">
          <ac:chgData name="Jackson Lam" userId="32eacf31-ef64-4152-a98e-82afd854682f" providerId="ADAL" clId="{D6612596-BA77-4E0C-BDF0-23FC236A8DD9}" dt="2021-09-02T07:18:24.797" v="75" actId="6549"/>
          <ac:spMkLst>
            <pc:docMk/>
            <pc:sldMk cId="3196739103" sldId="334"/>
            <ac:spMk id="2" creationId="{17611DEE-6783-425D-9779-CE40D949D759}"/>
          </ac:spMkLst>
        </pc:spChg>
      </pc:sldChg>
      <pc:sldChg chg="modSp del mod">
        <pc:chgData name="Jackson Lam" userId="32eacf31-ef64-4152-a98e-82afd854682f" providerId="ADAL" clId="{D6612596-BA77-4E0C-BDF0-23FC236A8DD9}" dt="2021-09-02T07:24:44.860" v="112" actId="47"/>
        <pc:sldMkLst>
          <pc:docMk/>
          <pc:sldMk cId="3066367389" sldId="725"/>
        </pc:sldMkLst>
        <pc:spChg chg="mod">
          <ac:chgData name="Jackson Lam" userId="32eacf31-ef64-4152-a98e-82afd854682f" providerId="ADAL" clId="{D6612596-BA77-4E0C-BDF0-23FC236A8DD9}" dt="2021-09-02T07:23:59.600" v="94" actId="21"/>
          <ac:spMkLst>
            <pc:docMk/>
            <pc:sldMk cId="3066367389" sldId="725"/>
            <ac:spMk id="4" creationId="{A63B9AE9-1AEB-4BD3-99A9-647F2F8332AB}"/>
          </ac:spMkLst>
        </pc:spChg>
        <pc:spChg chg="mod">
          <ac:chgData name="Jackson Lam" userId="32eacf31-ef64-4152-a98e-82afd854682f" providerId="ADAL" clId="{D6612596-BA77-4E0C-BDF0-23FC236A8DD9}" dt="2021-09-02T07:24:03.457" v="96" actId="21"/>
          <ac:spMkLst>
            <pc:docMk/>
            <pc:sldMk cId="3066367389" sldId="725"/>
            <ac:spMk id="6" creationId="{BDCCEB56-2DB0-4365-ABFB-C8117E963D15}"/>
          </ac:spMkLst>
        </pc:spChg>
      </pc:sldChg>
      <pc:sldChg chg="addSp delSp modSp mod">
        <pc:chgData name="Jackson Lam" userId="32eacf31-ef64-4152-a98e-82afd854682f" providerId="ADAL" clId="{D6612596-BA77-4E0C-BDF0-23FC236A8DD9}" dt="2021-09-03T01:34:20.809" v="382" actId="20577"/>
        <pc:sldMkLst>
          <pc:docMk/>
          <pc:sldMk cId="3135715281" sldId="726"/>
        </pc:sldMkLst>
        <pc:spChg chg="add mod">
          <ac:chgData name="Jackson Lam" userId="32eacf31-ef64-4152-a98e-82afd854682f" providerId="ADAL" clId="{D6612596-BA77-4E0C-BDF0-23FC236A8DD9}" dt="2021-09-02T07:27:27.558" v="169" actId="1076"/>
          <ac:spMkLst>
            <pc:docMk/>
            <pc:sldMk cId="3135715281" sldId="726"/>
            <ac:spMk id="2" creationId="{350E58A3-72B6-41B5-9198-43F3879DBAC4}"/>
          </ac:spMkLst>
        </pc:spChg>
        <pc:spChg chg="del">
          <ac:chgData name="Jackson Lam" userId="32eacf31-ef64-4152-a98e-82afd854682f" providerId="ADAL" clId="{D6612596-BA77-4E0C-BDF0-23FC236A8DD9}" dt="2021-09-02T07:24:49.663" v="113" actId="478"/>
          <ac:spMkLst>
            <pc:docMk/>
            <pc:sldMk cId="3135715281" sldId="726"/>
            <ac:spMk id="7" creationId="{F08EC7D0-D45C-4919-8082-1DA181710B73}"/>
          </ac:spMkLst>
        </pc:spChg>
        <pc:spChg chg="mod">
          <ac:chgData name="Jackson Lam" userId="32eacf31-ef64-4152-a98e-82afd854682f" providerId="ADAL" clId="{D6612596-BA77-4E0C-BDF0-23FC236A8DD9}" dt="2021-09-03T01:34:20.809" v="382" actId="20577"/>
          <ac:spMkLst>
            <pc:docMk/>
            <pc:sldMk cId="3135715281" sldId="726"/>
            <ac:spMk id="11" creationId="{BCF6F8DE-2F1F-4BB9-818F-DE949FB1E4D3}"/>
          </ac:spMkLst>
        </pc:spChg>
        <pc:spChg chg="add mod">
          <ac:chgData name="Jackson Lam" userId="32eacf31-ef64-4152-a98e-82afd854682f" providerId="ADAL" clId="{D6612596-BA77-4E0C-BDF0-23FC236A8DD9}" dt="2021-09-02T07:27:27.558" v="169" actId="1076"/>
          <ac:spMkLst>
            <pc:docMk/>
            <pc:sldMk cId="3135715281" sldId="726"/>
            <ac:spMk id="13" creationId="{EA93DFDC-1260-473D-9193-BA1685A9E4B0}"/>
          </ac:spMkLst>
        </pc:spChg>
        <pc:spChg chg="add mod">
          <ac:chgData name="Jackson Lam" userId="32eacf31-ef64-4152-a98e-82afd854682f" providerId="ADAL" clId="{D6612596-BA77-4E0C-BDF0-23FC236A8DD9}" dt="2021-09-02T07:27:27.558" v="169" actId="1076"/>
          <ac:spMkLst>
            <pc:docMk/>
            <pc:sldMk cId="3135715281" sldId="726"/>
            <ac:spMk id="14" creationId="{88E6FEB3-F12E-4AD3-9084-F574597E1DCB}"/>
          </ac:spMkLst>
        </pc:spChg>
        <pc:grpChg chg="del">
          <ac:chgData name="Jackson Lam" userId="32eacf31-ef64-4152-a98e-82afd854682f" providerId="ADAL" clId="{D6612596-BA77-4E0C-BDF0-23FC236A8DD9}" dt="2021-09-02T07:25:28.775" v="115" actId="478"/>
          <ac:grpSpMkLst>
            <pc:docMk/>
            <pc:sldMk cId="3135715281" sldId="726"/>
            <ac:grpSpMk id="12" creationId="{4D11A713-98A8-4217-B9EC-9662F1AF3008}"/>
          </ac:grpSpMkLst>
        </pc:grpChg>
      </pc:sldChg>
      <pc:sldChg chg="modSp mod">
        <pc:chgData name="Jackson Lam" userId="32eacf31-ef64-4152-a98e-82afd854682f" providerId="ADAL" clId="{D6612596-BA77-4E0C-BDF0-23FC236A8DD9}" dt="2021-09-02T07:18:59.975" v="88" actId="20577"/>
        <pc:sldMkLst>
          <pc:docMk/>
          <pc:sldMk cId="1429914515" sldId="733"/>
        </pc:sldMkLst>
        <pc:spChg chg="mod">
          <ac:chgData name="Jackson Lam" userId="32eacf31-ef64-4152-a98e-82afd854682f" providerId="ADAL" clId="{D6612596-BA77-4E0C-BDF0-23FC236A8DD9}" dt="2021-09-02T07:18:59.975" v="88" actId="20577"/>
          <ac:spMkLst>
            <pc:docMk/>
            <pc:sldMk cId="1429914515" sldId="733"/>
            <ac:spMk id="9" creationId="{BC7905F6-8839-4BE2-80ED-02AB8F93CDFF}"/>
          </ac:spMkLst>
        </pc:spChg>
      </pc:sldChg>
      <pc:sldChg chg="modSp mod">
        <pc:chgData name="Jackson Lam" userId="32eacf31-ef64-4152-a98e-82afd854682f" providerId="ADAL" clId="{D6612596-BA77-4E0C-BDF0-23FC236A8DD9}" dt="2021-09-03T01:26:02.450" v="343" actId="1076"/>
        <pc:sldMkLst>
          <pc:docMk/>
          <pc:sldMk cId="3623915795" sldId="736"/>
        </pc:sldMkLst>
        <pc:spChg chg="mod">
          <ac:chgData name="Jackson Lam" userId="32eacf31-ef64-4152-a98e-82afd854682f" providerId="ADAL" clId="{D6612596-BA77-4E0C-BDF0-23FC236A8DD9}" dt="2021-09-03T01:25:59.601" v="342" actId="1076"/>
          <ac:spMkLst>
            <pc:docMk/>
            <pc:sldMk cId="3623915795" sldId="736"/>
            <ac:spMk id="8" creationId="{9B84DB0C-AB05-4874-8AB2-C8A755DA8E98}"/>
          </ac:spMkLst>
        </pc:spChg>
        <pc:spChg chg="mod">
          <ac:chgData name="Jackson Lam" userId="32eacf31-ef64-4152-a98e-82afd854682f" providerId="ADAL" clId="{D6612596-BA77-4E0C-BDF0-23FC236A8DD9}" dt="2021-09-03T01:26:02.450" v="343" actId="1076"/>
          <ac:spMkLst>
            <pc:docMk/>
            <pc:sldMk cId="3623915795" sldId="736"/>
            <ac:spMk id="12" creationId="{6B870C20-E106-4E7A-B78A-AAB9ED6DAFE1}"/>
          </ac:spMkLst>
        </pc:spChg>
        <pc:spChg chg="mod">
          <ac:chgData name="Jackson Lam" userId="32eacf31-ef64-4152-a98e-82afd854682f" providerId="ADAL" clId="{D6612596-BA77-4E0C-BDF0-23FC236A8DD9}" dt="2021-09-03T01:26:02.450" v="343" actId="1076"/>
          <ac:spMkLst>
            <pc:docMk/>
            <pc:sldMk cId="3623915795" sldId="736"/>
            <ac:spMk id="13" creationId="{4F9B42FC-E0F0-49FF-86C8-2D34B89871A4}"/>
          </ac:spMkLst>
        </pc:spChg>
        <pc:spChg chg="mod">
          <ac:chgData name="Jackson Lam" userId="32eacf31-ef64-4152-a98e-82afd854682f" providerId="ADAL" clId="{D6612596-BA77-4E0C-BDF0-23FC236A8DD9}" dt="2021-09-03T01:26:02.450" v="343" actId="1076"/>
          <ac:spMkLst>
            <pc:docMk/>
            <pc:sldMk cId="3623915795" sldId="736"/>
            <ac:spMk id="14" creationId="{E55DC061-2331-4D93-B3E5-7125BEE28C29}"/>
          </ac:spMkLst>
        </pc:spChg>
        <pc:grpChg chg="mod">
          <ac:chgData name="Jackson Lam" userId="32eacf31-ef64-4152-a98e-82afd854682f" providerId="ADAL" clId="{D6612596-BA77-4E0C-BDF0-23FC236A8DD9}" dt="2021-09-03T01:26:02.450" v="343" actId="1076"/>
          <ac:grpSpMkLst>
            <pc:docMk/>
            <pc:sldMk cId="3623915795" sldId="736"/>
            <ac:grpSpMk id="2" creationId="{5735C952-8D4F-42AE-9D66-8352A974E086}"/>
          </ac:grpSpMkLst>
        </pc:grpChg>
      </pc:sldChg>
      <pc:sldChg chg="delSp mod">
        <pc:chgData name="Jackson Lam" userId="32eacf31-ef64-4152-a98e-82afd854682f" providerId="ADAL" clId="{D6612596-BA77-4E0C-BDF0-23FC236A8DD9}" dt="2021-09-02T07:18:15.329" v="73" actId="478"/>
        <pc:sldMkLst>
          <pc:docMk/>
          <pc:sldMk cId="187569980" sldId="745"/>
        </pc:sldMkLst>
        <pc:spChg chg="del">
          <ac:chgData name="Jackson Lam" userId="32eacf31-ef64-4152-a98e-82afd854682f" providerId="ADAL" clId="{D6612596-BA77-4E0C-BDF0-23FC236A8DD9}" dt="2021-09-02T07:18:15.329" v="73" actId="478"/>
          <ac:spMkLst>
            <pc:docMk/>
            <pc:sldMk cId="187569980" sldId="745"/>
            <ac:spMk id="7" creationId="{F08EC7D0-D45C-4919-8082-1DA181710B73}"/>
          </ac:spMkLst>
        </pc:spChg>
      </pc:sldChg>
      <pc:sldChg chg="modSp mod">
        <pc:chgData name="Jackson Lam" userId="32eacf31-ef64-4152-a98e-82afd854682f" providerId="ADAL" clId="{D6612596-BA77-4E0C-BDF0-23FC236A8DD9}" dt="2021-09-02T07:22:22.676" v="89" actId="1076"/>
        <pc:sldMkLst>
          <pc:docMk/>
          <pc:sldMk cId="389706553" sldId="750"/>
        </pc:sldMkLst>
        <pc:spChg chg="mod">
          <ac:chgData name="Jackson Lam" userId="32eacf31-ef64-4152-a98e-82afd854682f" providerId="ADAL" clId="{D6612596-BA77-4E0C-BDF0-23FC236A8DD9}" dt="2021-09-02T07:22:22.676" v="89" actId="1076"/>
          <ac:spMkLst>
            <pc:docMk/>
            <pc:sldMk cId="389706553" sldId="750"/>
            <ac:spMk id="3" creationId="{A41EC9D2-3A52-489D-9720-332714B30BAA}"/>
          </ac:spMkLst>
        </pc:spChg>
      </pc:sldChg>
      <pc:sldChg chg="delSp modSp mod">
        <pc:chgData name="Jackson Lam" userId="32eacf31-ef64-4152-a98e-82afd854682f" providerId="ADAL" clId="{D6612596-BA77-4E0C-BDF0-23FC236A8DD9}" dt="2021-09-03T01:16:18.374" v="287" actId="1076"/>
        <pc:sldMkLst>
          <pc:docMk/>
          <pc:sldMk cId="1640709129" sldId="754"/>
        </pc:sldMkLst>
        <pc:spChg chg="mod">
          <ac:chgData name="Jackson Lam" userId="32eacf31-ef64-4152-a98e-82afd854682f" providerId="ADAL" clId="{D6612596-BA77-4E0C-BDF0-23FC236A8DD9}" dt="2021-09-03T01:12:15.211" v="250" actId="14100"/>
          <ac:spMkLst>
            <pc:docMk/>
            <pc:sldMk cId="1640709129" sldId="754"/>
            <ac:spMk id="6" creationId="{BDCCEB56-2DB0-4365-ABFB-C8117E963D15}"/>
          </ac:spMkLst>
        </pc:spChg>
        <pc:spChg chg="del">
          <ac:chgData name="Jackson Lam" userId="32eacf31-ef64-4152-a98e-82afd854682f" providerId="ADAL" clId="{D6612596-BA77-4E0C-BDF0-23FC236A8DD9}" dt="2021-09-03T01:12:01.094" v="247" actId="478"/>
          <ac:spMkLst>
            <pc:docMk/>
            <pc:sldMk cId="1640709129" sldId="754"/>
            <ac:spMk id="7" creationId="{F08EC7D0-D45C-4919-8082-1DA181710B73}"/>
          </ac:spMkLst>
        </pc:spChg>
        <pc:spChg chg="mod">
          <ac:chgData name="Jackson Lam" userId="32eacf31-ef64-4152-a98e-82afd854682f" providerId="ADAL" clId="{D6612596-BA77-4E0C-BDF0-23FC236A8DD9}" dt="2021-09-03T01:16:18.374" v="287" actId="1076"/>
          <ac:spMkLst>
            <pc:docMk/>
            <pc:sldMk cId="1640709129" sldId="754"/>
            <ac:spMk id="8" creationId="{07C98D4D-535E-455C-AF44-6CF2A7B424D5}"/>
          </ac:spMkLst>
        </pc:spChg>
        <pc:spChg chg="mod">
          <ac:chgData name="Jackson Lam" userId="32eacf31-ef64-4152-a98e-82afd854682f" providerId="ADAL" clId="{D6612596-BA77-4E0C-BDF0-23FC236A8DD9}" dt="2021-09-03T01:12:26.632" v="255" actId="1076"/>
          <ac:spMkLst>
            <pc:docMk/>
            <pc:sldMk cId="1640709129" sldId="754"/>
            <ac:spMk id="10" creationId="{9AD4D013-05D7-413A-8E67-9EA7AD8E282F}"/>
          </ac:spMkLst>
        </pc:spChg>
        <pc:picChg chg="mod">
          <ac:chgData name="Jackson Lam" userId="32eacf31-ef64-4152-a98e-82afd854682f" providerId="ADAL" clId="{D6612596-BA77-4E0C-BDF0-23FC236A8DD9}" dt="2021-09-03T01:12:16.310" v="251" actId="1076"/>
          <ac:picMkLst>
            <pc:docMk/>
            <pc:sldMk cId="1640709129" sldId="754"/>
            <ac:picMk id="9" creationId="{1973AEDC-69A1-4269-9982-9DB190761AF3}"/>
          </ac:picMkLst>
        </pc:picChg>
      </pc:sldChg>
      <pc:sldChg chg="delSp modSp mod">
        <pc:chgData name="Jackson Lam" userId="32eacf31-ef64-4152-a98e-82afd854682f" providerId="ADAL" clId="{D6612596-BA77-4E0C-BDF0-23FC236A8DD9}" dt="2021-09-03T01:15:35.995" v="274" actId="1076"/>
        <pc:sldMkLst>
          <pc:docMk/>
          <pc:sldMk cId="3211761509" sldId="755"/>
        </pc:sldMkLst>
        <pc:spChg chg="mod">
          <ac:chgData name="Jackson Lam" userId="32eacf31-ef64-4152-a98e-82afd854682f" providerId="ADAL" clId="{D6612596-BA77-4E0C-BDF0-23FC236A8DD9}" dt="2021-09-03T01:15:33.916" v="273" actId="1076"/>
          <ac:spMkLst>
            <pc:docMk/>
            <pc:sldMk cId="3211761509" sldId="755"/>
            <ac:spMk id="6" creationId="{BDCCEB56-2DB0-4365-ABFB-C8117E963D15}"/>
          </ac:spMkLst>
        </pc:spChg>
        <pc:spChg chg="del">
          <ac:chgData name="Jackson Lam" userId="32eacf31-ef64-4152-a98e-82afd854682f" providerId="ADAL" clId="{D6612596-BA77-4E0C-BDF0-23FC236A8DD9}" dt="2021-09-03T01:12:48.487" v="256" actId="478"/>
          <ac:spMkLst>
            <pc:docMk/>
            <pc:sldMk cId="3211761509" sldId="755"/>
            <ac:spMk id="7" creationId="{F08EC7D0-D45C-4919-8082-1DA181710B73}"/>
          </ac:spMkLst>
        </pc:spChg>
        <pc:spChg chg="mod">
          <ac:chgData name="Jackson Lam" userId="32eacf31-ef64-4152-a98e-82afd854682f" providerId="ADAL" clId="{D6612596-BA77-4E0C-BDF0-23FC236A8DD9}" dt="2021-09-03T01:15:35.995" v="274" actId="1076"/>
          <ac:spMkLst>
            <pc:docMk/>
            <pc:sldMk cId="3211761509" sldId="755"/>
            <ac:spMk id="12" creationId="{813BAE85-A0EF-4F89-AECA-6B306A150B84}"/>
          </ac:spMkLst>
        </pc:spChg>
        <pc:picChg chg="mod">
          <ac:chgData name="Jackson Lam" userId="32eacf31-ef64-4152-a98e-82afd854682f" providerId="ADAL" clId="{D6612596-BA77-4E0C-BDF0-23FC236A8DD9}" dt="2021-09-03T01:15:31.244" v="272" actId="1076"/>
          <ac:picMkLst>
            <pc:docMk/>
            <pc:sldMk cId="3211761509" sldId="755"/>
            <ac:picMk id="11" creationId="{F836D7EB-B903-43EF-A74D-05A5A9AAC597}"/>
          </ac:picMkLst>
        </pc:picChg>
      </pc:sldChg>
      <pc:sldChg chg="delSp modSp mod">
        <pc:chgData name="Jackson Lam" userId="32eacf31-ef64-4152-a98e-82afd854682f" providerId="ADAL" clId="{D6612596-BA77-4E0C-BDF0-23FC236A8DD9}" dt="2021-09-03T01:16:25.782" v="288" actId="1076"/>
        <pc:sldMkLst>
          <pc:docMk/>
          <pc:sldMk cId="826544123" sldId="757"/>
        </pc:sldMkLst>
        <pc:spChg chg="mod">
          <ac:chgData name="Jackson Lam" userId="32eacf31-ef64-4152-a98e-82afd854682f" providerId="ADAL" clId="{D6612596-BA77-4E0C-BDF0-23FC236A8DD9}" dt="2021-09-03T01:16:06.248" v="284" actId="1076"/>
          <ac:spMkLst>
            <pc:docMk/>
            <pc:sldMk cId="826544123" sldId="757"/>
            <ac:spMk id="6" creationId="{BDCCEB56-2DB0-4365-ABFB-C8117E963D15}"/>
          </ac:spMkLst>
        </pc:spChg>
        <pc:spChg chg="del">
          <ac:chgData name="Jackson Lam" userId="32eacf31-ef64-4152-a98e-82afd854682f" providerId="ADAL" clId="{D6612596-BA77-4E0C-BDF0-23FC236A8DD9}" dt="2021-09-03T01:15:40.121" v="275" actId="478"/>
          <ac:spMkLst>
            <pc:docMk/>
            <pc:sldMk cId="826544123" sldId="757"/>
            <ac:spMk id="7" creationId="{F08EC7D0-D45C-4919-8082-1DA181710B73}"/>
          </ac:spMkLst>
        </pc:spChg>
        <pc:spChg chg="mod">
          <ac:chgData name="Jackson Lam" userId="32eacf31-ef64-4152-a98e-82afd854682f" providerId="ADAL" clId="{D6612596-BA77-4E0C-BDF0-23FC236A8DD9}" dt="2021-09-03T01:16:25.782" v="288" actId="1076"/>
          <ac:spMkLst>
            <pc:docMk/>
            <pc:sldMk cId="826544123" sldId="757"/>
            <ac:spMk id="8" creationId="{07C98D4D-535E-455C-AF44-6CF2A7B424D5}"/>
          </ac:spMkLst>
        </pc:spChg>
        <pc:picChg chg="mod">
          <ac:chgData name="Jackson Lam" userId="32eacf31-ef64-4152-a98e-82afd854682f" providerId="ADAL" clId="{D6612596-BA77-4E0C-BDF0-23FC236A8DD9}" dt="2021-09-03T01:15:51.682" v="279" actId="1076"/>
          <ac:picMkLst>
            <pc:docMk/>
            <pc:sldMk cId="826544123" sldId="757"/>
            <ac:picMk id="3" creationId="{184F1318-FB17-4596-8941-F0250F371399}"/>
          </ac:picMkLst>
        </pc:picChg>
      </pc:sldChg>
      <pc:sldChg chg="addSp delSp modSp mod">
        <pc:chgData name="Jackson Lam" userId="32eacf31-ef64-4152-a98e-82afd854682f" providerId="ADAL" clId="{D6612596-BA77-4E0C-BDF0-23FC236A8DD9}" dt="2021-09-03T01:24:51.911" v="337" actId="1076"/>
        <pc:sldMkLst>
          <pc:docMk/>
          <pc:sldMk cId="3693329477" sldId="759"/>
        </pc:sldMkLst>
        <pc:spChg chg="mod">
          <ac:chgData name="Jackson Lam" userId="32eacf31-ef64-4152-a98e-82afd854682f" providerId="ADAL" clId="{D6612596-BA77-4E0C-BDF0-23FC236A8DD9}" dt="2021-09-03T01:23:39.134" v="333" actId="1076"/>
          <ac:spMkLst>
            <pc:docMk/>
            <pc:sldMk cId="3693329477" sldId="759"/>
            <ac:spMk id="3" creationId="{C67EB868-C7B5-4916-A788-917E247F8C6D}"/>
          </ac:spMkLst>
        </pc:spChg>
        <pc:spChg chg="mod">
          <ac:chgData name="Jackson Lam" userId="32eacf31-ef64-4152-a98e-82afd854682f" providerId="ADAL" clId="{D6612596-BA77-4E0C-BDF0-23FC236A8DD9}" dt="2021-09-03T01:20:57.937" v="328" actId="14100"/>
          <ac:spMkLst>
            <pc:docMk/>
            <pc:sldMk cId="3693329477" sldId="759"/>
            <ac:spMk id="6" creationId="{BDCCEB56-2DB0-4365-ABFB-C8117E963D15}"/>
          </ac:spMkLst>
        </pc:spChg>
        <pc:spChg chg="del">
          <ac:chgData name="Jackson Lam" userId="32eacf31-ef64-4152-a98e-82afd854682f" providerId="ADAL" clId="{D6612596-BA77-4E0C-BDF0-23FC236A8DD9}" dt="2021-09-03T01:20:33.298" v="319" actId="478"/>
          <ac:spMkLst>
            <pc:docMk/>
            <pc:sldMk cId="3693329477" sldId="759"/>
            <ac:spMk id="7" creationId="{F08EC7D0-D45C-4919-8082-1DA181710B73}"/>
          </ac:spMkLst>
        </pc:spChg>
        <pc:picChg chg="del mod">
          <ac:chgData name="Jackson Lam" userId="32eacf31-ef64-4152-a98e-82afd854682f" providerId="ADAL" clId="{D6612596-BA77-4E0C-BDF0-23FC236A8DD9}" dt="2021-09-03T01:24:50.690" v="336" actId="478"/>
          <ac:picMkLst>
            <pc:docMk/>
            <pc:sldMk cId="3693329477" sldId="759"/>
            <ac:picMk id="2" creationId="{DB388659-01E9-4C9F-AB3B-4B7B87FAFEC5}"/>
          </ac:picMkLst>
        </pc:picChg>
        <pc:picChg chg="add mod">
          <ac:chgData name="Jackson Lam" userId="32eacf31-ef64-4152-a98e-82afd854682f" providerId="ADAL" clId="{D6612596-BA77-4E0C-BDF0-23FC236A8DD9}" dt="2021-09-03T01:24:51.911" v="337" actId="1076"/>
          <ac:picMkLst>
            <pc:docMk/>
            <pc:sldMk cId="3693329477" sldId="759"/>
            <ac:picMk id="1026" creationId="{6C52D25E-D785-4ED0-A8FE-A8070C931E09}"/>
          </ac:picMkLst>
        </pc:picChg>
      </pc:sldChg>
      <pc:sldChg chg="delSp modSp mod">
        <pc:chgData name="Jackson Lam" userId="32eacf31-ef64-4152-a98e-82afd854682f" providerId="ADAL" clId="{D6612596-BA77-4E0C-BDF0-23FC236A8DD9}" dt="2021-09-03T01:25:51.641" v="339" actId="1076"/>
        <pc:sldMkLst>
          <pc:docMk/>
          <pc:sldMk cId="2872878949" sldId="760"/>
        </pc:sldMkLst>
        <pc:spChg chg="del">
          <ac:chgData name="Jackson Lam" userId="32eacf31-ef64-4152-a98e-82afd854682f" providerId="ADAL" clId="{D6612596-BA77-4E0C-BDF0-23FC236A8DD9}" dt="2021-09-03T01:20:31.298" v="318" actId="478"/>
          <ac:spMkLst>
            <pc:docMk/>
            <pc:sldMk cId="2872878949" sldId="760"/>
            <ac:spMk id="7" creationId="{F08EC7D0-D45C-4919-8082-1DA181710B73}"/>
          </ac:spMkLst>
        </pc:spChg>
        <pc:spChg chg="mod">
          <ac:chgData name="Jackson Lam" userId="32eacf31-ef64-4152-a98e-82afd854682f" providerId="ADAL" clId="{D6612596-BA77-4E0C-BDF0-23FC236A8DD9}" dt="2021-09-03T01:25:51.641" v="339" actId="1076"/>
          <ac:spMkLst>
            <pc:docMk/>
            <pc:sldMk cId="2872878949" sldId="760"/>
            <ac:spMk id="8" creationId="{E7BBA447-43FC-4632-8BE1-64280C4EAA85}"/>
          </ac:spMkLst>
        </pc:spChg>
      </pc:sldChg>
      <pc:sldChg chg="delSp mod">
        <pc:chgData name="Jackson Lam" userId="32eacf31-ef64-4152-a98e-82afd854682f" providerId="ADAL" clId="{D6612596-BA77-4E0C-BDF0-23FC236A8DD9}" dt="2021-09-02T07:18:17.563" v="74" actId="478"/>
        <pc:sldMkLst>
          <pc:docMk/>
          <pc:sldMk cId="502753610" sldId="762"/>
        </pc:sldMkLst>
        <pc:spChg chg="del">
          <ac:chgData name="Jackson Lam" userId="32eacf31-ef64-4152-a98e-82afd854682f" providerId="ADAL" clId="{D6612596-BA77-4E0C-BDF0-23FC236A8DD9}" dt="2021-09-02T07:18:17.563" v="74" actId="478"/>
          <ac:spMkLst>
            <pc:docMk/>
            <pc:sldMk cId="502753610" sldId="762"/>
            <ac:spMk id="7" creationId="{F08EC7D0-D45C-4919-8082-1DA181710B73}"/>
          </ac:spMkLst>
        </pc:spChg>
      </pc:sldChg>
      <pc:sldChg chg="modSp add mod">
        <pc:chgData name="Jackson Lam" userId="32eacf31-ef64-4152-a98e-82afd854682f" providerId="ADAL" clId="{D6612596-BA77-4E0C-BDF0-23FC236A8DD9}" dt="2021-09-02T07:14:52.881" v="12"/>
        <pc:sldMkLst>
          <pc:docMk/>
          <pc:sldMk cId="4031631889" sldId="768"/>
        </pc:sldMkLst>
        <pc:spChg chg="mod">
          <ac:chgData name="Jackson Lam" userId="32eacf31-ef64-4152-a98e-82afd854682f" providerId="ADAL" clId="{D6612596-BA77-4E0C-BDF0-23FC236A8DD9}" dt="2021-09-02T07:14:52.881" v="12"/>
          <ac:spMkLst>
            <pc:docMk/>
            <pc:sldMk cId="4031631889" sldId="768"/>
            <ac:spMk id="3" creationId="{5EA260A6-B058-A544-A5BC-BB93871CE707}"/>
          </ac:spMkLst>
        </pc:spChg>
      </pc:sldChg>
      <pc:sldChg chg="addSp delSp modSp add mod">
        <pc:chgData name="Jackson Lam" userId="32eacf31-ef64-4152-a98e-82afd854682f" providerId="ADAL" clId="{D6612596-BA77-4E0C-BDF0-23FC236A8DD9}" dt="2021-09-02T07:16:57.389" v="52" actId="1076"/>
        <pc:sldMkLst>
          <pc:docMk/>
          <pc:sldMk cId="12174246" sldId="769"/>
        </pc:sldMkLst>
        <pc:spChg chg="mod">
          <ac:chgData name="Jackson Lam" userId="32eacf31-ef64-4152-a98e-82afd854682f" providerId="ADAL" clId="{D6612596-BA77-4E0C-BDF0-23FC236A8DD9}" dt="2021-09-02T07:16:57.389" v="52" actId="1076"/>
          <ac:spMkLst>
            <pc:docMk/>
            <pc:sldMk cId="12174246" sldId="769"/>
            <ac:spMk id="3" creationId="{A3E697DF-32D2-40E2-ACCD-B521BFF078E0}"/>
          </ac:spMkLst>
        </pc:spChg>
        <pc:spChg chg="add mod">
          <ac:chgData name="Jackson Lam" userId="32eacf31-ef64-4152-a98e-82afd854682f" providerId="ADAL" clId="{D6612596-BA77-4E0C-BDF0-23FC236A8DD9}" dt="2021-09-02T07:16:51.124" v="49" actId="1076"/>
          <ac:spMkLst>
            <pc:docMk/>
            <pc:sldMk cId="12174246" sldId="769"/>
            <ac:spMk id="6" creationId="{2C91C2D0-1915-4C22-9311-129374A76A2C}"/>
          </ac:spMkLst>
        </pc:spChg>
        <pc:spChg chg="mod">
          <ac:chgData name="Jackson Lam" userId="32eacf31-ef64-4152-a98e-82afd854682f" providerId="ADAL" clId="{D6612596-BA77-4E0C-BDF0-23FC236A8DD9}" dt="2021-09-02T07:16:57.389" v="52" actId="1076"/>
          <ac:spMkLst>
            <pc:docMk/>
            <pc:sldMk cId="12174246" sldId="769"/>
            <ac:spMk id="7" creationId="{9E595011-9120-4E5A-8ACB-6DFC507D7593}"/>
          </ac:spMkLst>
        </pc:spChg>
        <pc:spChg chg="add mod">
          <ac:chgData name="Jackson Lam" userId="32eacf31-ef64-4152-a98e-82afd854682f" providerId="ADAL" clId="{D6612596-BA77-4E0C-BDF0-23FC236A8DD9}" dt="2021-09-02T07:16:53.280" v="50" actId="1076"/>
          <ac:spMkLst>
            <pc:docMk/>
            <pc:sldMk cId="12174246" sldId="769"/>
            <ac:spMk id="9" creationId="{D996ECC3-C61C-4B9B-8EC0-EF7336A60C3D}"/>
          </ac:spMkLst>
        </pc:spChg>
        <pc:picChg chg="del">
          <ac:chgData name="Jackson Lam" userId="32eacf31-ef64-4152-a98e-82afd854682f" providerId="ADAL" clId="{D6612596-BA77-4E0C-BDF0-23FC236A8DD9}" dt="2021-09-02T07:16:44.999" v="46" actId="478"/>
          <ac:picMkLst>
            <pc:docMk/>
            <pc:sldMk cId="12174246" sldId="769"/>
            <ac:picMk id="4" creationId="{D6025565-55C7-435C-A8C6-6137B5535881}"/>
          </ac:picMkLst>
        </pc:picChg>
        <pc:picChg chg="add mod">
          <ac:chgData name="Jackson Lam" userId="32eacf31-ef64-4152-a98e-82afd854682f" providerId="ADAL" clId="{D6612596-BA77-4E0C-BDF0-23FC236A8DD9}" dt="2021-09-02T07:16:54.655" v="51" actId="1076"/>
          <ac:picMkLst>
            <pc:docMk/>
            <pc:sldMk cId="12174246" sldId="769"/>
            <ac:picMk id="5" creationId="{AABDC287-88EC-4F6F-9961-F0493A106DEE}"/>
          </ac:picMkLst>
        </pc:picChg>
        <pc:picChg chg="add mod">
          <ac:chgData name="Jackson Lam" userId="32eacf31-ef64-4152-a98e-82afd854682f" providerId="ADAL" clId="{D6612596-BA77-4E0C-BDF0-23FC236A8DD9}" dt="2021-09-02T07:16:51.124" v="49" actId="1076"/>
          <ac:picMkLst>
            <pc:docMk/>
            <pc:sldMk cId="12174246" sldId="769"/>
            <ac:picMk id="8" creationId="{9561F1D1-92D5-4C53-8C25-B88BF1793D2A}"/>
          </ac:picMkLst>
        </pc:picChg>
      </pc:sldChg>
      <pc:sldChg chg="addSp delSp modSp add mod">
        <pc:chgData name="Jackson Lam" userId="32eacf31-ef64-4152-a98e-82afd854682f" providerId="ADAL" clId="{D6612596-BA77-4E0C-BDF0-23FC236A8DD9}" dt="2021-09-02T07:18:33.578" v="80" actId="14100"/>
        <pc:sldMkLst>
          <pc:docMk/>
          <pc:sldMk cId="1382577507" sldId="770"/>
        </pc:sldMkLst>
        <pc:spChg chg="del">
          <ac:chgData name="Jackson Lam" userId="32eacf31-ef64-4152-a98e-82afd854682f" providerId="ADAL" clId="{D6612596-BA77-4E0C-BDF0-23FC236A8DD9}" dt="2021-09-02T07:18:02.564" v="68" actId="478"/>
          <ac:spMkLst>
            <pc:docMk/>
            <pc:sldMk cId="1382577507" sldId="770"/>
            <ac:spMk id="4" creationId="{98A35562-2806-4553-BC58-552164F0FF3A}"/>
          </ac:spMkLst>
        </pc:spChg>
        <pc:spChg chg="mod">
          <ac:chgData name="Jackson Lam" userId="32eacf31-ef64-4152-a98e-82afd854682f" providerId="ADAL" clId="{D6612596-BA77-4E0C-BDF0-23FC236A8DD9}" dt="2021-09-02T07:18:33.578" v="80" actId="14100"/>
          <ac:spMkLst>
            <pc:docMk/>
            <pc:sldMk cId="1382577507" sldId="770"/>
            <ac:spMk id="5" creationId="{65399DB1-7346-4244-B66E-5C6F984D46C3}"/>
          </ac:spMkLst>
        </pc:spChg>
        <pc:picChg chg="del">
          <ac:chgData name="Jackson Lam" userId="32eacf31-ef64-4152-a98e-82afd854682f" providerId="ADAL" clId="{D6612596-BA77-4E0C-BDF0-23FC236A8DD9}" dt="2021-09-02T07:17:57.768" v="64" actId="478"/>
          <ac:picMkLst>
            <pc:docMk/>
            <pc:sldMk cId="1382577507" sldId="770"/>
            <ac:picMk id="3" creationId="{3E590E15-CDDA-470C-8364-9F8926696028}"/>
          </ac:picMkLst>
        </pc:picChg>
        <pc:picChg chg="add mod">
          <ac:chgData name="Jackson Lam" userId="32eacf31-ef64-4152-a98e-82afd854682f" providerId="ADAL" clId="{D6612596-BA77-4E0C-BDF0-23FC236A8DD9}" dt="2021-09-02T07:18:12.689" v="72" actId="1076"/>
          <ac:picMkLst>
            <pc:docMk/>
            <pc:sldMk cId="1382577507" sldId="770"/>
            <ac:picMk id="6" creationId="{2927005E-3253-4336-B08F-E29E6FC2697B}"/>
          </ac:picMkLst>
        </pc:picChg>
      </pc:sldChg>
      <pc:sldChg chg="modSp add mod">
        <pc:chgData name="Jackson Lam" userId="32eacf31-ef64-4152-a98e-82afd854682f" providerId="ADAL" clId="{D6612596-BA77-4E0C-BDF0-23FC236A8DD9}" dt="2021-09-02T07:24:01.230" v="95"/>
        <pc:sldMkLst>
          <pc:docMk/>
          <pc:sldMk cId="3577535906" sldId="771"/>
        </pc:sldMkLst>
        <pc:spChg chg="mod">
          <ac:chgData name="Jackson Lam" userId="32eacf31-ef64-4152-a98e-82afd854682f" providerId="ADAL" clId="{D6612596-BA77-4E0C-BDF0-23FC236A8DD9}" dt="2021-09-02T07:24:01.230" v="95"/>
          <ac:spMkLst>
            <pc:docMk/>
            <pc:sldMk cId="3577535906" sldId="771"/>
            <ac:spMk id="2" creationId="{17611DEE-6783-425D-9779-CE40D949D759}"/>
          </ac:spMkLst>
        </pc:spChg>
      </pc:sldChg>
      <pc:sldChg chg="delSp modSp add mod">
        <pc:chgData name="Jackson Lam" userId="32eacf31-ef64-4152-a98e-82afd854682f" providerId="ADAL" clId="{D6612596-BA77-4E0C-BDF0-23FC236A8DD9}" dt="2021-09-02T07:24:43.422" v="111" actId="1076"/>
        <pc:sldMkLst>
          <pc:docMk/>
          <pc:sldMk cId="2695656039" sldId="772"/>
        </pc:sldMkLst>
        <pc:spChg chg="mod">
          <ac:chgData name="Jackson Lam" userId="32eacf31-ef64-4152-a98e-82afd854682f" providerId="ADAL" clId="{D6612596-BA77-4E0C-BDF0-23FC236A8DD9}" dt="2021-09-02T07:24:43.422" v="111" actId="1076"/>
          <ac:spMkLst>
            <pc:docMk/>
            <pc:sldMk cId="2695656039" sldId="772"/>
            <ac:spMk id="5" creationId="{65399DB1-7346-4244-B66E-5C6F984D46C3}"/>
          </ac:spMkLst>
        </pc:spChg>
        <pc:picChg chg="del mod">
          <ac:chgData name="Jackson Lam" userId="32eacf31-ef64-4152-a98e-82afd854682f" providerId="ADAL" clId="{D6612596-BA77-4E0C-BDF0-23FC236A8DD9}" dt="2021-09-02T07:24:41.438" v="110" actId="478"/>
          <ac:picMkLst>
            <pc:docMk/>
            <pc:sldMk cId="2695656039" sldId="772"/>
            <ac:picMk id="6" creationId="{2927005E-3253-4336-B08F-E29E6FC2697B}"/>
          </ac:picMkLst>
        </pc:picChg>
      </pc:sldChg>
      <pc:sldChg chg="modSp add mod">
        <pc:chgData name="Jackson Lam" userId="32eacf31-ef64-4152-a98e-82afd854682f" providerId="ADAL" clId="{D6612596-BA77-4E0C-BDF0-23FC236A8DD9}" dt="2021-09-02T07:30:37.418" v="174"/>
        <pc:sldMkLst>
          <pc:docMk/>
          <pc:sldMk cId="3407421311" sldId="773"/>
        </pc:sldMkLst>
        <pc:spChg chg="mod">
          <ac:chgData name="Jackson Lam" userId="32eacf31-ef64-4152-a98e-82afd854682f" providerId="ADAL" clId="{D6612596-BA77-4E0C-BDF0-23FC236A8DD9}" dt="2021-09-02T07:30:37.418" v="174"/>
          <ac:spMkLst>
            <pc:docMk/>
            <pc:sldMk cId="3407421311" sldId="773"/>
            <ac:spMk id="2" creationId="{17611DEE-6783-425D-9779-CE40D949D759}"/>
          </ac:spMkLst>
        </pc:spChg>
      </pc:sldChg>
      <pc:sldChg chg="addSp modSp add mod">
        <pc:chgData name="Jackson Lam" userId="32eacf31-ef64-4152-a98e-82afd854682f" providerId="ADAL" clId="{D6612596-BA77-4E0C-BDF0-23FC236A8DD9}" dt="2021-09-02T07:32:42.885" v="186" actId="1076"/>
        <pc:sldMkLst>
          <pc:docMk/>
          <pc:sldMk cId="4284496338" sldId="774"/>
        </pc:sldMkLst>
        <pc:spChg chg="add mod">
          <ac:chgData name="Jackson Lam" userId="32eacf31-ef64-4152-a98e-82afd854682f" providerId="ADAL" clId="{D6612596-BA77-4E0C-BDF0-23FC236A8DD9}" dt="2021-09-02T07:32:42.885" v="186" actId="1076"/>
          <ac:spMkLst>
            <pc:docMk/>
            <pc:sldMk cId="4284496338" sldId="774"/>
            <ac:spMk id="3" creationId="{33962CDF-EB81-45E9-A239-FDFC56CC6FAE}"/>
          </ac:spMkLst>
        </pc:spChg>
        <pc:spChg chg="mod">
          <ac:chgData name="Jackson Lam" userId="32eacf31-ef64-4152-a98e-82afd854682f" providerId="ADAL" clId="{D6612596-BA77-4E0C-BDF0-23FC236A8DD9}" dt="2021-09-02T07:32:42.885" v="186" actId="1076"/>
          <ac:spMkLst>
            <pc:docMk/>
            <pc:sldMk cId="4284496338" sldId="774"/>
            <ac:spMk id="5" creationId="{65399DB1-7346-4244-B66E-5C6F984D46C3}"/>
          </ac:spMkLst>
        </pc:spChg>
        <pc:picChg chg="add mod">
          <ac:chgData name="Jackson Lam" userId="32eacf31-ef64-4152-a98e-82afd854682f" providerId="ADAL" clId="{D6612596-BA77-4E0C-BDF0-23FC236A8DD9}" dt="2021-09-02T07:32:42.885" v="186" actId="1076"/>
          <ac:picMkLst>
            <pc:docMk/>
            <pc:sldMk cId="4284496338" sldId="774"/>
            <ac:picMk id="4" creationId="{F5D50C04-0EAF-4004-BF95-32683802D3F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HK"/>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796D85EC-35C5-427D-9657-85700968A5D0}" type="datetimeFigureOut">
              <a:rPr lang="en-HK" smtClean="0"/>
              <a:t>13/9/2021</a:t>
            </a:fld>
            <a:endParaRPr lang="en-HK"/>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HK"/>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HK"/>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332A4C-7BDE-486F-BD0C-7ECBD72C5C86}" type="slidenum">
              <a:rPr lang="en-HK" smtClean="0"/>
              <a:t>‹#›</a:t>
            </a:fld>
            <a:endParaRPr lang="en-HK"/>
          </a:p>
        </p:txBody>
      </p:sp>
    </p:spTree>
    <p:extLst>
      <p:ext uri="{BB962C8B-B14F-4D97-AF65-F5344CB8AC3E}">
        <p14:creationId xmlns:p14="http://schemas.microsoft.com/office/powerpoint/2010/main" val="3967064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a:t>
            </a:fld>
            <a:endParaRPr lang="en-HK"/>
          </a:p>
        </p:txBody>
      </p:sp>
    </p:spTree>
    <p:extLst>
      <p:ext uri="{BB962C8B-B14F-4D97-AF65-F5344CB8AC3E}">
        <p14:creationId xmlns:p14="http://schemas.microsoft.com/office/powerpoint/2010/main" val="3379979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30</a:t>
            </a:fld>
            <a:endParaRPr lang="en-HK"/>
          </a:p>
        </p:txBody>
      </p:sp>
    </p:spTree>
    <p:extLst>
      <p:ext uri="{BB962C8B-B14F-4D97-AF65-F5344CB8AC3E}">
        <p14:creationId xmlns:p14="http://schemas.microsoft.com/office/powerpoint/2010/main" val="358503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13</a:t>
            </a:fld>
            <a:endParaRPr lang="en-HK"/>
          </a:p>
        </p:txBody>
      </p:sp>
    </p:spTree>
    <p:extLst>
      <p:ext uri="{BB962C8B-B14F-4D97-AF65-F5344CB8AC3E}">
        <p14:creationId xmlns:p14="http://schemas.microsoft.com/office/powerpoint/2010/main" val="264720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14</a:t>
            </a:fld>
            <a:endParaRPr lang="en-HK"/>
          </a:p>
        </p:txBody>
      </p:sp>
    </p:spTree>
    <p:extLst>
      <p:ext uri="{BB962C8B-B14F-4D97-AF65-F5344CB8AC3E}">
        <p14:creationId xmlns:p14="http://schemas.microsoft.com/office/powerpoint/2010/main" val="30657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15</a:t>
            </a:fld>
            <a:endParaRPr lang="en-HK"/>
          </a:p>
        </p:txBody>
      </p:sp>
    </p:spTree>
    <p:extLst>
      <p:ext uri="{BB962C8B-B14F-4D97-AF65-F5344CB8AC3E}">
        <p14:creationId xmlns:p14="http://schemas.microsoft.com/office/powerpoint/2010/main" val="3879462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19</a:t>
            </a:fld>
            <a:endParaRPr lang="en-HK"/>
          </a:p>
        </p:txBody>
      </p:sp>
    </p:spTree>
    <p:extLst>
      <p:ext uri="{BB962C8B-B14F-4D97-AF65-F5344CB8AC3E}">
        <p14:creationId xmlns:p14="http://schemas.microsoft.com/office/powerpoint/2010/main" val="115332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20</a:t>
            </a:fld>
            <a:endParaRPr lang="en-HK"/>
          </a:p>
        </p:txBody>
      </p:sp>
    </p:spTree>
    <p:extLst>
      <p:ext uri="{BB962C8B-B14F-4D97-AF65-F5344CB8AC3E}">
        <p14:creationId xmlns:p14="http://schemas.microsoft.com/office/powerpoint/2010/main" val="2800231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21</a:t>
            </a:fld>
            <a:endParaRPr lang="en-HK"/>
          </a:p>
        </p:txBody>
      </p:sp>
    </p:spTree>
    <p:extLst>
      <p:ext uri="{BB962C8B-B14F-4D97-AF65-F5344CB8AC3E}">
        <p14:creationId xmlns:p14="http://schemas.microsoft.com/office/powerpoint/2010/main" val="364016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28</a:t>
            </a:fld>
            <a:endParaRPr lang="en-HK"/>
          </a:p>
        </p:txBody>
      </p:sp>
    </p:spTree>
    <p:extLst>
      <p:ext uri="{BB962C8B-B14F-4D97-AF65-F5344CB8AC3E}">
        <p14:creationId xmlns:p14="http://schemas.microsoft.com/office/powerpoint/2010/main" val="267691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0332A4C-7BDE-486F-BD0C-7ECBD72C5C86}" type="slidenum">
              <a:rPr lang="en-HK" smtClean="0"/>
              <a:t>29</a:t>
            </a:fld>
            <a:endParaRPr lang="en-HK"/>
          </a:p>
        </p:txBody>
      </p:sp>
    </p:spTree>
    <p:extLst>
      <p:ext uri="{BB962C8B-B14F-4D97-AF65-F5344CB8AC3E}">
        <p14:creationId xmlns:p14="http://schemas.microsoft.com/office/powerpoint/2010/main" val="910283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8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BCDA-3DC3-A44E-A12E-5630032F832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4F3E1BC-0592-D444-B3B6-3BB2BE8F196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2104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21ACF-A1D9-0B49-B169-A72AD3802CCE}"/>
              </a:ext>
            </a:extLst>
          </p:cNvPr>
          <p:cNvSpPr/>
          <p:nvPr userDrawn="1"/>
        </p:nvSpPr>
        <p:spPr>
          <a:xfrm>
            <a:off x="0" y="2893512"/>
            <a:ext cx="12192000" cy="3964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BB910B-7F14-CC47-9485-BFB867763293}"/>
              </a:ext>
            </a:extLst>
          </p:cNvPr>
          <p:cNvSpPr>
            <a:spLocks noGrp="1"/>
          </p:cNvSpPr>
          <p:nvPr>
            <p:ph type="title"/>
          </p:nvPr>
        </p:nvSpPr>
        <p:spPr>
          <a:xfrm>
            <a:off x="831850" y="3175284"/>
            <a:ext cx="10515600" cy="2852737"/>
          </a:xfrm>
        </p:spPr>
        <p:txBody>
          <a:bodyPr anchor="t"/>
          <a:lstStyle>
            <a:lvl1pPr>
              <a:defRPr sz="6000">
                <a:solidFill>
                  <a:schemeClr val="bg1"/>
                </a:solidFill>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C7EA759-F6F3-0244-8A90-B29A2221E6B3}"/>
              </a:ext>
            </a:extLst>
          </p:cNvPr>
          <p:cNvSpPr>
            <a:spLocks noGrp="1"/>
          </p:cNvSpPr>
          <p:nvPr>
            <p:ph type="body" idx="1"/>
          </p:nvPr>
        </p:nvSpPr>
        <p:spPr>
          <a:xfrm>
            <a:off x="831850" y="1252439"/>
            <a:ext cx="10515600" cy="1500187"/>
          </a:xfrm>
        </p:spPr>
        <p:txBody>
          <a:bodyPr anchor="b">
            <a:normAutofit/>
          </a:bodyPr>
          <a:lstStyle>
            <a:lvl1pPr marL="0" indent="0">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193879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65F153-B323-334D-AB97-B1D65A068F04}"/>
              </a:ext>
            </a:extLst>
          </p:cNvPr>
          <p:cNvSpPr>
            <a:spLocks noGrp="1"/>
          </p:cNvSpPr>
          <p:nvPr>
            <p:ph sz="half" idx="2"/>
          </p:nvPr>
        </p:nvSpPr>
        <p:spPr>
          <a:xfrm>
            <a:off x="423552" y="1791222"/>
            <a:ext cx="5589109" cy="439844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D76DE7B5-B96C-7240-BEDC-E287BCFE9A80}"/>
              </a:ext>
            </a:extLst>
          </p:cNvPr>
          <p:cNvSpPr>
            <a:spLocks noGrp="1"/>
          </p:cNvSpPr>
          <p:nvPr>
            <p:ph sz="quarter" idx="4"/>
          </p:nvPr>
        </p:nvSpPr>
        <p:spPr>
          <a:xfrm>
            <a:off x="6154289" y="1791222"/>
            <a:ext cx="5616634" cy="4398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D4258EBC-8FA9-264B-84BE-7687A10777DE}"/>
              </a:ext>
            </a:extLst>
          </p:cNvPr>
          <p:cNvSpPr>
            <a:spLocks noGrp="1"/>
          </p:cNvSpPr>
          <p:nvPr>
            <p:ph type="title"/>
          </p:nvPr>
        </p:nvSpPr>
        <p:spPr>
          <a:xfrm>
            <a:off x="423553" y="365125"/>
            <a:ext cx="11344894" cy="1325563"/>
          </a:xfrm>
        </p:spPr>
        <p:txBody>
          <a:bodyPr/>
          <a:lstStyle/>
          <a:p>
            <a:r>
              <a:rPr lang="en-GB"/>
              <a:t>Click to edit Master title style</a:t>
            </a:r>
            <a:endParaRPr lang="en-US"/>
          </a:p>
        </p:txBody>
      </p:sp>
    </p:spTree>
    <p:extLst>
      <p:ext uri="{BB962C8B-B14F-4D97-AF65-F5344CB8AC3E}">
        <p14:creationId xmlns:p14="http://schemas.microsoft.com/office/powerpoint/2010/main" val="1465823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F5F5-0B96-A54E-8312-6123B106DEF2}"/>
              </a:ext>
            </a:extLst>
          </p:cNvPr>
          <p:cNvSpPr>
            <a:spLocks noGrp="1"/>
          </p:cNvSpPr>
          <p:nvPr>
            <p:ph type="title"/>
          </p:nvPr>
        </p:nvSpPr>
        <p:spPr/>
        <p:txBody>
          <a:bodyPr/>
          <a:lstStyle>
            <a:lvl1pPr>
              <a:defRPr>
                <a:solidFill>
                  <a:srgbClr val="EF569C"/>
                </a:solidFill>
              </a:defRPr>
            </a:lvl1pPr>
          </a:lstStyle>
          <a:p>
            <a:r>
              <a:rPr lang="en-GB"/>
              <a:t>Click to edit Master title style</a:t>
            </a:r>
            <a:endParaRPr lang="en-US"/>
          </a:p>
        </p:txBody>
      </p:sp>
    </p:spTree>
    <p:extLst>
      <p:ext uri="{BB962C8B-B14F-4D97-AF65-F5344CB8AC3E}">
        <p14:creationId xmlns:p14="http://schemas.microsoft.com/office/powerpoint/2010/main" val="100349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55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738335-5D9B-6643-A966-56BA9DB0A387}"/>
              </a:ext>
            </a:extLst>
          </p:cNvPr>
          <p:cNvSpPr>
            <a:spLocks noGrp="1"/>
          </p:cNvSpPr>
          <p:nvPr>
            <p:ph type="body" sz="half" idx="2"/>
          </p:nvPr>
        </p:nvSpPr>
        <p:spPr>
          <a:xfrm>
            <a:off x="423553" y="1805049"/>
            <a:ext cx="4611909" cy="4620801"/>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12" name="Content Placeholder 11">
            <a:extLst>
              <a:ext uri="{FF2B5EF4-FFF2-40B4-BE49-F238E27FC236}">
                <a16:creationId xmlns:a16="http://schemas.microsoft.com/office/drawing/2014/main" id="{FB01F498-84A5-6F4F-A827-8D0C8A431C55}"/>
              </a:ext>
            </a:extLst>
          </p:cNvPr>
          <p:cNvSpPr>
            <a:spLocks noGrp="1"/>
          </p:cNvSpPr>
          <p:nvPr>
            <p:ph sz="quarter" idx="10" hasCustomPrompt="1"/>
          </p:nvPr>
        </p:nvSpPr>
        <p:spPr>
          <a:xfrm>
            <a:off x="5186363" y="365124"/>
            <a:ext cx="7005637" cy="6060725"/>
          </a:xfrm>
        </p:spPr>
        <p:txBody>
          <a:bodyPr/>
          <a:lstStyle/>
          <a:p>
            <a:pPr lvl="0"/>
            <a:r>
              <a:rPr lang="en-US" dirty="0"/>
              <a:t>Media</a:t>
            </a:r>
          </a:p>
        </p:txBody>
      </p:sp>
      <p:sp>
        <p:nvSpPr>
          <p:cNvPr id="13" name="Title 12">
            <a:extLst>
              <a:ext uri="{FF2B5EF4-FFF2-40B4-BE49-F238E27FC236}">
                <a16:creationId xmlns:a16="http://schemas.microsoft.com/office/drawing/2014/main" id="{A1DBC2C1-54E5-604D-AFAC-B2B6BFE15438}"/>
              </a:ext>
            </a:extLst>
          </p:cNvPr>
          <p:cNvSpPr>
            <a:spLocks noGrp="1"/>
          </p:cNvSpPr>
          <p:nvPr>
            <p:ph type="title"/>
          </p:nvPr>
        </p:nvSpPr>
        <p:spPr>
          <a:xfrm>
            <a:off x="423553" y="365125"/>
            <a:ext cx="4611909" cy="1325563"/>
          </a:xfrm>
        </p:spPr>
        <p:txBody>
          <a:bodyPr/>
          <a:lstStyle/>
          <a:p>
            <a:r>
              <a:rPr lang="en-GB"/>
              <a:t>Click to edit Master title style</a:t>
            </a:r>
            <a:endParaRPr lang="en-US"/>
          </a:p>
        </p:txBody>
      </p:sp>
    </p:spTree>
    <p:extLst>
      <p:ext uri="{BB962C8B-B14F-4D97-AF65-F5344CB8AC3E}">
        <p14:creationId xmlns:p14="http://schemas.microsoft.com/office/powerpoint/2010/main" val="396876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1027">
            <a:extLst>
              <a:ext uri="{FF2B5EF4-FFF2-40B4-BE49-F238E27FC236}">
                <a16:creationId xmlns:a16="http://schemas.microsoft.com/office/drawing/2014/main" id="{CA005457-3242-FF4F-8237-62C83CF2F3BF}"/>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7948106A-49A6-6A48-A9DC-545BA2A05276}"/>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A80CCFB6-B40C-054D-BA01-D62FD95293A7}"/>
              </a:ext>
            </a:extLst>
          </p:cNvPr>
          <p:cNvSpPr>
            <a:spLocks noGrp="1" noChangeArrowheads="1"/>
          </p:cNvSpPr>
          <p:nvPr>
            <p:ph type="sldNum" sz="quarter" idx="12"/>
          </p:nvPr>
        </p:nvSpPr>
        <p:spPr>
          <a:ln/>
        </p:spPr>
        <p:txBody>
          <a:bodyPr/>
          <a:lstStyle>
            <a:lvl1pPr>
              <a:defRPr/>
            </a:lvl1pPr>
          </a:lstStyle>
          <a:p>
            <a:fld id="{119F7C22-CADF-1B49-A7F9-C6F4CD9B0251}" type="slidenum">
              <a:rPr lang="zh-CN" altLang="en-US"/>
              <a:pPr/>
              <a:t>‹#›</a:t>
            </a:fld>
            <a:endParaRPr lang="zh-CN" altLang="en-US" sz="1800"/>
          </a:p>
        </p:txBody>
      </p:sp>
    </p:spTree>
    <p:extLst>
      <p:ext uri="{BB962C8B-B14F-4D97-AF65-F5344CB8AC3E}">
        <p14:creationId xmlns:p14="http://schemas.microsoft.com/office/powerpoint/2010/main" val="2211769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9D230-5E60-0E45-A6A2-D80B85D6AACA}"/>
              </a:ext>
            </a:extLst>
          </p:cNvPr>
          <p:cNvSpPr>
            <a:spLocks noGrp="1"/>
          </p:cNvSpPr>
          <p:nvPr>
            <p:ph type="title"/>
          </p:nvPr>
        </p:nvSpPr>
        <p:spPr>
          <a:xfrm>
            <a:off x="423553" y="365125"/>
            <a:ext cx="11344894"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29CEA46-6D8E-9649-81FF-44F80A3D5BBE}"/>
              </a:ext>
            </a:extLst>
          </p:cNvPr>
          <p:cNvSpPr>
            <a:spLocks noGrp="1"/>
          </p:cNvSpPr>
          <p:nvPr>
            <p:ph type="body" idx="1"/>
          </p:nvPr>
        </p:nvSpPr>
        <p:spPr>
          <a:xfrm>
            <a:off x="423553" y="1825624"/>
            <a:ext cx="11344894" cy="455012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189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 id="2147483658" r:id="rId8"/>
  </p:sldLayoutIdLst>
  <p:txStyles>
    <p:titleStyle>
      <a:lvl1pPr algn="l" defTabSz="914400" rtl="0" eaLnBrk="1" latinLnBrk="0" hangingPunct="1">
        <a:lnSpc>
          <a:spcPct val="90000"/>
        </a:lnSpc>
        <a:spcBef>
          <a:spcPct val="0"/>
        </a:spcBef>
        <a:buNone/>
        <a:defRPr sz="4400" b="1" i="0" kern="1200" spc="300">
          <a:solidFill>
            <a:srgbClr val="EF569C"/>
          </a:solidFill>
          <a:latin typeface="MHEI-MEDIUM-HKSCS-U" panose="020B0604050101010104" pitchFamily="34" charset="-120"/>
          <a:ea typeface="MHEI-MEDIUM-HKSCS-U" panose="020B0604050101010104" pitchFamily="34" charset="-120"/>
          <a:cs typeface="Microsoft Himalay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doj.gov.hk/tc/publications/pub20030002_i16.html"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big5.locpg.gov.cn/gate/big5/www.locpg.gov.cn/jsdt/1994-06/02/c_125956301_4.htm"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hyperlink" Target="https://www.gov.hk/" TargetMode="External"/><Relationship Id="rId3" Type="http://schemas.openxmlformats.org/officeDocument/2006/relationships/hyperlink" Target="https://app.legco.gov.hk/" TargetMode="External"/><Relationship Id="rId7" Type="http://schemas.openxmlformats.org/officeDocument/2006/relationships/hyperlink" Target="https://www.ceo.gov.hk/" TargetMode="External"/><Relationship Id="rId2" Type="http://schemas.openxmlformats.org/officeDocument/2006/relationships/hyperlink" Target="https://www.basiclaw.gov.hk/" TargetMode="External"/><Relationship Id="rId1" Type="http://schemas.openxmlformats.org/officeDocument/2006/relationships/slideLayout" Target="../slideLayouts/slideLayout5.xml"/><Relationship Id="rId6" Type="http://schemas.openxmlformats.org/officeDocument/2006/relationships/hyperlink" Target="https://www.hkcfa.hk/" TargetMode="External"/><Relationship Id="rId5" Type="http://schemas.openxmlformats.org/officeDocument/2006/relationships/hyperlink" Target="https://www.doj.gov.hk/" TargetMode="External"/><Relationship Id="rId4" Type="http://schemas.openxmlformats.org/officeDocument/2006/relationships/hyperlink" Target="https://www.news.gov.hk/"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elegislation.gov.hk/" TargetMode="External"/><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88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399DB1-7346-4244-B66E-5C6F984D46C3}"/>
              </a:ext>
            </a:extLst>
          </p:cNvPr>
          <p:cNvSpPr/>
          <p:nvPr/>
        </p:nvSpPr>
        <p:spPr>
          <a:xfrm>
            <a:off x="1429026" y="676835"/>
            <a:ext cx="8724347" cy="122816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just" defTabSz="914400" rtl="0" eaLnBrk="1" fontAlgn="auto" latinLnBrk="0" hangingPunct="1">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閱讀資料，</a:t>
            </a:r>
            <a:r>
              <a:rPr kumimoji="0" lang="zh-TW" altLang="en-US" sz="3600" b="1"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認識香港特區實行的普通法</a:t>
            </a:r>
            <a:r>
              <a:rPr kumimoji="0" lang="zh-TW" altLang="en-US" sz="3600" b="0"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a:t>
            </a:r>
          </a:p>
        </p:txBody>
      </p:sp>
      <p:pic>
        <p:nvPicPr>
          <p:cNvPr id="7" name="圖片 6" descr="一張含有 文字, 彩色 的圖片&#10;&#10;自動產生的描述">
            <a:extLst>
              <a:ext uri="{FF2B5EF4-FFF2-40B4-BE49-F238E27FC236}">
                <a16:creationId xmlns:a16="http://schemas.microsoft.com/office/drawing/2014/main" id="{EAB65725-B5BB-4D85-86A3-3664F984D2A9}"/>
              </a:ext>
            </a:extLst>
          </p:cNvPr>
          <p:cNvPicPr>
            <a:picLocks noChangeAspect="1"/>
          </p:cNvPicPr>
          <p:nvPr/>
        </p:nvPicPr>
        <p:blipFill>
          <a:blip r:embed="rId2"/>
          <a:stretch>
            <a:fillRect/>
          </a:stretch>
        </p:blipFill>
        <p:spPr>
          <a:xfrm rot="745439">
            <a:off x="6095858" y="2239535"/>
            <a:ext cx="5077154" cy="3384769"/>
          </a:xfrm>
          <a:prstGeom prst="rect">
            <a:avLst/>
          </a:prstGeom>
        </p:spPr>
      </p:pic>
      <p:pic>
        <p:nvPicPr>
          <p:cNvPr id="11" name="圖片 10" descr="一張含有 個人, 人, 人群, 團體 的圖片&#10;&#10;自動產生的描述">
            <a:extLst>
              <a:ext uri="{FF2B5EF4-FFF2-40B4-BE49-F238E27FC236}">
                <a16:creationId xmlns:a16="http://schemas.microsoft.com/office/drawing/2014/main" id="{75C87D3E-EC7A-49AF-8E48-AD0DB20B150B}"/>
              </a:ext>
            </a:extLst>
          </p:cNvPr>
          <p:cNvPicPr>
            <a:picLocks noChangeAspect="1"/>
          </p:cNvPicPr>
          <p:nvPr/>
        </p:nvPicPr>
        <p:blipFill rotWithShape="1">
          <a:blip r:embed="rId3"/>
          <a:srcRect t="21678" r="27968"/>
          <a:stretch/>
        </p:blipFill>
        <p:spPr>
          <a:xfrm>
            <a:off x="1012639" y="2092960"/>
            <a:ext cx="5083361" cy="3677919"/>
          </a:xfrm>
          <a:prstGeom prst="rect">
            <a:avLst/>
          </a:prstGeom>
        </p:spPr>
      </p:pic>
      <p:sp>
        <p:nvSpPr>
          <p:cNvPr id="6" name="矩形 5">
            <a:extLst>
              <a:ext uri="{FF2B5EF4-FFF2-40B4-BE49-F238E27FC236}">
                <a16:creationId xmlns:a16="http://schemas.microsoft.com/office/drawing/2014/main" id="{EC6BEDAC-E6C7-43A8-BCC1-1E418665050A}"/>
              </a:ext>
            </a:extLst>
          </p:cNvPr>
          <p:cNvSpPr/>
          <p:nvPr/>
        </p:nvSpPr>
        <p:spPr>
          <a:xfrm>
            <a:off x="5791199" y="5756812"/>
            <a:ext cx="3201400" cy="369332"/>
          </a:xfrm>
          <a:prstGeom prst="rect">
            <a:avLst/>
          </a:prstGeom>
        </p:spPr>
        <p:txBody>
          <a:bodyPr wrap="square">
            <a:spAutoFit/>
          </a:bodyPr>
          <a:lstStyle/>
          <a:p>
            <a:r>
              <a:rPr lang="zh-HK" altLang="zh-HK" sz="1800" kern="1200" dirty="0">
                <a:solidFill>
                  <a:srgbClr val="000000"/>
                </a:solidFill>
                <a:effectLst/>
                <a:ea typeface="標楷體" panose="03000509000000000000" pitchFamily="65" charset="-120"/>
                <a:cs typeface="Arial" panose="020B0604020202020204" pitchFamily="34" charset="0"/>
              </a:rPr>
              <a:t>圖片來源：</a:t>
            </a:r>
            <a:r>
              <a:rPr lang="en-US" altLang="zh-HK" sz="1800" kern="1200" dirty="0" err="1">
                <a:solidFill>
                  <a:srgbClr val="000000"/>
                </a:solidFill>
                <a:effectLst/>
                <a:ea typeface="標楷體" panose="03000509000000000000" pitchFamily="65" charset="-120"/>
                <a:cs typeface="Arial" panose="020B0604020202020204" pitchFamily="34" charset="0"/>
              </a:rPr>
              <a:t>shutterstock</a:t>
            </a:r>
            <a:endParaRPr lang="zh-HK" altLang="en-US" sz="1100" dirty="0"/>
          </a:p>
        </p:txBody>
      </p:sp>
    </p:spTree>
    <p:extLst>
      <p:ext uri="{BB962C8B-B14F-4D97-AF65-F5344CB8AC3E}">
        <p14:creationId xmlns:p14="http://schemas.microsoft.com/office/powerpoint/2010/main" val="1382577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213671" y="1648251"/>
            <a:ext cx="11407758" cy="4694308"/>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6000"/>
              </a:lnSpc>
              <a:spcBef>
                <a:spcPts val="0"/>
              </a:spcBef>
            </a:pP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不同的國家和地區根據法律的歷史傳統和法律的形式不同，分為大陸法系和普通法系等。</a:t>
            </a:r>
          </a:p>
          <a:p>
            <a:pPr algn="just">
              <a:lnSpc>
                <a:spcPts val="6000"/>
              </a:lnSpc>
              <a:spcBef>
                <a:spcPts val="0"/>
              </a:spcBef>
            </a:pP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普通法是源自英國，以判例為基礎發展出的統一的法律制度。</a:t>
            </a:r>
          </a:p>
          <a:p>
            <a:pPr algn="just">
              <a:lnSpc>
                <a:spcPts val="6000"/>
              </a:lnSpc>
              <a:spcBef>
                <a:spcPts val="0"/>
              </a:spcBef>
            </a:pP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香港在回歸前沿襲了英國的普通法。</a:t>
            </a:r>
          </a:p>
          <a:p>
            <a:pPr algn="just">
              <a:lnSpc>
                <a:spcPts val="6000"/>
              </a:lnSpc>
              <a:spcBef>
                <a:spcPts val="0"/>
              </a:spcBef>
            </a:pP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回歸後，</a:t>
            </a:r>
            <a:r>
              <a:rPr lang="en-US" altLang="zh-TW" sz="3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3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第八條保留了香港的普通法傳統。</a:t>
            </a: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sp>
        <p:nvSpPr>
          <p:cNvPr id="2" name="矩形 1">
            <a:extLst>
              <a:ext uri="{FF2B5EF4-FFF2-40B4-BE49-F238E27FC236}">
                <a16:creationId xmlns:a16="http://schemas.microsoft.com/office/drawing/2014/main" id="{3BAE5B66-337B-41A6-8141-A0AE172BE547}"/>
              </a:ext>
            </a:extLst>
          </p:cNvPr>
          <p:cNvSpPr/>
          <p:nvPr/>
        </p:nvSpPr>
        <p:spPr>
          <a:xfrm>
            <a:off x="355356" y="648617"/>
            <a:ext cx="8494633" cy="923330"/>
          </a:xfrm>
          <a:prstGeom prst="rect">
            <a:avLst/>
          </a:prstGeom>
        </p:spPr>
        <p:txBody>
          <a:bodyPr wrap="none">
            <a:spAutoFit/>
          </a:bodyPr>
          <a:lstStyle/>
          <a:p>
            <a:r>
              <a:rPr lang="zh-TW" altLang="en-US" sz="5400" b="1" dirty="0"/>
              <a:t>香港特別行政區實行普通法</a:t>
            </a:r>
          </a:p>
        </p:txBody>
      </p:sp>
    </p:spTree>
    <p:extLst>
      <p:ext uri="{BB962C8B-B14F-4D97-AF65-F5344CB8AC3E}">
        <p14:creationId xmlns:p14="http://schemas.microsoft.com/office/powerpoint/2010/main" val="187569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276534" y="937697"/>
            <a:ext cx="11051541" cy="4216723"/>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3000"/>
              </a:lnSpc>
              <a:spcBef>
                <a:spcPts val="0"/>
              </a:spcBef>
              <a:buNone/>
            </a:pPr>
            <a:endParaRPr lang="en-US" altLang="zh-TW" sz="5400" b="1"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ts val="6000"/>
              </a:lnSpc>
              <a:spcBef>
                <a:spcPts val="0"/>
              </a:spcBef>
              <a:buNone/>
            </a:pPr>
            <a:r>
              <a:rPr lang="en-US" altLang="zh-TW" sz="54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5400" b="1"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54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5400" b="1" dirty="0">
                <a:latin typeface="Times New Roman" panose="02020603050405020304" pitchFamily="18" charset="0"/>
                <a:ea typeface="DFKai-SB" panose="03000509000000000000" pitchFamily="65" charset="-120"/>
                <a:cs typeface="Times New Roman" panose="02020603050405020304" pitchFamily="18" charset="0"/>
              </a:rPr>
              <a:t>第八條</a:t>
            </a:r>
            <a:endParaRPr lang="en-US" altLang="zh-TW" sz="5400" b="1"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ts val="3000"/>
              </a:lnSpc>
              <a:spcBef>
                <a:spcPts val="0"/>
              </a:spcBef>
              <a:buNone/>
            </a:pPr>
            <a:endParaRPr lang="en-US" altLang="zh-TW" sz="36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gn="just">
              <a:lnSpc>
                <a:spcPts val="6600"/>
              </a:lnSpc>
              <a:spcBef>
                <a:spcPts val="0"/>
              </a:spcBef>
              <a:buNone/>
            </a:pP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香港原有法律，即普通法、衡平法、條例、附屬立法和習慣法，除同本法相抵觸或經香港特別行政區的立法機關作出修改者外，予以保留。</a:t>
            </a: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spTree>
    <p:extLst>
      <p:ext uri="{BB962C8B-B14F-4D97-AF65-F5344CB8AC3E}">
        <p14:creationId xmlns:p14="http://schemas.microsoft.com/office/powerpoint/2010/main" val="50275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4750632-C315-41E2-8AEB-275611769683}"/>
              </a:ext>
            </a:extLst>
          </p:cNvPr>
          <p:cNvSpPr/>
          <p:nvPr/>
        </p:nvSpPr>
        <p:spPr>
          <a:xfrm>
            <a:off x="2510118" y="4788258"/>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課堂活動工作紙</a:t>
            </a:r>
            <a:r>
              <a:rPr lang="en-HK" altLang="zh-TW" sz="2400" b="1" dirty="0"/>
              <a:t>1</a:t>
            </a:r>
            <a:endParaRPr lang="en-HK" sz="2400" b="1" dirty="0"/>
          </a:p>
        </p:txBody>
      </p:sp>
      <p:sp>
        <p:nvSpPr>
          <p:cNvPr id="8" name="Rectangle: Top Corners Rounded 7">
            <a:extLst>
              <a:ext uri="{FF2B5EF4-FFF2-40B4-BE49-F238E27FC236}">
                <a16:creationId xmlns:a16="http://schemas.microsoft.com/office/drawing/2014/main" id="{3A52B0B3-2D55-4B98-94F4-555FDF1AA741}"/>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0" name="TextBox 9">
            <a:extLst>
              <a:ext uri="{FF2B5EF4-FFF2-40B4-BE49-F238E27FC236}">
                <a16:creationId xmlns:a16="http://schemas.microsoft.com/office/drawing/2014/main" id="{0D342083-F693-4A48-81AE-5A3C2AE2549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1</a:t>
            </a:r>
          </a:p>
        </p:txBody>
      </p:sp>
      <p:pic>
        <p:nvPicPr>
          <p:cNvPr id="2" name="圖片 1">
            <a:extLst>
              <a:ext uri="{FF2B5EF4-FFF2-40B4-BE49-F238E27FC236}">
                <a16:creationId xmlns:a16="http://schemas.microsoft.com/office/drawing/2014/main" id="{0E14531A-FA7A-4162-AEDE-630F0B487CD0}"/>
              </a:ext>
            </a:extLst>
          </p:cNvPr>
          <p:cNvPicPr>
            <a:picLocks noChangeAspect="1"/>
          </p:cNvPicPr>
          <p:nvPr/>
        </p:nvPicPr>
        <p:blipFill>
          <a:blip r:embed="rId3"/>
          <a:stretch>
            <a:fillRect/>
          </a:stretch>
        </p:blipFill>
        <p:spPr>
          <a:xfrm>
            <a:off x="4572000" y="2303412"/>
            <a:ext cx="7620000" cy="3905250"/>
          </a:xfrm>
          <a:prstGeom prst="rect">
            <a:avLst/>
          </a:prstGeom>
        </p:spPr>
      </p:pic>
      <p:sp>
        <p:nvSpPr>
          <p:cNvPr id="9" name="Rectangle: Rounded Corners 8">
            <a:extLst>
              <a:ext uri="{FF2B5EF4-FFF2-40B4-BE49-F238E27FC236}">
                <a16:creationId xmlns:a16="http://schemas.microsoft.com/office/drawing/2014/main" id="{BC7905F6-8839-4BE2-80ED-02AB8F93CDFF}"/>
              </a:ext>
            </a:extLst>
          </p:cNvPr>
          <p:cNvSpPr/>
          <p:nvPr/>
        </p:nvSpPr>
        <p:spPr>
          <a:xfrm>
            <a:off x="524178" y="1214563"/>
            <a:ext cx="7029814" cy="124637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sz="3600" dirty="0">
                <a:solidFill>
                  <a:srgbClr val="3F50A4"/>
                </a:solidFill>
                <a:latin typeface="Arial" panose="020B0604020202020204" pitchFamily="34" charset="0"/>
                <a:cs typeface="Arial" panose="020B0604020202020204" pitchFamily="34" charset="0"/>
              </a:rPr>
              <a:t>為甚麼香港特區會實行普通法？</a:t>
            </a:r>
          </a:p>
        </p:txBody>
      </p:sp>
    </p:spTree>
    <p:extLst>
      <p:ext uri="{BB962C8B-B14F-4D97-AF65-F5344CB8AC3E}">
        <p14:creationId xmlns:p14="http://schemas.microsoft.com/office/powerpoint/2010/main" val="15718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215319" y="1470211"/>
            <a:ext cx="11794189" cy="4511245"/>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ts val="7700"/>
              </a:lnSpc>
              <a:buFont typeface="Arial" panose="020B0604020202020204" pitchFamily="34" charset="0"/>
              <a:buChar char="•"/>
            </a:pP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根據</a:t>
            </a:r>
            <a:r>
              <a:rPr lang="zh-TW"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一國兩制</a:t>
            </a:r>
            <a:r>
              <a:rPr lang="zh-TW"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原則，香港特區的法律制度有別於中國內地，以普通法輔以成文法為基礎。</a:t>
            </a:r>
            <a:endParaRPr lang="en-US" altLang="zh-CN"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marL="457200" indent="-457200" algn="just">
              <a:lnSpc>
                <a:spcPts val="7700"/>
              </a:lnSpc>
              <a:buFont typeface="Arial" panose="020B0604020202020204" pitchFamily="34" charset="0"/>
              <a:buChar char="•"/>
            </a:pP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普通法制度根據</a:t>
            </a:r>
            <a:r>
              <a:rPr lang="en-US" altLang="zh-CN"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基本法</a:t>
            </a:r>
            <a:r>
              <a:rPr lang="en-US" altLang="zh-CN"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第八條予以保留</a:t>
            </a:r>
            <a:r>
              <a:rPr lang="zh-TW" altLang="en-US" sz="3600" dirty="0">
                <a:solidFill>
                  <a:schemeClr val="accent1">
                    <a:lumMod val="75000"/>
                  </a:schemeClr>
                </a:solidFill>
                <a:latin typeface="微軟正黑體" panose="020B0604030504040204" pitchFamily="34" charset="-120"/>
                <a:cs typeface="Arial" panose="020B0604020202020204" pitchFamily="34" charset="0"/>
              </a:rPr>
              <a:t>。</a:t>
            </a:r>
            <a:endParaRPr lang="en-US" altLang="zh-CN"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marL="457200" indent="-457200" algn="just">
              <a:lnSpc>
                <a:spcPts val="7700"/>
              </a:lnSpc>
              <a:buFont typeface="Arial" panose="020B0604020202020204" pitchFamily="34" charset="0"/>
              <a:buChar char="•"/>
            </a:pPr>
            <a:r>
              <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香港特區是中國境內唯一實行普通法的司法管轄區</a:t>
            </a:r>
            <a:r>
              <a:rPr lang="zh-TW"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rPr>
              <a:t>。</a:t>
            </a:r>
            <a:endParaRPr lang="zh-CN" altLang="en-US" sz="3600" dirty="0">
              <a:solidFill>
                <a:schemeClr val="accent1">
                  <a:lumMod val="7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466849" y="537882"/>
            <a:ext cx="157554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小結</a:t>
            </a:r>
            <a:endParaRPr lang="en-HK" sz="4800" b="1" dirty="0"/>
          </a:p>
        </p:txBody>
      </p:sp>
      <p:pic>
        <p:nvPicPr>
          <p:cNvPr id="8" name="Picture 7">
            <a:extLst>
              <a:ext uri="{FF2B5EF4-FFF2-40B4-BE49-F238E27FC236}">
                <a16:creationId xmlns:a16="http://schemas.microsoft.com/office/drawing/2014/main" id="{A6FA262A-7F70-4A06-9D7A-3DCAF9EC1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1493" y="676275"/>
            <a:ext cx="717026" cy="717026"/>
          </a:xfrm>
          <a:prstGeom prst="rect">
            <a:avLst/>
          </a:prstGeom>
        </p:spPr>
      </p:pic>
      <p:sp>
        <p:nvSpPr>
          <p:cNvPr id="2" name="矩形 1">
            <a:extLst>
              <a:ext uri="{FF2B5EF4-FFF2-40B4-BE49-F238E27FC236}">
                <a16:creationId xmlns:a16="http://schemas.microsoft.com/office/drawing/2014/main" id="{7C05FDC1-6080-4A98-87FF-C9A4143E5A1C}"/>
              </a:ext>
            </a:extLst>
          </p:cNvPr>
          <p:cNvSpPr/>
          <p:nvPr/>
        </p:nvSpPr>
        <p:spPr>
          <a:xfrm>
            <a:off x="7030149" y="6118376"/>
            <a:ext cx="4064959" cy="276999"/>
          </a:xfrm>
          <a:prstGeom prst="rect">
            <a:avLst/>
          </a:prstGeom>
        </p:spPr>
        <p:txBody>
          <a:bodyPr wrap="none">
            <a:spAutoFit/>
          </a:bodyPr>
          <a:lstStyle/>
          <a:p>
            <a:r>
              <a:rPr lang="zh-TW" altLang="en-US" sz="1200" dirty="0"/>
              <a:t>來源：</a:t>
            </a:r>
            <a:r>
              <a:rPr lang="en-US" altLang="zh-HK" sz="1200" dirty="0"/>
              <a:t>https://www.doj.gov.hk/sc/our_legal_system/index.html</a:t>
            </a:r>
            <a:endParaRPr lang="zh-HK" altLang="en-US" sz="1200" dirty="0"/>
          </a:p>
        </p:txBody>
      </p:sp>
    </p:spTree>
    <p:extLst>
      <p:ext uri="{BB962C8B-B14F-4D97-AF65-F5344CB8AC3E}">
        <p14:creationId xmlns:p14="http://schemas.microsoft.com/office/powerpoint/2010/main" val="1429914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41EC9D2-3A52-489D-9720-332714B30BAA}"/>
              </a:ext>
            </a:extLst>
          </p:cNvPr>
          <p:cNvSpPr/>
          <p:nvPr/>
        </p:nvSpPr>
        <p:spPr>
          <a:xfrm>
            <a:off x="2690964" y="542534"/>
            <a:ext cx="8251913" cy="769441"/>
          </a:xfrm>
          <a:prstGeom prst="rect">
            <a:avLst/>
          </a:prstGeom>
          <a:solidFill>
            <a:schemeClr val="accent1">
              <a:lumMod val="20000"/>
              <a:lumOff val="80000"/>
            </a:schemeClr>
          </a:solidFill>
        </p:spPr>
        <p:txBody>
          <a:bodyPr wrap="square">
            <a:spAutoFit/>
          </a:bodyPr>
          <a:lstStyle/>
          <a:p>
            <a:r>
              <a:rPr lang="zh-TW" altLang="en-US" sz="4400" b="1" dirty="0"/>
              <a:t>法律必須穩定，也需要與時俱進</a:t>
            </a:r>
          </a:p>
        </p:txBody>
      </p:sp>
      <p:sp>
        <p:nvSpPr>
          <p:cNvPr id="2" name="矩形: 圓角 1">
            <a:extLst>
              <a:ext uri="{FF2B5EF4-FFF2-40B4-BE49-F238E27FC236}">
                <a16:creationId xmlns:a16="http://schemas.microsoft.com/office/drawing/2014/main" id="{304D99C7-1D80-40A9-BE8B-66B402C6055E}"/>
              </a:ext>
            </a:extLst>
          </p:cNvPr>
          <p:cNvSpPr/>
          <p:nvPr/>
        </p:nvSpPr>
        <p:spPr>
          <a:xfrm>
            <a:off x="180550" y="1319934"/>
            <a:ext cx="11799837" cy="5067768"/>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Arial" panose="020B0604020202020204" pitchFamily="34" charset="0"/>
              <a:buChar char="•"/>
            </a:pPr>
            <a:r>
              <a:rPr lang="zh-TW" altLang="en-US" sz="3200" dirty="0">
                <a:solidFill>
                  <a:schemeClr val="accent6">
                    <a:lumMod val="75000"/>
                  </a:schemeClr>
                </a:solidFill>
                <a:latin typeface="標楷體" panose="03000509000000000000" pitchFamily="65" charset="-120"/>
                <a:ea typeface="標楷體" panose="03000509000000000000" pitchFamily="65" charset="-120"/>
              </a:rPr>
              <a:t>法律必須具有一定的穩定性，不能朝令夕改，讓社會無所適從。</a:t>
            </a:r>
          </a:p>
          <a:p>
            <a:pPr marL="457200" indent="-457200" algn="just">
              <a:lnSpc>
                <a:spcPct val="150000"/>
              </a:lnSpc>
              <a:buFont typeface="Arial" panose="020B0604020202020204" pitchFamily="34" charset="0"/>
              <a:buChar char="•"/>
            </a:pPr>
            <a:r>
              <a:rPr lang="zh-TW" altLang="en-US" sz="3200" dirty="0">
                <a:solidFill>
                  <a:schemeClr val="accent6">
                    <a:lumMod val="75000"/>
                  </a:schemeClr>
                </a:solidFill>
                <a:latin typeface="標楷體" panose="03000509000000000000" pitchFamily="65" charset="-120"/>
                <a:ea typeface="標楷體" panose="03000509000000000000" pitchFamily="65" charset="-120"/>
              </a:rPr>
              <a:t>保持穩定的法律，使市民可以預見各種行為的法律後果。</a:t>
            </a:r>
          </a:p>
          <a:p>
            <a:pPr marL="457200" indent="-457200" algn="just">
              <a:lnSpc>
                <a:spcPct val="150000"/>
              </a:lnSpc>
              <a:buFont typeface="Arial" panose="020B0604020202020204" pitchFamily="34" charset="0"/>
              <a:buChar char="•"/>
            </a:pPr>
            <a:r>
              <a:rPr lang="zh-TW" altLang="en-US" sz="3200" dirty="0">
                <a:solidFill>
                  <a:schemeClr val="accent6">
                    <a:lumMod val="75000"/>
                  </a:schemeClr>
                </a:solidFill>
                <a:latin typeface="標楷體" panose="03000509000000000000" pitchFamily="65" charset="-120"/>
                <a:ea typeface="標楷體" panose="03000509000000000000" pitchFamily="65" charset="-120"/>
              </a:rPr>
              <a:t>在必要時可以順應社會發展，適時檢討 ／ 修訂法律。</a:t>
            </a:r>
          </a:p>
          <a:p>
            <a:pPr marL="457200" indent="-457200" algn="just">
              <a:lnSpc>
                <a:spcPct val="150000"/>
              </a:lnSpc>
              <a:buFont typeface="Arial" panose="020B0604020202020204" pitchFamily="34" charset="0"/>
              <a:buChar char="•"/>
            </a:pPr>
            <a:r>
              <a:rPr lang="zh-TW" altLang="en-US" sz="3200" dirty="0">
                <a:solidFill>
                  <a:schemeClr val="accent6">
                    <a:lumMod val="75000"/>
                  </a:schemeClr>
                </a:solidFill>
                <a:latin typeface="標楷體" panose="03000509000000000000" pitchFamily="65" charset="-120"/>
                <a:ea typeface="標楷體" panose="03000509000000000000" pitchFamily="65" charset="-120"/>
              </a:rPr>
              <a:t>法律在必要的時候可以適時修改，法官在判案中也不僵化，使法律既有穩定性，又能夠靈活運作，順應社會發展。</a:t>
            </a:r>
          </a:p>
        </p:txBody>
      </p:sp>
      <p:sp>
        <p:nvSpPr>
          <p:cNvPr id="6" name="Oval 5">
            <a:extLst>
              <a:ext uri="{FF2B5EF4-FFF2-40B4-BE49-F238E27FC236}">
                <a16:creationId xmlns:a16="http://schemas.microsoft.com/office/drawing/2014/main" id="{AE703860-C63D-4BBA-A451-E4A403280A61}"/>
              </a:ext>
            </a:extLst>
          </p:cNvPr>
          <p:cNvSpPr/>
          <p:nvPr/>
        </p:nvSpPr>
        <p:spPr>
          <a:xfrm>
            <a:off x="619786" y="470298"/>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小知識</a:t>
            </a:r>
            <a:endParaRPr lang="en-HK" sz="2800" b="1" dirty="0"/>
          </a:p>
        </p:txBody>
      </p:sp>
      <p:sp>
        <p:nvSpPr>
          <p:cNvPr id="8" name="Title 6">
            <a:extLst>
              <a:ext uri="{FF2B5EF4-FFF2-40B4-BE49-F238E27FC236}">
                <a16:creationId xmlns:a16="http://schemas.microsoft.com/office/drawing/2014/main" id="{124C3422-2DE2-4B04-8C9B-F57EDD5570E8}"/>
              </a:ext>
            </a:extLst>
          </p:cNvPr>
          <p:cNvSpPr>
            <a:spLocks noChangeArrowheads="1"/>
          </p:cNvSpPr>
          <p:nvPr/>
        </p:nvSpPr>
        <p:spPr bwMode="auto">
          <a:xfrm>
            <a:off x="8079137" y="995842"/>
            <a:ext cx="3251110" cy="185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fontAlgn="ctr">
              <a:lnSpc>
                <a:spcPct val="120000"/>
              </a:lnSpc>
              <a:spcBef>
                <a:spcPct val="0"/>
              </a:spcBef>
              <a:spcAft>
                <a:spcPts val="800"/>
              </a:spcAft>
              <a:buSzPct val="100000"/>
            </a:pPr>
            <a:endParaRPr lang="zh-CN" altLang="en-US" sz="1600" dirty="0">
              <a:solidFill>
                <a:srgbClr val="000000"/>
              </a:solidFill>
              <a:latin typeface="標楷體" pitchFamily="65" charset="-120"/>
              <a:ea typeface="標楷體" pitchFamily="65" charset="-120"/>
              <a:sym typeface="微软雅黑" panose="020B0503020204020204" pitchFamily="34" charset="-122"/>
            </a:endParaRPr>
          </a:p>
        </p:txBody>
      </p:sp>
    </p:spTree>
    <p:extLst>
      <p:ext uri="{BB962C8B-B14F-4D97-AF65-F5344CB8AC3E}">
        <p14:creationId xmlns:p14="http://schemas.microsoft.com/office/powerpoint/2010/main" val="389706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2519655" y="2210140"/>
            <a:ext cx="6007657" cy="198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課堂活動 </a:t>
            </a:r>
            <a:r>
              <a:rPr lang="en-HK" altLang="zh-TW" sz="3200" b="1" dirty="0">
                <a:latin typeface="Arial" panose="020B0604020202020204" pitchFamily="34" charset="0"/>
                <a:cs typeface="Arial" panose="020B0604020202020204" pitchFamily="34" charset="0"/>
              </a:rPr>
              <a:t>2</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違法不能達義</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117" y="1969747"/>
            <a:ext cx="1271019" cy="1274067"/>
          </a:xfrm>
          <a:prstGeom prst="rect">
            <a:avLst/>
          </a:prstGeom>
        </p:spPr>
      </p:pic>
    </p:spTree>
    <p:extLst>
      <p:ext uri="{BB962C8B-B14F-4D97-AF65-F5344CB8AC3E}">
        <p14:creationId xmlns:p14="http://schemas.microsoft.com/office/powerpoint/2010/main" val="357753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399DB1-7346-4244-B66E-5C6F984D46C3}"/>
              </a:ext>
            </a:extLst>
          </p:cNvPr>
          <p:cNvSpPr/>
          <p:nvPr/>
        </p:nvSpPr>
        <p:spPr>
          <a:xfrm>
            <a:off x="1827112" y="1999128"/>
            <a:ext cx="8347830" cy="209774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閱讀資料，認識香港市民</a:t>
            </a:r>
            <a:r>
              <a:rPr kumimoji="0" lang="zh-TW" altLang="en-US" sz="3600" b="1"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不能以違法的方式爭取所謂的公義</a:t>
            </a:r>
            <a:r>
              <a:rPr lang="zh-TW" altLang="en-US" sz="3600" dirty="0">
                <a:solidFill>
                  <a:srgbClr val="4459A8"/>
                </a:solidFill>
                <a:latin typeface="Gill Sans MT" panose="020B0502020104020203"/>
                <a:ea typeface="微軟正黑體" panose="020B0604030504040204" pitchFamily="34" charset="-120"/>
              </a:rPr>
              <a:t>。</a:t>
            </a:r>
            <a:endParaRPr kumimoji="0" lang="zh-TW" altLang="en-US" sz="3600" b="0"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endParaRPr>
          </a:p>
        </p:txBody>
      </p:sp>
    </p:spTree>
    <p:extLst>
      <p:ext uri="{BB962C8B-B14F-4D97-AF65-F5344CB8AC3E}">
        <p14:creationId xmlns:p14="http://schemas.microsoft.com/office/powerpoint/2010/main" val="2695656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9" name="标题 1">
            <a:extLst>
              <a:ext uri="{FF2B5EF4-FFF2-40B4-BE49-F238E27FC236}">
                <a16:creationId xmlns:a16="http://schemas.microsoft.com/office/drawing/2014/main" id="{25E84F21-AF87-4822-823D-86F60EE08E65}"/>
              </a:ext>
            </a:extLst>
          </p:cNvPr>
          <p:cNvSpPr>
            <a:spLocks noGrp="1"/>
          </p:cNvSpPr>
          <p:nvPr>
            <p:ph type="title"/>
          </p:nvPr>
        </p:nvSpPr>
        <p:spPr>
          <a:xfrm>
            <a:off x="256264" y="264922"/>
            <a:ext cx="8666416" cy="1090845"/>
          </a:xfrm>
        </p:spPr>
        <p:txBody>
          <a:bodyPr>
            <a:normAutofit/>
          </a:bodyPr>
          <a:lstStyle/>
          <a:p>
            <a:pPr algn="ctr" defTabSz="977900">
              <a:spcAft>
                <a:spcPct val="35000"/>
              </a:spcAft>
            </a:pPr>
            <a:r>
              <a:rPr lang="zh-TW" altLang="en-US" sz="4800" dirty="0">
                <a:latin typeface="DFKai-SB" panose="03000509000000000000" pitchFamily="65" charset="-120"/>
                <a:ea typeface="DFKai-SB" panose="03000509000000000000" pitchFamily="65" charset="-120"/>
              </a:rPr>
              <a:t>終審法院有關的判詞（節錄）</a:t>
            </a:r>
          </a:p>
        </p:txBody>
      </p:sp>
      <p:sp>
        <p:nvSpPr>
          <p:cNvPr id="11" name="内容占位符 2">
            <a:extLst>
              <a:ext uri="{FF2B5EF4-FFF2-40B4-BE49-F238E27FC236}">
                <a16:creationId xmlns:a16="http://schemas.microsoft.com/office/drawing/2014/main" id="{BCF6F8DE-2F1F-4BB9-818F-DE949FB1E4D3}"/>
              </a:ext>
            </a:extLst>
          </p:cNvPr>
          <p:cNvSpPr txBox="1">
            <a:spLocks noChangeArrowheads="1"/>
          </p:cNvSpPr>
          <p:nvPr/>
        </p:nvSpPr>
        <p:spPr>
          <a:xfrm>
            <a:off x="192313" y="1201952"/>
            <a:ext cx="11369520" cy="3968634"/>
          </a:xfrm>
          <a:prstGeom prst="rect">
            <a:avLst/>
          </a:prstGeom>
          <a:solidFill>
            <a:schemeClr val="bg1"/>
          </a:solidFill>
          <a:ln>
            <a:solidFill>
              <a:schemeClr val="accent5">
                <a:lumMod val="50000"/>
              </a:schemeClr>
            </a:solidFill>
          </a:ln>
        </p:spPr>
        <p:txBody>
          <a:bodyPr vert="horz" wrap="square" lIns="144000" tIns="144000" rIns="144000" bIns="14400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600"/>
              </a:spcBef>
              <a:spcAft>
                <a:spcPts val="600"/>
              </a:spcAft>
              <a:buNone/>
            </a:pPr>
            <a:r>
              <a:rPr lang="zh-CN" altLang="en-US" sz="3200" dirty="0">
                <a:latin typeface="標楷體" panose="03000509000000000000" pitchFamily="65" charset="-120"/>
                <a:ea typeface="標楷體" panose="03000509000000000000" pitchFamily="65" charset="-120"/>
                <a:sym typeface="仿宋" panose="02010609060101010101" pitchFamily="49" charset="-122"/>
              </a:rPr>
              <a:t>若涉事者在行使集會和示威的基本權利時干犯罪行，該行使基本權利的事實當然會與犯案背景和環境有關。</a:t>
            </a:r>
            <a:endParaRPr lang="en-US" altLang="zh-CN" sz="3200" dirty="0">
              <a:latin typeface="標楷體" panose="03000509000000000000" pitchFamily="65" charset="-120"/>
              <a:ea typeface="標楷體" panose="03000509000000000000" pitchFamily="65" charset="-120"/>
              <a:sym typeface="仿宋" panose="02010609060101010101" pitchFamily="49" charset="-122"/>
            </a:endParaRPr>
          </a:p>
          <a:p>
            <a:pPr marL="0" indent="0" algn="just">
              <a:lnSpc>
                <a:spcPct val="120000"/>
              </a:lnSpc>
              <a:spcBef>
                <a:spcPts val="600"/>
              </a:spcBef>
              <a:spcAft>
                <a:spcPts val="600"/>
              </a:spcAft>
              <a:buNone/>
            </a:pPr>
            <a:r>
              <a:rPr lang="zh-CN" altLang="en-US" sz="3200" dirty="0">
                <a:latin typeface="標楷體" panose="03000509000000000000" pitchFamily="65" charset="-120"/>
                <a:ea typeface="標楷體" panose="03000509000000000000" pitchFamily="65" charset="-120"/>
                <a:sym typeface="仿宋" panose="02010609060101010101" pitchFamily="49" charset="-122"/>
              </a:rPr>
              <a:t>但如果涉案行爲被裁定為罪行，這也必然代表</a:t>
            </a:r>
            <a:r>
              <a:rPr lang="zh-TW" altLang="en-US" sz="3200" dirty="0">
                <a:latin typeface="標楷體" panose="03000509000000000000" pitchFamily="65" charset="-120"/>
                <a:ea typeface="標楷體" panose="03000509000000000000" pitchFamily="65" charset="-120"/>
                <a:sym typeface="仿宋" panose="02010609060101010101" pitchFamily="49" charset="-122"/>
              </a:rPr>
              <a:t>着</a:t>
            </a:r>
            <a:r>
              <a:rPr lang="zh-CN" altLang="en-US" sz="3200" dirty="0">
                <a:latin typeface="標楷體" panose="03000509000000000000" pitchFamily="65" charset="-120"/>
                <a:ea typeface="標楷體" panose="03000509000000000000" pitchFamily="65" charset="-120"/>
                <a:sym typeface="仿宋" panose="02010609060101010101" pitchFamily="49" charset="-122"/>
              </a:rPr>
              <a:t>涉事者已逾越了合法行使基本權利與進行須受制裁及限制的違法活動之間的分界線。</a:t>
            </a:r>
            <a:endParaRPr lang="en-US" altLang="zh-CN" sz="3200" dirty="0">
              <a:latin typeface="標楷體" panose="03000509000000000000" pitchFamily="65" charset="-120"/>
              <a:ea typeface="標楷體" panose="03000509000000000000" pitchFamily="65" charset="-120"/>
              <a:sym typeface="仿宋" panose="02010609060101010101" pitchFamily="49" charset="-122"/>
            </a:endParaRPr>
          </a:p>
          <a:p>
            <a:pPr marL="0" indent="0" algn="just">
              <a:lnSpc>
                <a:spcPct val="120000"/>
              </a:lnSpc>
              <a:spcBef>
                <a:spcPts val="600"/>
              </a:spcBef>
              <a:spcAft>
                <a:spcPts val="600"/>
              </a:spcAft>
              <a:buNone/>
            </a:pPr>
            <a:r>
              <a:rPr lang="zh-CN" altLang="en-US" sz="3200" dirty="0">
                <a:latin typeface="標楷體" panose="03000509000000000000" pitchFamily="65" charset="-120"/>
                <a:ea typeface="標楷體" panose="03000509000000000000" pitchFamily="65" charset="-120"/>
                <a:sym typeface="仿宋" panose="02010609060101010101" pitchFamily="49" charset="-122"/>
              </a:rPr>
              <a:t>因此，罪犯以行使基本權利為請求輕判的理由不甚可取。</a:t>
            </a:r>
            <a:endParaRPr lang="zh-CN" altLang="en-US" sz="3200" dirty="0">
              <a:latin typeface="標楷體" panose="03000509000000000000" pitchFamily="65" charset="-120"/>
              <a:ea typeface="標楷體" panose="03000509000000000000" pitchFamily="65" charset="-120"/>
            </a:endParaRPr>
          </a:p>
        </p:txBody>
      </p:sp>
      <p:sp>
        <p:nvSpPr>
          <p:cNvPr id="2" name="Oval 1">
            <a:extLst>
              <a:ext uri="{FF2B5EF4-FFF2-40B4-BE49-F238E27FC236}">
                <a16:creationId xmlns:a16="http://schemas.microsoft.com/office/drawing/2014/main" id="{350E58A3-72B6-41B5-9198-43F3879DBAC4}"/>
              </a:ext>
            </a:extLst>
          </p:cNvPr>
          <p:cNvSpPr/>
          <p:nvPr/>
        </p:nvSpPr>
        <p:spPr>
          <a:xfrm>
            <a:off x="3815191" y="5360894"/>
            <a:ext cx="2061882" cy="111564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600" b="1" dirty="0"/>
              <a:t>權利</a:t>
            </a:r>
            <a:endParaRPr lang="en-HK" sz="3600" b="1" dirty="0"/>
          </a:p>
        </p:txBody>
      </p:sp>
      <p:sp>
        <p:nvSpPr>
          <p:cNvPr id="13" name="Oval 12">
            <a:extLst>
              <a:ext uri="{FF2B5EF4-FFF2-40B4-BE49-F238E27FC236}">
                <a16:creationId xmlns:a16="http://schemas.microsoft.com/office/drawing/2014/main" id="{EA93DFDC-1260-473D-9193-BA1685A9E4B0}"/>
              </a:ext>
            </a:extLst>
          </p:cNvPr>
          <p:cNvSpPr/>
          <p:nvPr/>
        </p:nvSpPr>
        <p:spPr>
          <a:xfrm>
            <a:off x="6908014" y="5360894"/>
            <a:ext cx="2061882" cy="1115643"/>
          </a:xfrm>
          <a:prstGeom prst="ellipse">
            <a:avLst/>
          </a:prstGeom>
          <a:solidFill>
            <a:schemeClr val="accent3">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3600" b="1" dirty="0"/>
              <a:t>義務</a:t>
            </a:r>
            <a:endParaRPr lang="en-HK" sz="3600" b="1" dirty="0"/>
          </a:p>
        </p:txBody>
      </p:sp>
      <p:sp>
        <p:nvSpPr>
          <p:cNvPr id="14" name="TextBox 13">
            <a:extLst>
              <a:ext uri="{FF2B5EF4-FFF2-40B4-BE49-F238E27FC236}">
                <a16:creationId xmlns:a16="http://schemas.microsoft.com/office/drawing/2014/main" id="{88E6FEB3-F12E-4AD3-9084-F574597E1DCB}"/>
              </a:ext>
            </a:extLst>
          </p:cNvPr>
          <p:cNvSpPr txBox="1"/>
          <p:nvPr/>
        </p:nvSpPr>
        <p:spPr>
          <a:xfrm>
            <a:off x="5798632" y="5442243"/>
            <a:ext cx="1109382" cy="707886"/>
          </a:xfrm>
          <a:prstGeom prst="rect">
            <a:avLst/>
          </a:prstGeom>
          <a:noFill/>
        </p:spPr>
        <p:txBody>
          <a:bodyPr wrap="square">
            <a:spAutoFit/>
          </a:bodyPr>
          <a:lstStyle/>
          <a:p>
            <a:pPr algn="ctr"/>
            <a:r>
              <a:rPr lang="en-HK" altLang="zh-TW" sz="4000" b="1" dirty="0">
                <a:solidFill>
                  <a:schemeClr val="accent1">
                    <a:lumMod val="75000"/>
                  </a:schemeClr>
                </a:solidFill>
              </a:rPr>
              <a:t>vs</a:t>
            </a:r>
            <a:endParaRPr lang="en-HK" sz="4000" b="1" dirty="0">
              <a:solidFill>
                <a:schemeClr val="accent1">
                  <a:lumMod val="75000"/>
                </a:schemeClr>
              </a:solidFill>
            </a:endParaRPr>
          </a:p>
        </p:txBody>
      </p:sp>
    </p:spTree>
    <p:extLst>
      <p:ext uri="{BB962C8B-B14F-4D97-AF65-F5344CB8AC3E}">
        <p14:creationId xmlns:p14="http://schemas.microsoft.com/office/powerpoint/2010/main" val="313571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1185553" y="1940170"/>
            <a:ext cx="9553308" cy="148883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ltLang="zh-TW" sz="3600" dirty="0">
              <a:solidFill>
                <a:srgbClr val="3F50A4"/>
              </a:solidFill>
              <a:latin typeface="Arial" panose="020B0604020202020204" pitchFamily="34" charset="0"/>
              <a:cs typeface="Arial" panose="020B0604020202020204" pitchFamily="34" charset="0"/>
            </a:endParaRPr>
          </a:p>
          <a:p>
            <a:pPr algn="just">
              <a:lnSpc>
                <a:spcPct val="150000"/>
              </a:lnSpc>
            </a:pPr>
            <a:r>
              <a:rPr lang="zh-TW" altLang="en-US" sz="3600" dirty="0">
                <a:solidFill>
                  <a:srgbClr val="3F50A4"/>
                </a:solidFill>
                <a:latin typeface="Arial" panose="020B0604020202020204" pitchFamily="34" charset="0"/>
                <a:cs typeface="Arial" panose="020B0604020202020204" pitchFamily="34" charset="0"/>
              </a:rPr>
              <a:t>為甚麼不能以違法的方式爭取所謂的公義？</a:t>
            </a:r>
            <a:endParaRPr lang="en-US" altLang="zh-TW" sz="3600" dirty="0">
              <a:solidFill>
                <a:srgbClr val="3F50A4"/>
              </a:solidFill>
              <a:latin typeface="Arial" panose="020B0604020202020204" pitchFamily="34" charset="0"/>
              <a:cs typeface="Arial" panose="020B0604020202020204" pitchFamily="34" charset="0"/>
            </a:endParaRPr>
          </a:p>
          <a:p>
            <a:pPr algn="just">
              <a:lnSpc>
                <a:spcPct val="150000"/>
              </a:lnSpc>
            </a:pPr>
            <a:endParaRPr lang="en-HK" dirty="0">
              <a:noFill/>
            </a:endParaRPr>
          </a:p>
          <a:p>
            <a:pPr algn="just"/>
            <a:endParaRPr lang="en-HK" dirty="0">
              <a:noFill/>
            </a:endParaRPr>
          </a:p>
          <a:p>
            <a:pPr algn="just"/>
            <a:endParaRPr lang="en-HK" dirty="0">
              <a:noFill/>
            </a:endParaRPr>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sp>
        <p:nvSpPr>
          <p:cNvPr id="11" name="Rectangle: Top Corners Rounded 10">
            <a:extLst>
              <a:ext uri="{FF2B5EF4-FFF2-40B4-BE49-F238E27FC236}">
                <a16:creationId xmlns:a16="http://schemas.microsoft.com/office/drawing/2014/main" id="{CBD86DFB-03CC-4E30-AE77-271E1E6A9FCE}"/>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2" name="TextBox 11">
            <a:extLst>
              <a:ext uri="{FF2B5EF4-FFF2-40B4-BE49-F238E27FC236}">
                <a16:creationId xmlns:a16="http://schemas.microsoft.com/office/drawing/2014/main" id="{D11B386E-ED9B-4059-9E2E-F357B1D1ACA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2</a:t>
            </a:r>
          </a:p>
        </p:txBody>
      </p:sp>
      <p:sp>
        <p:nvSpPr>
          <p:cNvPr id="8" name="Oval 6">
            <a:extLst>
              <a:ext uri="{FF2B5EF4-FFF2-40B4-BE49-F238E27FC236}">
                <a16:creationId xmlns:a16="http://schemas.microsoft.com/office/drawing/2014/main" id="{403C0BB5-48BA-4B61-83FA-D65970C0897C}"/>
              </a:ext>
            </a:extLst>
          </p:cNvPr>
          <p:cNvSpPr/>
          <p:nvPr/>
        </p:nvSpPr>
        <p:spPr>
          <a:xfrm>
            <a:off x="8064490" y="3745988"/>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課堂活動工作紙</a:t>
            </a:r>
            <a:r>
              <a:rPr lang="en-HK" altLang="zh-TW" sz="2400" b="1" dirty="0"/>
              <a:t>2</a:t>
            </a:r>
            <a:endParaRPr lang="en-HK" sz="2400" b="1" dirty="0"/>
          </a:p>
        </p:txBody>
      </p:sp>
    </p:spTree>
    <p:extLst>
      <p:ext uri="{BB962C8B-B14F-4D97-AF65-F5344CB8AC3E}">
        <p14:creationId xmlns:p14="http://schemas.microsoft.com/office/powerpoint/2010/main" val="208308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C71D5FFC-2EFB-4EAE-BCB5-8304C8A62E18}"/>
              </a:ext>
            </a:extLst>
          </p:cNvPr>
          <p:cNvSpPr>
            <a:spLocks noGrp="1"/>
          </p:cNvSpPr>
          <p:nvPr>
            <p:ph type="title"/>
          </p:nvPr>
        </p:nvSpPr>
        <p:spPr>
          <a:xfrm>
            <a:off x="420407" y="3675958"/>
            <a:ext cx="7647828" cy="930091"/>
          </a:xfrm>
        </p:spPr>
        <p:txBody>
          <a:bodyPr>
            <a:noAutofit/>
          </a:bodyPr>
          <a:lstStyle/>
          <a:p>
            <a:r>
              <a:rPr lang="zh-TW" altLang="en-US" dirty="0">
                <a:latin typeface="+mn-ea"/>
                <a:ea typeface="+mn-ea"/>
              </a:rPr>
              <a:t>司法獨立</a:t>
            </a:r>
            <a:endParaRPr lang="en-US" dirty="0">
              <a:latin typeface="+mn-ea"/>
              <a:ea typeface="+mn-ea"/>
            </a:endParaRPr>
          </a:p>
        </p:txBody>
      </p:sp>
      <p:sp>
        <p:nvSpPr>
          <p:cNvPr id="12" name="Text Placeholder 4">
            <a:extLst>
              <a:ext uri="{FF2B5EF4-FFF2-40B4-BE49-F238E27FC236}">
                <a16:creationId xmlns:a16="http://schemas.microsoft.com/office/drawing/2014/main" id="{5BCF09DF-E93A-44D5-B40C-8186B2834D78}"/>
              </a:ext>
            </a:extLst>
          </p:cNvPr>
          <p:cNvSpPr>
            <a:spLocks noGrp="1"/>
          </p:cNvSpPr>
          <p:nvPr>
            <p:ph type="body" idx="1"/>
          </p:nvPr>
        </p:nvSpPr>
        <p:spPr>
          <a:xfrm>
            <a:off x="420407" y="3052251"/>
            <a:ext cx="10515600" cy="538344"/>
          </a:xfrm>
        </p:spPr>
        <p:txBody>
          <a:bodyPr>
            <a:noAutofit/>
          </a:bodyPr>
          <a:lstStyle/>
          <a:p>
            <a:r>
              <a:rPr lang="zh-TW" altLang="en-US" sz="3200" dirty="0">
                <a:solidFill>
                  <a:schemeClr val="bg1"/>
                </a:solidFill>
                <a:latin typeface="+mn-ea"/>
                <a:ea typeface="+mn-ea"/>
              </a:rPr>
              <a:t>第二節</a:t>
            </a:r>
            <a:endParaRPr lang="en-US" sz="3200" dirty="0">
              <a:solidFill>
                <a:schemeClr val="bg1"/>
              </a:solidFill>
              <a:latin typeface="+mn-ea"/>
              <a:ea typeface="+mn-ea"/>
            </a:endParaRPr>
          </a:p>
        </p:txBody>
      </p:sp>
      <p:sp>
        <p:nvSpPr>
          <p:cNvPr id="13" name="Text Placeholder 4">
            <a:extLst>
              <a:ext uri="{FF2B5EF4-FFF2-40B4-BE49-F238E27FC236}">
                <a16:creationId xmlns:a16="http://schemas.microsoft.com/office/drawing/2014/main" id="{D7198AC9-D5E6-4FB0-88E9-391C41DB85C0}"/>
              </a:ext>
            </a:extLst>
          </p:cNvPr>
          <p:cNvSpPr txBox="1">
            <a:spLocks/>
          </p:cNvSpPr>
          <p:nvPr/>
        </p:nvSpPr>
        <p:spPr>
          <a:xfrm>
            <a:off x="1" y="-1"/>
            <a:ext cx="12191999" cy="2880000"/>
          </a:xfrm>
          <a:prstGeom prst="rect">
            <a:avLst/>
          </a:prstGeom>
          <a:solidFill>
            <a:schemeClr val="bg1"/>
          </a:solidFill>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HEI-MEDIUM-HKSCS-U" panose="020B0604050101010104" pitchFamily="34" charset="-120"/>
                <a:ea typeface="MHEI-MEDIUM-HKSCS-U" panose="020B0604050101010104" pitchFamily="34" charset="-120"/>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HEI-MEDIUM-HKSCS-U" panose="020B0604050101010104" pitchFamily="34" charset="-120"/>
                <a:ea typeface="MHEI-MEDIUM-HKSCS-U" panose="020B0604050101010104" pitchFamily="34" charset="-120"/>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HEI-MEDIUM-HKSCS-U" panose="020B0604050101010104" pitchFamily="34" charset="-120"/>
                <a:ea typeface="MHEI-MEDIUM-HKSCS-U" panose="020B0604050101010104" pitchFamily="34" charset="-120"/>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HEI-MEDIUM-HKSCS-U" panose="020B0604050101010104" pitchFamily="34" charset="-120"/>
                <a:ea typeface="MHEI-MEDIUM-HKSCS-U" panose="020B0604050101010104" pitchFamily="34" charset="-120"/>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50000"/>
              </a:lnSpc>
              <a:spcBef>
                <a:spcPts val="0"/>
              </a:spcBef>
            </a:pPr>
            <a:r>
              <a:rPr lang="zh-TW" altLang="en-US" dirty="0">
                <a:solidFill>
                  <a:srgbClr val="EC418C"/>
                </a:solidFill>
                <a:latin typeface="+mn-ea"/>
                <a:ea typeface="+mn-ea"/>
              </a:rPr>
              <a:t>學習重點五：</a:t>
            </a:r>
            <a:endParaRPr lang="en-HK" altLang="zh-TW" dirty="0">
              <a:solidFill>
                <a:srgbClr val="EC418C"/>
              </a:solidFill>
              <a:latin typeface="+mn-ea"/>
              <a:ea typeface="+mn-ea"/>
            </a:endParaRPr>
          </a:p>
          <a:p>
            <a:pPr>
              <a:lnSpc>
                <a:spcPct val="150000"/>
              </a:lnSpc>
              <a:spcBef>
                <a:spcPts val="0"/>
              </a:spcBef>
            </a:pPr>
            <a:r>
              <a:rPr lang="zh-TW" altLang="en-US" sz="3200" b="1" dirty="0">
                <a:solidFill>
                  <a:srgbClr val="EC418C"/>
                </a:solidFill>
                <a:latin typeface="+mn-ea"/>
                <a:ea typeface="+mn-ea"/>
              </a:rPr>
              <a:t>法治精神的意義：遵守法律；司法獨立；法律面前人人平等；公平公開的審訊 </a:t>
            </a:r>
            <a:r>
              <a:rPr lang="en-HK" altLang="zh-TW" sz="3200" b="1" dirty="0">
                <a:solidFill>
                  <a:srgbClr val="EC418C"/>
                </a:solidFill>
                <a:latin typeface="+mn-ea"/>
                <a:ea typeface="+mn-ea"/>
              </a:rPr>
              <a:t>(</a:t>
            </a:r>
            <a:r>
              <a:rPr lang="zh-TW" altLang="en-US" sz="3200" b="1" dirty="0">
                <a:solidFill>
                  <a:srgbClr val="EC418C"/>
                </a:solidFill>
                <a:latin typeface="+mn-ea"/>
                <a:ea typeface="+mn-ea"/>
              </a:rPr>
              <a:t>共三節</a:t>
            </a:r>
            <a:r>
              <a:rPr lang="en-US" altLang="zh-TW" sz="3200" b="1" dirty="0">
                <a:solidFill>
                  <a:srgbClr val="EC418C"/>
                </a:solidFill>
                <a:latin typeface="+mn-ea"/>
                <a:ea typeface="+mn-ea"/>
              </a:rPr>
              <a:t>)</a:t>
            </a:r>
            <a:r>
              <a:rPr lang="zh-TW" altLang="en-US" sz="3200" b="1" dirty="0">
                <a:solidFill>
                  <a:srgbClr val="EC418C"/>
                </a:solidFill>
                <a:latin typeface="+mn-ea"/>
                <a:ea typeface="+mn-ea"/>
              </a:rPr>
              <a:t> </a:t>
            </a:r>
            <a:endParaRPr lang="en-US" sz="3200" b="1" dirty="0">
              <a:solidFill>
                <a:srgbClr val="EC418C"/>
              </a:solidFill>
              <a:latin typeface="+mn-ea"/>
              <a:ea typeface="+mn-ea"/>
            </a:endParaRPr>
          </a:p>
        </p:txBody>
      </p:sp>
    </p:spTree>
    <p:extLst>
      <p:ext uri="{BB962C8B-B14F-4D97-AF65-F5344CB8AC3E}">
        <p14:creationId xmlns:p14="http://schemas.microsoft.com/office/powerpoint/2010/main" val="423690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149138" y="1467599"/>
            <a:ext cx="11872019" cy="5084630"/>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ts val="6400"/>
              </a:lnSpc>
              <a:buFont typeface="Arial" panose="020B0604020202020204" pitchFamily="34" charset="0"/>
              <a:buChar char="•"/>
            </a:pPr>
            <a:r>
              <a:rPr lang="zh-TW" altLang="en-US" sz="3200" dirty="0">
                <a:solidFill>
                  <a:schemeClr val="accent1">
                    <a:lumMod val="75000"/>
                  </a:schemeClr>
                </a:solidFill>
                <a:latin typeface="Arial" panose="020B0604020202020204" pitchFamily="34" charset="0"/>
                <a:cs typeface="Arial" panose="020B0604020202020204" pitchFamily="34" charset="0"/>
              </a:rPr>
              <a:t>終審法院的判辭已清楚表明無論爭取甚麼訴求，若這些行為不是和平、非暴力的，就是</a:t>
            </a:r>
            <a:r>
              <a:rPr lang="zh-TW" altLang="en-US" sz="3200" b="1" dirty="0">
                <a:solidFill>
                  <a:schemeClr val="accent1">
                    <a:lumMod val="75000"/>
                  </a:schemeClr>
                </a:solidFill>
                <a:latin typeface="Arial" panose="020B0604020202020204" pitchFamily="34" charset="0"/>
                <a:cs typeface="Arial" panose="020B0604020202020204" pitchFamily="34" charset="0"/>
              </a:rPr>
              <a:t>違反法律</a:t>
            </a:r>
            <a:r>
              <a:rPr lang="zh-TW" altLang="en-US" sz="3200" dirty="0">
                <a:solidFill>
                  <a:schemeClr val="accent1">
                    <a:lumMod val="75000"/>
                  </a:schemeClr>
                </a:solidFill>
                <a:latin typeface="Arial" panose="020B0604020202020204" pitchFamily="34" charset="0"/>
                <a:cs typeface="Arial" panose="020B0604020202020204" pitchFamily="34" charset="0"/>
              </a:rPr>
              <a:t>，違背了香港遵守法律的法治精神，是</a:t>
            </a:r>
            <a:r>
              <a:rPr lang="zh-TW" altLang="en-US" sz="3200" b="1" dirty="0">
                <a:solidFill>
                  <a:schemeClr val="accent1">
                    <a:lumMod val="75000"/>
                  </a:schemeClr>
                </a:solidFill>
                <a:latin typeface="Arial" panose="020B0604020202020204" pitchFamily="34" charset="0"/>
                <a:cs typeface="Arial" panose="020B0604020202020204" pitchFamily="34" charset="0"/>
              </a:rPr>
              <a:t>法律所不允許</a:t>
            </a:r>
            <a:r>
              <a:rPr lang="zh-TW" altLang="en-US" sz="3200" dirty="0">
                <a:solidFill>
                  <a:schemeClr val="accent1">
                    <a:lumMod val="75000"/>
                  </a:schemeClr>
                </a:solidFill>
                <a:latin typeface="Arial" panose="020B0604020202020204" pitchFamily="34" charset="0"/>
                <a:cs typeface="Arial" panose="020B0604020202020204" pitchFamily="34" charset="0"/>
              </a:rPr>
              <a:t>的。</a:t>
            </a:r>
          </a:p>
          <a:p>
            <a:pPr marL="457200" indent="-457200" algn="just">
              <a:lnSpc>
                <a:spcPts val="6400"/>
              </a:lnSpc>
              <a:buFont typeface="Arial" panose="020B0604020202020204" pitchFamily="34" charset="0"/>
              <a:buChar char="•"/>
            </a:pPr>
            <a:r>
              <a:rPr lang="zh-TW" altLang="en-US" sz="3200" dirty="0">
                <a:solidFill>
                  <a:schemeClr val="accent1">
                    <a:lumMod val="75000"/>
                  </a:schemeClr>
                </a:solidFill>
                <a:latin typeface="Arial" panose="020B0604020202020204" pitchFamily="34" charset="0"/>
                <a:cs typeface="Arial" panose="020B0604020202020204" pitchFamily="34" charset="0"/>
              </a:rPr>
              <a:t>香港是國際公認的法治社會，市民可通過多種合法渠道，以和平與理性的方式表達訴求，以</a:t>
            </a:r>
            <a:r>
              <a:rPr lang="en-US" altLang="zh-TW" sz="3200" dirty="0">
                <a:solidFill>
                  <a:schemeClr val="accent1">
                    <a:lumMod val="75000"/>
                  </a:schemeClr>
                </a:solidFill>
                <a:latin typeface="Arial" panose="020B0604020202020204" pitchFamily="34" charset="0"/>
                <a:cs typeface="Arial" panose="020B0604020202020204" pitchFamily="34" charset="0"/>
              </a:rPr>
              <a:t>《</a:t>
            </a:r>
            <a:r>
              <a:rPr lang="zh-TW" altLang="en-US" sz="3200" dirty="0">
                <a:solidFill>
                  <a:schemeClr val="accent1">
                    <a:lumMod val="75000"/>
                  </a:schemeClr>
                </a:solidFill>
                <a:latin typeface="Arial" panose="020B0604020202020204" pitchFamily="34" charset="0"/>
                <a:cs typeface="Arial" panose="020B0604020202020204" pitchFamily="34" charset="0"/>
              </a:rPr>
              <a:t>基本法</a:t>
            </a:r>
            <a:r>
              <a:rPr lang="en-US" altLang="zh-TW" sz="3200" dirty="0">
                <a:solidFill>
                  <a:schemeClr val="accent1">
                    <a:lumMod val="75000"/>
                  </a:schemeClr>
                </a:solidFill>
                <a:latin typeface="Arial" panose="020B0604020202020204" pitchFamily="34" charset="0"/>
                <a:cs typeface="Arial" panose="020B0604020202020204" pitchFamily="34" charset="0"/>
              </a:rPr>
              <a:t>》</a:t>
            </a:r>
            <a:r>
              <a:rPr lang="zh-TW" altLang="en-US" sz="3200" dirty="0">
                <a:solidFill>
                  <a:schemeClr val="accent1">
                    <a:lumMod val="75000"/>
                  </a:schemeClr>
                </a:solidFill>
                <a:latin typeface="Arial" panose="020B0604020202020204" pitchFamily="34" charset="0"/>
                <a:cs typeface="Arial" panose="020B0604020202020204" pitchFamily="34" charset="0"/>
              </a:rPr>
              <a:t>及香港相關法例所容許的方式行事，但</a:t>
            </a:r>
            <a:r>
              <a:rPr lang="zh-TW" altLang="en-US" sz="3200" b="1" dirty="0">
                <a:solidFill>
                  <a:schemeClr val="accent1">
                    <a:lumMod val="75000"/>
                  </a:schemeClr>
                </a:solidFill>
                <a:latin typeface="Arial" panose="020B0604020202020204" pitchFamily="34" charset="0"/>
                <a:cs typeface="Arial" panose="020B0604020202020204" pitchFamily="34" charset="0"/>
              </a:rPr>
              <a:t>不能以違法的方式爭取所謂的公義</a:t>
            </a:r>
            <a:r>
              <a:rPr lang="zh-TW" altLang="en-US" sz="3200" dirty="0">
                <a:solidFill>
                  <a:schemeClr val="accent1">
                    <a:lumMod val="75000"/>
                  </a:schemeClr>
                </a:solidFill>
                <a:latin typeface="Arial" panose="020B0604020202020204" pitchFamily="34" charset="0"/>
                <a:cs typeface="Arial" panose="020B0604020202020204" pitchFamily="34" charset="0"/>
              </a:rPr>
              <a:t>。</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466849" y="537882"/>
            <a:ext cx="1575547"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小結</a:t>
            </a:r>
            <a:endParaRPr lang="en-HK" sz="4800" b="1" dirty="0"/>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pic>
        <p:nvPicPr>
          <p:cNvPr id="8" name="Picture 7">
            <a:extLst>
              <a:ext uri="{FF2B5EF4-FFF2-40B4-BE49-F238E27FC236}">
                <a16:creationId xmlns:a16="http://schemas.microsoft.com/office/drawing/2014/main" id="{A6FA262A-7F70-4A06-9D7A-3DCAF9EC1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1493" y="676275"/>
            <a:ext cx="717026" cy="717026"/>
          </a:xfrm>
          <a:prstGeom prst="rect">
            <a:avLst/>
          </a:prstGeom>
        </p:spPr>
      </p:pic>
    </p:spTree>
    <p:extLst>
      <p:ext uri="{BB962C8B-B14F-4D97-AF65-F5344CB8AC3E}">
        <p14:creationId xmlns:p14="http://schemas.microsoft.com/office/powerpoint/2010/main" val="1385839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A41EC9D2-3A52-489D-9720-332714B30BAA}"/>
              </a:ext>
            </a:extLst>
          </p:cNvPr>
          <p:cNvSpPr/>
          <p:nvPr/>
        </p:nvSpPr>
        <p:spPr>
          <a:xfrm>
            <a:off x="2476269" y="542534"/>
            <a:ext cx="3570208" cy="769441"/>
          </a:xfrm>
          <a:prstGeom prst="rect">
            <a:avLst/>
          </a:prstGeom>
          <a:solidFill>
            <a:schemeClr val="accent1">
              <a:lumMod val="20000"/>
              <a:lumOff val="80000"/>
            </a:schemeClr>
          </a:solidFill>
        </p:spPr>
        <p:txBody>
          <a:bodyPr wrap="none">
            <a:spAutoFit/>
          </a:bodyPr>
          <a:lstStyle/>
          <a:p>
            <a:r>
              <a:rPr lang="zh-HK" altLang="en-US" sz="4400" b="1" dirty="0"/>
              <a:t>法不溯及既往</a:t>
            </a:r>
          </a:p>
        </p:txBody>
      </p:sp>
      <p:sp>
        <p:nvSpPr>
          <p:cNvPr id="2" name="矩形: 圓角 1">
            <a:extLst>
              <a:ext uri="{FF2B5EF4-FFF2-40B4-BE49-F238E27FC236}">
                <a16:creationId xmlns:a16="http://schemas.microsoft.com/office/drawing/2014/main" id="{304D99C7-1D80-40A9-BE8B-66B402C6055E}"/>
              </a:ext>
            </a:extLst>
          </p:cNvPr>
          <p:cNvSpPr/>
          <p:nvPr/>
        </p:nvSpPr>
        <p:spPr>
          <a:xfrm>
            <a:off x="166943" y="1424058"/>
            <a:ext cx="11759068" cy="4772184"/>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TW" altLang="en-US" sz="2400" dirty="0">
                <a:solidFill>
                  <a:schemeClr val="accent6">
                    <a:lumMod val="75000"/>
                  </a:schemeClr>
                </a:solidFill>
                <a:latin typeface="標楷體" panose="03000509000000000000" pitchFamily="65" charset="-120"/>
                <a:ea typeface="標楷體" panose="03000509000000000000" pitchFamily="65" charset="-120"/>
              </a:rPr>
              <a:t>除有特別規定，原則上，法律對其生效前發生的行爲不具有追溯力。</a:t>
            </a:r>
          </a:p>
          <a:p>
            <a:pPr algn="just">
              <a:lnSpc>
                <a:spcPct val="150000"/>
              </a:lnSpc>
            </a:pPr>
            <a:r>
              <a:rPr lang="zh-TW" altLang="en-US" sz="2400" dirty="0">
                <a:solidFill>
                  <a:schemeClr val="accent6">
                    <a:lumMod val="75000"/>
                  </a:schemeClr>
                </a:solidFill>
                <a:latin typeface="標楷體" panose="03000509000000000000" pitchFamily="65" charset="-120"/>
                <a:ea typeface="標楷體" panose="03000509000000000000" pitchFamily="65" charset="-120"/>
              </a:rPr>
              <a:t>如</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r>
              <a:rPr lang="zh-TW" altLang="en-US" sz="2400" dirty="0">
                <a:solidFill>
                  <a:schemeClr val="accent6">
                    <a:lumMod val="75000"/>
                  </a:schemeClr>
                </a:solidFill>
                <a:latin typeface="標楷體" panose="03000509000000000000" pitchFamily="65" charset="-120"/>
                <a:ea typeface="標楷體" panose="03000509000000000000" pitchFamily="65" charset="-120"/>
              </a:rPr>
              <a:t>釋義及通則條例</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r>
              <a:rPr lang="zh-TW" altLang="en-US" sz="2400" dirty="0">
                <a:solidFill>
                  <a:schemeClr val="accent6">
                    <a:lumMod val="75000"/>
                  </a:schemeClr>
                </a:solidFill>
                <a:latin typeface="標楷體" panose="03000509000000000000" pitchFamily="65" charset="-120"/>
                <a:ea typeface="標楷體" panose="03000509000000000000" pitchFamily="65" charset="-120"/>
              </a:rPr>
              <a:t>第</a:t>
            </a:r>
            <a:r>
              <a:rPr lang="en-US" altLang="zh-TW" sz="2400" dirty="0">
                <a:solidFill>
                  <a:schemeClr val="accent6">
                    <a:lumMod val="75000"/>
                  </a:schemeClr>
                </a:solidFill>
                <a:latin typeface="標楷體" panose="03000509000000000000" pitchFamily="65" charset="-120"/>
                <a:ea typeface="標楷體" panose="03000509000000000000" pitchFamily="65" charset="-120"/>
              </a:rPr>
              <a:t>20</a:t>
            </a:r>
            <a:r>
              <a:rPr lang="zh-TW" altLang="en-US" sz="2400" dirty="0">
                <a:solidFill>
                  <a:schemeClr val="accent6">
                    <a:lumMod val="75000"/>
                  </a:schemeClr>
                </a:solidFill>
                <a:latin typeface="標楷體" panose="03000509000000000000" pitchFamily="65" charset="-120"/>
                <a:ea typeface="標楷體" panose="03000509000000000000" pitchFamily="65" charset="-120"/>
              </a:rPr>
              <a:t>條規定：</a:t>
            </a:r>
          </a:p>
          <a:p>
            <a:pPr algn="just">
              <a:lnSpc>
                <a:spcPct val="150000"/>
              </a:lnSpc>
            </a:pPr>
            <a:r>
              <a:rPr lang="en-US" altLang="zh-TW" sz="2400" dirty="0">
                <a:solidFill>
                  <a:schemeClr val="accent6">
                    <a:lumMod val="75000"/>
                  </a:schemeClr>
                </a:solidFill>
                <a:latin typeface="標楷體" panose="03000509000000000000" pitchFamily="65" charset="-120"/>
                <a:ea typeface="標楷體" panose="03000509000000000000" pitchFamily="65" charset="-120"/>
              </a:rPr>
              <a:t>	</a:t>
            </a:r>
            <a:r>
              <a:rPr lang="zh-TW" altLang="en-US" sz="2400" dirty="0">
                <a:solidFill>
                  <a:schemeClr val="accent6">
                    <a:lumMod val="75000"/>
                  </a:schemeClr>
                </a:solidFill>
                <a:latin typeface="標楷體" panose="03000509000000000000" pitchFamily="65" charset="-120"/>
                <a:ea typeface="標楷體" panose="03000509000000000000" pitchFamily="65" charset="-120"/>
              </a:rPr>
              <a:t>「</a:t>
            </a:r>
            <a:r>
              <a:rPr lang="en-US" altLang="zh-TW" sz="2400" dirty="0">
                <a:solidFill>
                  <a:schemeClr val="accent6">
                    <a:lumMod val="75000"/>
                  </a:schemeClr>
                </a:solidFill>
                <a:latin typeface="標楷體" panose="03000509000000000000" pitchFamily="65" charset="-120"/>
                <a:ea typeface="標楷體" panose="03000509000000000000" pitchFamily="65" charset="-120"/>
              </a:rPr>
              <a:t>(1)</a:t>
            </a:r>
            <a:r>
              <a:rPr lang="zh-TW" altLang="en-US" sz="2400" dirty="0">
                <a:solidFill>
                  <a:schemeClr val="accent6">
                    <a:lumMod val="75000"/>
                  </a:schemeClr>
                </a:solidFill>
                <a:latin typeface="標楷體" panose="03000509000000000000" pitchFamily="65" charset="-120"/>
                <a:ea typeface="標楷體" panose="03000509000000000000" pitchFamily="65" charset="-120"/>
              </a:rPr>
              <a:t>任何條例均須在憲報刊登。</a:t>
            </a:r>
            <a:endParaRPr lang="en-US" altLang="zh-TW" sz="2400" dirty="0">
              <a:solidFill>
                <a:schemeClr val="accent6">
                  <a:lumMod val="75000"/>
                </a:schemeClr>
              </a:solidFill>
              <a:latin typeface="標楷體" panose="03000509000000000000" pitchFamily="65" charset="-120"/>
              <a:ea typeface="標楷體" panose="03000509000000000000" pitchFamily="65" charset="-120"/>
            </a:endParaRPr>
          </a:p>
          <a:p>
            <a:pPr algn="just">
              <a:lnSpc>
                <a:spcPct val="150000"/>
              </a:lnSpc>
            </a:pPr>
            <a:r>
              <a:rPr lang="en-US" altLang="zh-TW" sz="2400" dirty="0">
                <a:solidFill>
                  <a:schemeClr val="accent6">
                    <a:lumMod val="75000"/>
                  </a:schemeClr>
                </a:solidFill>
                <a:latin typeface="標楷體" panose="03000509000000000000" pitchFamily="65" charset="-120"/>
                <a:ea typeface="標楷體" panose="03000509000000000000" pitchFamily="65" charset="-120"/>
              </a:rPr>
              <a:t>	  (2)</a:t>
            </a:r>
            <a:r>
              <a:rPr lang="zh-TW" altLang="en-US" sz="2400" dirty="0">
                <a:solidFill>
                  <a:schemeClr val="accent6">
                    <a:lumMod val="75000"/>
                  </a:schemeClr>
                </a:solidFill>
                <a:latin typeface="標楷體" panose="03000509000000000000" pitchFamily="65" charset="-120"/>
                <a:ea typeface="標楷體" panose="03000509000000000000" pitchFamily="65" charset="-120"/>
              </a:rPr>
              <a:t>任何條例 </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p>
          <a:p>
            <a:pPr algn="just">
              <a:lnSpc>
                <a:spcPct val="150000"/>
              </a:lnSpc>
            </a:pPr>
            <a:r>
              <a:rPr lang="en-US" altLang="zh-TW" sz="2400" dirty="0">
                <a:solidFill>
                  <a:schemeClr val="accent6">
                    <a:lumMod val="75000"/>
                  </a:schemeClr>
                </a:solidFill>
                <a:latin typeface="標楷體" panose="03000509000000000000" pitchFamily="65" charset="-120"/>
                <a:ea typeface="標楷體" panose="03000509000000000000" pitchFamily="65" charset="-120"/>
              </a:rPr>
              <a:t>	     (a)</a:t>
            </a:r>
            <a:r>
              <a:rPr lang="zh-TW" altLang="en-US" sz="2400" dirty="0">
                <a:solidFill>
                  <a:schemeClr val="accent6">
                    <a:lumMod val="75000"/>
                  </a:schemeClr>
                </a:solidFill>
                <a:latin typeface="標楷體" panose="03000509000000000000" pitchFamily="65" charset="-120"/>
                <a:ea typeface="標楷體" panose="03000509000000000000" pitchFamily="65" charset="-120"/>
              </a:rPr>
              <a:t>在該條例刊登當日開始時生效；或</a:t>
            </a:r>
            <a:endParaRPr lang="en-US" altLang="zh-TW" sz="2400" dirty="0">
              <a:solidFill>
                <a:schemeClr val="accent6">
                  <a:lumMod val="75000"/>
                </a:schemeClr>
              </a:solidFill>
              <a:latin typeface="標楷體" panose="03000509000000000000" pitchFamily="65" charset="-120"/>
              <a:ea typeface="標楷體" panose="03000509000000000000" pitchFamily="65" charset="-120"/>
            </a:endParaRPr>
          </a:p>
          <a:p>
            <a:pPr algn="just">
              <a:lnSpc>
                <a:spcPct val="150000"/>
              </a:lnSpc>
            </a:pPr>
            <a:r>
              <a:rPr lang="en-US" altLang="zh-TW" sz="2400" dirty="0">
                <a:solidFill>
                  <a:schemeClr val="accent6">
                    <a:lumMod val="75000"/>
                  </a:schemeClr>
                </a:solidFill>
                <a:latin typeface="標楷體" panose="03000509000000000000" pitchFamily="65" charset="-120"/>
                <a:ea typeface="標楷體" panose="03000509000000000000" pitchFamily="65" charset="-120"/>
              </a:rPr>
              <a:t>           (b)</a:t>
            </a:r>
            <a:r>
              <a:rPr lang="zh-TW" altLang="en-US" sz="2400" dirty="0">
                <a:solidFill>
                  <a:schemeClr val="accent6">
                    <a:lumMod val="75000"/>
                  </a:schemeClr>
                </a:solidFill>
                <a:latin typeface="標楷體" panose="03000509000000000000" pitchFamily="65" charset="-120"/>
                <a:ea typeface="標楷體" panose="03000509000000000000" pitchFamily="65" charset="-120"/>
              </a:rPr>
              <a:t>如有條文規定該條例須在另一日生效，則在該另一日開始時生效。」</a:t>
            </a:r>
          </a:p>
          <a:p>
            <a:pPr algn="just">
              <a:lnSpc>
                <a:spcPct val="150000"/>
              </a:lnSpc>
            </a:pPr>
            <a:r>
              <a:rPr lang="zh-TW" altLang="en-US" sz="2400" dirty="0">
                <a:solidFill>
                  <a:schemeClr val="accent6">
                    <a:lumMod val="75000"/>
                  </a:schemeClr>
                </a:solidFill>
                <a:latin typeface="標楷體" panose="03000509000000000000" pitchFamily="65" charset="-120"/>
                <a:ea typeface="標楷體" panose="03000509000000000000" pitchFamily="65" charset="-120"/>
              </a:rPr>
              <a:t>又如，</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r>
              <a:rPr lang="zh-TW" altLang="en-US" sz="2400" dirty="0">
                <a:solidFill>
                  <a:schemeClr val="accent6">
                    <a:lumMod val="75000"/>
                  </a:schemeClr>
                </a:solidFill>
                <a:latin typeface="標楷體" panose="03000509000000000000" pitchFamily="65" charset="-120"/>
                <a:ea typeface="標楷體" panose="03000509000000000000" pitchFamily="65" charset="-120"/>
              </a:rPr>
              <a:t>中華人民共和國香港特別行政區維護國家安全法</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r>
              <a:rPr lang="zh-TW" altLang="en-US" sz="2400" dirty="0">
                <a:solidFill>
                  <a:schemeClr val="accent6">
                    <a:lumMod val="75000"/>
                  </a:schemeClr>
                </a:solidFill>
                <a:latin typeface="標楷體" panose="03000509000000000000" pitchFamily="65" charset="-120"/>
                <a:ea typeface="標楷體" panose="03000509000000000000" pitchFamily="65" charset="-120"/>
              </a:rPr>
              <a:t>（以下簡稱</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r>
              <a:rPr lang="zh-TW" altLang="en-US" sz="2400" dirty="0">
                <a:solidFill>
                  <a:schemeClr val="accent6">
                    <a:lumMod val="75000"/>
                  </a:schemeClr>
                </a:solidFill>
                <a:latin typeface="標楷體" panose="03000509000000000000" pitchFamily="65" charset="-120"/>
                <a:ea typeface="標楷體" panose="03000509000000000000" pitchFamily="65" charset="-120"/>
              </a:rPr>
              <a:t>香港國安法</a:t>
            </a:r>
            <a:r>
              <a:rPr lang="en-US" altLang="zh-TW" sz="2400" dirty="0">
                <a:solidFill>
                  <a:schemeClr val="accent6">
                    <a:lumMod val="75000"/>
                  </a:schemeClr>
                </a:solidFill>
                <a:latin typeface="標楷體" panose="03000509000000000000" pitchFamily="65" charset="-120"/>
                <a:ea typeface="標楷體" panose="03000509000000000000" pitchFamily="65" charset="-120"/>
              </a:rPr>
              <a:t>》</a:t>
            </a:r>
            <a:r>
              <a:rPr lang="zh-TW" altLang="en-US" sz="2400" dirty="0">
                <a:solidFill>
                  <a:schemeClr val="accent6">
                    <a:lumMod val="75000"/>
                  </a:schemeClr>
                </a:solidFill>
                <a:latin typeface="標楷體" panose="03000509000000000000" pitchFamily="65" charset="-120"/>
                <a:ea typeface="標楷體" panose="03000509000000000000" pitchFamily="65" charset="-120"/>
              </a:rPr>
              <a:t>）第三十九條規定：「本法施行以後的行爲，適用本法定罪處刑。」</a:t>
            </a:r>
          </a:p>
          <a:p>
            <a:pPr algn="r">
              <a:lnSpc>
                <a:spcPct val="150000"/>
              </a:lnSpc>
            </a:pPr>
            <a:endParaRPr lang="zh-TW" altLang="en-US" sz="2300" dirty="0">
              <a:solidFill>
                <a:schemeClr val="accent6">
                  <a:lumMod val="75000"/>
                </a:schemeClr>
              </a:solidFill>
              <a:latin typeface="標楷體" panose="03000509000000000000" pitchFamily="65" charset="-120"/>
              <a:ea typeface="標楷體" panose="03000509000000000000" pitchFamily="65" charset="-120"/>
            </a:endParaRPr>
          </a:p>
        </p:txBody>
      </p:sp>
      <p:sp>
        <p:nvSpPr>
          <p:cNvPr id="6" name="Oval 5">
            <a:extLst>
              <a:ext uri="{FF2B5EF4-FFF2-40B4-BE49-F238E27FC236}">
                <a16:creationId xmlns:a16="http://schemas.microsoft.com/office/drawing/2014/main" id="{AE703860-C63D-4BBA-A451-E4A403280A61}"/>
              </a:ext>
            </a:extLst>
          </p:cNvPr>
          <p:cNvSpPr/>
          <p:nvPr/>
        </p:nvSpPr>
        <p:spPr>
          <a:xfrm>
            <a:off x="619786" y="470298"/>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小知識</a:t>
            </a:r>
            <a:endParaRPr lang="en-HK" sz="2800" b="1" dirty="0"/>
          </a:p>
        </p:txBody>
      </p:sp>
      <p:sp>
        <p:nvSpPr>
          <p:cNvPr id="8" name="Title 6">
            <a:extLst>
              <a:ext uri="{FF2B5EF4-FFF2-40B4-BE49-F238E27FC236}">
                <a16:creationId xmlns:a16="http://schemas.microsoft.com/office/drawing/2014/main" id="{124C3422-2DE2-4B04-8C9B-F57EDD5570E8}"/>
              </a:ext>
            </a:extLst>
          </p:cNvPr>
          <p:cNvSpPr>
            <a:spLocks noChangeArrowheads="1"/>
          </p:cNvSpPr>
          <p:nvPr/>
        </p:nvSpPr>
        <p:spPr bwMode="auto">
          <a:xfrm>
            <a:off x="8079137" y="995842"/>
            <a:ext cx="3251110" cy="185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fontAlgn="ctr">
              <a:lnSpc>
                <a:spcPct val="120000"/>
              </a:lnSpc>
              <a:spcBef>
                <a:spcPct val="0"/>
              </a:spcBef>
              <a:spcAft>
                <a:spcPts val="800"/>
              </a:spcAft>
              <a:buSzPct val="100000"/>
            </a:pPr>
            <a:endParaRPr lang="zh-CN" altLang="en-US" sz="1600" dirty="0">
              <a:solidFill>
                <a:srgbClr val="000000"/>
              </a:solidFill>
              <a:latin typeface="標楷體" pitchFamily="65" charset="-120"/>
              <a:ea typeface="標楷體" pitchFamily="65" charset="-120"/>
              <a:sym typeface="微软雅黑" panose="020B0503020204020204" pitchFamily="34" charset="-122"/>
            </a:endParaRPr>
          </a:p>
        </p:txBody>
      </p:sp>
    </p:spTree>
    <p:extLst>
      <p:ext uri="{BB962C8B-B14F-4D97-AF65-F5344CB8AC3E}">
        <p14:creationId xmlns:p14="http://schemas.microsoft.com/office/powerpoint/2010/main" val="142050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2519655" y="2210140"/>
            <a:ext cx="6007657" cy="198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課堂活動 </a:t>
            </a:r>
            <a:r>
              <a:rPr lang="en-HK" altLang="zh-TW" sz="3200" b="1" dirty="0">
                <a:latin typeface="Arial" panose="020B0604020202020204" pitchFamily="34" charset="0"/>
                <a:cs typeface="Arial" panose="020B0604020202020204" pitchFamily="34" charset="0"/>
              </a:rPr>
              <a:t>3</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司法獨立</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117" y="1969747"/>
            <a:ext cx="1271019" cy="1274067"/>
          </a:xfrm>
          <a:prstGeom prst="rect">
            <a:avLst/>
          </a:prstGeom>
        </p:spPr>
      </p:pic>
    </p:spTree>
    <p:extLst>
      <p:ext uri="{BB962C8B-B14F-4D97-AF65-F5344CB8AC3E}">
        <p14:creationId xmlns:p14="http://schemas.microsoft.com/office/powerpoint/2010/main" val="340742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建築物, 天空, 室外, 舊 的圖片&#10;&#10;自動產生的描述">
            <a:extLst>
              <a:ext uri="{FF2B5EF4-FFF2-40B4-BE49-F238E27FC236}">
                <a16:creationId xmlns:a16="http://schemas.microsoft.com/office/drawing/2014/main" id="{D93EC171-908C-45B6-9FAB-4D2182BF9F57}"/>
              </a:ext>
            </a:extLst>
          </p:cNvPr>
          <p:cNvPicPr>
            <a:picLocks noChangeAspect="1"/>
          </p:cNvPicPr>
          <p:nvPr/>
        </p:nvPicPr>
        <p:blipFill>
          <a:blip r:embed="rId2"/>
          <a:stretch>
            <a:fillRect/>
          </a:stretch>
        </p:blipFill>
        <p:spPr>
          <a:xfrm>
            <a:off x="1767840" y="0"/>
            <a:ext cx="4572000" cy="6858000"/>
          </a:xfrm>
          <a:prstGeom prst="rect">
            <a:avLst/>
          </a:prstGeom>
        </p:spPr>
      </p:pic>
      <p:sp>
        <p:nvSpPr>
          <p:cNvPr id="5" name="Rectangle: Rounded Corners 4">
            <a:extLst>
              <a:ext uri="{FF2B5EF4-FFF2-40B4-BE49-F238E27FC236}">
                <a16:creationId xmlns:a16="http://schemas.microsoft.com/office/drawing/2014/main" id="{65399DB1-7346-4244-B66E-5C6F984D46C3}"/>
              </a:ext>
            </a:extLst>
          </p:cNvPr>
          <p:cNvSpPr/>
          <p:nvPr/>
        </p:nvSpPr>
        <p:spPr>
          <a:xfrm>
            <a:off x="6136640" y="1696720"/>
            <a:ext cx="5059680" cy="236668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閱讀資料，認識香港的</a:t>
            </a:r>
            <a:r>
              <a:rPr kumimoji="0" lang="zh-TW" altLang="en-US" sz="3600" b="1"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rPr>
              <a:t>司法獨立的特性</a:t>
            </a:r>
            <a:r>
              <a:rPr lang="zh-TW" altLang="en-US" sz="3600" dirty="0">
                <a:solidFill>
                  <a:srgbClr val="4459A8"/>
                </a:solidFill>
                <a:latin typeface="Gill Sans MT" panose="020B0502020104020203"/>
                <a:ea typeface="微軟正黑體" panose="020B0604030504040204" pitchFamily="34" charset="-120"/>
              </a:rPr>
              <a:t>。</a:t>
            </a:r>
            <a:endParaRPr kumimoji="0" lang="zh-TW" altLang="en-US" sz="3600" b="0" i="0" u="none" strike="noStrike" kern="1200" cap="none" spc="0" normalizeH="0" baseline="0" noProof="0" dirty="0">
              <a:ln>
                <a:noFill/>
              </a:ln>
              <a:solidFill>
                <a:srgbClr val="4459A8"/>
              </a:solidFill>
              <a:effectLst/>
              <a:uLnTx/>
              <a:uFillTx/>
              <a:latin typeface="Gill Sans MT" panose="020B0502020104020203"/>
              <a:ea typeface="微軟正黑體" panose="020B0604030504040204" pitchFamily="34" charset="-120"/>
              <a:cs typeface="+mn-cs"/>
            </a:endParaRPr>
          </a:p>
        </p:txBody>
      </p:sp>
      <p:sp>
        <p:nvSpPr>
          <p:cNvPr id="7" name="矩形 6">
            <a:extLst>
              <a:ext uri="{FF2B5EF4-FFF2-40B4-BE49-F238E27FC236}">
                <a16:creationId xmlns:a16="http://schemas.microsoft.com/office/drawing/2014/main" id="{1CE75693-F9B7-4E11-A512-EA0A885C410E}"/>
              </a:ext>
            </a:extLst>
          </p:cNvPr>
          <p:cNvSpPr/>
          <p:nvPr/>
        </p:nvSpPr>
        <p:spPr>
          <a:xfrm>
            <a:off x="6463511" y="6011297"/>
            <a:ext cx="3201400" cy="369332"/>
          </a:xfrm>
          <a:prstGeom prst="rect">
            <a:avLst/>
          </a:prstGeom>
        </p:spPr>
        <p:txBody>
          <a:bodyPr wrap="square">
            <a:spAutoFit/>
          </a:bodyPr>
          <a:lstStyle/>
          <a:p>
            <a:r>
              <a:rPr lang="zh-HK" altLang="zh-HK" sz="1800" kern="1200" dirty="0">
                <a:solidFill>
                  <a:srgbClr val="000000"/>
                </a:solidFill>
                <a:effectLst/>
                <a:ea typeface="標楷體" panose="03000509000000000000" pitchFamily="65" charset="-120"/>
                <a:cs typeface="Arial" panose="020B0604020202020204" pitchFamily="34" charset="0"/>
              </a:rPr>
              <a:t>圖片來源：</a:t>
            </a:r>
            <a:r>
              <a:rPr lang="en-US" altLang="zh-HK" sz="1800" kern="1200" dirty="0" err="1">
                <a:solidFill>
                  <a:srgbClr val="000000"/>
                </a:solidFill>
                <a:effectLst/>
                <a:ea typeface="標楷體" panose="03000509000000000000" pitchFamily="65" charset="-120"/>
                <a:cs typeface="Arial" panose="020B0604020202020204" pitchFamily="34" charset="0"/>
              </a:rPr>
              <a:t>shutterstock</a:t>
            </a:r>
            <a:endParaRPr lang="zh-HK" altLang="en-US" sz="1100" dirty="0"/>
          </a:p>
        </p:txBody>
      </p:sp>
    </p:spTree>
    <p:extLst>
      <p:ext uri="{BB962C8B-B14F-4D97-AF65-F5344CB8AC3E}">
        <p14:creationId xmlns:p14="http://schemas.microsoft.com/office/powerpoint/2010/main" val="4284496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696A113A-4E56-4B43-809D-32782139B40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6" name="TextBox 5">
            <a:extLst>
              <a:ext uri="{FF2B5EF4-FFF2-40B4-BE49-F238E27FC236}">
                <a16:creationId xmlns:a16="http://schemas.microsoft.com/office/drawing/2014/main" id="{A8A78AD0-2FB0-46C4-AFAA-8E561BBB98BF}"/>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
        <p:nvSpPr>
          <p:cNvPr id="8" name="任意多边形: 形状 28">
            <a:extLst>
              <a:ext uri="{FF2B5EF4-FFF2-40B4-BE49-F238E27FC236}">
                <a16:creationId xmlns:a16="http://schemas.microsoft.com/office/drawing/2014/main" id="{269B04E5-926D-4CC8-B222-2AB97879BEEA}"/>
              </a:ext>
            </a:extLst>
          </p:cNvPr>
          <p:cNvSpPr/>
          <p:nvPr/>
        </p:nvSpPr>
        <p:spPr>
          <a:xfrm>
            <a:off x="382114" y="298800"/>
            <a:ext cx="5624238" cy="79591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5400" dirty="0">
                <a:solidFill>
                  <a:srgbClr val="FFFFFF"/>
                </a:solidFill>
                <a:latin typeface="DFKai-SB" pitchFamily="65" charset="-120"/>
                <a:ea typeface="DFKai-SB" pitchFamily="65" charset="-120"/>
                <a:sym typeface="微软雅黑" panose="020B0503020204020204" pitchFamily="34" charset="-122"/>
              </a:rPr>
              <a:t>司法權和終審權</a:t>
            </a:r>
            <a:endParaRPr lang="zh-CN" altLang="en-US" sz="5400" b="1" dirty="0">
              <a:solidFill>
                <a:srgbClr val="FFFFFF"/>
              </a:solidFill>
              <a:latin typeface="DFKai-SB" pitchFamily="65" charset="-120"/>
              <a:ea typeface="DFKai-SB" pitchFamily="65" charset="-120"/>
            </a:endParaRPr>
          </a:p>
        </p:txBody>
      </p:sp>
      <p:sp>
        <p:nvSpPr>
          <p:cNvPr id="17" name="文本框 54">
            <a:extLst>
              <a:ext uri="{FF2B5EF4-FFF2-40B4-BE49-F238E27FC236}">
                <a16:creationId xmlns:a16="http://schemas.microsoft.com/office/drawing/2014/main" id="{41CB3091-F66B-46F4-BC3E-610E274995E0}"/>
              </a:ext>
            </a:extLst>
          </p:cNvPr>
          <p:cNvSpPr txBox="1">
            <a:spLocks noChangeArrowheads="1"/>
          </p:cNvSpPr>
          <p:nvPr/>
        </p:nvSpPr>
        <p:spPr bwMode="auto">
          <a:xfrm>
            <a:off x="461229" y="1735118"/>
            <a:ext cx="4547842" cy="1138773"/>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3400" dirty="0">
                <a:solidFill>
                  <a:schemeClr val="accent6">
                    <a:lumMod val="50000"/>
                  </a:schemeClr>
                </a:solidFill>
                <a:latin typeface="DFKai-SB" panose="02010601000101010101" pitchFamily="2" charset="-120"/>
                <a:ea typeface="DFKai-SB" panose="02010601000101010101" pitchFamily="2" charset="-120"/>
                <a:sym typeface="微软雅黑" panose="020B0503020204020204" pitchFamily="34" charset="-122"/>
              </a:rPr>
              <a:t>案件的終審權歸英國樞密院司法委員會享有</a:t>
            </a:r>
            <a:r>
              <a:rPr lang="zh-TW" altLang="en-US" sz="3400" dirty="0">
                <a:solidFill>
                  <a:schemeClr val="accent6">
                    <a:lumMod val="50000"/>
                  </a:schemeClr>
                </a:solidFill>
                <a:latin typeface="DFKai-SB" panose="03000509000000000000" pitchFamily="65" charset="-120"/>
                <a:ea typeface="DFKai-SB" panose="03000509000000000000" pitchFamily="65" charset="-120"/>
                <a:sym typeface="微软雅黑" panose="020B0503020204020204" pitchFamily="34" charset="-122"/>
              </a:rPr>
              <a:t>。</a:t>
            </a:r>
            <a:endParaRPr lang="en-US" altLang="zh-CN" sz="3400" dirty="0">
              <a:solidFill>
                <a:schemeClr val="accent6">
                  <a:lumMod val="50000"/>
                </a:schemeClr>
              </a:solidFill>
              <a:latin typeface="DFKai-SB" panose="03000509000000000000" pitchFamily="65" charset="-120"/>
              <a:ea typeface="DFKai-SB" panose="03000509000000000000" pitchFamily="65" charset="-120"/>
            </a:endParaRPr>
          </a:p>
        </p:txBody>
      </p:sp>
      <p:sp>
        <p:nvSpPr>
          <p:cNvPr id="18" name="文本框 17">
            <a:extLst>
              <a:ext uri="{FF2B5EF4-FFF2-40B4-BE49-F238E27FC236}">
                <a16:creationId xmlns:a16="http://schemas.microsoft.com/office/drawing/2014/main" id="{D47A3878-2C3E-47A3-AE80-EDE8D5C03718}"/>
              </a:ext>
            </a:extLst>
          </p:cNvPr>
          <p:cNvSpPr txBox="1">
            <a:spLocks noChangeArrowheads="1"/>
          </p:cNvSpPr>
          <p:nvPr/>
        </p:nvSpPr>
        <p:spPr bwMode="auto">
          <a:xfrm>
            <a:off x="5192230" y="1735118"/>
            <a:ext cx="6264664" cy="1138773"/>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TW" altLang="en-US"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依照</a:t>
            </a:r>
            <a:r>
              <a:rPr lang="en-US" altLang="zh-CN"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a:t>
            </a:r>
            <a:r>
              <a:rPr lang="zh-CN" altLang="en-US"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基本法</a:t>
            </a:r>
            <a:r>
              <a:rPr lang="en-US" altLang="zh-CN"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a:t>
            </a:r>
            <a:r>
              <a:rPr lang="zh-CN" altLang="en-US"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香港特別行政區</a:t>
            </a:r>
            <a:r>
              <a:rPr lang="zh-TW" altLang="en-US"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享有</a:t>
            </a:r>
            <a:r>
              <a:rPr lang="zh-CN" altLang="en-US" sz="3400" dirty="0">
                <a:solidFill>
                  <a:schemeClr val="accent1">
                    <a:lumMod val="50000"/>
                  </a:schemeClr>
                </a:solidFill>
                <a:latin typeface="DFKai-SB" panose="02010601000101010101" pitchFamily="2" charset="-120"/>
                <a:ea typeface="DFKai-SB" panose="02010601000101010101" pitchFamily="2" charset="-120"/>
                <a:sym typeface="微软雅黑" panose="020B0503020204020204" pitchFamily="34" charset="-122"/>
              </a:rPr>
              <a:t>獨立的司法權和終審權。</a:t>
            </a:r>
            <a:endParaRPr lang="en-US" altLang="zh-CN" sz="3400" dirty="0">
              <a:solidFill>
                <a:schemeClr val="accent1">
                  <a:lumMod val="50000"/>
                </a:schemeClr>
              </a:solidFill>
              <a:latin typeface="DFKai-SB" panose="02010601000101010101" pitchFamily="2" charset="-120"/>
              <a:ea typeface="DFKai-SB" panose="02010601000101010101" pitchFamily="2" charset="-120"/>
            </a:endParaRPr>
          </a:p>
        </p:txBody>
      </p:sp>
      <p:sp>
        <p:nvSpPr>
          <p:cNvPr id="19" name="文字方塊 18">
            <a:extLst>
              <a:ext uri="{FF2B5EF4-FFF2-40B4-BE49-F238E27FC236}">
                <a16:creationId xmlns:a16="http://schemas.microsoft.com/office/drawing/2014/main" id="{D3013C4D-66D0-41BF-88A6-D09146B6E692}"/>
              </a:ext>
            </a:extLst>
          </p:cNvPr>
          <p:cNvSpPr txBox="1"/>
          <p:nvPr/>
        </p:nvSpPr>
        <p:spPr>
          <a:xfrm>
            <a:off x="7372556" y="4954055"/>
            <a:ext cx="5156658" cy="923330"/>
          </a:xfrm>
          <a:prstGeom prst="rect">
            <a:avLst/>
          </a:prstGeom>
          <a:noFill/>
        </p:spPr>
        <p:txBody>
          <a:bodyPr wrap="square" rtlCol="0">
            <a:spAutoFit/>
          </a:bodyPr>
          <a:lstStyle/>
          <a:p>
            <a:pPr eaLnBrk="0" fontAlgn="base" hangingPunct="0">
              <a:spcBef>
                <a:spcPct val="0"/>
              </a:spcBef>
              <a:spcAft>
                <a:spcPct val="0"/>
              </a:spcAft>
            </a:pPr>
            <a:r>
              <a:rPr lang="zh-TW" altLang="en-US" dirty="0">
                <a:solidFill>
                  <a:srgbClr val="000000"/>
                </a:solidFill>
                <a:latin typeface="DFKai-SB" panose="03000509000000000000" pitchFamily="65" charset="-120"/>
                <a:ea typeface="DFKai-SB" panose="03000509000000000000" pitchFamily="65" charset="-120"/>
              </a:rPr>
              <a:t>資料來源：</a:t>
            </a:r>
            <a:endParaRPr lang="en-US" altLang="zh-TW" dirty="0">
              <a:solidFill>
                <a:srgbClr val="000000"/>
              </a:solidFill>
              <a:latin typeface="DFKai-SB" panose="03000509000000000000" pitchFamily="65" charset="-120"/>
              <a:ea typeface="DFKai-SB" panose="03000509000000000000" pitchFamily="65" charset="-120"/>
            </a:endParaRPr>
          </a:p>
          <a:p>
            <a:pPr marL="285750" indent="-285750" eaLnBrk="0" fontAlgn="base" hangingPunct="0">
              <a:spcBef>
                <a:spcPct val="0"/>
              </a:spcBef>
              <a:spcAft>
                <a:spcPct val="0"/>
              </a:spcAft>
              <a:buFont typeface="Arial" panose="020B0604020202020204" pitchFamily="34" charset="0"/>
              <a:buChar char="•"/>
            </a:pPr>
            <a:r>
              <a:rPr lang="en-US" altLang="zh-TW" dirty="0">
                <a:solidFill>
                  <a:srgbClr val="000000"/>
                </a:solidFill>
                <a:latin typeface="DFKai-SB" panose="03000509000000000000" pitchFamily="65" charset="-120"/>
                <a:ea typeface="DFKai-SB" panose="03000509000000000000" pitchFamily="65" charset="-120"/>
              </a:rPr>
              <a:t>《</a:t>
            </a:r>
            <a:r>
              <a:rPr lang="zh-TW" altLang="en-US" dirty="0">
                <a:solidFill>
                  <a:srgbClr val="000000"/>
                </a:solidFill>
                <a:latin typeface="DFKai-SB" panose="03000509000000000000" pitchFamily="65" charset="-120"/>
                <a:ea typeface="DFKai-SB" panose="03000509000000000000" pitchFamily="65" charset="-120"/>
              </a:rPr>
              <a:t>基本法</a:t>
            </a:r>
            <a:r>
              <a:rPr lang="en-US" altLang="zh-TW" dirty="0">
                <a:solidFill>
                  <a:srgbClr val="000000"/>
                </a:solidFill>
                <a:latin typeface="DFKai-SB" panose="03000509000000000000" pitchFamily="65" charset="-120"/>
                <a:ea typeface="DFKai-SB" panose="03000509000000000000" pitchFamily="65" charset="-120"/>
              </a:rPr>
              <a:t>》</a:t>
            </a:r>
            <a:r>
              <a:rPr lang="zh-TW" altLang="en-US" dirty="0">
                <a:solidFill>
                  <a:srgbClr val="000000"/>
                </a:solidFill>
                <a:latin typeface="DFKai-SB" panose="03000509000000000000" pitchFamily="65" charset="-120"/>
                <a:ea typeface="DFKai-SB" panose="03000509000000000000" pitchFamily="65" charset="-120"/>
              </a:rPr>
              <a:t>第</a:t>
            </a:r>
            <a:r>
              <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八十二</a:t>
            </a:r>
            <a:r>
              <a:rPr lang="zh-TW" altLang="en-US" dirty="0">
                <a:solidFill>
                  <a:srgbClr val="000000"/>
                </a:solidFill>
                <a:latin typeface="DFKai-SB" panose="03000509000000000000" pitchFamily="65" charset="-120"/>
                <a:ea typeface="DFKai-SB" panose="03000509000000000000" pitchFamily="65" charset="-120"/>
              </a:rPr>
              <a:t>條</a:t>
            </a:r>
            <a:endParaRPr lang="en-US" altLang="zh-TW" dirty="0">
              <a:solidFill>
                <a:srgbClr val="000000"/>
              </a:solidFill>
              <a:latin typeface="DFKai-SB" panose="03000509000000000000" pitchFamily="65" charset="-120"/>
              <a:ea typeface="DFKai-SB" panose="03000509000000000000" pitchFamily="65" charset="-120"/>
            </a:endParaRPr>
          </a:p>
          <a:p>
            <a:pPr marL="285750" indent="-285750" eaLnBrk="0" fontAlgn="base" hangingPunct="0">
              <a:spcBef>
                <a:spcPct val="0"/>
              </a:spcBef>
              <a:spcAft>
                <a:spcPct val="0"/>
              </a:spcAft>
              <a:buFont typeface="Arial" panose="020B0604020202020204" pitchFamily="34" charset="0"/>
              <a:buChar char="•"/>
            </a:pPr>
            <a:r>
              <a:rPr lang="zh-TW" altLang="en-US" dirty="0">
                <a:solidFill>
                  <a:srgbClr val="000000"/>
                </a:solidFill>
                <a:latin typeface="DFKai-SB" panose="03000509000000000000" pitchFamily="65" charset="-120"/>
                <a:ea typeface="DFKai-SB" panose="03000509000000000000" pitchFamily="65" charset="-120"/>
              </a:rPr>
              <a:t>香港終審法院</a:t>
            </a:r>
            <a:r>
              <a:rPr lang="en-US" altLang="zh-TW" dirty="0">
                <a:solidFill>
                  <a:srgbClr val="000000"/>
                </a:solidFill>
                <a:latin typeface="DFKai-SB" panose="03000509000000000000" pitchFamily="65" charset="-120"/>
                <a:ea typeface="DFKai-SB" panose="03000509000000000000" pitchFamily="65" charset="-120"/>
              </a:rPr>
              <a:t>〈</a:t>
            </a:r>
            <a:r>
              <a:rPr lang="zh-TW" altLang="en-US" dirty="0">
                <a:solidFill>
                  <a:srgbClr val="000000"/>
                </a:solidFill>
                <a:latin typeface="DFKai-SB" panose="03000509000000000000" pitchFamily="65" charset="-120"/>
                <a:ea typeface="DFKai-SB" panose="03000509000000000000" pitchFamily="65" charset="-120"/>
              </a:rPr>
              <a:t>終審法院的角色</a:t>
            </a:r>
            <a:r>
              <a:rPr lang="en-US" altLang="zh-TW"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TW" altLang="en-US"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Arrow: Right 1">
            <a:extLst>
              <a:ext uri="{FF2B5EF4-FFF2-40B4-BE49-F238E27FC236}">
                <a16:creationId xmlns:a16="http://schemas.microsoft.com/office/drawing/2014/main" id="{C39605D0-9E83-4DA5-8446-F8FAA08761A1}"/>
              </a:ext>
            </a:extLst>
          </p:cNvPr>
          <p:cNvSpPr/>
          <p:nvPr/>
        </p:nvSpPr>
        <p:spPr>
          <a:xfrm>
            <a:off x="5082989" y="2918542"/>
            <a:ext cx="2913530" cy="1793719"/>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3400" b="1" i="0" u="none" strike="noStrike" kern="1200" cap="none" spc="0" normalizeH="0" baseline="0" noProof="0" dirty="0">
                <a:ln>
                  <a:noFill/>
                </a:ln>
                <a:solidFill>
                  <a:schemeClr val="bg1"/>
                </a:solidFill>
                <a:effectLst/>
                <a:uLnTx/>
                <a:uFillTx/>
                <a:latin typeface="DFKai-SB" panose="02010601000101010101" pitchFamily="2" charset="-120"/>
                <a:ea typeface="DFKai-SB" panose="02010601000101010101" pitchFamily="2" charset="-120"/>
                <a:cs typeface="+mn-cs"/>
                <a:sym typeface="微软雅黑" panose="020B0503020204020204" pitchFamily="34" charset="-122"/>
              </a:rPr>
              <a:t>回歸後</a:t>
            </a:r>
            <a:endParaRPr lang="en-HK" b="1" dirty="0">
              <a:solidFill>
                <a:schemeClr val="bg1"/>
              </a:solidFill>
            </a:endParaRPr>
          </a:p>
        </p:txBody>
      </p:sp>
      <p:sp>
        <p:nvSpPr>
          <p:cNvPr id="22" name="Arrow: Right 21">
            <a:extLst>
              <a:ext uri="{FF2B5EF4-FFF2-40B4-BE49-F238E27FC236}">
                <a16:creationId xmlns:a16="http://schemas.microsoft.com/office/drawing/2014/main" id="{0C5D39AD-82AA-43DA-8FB3-8AF6125CFC8D}"/>
              </a:ext>
            </a:extLst>
          </p:cNvPr>
          <p:cNvSpPr/>
          <p:nvPr/>
        </p:nvSpPr>
        <p:spPr>
          <a:xfrm flipH="1">
            <a:off x="2169459" y="2918542"/>
            <a:ext cx="2913530" cy="1793719"/>
          </a:xfrm>
          <a:prstGeom prst="rightArrow">
            <a:avLst/>
          </a:prstGeom>
          <a:solidFill>
            <a:srgbClr val="3F5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CN" altLang="en-US" sz="3400" b="1" i="0" u="none" strike="noStrike" kern="1200" cap="none" spc="0" normalizeH="0" baseline="0" noProof="0" dirty="0">
                <a:ln>
                  <a:noFill/>
                </a:ln>
                <a:solidFill>
                  <a:schemeClr val="bg1"/>
                </a:solidFill>
                <a:effectLst/>
                <a:uLnTx/>
                <a:uFillTx/>
                <a:latin typeface="DFKai-SB" panose="02010601000101010101" pitchFamily="2" charset="-120"/>
                <a:ea typeface="DFKai-SB" panose="02010601000101010101" pitchFamily="2" charset="-120"/>
                <a:cs typeface="+mn-cs"/>
                <a:sym typeface="微软雅黑" panose="020B0503020204020204" pitchFamily="34" charset="-122"/>
              </a:rPr>
              <a:t>回歸</a:t>
            </a:r>
            <a:r>
              <a:rPr kumimoji="0" lang="zh-TW" altLang="en-US" sz="3400" b="1" i="0" u="none" strike="noStrike" kern="1200" cap="none" spc="0" normalizeH="0" baseline="0" noProof="0" dirty="0">
                <a:ln>
                  <a:noFill/>
                </a:ln>
                <a:solidFill>
                  <a:schemeClr val="bg1"/>
                </a:solidFill>
                <a:effectLst/>
                <a:uLnTx/>
                <a:uFillTx/>
                <a:latin typeface="DFKai-SB" panose="02010601000101010101" pitchFamily="2" charset="-120"/>
                <a:ea typeface="DFKai-SB" panose="02010601000101010101" pitchFamily="2" charset="-120"/>
                <a:cs typeface="+mn-cs"/>
                <a:sym typeface="微软雅黑" panose="020B0503020204020204" pitchFamily="34" charset="-122"/>
              </a:rPr>
              <a:t>前</a:t>
            </a:r>
            <a:endParaRPr lang="en-HK" b="1" dirty="0">
              <a:solidFill>
                <a:schemeClr val="bg1"/>
              </a:solidFill>
            </a:endParaRPr>
          </a:p>
        </p:txBody>
      </p:sp>
      <p:pic>
        <p:nvPicPr>
          <p:cNvPr id="14" name="圖片 13" descr="一張含有 建築物, 室外, 天空, 石頭 的圖片&#10;&#10;自動產生的描述">
            <a:extLst>
              <a:ext uri="{FF2B5EF4-FFF2-40B4-BE49-F238E27FC236}">
                <a16:creationId xmlns:a16="http://schemas.microsoft.com/office/drawing/2014/main" id="{0FF43E6A-AD32-47BC-99C8-D56C790CB07A}"/>
              </a:ext>
            </a:extLst>
          </p:cNvPr>
          <p:cNvPicPr>
            <a:picLocks noChangeAspect="1"/>
          </p:cNvPicPr>
          <p:nvPr/>
        </p:nvPicPr>
        <p:blipFill>
          <a:blip r:embed="rId2"/>
          <a:stretch>
            <a:fillRect/>
          </a:stretch>
        </p:blipFill>
        <p:spPr>
          <a:xfrm>
            <a:off x="3240428" y="4609706"/>
            <a:ext cx="3685121" cy="2259849"/>
          </a:xfrm>
          <a:prstGeom prst="rect">
            <a:avLst/>
          </a:prstGeom>
        </p:spPr>
      </p:pic>
      <p:sp>
        <p:nvSpPr>
          <p:cNvPr id="15" name="矩形 14">
            <a:extLst>
              <a:ext uri="{FF2B5EF4-FFF2-40B4-BE49-F238E27FC236}">
                <a16:creationId xmlns:a16="http://schemas.microsoft.com/office/drawing/2014/main" id="{D4F9D06E-74DA-4C59-86A9-152BAE29331F}"/>
              </a:ext>
            </a:extLst>
          </p:cNvPr>
          <p:cNvSpPr/>
          <p:nvPr/>
        </p:nvSpPr>
        <p:spPr>
          <a:xfrm>
            <a:off x="7000839" y="6195963"/>
            <a:ext cx="3201400" cy="369332"/>
          </a:xfrm>
          <a:prstGeom prst="rect">
            <a:avLst/>
          </a:prstGeom>
        </p:spPr>
        <p:txBody>
          <a:bodyPr wrap="square">
            <a:spAutoFit/>
          </a:bodyPr>
          <a:lstStyle/>
          <a:p>
            <a:r>
              <a:rPr lang="zh-HK" altLang="zh-HK" sz="1800" kern="1200" dirty="0">
                <a:solidFill>
                  <a:srgbClr val="000000"/>
                </a:solidFill>
                <a:effectLst/>
                <a:ea typeface="標楷體" panose="03000509000000000000" pitchFamily="65" charset="-120"/>
                <a:cs typeface="Arial" panose="020B0604020202020204" pitchFamily="34" charset="0"/>
              </a:rPr>
              <a:t>圖片來源：</a:t>
            </a:r>
            <a:r>
              <a:rPr lang="en-US" altLang="zh-HK" sz="1800" kern="1200" dirty="0" err="1">
                <a:solidFill>
                  <a:srgbClr val="000000"/>
                </a:solidFill>
                <a:effectLst/>
                <a:ea typeface="標楷體" panose="03000509000000000000" pitchFamily="65" charset="-120"/>
                <a:cs typeface="Arial" panose="020B0604020202020204" pitchFamily="34" charset="0"/>
              </a:rPr>
              <a:t>shutterstock</a:t>
            </a:r>
            <a:endParaRPr lang="zh-HK" altLang="en-US" sz="1100" dirty="0"/>
          </a:p>
        </p:txBody>
      </p:sp>
    </p:spTree>
    <p:extLst>
      <p:ext uri="{BB962C8B-B14F-4D97-AF65-F5344CB8AC3E}">
        <p14:creationId xmlns:p14="http://schemas.microsoft.com/office/powerpoint/2010/main" val="108022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189019" y="1293600"/>
            <a:ext cx="9528722" cy="2591144"/>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6000"/>
              </a:lnSpc>
              <a:spcBef>
                <a:spcPts val="0"/>
              </a:spcBef>
              <a:buNone/>
            </a:pP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第八十五條規定：香港特別行政區法院獨立進行審判，不受任何干涉，司法人員履行審判職責的行爲不受法律追究。</a:t>
            </a:r>
            <a:endParaRPr lang="zh-TW" altLang="en-US" sz="1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
        <p:nvSpPr>
          <p:cNvPr id="8" name="任意多边形: 形状 28">
            <a:extLst>
              <a:ext uri="{FF2B5EF4-FFF2-40B4-BE49-F238E27FC236}">
                <a16:creationId xmlns:a16="http://schemas.microsoft.com/office/drawing/2014/main" id="{07C98D4D-535E-455C-AF44-6CF2A7B424D5}"/>
              </a:ext>
            </a:extLst>
          </p:cNvPr>
          <p:cNvSpPr/>
          <p:nvPr/>
        </p:nvSpPr>
        <p:spPr>
          <a:xfrm>
            <a:off x="419970" y="297570"/>
            <a:ext cx="8739333" cy="79591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zh-CN" sz="5400" dirty="0">
                <a:solidFill>
                  <a:srgbClr val="FFFFFF"/>
                </a:solidFill>
                <a:latin typeface="DFKai-SB" pitchFamily="65" charset="-120"/>
                <a:ea typeface="DFKai-SB" pitchFamily="65" charset="-120"/>
                <a:sym typeface="微软雅黑" panose="020B0503020204020204" pitchFamily="34" charset="-122"/>
              </a:rPr>
              <a:t>司法機關審理案件不受</a:t>
            </a:r>
            <a:r>
              <a:rPr lang="zh-CN" altLang="en-US" sz="5400" dirty="0">
                <a:solidFill>
                  <a:srgbClr val="FFFFFF"/>
                </a:solidFill>
                <a:latin typeface="DFKai-SB" pitchFamily="65" charset="-120"/>
                <a:ea typeface="DFKai-SB" pitchFamily="65" charset="-120"/>
                <a:sym typeface="微软雅黑" panose="020B0503020204020204" pitchFamily="34" charset="-122"/>
              </a:rPr>
              <a:t>干</a:t>
            </a:r>
            <a:r>
              <a:rPr lang="zh-CN" altLang="zh-CN" sz="5400" dirty="0">
                <a:solidFill>
                  <a:srgbClr val="FFFFFF"/>
                </a:solidFill>
                <a:latin typeface="DFKai-SB" pitchFamily="65" charset="-120"/>
                <a:ea typeface="DFKai-SB" pitchFamily="65" charset="-120"/>
                <a:sym typeface="微软雅黑" panose="020B0503020204020204" pitchFamily="34" charset="-122"/>
              </a:rPr>
              <a:t>預</a:t>
            </a:r>
            <a:r>
              <a:rPr lang="en-US" altLang="zh-CN" sz="5400" b="1" dirty="0">
                <a:solidFill>
                  <a:srgbClr val="FFFFFF"/>
                </a:solidFill>
                <a:latin typeface="DFKai-SB" pitchFamily="65" charset="-120"/>
                <a:ea typeface="DFKai-SB" pitchFamily="65" charset="-120"/>
              </a:rPr>
              <a:t> </a:t>
            </a:r>
            <a:endParaRPr lang="zh-CN" altLang="en-US" sz="5400" b="1" dirty="0">
              <a:solidFill>
                <a:srgbClr val="FFFFFF"/>
              </a:solidFill>
              <a:latin typeface="DFKai-SB" pitchFamily="65" charset="-120"/>
              <a:ea typeface="DFKai-SB" pitchFamily="65" charset="-120"/>
            </a:endParaRPr>
          </a:p>
        </p:txBody>
      </p:sp>
      <p:pic>
        <p:nvPicPr>
          <p:cNvPr id="13" name="圖片 12" descr="一張含有 個人, 室內, 團體, 擺姿勢 的圖片&#10;&#10;自動產生的描述">
            <a:extLst>
              <a:ext uri="{FF2B5EF4-FFF2-40B4-BE49-F238E27FC236}">
                <a16:creationId xmlns:a16="http://schemas.microsoft.com/office/drawing/2014/main" id="{D432320F-ADCF-4B67-BAD8-DF6C15C8190F}"/>
              </a:ext>
            </a:extLst>
          </p:cNvPr>
          <p:cNvPicPr>
            <a:picLocks noChangeAspect="1"/>
          </p:cNvPicPr>
          <p:nvPr/>
        </p:nvPicPr>
        <p:blipFill>
          <a:blip r:embed="rId2"/>
          <a:stretch>
            <a:fillRect/>
          </a:stretch>
        </p:blipFill>
        <p:spPr>
          <a:xfrm>
            <a:off x="5889318" y="2963460"/>
            <a:ext cx="6307748" cy="3455137"/>
          </a:xfrm>
          <a:prstGeom prst="rect">
            <a:avLst/>
          </a:prstGeom>
        </p:spPr>
      </p:pic>
      <p:sp>
        <p:nvSpPr>
          <p:cNvPr id="14" name="矩形 13">
            <a:extLst>
              <a:ext uri="{FF2B5EF4-FFF2-40B4-BE49-F238E27FC236}">
                <a16:creationId xmlns:a16="http://schemas.microsoft.com/office/drawing/2014/main" id="{A6CBB6D6-F74D-4190-B8A7-7D7B0239E558}"/>
              </a:ext>
            </a:extLst>
          </p:cNvPr>
          <p:cNvSpPr/>
          <p:nvPr/>
        </p:nvSpPr>
        <p:spPr>
          <a:xfrm>
            <a:off x="3352680" y="6049265"/>
            <a:ext cx="3201400" cy="369332"/>
          </a:xfrm>
          <a:prstGeom prst="rect">
            <a:avLst/>
          </a:prstGeom>
        </p:spPr>
        <p:txBody>
          <a:bodyPr wrap="square">
            <a:spAutoFit/>
          </a:bodyPr>
          <a:lstStyle/>
          <a:p>
            <a:r>
              <a:rPr lang="zh-HK" altLang="zh-HK" sz="1800" kern="1200" dirty="0">
                <a:solidFill>
                  <a:srgbClr val="000000"/>
                </a:solidFill>
                <a:effectLst/>
                <a:ea typeface="標楷體" panose="03000509000000000000" pitchFamily="65" charset="-120"/>
                <a:cs typeface="Arial" panose="020B0604020202020204" pitchFamily="34" charset="0"/>
              </a:rPr>
              <a:t>圖片來源：</a:t>
            </a:r>
            <a:r>
              <a:rPr lang="en-US" altLang="zh-HK" sz="1800" kern="1200" dirty="0" err="1">
                <a:solidFill>
                  <a:srgbClr val="000000"/>
                </a:solidFill>
                <a:effectLst/>
                <a:ea typeface="標楷體" panose="03000509000000000000" pitchFamily="65" charset="-120"/>
                <a:cs typeface="Arial" panose="020B0604020202020204" pitchFamily="34" charset="0"/>
              </a:rPr>
              <a:t>shutterstock</a:t>
            </a:r>
            <a:endParaRPr lang="zh-HK" altLang="en-US" sz="1100" dirty="0"/>
          </a:p>
        </p:txBody>
      </p:sp>
    </p:spTree>
    <p:extLst>
      <p:ext uri="{BB962C8B-B14F-4D97-AF65-F5344CB8AC3E}">
        <p14:creationId xmlns:p14="http://schemas.microsoft.com/office/powerpoint/2010/main" val="1640709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14645" y="614044"/>
            <a:ext cx="11245026" cy="3186366"/>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6000"/>
              </a:lnSpc>
              <a:spcBef>
                <a:spcPts val="0"/>
              </a:spcBef>
              <a:buNone/>
            </a:pP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第八十條規定：「香港特別行政區各級法院是香港特別行政區的司法機關，行使香港特別行政區的審判權。」</a:t>
            </a:r>
          </a:p>
          <a:p>
            <a:pPr marL="0" indent="0" algn="just">
              <a:lnSpc>
                <a:spcPts val="6000"/>
              </a:lnSpc>
              <a:spcBef>
                <a:spcPts val="0"/>
              </a:spcBef>
              <a:buNone/>
            </a:pP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香港特別行政區設立終審法院、高等法院、區域法院、裁判署法庭和其他專門法庭作爲司法機關，獨立進行審判。</a:t>
            </a: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pic>
        <p:nvPicPr>
          <p:cNvPr id="11" name="inside court.png" descr="inside court.png">
            <a:extLst>
              <a:ext uri="{FF2B5EF4-FFF2-40B4-BE49-F238E27FC236}">
                <a16:creationId xmlns:a16="http://schemas.microsoft.com/office/drawing/2014/main" id="{F836D7EB-B903-43EF-A74D-05A5A9AAC5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95073" y="4326969"/>
            <a:ext cx="6701993" cy="1952766"/>
          </a:xfrm>
          <a:prstGeom prst="rect">
            <a:avLst/>
          </a:prstGeom>
          <a:ln w="12700">
            <a:miter lim="400000"/>
          </a:ln>
        </p:spPr>
      </p:pic>
      <p:sp>
        <p:nvSpPr>
          <p:cNvPr id="12" name="矩形 11">
            <a:extLst>
              <a:ext uri="{FF2B5EF4-FFF2-40B4-BE49-F238E27FC236}">
                <a16:creationId xmlns:a16="http://schemas.microsoft.com/office/drawing/2014/main" id="{813BAE85-A0EF-4F89-AECA-6B306A150B84}"/>
              </a:ext>
            </a:extLst>
          </p:cNvPr>
          <p:cNvSpPr/>
          <p:nvPr/>
        </p:nvSpPr>
        <p:spPr>
          <a:xfrm>
            <a:off x="194085" y="5327977"/>
            <a:ext cx="4688541" cy="830997"/>
          </a:xfrm>
          <a:prstGeom prst="rect">
            <a:avLst/>
          </a:prstGeom>
        </p:spPr>
        <p:txBody>
          <a:bodyPr wrap="square">
            <a:spAutoFit/>
          </a:bodyPr>
          <a:lstStyle/>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資料來源：</a:t>
            </a:r>
            <a:endParaRPr lang="en-US" altLang="zh-TW"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rPr>
              <a:t>香港特別行政區政府律政司（</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1200" dirty="0">
                <a:solidFill>
                  <a:srgbClr val="000000"/>
                </a:solidFill>
                <a:latin typeface="DFKai-SB" panose="03000509000000000000" pitchFamily="65" charset="-120"/>
                <a:ea typeface="DFKai-SB" panose="03000509000000000000" pitchFamily="65" charset="-120"/>
              </a:rPr>
              <a:t>）</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基本法匯粹 </a:t>
            </a:r>
            <a:r>
              <a:rPr lang="en-US" altLang="zh-TW" sz="1200" dirty="0">
                <a:solidFill>
                  <a:srgbClr val="000000"/>
                </a:solidFill>
                <a:latin typeface="DFKai-SB" panose="03000509000000000000" pitchFamily="65" charset="-120"/>
                <a:ea typeface="DFKai-SB" panose="03000509000000000000" pitchFamily="65" charset="-120"/>
              </a:rPr>
              <a:t>- </a:t>
            </a:r>
            <a:r>
              <a:rPr lang="zh-TW" altLang="en-US" sz="1200" dirty="0">
                <a:solidFill>
                  <a:srgbClr val="000000"/>
                </a:solidFill>
                <a:latin typeface="DFKai-SB" panose="03000509000000000000" pitchFamily="65" charset="-120"/>
                <a:ea typeface="DFKai-SB" panose="03000509000000000000" pitchFamily="65" charset="-120"/>
              </a:rPr>
              <a:t>司法獨立</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，刊於</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基本法簡訊第十六期</a:t>
            </a: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12</a:t>
            </a: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a:t>
            </a:r>
            <a:r>
              <a:rPr lang="zh-TW" altLang="en-US" sz="1200" dirty="0">
                <a:solidFill>
                  <a:srgbClr val="000000"/>
                </a:solidFill>
                <a:latin typeface="DFKai-SB" panose="03000509000000000000" pitchFamily="65" charset="-120"/>
                <a:ea typeface="DFKai-SB" panose="03000509000000000000" pitchFamily="65" charset="-120"/>
              </a:rPr>
              <a:t>）</a:t>
            </a:r>
            <a:r>
              <a:rPr lang="en-US" altLang="zh-TW" sz="1200" dirty="0">
                <a:solidFill>
                  <a:srgbClr val="000000"/>
                </a:solidFill>
                <a:latin typeface="DFKai-SB" panose="03000509000000000000" pitchFamily="65" charset="-120"/>
                <a:ea typeface="DFKai-SB" panose="03000509000000000000" pitchFamily="65" charset="-120"/>
              </a:rPr>
              <a:t>》 </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hlinkClick r:id="rId3"/>
              </a:rPr>
              <a:t>https://www.doj.gov.hk/tc/publications/pub20030002_i16.html</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endParaRPr lang="zh-HK"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11761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84F1318-FB17-4596-8941-F0250F37139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147" t="12822" r="10127" b="11055"/>
          <a:stretch/>
        </p:blipFill>
        <p:spPr>
          <a:xfrm rot="592815">
            <a:off x="9567426" y="3544143"/>
            <a:ext cx="2037259" cy="2672599"/>
          </a:xfrm>
          <a:prstGeom prst="rect">
            <a:avLst/>
          </a:prstGeom>
        </p:spPr>
      </p:pic>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0" y="1903199"/>
            <a:ext cx="9348172" cy="3242542"/>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7700"/>
              </a:lnSpc>
              <a:spcBef>
                <a:spcPts val="0"/>
              </a:spcBef>
            </a:pP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法官的質素和獨立直接影響司法獨立。</a:t>
            </a:r>
          </a:p>
          <a:p>
            <a:pPr algn="just">
              <a:lnSpc>
                <a:spcPts val="7700"/>
              </a:lnSpc>
              <a:spcBef>
                <a:spcPts val="0"/>
              </a:spcBef>
            </a:pP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對法官的任命和罷免機制有嚴謹規定，以保障司法獨立。</a:t>
            </a: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sp>
        <p:nvSpPr>
          <p:cNvPr id="8" name="任意多边形: 形状 28">
            <a:extLst>
              <a:ext uri="{FF2B5EF4-FFF2-40B4-BE49-F238E27FC236}">
                <a16:creationId xmlns:a16="http://schemas.microsoft.com/office/drawing/2014/main" id="{07C98D4D-535E-455C-AF44-6CF2A7B424D5}"/>
              </a:ext>
            </a:extLst>
          </p:cNvPr>
          <p:cNvSpPr/>
          <p:nvPr/>
        </p:nvSpPr>
        <p:spPr>
          <a:xfrm>
            <a:off x="348253" y="383285"/>
            <a:ext cx="6863939" cy="795915"/>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TW" altLang="en-US" sz="5400" dirty="0">
                <a:solidFill>
                  <a:srgbClr val="FFFFFF"/>
                </a:solidFill>
                <a:latin typeface="DFKai-SB" pitchFamily="65" charset="-120"/>
                <a:ea typeface="DFKai-SB" pitchFamily="65" charset="-120"/>
                <a:sym typeface="微软雅黑" panose="020B0503020204020204" pitchFamily="34" charset="-122"/>
              </a:rPr>
              <a:t>良好的法官任免機制</a:t>
            </a:r>
            <a:endParaRPr lang="zh-CN" altLang="en-US" sz="5400" b="1" dirty="0">
              <a:solidFill>
                <a:srgbClr val="FFFFFF"/>
              </a:solidFill>
              <a:latin typeface="DFKai-SB" pitchFamily="65" charset="-120"/>
              <a:ea typeface="DFKai-SB" pitchFamily="65" charset="-120"/>
            </a:endParaRPr>
          </a:p>
        </p:txBody>
      </p:sp>
    </p:spTree>
    <p:extLst>
      <p:ext uri="{BB962C8B-B14F-4D97-AF65-F5344CB8AC3E}">
        <p14:creationId xmlns:p14="http://schemas.microsoft.com/office/powerpoint/2010/main" val="82654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1876079" y="1201951"/>
            <a:ext cx="8439841" cy="214696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TW" sz="3600" dirty="0">
                <a:solidFill>
                  <a:srgbClr val="3F50A4"/>
                </a:solidFill>
                <a:latin typeface="Arial" panose="020B0604020202020204" pitchFamily="34" charset="0"/>
                <a:cs typeface="Arial" panose="020B0604020202020204" pitchFamily="34" charset="0"/>
              </a:rPr>
              <a:t>1.</a:t>
            </a:r>
            <a:r>
              <a:rPr lang="zh-TW" altLang="en-US" sz="3600" dirty="0">
                <a:solidFill>
                  <a:srgbClr val="3F50A4"/>
                </a:solidFill>
                <a:latin typeface="Arial" panose="020B0604020202020204" pitchFamily="34" charset="0"/>
                <a:cs typeface="Arial" panose="020B0604020202020204" pitchFamily="34" charset="0"/>
              </a:rPr>
              <a:t>香港的司法獨立有甚麼特性？</a:t>
            </a:r>
            <a:endParaRPr lang="en-HK" altLang="zh-TW" sz="3600" dirty="0">
              <a:noFill/>
              <a:latin typeface="Arial" panose="020B0604020202020204" pitchFamily="34" charset="0"/>
              <a:cs typeface="Arial" panose="020B0604020202020204" pitchFamily="34" charset="0"/>
            </a:endParaRPr>
          </a:p>
          <a:p>
            <a:pPr algn="just"/>
            <a:endParaRPr lang="en-HK" altLang="zh-TW" sz="1200" dirty="0">
              <a:solidFill>
                <a:srgbClr val="3F50A4"/>
              </a:solidFill>
              <a:latin typeface="Arial" panose="020B0604020202020204" pitchFamily="34" charset="0"/>
              <a:cs typeface="Arial" panose="020B0604020202020204" pitchFamily="34" charset="0"/>
            </a:endParaRPr>
          </a:p>
          <a:p>
            <a:pPr algn="just">
              <a:lnSpc>
                <a:spcPct val="150000"/>
              </a:lnSpc>
            </a:pPr>
            <a:r>
              <a:rPr lang="en-HK" altLang="zh-TW" sz="3600" dirty="0">
                <a:solidFill>
                  <a:srgbClr val="3F50A4"/>
                </a:solidFill>
                <a:latin typeface="Arial" panose="020B0604020202020204" pitchFamily="34" charset="0"/>
                <a:cs typeface="Arial" panose="020B0604020202020204" pitchFamily="34" charset="0"/>
              </a:rPr>
              <a:t>2.</a:t>
            </a:r>
            <a:r>
              <a:rPr lang="zh-TW" altLang="en-US" sz="3600" dirty="0">
                <a:solidFill>
                  <a:srgbClr val="3F50A4"/>
                </a:solidFill>
                <a:latin typeface="Arial" panose="020B0604020202020204" pitchFamily="34" charset="0"/>
                <a:cs typeface="Arial" panose="020B0604020202020204" pitchFamily="34" charset="0"/>
              </a:rPr>
              <a:t>為甚麼</a:t>
            </a:r>
            <a:r>
              <a:rPr lang="zh-HK" altLang="en-US" sz="3600" dirty="0">
                <a:solidFill>
                  <a:srgbClr val="3F50A4"/>
                </a:solidFill>
                <a:latin typeface="Arial" panose="020B0604020202020204" pitchFamily="34" charset="0"/>
                <a:cs typeface="Arial" panose="020B0604020202020204" pitchFamily="34" charset="0"/>
              </a:rPr>
              <a:t>司法獨立</a:t>
            </a:r>
            <a:r>
              <a:rPr lang="zh-TW" altLang="en-US" sz="3600" dirty="0">
                <a:solidFill>
                  <a:srgbClr val="3F50A4"/>
                </a:solidFill>
                <a:latin typeface="Arial" panose="020B0604020202020204" pitchFamily="34" charset="0"/>
                <a:cs typeface="Arial" panose="020B0604020202020204" pitchFamily="34" charset="0"/>
              </a:rPr>
              <a:t>那麼重要？</a:t>
            </a:r>
            <a:endParaRPr lang="en-HK" altLang="zh-TW" sz="3600" dirty="0">
              <a:solidFill>
                <a:srgbClr val="3F50A4"/>
              </a:solidFill>
              <a:latin typeface="Arial" panose="020B0604020202020204" pitchFamily="34" charset="0"/>
              <a:cs typeface="Arial" panose="020B0604020202020204" pitchFamily="34" charset="0"/>
            </a:endParaRPr>
          </a:p>
        </p:txBody>
      </p:sp>
      <p:sp>
        <p:nvSpPr>
          <p:cNvPr id="11" name="Rectangle: Top Corners Rounded 10">
            <a:extLst>
              <a:ext uri="{FF2B5EF4-FFF2-40B4-BE49-F238E27FC236}">
                <a16:creationId xmlns:a16="http://schemas.microsoft.com/office/drawing/2014/main" id="{D3594C9F-71E6-4208-9D0F-81CA1E1E2913}"/>
              </a:ext>
            </a:extLst>
          </p:cNvPr>
          <p:cNvSpPr/>
          <p:nvPr/>
        </p:nvSpPr>
        <p:spPr>
          <a:xfrm rot="16200000">
            <a:off x="10946799" y="921181"/>
            <a:ext cx="1984495"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12" name="TextBox 11">
            <a:extLst>
              <a:ext uri="{FF2B5EF4-FFF2-40B4-BE49-F238E27FC236}">
                <a16:creationId xmlns:a16="http://schemas.microsoft.com/office/drawing/2014/main" id="{98226DFB-E928-42E0-A688-349A61A9365D}"/>
              </a:ext>
            </a:extLst>
          </p:cNvPr>
          <p:cNvSpPr txBox="1"/>
          <p:nvPr/>
        </p:nvSpPr>
        <p:spPr>
          <a:xfrm>
            <a:off x="11681026" y="232456"/>
            <a:ext cx="510974" cy="1938992"/>
          </a:xfrm>
          <a:prstGeom prst="rect">
            <a:avLst/>
          </a:prstGeom>
          <a:noFill/>
        </p:spPr>
        <p:txBody>
          <a:bodyPr wrap="square">
            <a:spAutoFit/>
          </a:bodyPr>
          <a:lstStyle/>
          <a:p>
            <a:pPr algn="ctr"/>
            <a:r>
              <a:rPr lang="zh-TW" altLang="en-US" sz="2400" b="1" dirty="0">
                <a:solidFill>
                  <a:schemeClr val="bg1"/>
                </a:solidFill>
              </a:rPr>
              <a:t>課堂活動</a:t>
            </a:r>
            <a:endParaRPr lang="en-HK" altLang="zh-TW" sz="2400" b="1" dirty="0">
              <a:solidFill>
                <a:schemeClr val="bg1"/>
              </a:solidFill>
            </a:endParaRPr>
          </a:p>
          <a:p>
            <a:pPr algn="ctr"/>
            <a:r>
              <a:rPr lang="en-HK" sz="2400" b="1" dirty="0">
                <a:solidFill>
                  <a:schemeClr val="bg1"/>
                </a:solidFill>
              </a:rPr>
              <a:t>3</a:t>
            </a:r>
          </a:p>
        </p:txBody>
      </p:sp>
      <p:pic>
        <p:nvPicPr>
          <p:cNvPr id="3" name="圖片 2">
            <a:extLst>
              <a:ext uri="{FF2B5EF4-FFF2-40B4-BE49-F238E27FC236}">
                <a16:creationId xmlns:a16="http://schemas.microsoft.com/office/drawing/2014/main" id="{9BBE2910-04D0-43BC-97C5-2C6694C2E4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585" y="3185839"/>
            <a:ext cx="7996631" cy="3694165"/>
          </a:xfrm>
          <a:prstGeom prst="rect">
            <a:avLst/>
          </a:prstGeom>
        </p:spPr>
      </p:pic>
      <p:sp>
        <p:nvSpPr>
          <p:cNvPr id="10" name="Oval 9">
            <a:extLst>
              <a:ext uri="{FF2B5EF4-FFF2-40B4-BE49-F238E27FC236}">
                <a16:creationId xmlns:a16="http://schemas.microsoft.com/office/drawing/2014/main" id="{401FFBD7-795F-4FB3-9968-5A3213C0A143}"/>
              </a:ext>
            </a:extLst>
          </p:cNvPr>
          <p:cNvSpPr/>
          <p:nvPr/>
        </p:nvSpPr>
        <p:spPr>
          <a:xfrm>
            <a:off x="8605335" y="2652816"/>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課堂活動工作紙</a:t>
            </a:r>
            <a:r>
              <a:rPr lang="en-HK" altLang="zh-TW" sz="2400" b="1" dirty="0"/>
              <a:t>3</a:t>
            </a:r>
            <a:endParaRPr lang="en-HK" sz="2400" b="1" dirty="0"/>
          </a:p>
        </p:txBody>
      </p:sp>
    </p:spTree>
    <p:extLst>
      <p:ext uri="{BB962C8B-B14F-4D97-AF65-F5344CB8AC3E}">
        <p14:creationId xmlns:p14="http://schemas.microsoft.com/office/powerpoint/2010/main" val="38798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C7905F6-8839-4BE2-80ED-02AB8F93CDFF}"/>
              </a:ext>
            </a:extLst>
          </p:cNvPr>
          <p:cNvSpPr/>
          <p:nvPr/>
        </p:nvSpPr>
        <p:spPr>
          <a:xfrm>
            <a:off x="97451" y="1228807"/>
            <a:ext cx="11997098" cy="5263140"/>
          </a:xfrm>
          <a:prstGeom prst="roundRect">
            <a:avLst>
              <a:gd name="adj" fmla="val 7358"/>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Arial" panose="020B0604020202020204" pitchFamily="34" charset="0"/>
              <a:buChar char="•"/>
            </a:pPr>
            <a:r>
              <a:rPr lang="zh-TW" altLang="en-US" sz="2400" dirty="0">
                <a:solidFill>
                  <a:schemeClr val="accent1">
                    <a:lumMod val="75000"/>
                  </a:schemeClr>
                </a:solidFill>
                <a:latin typeface="Arial" panose="020B0604020202020204" pitchFamily="34" charset="0"/>
                <a:cs typeface="Arial" panose="020B0604020202020204" pitchFamily="34" charset="0"/>
              </a:rPr>
              <a:t>司法獨立主要包含兩方面：</a:t>
            </a:r>
            <a:r>
              <a:rPr lang="zh-TW" altLang="en-US" sz="2400" b="1" dirty="0">
                <a:solidFill>
                  <a:schemeClr val="accent1">
                    <a:lumMod val="75000"/>
                  </a:schemeClr>
                </a:solidFill>
                <a:latin typeface="Arial" panose="020B0604020202020204" pitchFamily="34" charset="0"/>
                <a:cs typeface="Arial" panose="020B0604020202020204" pitchFamily="34" charset="0"/>
              </a:rPr>
              <a:t>憲制上獨立</a:t>
            </a:r>
            <a:r>
              <a:rPr lang="zh-TW" altLang="en-US" sz="2400" dirty="0">
                <a:solidFill>
                  <a:schemeClr val="accent1">
                    <a:lumMod val="75000"/>
                  </a:schemeClr>
                </a:solidFill>
                <a:latin typeface="Arial" panose="020B0604020202020204" pitchFamily="34" charset="0"/>
                <a:cs typeface="Arial" panose="020B0604020202020204" pitchFamily="34" charset="0"/>
              </a:rPr>
              <a:t>和</a:t>
            </a:r>
            <a:r>
              <a:rPr lang="zh-TW" altLang="en-US" sz="2400" b="1" dirty="0">
                <a:solidFill>
                  <a:schemeClr val="accent1">
                    <a:lumMod val="75000"/>
                  </a:schemeClr>
                </a:solidFill>
                <a:latin typeface="Arial" panose="020B0604020202020204" pitchFamily="34" charset="0"/>
                <a:cs typeface="Arial" panose="020B0604020202020204" pitchFamily="34" charset="0"/>
              </a:rPr>
              <a:t>觀點獨立</a:t>
            </a:r>
            <a:r>
              <a:rPr lang="zh-TW" altLang="en-US" sz="2400" dirty="0">
                <a:solidFill>
                  <a:schemeClr val="accent1">
                    <a:lumMod val="75000"/>
                  </a:schemeClr>
                </a:solidFill>
                <a:latin typeface="Arial" panose="020B0604020202020204" pitchFamily="34" charset="0"/>
                <a:cs typeface="Arial" panose="020B0604020202020204" pitchFamily="34" charset="0"/>
              </a:rPr>
              <a:t>。</a:t>
            </a:r>
            <a:endParaRPr lang="en-US" altLang="zh-TW" sz="2400" dirty="0">
              <a:solidFill>
                <a:schemeClr val="accent1">
                  <a:lumMod val="75000"/>
                </a:schemeClr>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zh-TW" altLang="en-US" sz="2400" dirty="0">
                <a:solidFill>
                  <a:schemeClr val="accent1">
                    <a:lumMod val="75000"/>
                  </a:schemeClr>
                </a:solidFill>
                <a:latin typeface="Arial" panose="020B0604020202020204" pitchFamily="34" charset="0"/>
                <a:cs typeface="Arial" panose="020B0604020202020204" pitchFamily="34" charset="0"/>
              </a:rPr>
              <a:t>司法人員的任命方式及任期保障能夠確保司法獨立。</a:t>
            </a:r>
            <a:endParaRPr lang="en-US" altLang="zh-TW" sz="2400" dirty="0">
              <a:solidFill>
                <a:schemeClr val="accent1">
                  <a:lumMod val="75000"/>
                </a:schemeClr>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zh-TW" altLang="en-US" sz="2400" dirty="0">
                <a:solidFill>
                  <a:schemeClr val="accent1">
                    <a:lumMod val="75000"/>
                  </a:schemeClr>
                </a:solidFill>
                <a:latin typeface="Arial" panose="020B0604020202020204" pitchFamily="34" charset="0"/>
                <a:cs typeface="Arial" panose="020B0604020202020204" pitchFamily="34" charset="0"/>
              </a:rPr>
              <a:t>法官執行職務時，享有廣泛保障，不會因以法官身分審案時的作為而負上民事責任。此外，立法機關不得質疑法官的行為。</a:t>
            </a:r>
            <a:endParaRPr lang="en-US" altLang="zh-TW" sz="2400" dirty="0">
              <a:solidFill>
                <a:schemeClr val="accent1">
                  <a:lumMod val="75000"/>
                </a:schemeClr>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zh-TW" altLang="en-US" sz="2400" dirty="0">
                <a:solidFill>
                  <a:schemeClr val="accent1">
                    <a:lumMod val="75000"/>
                  </a:schemeClr>
                </a:solidFill>
                <a:latin typeface="Arial" panose="020B0604020202020204" pitchFamily="34" charset="0"/>
                <a:cs typeface="Arial" panose="020B0604020202020204" pitchFamily="34" charset="0"/>
              </a:rPr>
              <a:t>司法獨立被視為法治的根本，可確保法官在審判私人之間或涉及公營機構的案件時，絕對公正無私，讓市民有信心無論遇到刑事抑或民事糾紛，也會得到公平處理。</a:t>
            </a:r>
            <a:endParaRPr lang="en-US" altLang="zh-TW" sz="2400" dirty="0">
              <a:solidFill>
                <a:schemeClr val="accent1">
                  <a:lumMod val="75000"/>
                </a:schemeClr>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r>
              <a:rPr lang="en-US" altLang="zh-TW" sz="2400" dirty="0">
                <a:solidFill>
                  <a:schemeClr val="accent1">
                    <a:lumMod val="75000"/>
                  </a:schemeClr>
                </a:solidFill>
                <a:latin typeface="Arial" panose="020B0604020202020204" pitchFamily="34" charset="0"/>
                <a:cs typeface="Arial" panose="020B0604020202020204" pitchFamily="34" charset="0"/>
              </a:rPr>
              <a:t>《</a:t>
            </a:r>
            <a:r>
              <a:rPr lang="zh-TW" altLang="en-US" sz="2400" dirty="0">
                <a:solidFill>
                  <a:schemeClr val="accent1">
                    <a:lumMod val="75000"/>
                  </a:schemeClr>
                </a:solidFill>
                <a:latin typeface="Arial" panose="020B0604020202020204" pitchFamily="34" charset="0"/>
                <a:cs typeface="Arial" panose="020B0604020202020204" pitchFamily="34" charset="0"/>
              </a:rPr>
              <a:t>基本法</a:t>
            </a:r>
            <a:r>
              <a:rPr lang="en-US" altLang="zh-TW" sz="2400" dirty="0">
                <a:solidFill>
                  <a:schemeClr val="accent1">
                    <a:lumMod val="75000"/>
                  </a:schemeClr>
                </a:solidFill>
                <a:latin typeface="Arial" panose="020B0604020202020204" pitchFamily="34" charset="0"/>
                <a:cs typeface="Arial" panose="020B0604020202020204" pitchFamily="34" charset="0"/>
              </a:rPr>
              <a:t>》</a:t>
            </a:r>
            <a:r>
              <a:rPr lang="zh-TW" altLang="en-US" sz="2400" dirty="0">
                <a:solidFill>
                  <a:schemeClr val="accent1">
                    <a:lumMod val="75000"/>
                  </a:schemeClr>
                </a:solidFill>
                <a:latin typeface="Arial" panose="020B0604020202020204" pitchFamily="34" charset="0"/>
                <a:cs typeface="Arial" panose="020B0604020202020204" pitchFamily="34" charset="0"/>
              </a:rPr>
              <a:t>訂明，香港特別行政區法院獨立進行審判，</a:t>
            </a:r>
            <a:r>
              <a:rPr lang="zh-TW" altLang="en-US" sz="2400" b="1" dirty="0">
                <a:solidFill>
                  <a:schemeClr val="accent1">
                    <a:lumMod val="75000"/>
                  </a:schemeClr>
                </a:solidFill>
                <a:latin typeface="Arial" panose="020B0604020202020204" pitchFamily="34" charset="0"/>
                <a:cs typeface="Arial" panose="020B0604020202020204" pitchFamily="34" charset="0"/>
              </a:rPr>
              <a:t>不受任何干涉</a:t>
            </a:r>
            <a:r>
              <a:rPr lang="zh-TW" altLang="en-US" sz="2400" dirty="0">
                <a:solidFill>
                  <a:schemeClr val="accent1">
                    <a:lumMod val="75000"/>
                  </a:schemeClr>
                </a:solidFill>
                <a:latin typeface="Arial" panose="020B0604020202020204" pitchFamily="34" charset="0"/>
                <a:cs typeface="Arial" panose="020B0604020202020204" pitchFamily="34" charset="0"/>
              </a:rPr>
              <a:t>。如果受到外界干涉，就不能</a:t>
            </a:r>
            <a:r>
              <a:rPr lang="zh-TW" altLang="en-US" sz="2400" b="1" dirty="0">
                <a:solidFill>
                  <a:schemeClr val="accent1">
                    <a:lumMod val="75000"/>
                  </a:schemeClr>
                </a:solidFill>
                <a:latin typeface="Arial" panose="020B0604020202020204" pitchFamily="34" charset="0"/>
                <a:cs typeface="Arial" panose="020B0604020202020204" pitchFamily="34" charset="0"/>
              </a:rPr>
              <a:t>保證作出公正的判決。</a:t>
            </a:r>
          </a:p>
          <a:p>
            <a:pPr marL="571500" indent="-571500">
              <a:lnSpc>
                <a:spcPct val="150000"/>
              </a:lnSpc>
              <a:buFont typeface="Arial" panose="020B0604020202020204" pitchFamily="34" charset="0"/>
              <a:buChar char="•"/>
            </a:pPr>
            <a:r>
              <a:rPr lang="zh-TW" altLang="en-US" sz="2400" dirty="0">
                <a:solidFill>
                  <a:schemeClr val="accent1">
                    <a:lumMod val="75000"/>
                  </a:schemeClr>
                </a:solidFill>
                <a:latin typeface="Arial" panose="020B0604020202020204" pitchFamily="34" charset="0"/>
                <a:cs typeface="Arial" panose="020B0604020202020204" pitchFamily="34" charset="0"/>
              </a:rPr>
              <a:t>司法獨立是</a:t>
            </a:r>
            <a:r>
              <a:rPr lang="zh-TW" altLang="en-US" sz="2400" b="1" dirty="0">
                <a:solidFill>
                  <a:schemeClr val="accent1">
                    <a:lumMod val="75000"/>
                  </a:schemeClr>
                </a:solidFill>
                <a:latin typeface="Arial" panose="020B0604020202020204" pitchFamily="34" charset="0"/>
                <a:cs typeface="Arial" panose="020B0604020202020204" pitchFamily="34" charset="0"/>
              </a:rPr>
              <a:t>保障法治精神</a:t>
            </a:r>
            <a:r>
              <a:rPr lang="zh-TW" altLang="en-US" sz="2400" dirty="0">
                <a:solidFill>
                  <a:schemeClr val="accent1">
                    <a:lumMod val="75000"/>
                  </a:schemeClr>
                </a:solidFill>
                <a:latin typeface="Arial" panose="020B0604020202020204" pitchFamily="34" charset="0"/>
                <a:cs typeface="Arial" panose="020B0604020202020204" pitchFamily="34" charset="0"/>
              </a:rPr>
              <a:t>的重要制度。</a:t>
            </a:r>
          </a:p>
        </p:txBody>
      </p:sp>
      <p:sp>
        <p:nvSpPr>
          <p:cNvPr id="10" name="Rectangle: Top Corners Rounded 9">
            <a:extLst>
              <a:ext uri="{FF2B5EF4-FFF2-40B4-BE49-F238E27FC236}">
                <a16:creationId xmlns:a16="http://schemas.microsoft.com/office/drawing/2014/main" id="{073694E1-613D-49F6-9E42-653E9CF4D41D}"/>
              </a:ext>
            </a:extLst>
          </p:cNvPr>
          <p:cNvSpPr/>
          <p:nvPr/>
        </p:nvSpPr>
        <p:spPr>
          <a:xfrm>
            <a:off x="1277483" y="299947"/>
            <a:ext cx="1729628"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小結</a:t>
            </a:r>
            <a:endParaRPr lang="en-HK" sz="4800" b="1" dirty="0"/>
          </a:p>
        </p:txBody>
      </p:sp>
      <p:sp>
        <p:nvSpPr>
          <p:cNvPr id="6" name="Content Placeholder 2">
            <a:extLst>
              <a:ext uri="{FF2B5EF4-FFF2-40B4-BE49-F238E27FC236}">
                <a16:creationId xmlns:a16="http://schemas.microsoft.com/office/drawing/2014/main" id="{96A226B0-5BA6-4A04-BFDF-F3CBF4EB8908}"/>
              </a:ext>
            </a:extLst>
          </p:cNvPr>
          <p:cNvSpPr txBox="1">
            <a:spLocks/>
          </p:cNvSpPr>
          <p:nvPr/>
        </p:nvSpPr>
        <p:spPr>
          <a:xfrm>
            <a:off x="423553" y="4096872"/>
            <a:ext cx="11344894" cy="9355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TW" altLang="en-US" dirty="0"/>
          </a:p>
        </p:txBody>
      </p:sp>
      <p:pic>
        <p:nvPicPr>
          <p:cNvPr id="8" name="Picture 7">
            <a:extLst>
              <a:ext uri="{FF2B5EF4-FFF2-40B4-BE49-F238E27FC236}">
                <a16:creationId xmlns:a16="http://schemas.microsoft.com/office/drawing/2014/main" id="{A6FA262A-7F70-4A06-9D7A-3DCAF9EC18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5121" y="523243"/>
            <a:ext cx="717026" cy="717026"/>
          </a:xfrm>
          <a:prstGeom prst="rect">
            <a:avLst/>
          </a:prstGeom>
        </p:spPr>
      </p:pic>
    </p:spTree>
    <p:extLst>
      <p:ext uri="{BB962C8B-B14F-4D97-AF65-F5344CB8AC3E}">
        <p14:creationId xmlns:p14="http://schemas.microsoft.com/office/powerpoint/2010/main" val="4071406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EE6A-B2D1-2146-8CCB-A306E828CA49}"/>
              </a:ext>
            </a:extLst>
          </p:cNvPr>
          <p:cNvSpPr>
            <a:spLocks noGrp="1"/>
          </p:cNvSpPr>
          <p:nvPr>
            <p:ph type="title"/>
          </p:nvPr>
        </p:nvSpPr>
        <p:spPr>
          <a:xfrm>
            <a:off x="189789" y="286740"/>
            <a:ext cx="2383730" cy="670773"/>
          </a:xfrm>
        </p:spPr>
        <p:txBody>
          <a:bodyPr>
            <a:normAutofit/>
          </a:bodyPr>
          <a:lstStyle/>
          <a:p>
            <a:r>
              <a:rPr lang="zh-TW" altLang="en-US" sz="4000" dirty="0">
                <a:latin typeface="+mn-ea"/>
                <a:ea typeface="+mn-ea"/>
              </a:rPr>
              <a:t>探究問題</a:t>
            </a:r>
            <a:endParaRPr lang="en-US" sz="4000" dirty="0">
              <a:latin typeface="+mn-ea"/>
              <a:ea typeface="+mn-ea"/>
            </a:endParaRPr>
          </a:p>
        </p:txBody>
      </p:sp>
      <p:pic>
        <p:nvPicPr>
          <p:cNvPr id="7" name="Picture 6">
            <a:extLst>
              <a:ext uri="{FF2B5EF4-FFF2-40B4-BE49-F238E27FC236}">
                <a16:creationId xmlns:a16="http://schemas.microsoft.com/office/drawing/2014/main" id="{C0B448B0-0DD6-468F-B3EB-FB5DFECB38A9}"/>
              </a:ext>
            </a:extLst>
          </p:cNvPr>
          <p:cNvPicPr>
            <a:picLocks noChangeAspect="1"/>
          </p:cNvPicPr>
          <p:nvPr/>
        </p:nvPicPr>
        <p:blipFill>
          <a:blip r:embed="rId2"/>
          <a:stretch>
            <a:fillRect/>
          </a:stretch>
        </p:blipFill>
        <p:spPr>
          <a:xfrm>
            <a:off x="7531503" y="2129307"/>
            <a:ext cx="3217333" cy="3217333"/>
          </a:xfrm>
          <a:prstGeom prst="rect">
            <a:avLst/>
          </a:prstGeom>
        </p:spPr>
      </p:pic>
      <p:sp>
        <p:nvSpPr>
          <p:cNvPr id="10" name="Content Placeholder 2">
            <a:extLst>
              <a:ext uri="{FF2B5EF4-FFF2-40B4-BE49-F238E27FC236}">
                <a16:creationId xmlns:a16="http://schemas.microsoft.com/office/drawing/2014/main" id="{65E465B4-D929-44F8-9F17-0C907EC8CAE6}"/>
              </a:ext>
            </a:extLst>
          </p:cNvPr>
          <p:cNvSpPr txBox="1">
            <a:spLocks/>
          </p:cNvSpPr>
          <p:nvPr/>
        </p:nvSpPr>
        <p:spPr>
          <a:xfrm>
            <a:off x="654424" y="1660882"/>
            <a:ext cx="10229871" cy="3536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4000" indent="-504000">
              <a:lnSpc>
                <a:spcPct val="150000"/>
              </a:lnSpc>
              <a:buFont typeface="+mj-lt"/>
              <a:buAutoNum type="arabicPeriod"/>
            </a:pPr>
            <a:r>
              <a:rPr lang="zh-TW" altLang="en-US" sz="3600" dirty="0">
                <a:solidFill>
                  <a:schemeClr val="accent1">
                    <a:lumMod val="75000"/>
                  </a:schemeClr>
                </a:solidFill>
              </a:rPr>
              <a:t>法治精神的意義 </a:t>
            </a:r>
            <a:r>
              <a:rPr lang="zh-TW" altLang="en-US" sz="3600" dirty="0">
                <a:solidFill>
                  <a:schemeClr val="accent1">
                    <a:lumMod val="75000"/>
                  </a:schemeClr>
                </a:solidFill>
                <a:sym typeface="Wingdings" panose="05000000000000000000" pitchFamily="2" charset="2"/>
              </a:rPr>
              <a:t></a:t>
            </a:r>
            <a:endParaRPr lang="en-US" altLang="zh-TW" sz="3600" dirty="0">
              <a:solidFill>
                <a:schemeClr val="accent1">
                  <a:lumMod val="75000"/>
                </a:schemeClr>
              </a:solidFill>
            </a:endParaRPr>
          </a:p>
          <a:p>
            <a:pPr marL="504000" indent="-504000">
              <a:lnSpc>
                <a:spcPct val="150000"/>
              </a:lnSpc>
              <a:buFont typeface="+mj-lt"/>
              <a:buAutoNum type="arabicPeriod"/>
            </a:pPr>
            <a:r>
              <a:rPr lang="zh-HK" altLang="en-US" sz="3600" dirty="0">
                <a:solidFill>
                  <a:schemeClr val="accent1">
                    <a:lumMod val="75000"/>
                  </a:schemeClr>
                </a:solidFill>
              </a:rPr>
              <a:t>司法獨立</a:t>
            </a:r>
            <a:r>
              <a:rPr lang="zh-TW" altLang="en-US" sz="3600" dirty="0">
                <a:solidFill>
                  <a:schemeClr val="accent1">
                    <a:lumMod val="75000"/>
                  </a:schemeClr>
                </a:solidFill>
                <a:sym typeface="Wingdings" panose="05000000000000000000" pitchFamily="2" charset="2"/>
              </a:rPr>
              <a:t></a:t>
            </a:r>
            <a:endParaRPr lang="en-US" altLang="zh-HK" sz="3600" dirty="0">
              <a:solidFill>
                <a:schemeClr val="accent1">
                  <a:lumMod val="75000"/>
                </a:schemeClr>
              </a:solidFill>
            </a:endParaRPr>
          </a:p>
          <a:p>
            <a:pPr marL="504000" indent="-504000">
              <a:lnSpc>
                <a:spcPct val="150000"/>
              </a:lnSpc>
              <a:buFont typeface="+mj-lt"/>
              <a:buAutoNum type="arabicPeriod"/>
            </a:pPr>
            <a:r>
              <a:rPr lang="zh-TW" altLang="en-US" sz="3600" dirty="0">
                <a:solidFill>
                  <a:schemeClr val="accent1">
                    <a:lumMod val="40000"/>
                    <a:lumOff val="60000"/>
                  </a:schemeClr>
                </a:solidFill>
              </a:rPr>
              <a:t>法律面前人人平等</a:t>
            </a:r>
            <a:endParaRPr lang="en-US" sz="3600" dirty="0">
              <a:solidFill>
                <a:schemeClr val="accent1">
                  <a:lumMod val="40000"/>
                  <a:lumOff val="60000"/>
                </a:schemeClr>
              </a:solidFill>
            </a:endParaRPr>
          </a:p>
        </p:txBody>
      </p:sp>
    </p:spTree>
    <p:extLst>
      <p:ext uri="{BB962C8B-B14F-4D97-AF65-F5344CB8AC3E}">
        <p14:creationId xmlns:p14="http://schemas.microsoft.com/office/powerpoint/2010/main" val="3449069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03D6E27-8282-481C-967C-BD8BF6A284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3964" y="1108508"/>
            <a:ext cx="10413677" cy="5384743"/>
          </a:xfrm>
          <a:prstGeom prst="rect">
            <a:avLst/>
          </a:prstGeom>
        </p:spPr>
      </p:pic>
      <p:sp>
        <p:nvSpPr>
          <p:cNvPr id="9" name="内容占位符 2">
            <a:extLst>
              <a:ext uri="{FF2B5EF4-FFF2-40B4-BE49-F238E27FC236}">
                <a16:creationId xmlns:a16="http://schemas.microsoft.com/office/drawing/2014/main" id="{4D0866F2-F71C-4412-AD3F-54A10F487078}"/>
              </a:ext>
            </a:extLst>
          </p:cNvPr>
          <p:cNvSpPr txBox="1">
            <a:spLocks noChangeArrowheads="1"/>
          </p:cNvSpPr>
          <p:nvPr/>
        </p:nvSpPr>
        <p:spPr bwMode="auto">
          <a:xfrm>
            <a:off x="2087428" y="1409456"/>
            <a:ext cx="9526031" cy="4775847"/>
          </a:xfrm>
          <a:prstGeom prst="rect">
            <a:avLst/>
          </a:prstGeom>
          <a:noFill/>
          <a:ln>
            <a:noFill/>
          </a:ln>
          <a:effectLst/>
        </p:spPr>
        <p:style>
          <a:lnRef idx="0">
            <a:schemeClr val="accent5"/>
          </a:lnRef>
          <a:fillRef idx="3">
            <a:schemeClr val="accent5"/>
          </a:fillRef>
          <a:effectRef idx="3">
            <a:schemeClr val="accent5"/>
          </a:effectRef>
          <a:fontRef idx="minor">
            <a:schemeClr val="lt1"/>
          </a:fontRef>
        </p:style>
        <p:txBody>
          <a:bodyPr vert="horz" wrap="square" lIns="144000" tIns="144000" rIns="144000" bIns="144000" numCol="1" anchor="t" anchorCtr="0" compatLnSpc="1">
            <a:prstTxWarp prst="textNoShape">
              <a:avLst/>
            </a:prstTxWarp>
          </a:bodyPr>
          <a:lstStyle/>
          <a:p>
            <a:pPr defTabSz="0" eaLnBrk="0" fontAlgn="base" hangingPunct="0">
              <a:lnSpc>
                <a:spcPct val="120000"/>
              </a:lnSpc>
              <a:spcBef>
                <a:spcPts val="600"/>
              </a:spcBef>
              <a:spcAft>
                <a:spcPts val="600"/>
              </a:spcAft>
            </a:pPr>
            <a:r>
              <a:rPr lang="zh-TW" altLang="en-US" sz="3000" dirty="0">
                <a:solidFill>
                  <a:srgbClr val="000000"/>
                </a:solidFill>
                <a:latin typeface="DFKai-SB" panose="03000509000000000000" pitchFamily="65" charset="-120"/>
                <a:ea typeface="DFKai-SB" panose="03000509000000000000" pitchFamily="65" charset="-120"/>
                <a:sym typeface="Arial" panose="020B0604020202020204" pitchFamily="34" charset="0"/>
              </a:rPr>
              <a:t>司法獨立並不表示法院不需對社會負責。司法機構及其法官當然要向社會負責，但至為重要的是，社會大眾必須明白法官的職責所在。　　 </a:t>
            </a:r>
          </a:p>
          <a:p>
            <a:pPr defTabSz="0" eaLnBrk="0" fontAlgn="base" hangingPunct="0">
              <a:lnSpc>
                <a:spcPct val="120000"/>
              </a:lnSpc>
              <a:spcBef>
                <a:spcPts val="600"/>
              </a:spcBef>
              <a:spcAft>
                <a:spcPts val="600"/>
              </a:spcAft>
            </a:pPr>
            <a:r>
              <a:rPr lang="zh-TW" altLang="en-US" sz="3000" dirty="0">
                <a:solidFill>
                  <a:srgbClr val="000000"/>
                </a:solidFill>
                <a:latin typeface="DFKai-SB" panose="03000509000000000000" pitchFamily="65" charset="-120"/>
                <a:ea typeface="DFKai-SB" panose="03000509000000000000" pitchFamily="65" charset="-120"/>
                <a:sym typeface="Arial" panose="020B0604020202020204" pitchFamily="34" charset="0"/>
              </a:rPr>
              <a:t>正確認識公義的概念、香港的司法工作及法官的職責，方能明白和理解法治的價值所在。法治的各項要素，尤其是司法獨立，</a:t>
            </a:r>
            <a:r>
              <a:rPr lang="en-US" altLang="zh-TW" sz="3000" dirty="0">
                <a:solidFill>
                  <a:srgbClr val="000000"/>
                </a:solidFill>
                <a:latin typeface="DFKai-SB" panose="03000509000000000000" pitchFamily="65" charset="-120"/>
                <a:ea typeface="DFKai-SB" panose="03000509000000000000" pitchFamily="65" charset="-120"/>
                <a:sym typeface="Arial" panose="020B0604020202020204" pitchFamily="34" charset="0"/>
              </a:rPr>
              <a:t>《</a:t>
            </a:r>
            <a:r>
              <a:rPr lang="zh-TW" altLang="en-US" sz="3000" dirty="0">
                <a:solidFill>
                  <a:srgbClr val="000000"/>
                </a:solidFill>
                <a:latin typeface="DFKai-SB" panose="03000509000000000000" pitchFamily="65" charset="-120"/>
                <a:ea typeface="DFKai-SB" panose="03000509000000000000" pitchFamily="65" charset="-120"/>
                <a:sym typeface="Arial" panose="020B0604020202020204" pitchFamily="34" charset="0"/>
              </a:rPr>
              <a:t>基本法</a:t>
            </a:r>
            <a:r>
              <a:rPr lang="en-US" altLang="zh-TW" sz="3000" dirty="0">
                <a:solidFill>
                  <a:srgbClr val="000000"/>
                </a:solidFill>
                <a:latin typeface="DFKai-SB" panose="03000509000000000000" pitchFamily="65" charset="-120"/>
                <a:ea typeface="DFKai-SB" panose="03000509000000000000" pitchFamily="65" charset="-120"/>
                <a:sym typeface="Arial" panose="020B0604020202020204" pitchFamily="34" charset="0"/>
              </a:rPr>
              <a:t>》</a:t>
            </a:r>
            <a:r>
              <a:rPr lang="zh-TW" altLang="en-US" sz="3000" dirty="0">
                <a:solidFill>
                  <a:srgbClr val="000000"/>
                </a:solidFill>
                <a:latin typeface="DFKai-SB" panose="03000509000000000000" pitchFamily="65" charset="-120"/>
                <a:ea typeface="DFKai-SB" panose="03000509000000000000" pitchFamily="65" charset="-120"/>
                <a:sym typeface="Arial" panose="020B0604020202020204" pitchFamily="34" charset="0"/>
              </a:rPr>
              <a:t>已有說明及予以明確保證。它們也是關於法律運作的不變要素；不管時世好壞，不管何時總不會改變。</a:t>
            </a:r>
          </a:p>
        </p:txBody>
      </p:sp>
      <p:sp>
        <p:nvSpPr>
          <p:cNvPr id="3" name="矩形 2">
            <a:extLst>
              <a:ext uri="{FF2B5EF4-FFF2-40B4-BE49-F238E27FC236}">
                <a16:creationId xmlns:a16="http://schemas.microsoft.com/office/drawing/2014/main" id="{A41EC9D2-3A52-489D-9720-332714B30BAA}"/>
              </a:ext>
            </a:extLst>
          </p:cNvPr>
          <p:cNvSpPr/>
          <p:nvPr/>
        </p:nvSpPr>
        <p:spPr>
          <a:xfrm>
            <a:off x="2238028" y="288514"/>
            <a:ext cx="5262979" cy="769441"/>
          </a:xfrm>
          <a:prstGeom prst="rect">
            <a:avLst/>
          </a:prstGeom>
          <a:solidFill>
            <a:schemeClr val="accent1">
              <a:lumMod val="20000"/>
              <a:lumOff val="80000"/>
            </a:schemeClr>
          </a:solidFill>
        </p:spPr>
        <p:txBody>
          <a:bodyPr wrap="none">
            <a:spAutoFit/>
          </a:bodyPr>
          <a:lstStyle/>
          <a:p>
            <a:r>
              <a:rPr lang="zh-TW" altLang="en-US" sz="4400" b="1" dirty="0"/>
              <a:t>司法獨立與法治精神</a:t>
            </a:r>
          </a:p>
        </p:txBody>
      </p:sp>
      <p:sp>
        <p:nvSpPr>
          <p:cNvPr id="6" name="Oval 5">
            <a:extLst>
              <a:ext uri="{FF2B5EF4-FFF2-40B4-BE49-F238E27FC236}">
                <a16:creationId xmlns:a16="http://schemas.microsoft.com/office/drawing/2014/main" id="{AE703860-C63D-4BBA-A451-E4A403280A61}"/>
              </a:ext>
            </a:extLst>
          </p:cNvPr>
          <p:cNvSpPr/>
          <p:nvPr/>
        </p:nvSpPr>
        <p:spPr>
          <a:xfrm>
            <a:off x="351872" y="410982"/>
            <a:ext cx="1961461" cy="953760"/>
          </a:xfrm>
          <a:prstGeom prst="ellips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小知識</a:t>
            </a:r>
            <a:endParaRPr lang="en-HK" sz="2800" b="1" dirty="0"/>
          </a:p>
        </p:txBody>
      </p:sp>
      <p:sp>
        <p:nvSpPr>
          <p:cNvPr id="8" name="Title 6">
            <a:extLst>
              <a:ext uri="{FF2B5EF4-FFF2-40B4-BE49-F238E27FC236}">
                <a16:creationId xmlns:a16="http://schemas.microsoft.com/office/drawing/2014/main" id="{124C3422-2DE2-4B04-8C9B-F57EDD5570E8}"/>
              </a:ext>
            </a:extLst>
          </p:cNvPr>
          <p:cNvSpPr>
            <a:spLocks noChangeArrowheads="1"/>
          </p:cNvSpPr>
          <p:nvPr/>
        </p:nvSpPr>
        <p:spPr bwMode="auto">
          <a:xfrm>
            <a:off x="8079137" y="995842"/>
            <a:ext cx="3251110" cy="185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fontAlgn="ctr">
              <a:lnSpc>
                <a:spcPct val="120000"/>
              </a:lnSpc>
              <a:spcBef>
                <a:spcPct val="0"/>
              </a:spcBef>
              <a:spcAft>
                <a:spcPts val="800"/>
              </a:spcAft>
              <a:buSzPct val="100000"/>
            </a:pPr>
            <a:endParaRPr lang="zh-CN" altLang="en-US" sz="1600" dirty="0">
              <a:solidFill>
                <a:srgbClr val="000000"/>
              </a:solidFill>
              <a:latin typeface="標楷體" pitchFamily="65" charset="-120"/>
              <a:ea typeface="標楷體" pitchFamily="65" charset="-120"/>
              <a:sym typeface="微软雅黑" panose="020B0503020204020204" pitchFamily="34" charset="-122"/>
            </a:endParaRPr>
          </a:p>
        </p:txBody>
      </p:sp>
      <p:sp>
        <p:nvSpPr>
          <p:cNvPr id="10" name="矩形 9">
            <a:extLst>
              <a:ext uri="{FF2B5EF4-FFF2-40B4-BE49-F238E27FC236}">
                <a16:creationId xmlns:a16="http://schemas.microsoft.com/office/drawing/2014/main" id="{C24A80FE-3D76-4DCC-B162-6D62FD0635A3}"/>
              </a:ext>
            </a:extLst>
          </p:cNvPr>
          <p:cNvSpPr/>
          <p:nvPr/>
        </p:nvSpPr>
        <p:spPr>
          <a:xfrm>
            <a:off x="54359" y="6153987"/>
            <a:ext cx="7632000" cy="646331"/>
          </a:xfrm>
          <a:prstGeom prst="rect">
            <a:avLst/>
          </a:prstGeom>
        </p:spPr>
        <p:txBody>
          <a:bodyPr wrap="square">
            <a:spAutoFit/>
          </a:bodyPr>
          <a:lstStyle/>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rPr>
              <a:t>資料來源：</a:t>
            </a:r>
            <a:endParaRPr lang="en-US" altLang="zh-TW" sz="1200" dirty="0">
              <a:solidFill>
                <a:srgbClr val="000000"/>
              </a:solidFill>
              <a:latin typeface="DFKai-SB" panose="03000509000000000000" pitchFamily="65" charset="-120"/>
              <a:ea typeface="DFKai-SB" panose="03000509000000000000" pitchFamily="65" charset="-120"/>
            </a:endParaRPr>
          </a:p>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rPr>
              <a:t>節錄自香港特別行政區政府（</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200" dirty="0">
                <a:solidFill>
                  <a:srgbClr val="000000"/>
                </a:solidFill>
                <a:latin typeface="DFKai-SB" panose="03000509000000000000" pitchFamily="65" charset="-120"/>
                <a:ea typeface="DFKai-SB" panose="03000509000000000000" pitchFamily="65" charset="-120"/>
              </a:rPr>
              <a:t>）</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終審法院首席法官</a:t>
            </a:r>
            <a:r>
              <a:rPr lang="zh-HK" altLang="en-US" sz="1200" dirty="0">
                <a:solidFill>
                  <a:srgbClr val="000000"/>
                </a:solidFill>
                <a:latin typeface="DFKai-SB" panose="03000509000000000000" pitchFamily="65" charset="-120"/>
                <a:ea typeface="DFKai-SB" panose="03000509000000000000" pitchFamily="65" charset="-120"/>
              </a:rPr>
              <a:t>二○二○</a:t>
            </a:r>
            <a:r>
              <a:rPr lang="zh-TW" altLang="en-US" sz="1200" dirty="0">
                <a:solidFill>
                  <a:srgbClr val="000000"/>
                </a:solidFill>
                <a:latin typeface="DFKai-SB" panose="03000509000000000000" pitchFamily="65" charset="-120"/>
                <a:ea typeface="DFKai-SB" panose="03000509000000000000" pitchFamily="65" charset="-120"/>
              </a:rPr>
              <a:t>年法律年度開啟典禮演辭</a:t>
            </a:r>
            <a:r>
              <a:rPr lang="en-US" altLang="zh-TW" sz="1200" dirty="0">
                <a:solidFill>
                  <a:srgbClr val="000000"/>
                </a:solidFill>
                <a:latin typeface="DFKai-SB" panose="03000509000000000000" pitchFamily="65" charset="-120"/>
                <a:ea typeface="DFKai-SB" panose="03000509000000000000" pitchFamily="65" charset="-120"/>
              </a:rPr>
              <a:t>〉</a:t>
            </a:r>
            <a:r>
              <a:rPr lang="zh-HK"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https://www.info.gov.hk/gia/general/202001/13/P2020011300621.htm</a:t>
            </a:r>
            <a:endParaRPr lang="zh-HK" altLang="en-US" sz="1200" dirty="0">
              <a:solidFill>
                <a:srgbClr val="00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483030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3B9AE9-1AEB-4BD3-99A9-647F2F8332AB}"/>
              </a:ext>
            </a:extLst>
          </p:cNvPr>
          <p:cNvSpPr/>
          <p:nvPr/>
        </p:nvSpPr>
        <p:spPr>
          <a:xfrm>
            <a:off x="346908" y="370357"/>
            <a:ext cx="3176882" cy="101301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600" b="1" dirty="0"/>
              <a:t>課後活動 </a:t>
            </a:r>
            <a:endParaRPr lang="en-HK" sz="4600" b="1"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4CD6313-5B16-4A24-A491-0B2729159D9F}"/>
              </a:ext>
            </a:extLst>
          </p:cNvPr>
          <p:cNvSpPr/>
          <p:nvPr/>
        </p:nvSpPr>
        <p:spPr>
          <a:xfrm>
            <a:off x="212436" y="1709195"/>
            <a:ext cx="11217563" cy="378613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TW" altLang="en-US" sz="3600" dirty="0">
                <a:solidFill>
                  <a:srgbClr val="3F50A4"/>
                </a:solidFill>
                <a:latin typeface="Arial" panose="020B0604020202020204" pitchFamily="34" charset="0"/>
                <a:cs typeface="Arial" panose="020B0604020202020204" pitchFamily="34" charset="0"/>
              </a:rPr>
              <a:t>上網搜集「人大釋法」的新聞，並閱讀</a:t>
            </a:r>
            <a:r>
              <a:rPr lang="en-US" altLang="zh-TW" sz="3600" dirty="0">
                <a:solidFill>
                  <a:srgbClr val="3F50A4"/>
                </a:solidFill>
                <a:latin typeface="Arial" panose="020B0604020202020204" pitchFamily="34" charset="0"/>
                <a:cs typeface="Arial" panose="020B0604020202020204" pitchFamily="34" charset="0"/>
              </a:rPr>
              <a:t>《</a:t>
            </a:r>
            <a:r>
              <a:rPr lang="zh-TW" altLang="en-US" sz="3600" dirty="0">
                <a:solidFill>
                  <a:srgbClr val="3F50A4"/>
                </a:solidFill>
                <a:latin typeface="Arial" panose="020B0604020202020204" pitchFamily="34" charset="0"/>
                <a:cs typeface="Arial" panose="020B0604020202020204" pitchFamily="34" charset="0"/>
              </a:rPr>
              <a:t>憲法</a:t>
            </a:r>
            <a:r>
              <a:rPr lang="en-US" altLang="zh-TW" sz="3600" dirty="0">
                <a:solidFill>
                  <a:srgbClr val="3F50A4"/>
                </a:solidFill>
                <a:latin typeface="Arial" panose="020B0604020202020204" pitchFamily="34" charset="0"/>
                <a:cs typeface="Arial" panose="020B0604020202020204" pitchFamily="34" charset="0"/>
              </a:rPr>
              <a:t>》</a:t>
            </a:r>
            <a:r>
              <a:rPr lang="zh-TW" altLang="en-US" sz="3600" dirty="0">
                <a:solidFill>
                  <a:srgbClr val="3F50A4"/>
                </a:solidFill>
                <a:latin typeface="Arial" panose="020B0604020202020204" pitchFamily="34" charset="0"/>
                <a:cs typeface="Arial" panose="020B0604020202020204" pitchFamily="34" charset="0"/>
              </a:rPr>
              <a:t>第</a:t>
            </a:r>
            <a:r>
              <a:rPr lang="en-US" altLang="zh-TW" sz="3600" dirty="0">
                <a:solidFill>
                  <a:srgbClr val="3F50A4"/>
                </a:solidFill>
                <a:latin typeface="Arial" panose="020B0604020202020204" pitchFamily="34" charset="0"/>
                <a:cs typeface="Arial" panose="020B0604020202020204" pitchFamily="34" charset="0"/>
              </a:rPr>
              <a:t>67</a:t>
            </a:r>
            <a:r>
              <a:rPr lang="zh-TW" altLang="en-US" sz="3600" dirty="0">
                <a:solidFill>
                  <a:srgbClr val="3F50A4"/>
                </a:solidFill>
                <a:latin typeface="Arial" panose="020B0604020202020204" pitchFamily="34" charset="0"/>
                <a:cs typeface="Arial" panose="020B0604020202020204" pitchFamily="34" charset="0"/>
              </a:rPr>
              <a:t>條第</a:t>
            </a:r>
            <a:r>
              <a:rPr lang="en-US" altLang="zh-TW" sz="3600" dirty="0">
                <a:solidFill>
                  <a:srgbClr val="3F50A4"/>
                </a:solidFill>
                <a:latin typeface="Arial" panose="020B0604020202020204" pitchFamily="34" charset="0"/>
                <a:cs typeface="Arial" panose="020B0604020202020204" pitchFamily="34" charset="0"/>
              </a:rPr>
              <a:t>4</a:t>
            </a:r>
            <a:r>
              <a:rPr lang="zh-TW" altLang="en-US" sz="3600" dirty="0">
                <a:solidFill>
                  <a:srgbClr val="3F50A4"/>
                </a:solidFill>
                <a:latin typeface="Arial" panose="020B0604020202020204" pitchFamily="34" charset="0"/>
                <a:cs typeface="Arial" panose="020B0604020202020204" pitchFamily="34" charset="0"/>
              </a:rPr>
              <a:t>項和</a:t>
            </a:r>
            <a:r>
              <a:rPr lang="en-US" altLang="zh-TW" sz="3600" dirty="0">
                <a:solidFill>
                  <a:srgbClr val="3F50A4"/>
                </a:solidFill>
                <a:latin typeface="Arial" panose="020B0604020202020204" pitchFamily="34" charset="0"/>
                <a:cs typeface="Arial" panose="020B0604020202020204" pitchFamily="34" charset="0"/>
              </a:rPr>
              <a:t>《</a:t>
            </a:r>
            <a:r>
              <a:rPr lang="zh-TW" altLang="en-US" sz="3600" dirty="0">
                <a:solidFill>
                  <a:srgbClr val="3F50A4"/>
                </a:solidFill>
                <a:latin typeface="Arial" panose="020B0604020202020204" pitchFamily="34" charset="0"/>
                <a:cs typeface="Arial" panose="020B0604020202020204" pitchFamily="34" charset="0"/>
              </a:rPr>
              <a:t>基本法</a:t>
            </a:r>
            <a:r>
              <a:rPr lang="en-US" altLang="zh-TW" sz="3600" dirty="0">
                <a:solidFill>
                  <a:srgbClr val="3F50A4"/>
                </a:solidFill>
                <a:latin typeface="Arial" panose="020B0604020202020204" pitchFamily="34" charset="0"/>
                <a:cs typeface="Arial" panose="020B0604020202020204" pitchFamily="34" charset="0"/>
              </a:rPr>
              <a:t>》</a:t>
            </a:r>
            <a:r>
              <a:rPr lang="zh-TW" altLang="en-US" sz="3600" dirty="0">
                <a:solidFill>
                  <a:srgbClr val="3F50A4"/>
                </a:solidFill>
                <a:latin typeface="Arial" panose="020B0604020202020204" pitchFamily="34" charset="0"/>
                <a:cs typeface="Arial" panose="020B0604020202020204" pitchFamily="34" charset="0"/>
              </a:rPr>
              <a:t>第</a:t>
            </a:r>
            <a:r>
              <a:rPr lang="en-US" altLang="zh-TW" sz="3600" dirty="0">
                <a:solidFill>
                  <a:srgbClr val="3F50A4"/>
                </a:solidFill>
                <a:latin typeface="Arial" panose="020B0604020202020204" pitchFamily="34" charset="0"/>
                <a:cs typeface="Arial" panose="020B0604020202020204" pitchFamily="34" charset="0"/>
              </a:rPr>
              <a:t>158</a:t>
            </a:r>
            <a:r>
              <a:rPr lang="zh-TW" altLang="en-US" sz="3600" dirty="0">
                <a:solidFill>
                  <a:srgbClr val="3F50A4"/>
                </a:solidFill>
                <a:latin typeface="Arial" panose="020B0604020202020204" pitchFamily="34" charset="0"/>
                <a:cs typeface="Arial" panose="020B0604020202020204" pitchFamily="34" charset="0"/>
              </a:rPr>
              <a:t>條的規定，思考</a:t>
            </a:r>
            <a:r>
              <a:rPr lang="zh-TW" altLang="en-US" sz="3600" b="1" dirty="0">
                <a:solidFill>
                  <a:srgbClr val="3F50A4"/>
                </a:solidFill>
                <a:latin typeface="Arial" panose="020B0604020202020204" pitchFamily="34" charset="0"/>
                <a:cs typeface="Arial" panose="020B0604020202020204" pitchFamily="34" charset="0"/>
              </a:rPr>
              <a:t>「全國人大常委會解釋</a:t>
            </a:r>
            <a:r>
              <a:rPr lang="en-US" altLang="zh-TW" sz="3600" b="1" dirty="0">
                <a:solidFill>
                  <a:srgbClr val="3F50A4"/>
                </a:solidFill>
                <a:latin typeface="Arial" panose="020B0604020202020204" pitchFamily="34" charset="0"/>
                <a:cs typeface="Arial" panose="020B0604020202020204" pitchFamily="34" charset="0"/>
              </a:rPr>
              <a:t>《</a:t>
            </a:r>
            <a:r>
              <a:rPr lang="zh-TW" altLang="en-US" sz="3600" b="1" dirty="0">
                <a:solidFill>
                  <a:srgbClr val="3F50A4"/>
                </a:solidFill>
                <a:latin typeface="Arial" panose="020B0604020202020204" pitchFamily="34" charset="0"/>
                <a:cs typeface="Arial" panose="020B0604020202020204" pitchFamily="34" charset="0"/>
              </a:rPr>
              <a:t>基本法</a:t>
            </a:r>
            <a:r>
              <a:rPr lang="en-US" altLang="zh-TW" sz="3600" b="1" dirty="0">
                <a:solidFill>
                  <a:srgbClr val="3F50A4"/>
                </a:solidFill>
                <a:latin typeface="Arial" panose="020B0604020202020204" pitchFamily="34" charset="0"/>
                <a:cs typeface="Arial" panose="020B0604020202020204" pitchFamily="34" charset="0"/>
              </a:rPr>
              <a:t>》</a:t>
            </a:r>
            <a:r>
              <a:rPr lang="zh-TW" altLang="en-US" sz="3600" b="1" dirty="0">
                <a:solidFill>
                  <a:srgbClr val="3F50A4"/>
                </a:solidFill>
                <a:latin typeface="Arial" panose="020B0604020202020204" pitchFamily="34" charset="0"/>
                <a:cs typeface="Arial" panose="020B0604020202020204" pitchFamily="34" charset="0"/>
              </a:rPr>
              <a:t>損害香港的司法獨立」這一說法是錯誤的</a:t>
            </a:r>
            <a:r>
              <a:rPr lang="zh-TW" altLang="en-US" sz="3600" dirty="0">
                <a:solidFill>
                  <a:srgbClr val="3F50A4"/>
                </a:solidFill>
                <a:latin typeface="Arial" panose="020B0604020202020204" pitchFamily="34" charset="0"/>
                <a:cs typeface="Arial" panose="020B0604020202020204" pitchFamily="34" charset="0"/>
              </a:rPr>
              <a:t>，並說明原因。</a:t>
            </a:r>
          </a:p>
        </p:txBody>
      </p:sp>
      <p:sp>
        <p:nvSpPr>
          <p:cNvPr id="5" name="Oval 9">
            <a:extLst>
              <a:ext uri="{FF2B5EF4-FFF2-40B4-BE49-F238E27FC236}">
                <a16:creationId xmlns:a16="http://schemas.microsoft.com/office/drawing/2014/main" id="{3327D38F-1FBA-4CD7-A9ED-B1890E6E9B8C}"/>
              </a:ext>
            </a:extLst>
          </p:cNvPr>
          <p:cNvSpPr/>
          <p:nvPr/>
        </p:nvSpPr>
        <p:spPr>
          <a:xfrm>
            <a:off x="9368117" y="4636015"/>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a:t>
            </a:r>
            <a:endParaRPr lang="en-HK" altLang="zh-TW" sz="2400" b="1" dirty="0"/>
          </a:p>
          <a:p>
            <a:pPr algn="ctr"/>
            <a:r>
              <a:rPr lang="zh-TW" altLang="en-US" sz="2400" b="1" dirty="0"/>
              <a:t>課後活動工作紙</a:t>
            </a:r>
            <a:endParaRPr lang="en-HK" sz="2400" b="1" dirty="0"/>
          </a:p>
        </p:txBody>
      </p:sp>
    </p:spTree>
    <p:extLst>
      <p:ext uri="{BB962C8B-B14F-4D97-AF65-F5344CB8AC3E}">
        <p14:creationId xmlns:p14="http://schemas.microsoft.com/office/powerpoint/2010/main" val="38025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189019" y="1036997"/>
            <a:ext cx="11436092" cy="3212274"/>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6000"/>
              </a:lnSpc>
              <a:spcBef>
                <a:spcPts val="0"/>
              </a:spcBef>
              <a:buNone/>
            </a:pPr>
            <a:r>
              <a:rPr lang="en-US" altLang="zh-TW" sz="4800" b="1" dirty="0"/>
              <a:t>《</a:t>
            </a:r>
            <a:r>
              <a:rPr lang="zh-TW" altLang="en-US" sz="4800" b="1" dirty="0"/>
              <a:t>中華人民共和國憲法</a:t>
            </a:r>
            <a:r>
              <a:rPr lang="en-US" altLang="zh-TW" sz="4800" b="1" dirty="0"/>
              <a:t>》</a:t>
            </a:r>
            <a:endParaRPr lang="zh-TW" altLang="en-US" sz="4800" b="1" dirty="0"/>
          </a:p>
          <a:p>
            <a:pPr marL="0" indent="0" algn="just">
              <a:lnSpc>
                <a:spcPts val="6000"/>
              </a:lnSpc>
              <a:spcBef>
                <a:spcPts val="0"/>
              </a:spcBef>
              <a:buNone/>
            </a:pPr>
            <a:r>
              <a:rPr lang="zh-TW" altLang="en-US" sz="4000" dirty="0">
                <a:solidFill>
                  <a:srgbClr val="7030A0"/>
                </a:solidFill>
                <a:latin typeface="DFKai-SB" pitchFamily="65" charset="-120"/>
                <a:ea typeface="DFKai-SB" pitchFamily="65" charset="-120"/>
                <a:sym typeface="微软雅黑" panose="020B0503020204020204" pitchFamily="34" charset="-122"/>
              </a:rPr>
              <a:t>第六十七條</a:t>
            </a:r>
            <a:endParaRPr lang="en-US" altLang="zh-TW" sz="4000" dirty="0">
              <a:solidFill>
                <a:srgbClr val="7030A0"/>
              </a:solidFill>
              <a:latin typeface="DFKai-SB" pitchFamily="65" charset="-120"/>
              <a:ea typeface="DFKai-SB" pitchFamily="65" charset="-120"/>
              <a:sym typeface="微软雅黑" panose="020B0503020204020204" pitchFamily="34" charset="-122"/>
            </a:endParaRPr>
          </a:p>
          <a:p>
            <a:pPr marL="0" indent="0" algn="just">
              <a:lnSpc>
                <a:spcPts val="6000"/>
              </a:lnSpc>
              <a:spcBef>
                <a:spcPts val="0"/>
              </a:spcBef>
              <a:buNone/>
            </a:pPr>
            <a:r>
              <a:rPr lang="zh-TW" altLang="en-US" sz="4000" dirty="0">
                <a:solidFill>
                  <a:srgbClr val="7030A0"/>
                </a:solidFill>
                <a:latin typeface="DFKai-SB" pitchFamily="65" charset="-120"/>
                <a:ea typeface="DFKai-SB" pitchFamily="65" charset="-120"/>
                <a:sym typeface="微软雅黑" panose="020B0503020204020204" pitchFamily="34" charset="-122"/>
              </a:rPr>
              <a:t>全國人民代表大會常務委員會行使下列職權：</a:t>
            </a:r>
            <a:endParaRPr lang="zh-CN" altLang="en-US" sz="4000" b="1" dirty="0">
              <a:solidFill>
                <a:srgbClr val="7030A0"/>
              </a:solidFill>
              <a:latin typeface="DFKai-SB" pitchFamily="65" charset="-120"/>
              <a:ea typeface="DFKai-SB" pitchFamily="65" charset="-120"/>
            </a:endParaRPr>
          </a:p>
          <a:p>
            <a:pPr marL="0" indent="0" algn="just">
              <a:lnSpc>
                <a:spcPts val="6000"/>
              </a:lnSpc>
              <a:spcBef>
                <a:spcPts val="0"/>
              </a:spcBef>
              <a:buNone/>
            </a:pPr>
            <a:r>
              <a:rPr lang="zh-TW" altLang="en-US" sz="4000" dirty="0">
                <a:latin typeface="Times New Roman" panose="02020603050405020304" pitchFamily="18" charset="0"/>
                <a:ea typeface="DFKai-SB" panose="03000509000000000000" pitchFamily="65" charset="-120"/>
                <a:cs typeface="Times New Roman" panose="02020603050405020304" pitchFamily="18" charset="0"/>
              </a:rPr>
              <a:t>第四項：解釋法律</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1089002" y="778978"/>
            <a:ext cx="1700089"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課後活動</a:t>
            </a:r>
            <a:endParaRPr lang="en-HK" altLang="zh-TW" sz="2400" b="1" dirty="0">
              <a:solidFill>
                <a:schemeClr val="bg1"/>
              </a:solidFill>
            </a:endParaRPr>
          </a:p>
        </p:txBody>
      </p:sp>
      <p:sp>
        <p:nvSpPr>
          <p:cNvPr id="3" name="矩形 2">
            <a:extLst>
              <a:ext uri="{FF2B5EF4-FFF2-40B4-BE49-F238E27FC236}">
                <a16:creationId xmlns:a16="http://schemas.microsoft.com/office/drawing/2014/main" id="{C67EB868-C7B5-4916-A788-917E247F8C6D}"/>
              </a:ext>
            </a:extLst>
          </p:cNvPr>
          <p:cNvSpPr/>
          <p:nvPr/>
        </p:nvSpPr>
        <p:spPr>
          <a:xfrm>
            <a:off x="1197033" y="5392351"/>
            <a:ext cx="7758032" cy="338554"/>
          </a:xfrm>
          <a:prstGeom prst="rect">
            <a:avLst/>
          </a:prstGeom>
        </p:spPr>
        <p:txBody>
          <a:bodyPr wrap="square">
            <a:spAutoFit/>
          </a:bodyPr>
          <a:lstStyle/>
          <a:p>
            <a:r>
              <a:rPr lang="en-US" altLang="zh-HK" sz="1600" dirty="0">
                <a:hlinkClick r:id="rId2"/>
              </a:rPr>
              <a:t>http://big5.locpg.gov.cn/gate/big5/www.locpg.gov.cn/jsdt/1994-06/02/c_125956301_4.htm</a:t>
            </a:r>
            <a:r>
              <a:rPr lang="en-US" altLang="zh-HK" sz="1600" dirty="0"/>
              <a:t> </a:t>
            </a:r>
            <a:endParaRPr lang="zh-HK" altLang="en-US" sz="1600" dirty="0"/>
          </a:p>
        </p:txBody>
      </p:sp>
      <p:pic>
        <p:nvPicPr>
          <p:cNvPr id="1026" name="Picture 2">
            <a:extLst>
              <a:ext uri="{FF2B5EF4-FFF2-40B4-BE49-F238E27FC236}">
                <a16:creationId xmlns:a16="http://schemas.microsoft.com/office/drawing/2014/main" id="{6C52D25E-D785-4ED0-A8FE-A8070C931E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72045" y="3764350"/>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329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DCCEB56-2DB0-4365-ABFB-C8117E963D15}"/>
              </a:ext>
            </a:extLst>
          </p:cNvPr>
          <p:cNvSpPr txBox="1">
            <a:spLocks/>
          </p:cNvSpPr>
          <p:nvPr/>
        </p:nvSpPr>
        <p:spPr>
          <a:xfrm>
            <a:off x="189018" y="899700"/>
            <a:ext cx="11709829" cy="5495276"/>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50A4"/>
                </a:solidFill>
                <a:latin typeface="MHEI-MEDIUM-HKSCS-U" panose="020B0604050101010104" pitchFamily="34" charset="-120"/>
                <a:ea typeface="MHEI-MEDIUM-HKSCS-U" panose="020B06040501010101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50A4"/>
                </a:solidFill>
                <a:latin typeface="MHEI-MEDIUM-HKSCS-U" panose="020B0604050101010104" pitchFamily="34" charset="-120"/>
                <a:ea typeface="MHEI-MEDIUM-HKSCS-U" panose="020B06040501010101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50A4"/>
                </a:solidFill>
                <a:latin typeface="MHEI-MEDIUM-HKSCS-U" panose="020B0604050101010104" pitchFamily="34" charset="-120"/>
                <a:ea typeface="MHEI-MEDIUM-HKSCS-U" panose="020B06040501010101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50A4"/>
                </a:solidFill>
                <a:latin typeface="MHEI-MEDIUM-HKSCS-U" panose="020B0604050101010104" pitchFamily="34" charset="-120"/>
                <a:ea typeface="MHEI-MEDIUM-HKSCS-U" panose="020B06040501010101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ts val="3600"/>
              </a:lnSpc>
              <a:spcBef>
                <a:spcPts val="0"/>
              </a:spcBef>
              <a:buNone/>
            </a:pPr>
            <a:r>
              <a:rPr lang="zh-TW" altLang="en-US" sz="2200" dirty="0">
                <a:solidFill>
                  <a:srgbClr val="7030A0"/>
                </a:solidFill>
                <a:latin typeface="DFKai-SB" pitchFamily="65" charset="-120"/>
                <a:ea typeface="DFKai-SB" pitchFamily="65" charset="-120"/>
                <a:sym typeface="微软雅黑" panose="020B0503020204020204" pitchFamily="34" charset="-122"/>
              </a:rPr>
              <a:t>第一百五十八條</a:t>
            </a:r>
          </a:p>
          <a:p>
            <a:pPr algn="just">
              <a:lnSpc>
                <a:spcPts val="3600"/>
              </a:lnSpc>
              <a:spcBef>
                <a:spcPts val="0"/>
              </a:spcBef>
            </a:pPr>
            <a:r>
              <a:rPr lang="zh-TW" altLang="en-US" sz="2200" dirty="0">
                <a:solidFill>
                  <a:srgbClr val="7030A0"/>
                </a:solidFill>
                <a:latin typeface="DFKai-SB" pitchFamily="65" charset="-120"/>
                <a:ea typeface="DFKai-SB" pitchFamily="65" charset="-120"/>
                <a:sym typeface="微软雅黑" panose="020B0503020204020204" pitchFamily="34" charset="-122"/>
              </a:rPr>
              <a:t>本法的解釋權屬於全國人民代表大會常務委員會。</a:t>
            </a:r>
          </a:p>
          <a:p>
            <a:pPr algn="just">
              <a:lnSpc>
                <a:spcPts val="3600"/>
              </a:lnSpc>
              <a:spcBef>
                <a:spcPts val="0"/>
              </a:spcBef>
            </a:pPr>
            <a:r>
              <a:rPr lang="zh-TW" altLang="en-US" sz="2200" dirty="0">
                <a:solidFill>
                  <a:srgbClr val="7030A0"/>
                </a:solidFill>
                <a:latin typeface="DFKai-SB" pitchFamily="65" charset="-120"/>
                <a:ea typeface="DFKai-SB" pitchFamily="65" charset="-120"/>
                <a:sym typeface="微软雅黑" panose="020B0503020204020204" pitchFamily="34" charset="-122"/>
              </a:rPr>
              <a:t>全國人民代表大會常務委員會授權香港特別行政區法院在審理案件時對本法關於香港特別行政區自治範圍內的條款自行解釋。</a:t>
            </a:r>
          </a:p>
          <a:p>
            <a:pPr algn="just">
              <a:lnSpc>
                <a:spcPts val="3600"/>
              </a:lnSpc>
              <a:spcBef>
                <a:spcPts val="0"/>
              </a:spcBef>
            </a:pPr>
            <a:r>
              <a:rPr lang="zh-TW" altLang="en-US" sz="2200" dirty="0">
                <a:solidFill>
                  <a:srgbClr val="7030A0"/>
                </a:solidFill>
                <a:latin typeface="DFKai-SB" pitchFamily="65" charset="-120"/>
                <a:ea typeface="DFKai-SB" pitchFamily="65" charset="-120"/>
                <a:sym typeface="微软雅黑" panose="020B0503020204020204" pitchFamily="34" charset="-122"/>
              </a:rPr>
              <a:t>香港特別行政區法院在審理案件時對本法的其他條款也可解釋。但如香港特別行政區法院在審理案件時需要對本法關於中央人民政府管理的事務或中央和香港特別行政區關係的條款進行解釋，而該條款的解釋又影響到案件的判決，在對該案件作出不可上訴的終局判決前，應由香港特別行政區終審法院請全國人民代表大會常務委員會對有關條款作出解釋。如全國人民代表大會常務委員會作出解釋，香港特別行政區法院在引用該條款時，應以全國人民代表大會常務委員會的解釋為準。但在此以前作出的判決不受影響。</a:t>
            </a:r>
          </a:p>
          <a:p>
            <a:pPr algn="just">
              <a:lnSpc>
                <a:spcPts val="3600"/>
              </a:lnSpc>
              <a:spcBef>
                <a:spcPts val="0"/>
              </a:spcBef>
            </a:pPr>
            <a:r>
              <a:rPr lang="zh-TW" altLang="en-US" sz="2200" dirty="0">
                <a:solidFill>
                  <a:srgbClr val="7030A0"/>
                </a:solidFill>
                <a:latin typeface="DFKai-SB" pitchFamily="65" charset="-120"/>
                <a:ea typeface="DFKai-SB" pitchFamily="65" charset="-120"/>
                <a:sym typeface="微软雅黑" panose="020B0503020204020204" pitchFamily="34" charset="-122"/>
              </a:rPr>
              <a:t>全國人民代表大會常務委員會在對本法進行解釋前，徵詢其所屬的香港特別行政區基本法委員會的意見。</a:t>
            </a:r>
          </a:p>
        </p:txBody>
      </p:sp>
      <p:sp>
        <p:nvSpPr>
          <p:cNvPr id="4" name="Rectangle: Top Corners Rounded 3">
            <a:extLst>
              <a:ext uri="{FF2B5EF4-FFF2-40B4-BE49-F238E27FC236}">
                <a16:creationId xmlns:a16="http://schemas.microsoft.com/office/drawing/2014/main" id="{2A688D3D-9586-46B9-A0F9-89B89D2A9ACF}"/>
              </a:ext>
            </a:extLst>
          </p:cNvPr>
          <p:cNvSpPr/>
          <p:nvPr/>
        </p:nvSpPr>
        <p:spPr>
          <a:xfrm rot="16200000">
            <a:off x="11089002" y="778978"/>
            <a:ext cx="1700089"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5" name="TextBox 4">
            <a:extLst>
              <a:ext uri="{FF2B5EF4-FFF2-40B4-BE49-F238E27FC236}">
                <a16:creationId xmlns:a16="http://schemas.microsoft.com/office/drawing/2014/main" id="{7A6F6030-50F6-43AB-A9FE-2C4037116B00}"/>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課後活動</a:t>
            </a:r>
            <a:endParaRPr lang="en-HK" altLang="zh-TW" sz="2400" b="1" dirty="0">
              <a:solidFill>
                <a:schemeClr val="bg1"/>
              </a:solidFill>
            </a:endParaRPr>
          </a:p>
        </p:txBody>
      </p:sp>
      <p:sp>
        <p:nvSpPr>
          <p:cNvPr id="8" name="矩形 7">
            <a:extLst>
              <a:ext uri="{FF2B5EF4-FFF2-40B4-BE49-F238E27FC236}">
                <a16:creationId xmlns:a16="http://schemas.microsoft.com/office/drawing/2014/main" id="{E7BBA447-43FC-4632-8BE1-64280C4EAA85}"/>
              </a:ext>
            </a:extLst>
          </p:cNvPr>
          <p:cNvSpPr/>
          <p:nvPr/>
        </p:nvSpPr>
        <p:spPr>
          <a:xfrm>
            <a:off x="622630" y="121025"/>
            <a:ext cx="7981672" cy="778675"/>
          </a:xfrm>
          <a:prstGeom prst="rect">
            <a:avLst/>
          </a:prstGeom>
          <a:solidFill>
            <a:schemeClr val="bg2">
              <a:lumMod val="20000"/>
              <a:lumOff val="80000"/>
            </a:schemeClr>
          </a:solidFill>
        </p:spPr>
        <p:txBody>
          <a:bodyPr wrap="none">
            <a:spAutoFit/>
          </a:bodyPr>
          <a:lstStyle/>
          <a:p>
            <a:pPr algn="just">
              <a:lnSpc>
                <a:spcPts val="6000"/>
              </a:lnSpc>
            </a:pPr>
            <a:r>
              <a:rPr lang="en-US" altLang="zh-TW" sz="3600" b="1" dirty="0"/>
              <a:t>《</a:t>
            </a:r>
            <a:r>
              <a:rPr lang="zh-TW" altLang="en-US" sz="3600" b="1" dirty="0"/>
              <a:t>基本法</a:t>
            </a:r>
            <a:r>
              <a:rPr lang="en-US" altLang="zh-TW" sz="3600" b="1" dirty="0"/>
              <a:t>》</a:t>
            </a:r>
            <a:r>
              <a:rPr lang="zh-TW" altLang="en-US" sz="3600" b="1" dirty="0"/>
              <a:t>第八章 </a:t>
            </a:r>
            <a:r>
              <a:rPr lang="en-US" altLang="zh-TW" sz="3600" b="1" dirty="0"/>
              <a:t>- </a:t>
            </a:r>
            <a:r>
              <a:rPr lang="zh-TW" altLang="en-US" sz="3600" b="1" dirty="0"/>
              <a:t>本法的解釋和修改</a:t>
            </a:r>
            <a:endParaRPr lang="en-US" altLang="zh-TW" sz="3600" b="1" dirty="0"/>
          </a:p>
        </p:txBody>
      </p:sp>
      <p:sp>
        <p:nvSpPr>
          <p:cNvPr id="9" name="矩形 8">
            <a:extLst>
              <a:ext uri="{FF2B5EF4-FFF2-40B4-BE49-F238E27FC236}">
                <a16:creationId xmlns:a16="http://schemas.microsoft.com/office/drawing/2014/main" id="{92CCAE6B-FAD7-4B2B-B34F-1DC5481AA7E5}"/>
              </a:ext>
            </a:extLst>
          </p:cNvPr>
          <p:cNvSpPr/>
          <p:nvPr/>
        </p:nvSpPr>
        <p:spPr>
          <a:xfrm>
            <a:off x="4535911" y="6573023"/>
            <a:ext cx="3517694" cy="276999"/>
          </a:xfrm>
          <a:prstGeom prst="rect">
            <a:avLst/>
          </a:prstGeom>
        </p:spPr>
        <p:txBody>
          <a:bodyPr wrap="none">
            <a:spAutoFit/>
          </a:bodyPr>
          <a:lstStyle/>
          <a:p>
            <a:r>
              <a:rPr lang="en-US" altLang="zh-HK" sz="1200" dirty="0"/>
              <a:t>https://www.basiclaw.gov.hk/tc/basiclaw/chapter8.html</a:t>
            </a:r>
            <a:endParaRPr lang="zh-HK" altLang="en-US" sz="1200" dirty="0"/>
          </a:p>
        </p:txBody>
      </p:sp>
      <p:pic>
        <p:nvPicPr>
          <p:cNvPr id="10" name="圖片 9">
            <a:extLst>
              <a:ext uri="{FF2B5EF4-FFF2-40B4-BE49-F238E27FC236}">
                <a16:creationId xmlns:a16="http://schemas.microsoft.com/office/drawing/2014/main" id="{07CC003E-4E51-43CE-A615-B637D238C3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2608" y="6059164"/>
            <a:ext cx="790858" cy="790858"/>
          </a:xfrm>
          <a:prstGeom prst="rect">
            <a:avLst/>
          </a:prstGeom>
        </p:spPr>
      </p:pic>
    </p:spTree>
    <p:extLst>
      <p:ext uri="{BB962C8B-B14F-4D97-AF65-F5344CB8AC3E}">
        <p14:creationId xmlns:p14="http://schemas.microsoft.com/office/powerpoint/2010/main" val="287287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696A113A-4E56-4B43-809D-32782139B40F}"/>
              </a:ext>
            </a:extLst>
          </p:cNvPr>
          <p:cNvSpPr/>
          <p:nvPr/>
        </p:nvSpPr>
        <p:spPr>
          <a:xfrm rot="16200000">
            <a:off x="11083178" y="784802"/>
            <a:ext cx="1711737" cy="516038"/>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sz="4800" b="1" dirty="0"/>
          </a:p>
        </p:txBody>
      </p:sp>
      <p:sp>
        <p:nvSpPr>
          <p:cNvPr id="6" name="TextBox 5">
            <a:extLst>
              <a:ext uri="{FF2B5EF4-FFF2-40B4-BE49-F238E27FC236}">
                <a16:creationId xmlns:a16="http://schemas.microsoft.com/office/drawing/2014/main" id="{A8A78AD0-2FB0-46C4-AFAA-8E561BBB98BF}"/>
              </a:ext>
            </a:extLst>
          </p:cNvPr>
          <p:cNvSpPr txBox="1"/>
          <p:nvPr/>
        </p:nvSpPr>
        <p:spPr>
          <a:xfrm>
            <a:off x="11681026" y="232456"/>
            <a:ext cx="510974" cy="1569660"/>
          </a:xfrm>
          <a:prstGeom prst="rect">
            <a:avLst/>
          </a:prstGeom>
          <a:noFill/>
        </p:spPr>
        <p:txBody>
          <a:bodyPr wrap="square">
            <a:spAutoFit/>
          </a:bodyPr>
          <a:lstStyle/>
          <a:p>
            <a:pPr algn="ctr"/>
            <a:r>
              <a:rPr lang="zh-TW" altLang="en-US" sz="2400" b="1" dirty="0">
                <a:solidFill>
                  <a:schemeClr val="bg1"/>
                </a:solidFill>
              </a:rPr>
              <a:t>課後活動</a:t>
            </a:r>
            <a:endParaRPr lang="en-HK" altLang="zh-TW" sz="2400" b="1" dirty="0">
              <a:solidFill>
                <a:schemeClr val="bg1"/>
              </a:solidFill>
            </a:endParaRPr>
          </a:p>
        </p:txBody>
      </p:sp>
      <p:sp>
        <p:nvSpPr>
          <p:cNvPr id="8" name="TextBox 9">
            <a:extLst>
              <a:ext uri="{FF2B5EF4-FFF2-40B4-BE49-F238E27FC236}">
                <a16:creationId xmlns:a16="http://schemas.microsoft.com/office/drawing/2014/main" id="{9B84DB0C-AB05-4874-8AB2-C8A755DA8E98}"/>
              </a:ext>
            </a:extLst>
          </p:cNvPr>
          <p:cNvSpPr txBox="1"/>
          <p:nvPr/>
        </p:nvSpPr>
        <p:spPr>
          <a:xfrm>
            <a:off x="865968" y="337649"/>
            <a:ext cx="10088611" cy="5159746"/>
          </a:xfrm>
          <a:prstGeom prst="rect">
            <a:avLst/>
          </a:prstGeom>
          <a:solidFill>
            <a:schemeClr val="bg2">
              <a:lumMod val="20000"/>
              <a:lumOff val="80000"/>
            </a:schemeClr>
          </a:solidFill>
        </p:spPr>
        <p:txBody>
          <a:bodyPr wrap="square">
            <a:spAutoFit/>
          </a:bodyPr>
          <a:lstStyle/>
          <a:p>
            <a:pPr marL="457200" indent="-457200" algn="just">
              <a:lnSpc>
                <a:spcPts val="5000"/>
              </a:lnSpc>
              <a:buFont typeface="Arial" panose="020B0604020202020204" pitchFamily="34" charset="0"/>
              <a:buChar char="•"/>
            </a:pP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全國人大常委會解釋</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的職權源自</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憲法</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和</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b="1"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b="1" dirty="0">
                <a:latin typeface="DFKai-SB" panose="03000509000000000000" pitchFamily="65" charset="-120"/>
                <a:ea typeface="DFKai-SB" panose="03000509000000000000" pitchFamily="65" charset="-120"/>
                <a:cs typeface="Times New Roman" panose="02020603050405020304" pitchFamily="18" charset="0"/>
              </a:rPr>
              <a:t>。</a:t>
            </a:r>
          </a:p>
          <a:p>
            <a:pPr marL="457200" indent="-457200" algn="just">
              <a:lnSpc>
                <a:spcPts val="5000"/>
              </a:lnSpc>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cs typeface="Times New Roman" panose="02020603050405020304" pitchFamily="18" charset="0"/>
              </a:rPr>
              <a:t>根據基本法第一百五十八條，全國人大常委會擁有對</a:t>
            </a:r>
            <a:r>
              <a:rPr lang="en-US" altLang="zh-TW" sz="28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latin typeface="DFKai-SB" panose="03000509000000000000" pitchFamily="65" charset="-120"/>
                <a:ea typeface="DFKai-SB" panose="03000509000000000000" pitchFamily="65" charset="-120"/>
                <a:cs typeface="Times New Roman" panose="02020603050405020304" pitchFamily="18" charset="0"/>
              </a:rPr>
              <a:t>的最終解釋權。</a:t>
            </a:r>
          </a:p>
          <a:p>
            <a:pPr marL="457200" indent="-457200" algn="just">
              <a:lnSpc>
                <a:spcPts val="5000"/>
              </a:lnSpc>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cs typeface="Times New Roman" panose="02020603050405020304" pitchFamily="18" charset="0"/>
              </a:rPr>
              <a:t>香港特區法院在審理案件時對</a:t>
            </a:r>
            <a:r>
              <a:rPr lang="en-US" altLang="zh-TW" sz="28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latin typeface="DFKai-SB" panose="03000509000000000000" pitchFamily="65" charset="-120"/>
                <a:ea typeface="DFKai-SB" panose="03000509000000000000" pitchFamily="65" charset="-120"/>
                <a:cs typeface="Times New Roman" panose="02020603050405020304" pitchFamily="18" charset="0"/>
              </a:rPr>
              <a:t>基本法</a:t>
            </a:r>
            <a:r>
              <a:rPr lang="en-US" altLang="zh-TW" sz="28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800" dirty="0">
                <a:latin typeface="DFKai-SB" panose="03000509000000000000" pitchFamily="65" charset="-120"/>
                <a:ea typeface="DFKai-SB" panose="03000509000000000000" pitchFamily="65" charset="-120"/>
                <a:cs typeface="Times New Roman" panose="02020603050405020304" pitchFamily="18" charset="0"/>
              </a:rPr>
              <a:t>進行解釋，所行使的解釋權來源於全國人大常委會的授權。</a:t>
            </a:r>
          </a:p>
          <a:p>
            <a:pPr marL="457200" indent="-457200" algn="just">
              <a:lnSpc>
                <a:spcPts val="5000"/>
              </a:lnSpc>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cs typeface="Times New Roman" panose="02020603050405020304" pitchFamily="18" charset="0"/>
              </a:rPr>
              <a:t>全國人大常委會不干涉法院具體案件的審理。全國人大常委會的解釋對在此前作出的判決不產生影響。</a:t>
            </a:r>
          </a:p>
        </p:txBody>
      </p:sp>
      <p:grpSp>
        <p:nvGrpSpPr>
          <p:cNvPr id="2" name="群組 1">
            <a:extLst>
              <a:ext uri="{FF2B5EF4-FFF2-40B4-BE49-F238E27FC236}">
                <a16:creationId xmlns:a16="http://schemas.microsoft.com/office/drawing/2014/main" id="{5735C952-8D4F-42AE-9D66-8352A974E086}"/>
              </a:ext>
            </a:extLst>
          </p:cNvPr>
          <p:cNvGrpSpPr/>
          <p:nvPr/>
        </p:nvGrpSpPr>
        <p:grpSpPr>
          <a:xfrm>
            <a:off x="856754" y="5509088"/>
            <a:ext cx="1567863" cy="851975"/>
            <a:chOff x="1910294" y="5678122"/>
            <a:chExt cx="1184490" cy="586912"/>
          </a:xfrm>
        </p:grpSpPr>
        <p:sp>
          <p:nvSpPr>
            <p:cNvPr id="14" name="燕尾形 1">
              <a:extLst>
                <a:ext uri="{FF2B5EF4-FFF2-40B4-BE49-F238E27FC236}">
                  <a16:creationId xmlns:a16="http://schemas.microsoft.com/office/drawing/2014/main" id="{E55DC061-2331-4D93-B3E5-7125BEE28C29}"/>
                </a:ext>
              </a:extLst>
            </p:cNvPr>
            <p:cNvSpPr/>
            <p:nvPr/>
          </p:nvSpPr>
          <p:spPr>
            <a:xfrm>
              <a:off x="1910294" y="5801880"/>
              <a:ext cx="1085850" cy="463154"/>
            </a:xfrm>
            <a:prstGeom prst="chevron">
              <a:avLst/>
            </a:prstGeom>
            <a:solidFill>
              <a:srgbClr val="9BBB59">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200" kern="0" dirty="0">
                <a:solidFill>
                  <a:srgbClr val="000000"/>
                </a:solidFill>
                <a:latin typeface="Avant GardeBook" pitchFamily="50" charset="0"/>
                <a:ea typeface="微软雅黑" panose="020B0503020204020204" pitchFamily="34" charset="-122"/>
              </a:endParaRPr>
            </a:p>
          </p:txBody>
        </p:sp>
        <p:sp>
          <p:nvSpPr>
            <p:cNvPr id="12" name="文本框 17">
              <a:extLst>
                <a:ext uri="{FF2B5EF4-FFF2-40B4-BE49-F238E27FC236}">
                  <a16:creationId xmlns:a16="http://schemas.microsoft.com/office/drawing/2014/main" id="{6B870C20-E106-4E7A-B78A-AAB9ED6DAFE1}"/>
                </a:ext>
              </a:extLst>
            </p:cNvPr>
            <p:cNvSpPr txBox="1">
              <a:spLocks noChangeArrowheads="1"/>
            </p:cNvSpPr>
            <p:nvPr/>
          </p:nvSpPr>
          <p:spPr bwMode="auto">
            <a:xfrm>
              <a:off x="1917255" y="5678122"/>
              <a:ext cx="1177529" cy="5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150000"/>
                </a:lnSpc>
                <a:spcBef>
                  <a:spcPts val="750"/>
                </a:spcBef>
                <a:spcAft>
                  <a:spcPct val="0"/>
                </a:spcAft>
              </a:pPr>
              <a:r>
                <a:rPr lang="zh-CN" altLang="en-US" sz="3600" b="1" dirty="0">
                  <a:solidFill>
                    <a:srgbClr val="FFFFFF"/>
                  </a:solidFill>
                  <a:latin typeface="DFKai-SB" panose="02010601000101010101" pitchFamily="2" charset="-120"/>
                  <a:ea typeface="DFKai-SB" panose="02010601000101010101" pitchFamily="2" charset="-120"/>
                  <a:sym typeface="仿宋" panose="02010609060101010101" pitchFamily="49" charset="-122"/>
                </a:rPr>
                <a:t>結論</a:t>
              </a:r>
              <a:endParaRPr lang="zh-CN" altLang="en-US" sz="3600" b="1" dirty="0">
                <a:solidFill>
                  <a:srgbClr val="FFFFFF"/>
                </a:solidFill>
                <a:latin typeface="DFKai-SB" panose="02010601000101010101" pitchFamily="2" charset="-120"/>
                <a:ea typeface="DFKai-SB" panose="02010601000101010101" pitchFamily="2" charset="-120"/>
              </a:endParaRPr>
            </a:p>
          </p:txBody>
        </p:sp>
      </p:grpSp>
      <p:sp>
        <p:nvSpPr>
          <p:cNvPr id="13" name="内容占位符 2">
            <a:extLst>
              <a:ext uri="{FF2B5EF4-FFF2-40B4-BE49-F238E27FC236}">
                <a16:creationId xmlns:a16="http://schemas.microsoft.com/office/drawing/2014/main" id="{4F9B42FC-E0F0-49FF-86C8-2D34B89871A4}"/>
              </a:ext>
            </a:extLst>
          </p:cNvPr>
          <p:cNvSpPr txBox="1">
            <a:spLocks noChangeArrowheads="1"/>
          </p:cNvSpPr>
          <p:nvPr/>
        </p:nvSpPr>
        <p:spPr bwMode="auto">
          <a:xfrm>
            <a:off x="2189973" y="5554808"/>
            <a:ext cx="9145273" cy="73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0" fontAlgn="base" hangingPunct="0">
              <a:lnSpc>
                <a:spcPct val="125000"/>
              </a:lnSpc>
              <a:spcBef>
                <a:spcPct val="0"/>
              </a:spcBef>
              <a:spcAft>
                <a:spcPct val="0"/>
              </a:spcAft>
            </a:pPr>
            <a:r>
              <a:rPr lang="zh-CN" altLang="en-US" sz="3200" b="1" dirty="0">
                <a:solidFill>
                  <a:srgbClr val="000000"/>
                </a:solidFill>
                <a:latin typeface="DFKai-SB" panose="02010601000101010101" pitchFamily="2" charset="-120"/>
                <a:ea typeface="DFKai-SB" panose="02010601000101010101" pitchFamily="2" charset="-120"/>
                <a:sym typeface="仿宋" panose="02010609060101010101" pitchFamily="49" charset="-122"/>
              </a:rPr>
              <a:t>全國人大常委會釋法與香港的司法獨立</a:t>
            </a:r>
            <a:r>
              <a:rPr lang="zh-CN" altLang="en-US" sz="4000" b="1" dirty="0">
                <a:solidFill>
                  <a:srgbClr val="FF0000"/>
                </a:solidFill>
                <a:latin typeface="DFKai-SB" panose="02010601000101010101" pitchFamily="2" charset="-120"/>
                <a:ea typeface="DFKai-SB" panose="02010601000101010101" pitchFamily="2" charset="-120"/>
                <a:sym typeface="仿宋" panose="02010609060101010101" pitchFamily="49" charset="-122"/>
              </a:rPr>
              <a:t>不矛盾</a:t>
            </a:r>
            <a:r>
              <a:rPr lang="zh-CN" altLang="en-US" sz="3200" b="1" dirty="0">
                <a:solidFill>
                  <a:srgbClr val="000000"/>
                </a:solidFill>
                <a:latin typeface="DFKai-SB" panose="02010601000101010101" pitchFamily="2" charset="-120"/>
                <a:ea typeface="DFKai-SB" panose="02010601000101010101" pitchFamily="2" charset="-120"/>
                <a:sym typeface="仿宋" panose="02010609060101010101" pitchFamily="49" charset="-122"/>
              </a:rPr>
              <a:t>。</a:t>
            </a:r>
            <a:endParaRPr lang="en-US" altLang="zh-CN" sz="3200" b="1" dirty="0">
              <a:solidFill>
                <a:srgbClr val="000000"/>
              </a:solidFill>
              <a:latin typeface="DFKai-SB" panose="02010601000101010101" pitchFamily="2" charset="-120"/>
              <a:ea typeface="DFKai-SB" panose="02010601000101010101" pitchFamily="2" charset="-120"/>
            </a:endParaRPr>
          </a:p>
          <a:p>
            <a:pPr fontAlgn="base">
              <a:lnSpc>
                <a:spcPct val="120000"/>
              </a:lnSpc>
              <a:spcBef>
                <a:spcPts val="750"/>
              </a:spcBef>
              <a:spcAft>
                <a:spcPct val="0"/>
              </a:spcAft>
            </a:pPr>
            <a:endParaRPr lang="zh-CN" altLang="en-US" sz="2800" b="1" dirty="0">
              <a:solidFill>
                <a:srgbClr val="000000"/>
              </a:solidFill>
              <a:latin typeface="DFKai-SB" panose="02010601000101010101" pitchFamily="2" charset="-120"/>
              <a:ea typeface="DFKai-SB" panose="02010601000101010101" pitchFamily="2" charset="-120"/>
            </a:endParaRPr>
          </a:p>
        </p:txBody>
      </p:sp>
    </p:spTree>
    <p:extLst>
      <p:ext uri="{BB962C8B-B14F-4D97-AF65-F5344CB8AC3E}">
        <p14:creationId xmlns:p14="http://schemas.microsoft.com/office/powerpoint/2010/main" val="3623915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A028804C-51B8-4A87-B86F-1EB5634D4447}"/>
              </a:ext>
            </a:extLst>
          </p:cNvPr>
          <p:cNvSpPr/>
          <p:nvPr/>
        </p:nvSpPr>
        <p:spPr>
          <a:xfrm>
            <a:off x="105404" y="137144"/>
            <a:ext cx="2350925" cy="685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a:t>課後温習</a:t>
            </a:r>
            <a:endParaRPr lang="en-HK" sz="3600" b="1"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E278F5A5-6F57-43BE-88CE-93EB3A5D2227}"/>
              </a:ext>
            </a:extLst>
          </p:cNvPr>
          <p:cNvPicPr>
            <a:picLocks noChangeAspect="1"/>
          </p:cNvPicPr>
          <p:nvPr/>
        </p:nvPicPr>
        <p:blipFill>
          <a:blip r:embed="rId2"/>
          <a:stretch>
            <a:fillRect/>
          </a:stretch>
        </p:blipFill>
        <p:spPr>
          <a:xfrm>
            <a:off x="2681494" y="162758"/>
            <a:ext cx="738266" cy="738266"/>
          </a:xfrm>
          <a:prstGeom prst="rect">
            <a:avLst/>
          </a:prstGeom>
        </p:spPr>
      </p:pic>
      <p:sp>
        <p:nvSpPr>
          <p:cNvPr id="29" name="Oval 28">
            <a:extLst>
              <a:ext uri="{FF2B5EF4-FFF2-40B4-BE49-F238E27FC236}">
                <a16:creationId xmlns:a16="http://schemas.microsoft.com/office/drawing/2014/main" id="{BDD719F2-DB14-4E28-BEFB-F8DBD8E16049}"/>
              </a:ext>
            </a:extLst>
          </p:cNvPr>
          <p:cNvSpPr/>
          <p:nvPr/>
        </p:nvSpPr>
        <p:spPr>
          <a:xfrm>
            <a:off x="76629" y="2952776"/>
            <a:ext cx="2580265" cy="11334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法律精神的意義</a:t>
            </a:r>
            <a:endParaRPr lang="en-HK" sz="2800" b="1" dirty="0"/>
          </a:p>
        </p:txBody>
      </p:sp>
      <p:sp>
        <p:nvSpPr>
          <p:cNvPr id="30" name="Oval 29">
            <a:extLst>
              <a:ext uri="{FF2B5EF4-FFF2-40B4-BE49-F238E27FC236}">
                <a16:creationId xmlns:a16="http://schemas.microsoft.com/office/drawing/2014/main" id="{317CF5E4-ED6A-4E7F-90B5-428C264DA65E}"/>
              </a:ext>
            </a:extLst>
          </p:cNvPr>
          <p:cNvSpPr/>
          <p:nvPr/>
        </p:nvSpPr>
        <p:spPr>
          <a:xfrm>
            <a:off x="3620438" y="737059"/>
            <a:ext cx="2166069" cy="73347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實行普通法</a:t>
            </a:r>
            <a:endParaRPr lang="en-HK" sz="2000" dirty="0">
              <a:solidFill>
                <a:schemeClr val="tx1"/>
              </a:solidFill>
            </a:endParaRPr>
          </a:p>
        </p:txBody>
      </p:sp>
      <p:sp>
        <p:nvSpPr>
          <p:cNvPr id="31" name="Oval 30">
            <a:extLst>
              <a:ext uri="{FF2B5EF4-FFF2-40B4-BE49-F238E27FC236}">
                <a16:creationId xmlns:a16="http://schemas.microsoft.com/office/drawing/2014/main" id="{81F855A9-8314-47DC-ADD9-2916C5499BB7}"/>
              </a:ext>
            </a:extLst>
          </p:cNvPr>
          <p:cNvSpPr/>
          <p:nvPr/>
        </p:nvSpPr>
        <p:spPr>
          <a:xfrm>
            <a:off x="3845859" y="5191560"/>
            <a:ext cx="1849677" cy="55935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司法獨立</a:t>
            </a:r>
            <a:endParaRPr lang="en-HK" sz="2000" dirty="0">
              <a:solidFill>
                <a:schemeClr val="tx1"/>
              </a:solidFill>
            </a:endParaRPr>
          </a:p>
        </p:txBody>
      </p:sp>
      <p:cxnSp>
        <p:nvCxnSpPr>
          <p:cNvPr id="32" name="Straight Arrow Connector 31">
            <a:extLst>
              <a:ext uri="{FF2B5EF4-FFF2-40B4-BE49-F238E27FC236}">
                <a16:creationId xmlns:a16="http://schemas.microsoft.com/office/drawing/2014/main" id="{16F48242-437C-47CB-A0A0-A84CA77B6E55}"/>
              </a:ext>
            </a:extLst>
          </p:cNvPr>
          <p:cNvCxnSpPr>
            <a:cxnSpLocks/>
            <a:stCxn id="29" idx="6"/>
            <a:endCxn id="35" idx="2"/>
          </p:cNvCxnSpPr>
          <p:nvPr/>
        </p:nvCxnSpPr>
        <p:spPr>
          <a:xfrm>
            <a:off x="2656894" y="3519511"/>
            <a:ext cx="1082280" cy="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3EAE935-7F5D-466A-A547-ABADCCF96105}"/>
              </a:ext>
            </a:extLst>
          </p:cNvPr>
          <p:cNvCxnSpPr>
            <a:cxnSpLocks/>
            <a:stCxn id="29" idx="7"/>
            <a:endCxn id="30" idx="3"/>
          </p:cNvCxnSpPr>
          <p:nvPr/>
        </p:nvCxnSpPr>
        <p:spPr>
          <a:xfrm flipV="1">
            <a:off x="2279023" y="1363117"/>
            <a:ext cx="1658628" cy="1755652"/>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2DBF435-C394-4ABC-8F33-0FDD85D564F0}"/>
              </a:ext>
            </a:extLst>
          </p:cNvPr>
          <p:cNvCxnSpPr>
            <a:cxnSpLocks/>
            <a:stCxn id="29" idx="5"/>
            <a:endCxn id="31" idx="1"/>
          </p:cNvCxnSpPr>
          <p:nvPr/>
        </p:nvCxnSpPr>
        <p:spPr>
          <a:xfrm>
            <a:off x="2279023" y="3920253"/>
            <a:ext cx="1837715" cy="1353222"/>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1349E48-4659-4535-BEA6-D153FAF36F70}"/>
              </a:ext>
            </a:extLst>
          </p:cNvPr>
          <p:cNvSpPr/>
          <p:nvPr/>
        </p:nvSpPr>
        <p:spPr>
          <a:xfrm>
            <a:off x="3739174" y="3090743"/>
            <a:ext cx="1956361" cy="85753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tx1"/>
                </a:solidFill>
              </a:rPr>
              <a:t>違法不能達義</a:t>
            </a:r>
            <a:endParaRPr lang="en-HK" sz="2400" dirty="0">
              <a:solidFill>
                <a:schemeClr val="tx1"/>
              </a:solidFill>
            </a:endParaRPr>
          </a:p>
        </p:txBody>
      </p:sp>
      <p:sp>
        <p:nvSpPr>
          <p:cNvPr id="36" name="Oval 35">
            <a:extLst>
              <a:ext uri="{FF2B5EF4-FFF2-40B4-BE49-F238E27FC236}">
                <a16:creationId xmlns:a16="http://schemas.microsoft.com/office/drawing/2014/main" id="{7B78443D-E600-4B2F-971C-11283AAC8169}"/>
              </a:ext>
            </a:extLst>
          </p:cNvPr>
          <p:cNvSpPr/>
          <p:nvPr/>
        </p:nvSpPr>
        <p:spPr>
          <a:xfrm>
            <a:off x="6670721" y="261478"/>
            <a:ext cx="4610786" cy="45045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以普通法輔以成文法為基礎</a:t>
            </a:r>
            <a:endParaRPr lang="en-HK" sz="1600" dirty="0">
              <a:solidFill>
                <a:schemeClr val="tx1"/>
              </a:solidFill>
            </a:endParaRPr>
          </a:p>
        </p:txBody>
      </p:sp>
      <p:sp>
        <p:nvSpPr>
          <p:cNvPr id="37" name="Oval 36">
            <a:extLst>
              <a:ext uri="{FF2B5EF4-FFF2-40B4-BE49-F238E27FC236}">
                <a16:creationId xmlns:a16="http://schemas.microsoft.com/office/drawing/2014/main" id="{FBB57B08-EC65-4D85-8EE4-3CE0A394F655}"/>
              </a:ext>
            </a:extLst>
          </p:cNvPr>
          <p:cNvSpPr/>
          <p:nvPr/>
        </p:nvSpPr>
        <p:spPr>
          <a:xfrm>
            <a:off x="6604943" y="4533869"/>
            <a:ext cx="4598380" cy="52331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司法人員的任命方式及任期保障</a:t>
            </a:r>
            <a:endParaRPr lang="en-HK" sz="1600" dirty="0">
              <a:solidFill>
                <a:schemeClr val="tx1"/>
              </a:solidFill>
            </a:endParaRPr>
          </a:p>
        </p:txBody>
      </p:sp>
      <p:cxnSp>
        <p:nvCxnSpPr>
          <p:cNvPr id="38" name="Straight Arrow Connector 37">
            <a:extLst>
              <a:ext uri="{FF2B5EF4-FFF2-40B4-BE49-F238E27FC236}">
                <a16:creationId xmlns:a16="http://schemas.microsoft.com/office/drawing/2014/main" id="{FF0DEFCF-CB69-4364-8B4D-19551BFC22E1}"/>
              </a:ext>
            </a:extLst>
          </p:cNvPr>
          <p:cNvCxnSpPr>
            <a:cxnSpLocks/>
            <a:stCxn id="35" idx="6"/>
            <a:endCxn id="41" idx="2"/>
          </p:cNvCxnSpPr>
          <p:nvPr/>
        </p:nvCxnSpPr>
        <p:spPr>
          <a:xfrm flipV="1">
            <a:off x="5695535" y="3121857"/>
            <a:ext cx="862024" cy="397654"/>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7BFC435-644A-42B0-8726-49EEEEE3E8A9}"/>
              </a:ext>
            </a:extLst>
          </p:cNvPr>
          <p:cNvCxnSpPr>
            <a:cxnSpLocks/>
            <a:stCxn id="30" idx="6"/>
            <a:endCxn id="36" idx="2"/>
          </p:cNvCxnSpPr>
          <p:nvPr/>
        </p:nvCxnSpPr>
        <p:spPr>
          <a:xfrm flipV="1">
            <a:off x="5786507" y="486707"/>
            <a:ext cx="884214" cy="617089"/>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3C90699-B6E3-45E3-84C7-987672F1AB06}"/>
              </a:ext>
            </a:extLst>
          </p:cNvPr>
          <p:cNvCxnSpPr>
            <a:cxnSpLocks/>
            <a:stCxn id="31" idx="6"/>
            <a:endCxn id="37" idx="2"/>
          </p:cNvCxnSpPr>
          <p:nvPr/>
        </p:nvCxnSpPr>
        <p:spPr>
          <a:xfrm flipV="1">
            <a:off x="5695536" y="4795525"/>
            <a:ext cx="909407" cy="675710"/>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4A2E9C88-4A82-4E1B-865C-0495694DB494}"/>
              </a:ext>
            </a:extLst>
          </p:cNvPr>
          <p:cNvSpPr/>
          <p:nvPr/>
        </p:nvSpPr>
        <p:spPr>
          <a:xfrm>
            <a:off x="6557559" y="2693089"/>
            <a:ext cx="4825057" cy="85753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違背了香港遵守法律的法治精神，是法律所不允許的</a:t>
            </a:r>
            <a:endParaRPr lang="en-HK" dirty="0">
              <a:solidFill>
                <a:schemeClr val="tx1"/>
              </a:solidFill>
            </a:endParaRPr>
          </a:p>
        </p:txBody>
      </p:sp>
      <p:cxnSp>
        <p:nvCxnSpPr>
          <p:cNvPr id="42" name="Straight Arrow Connector 41">
            <a:extLst>
              <a:ext uri="{FF2B5EF4-FFF2-40B4-BE49-F238E27FC236}">
                <a16:creationId xmlns:a16="http://schemas.microsoft.com/office/drawing/2014/main" id="{F7E35E4B-5E46-4A36-BF87-141AB32FB4B7}"/>
              </a:ext>
            </a:extLst>
          </p:cNvPr>
          <p:cNvCxnSpPr>
            <a:cxnSpLocks/>
            <a:stCxn id="30" idx="6"/>
            <a:endCxn id="43" idx="2"/>
          </p:cNvCxnSpPr>
          <p:nvPr/>
        </p:nvCxnSpPr>
        <p:spPr>
          <a:xfrm flipV="1">
            <a:off x="5786507" y="1074748"/>
            <a:ext cx="861956" cy="29048"/>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FC32799C-DEC7-4E71-B4C8-43DC9058BF23}"/>
              </a:ext>
            </a:extLst>
          </p:cNvPr>
          <p:cNvSpPr/>
          <p:nvPr/>
        </p:nvSpPr>
        <p:spPr>
          <a:xfrm>
            <a:off x="6648463" y="822304"/>
            <a:ext cx="4633043" cy="50488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根據</a:t>
            </a:r>
            <a:r>
              <a:rPr lang="en-US" altLang="zh-TW" sz="1600" dirty="0">
                <a:solidFill>
                  <a:schemeClr val="tx1"/>
                </a:solidFill>
              </a:rPr>
              <a:t>《</a:t>
            </a:r>
            <a:r>
              <a:rPr lang="zh-TW" altLang="en-US" sz="1600" dirty="0">
                <a:solidFill>
                  <a:schemeClr val="tx1"/>
                </a:solidFill>
              </a:rPr>
              <a:t>基本法</a:t>
            </a:r>
            <a:r>
              <a:rPr lang="en-US" altLang="zh-TW" sz="1600" dirty="0">
                <a:solidFill>
                  <a:schemeClr val="tx1"/>
                </a:solidFill>
              </a:rPr>
              <a:t>》</a:t>
            </a:r>
            <a:r>
              <a:rPr lang="zh-TW" altLang="en-US" sz="1600" dirty="0">
                <a:solidFill>
                  <a:schemeClr val="tx1"/>
                </a:solidFill>
              </a:rPr>
              <a:t>第八條予以保留</a:t>
            </a:r>
            <a:endParaRPr lang="en-HK" sz="1600" dirty="0">
              <a:solidFill>
                <a:schemeClr val="tx1"/>
              </a:solidFill>
            </a:endParaRPr>
          </a:p>
        </p:txBody>
      </p:sp>
      <p:cxnSp>
        <p:nvCxnSpPr>
          <p:cNvPr id="44" name="Straight Arrow Connector 43">
            <a:extLst>
              <a:ext uri="{FF2B5EF4-FFF2-40B4-BE49-F238E27FC236}">
                <a16:creationId xmlns:a16="http://schemas.microsoft.com/office/drawing/2014/main" id="{03E10D5C-4798-41A5-A5A2-DB0B79684BB9}"/>
              </a:ext>
            </a:extLst>
          </p:cNvPr>
          <p:cNvCxnSpPr>
            <a:cxnSpLocks/>
            <a:stCxn id="30" idx="6"/>
            <a:endCxn id="45" idx="2"/>
          </p:cNvCxnSpPr>
          <p:nvPr/>
        </p:nvCxnSpPr>
        <p:spPr>
          <a:xfrm>
            <a:off x="5786507" y="1103796"/>
            <a:ext cx="884214" cy="805384"/>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C078728-809E-4B38-A610-D8B2B70D2F63}"/>
              </a:ext>
            </a:extLst>
          </p:cNvPr>
          <p:cNvSpPr/>
          <p:nvPr/>
        </p:nvSpPr>
        <p:spPr>
          <a:xfrm>
            <a:off x="6670721" y="1542443"/>
            <a:ext cx="4662587" cy="73347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香港特區是中國境內唯一實行</a:t>
            </a:r>
            <a:endParaRPr lang="en-HK" altLang="zh-TW" sz="1600" dirty="0">
              <a:solidFill>
                <a:schemeClr val="tx1"/>
              </a:solidFill>
            </a:endParaRPr>
          </a:p>
          <a:p>
            <a:pPr algn="ctr"/>
            <a:r>
              <a:rPr lang="zh-TW" altLang="en-US" sz="1600" dirty="0">
                <a:solidFill>
                  <a:schemeClr val="tx1"/>
                </a:solidFill>
              </a:rPr>
              <a:t>普通法的司法管轄區</a:t>
            </a:r>
            <a:endParaRPr lang="en-HK" sz="1600" dirty="0">
              <a:solidFill>
                <a:schemeClr val="tx1"/>
              </a:solidFill>
            </a:endParaRPr>
          </a:p>
        </p:txBody>
      </p:sp>
      <p:cxnSp>
        <p:nvCxnSpPr>
          <p:cNvPr id="46" name="Straight Arrow Connector 45">
            <a:extLst>
              <a:ext uri="{FF2B5EF4-FFF2-40B4-BE49-F238E27FC236}">
                <a16:creationId xmlns:a16="http://schemas.microsoft.com/office/drawing/2014/main" id="{52457977-4E7D-465D-9170-234D5FB2F871}"/>
              </a:ext>
            </a:extLst>
          </p:cNvPr>
          <p:cNvCxnSpPr>
            <a:cxnSpLocks/>
            <a:stCxn id="35" idx="6"/>
            <a:endCxn id="47" idx="2"/>
          </p:cNvCxnSpPr>
          <p:nvPr/>
        </p:nvCxnSpPr>
        <p:spPr>
          <a:xfrm>
            <a:off x="5695535" y="3519511"/>
            <a:ext cx="862024" cy="476414"/>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D46321D2-781B-4019-A49B-6BCACDA965BE}"/>
              </a:ext>
            </a:extLst>
          </p:cNvPr>
          <p:cNvSpPr/>
          <p:nvPr/>
        </p:nvSpPr>
        <p:spPr>
          <a:xfrm>
            <a:off x="6557559" y="3734269"/>
            <a:ext cx="4825057" cy="52331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不能以違法的方式爭取所謂的公義</a:t>
            </a:r>
            <a:endParaRPr lang="en-HK" dirty="0">
              <a:solidFill>
                <a:schemeClr val="tx1"/>
              </a:solidFill>
            </a:endParaRPr>
          </a:p>
        </p:txBody>
      </p:sp>
      <p:sp>
        <p:nvSpPr>
          <p:cNvPr id="50" name="Oval 49">
            <a:extLst>
              <a:ext uri="{FF2B5EF4-FFF2-40B4-BE49-F238E27FC236}">
                <a16:creationId xmlns:a16="http://schemas.microsoft.com/office/drawing/2014/main" id="{D69F500B-934D-4B9F-B2D4-B9A148682ABA}"/>
              </a:ext>
            </a:extLst>
          </p:cNvPr>
          <p:cNvSpPr/>
          <p:nvPr/>
        </p:nvSpPr>
        <p:spPr>
          <a:xfrm>
            <a:off x="6683127" y="5209580"/>
            <a:ext cx="4598380" cy="52331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立法機關不得質疑法官的行為</a:t>
            </a:r>
            <a:endParaRPr lang="en-HK" sz="1600" dirty="0">
              <a:solidFill>
                <a:schemeClr val="tx1"/>
              </a:solidFill>
            </a:endParaRPr>
          </a:p>
        </p:txBody>
      </p:sp>
      <p:cxnSp>
        <p:nvCxnSpPr>
          <p:cNvPr id="51" name="Straight Arrow Connector 50">
            <a:extLst>
              <a:ext uri="{FF2B5EF4-FFF2-40B4-BE49-F238E27FC236}">
                <a16:creationId xmlns:a16="http://schemas.microsoft.com/office/drawing/2014/main" id="{18156BFD-9C0A-42F8-98F1-1DF3FEF5C0C5}"/>
              </a:ext>
            </a:extLst>
          </p:cNvPr>
          <p:cNvCxnSpPr>
            <a:cxnSpLocks/>
            <a:stCxn id="31" idx="6"/>
            <a:endCxn id="50" idx="2"/>
          </p:cNvCxnSpPr>
          <p:nvPr/>
        </p:nvCxnSpPr>
        <p:spPr>
          <a:xfrm>
            <a:off x="5695536" y="5471235"/>
            <a:ext cx="987591" cy="1"/>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E698CFF7-C466-4993-86AA-36713C3D79D7}"/>
              </a:ext>
            </a:extLst>
          </p:cNvPr>
          <p:cNvSpPr/>
          <p:nvPr/>
        </p:nvSpPr>
        <p:spPr>
          <a:xfrm>
            <a:off x="6734931" y="5857157"/>
            <a:ext cx="4598380" cy="523311"/>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rPr>
              <a:t>法院獨立進行審判，不受任何干涉</a:t>
            </a:r>
            <a:endParaRPr lang="en-HK" sz="1600" dirty="0">
              <a:solidFill>
                <a:schemeClr val="tx1"/>
              </a:solidFill>
            </a:endParaRPr>
          </a:p>
        </p:txBody>
      </p:sp>
      <p:cxnSp>
        <p:nvCxnSpPr>
          <p:cNvPr id="60" name="Straight Arrow Connector 59">
            <a:extLst>
              <a:ext uri="{FF2B5EF4-FFF2-40B4-BE49-F238E27FC236}">
                <a16:creationId xmlns:a16="http://schemas.microsoft.com/office/drawing/2014/main" id="{D7EB99A7-8DF3-43BB-B566-D5ECFD3AB188}"/>
              </a:ext>
            </a:extLst>
          </p:cNvPr>
          <p:cNvCxnSpPr>
            <a:cxnSpLocks/>
            <a:stCxn id="31" idx="6"/>
            <a:endCxn id="59" idx="2"/>
          </p:cNvCxnSpPr>
          <p:nvPr/>
        </p:nvCxnSpPr>
        <p:spPr>
          <a:xfrm>
            <a:off x="5695536" y="5471235"/>
            <a:ext cx="1039395" cy="647578"/>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264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63B9AE9-1AEB-4BD3-99A9-647F2F8332AB}"/>
              </a:ext>
            </a:extLst>
          </p:cNvPr>
          <p:cNvSpPr/>
          <p:nvPr/>
        </p:nvSpPr>
        <p:spPr>
          <a:xfrm>
            <a:off x="382106" y="439272"/>
            <a:ext cx="3176882" cy="101301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600" b="1" dirty="0">
                <a:latin typeface="Arial" panose="020B0604020202020204" pitchFamily="34" charset="0"/>
                <a:cs typeface="Arial" panose="020B0604020202020204" pitchFamily="34" charset="0"/>
              </a:rPr>
              <a:t>參考資料</a:t>
            </a:r>
            <a:endParaRPr lang="en-HK" sz="4600" b="1" dirty="0">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1620AE8D-BDEB-4C46-9651-5CB5FC1F3CEE}"/>
              </a:ext>
            </a:extLst>
          </p:cNvPr>
          <p:cNvSpPr txBox="1"/>
          <p:nvPr/>
        </p:nvSpPr>
        <p:spPr>
          <a:xfrm>
            <a:off x="178258" y="1555062"/>
            <a:ext cx="12013742" cy="5012719"/>
          </a:xfrm>
          <a:prstGeom prst="rect">
            <a:avLst/>
          </a:prstGeom>
          <a:noFill/>
        </p:spPr>
        <p:txBody>
          <a:bodyPr wrap="square" rtlCol="0">
            <a:spAutoFit/>
          </a:bodyPr>
          <a:lstStyle/>
          <a:p>
            <a:pPr marL="342900" indent="-342900">
              <a:lnSpc>
                <a:spcPct val="150000"/>
              </a:lnSpc>
              <a:buFontTx/>
              <a:buAutoNum type="arabicPeriod"/>
            </a:pPr>
            <a:r>
              <a:rPr lang="zh-TW" altLang="en-US" sz="2400" dirty="0"/>
              <a:t>教育局課程發展處通識教育組</a:t>
            </a:r>
            <a:r>
              <a:rPr lang="en-US" altLang="zh-TW" sz="2400" dirty="0"/>
              <a:t>《</a:t>
            </a:r>
            <a:r>
              <a:rPr lang="zh-TW" altLang="en-US" sz="2400" dirty="0"/>
              <a:t>通識教育科課程資源冊系列：今日香港</a:t>
            </a:r>
            <a:r>
              <a:rPr lang="en-US" altLang="zh-TW" sz="2400" dirty="0"/>
              <a:t>》(</a:t>
            </a:r>
            <a:r>
              <a:rPr lang="zh-TW" altLang="en-US" sz="2400" dirty="0"/>
              <a:t>香港：教育局，</a:t>
            </a:r>
            <a:r>
              <a:rPr lang="en-US" altLang="zh-TW" sz="2400" dirty="0"/>
              <a:t>2017)</a:t>
            </a:r>
          </a:p>
          <a:p>
            <a:pPr marL="342900" indent="-342900">
              <a:lnSpc>
                <a:spcPct val="150000"/>
              </a:lnSpc>
              <a:buFontTx/>
              <a:buAutoNum type="arabicPeriod"/>
            </a:pPr>
            <a:r>
              <a:rPr lang="zh-TW" altLang="en-US" sz="2400" dirty="0"/>
              <a:t>中華人民共和國香港特別行政區政府基本法 </a:t>
            </a:r>
            <a:r>
              <a:rPr lang="en-US" altLang="zh-TW" sz="2400" dirty="0">
                <a:hlinkClick r:id="rId2"/>
              </a:rPr>
              <a:t>https://www.basiclaw.gov.hk</a:t>
            </a:r>
            <a:endParaRPr lang="en-US" altLang="zh-TW" sz="2400" dirty="0"/>
          </a:p>
          <a:p>
            <a:pPr marL="342900" indent="-342900">
              <a:lnSpc>
                <a:spcPct val="150000"/>
              </a:lnSpc>
              <a:buFontTx/>
              <a:buAutoNum type="arabicPeriod"/>
            </a:pPr>
            <a:r>
              <a:rPr lang="zh-TW" altLang="en-US" sz="2400" dirty="0"/>
              <a:t>香港特別行政區立法會 </a:t>
            </a:r>
            <a:r>
              <a:rPr lang="en-US" altLang="zh-HK" sz="2400" dirty="0">
                <a:hlinkClick r:id="rId3"/>
              </a:rPr>
              <a:t>https://app.legco.gov.hk</a:t>
            </a:r>
            <a:endParaRPr lang="en-US" altLang="zh-HK" sz="2400" dirty="0"/>
          </a:p>
          <a:p>
            <a:pPr marL="342900" indent="-342900">
              <a:lnSpc>
                <a:spcPct val="150000"/>
              </a:lnSpc>
              <a:buFontTx/>
              <a:buAutoNum type="arabicPeriod"/>
            </a:pPr>
            <a:r>
              <a:rPr lang="zh-TW" altLang="en-US" sz="2400" dirty="0"/>
              <a:t>香港政府新聞網 </a:t>
            </a:r>
            <a:r>
              <a:rPr lang="en-US" altLang="zh-HK" sz="2400" dirty="0">
                <a:hlinkClick r:id="rId4"/>
              </a:rPr>
              <a:t>https://www.news.gov.hk</a:t>
            </a:r>
            <a:endParaRPr lang="en-US" altLang="zh-HK" sz="2400" dirty="0"/>
          </a:p>
          <a:p>
            <a:pPr marL="342900" indent="-342900">
              <a:lnSpc>
                <a:spcPct val="150000"/>
              </a:lnSpc>
              <a:buFontTx/>
              <a:buAutoNum type="arabicPeriod"/>
            </a:pPr>
            <a:r>
              <a:rPr lang="zh-TW" altLang="en-US" sz="2400" dirty="0"/>
              <a:t>香港特別行政區政府律政司 </a:t>
            </a:r>
            <a:r>
              <a:rPr lang="en-US" altLang="zh-HK" sz="2400" dirty="0">
                <a:hlinkClick r:id="rId5"/>
              </a:rPr>
              <a:t>https://www.doj.gov.hk</a:t>
            </a:r>
            <a:endParaRPr lang="en-US" altLang="zh-HK" sz="2400" dirty="0"/>
          </a:p>
          <a:p>
            <a:pPr marL="342900" indent="-342900">
              <a:lnSpc>
                <a:spcPct val="150000"/>
              </a:lnSpc>
              <a:buFontTx/>
              <a:buAutoNum type="arabicPeriod"/>
            </a:pPr>
            <a:r>
              <a:rPr lang="zh-TW" altLang="en-US" sz="2400" dirty="0"/>
              <a:t>香港終審法院 </a:t>
            </a:r>
            <a:r>
              <a:rPr lang="en-US" altLang="zh-TW" sz="2400" dirty="0">
                <a:hlinkClick r:id="rId6"/>
              </a:rPr>
              <a:t>https://www.hkcfa.hk</a:t>
            </a:r>
            <a:r>
              <a:rPr lang="en-US" altLang="zh-TW" sz="2400" dirty="0"/>
              <a:t> </a:t>
            </a:r>
            <a:endParaRPr lang="en-US" altLang="zh-HK" sz="2400" dirty="0"/>
          </a:p>
          <a:p>
            <a:pPr marL="342900" indent="-342900">
              <a:lnSpc>
                <a:spcPct val="150000"/>
              </a:lnSpc>
              <a:buFontTx/>
              <a:buAutoNum type="arabicPeriod"/>
            </a:pPr>
            <a:r>
              <a:rPr lang="zh-TW" altLang="en-US" sz="2400" dirty="0"/>
              <a:t>香港特別行政區行政長官 </a:t>
            </a:r>
            <a:r>
              <a:rPr lang="en-US" altLang="zh-HK" sz="2400" dirty="0">
                <a:hlinkClick r:id="rId7"/>
              </a:rPr>
              <a:t>https://www.ceo.gov.hk</a:t>
            </a:r>
            <a:endParaRPr lang="en-US" altLang="zh-HK" sz="2400" dirty="0"/>
          </a:p>
          <a:p>
            <a:pPr marL="342900" indent="-342900">
              <a:lnSpc>
                <a:spcPct val="150000"/>
              </a:lnSpc>
              <a:buFontTx/>
              <a:buAutoNum type="arabicPeriod"/>
            </a:pPr>
            <a:r>
              <a:rPr lang="en-US" altLang="zh-TW" sz="2400" dirty="0" err="1"/>
              <a:t>GovHK</a:t>
            </a:r>
            <a:r>
              <a:rPr lang="en-US" altLang="zh-TW" sz="2400" dirty="0"/>
              <a:t> </a:t>
            </a:r>
            <a:r>
              <a:rPr lang="zh-TW" altLang="en-US" sz="2400" dirty="0"/>
              <a:t>香港政府一站通 </a:t>
            </a:r>
            <a:r>
              <a:rPr lang="en-US" altLang="zh-TW" sz="2400" dirty="0">
                <a:hlinkClick r:id="rId8"/>
              </a:rPr>
              <a:t>https://www.gov.hk</a:t>
            </a:r>
            <a:endParaRPr lang="zh-HK" altLang="en-US" sz="2400" dirty="0"/>
          </a:p>
        </p:txBody>
      </p:sp>
    </p:spTree>
    <p:extLst>
      <p:ext uri="{BB962C8B-B14F-4D97-AF65-F5344CB8AC3E}">
        <p14:creationId xmlns:p14="http://schemas.microsoft.com/office/powerpoint/2010/main" val="1313445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108A43-E0F6-43CF-B440-28D5D062F341}"/>
              </a:ext>
            </a:extLst>
          </p:cNvPr>
          <p:cNvSpPr txBox="1"/>
          <p:nvPr/>
        </p:nvSpPr>
        <p:spPr>
          <a:xfrm>
            <a:off x="5076026" y="2715880"/>
            <a:ext cx="1582228" cy="1569660"/>
          </a:xfrm>
          <a:prstGeom prst="rect">
            <a:avLst/>
          </a:prstGeom>
          <a:noFill/>
        </p:spPr>
        <p:txBody>
          <a:bodyPr wrap="square">
            <a:spAutoFit/>
          </a:bodyPr>
          <a:lstStyle/>
          <a:p>
            <a:pPr algn="ctr"/>
            <a:r>
              <a:rPr lang="zh-TW" altLang="en-US" sz="9600" b="1" dirty="0"/>
              <a:t>完</a:t>
            </a:r>
          </a:p>
        </p:txBody>
      </p:sp>
    </p:spTree>
    <p:extLst>
      <p:ext uri="{BB962C8B-B14F-4D97-AF65-F5344CB8AC3E}">
        <p14:creationId xmlns:p14="http://schemas.microsoft.com/office/powerpoint/2010/main" val="208529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260A6-B058-A544-A5BC-BB93871CE707}"/>
              </a:ext>
            </a:extLst>
          </p:cNvPr>
          <p:cNvSpPr>
            <a:spLocks noGrp="1"/>
          </p:cNvSpPr>
          <p:nvPr>
            <p:ph idx="1"/>
          </p:nvPr>
        </p:nvSpPr>
        <p:spPr>
          <a:xfrm>
            <a:off x="511017" y="1179329"/>
            <a:ext cx="7020486" cy="4827155"/>
          </a:xfrm>
        </p:spPr>
        <p:txBody>
          <a:bodyPr>
            <a:noAutofit/>
          </a:bodyPr>
          <a:lstStyle/>
          <a:p>
            <a:pPr marL="0" indent="0">
              <a:buNone/>
            </a:pPr>
            <a:r>
              <a:rPr lang="zh-TW" altLang="en-US" dirty="0">
                <a:latin typeface="+mn-ea"/>
                <a:ea typeface="+mn-ea"/>
              </a:rPr>
              <a:t>知識</a:t>
            </a:r>
            <a:endParaRPr lang="en-HK" altLang="zh-TW" dirty="0">
              <a:latin typeface="+mn-ea"/>
              <a:ea typeface="+mn-ea"/>
            </a:endParaRPr>
          </a:p>
          <a:p>
            <a:pPr>
              <a:buFont typeface="Wingdings" panose="05000000000000000000" pitchFamily="2" charset="2"/>
              <a:buChar char="§"/>
            </a:pPr>
            <a:r>
              <a:rPr lang="zh-TW" altLang="en-US" dirty="0">
                <a:latin typeface="+mn-ea"/>
                <a:ea typeface="+mn-ea"/>
              </a:rPr>
              <a:t>理解遵守法律、法律面前人人平等、司法獨立、公平公開審訊等內涵</a:t>
            </a:r>
          </a:p>
          <a:p>
            <a:pPr>
              <a:buFont typeface="Wingdings" panose="05000000000000000000" pitchFamily="2" charset="2"/>
              <a:buChar char="§"/>
            </a:pPr>
            <a:endParaRPr lang="en-HK" altLang="zh-TW" sz="1200" dirty="0">
              <a:latin typeface="+mn-ea"/>
              <a:ea typeface="+mn-ea"/>
            </a:endParaRPr>
          </a:p>
          <a:p>
            <a:pPr marL="0" indent="0">
              <a:buNone/>
            </a:pPr>
            <a:r>
              <a:rPr lang="zh-TW" altLang="en-US" dirty="0">
                <a:latin typeface="+mn-ea"/>
                <a:ea typeface="+mn-ea"/>
              </a:rPr>
              <a:t>技能</a:t>
            </a:r>
            <a:endParaRPr lang="en-HK" altLang="zh-TW" dirty="0">
              <a:latin typeface="+mn-ea"/>
              <a:ea typeface="+mn-ea"/>
            </a:endParaRPr>
          </a:p>
          <a:p>
            <a:pPr>
              <a:buFont typeface="Wingdings" panose="05000000000000000000" pitchFamily="2" charset="2"/>
              <a:buChar char="§"/>
            </a:pPr>
            <a:r>
              <a:rPr lang="zh-TW" altLang="en-US" dirty="0">
                <a:latin typeface="+mn-ea"/>
                <a:ea typeface="+mn-ea"/>
              </a:rPr>
              <a:t>掌握溝通、協作、慎思明辨等共通能力</a:t>
            </a:r>
            <a:endParaRPr lang="en-US" altLang="zh-TW" dirty="0">
              <a:latin typeface="+mn-ea"/>
              <a:ea typeface="+mn-ea"/>
            </a:endParaRPr>
          </a:p>
          <a:p>
            <a:pPr marL="0" indent="0">
              <a:buNone/>
            </a:pPr>
            <a:endParaRPr lang="en-US" altLang="zh-TW" sz="1200" dirty="0">
              <a:latin typeface="+mn-ea"/>
              <a:ea typeface="+mn-ea"/>
            </a:endParaRPr>
          </a:p>
          <a:p>
            <a:pPr marL="0" indent="0">
              <a:buNone/>
            </a:pPr>
            <a:r>
              <a:rPr lang="zh-TW" altLang="en-US" dirty="0">
                <a:latin typeface="+mn-ea"/>
                <a:ea typeface="+mn-ea"/>
              </a:rPr>
              <a:t>態度</a:t>
            </a:r>
            <a:endParaRPr lang="en-HK" altLang="zh-TW" dirty="0">
              <a:latin typeface="+mn-ea"/>
              <a:ea typeface="+mn-ea"/>
            </a:endParaRPr>
          </a:p>
          <a:p>
            <a:pPr>
              <a:buFont typeface="Wingdings" panose="05000000000000000000" pitchFamily="2" charset="2"/>
              <a:buChar char="§"/>
            </a:pPr>
            <a:r>
              <a:rPr lang="zh-TW" altLang="en-US" dirty="0">
                <a:latin typeface="+mn-ea"/>
                <a:ea typeface="+mn-ea"/>
              </a:rPr>
              <a:t>珍惜法治的核心價值</a:t>
            </a:r>
            <a:endParaRPr lang="en-HK" altLang="zh-TW" dirty="0">
              <a:latin typeface="+mn-ea"/>
              <a:ea typeface="+mn-ea"/>
            </a:endParaRPr>
          </a:p>
        </p:txBody>
      </p:sp>
      <p:pic>
        <p:nvPicPr>
          <p:cNvPr id="7" name="Picture 6">
            <a:extLst>
              <a:ext uri="{FF2B5EF4-FFF2-40B4-BE49-F238E27FC236}">
                <a16:creationId xmlns:a16="http://schemas.microsoft.com/office/drawing/2014/main" id="{454FE3EE-68C4-47A7-BE45-26E15E8C23FB}"/>
              </a:ext>
            </a:extLst>
          </p:cNvPr>
          <p:cNvPicPr>
            <a:picLocks noChangeAspect="1"/>
          </p:cNvPicPr>
          <p:nvPr/>
        </p:nvPicPr>
        <p:blipFill>
          <a:blip r:embed="rId2"/>
          <a:stretch>
            <a:fillRect/>
          </a:stretch>
        </p:blipFill>
        <p:spPr>
          <a:xfrm>
            <a:off x="7531503" y="2129307"/>
            <a:ext cx="3217333" cy="3217333"/>
          </a:xfrm>
          <a:prstGeom prst="rect">
            <a:avLst/>
          </a:prstGeom>
        </p:spPr>
      </p:pic>
      <p:sp>
        <p:nvSpPr>
          <p:cNvPr id="8" name="Title 1">
            <a:extLst>
              <a:ext uri="{FF2B5EF4-FFF2-40B4-BE49-F238E27FC236}">
                <a16:creationId xmlns:a16="http://schemas.microsoft.com/office/drawing/2014/main" id="{655F2574-DDE1-4F8F-AF13-8FB67AC83045}"/>
              </a:ext>
            </a:extLst>
          </p:cNvPr>
          <p:cNvSpPr txBox="1">
            <a:spLocks/>
          </p:cNvSpPr>
          <p:nvPr/>
        </p:nvSpPr>
        <p:spPr>
          <a:xfrm>
            <a:off x="189789" y="286740"/>
            <a:ext cx="2383730" cy="6707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300">
                <a:solidFill>
                  <a:srgbClr val="EF569C"/>
                </a:solidFill>
                <a:latin typeface="MHEI-MEDIUM-HKSCS-U" panose="020B0604050101010104" pitchFamily="34" charset="-120"/>
                <a:ea typeface="MHEI-MEDIUM-HKSCS-U" panose="020B0604050101010104" pitchFamily="34" charset="-120"/>
                <a:cs typeface="Microsoft Himalaya" pitchFamily="2" charset="0"/>
              </a:defRPr>
            </a:lvl1pPr>
          </a:lstStyle>
          <a:p>
            <a:r>
              <a:rPr lang="zh-TW" altLang="en-US" sz="4000" dirty="0">
                <a:latin typeface="+mn-ea"/>
                <a:ea typeface="+mn-ea"/>
              </a:rPr>
              <a:t>學習重點</a:t>
            </a:r>
            <a:endParaRPr lang="en-US" sz="4000" dirty="0">
              <a:latin typeface="+mn-ea"/>
              <a:ea typeface="+mn-ea"/>
            </a:endParaRPr>
          </a:p>
        </p:txBody>
      </p:sp>
    </p:spTree>
    <p:extLst>
      <p:ext uri="{BB962C8B-B14F-4D97-AF65-F5344CB8AC3E}">
        <p14:creationId xmlns:p14="http://schemas.microsoft.com/office/powerpoint/2010/main" val="403163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3437CFD-85DF-4FF5-8FAB-FD3EEDF57436}"/>
              </a:ext>
            </a:extLst>
          </p:cNvPr>
          <p:cNvSpPr/>
          <p:nvPr/>
        </p:nvSpPr>
        <p:spPr>
          <a:xfrm>
            <a:off x="364176" y="1152738"/>
            <a:ext cx="11185498" cy="5322318"/>
          </a:xfrm>
          <a:prstGeom prst="roundRect">
            <a:avLst/>
          </a:prstGeom>
          <a:solidFill>
            <a:srgbClr val="FCE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None/>
            </a:pPr>
            <a:endParaRPr lang="zh-TW" altLang="en-US" sz="3200" dirty="0">
              <a:solidFill>
                <a:srgbClr val="3F50A4"/>
              </a:solidFill>
            </a:endParaRPr>
          </a:p>
        </p:txBody>
      </p:sp>
      <p:sp>
        <p:nvSpPr>
          <p:cNvPr id="4" name="Rectangle 3">
            <a:extLst>
              <a:ext uri="{FF2B5EF4-FFF2-40B4-BE49-F238E27FC236}">
                <a16:creationId xmlns:a16="http://schemas.microsoft.com/office/drawing/2014/main" id="{8FB4482D-05C5-49D6-9D01-BD2876AE15CA}"/>
              </a:ext>
            </a:extLst>
          </p:cNvPr>
          <p:cNvSpPr/>
          <p:nvPr/>
        </p:nvSpPr>
        <p:spPr>
          <a:xfrm>
            <a:off x="7368127" y="1324072"/>
            <a:ext cx="1703294" cy="63649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引入活動</a:t>
            </a:r>
            <a:endParaRPr lang="en-HK" sz="2800" b="1" dirty="0"/>
          </a:p>
        </p:txBody>
      </p:sp>
      <p:sp>
        <p:nvSpPr>
          <p:cNvPr id="10" name="Rectangle 9">
            <a:extLst>
              <a:ext uri="{FF2B5EF4-FFF2-40B4-BE49-F238E27FC236}">
                <a16:creationId xmlns:a16="http://schemas.microsoft.com/office/drawing/2014/main" id="{854319F4-E31B-43D8-87EA-CF4E5FB0953B}"/>
              </a:ext>
            </a:extLst>
          </p:cNvPr>
          <p:cNvSpPr/>
          <p:nvPr/>
        </p:nvSpPr>
        <p:spPr>
          <a:xfrm>
            <a:off x="6536157" y="2341565"/>
            <a:ext cx="3367234" cy="61895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課堂活動 </a:t>
            </a:r>
            <a:r>
              <a:rPr lang="en-US" altLang="zh-TW" sz="2800" b="1" dirty="0"/>
              <a:t>1</a:t>
            </a:r>
            <a:r>
              <a:rPr lang="zh-TW" altLang="en-US" sz="2800" b="1" dirty="0"/>
              <a:t>：普通法</a:t>
            </a:r>
            <a:endParaRPr lang="en-HK" sz="2800" b="1" dirty="0"/>
          </a:p>
        </p:txBody>
      </p:sp>
      <p:sp>
        <p:nvSpPr>
          <p:cNvPr id="12" name="Isosceles Triangle 11">
            <a:extLst>
              <a:ext uri="{FF2B5EF4-FFF2-40B4-BE49-F238E27FC236}">
                <a16:creationId xmlns:a16="http://schemas.microsoft.com/office/drawing/2014/main" id="{CCA501D4-2824-4403-A813-142E8351C64A}"/>
              </a:ext>
            </a:extLst>
          </p:cNvPr>
          <p:cNvSpPr/>
          <p:nvPr/>
        </p:nvSpPr>
        <p:spPr>
          <a:xfrm rot="10800000">
            <a:off x="8015123" y="2959322"/>
            <a:ext cx="409303"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3" name="Rectangle 12">
            <a:extLst>
              <a:ext uri="{FF2B5EF4-FFF2-40B4-BE49-F238E27FC236}">
                <a16:creationId xmlns:a16="http://schemas.microsoft.com/office/drawing/2014/main" id="{C361BB31-D3D8-452B-BBE6-DDAD2B7E8272}"/>
              </a:ext>
            </a:extLst>
          </p:cNvPr>
          <p:cNvSpPr/>
          <p:nvPr/>
        </p:nvSpPr>
        <p:spPr>
          <a:xfrm>
            <a:off x="5986210" y="3358252"/>
            <a:ext cx="4467129" cy="63649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課堂活動 </a:t>
            </a:r>
            <a:r>
              <a:rPr lang="en-US" altLang="zh-TW" sz="2800" b="1" dirty="0"/>
              <a:t>2</a:t>
            </a:r>
            <a:r>
              <a:rPr lang="zh-TW" altLang="en-US" sz="2800" b="1" dirty="0"/>
              <a:t>：違法不能達義</a:t>
            </a:r>
            <a:endParaRPr lang="en-HK" sz="2800" b="1" dirty="0"/>
          </a:p>
        </p:txBody>
      </p:sp>
      <p:sp>
        <p:nvSpPr>
          <p:cNvPr id="14" name="Isosceles Triangle 13">
            <a:extLst>
              <a:ext uri="{FF2B5EF4-FFF2-40B4-BE49-F238E27FC236}">
                <a16:creationId xmlns:a16="http://schemas.microsoft.com/office/drawing/2014/main" id="{E41418AD-A5A7-46DD-BBBD-4767A7E62883}"/>
              </a:ext>
            </a:extLst>
          </p:cNvPr>
          <p:cNvSpPr/>
          <p:nvPr/>
        </p:nvSpPr>
        <p:spPr>
          <a:xfrm rot="10800000">
            <a:off x="8015123" y="3999582"/>
            <a:ext cx="409303"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15" name="Rectangle 14">
            <a:extLst>
              <a:ext uri="{FF2B5EF4-FFF2-40B4-BE49-F238E27FC236}">
                <a16:creationId xmlns:a16="http://schemas.microsoft.com/office/drawing/2014/main" id="{326DC3F4-BC7C-4034-8BE6-03C5BA7F76C5}"/>
              </a:ext>
            </a:extLst>
          </p:cNvPr>
          <p:cNvSpPr/>
          <p:nvPr/>
        </p:nvSpPr>
        <p:spPr>
          <a:xfrm>
            <a:off x="6268194" y="4392476"/>
            <a:ext cx="3903160" cy="6364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accent6">
                    <a:lumMod val="75000"/>
                  </a:schemeClr>
                </a:solidFill>
              </a:rPr>
              <a:t>課堂活動 </a:t>
            </a:r>
            <a:r>
              <a:rPr lang="en-US" altLang="zh-TW" sz="2800" b="1" dirty="0">
                <a:solidFill>
                  <a:schemeClr val="accent6">
                    <a:lumMod val="75000"/>
                  </a:schemeClr>
                </a:solidFill>
              </a:rPr>
              <a:t>3</a:t>
            </a:r>
            <a:r>
              <a:rPr lang="zh-TW" altLang="en-US" sz="2800" b="1" dirty="0">
                <a:solidFill>
                  <a:schemeClr val="accent6">
                    <a:lumMod val="75000"/>
                  </a:schemeClr>
                </a:solidFill>
              </a:rPr>
              <a:t>：司法獨立</a:t>
            </a:r>
            <a:endParaRPr lang="en-HK" sz="2800" b="1" dirty="0">
              <a:solidFill>
                <a:schemeClr val="accent6">
                  <a:lumMod val="75000"/>
                </a:schemeClr>
              </a:solidFill>
            </a:endParaRPr>
          </a:p>
        </p:txBody>
      </p:sp>
      <p:sp>
        <p:nvSpPr>
          <p:cNvPr id="17" name="Rectangle 16">
            <a:extLst>
              <a:ext uri="{FF2B5EF4-FFF2-40B4-BE49-F238E27FC236}">
                <a16:creationId xmlns:a16="http://schemas.microsoft.com/office/drawing/2014/main" id="{5A3EE786-2D0D-4233-BB2C-684F4C283AFB}"/>
              </a:ext>
            </a:extLst>
          </p:cNvPr>
          <p:cNvSpPr/>
          <p:nvPr/>
        </p:nvSpPr>
        <p:spPr>
          <a:xfrm>
            <a:off x="6349377" y="5432101"/>
            <a:ext cx="3740795" cy="63649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accent6">
                    <a:lumMod val="75000"/>
                  </a:schemeClr>
                </a:solidFill>
              </a:rPr>
              <a:t>課後活動：人大釋法</a:t>
            </a:r>
            <a:endParaRPr lang="en-HK" sz="2800" b="1" dirty="0">
              <a:solidFill>
                <a:schemeClr val="accent6">
                  <a:lumMod val="75000"/>
                </a:schemeClr>
              </a:solidFill>
            </a:endParaRPr>
          </a:p>
        </p:txBody>
      </p:sp>
      <p:sp>
        <p:nvSpPr>
          <p:cNvPr id="18" name="Rectangle: Top Corners Rounded 17">
            <a:extLst>
              <a:ext uri="{FF2B5EF4-FFF2-40B4-BE49-F238E27FC236}">
                <a16:creationId xmlns:a16="http://schemas.microsoft.com/office/drawing/2014/main" id="{AF532E89-9BB9-4C28-A909-B600A2E75B53}"/>
              </a:ext>
            </a:extLst>
          </p:cNvPr>
          <p:cNvSpPr/>
          <p:nvPr/>
        </p:nvSpPr>
        <p:spPr>
          <a:xfrm>
            <a:off x="1448588" y="193416"/>
            <a:ext cx="2743200" cy="92971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重要概念</a:t>
            </a:r>
            <a:endParaRPr lang="zh-TW" altLang="en-US" sz="4600" b="1" dirty="0"/>
          </a:p>
        </p:txBody>
      </p:sp>
      <p:sp>
        <p:nvSpPr>
          <p:cNvPr id="19" name="Rectangle: Top Corners Rounded 18">
            <a:extLst>
              <a:ext uri="{FF2B5EF4-FFF2-40B4-BE49-F238E27FC236}">
                <a16:creationId xmlns:a16="http://schemas.microsoft.com/office/drawing/2014/main" id="{2EAC5DDD-7805-45FB-AFAC-D3C8A8C11067}"/>
              </a:ext>
            </a:extLst>
          </p:cNvPr>
          <p:cNvSpPr/>
          <p:nvPr/>
        </p:nvSpPr>
        <p:spPr>
          <a:xfrm>
            <a:off x="6857139" y="193416"/>
            <a:ext cx="2743200" cy="929717"/>
          </a:xfrm>
          <a:prstGeom prst="round2Same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800" b="1" dirty="0"/>
              <a:t>教學流程</a:t>
            </a:r>
            <a:endParaRPr lang="zh-TW" altLang="en-US" sz="4600" b="1" dirty="0"/>
          </a:p>
        </p:txBody>
      </p:sp>
      <p:sp>
        <p:nvSpPr>
          <p:cNvPr id="22" name="Rectangle 21">
            <a:extLst>
              <a:ext uri="{FF2B5EF4-FFF2-40B4-BE49-F238E27FC236}">
                <a16:creationId xmlns:a16="http://schemas.microsoft.com/office/drawing/2014/main" id="{A67A00A0-F04D-4956-B9E3-6637990E1201}"/>
              </a:ext>
            </a:extLst>
          </p:cNvPr>
          <p:cNvSpPr/>
          <p:nvPr/>
        </p:nvSpPr>
        <p:spPr>
          <a:xfrm>
            <a:off x="1915780" y="1314673"/>
            <a:ext cx="1808813" cy="637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 司法獨立</a:t>
            </a:r>
            <a:endParaRPr lang="en-HK" sz="2800" b="1" dirty="0">
              <a:solidFill>
                <a:schemeClr val="bg1"/>
              </a:solidFill>
            </a:endParaRPr>
          </a:p>
        </p:txBody>
      </p:sp>
      <p:sp>
        <p:nvSpPr>
          <p:cNvPr id="24" name="Rectangle 23">
            <a:extLst>
              <a:ext uri="{FF2B5EF4-FFF2-40B4-BE49-F238E27FC236}">
                <a16:creationId xmlns:a16="http://schemas.microsoft.com/office/drawing/2014/main" id="{3EF0AA56-E2C6-4815-9644-4F4E608F3D83}"/>
              </a:ext>
            </a:extLst>
          </p:cNvPr>
          <p:cNvSpPr/>
          <p:nvPr/>
        </p:nvSpPr>
        <p:spPr>
          <a:xfrm>
            <a:off x="1881601" y="2177184"/>
            <a:ext cx="1877173" cy="63649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bg1"/>
                </a:solidFill>
              </a:rPr>
              <a:t>終審權</a:t>
            </a:r>
            <a:endParaRPr lang="en-HK" sz="2800" b="1" dirty="0">
              <a:solidFill>
                <a:schemeClr val="bg1"/>
              </a:solidFill>
            </a:endParaRPr>
          </a:p>
        </p:txBody>
      </p:sp>
      <p:sp>
        <p:nvSpPr>
          <p:cNvPr id="21" name="Isosceles Triangle 20">
            <a:extLst>
              <a:ext uri="{FF2B5EF4-FFF2-40B4-BE49-F238E27FC236}">
                <a16:creationId xmlns:a16="http://schemas.microsoft.com/office/drawing/2014/main" id="{4348BC29-D4E6-4746-AD1F-ACFC2C869881}"/>
              </a:ext>
            </a:extLst>
          </p:cNvPr>
          <p:cNvSpPr/>
          <p:nvPr/>
        </p:nvSpPr>
        <p:spPr>
          <a:xfrm rot="10800000">
            <a:off x="8012726" y="1961054"/>
            <a:ext cx="409303"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
        <p:nvSpPr>
          <p:cNvPr id="29" name="Isosceles Triangle 28">
            <a:extLst>
              <a:ext uri="{FF2B5EF4-FFF2-40B4-BE49-F238E27FC236}">
                <a16:creationId xmlns:a16="http://schemas.microsoft.com/office/drawing/2014/main" id="{1D1278DD-A65A-4C07-9BBD-3E082EBEC5E8}"/>
              </a:ext>
            </a:extLst>
          </p:cNvPr>
          <p:cNvSpPr/>
          <p:nvPr/>
        </p:nvSpPr>
        <p:spPr>
          <a:xfrm rot="10800000">
            <a:off x="8012726" y="5025609"/>
            <a:ext cx="409303" cy="381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dirty="0"/>
          </a:p>
        </p:txBody>
      </p:sp>
    </p:spTree>
    <p:extLst>
      <p:ext uri="{BB962C8B-B14F-4D97-AF65-F5344CB8AC3E}">
        <p14:creationId xmlns:p14="http://schemas.microsoft.com/office/powerpoint/2010/main" val="34926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3496807" y="2210140"/>
            <a:ext cx="4320416" cy="198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引入活動</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法律的特點</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1969747"/>
            <a:ext cx="1271019" cy="1274067"/>
          </a:xfrm>
          <a:prstGeom prst="rect">
            <a:avLst/>
          </a:prstGeom>
        </p:spPr>
      </p:pic>
    </p:spTree>
    <p:extLst>
      <p:ext uri="{BB962C8B-B14F-4D97-AF65-F5344CB8AC3E}">
        <p14:creationId xmlns:p14="http://schemas.microsoft.com/office/powerpoint/2010/main" val="3458562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3E697DF-32D2-40E2-ACCD-B521BFF078E0}"/>
              </a:ext>
            </a:extLst>
          </p:cNvPr>
          <p:cNvSpPr/>
          <p:nvPr/>
        </p:nvSpPr>
        <p:spPr>
          <a:xfrm>
            <a:off x="1148648" y="737327"/>
            <a:ext cx="6139803" cy="179793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sz="3200" dirty="0">
                <a:solidFill>
                  <a:srgbClr val="3F50A4"/>
                </a:solidFill>
              </a:rPr>
              <a:t>瀏覽「電子版香港法例」網站，思考法律的特點。</a:t>
            </a:r>
          </a:p>
        </p:txBody>
      </p:sp>
      <p:sp>
        <p:nvSpPr>
          <p:cNvPr id="7" name="Oval 6">
            <a:extLst>
              <a:ext uri="{FF2B5EF4-FFF2-40B4-BE49-F238E27FC236}">
                <a16:creationId xmlns:a16="http://schemas.microsoft.com/office/drawing/2014/main" id="{9E595011-9120-4E5A-8ACB-6DFC507D7593}"/>
              </a:ext>
            </a:extLst>
          </p:cNvPr>
          <p:cNvSpPr/>
          <p:nvPr/>
        </p:nvSpPr>
        <p:spPr>
          <a:xfrm>
            <a:off x="7973451" y="982891"/>
            <a:ext cx="2061882" cy="15523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完成預習工作紙</a:t>
            </a:r>
            <a:endParaRPr lang="en-HK" sz="2400" b="1" dirty="0"/>
          </a:p>
        </p:txBody>
      </p:sp>
      <p:pic>
        <p:nvPicPr>
          <p:cNvPr id="5" name="圖片 6">
            <a:extLst>
              <a:ext uri="{FF2B5EF4-FFF2-40B4-BE49-F238E27FC236}">
                <a16:creationId xmlns:a16="http://schemas.microsoft.com/office/drawing/2014/main" id="{AABDC287-88EC-4F6F-9961-F0493A106DEE}"/>
              </a:ext>
            </a:extLst>
          </p:cNvPr>
          <p:cNvPicPr>
            <a:picLocks noChangeAspect="1"/>
          </p:cNvPicPr>
          <p:nvPr/>
        </p:nvPicPr>
        <p:blipFill>
          <a:blip r:embed="rId2"/>
          <a:stretch>
            <a:fillRect/>
          </a:stretch>
        </p:blipFill>
        <p:spPr>
          <a:xfrm>
            <a:off x="7517998" y="3232681"/>
            <a:ext cx="1905000" cy="1905000"/>
          </a:xfrm>
          <a:prstGeom prst="rect">
            <a:avLst/>
          </a:prstGeom>
        </p:spPr>
      </p:pic>
      <p:sp>
        <p:nvSpPr>
          <p:cNvPr id="6" name="矩形 7">
            <a:extLst>
              <a:ext uri="{FF2B5EF4-FFF2-40B4-BE49-F238E27FC236}">
                <a16:creationId xmlns:a16="http://schemas.microsoft.com/office/drawing/2014/main" id="{2C91C2D0-1915-4C22-9311-129374A76A2C}"/>
              </a:ext>
            </a:extLst>
          </p:cNvPr>
          <p:cNvSpPr/>
          <p:nvPr/>
        </p:nvSpPr>
        <p:spPr>
          <a:xfrm>
            <a:off x="3358788" y="4627526"/>
            <a:ext cx="2130135" cy="276999"/>
          </a:xfrm>
          <a:prstGeom prst="rect">
            <a:avLst/>
          </a:prstGeom>
        </p:spPr>
        <p:txBody>
          <a:bodyPr wrap="none">
            <a:spAutoFit/>
          </a:bodyPr>
          <a:lstStyle/>
          <a:p>
            <a:r>
              <a:rPr lang="en-US" altLang="zh-HK" sz="1200" dirty="0"/>
              <a:t>https://www.elegislation.gov.hk/</a:t>
            </a:r>
            <a:endParaRPr lang="zh-HK" altLang="en-US" sz="1200" dirty="0"/>
          </a:p>
        </p:txBody>
      </p:sp>
      <p:pic>
        <p:nvPicPr>
          <p:cNvPr id="8" name="圖片 9">
            <a:hlinkClick r:id="rId3"/>
            <a:extLst>
              <a:ext uri="{FF2B5EF4-FFF2-40B4-BE49-F238E27FC236}">
                <a16:creationId xmlns:a16="http://schemas.microsoft.com/office/drawing/2014/main" id="{9561F1D1-92D5-4C53-8C25-B88BF1793D2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42167" y="3232681"/>
            <a:ext cx="5446284" cy="1418865"/>
          </a:xfrm>
          <a:prstGeom prst="rect">
            <a:avLst/>
          </a:prstGeom>
        </p:spPr>
      </p:pic>
      <p:sp>
        <p:nvSpPr>
          <p:cNvPr id="9" name="Oval 3">
            <a:extLst>
              <a:ext uri="{FF2B5EF4-FFF2-40B4-BE49-F238E27FC236}">
                <a16:creationId xmlns:a16="http://schemas.microsoft.com/office/drawing/2014/main" id="{D996ECC3-C61C-4B9B-8EC0-EF7336A60C3D}"/>
              </a:ext>
            </a:extLst>
          </p:cNvPr>
          <p:cNvSpPr/>
          <p:nvPr/>
        </p:nvSpPr>
        <p:spPr>
          <a:xfrm>
            <a:off x="5990636" y="4904525"/>
            <a:ext cx="1428750" cy="1428750"/>
          </a:xfrm>
          <a:prstGeom prst="ellipse">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50000" r="50000" b="50000"/>
            </a:path>
            <a:tileRect/>
          </a:gra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按圖連結</a:t>
            </a:r>
            <a:endParaRPr lang="en-HK" sz="2800" b="1" dirty="0"/>
          </a:p>
        </p:txBody>
      </p:sp>
    </p:spTree>
    <p:extLst>
      <p:ext uri="{BB962C8B-B14F-4D97-AF65-F5344CB8AC3E}">
        <p14:creationId xmlns:p14="http://schemas.microsoft.com/office/powerpoint/2010/main" val="121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6">
            <a:extLst>
              <a:ext uri="{FF2B5EF4-FFF2-40B4-BE49-F238E27FC236}">
                <a16:creationId xmlns:a16="http://schemas.microsoft.com/office/drawing/2014/main" id="{524D9273-6B9A-654A-B2C1-BFE45D5D0602}"/>
              </a:ext>
            </a:extLst>
          </p:cNvPr>
          <p:cNvSpPr>
            <a:spLocks noChangeArrowheads="1"/>
          </p:cNvSpPr>
          <p:nvPr/>
        </p:nvSpPr>
        <p:spPr bwMode="auto">
          <a:xfrm>
            <a:off x="403674" y="1188446"/>
            <a:ext cx="11256381" cy="3138937"/>
          </a:xfrm>
          <a:prstGeom prst="rect">
            <a:avLst/>
          </a:prstGeom>
          <a:solidFill>
            <a:schemeClr val="tx2">
              <a:lumMod val="20000"/>
              <a:lumOff val="80000"/>
            </a:schemeClr>
          </a:solidFill>
          <a:ln w="9525">
            <a:noFill/>
            <a:miter lim="800000"/>
            <a:headEnd/>
            <a:tailEnd/>
          </a:ln>
        </p:spPr>
        <p:txBody>
          <a:bodyPr lIns="47625" tIns="19050" rIns="47625" bIns="19050"/>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342900" indent="-342900" fontAlgn="base">
              <a:lnSpc>
                <a:spcPct val="120000"/>
              </a:lnSpc>
              <a:spcBef>
                <a:spcPts val="600"/>
              </a:spcBef>
              <a:spcAft>
                <a:spcPts val="600"/>
              </a:spcAft>
            </a:pPr>
            <a:r>
              <a:rPr lang="zh-CN" altLang="en-US" sz="3600" dirty="0">
                <a:solidFill>
                  <a:srgbClr val="262626"/>
                </a:solidFill>
                <a:latin typeface="DFKai-SB" panose="03000509000000000000" pitchFamily="65" charset="-120"/>
                <a:ea typeface="DFKai-SB" panose="03000509000000000000" pitchFamily="65" charset="-120"/>
              </a:rPr>
              <a:t>法律要公開明確</a:t>
            </a:r>
            <a:r>
              <a:rPr lang="zh-CN" altLang="en-US" sz="3600" dirty="0">
                <a:solidFill>
                  <a:srgbClr val="000000"/>
                </a:solidFill>
                <a:latin typeface="DFKai-SB" panose="03000509000000000000" pitchFamily="65" charset="-120"/>
                <a:ea typeface="DFKai-SB" panose="03000509000000000000" pitchFamily="65" charset="-120"/>
              </a:rPr>
              <a:t>。</a:t>
            </a:r>
            <a:endParaRPr lang="en-US" altLang="zh-CN"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3600" dirty="0">
                <a:solidFill>
                  <a:srgbClr val="000000"/>
                </a:solidFill>
                <a:latin typeface="DFKai-SB" panose="03000509000000000000" pitchFamily="65" charset="-120"/>
                <a:ea typeface="DFKai-SB" panose="03000509000000000000" pitchFamily="65" charset="-120"/>
              </a:rPr>
              <a:t>法律是行為的準則，要為行為提供指引。</a:t>
            </a:r>
            <a:endParaRPr lang="en-US" altLang="zh-CN"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法律要公之於眾，讓公眾可以明確知道法律的內容，從而遵守法律，這是法治精神的體現。</a:t>
            </a:r>
            <a:endParaRPr lang="en-US" altLang="zh-CN" sz="36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pic>
        <p:nvPicPr>
          <p:cNvPr id="11" name="basic law02.png" descr="basic law02.png">
            <a:extLst>
              <a:ext uri="{FF2B5EF4-FFF2-40B4-BE49-F238E27FC236}">
                <a16:creationId xmlns:a16="http://schemas.microsoft.com/office/drawing/2014/main" id="{25A3E9EE-CE6F-8E4E-ABF7-4354B955B8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25765">
            <a:off x="9738998" y="356477"/>
            <a:ext cx="1832686" cy="2352568"/>
          </a:xfrm>
          <a:prstGeom prst="rect">
            <a:avLst/>
          </a:prstGeom>
          <a:ln w="12700">
            <a:miter lim="400000"/>
          </a:ln>
        </p:spPr>
      </p:pic>
      <p:sp>
        <p:nvSpPr>
          <p:cNvPr id="2" name="矩形 1">
            <a:extLst>
              <a:ext uri="{FF2B5EF4-FFF2-40B4-BE49-F238E27FC236}">
                <a16:creationId xmlns:a16="http://schemas.microsoft.com/office/drawing/2014/main" id="{F7FCAA98-7F19-9D4F-99DF-BEA550F57B07}"/>
              </a:ext>
            </a:extLst>
          </p:cNvPr>
          <p:cNvSpPr/>
          <p:nvPr/>
        </p:nvSpPr>
        <p:spPr>
          <a:xfrm>
            <a:off x="403675" y="139072"/>
            <a:ext cx="3262432" cy="830997"/>
          </a:xfrm>
          <a:prstGeom prst="rect">
            <a:avLst/>
          </a:prstGeom>
        </p:spPr>
        <p:txBody>
          <a:bodyPr wrap="none">
            <a:spAutoFit/>
          </a:bodyPr>
          <a:lstStyle/>
          <a:p>
            <a:pPr eaLnBrk="0" fontAlgn="base" hangingPunct="0">
              <a:spcBef>
                <a:spcPct val="0"/>
              </a:spcBef>
              <a:spcAft>
                <a:spcPct val="0"/>
              </a:spcAft>
            </a:pPr>
            <a:r>
              <a:rPr lang="zh-CN" altLang="zh-CN" sz="4800" b="1" dirty="0">
                <a:solidFill>
                  <a:srgbClr val="000000"/>
                </a:solidFill>
                <a:latin typeface="標楷體" pitchFamily="65" charset="-120"/>
                <a:ea typeface="標楷體" pitchFamily="65" charset="-120"/>
              </a:rPr>
              <a:t>法律</a:t>
            </a:r>
            <a:r>
              <a:rPr lang="zh-CN" altLang="en-US" sz="4800" b="1" dirty="0">
                <a:solidFill>
                  <a:srgbClr val="000000"/>
                </a:solidFill>
                <a:latin typeface="標楷體" pitchFamily="65" charset="-120"/>
                <a:ea typeface="標楷體" pitchFamily="65" charset="-120"/>
              </a:rPr>
              <a:t>的</a:t>
            </a:r>
            <a:r>
              <a:rPr lang="zh-TW" altLang="en-US" sz="4800" b="1" dirty="0">
                <a:solidFill>
                  <a:srgbClr val="000000"/>
                </a:solidFill>
                <a:latin typeface="標楷體" pitchFamily="65" charset="-120"/>
                <a:ea typeface="標楷體" pitchFamily="65" charset="-120"/>
              </a:rPr>
              <a:t>特點</a:t>
            </a:r>
            <a:endParaRPr lang="zh-HK" altLang="en-US" sz="4800" dirty="0">
              <a:solidFill>
                <a:srgbClr val="000000"/>
              </a:solidFill>
              <a:latin typeface="Arial" panose="020B0604020202020204" pitchFamily="34" charset="0"/>
              <a:ea typeface="宋体" panose="02010600030101010101" pitchFamily="2" charset="-122"/>
            </a:endParaRPr>
          </a:p>
        </p:txBody>
      </p:sp>
      <p:sp>
        <p:nvSpPr>
          <p:cNvPr id="3" name="矩形 2">
            <a:extLst>
              <a:ext uri="{FF2B5EF4-FFF2-40B4-BE49-F238E27FC236}">
                <a16:creationId xmlns:a16="http://schemas.microsoft.com/office/drawing/2014/main" id="{C131644A-4022-4AA2-B3D2-FCF4279E15EE}"/>
              </a:ext>
            </a:extLst>
          </p:cNvPr>
          <p:cNvSpPr/>
          <p:nvPr/>
        </p:nvSpPr>
        <p:spPr>
          <a:xfrm rot="21189528">
            <a:off x="2504408" y="4336397"/>
            <a:ext cx="6913330" cy="1938992"/>
          </a:xfrm>
          <a:prstGeom prst="rect">
            <a:avLst/>
          </a:prstGeom>
          <a:solidFill>
            <a:schemeClr val="bg2">
              <a:lumMod val="40000"/>
              <a:lumOff val="60000"/>
            </a:schemeClr>
          </a:solidFill>
        </p:spPr>
        <p:txBody>
          <a:bodyPr wrap="square">
            <a:spAutoFit/>
          </a:bodyPr>
          <a:lstStyle/>
          <a:p>
            <a:pPr algn="ctr"/>
            <a:r>
              <a:rPr lang="zh-TW" altLang="en-US" sz="4000" b="1" dirty="0">
                <a:solidFill>
                  <a:srgbClr val="FF0000"/>
                </a:solidFill>
              </a:rPr>
              <a:t>法律如果不公開、明確，</a:t>
            </a:r>
          </a:p>
          <a:p>
            <a:pPr algn="ctr"/>
            <a:r>
              <a:rPr lang="zh-TW" altLang="en-US" sz="4000" b="1" dirty="0">
                <a:solidFill>
                  <a:srgbClr val="FF0000"/>
                </a:solidFill>
              </a:rPr>
              <a:t>無法為人們提供行為指引，</a:t>
            </a:r>
          </a:p>
          <a:p>
            <a:pPr algn="ctr"/>
            <a:r>
              <a:rPr lang="zh-TW" altLang="en-US" sz="4000" b="1" dirty="0">
                <a:solidFill>
                  <a:srgbClr val="FF0000"/>
                </a:solidFill>
              </a:rPr>
              <a:t>就喪失了法律的重要功能。</a:t>
            </a:r>
          </a:p>
        </p:txBody>
      </p:sp>
    </p:spTree>
    <p:extLst>
      <p:ext uri="{BB962C8B-B14F-4D97-AF65-F5344CB8AC3E}">
        <p14:creationId xmlns:p14="http://schemas.microsoft.com/office/powerpoint/2010/main" val="270427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7611DEE-6783-425D-9779-CE40D949D759}"/>
              </a:ext>
            </a:extLst>
          </p:cNvPr>
          <p:cNvSpPr/>
          <p:nvPr/>
        </p:nvSpPr>
        <p:spPr>
          <a:xfrm>
            <a:off x="2519655" y="2210140"/>
            <a:ext cx="6007657" cy="1980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pPr>
            <a:r>
              <a:rPr lang="zh-TW" altLang="en-US" sz="3200" b="1" dirty="0"/>
              <a:t>課堂活動 </a:t>
            </a:r>
            <a:r>
              <a:rPr lang="en-HK" altLang="zh-TW" sz="3200" b="1" dirty="0">
                <a:latin typeface="Arial" panose="020B0604020202020204" pitchFamily="34" charset="0"/>
                <a:cs typeface="Arial" panose="020B0604020202020204" pitchFamily="34" charset="0"/>
              </a:rPr>
              <a:t>1</a:t>
            </a:r>
            <a:r>
              <a:rPr lang="zh-TW" altLang="en-US" sz="3200" b="1" dirty="0">
                <a:latin typeface="Arial" panose="020B0604020202020204" pitchFamily="34" charset="0"/>
                <a:cs typeface="Arial" panose="020B0604020202020204" pitchFamily="34" charset="0"/>
              </a:rPr>
              <a:t>：</a:t>
            </a:r>
            <a:endParaRPr lang="en-HK" altLang="zh-TW" sz="3200" b="1" dirty="0">
              <a:latin typeface="Arial" panose="020B0604020202020204" pitchFamily="34" charset="0"/>
              <a:cs typeface="Arial" panose="020B0604020202020204" pitchFamily="34" charset="0"/>
            </a:endParaRPr>
          </a:p>
          <a:p>
            <a:pPr algn="ctr">
              <a:lnSpc>
                <a:spcPct val="150000"/>
              </a:lnSpc>
            </a:pPr>
            <a:r>
              <a:rPr lang="zh-TW" altLang="en-US" sz="3200" b="1" dirty="0">
                <a:latin typeface="Arial" panose="020B0604020202020204" pitchFamily="34" charset="0"/>
                <a:cs typeface="Arial" panose="020B0604020202020204" pitchFamily="34" charset="0"/>
              </a:rPr>
              <a:t>普通法</a:t>
            </a:r>
            <a:endParaRPr lang="en-HK" sz="3200" b="1" dirty="0">
              <a:latin typeface="Arial" panose="020B0604020202020204" pitchFamily="34" charset="0"/>
              <a:cs typeface="Arial" panose="020B0604020202020204" pitchFamily="34" charset="0"/>
            </a:endParaRPr>
          </a:p>
        </p:txBody>
      </p:sp>
      <p:pic>
        <p:nvPicPr>
          <p:cNvPr id="3" name="Picture 2" descr="Logo, icon&#10;&#10;Description automatically generated">
            <a:extLst>
              <a:ext uri="{FF2B5EF4-FFF2-40B4-BE49-F238E27FC236}">
                <a16:creationId xmlns:a16="http://schemas.microsoft.com/office/drawing/2014/main" id="{3066D4EC-143D-40E8-A859-9E234837C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117" y="1969747"/>
            <a:ext cx="1271019" cy="1274067"/>
          </a:xfrm>
          <a:prstGeom prst="rect">
            <a:avLst/>
          </a:prstGeom>
        </p:spPr>
      </p:pic>
    </p:spTree>
    <p:extLst>
      <p:ext uri="{BB962C8B-B14F-4D97-AF65-F5344CB8AC3E}">
        <p14:creationId xmlns:p14="http://schemas.microsoft.com/office/powerpoint/2010/main" val="3196739103"/>
      </p:ext>
    </p:extLst>
  </p:cSld>
  <p:clrMapOvr>
    <a:masterClrMapping/>
  </p:clrMapOvr>
</p:sld>
</file>

<file path=ppt/theme/theme1.xml><?xml version="1.0" encoding="utf-8"?>
<a:theme xmlns:a="http://schemas.openxmlformats.org/drawingml/2006/main" name="Office Theme">
  <a:themeElements>
    <a:clrScheme name="公社科ppt_主題一">
      <a:dk1>
        <a:srgbClr val="4459A8"/>
      </a:dk1>
      <a:lt1>
        <a:srgbClr val="FFFFFF"/>
      </a:lt1>
      <a:dk2>
        <a:srgbClr val="4459A8"/>
      </a:dk2>
      <a:lt2>
        <a:srgbClr val="FAAB50"/>
      </a:lt2>
      <a:accent1>
        <a:srgbClr val="EC418C"/>
      </a:accent1>
      <a:accent2>
        <a:srgbClr val="D6D5EA"/>
      </a:accent2>
      <a:accent3>
        <a:srgbClr val="51B94F"/>
      </a:accent3>
      <a:accent4>
        <a:srgbClr val="898EC6"/>
      </a:accent4>
      <a:accent5>
        <a:srgbClr val="F3DD57"/>
      </a:accent5>
      <a:accent6>
        <a:srgbClr val="4459A8"/>
      </a:accent6>
      <a:hlink>
        <a:srgbClr val="EC418C"/>
      </a:hlink>
      <a:folHlink>
        <a:srgbClr val="FAAB5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26AED26EDD48549808C35B334771AFF" ma:contentTypeVersion="16" ma:contentTypeDescription="Create a new document." ma:contentTypeScope="" ma:versionID="c8b634d49910f420ba57978bfe6418d7">
  <xsd:schema xmlns:xsd="http://www.w3.org/2001/XMLSchema" xmlns:xs="http://www.w3.org/2001/XMLSchema" xmlns:p="http://schemas.microsoft.com/office/2006/metadata/properties" xmlns:ns2="7c888565-292f-4b60-a4c3-978be975df1a" xmlns:ns3="a67ca032-99e1-499e-a335-21cedd256a52" targetNamespace="http://schemas.microsoft.com/office/2006/metadata/properties" ma:root="true" ma:fieldsID="c3c15164ac9887639d1a980978f0cf5b" ns2:_="" ns3:_="">
    <xsd:import namespace="7c888565-292f-4b60-a4c3-978be975df1a"/>
    <xsd:import namespace="a67ca032-99e1-499e-a335-21cedd256a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88565-292f-4b60-a4c3-978be975df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hidden="true"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7ca032-99e1-499e-a335-21cedd256a52"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1C831C-7500-4772-884B-60BC2820D264}">
  <ds:schemaRefs>
    <ds:schemaRef ds:uri="http://schemas.microsoft.com/sharepoint/v3/contenttype/forms"/>
  </ds:schemaRefs>
</ds:datastoreItem>
</file>

<file path=customXml/itemProps2.xml><?xml version="1.0" encoding="utf-8"?>
<ds:datastoreItem xmlns:ds="http://schemas.openxmlformats.org/officeDocument/2006/customXml" ds:itemID="{0623553A-AE18-4A99-BFF8-80296C4FBC40}">
  <ds:schemaRefs>
    <ds:schemaRef ds:uri="http://schemas.microsoft.com/office/infopath/2007/PartnerControls"/>
    <ds:schemaRef ds:uri="http://schemas.microsoft.com/office/2006/metadata/properties"/>
    <ds:schemaRef ds:uri="http://schemas.microsoft.com/office/2006/documentManagement/types"/>
    <ds:schemaRef ds:uri="http://purl.org/dc/terms/"/>
    <ds:schemaRef ds:uri="http://purl.org/dc/dcmitype/"/>
    <ds:schemaRef ds:uri="a67ca032-99e1-499e-a335-21cedd256a52"/>
    <ds:schemaRef ds:uri="http://purl.org/dc/elements/1.1/"/>
    <ds:schemaRef ds:uri="http://schemas.openxmlformats.org/package/2006/metadata/core-properties"/>
    <ds:schemaRef ds:uri="7c888565-292f-4b60-a4c3-978be975df1a"/>
    <ds:schemaRef ds:uri="http://www.w3.org/XML/1998/namespace"/>
  </ds:schemaRefs>
</ds:datastoreItem>
</file>

<file path=customXml/itemProps3.xml><?xml version="1.0" encoding="utf-8"?>
<ds:datastoreItem xmlns:ds="http://schemas.openxmlformats.org/officeDocument/2006/customXml" ds:itemID="{F447B1F9-553A-42B0-8E37-AC6AB0324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888565-292f-4b60-a4c3-978be975df1a"/>
    <ds:schemaRef ds:uri="a67ca032-99e1-499e-a335-21cedd256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2796</TotalTime>
  <Words>2274</Words>
  <Application>Microsoft Office PowerPoint</Application>
  <PresentationFormat>Widescreen</PresentationFormat>
  <Paragraphs>213</Paragraphs>
  <Slides>37</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Avant GardeBook</vt:lpstr>
      <vt:lpstr>標楷體</vt:lpstr>
      <vt:lpstr>標楷體</vt:lpstr>
      <vt:lpstr>MHEI-MEDIUM-HKSCS-U</vt:lpstr>
      <vt:lpstr>微軟正黑體</vt:lpstr>
      <vt:lpstr>Arial</vt:lpstr>
      <vt:lpstr>Calibri</vt:lpstr>
      <vt:lpstr>Gill Sans MT</vt:lpstr>
      <vt:lpstr>Times New Roman</vt:lpstr>
      <vt:lpstr>Wingdings</vt:lpstr>
      <vt:lpstr>Office Theme</vt:lpstr>
      <vt:lpstr>PowerPoint Presentation</vt:lpstr>
      <vt:lpstr>司法獨立</vt:lpstr>
      <vt:lpstr>探究問題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終審法院有關的判詞（節錄）</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Chming Cheung</dc:creator>
  <cp:lastModifiedBy>Jackson Lam</cp:lastModifiedBy>
  <cp:revision>183</cp:revision>
  <cp:lastPrinted>2021-07-22T05:58:49Z</cp:lastPrinted>
  <dcterms:created xsi:type="dcterms:W3CDTF">2020-08-27T05:27:16Z</dcterms:created>
  <dcterms:modified xsi:type="dcterms:W3CDTF">2021-09-13T03:05:13Z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0x010100B26AED26EDD48549808C35B334771AFF</vt:lpwstr>
  </property>
</Properties>
</file>