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750" r:id="rId6"/>
    <p:sldId id="751" r:id="rId7"/>
    <p:sldId id="768" r:id="rId8"/>
    <p:sldId id="268" r:id="rId9"/>
    <p:sldId id="333" r:id="rId10"/>
    <p:sldId id="265" r:id="rId11"/>
    <p:sldId id="774" r:id="rId12"/>
    <p:sldId id="775" r:id="rId13"/>
    <p:sldId id="776" r:id="rId14"/>
    <p:sldId id="334" r:id="rId15"/>
    <p:sldId id="770" r:id="rId16"/>
    <p:sldId id="745" r:id="rId17"/>
    <p:sldId id="270" r:id="rId18"/>
    <p:sldId id="277" r:id="rId19"/>
    <p:sldId id="777" r:id="rId20"/>
    <p:sldId id="748" r:id="rId21"/>
    <p:sldId id="771" r:id="rId22"/>
    <p:sldId id="772" r:id="rId23"/>
    <p:sldId id="259" r:id="rId24"/>
    <p:sldId id="747" r:id="rId25"/>
    <p:sldId id="288" r:id="rId26"/>
    <p:sldId id="773" r:id="rId27"/>
    <p:sldId id="287" r:id="rId28"/>
    <p:sldId id="282" r:id="rId29"/>
    <p:sldId id="285" r:id="rId30"/>
    <p:sldId id="286" r:id="rId31"/>
    <p:sldId id="289" r:id="rId32"/>
    <p:sldId id="291" r:id="rId33"/>
    <p:sldId id="294" r:id="rId34"/>
    <p:sldId id="292" r:id="rId35"/>
    <p:sldId id="293" r:id="rId36"/>
    <p:sldId id="295" r:id="rId37"/>
    <p:sldId id="296" r:id="rId38"/>
    <p:sldId id="297" r:id="rId39"/>
    <p:sldId id="298" r:id="rId40"/>
    <p:sldId id="299" r:id="rId41"/>
    <p:sldId id="303" r:id="rId42"/>
    <p:sldId id="310" r:id="rId43"/>
    <p:sldId id="300" r:id="rId44"/>
    <p:sldId id="30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Lam" initials="JL" lastIdx="3" clrIdx="0">
    <p:extLst>
      <p:ext uri="{19B8F6BF-5375-455C-9EA6-DF929625EA0E}">
        <p15:presenceInfo xmlns:p15="http://schemas.microsoft.com/office/powerpoint/2012/main" userId="S::Jackson.Lam@acsohk.org.hk::32eacf31-ef64-4152-a98e-82afd85468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FB3"/>
    <a:srgbClr val="3F50A4"/>
    <a:srgbClr val="FFFF99"/>
    <a:srgbClr val="847A5F"/>
    <a:srgbClr val="E91F76"/>
    <a:srgbClr val="EF569C"/>
    <a:srgbClr val="869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25C74-2670-4F43-A9B7-D32A98254516}" v="91" dt="2021-09-13T03:37:41.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4620" autoAdjust="0"/>
  </p:normalViewPr>
  <p:slideViewPr>
    <p:cSldViewPr snapToGrid="0" snapToObjects="1">
      <p:cViewPr varScale="1">
        <p:scale>
          <a:sx n="60" d="100"/>
          <a:sy n="60" d="100"/>
        </p:scale>
        <p:origin x="84" y="10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Yeung" userId="c4e1afcb-5eb4-4856-adbc-7a09b6d36812" providerId="ADAL" clId="{BE1C27C6-036A-4761-B15B-7CE5186BC7B5}"/>
    <pc:docChg chg="undo custSel addSld modSld">
      <pc:chgData name="Michelle Yeung" userId="c4e1afcb-5eb4-4856-adbc-7a09b6d36812" providerId="ADAL" clId="{BE1C27C6-036A-4761-B15B-7CE5186BC7B5}" dt="2021-07-27T03:17:04.650" v="273" actId="20577"/>
      <pc:docMkLst>
        <pc:docMk/>
      </pc:docMkLst>
      <pc:sldChg chg="modSp mod">
        <pc:chgData name="Michelle Yeung" userId="c4e1afcb-5eb4-4856-adbc-7a09b6d36812" providerId="ADAL" clId="{BE1C27C6-036A-4761-B15B-7CE5186BC7B5}" dt="2021-07-27T03:17:04.650" v="273" actId="20577"/>
        <pc:sldMkLst>
          <pc:docMk/>
          <pc:sldMk cId="4236908781" sldId="258"/>
        </pc:sldMkLst>
        <pc:spChg chg="mod">
          <ac:chgData name="Michelle Yeung" userId="c4e1afcb-5eb4-4856-adbc-7a09b6d36812" providerId="ADAL" clId="{BE1C27C6-036A-4761-B15B-7CE5186BC7B5}" dt="2021-07-27T03:17:04.650" v="273" actId="20577"/>
          <ac:spMkLst>
            <pc:docMk/>
            <pc:sldMk cId="4236908781" sldId="258"/>
            <ac:spMk id="4" creationId="{86A554B0-A445-1245-BD58-6CFDC0D9E59E}"/>
          </ac:spMkLst>
        </pc:spChg>
        <pc:spChg chg="mod">
          <ac:chgData name="Michelle Yeung" userId="c4e1afcb-5eb4-4856-adbc-7a09b6d36812" providerId="ADAL" clId="{BE1C27C6-036A-4761-B15B-7CE5186BC7B5}" dt="2021-07-27T01:39:06.597" v="9" actId="255"/>
          <ac:spMkLst>
            <pc:docMk/>
            <pc:sldMk cId="4236908781" sldId="258"/>
            <ac:spMk id="5" creationId="{5B9944A9-964E-7547-A6AF-AE9492596B2D}"/>
          </ac:spMkLst>
        </pc:spChg>
      </pc:sldChg>
      <pc:sldChg chg="delSp modSp add mod">
        <pc:chgData name="Michelle Yeung" userId="c4e1afcb-5eb4-4856-adbc-7a09b6d36812" providerId="ADAL" clId="{BE1C27C6-036A-4761-B15B-7CE5186BC7B5}" dt="2021-07-27T03:16:56.007" v="271"/>
        <pc:sldMkLst>
          <pc:docMk/>
          <pc:sldMk cId="4041653323" sldId="264"/>
        </pc:sldMkLst>
        <pc:spChg chg="mod">
          <ac:chgData name="Michelle Yeung" userId="c4e1afcb-5eb4-4856-adbc-7a09b6d36812" providerId="ADAL" clId="{BE1C27C6-036A-4761-B15B-7CE5186BC7B5}" dt="2021-07-27T01:59:49.714" v="237" actId="1076"/>
          <ac:spMkLst>
            <pc:docMk/>
            <pc:sldMk cId="4041653323" sldId="264"/>
            <ac:spMk id="4" creationId="{53008CE2-852C-AE4E-9271-4DE5E3B99588}"/>
          </ac:spMkLst>
        </pc:spChg>
        <pc:spChg chg="del mod">
          <ac:chgData name="Michelle Yeung" userId="c4e1afcb-5eb4-4856-adbc-7a09b6d36812" providerId="ADAL" clId="{BE1C27C6-036A-4761-B15B-7CE5186BC7B5}" dt="2021-07-27T03:16:56.007" v="271"/>
          <ac:spMkLst>
            <pc:docMk/>
            <pc:sldMk cId="4041653323" sldId="264"/>
            <ac:spMk id="8" creationId="{CB7FF2F1-9F53-46BF-8B59-053909F93414}"/>
          </ac:spMkLst>
        </pc:spChg>
      </pc:sldChg>
      <pc:sldChg chg="addSp modSp new mod modClrScheme chgLayout">
        <pc:chgData name="Michelle Yeung" userId="c4e1afcb-5eb4-4856-adbc-7a09b6d36812" providerId="ADAL" clId="{BE1C27C6-036A-4761-B15B-7CE5186BC7B5}" dt="2021-07-27T03:16:58.218" v="272" actId="20577"/>
        <pc:sldMkLst>
          <pc:docMk/>
          <pc:sldMk cId="61950394" sldId="265"/>
        </pc:sldMkLst>
        <pc:spChg chg="mod ord">
          <ac:chgData name="Michelle Yeung" userId="c4e1afcb-5eb4-4856-adbc-7a09b6d36812" providerId="ADAL" clId="{BE1C27C6-036A-4761-B15B-7CE5186BC7B5}" dt="2021-07-27T03:14:09.699" v="265" actId="20577"/>
          <ac:spMkLst>
            <pc:docMk/>
            <pc:sldMk cId="61950394" sldId="265"/>
            <ac:spMk id="2" creationId="{3B29976B-EE76-4FB3-98CB-1E2E472FFA81}"/>
          </ac:spMkLst>
        </pc:spChg>
        <pc:spChg chg="add mod ord">
          <ac:chgData name="Michelle Yeung" userId="c4e1afcb-5eb4-4856-adbc-7a09b6d36812" providerId="ADAL" clId="{BE1C27C6-036A-4761-B15B-7CE5186BC7B5}" dt="2021-07-27T03:16:58.218" v="272" actId="20577"/>
          <ac:spMkLst>
            <pc:docMk/>
            <pc:sldMk cId="61950394" sldId="265"/>
            <ac:spMk id="3" creationId="{C613B786-A33F-4AFB-96A9-098DAC79C67D}"/>
          </ac:spMkLst>
        </pc:spChg>
      </pc:sldChg>
    </pc:docChg>
  </pc:docChgLst>
  <pc:docChgLst>
    <pc:chgData name="Jackson Lam" userId="32eacf31-ef64-4152-a98e-82afd854682f" providerId="ADAL" clId="{8BE25C74-2670-4F43-A9B7-D32A98254516}"/>
    <pc:docChg chg="undo custSel addSld delSld modSld sldOrd">
      <pc:chgData name="Jackson Lam" userId="32eacf31-ef64-4152-a98e-82afd854682f" providerId="ADAL" clId="{8BE25C74-2670-4F43-A9B7-D32A98254516}" dt="2021-09-13T03:38:38.946" v="639"/>
      <pc:docMkLst>
        <pc:docMk/>
      </pc:docMkLst>
      <pc:sldChg chg="delSp modSp del mod delAnim">
        <pc:chgData name="Jackson Lam" userId="32eacf31-ef64-4152-a98e-82afd854682f" providerId="ADAL" clId="{8BE25C74-2670-4F43-A9B7-D32A98254516}" dt="2021-09-03T07:01:24.800" v="216" actId="47"/>
        <pc:sldMkLst>
          <pc:docMk/>
          <pc:sldMk cId="4090623248" sldId="257"/>
        </pc:sldMkLst>
        <pc:spChg chg="mod">
          <ac:chgData name="Jackson Lam" userId="32eacf31-ef64-4152-a98e-82afd854682f" providerId="ADAL" clId="{8BE25C74-2670-4F43-A9B7-D32A98254516}" dt="2021-09-03T07:00:49.854" v="204" actId="21"/>
          <ac:spMkLst>
            <pc:docMk/>
            <pc:sldMk cId="4090623248" sldId="257"/>
            <ac:spMk id="3" creationId="{5EA260A6-B058-A544-A5BC-BB93871CE707}"/>
          </ac:spMkLst>
        </pc:spChg>
        <pc:spChg chg="mod">
          <ac:chgData name="Jackson Lam" userId="32eacf31-ef64-4152-a98e-82afd854682f" providerId="ADAL" clId="{8BE25C74-2670-4F43-A9B7-D32A98254516}" dt="2021-09-03T07:00:22.966" v="200" actId="21"/>
          <ac:spMkLst>
            <pc:docMk/>
            <pc:sldMk cId="4090623248" sldId="257"/>
            <ac:spMk id="4" creationId="{A63B9AE9-1AEB-4BD3-99A9-647F2F8332AB}"/>
          </ac:spMkLst>
        </pc:spChg>
        <pc:spChg chg="del">
          <ac:chgData name="Jackson Lam" userId="32eacf31-ef64-4152-a98e-82afd854682f" providerId="ADAL" clId="{8BE25C74-2670-4F43-A9B7-D32A98254516}" dt="2021-09-03T07:00:59.886" v="207" actId="21"/>
          <ac:spMkLst>
            <pc:docMk/>
            <pc:sldMk cId="4090623248" sldId="257"/>
            <ac:spMk id="8" creationId="{403C0BB5-48BA-4B61-83FA-D65970C0897C}"/>
          </ac:spMkLst>
        </pc:spChg>
      </pc:sldChg>
      <pc:sldChg chg="modSp del mod">
        <pc:chgData name="Jackson Lam" userId="32eacf31-ef64-4152-a98e-82afd854682f" providerId="ADAL" clId="{8BE25C74-2670-4F43-A9B7-D32A98254516}" dt="2021-09-03T04:27:02.363" v="68" actId="47"/>
        <pc:sldMkLst>
          <pc:docMk/>
          <pc:sldMk cId="4236908781" sldId="258"/>
        </pc:sldMkLst>
        <pc:spChg chg="mod">
          <ac:chgData name="Jackson Lam" userId="32eacf31-ef64-4152-a98e-82afd854682f" providerId="ADAL" clId="{8BE25C74-2670-4F43-A9B7-D32A98254516}" dt="2021-09-03T04:25:37.783" v="2" actId="21"/>
          <ac:spMkLst>
            <pc:docMk/>
            <pc:sldMk cId="4236908781" sldId="258"/>
            <ac:spMk id="4" creationId="{86A554B0-A445-1245-BD58-6CFDC0D9E59E}"/>
          </ac:spMkLst>
        </pc:spChg>
      </pc:sldChg>
      <pc:sldChg chg="modSp mod">
        <pc:chgData name="Jackson Lam" userId="32eacf31-ef64-4152-a98e-82afd854682f" providerId="ADAL" clId="{8BE25C74-2670-4F43-A9B7-D32A98254516}" dt="2021-09-03T07:43:44.185" v="388" actId="1076"/>
        <pc:sldMkLst>
          <pc:docMk/>
          <pc:sldMk cId="2257738874" sldId="259"/>
        </pc:sldMkLst>
        <pc:spChg chg="mod">
          <ac:chgData name="Jackson Lam" userId="32eacf31-ef64-4152-a98e-82afd854682f" providerId="ADAL" clId="{8BE25C74-2670-4F43-A9B7-D32A98254516}" dt="2021-09-03T07:04:36.178" v="251" actId="14100"/>
          <ac:spMkLst>
            <pc:docMk/>
            <pc:sldMk cId="2257738874" sldId="259"/>
            <ac:spMk id="4" creationId="{294B68C2-90D6-A147-B292-26377021445E}"/>
          </ac:spMkLst>
        </pc:spChg>
        <pc:spChg chg="mod">
          <ac:chgData name="Jackson Lam" userId="32eacf31-ef64-4152-a98e-82afd854682f" providerId="ADAL" clId="{8BE25C74-2670-4F43-A9B7-D32A98254516}" dt="2021-09-03T07:43:44.185" v="388" actId="1076"/>
          <ac:spMkLst>
            <pc:docMk/>
            <pc:sldMk cId="2257738874" sldId="259"/>
            <ac:spMk id="6" creationId="{F7FE42EA-EF0D-4748-B9AC-D6BA2FC201CC}"/>
          </ac:spMkLst>
        </pc:spChg>
        <pc:picChg chg="mod">
          <ac:chgData name="Jackson Lam" userId="32eacf31-ef64-4152-a98e-82afd854682f" providerId="ADAL" clId="{8BE25C74-2670-4F43-A9B7-D32A98254516}" dt="2021-09-03T07:43:44.185" v="388" actId="1076"/>
          <ac:picMkLst>
            <pc:docMk/>
            <pc:sldMk cId="2257738874" sldId="259"/>
            <ac:picMk id="3" creationId="{0D458624-C8D7-4F4C-88BF-BA43EBF32E37}"/>
          </ac:picMkLst>
        </pc:picChg>
        <pc:picChg chg="mod">
          <ac:chgData name="Jackson Lam" userId="32eacf31-ef64-4152-a98e-82afd854682f" providerId="ADAL" clId="{8BE25C74-2670-4F43-A9B7-D32A98254516}" dt="2021-09-03T07:43:44.185" v="388" actId="1076"/>
          <ac:picMkLst>
            <pc:docMk/>
            <pc:sldMk cId="2257738874" sldId="259"/>
            <ac:picMk id="5" creationId="{9DB0E3FE-8CC7-48FE-9E88-ACDFFFFABA44}"/>
          </ac:picMkLst>
        </pc:picChg>
      </pc:sldChg>
      <pc:sldChg chg="addSp delSp modSp mod addCm delCm">
        <pc:chgData name="Jackson Lam" userId="32eacf31-ef64-4152-a98e-82afd854682f" providerId="ADAL" clId="{8BE25C74-2670-4F43-A9B7-D32A98254516}" dt="2021-09-03T06:58:43.842" v="197" actId="1076"/>
        <pc:sldMkLst>
          <pc:docMk/>
          <pc:sldMk cId="61950394" sldId="265"/>
        </pc:sldMkLst>
        <pc:spChg chg="mod topLvl">
          <ac:chgData name="Jackson Lam" userId="32eacf31-ef64-4152-a98e-82afd854682f" providerId="ADAL" clId="{8BE25C74-2670-4F43-A9B7-D32A98254516}" dt="2021-09-03T06:58:40.682" v="195" actId="338"/>
          <ac:spMkLst>
            <pc:docMk/>
            <pc:sldMk cId="61950394" sldId="265"/>
            <ac:spMk id="6" creationId="{00000000-0000-0000-0000-000000000000}"/>
          </ac:spMkLst>
        </pc:spChg>
        <pc:spChg chg="mod topLvl">
          <ac:chgData name="Jackson Lam" userId="32eacf31-ef64-4152-a98e-82afd854682f" providerId="ADAL" clId="{8BE25C74-2670-4F43-A9B7-D32A98254516}" dt="2021-09-03T06:58:40.682" v="195" actId="338"/>
          <ac:spMkLst>
            <pc:docMk/>
            <pc:sldMk cId="61950394" sldId="265"/>
            <ac:spMk id="7" creationId="{00000000-0000-0000-0000-000000000000}"/>
          </ac:spMkLst>
        </pc:spChg>
        <pc:spChg chg="mod">
          <ac:chgData name="Jackson Lam" userId="32eacf31-ef64-4152-a98e-82afd854682f" providerId="ADAL" clId="{8BE25C74-2670-4F43-A9B7-D32A98254516}" dt="2021-09-03T06:55:42.610" v="141" actId="2085"/>
          <ac:spMkLst>
            <pc:docMk/>
            <pc:sldMk cId="61950394" sldId="265"/>
            <ac:spMk id="10" creationId="{00000000-0000-0000-0000-000000000000}"/>
          </ac:spMkLst>
        </pc:spChg>
        <pc:spChg chg="mod">
          <ac:chgData name="Jackson Lam" userId="32eacf31-ef64-4152-a98e-82afd854682f" providerId="ADAL" clId="{8BE25C74-2670-4F43-A9B7-D32A98254516}" dt="2021-09-03T06:58:25.065" v="191" actId="1076"/>
          <ac:spMkLst>
            <pc:docMk/>
            <pc:sldMk cId="61950394" sldId="265"/>
            <ac:spMk id="13" creationId="{00000000-0000-0000-0000-000000000000}"/>
          </ac:spMkLst>
        </pc:spChg>
        <pc:spChg chg="mod">
          <ac:chgData name="Jackson Lam" userId="32eacf31-ef64-4152-a98e-82afd854682f" providerId="ADAL" clId="{8BE25C74-2670-4F43-A9B7-D32A98254516}" dt="2021-09-03T06:58:25.065" v="191" actId="1076"/>
          <ac:spMkLst>
            <pc:docMk/>
            <pc:sldMk cId="61950394" sldId="265"/>
            <ac:spMk id="14" creationId="{00000000-0000-0000-0000-000000000000}"/>
          </ac:spMkLst>
        </pc:spChg>
        <pc:spChg chg="mod">
          <ac:chgData name="Jackson Lam" userId="32eacf31-ef64-4152-a98e-82afd854682f" providerId="ADAL" clId="{8BE25C74-2670-4F43-A9B7-D32A98254516}" dt="2021-09-03T06:55:42.610" v="141" actId="2085"/>
          <ac:spMkLst>
            <pc:docMk/>
            <pc:sldMk cId="61950394" sldId="265"/>
            <ac:spMk id="16" creationId="{00000000-0000-0000-0000-000000000000}"/>
          </ac:spMkLst>
        </pc:spChg>
        <pc:spChg chg="add del">
          <ac:chgData name="Jackson Lam" userId="32eacf31-ef64-4152-a98e-82afd854682f" providerId="ADAL" clId="{8BE25C74-2670-4F43-A9B7-D32A98254516}" dt="2021-09-03T06:50:50.702" v="134" actId="22"/>
          <ac:spMkLst>
            <pc:docMk/>
            <pc:sldMk cId="61950394" sldId="265"/>
            <ac:spMk id="17" creationId="{6BB626C2-C3DE-40F0-BE2C-B8138CC95829}"/>
          </ac:spMkLst>
        </pc:spChg>
        <pc:spChg chg="add del">
          <ac:chgData name="Jackson Lam" userId="32eacf31-ef64-4152-a98e-82afd854682f" providerId="ADAL" clId="{8BE25C74-2670-4F43-A9B7-D32A98254516}" dt="2021-09-03T06:51:00.061" v="138" actId="22"/>
          <ac:spMkLst>
            <pc:docMk/>
            <pc:sldMk cId="61950394" sldId="265"/>
            <ac:spMk id="20" creationId="{C0F869A5-3309-42BC-99E8-281614725E89}"/>
          </ac:spMkLst>
        </pc:spChg>
        <pc:spChg chg="del">
          <ac:chgData name="Jackson Lam" userId="32eacf31-ef64-4152-a98e-82afd854682f" providerId="ADAL" clId="{8BE25C74-2670-4F43-A9B7-D32A98254516}" dt="2021-09-03T06:57:42.737" v="171" actId="478"/>
          <ac:spMkLst>
            <pc:docMk/>
            <pc:sldMk cId="61950394" sldId="265"/>
            <ac:spMk id="23" creationId="{70DB7713-544B-4DB5-9476-3ACB6FC2C145}"/>
          </ac:spMkLst>
        </pc:spChg>
        <pc:spChg chg="mod">
          <ac:chgData name="Jackson Lam" userId="32eacf31-ef64-4152-a98e-82afd854682f" providerId="ADAL" clId="{8BE25C74-2670-4F43-A9B7-D32A98254516}" dt="2021-09-03T06:57:46.849" v="174" actId="1076"/>
          <ac:spMkLst>
            <pc:docMk/>
            <pc:sldMk cId="61950394" sldId="265"/>
            <ac:spMk id="25" creationId="{A3E697DF-32D2-40E2-ACCD-B521BFF078E0}"/>
          </ac:spMkLst>
        </pc:spChg>
        <pc:grpChg chg="add del mod">
          <ac:chgData name="Jackson Lam" userId="32eacf31-ef64-4152-a98e-82afd854682f" providerId="ADAL" clId="{8BE25C74-2670-4F43-A9B7-D32A98254516}" dt="2021-09-03T06:58:37.567" v="194" actId="165"/>
          <ac:grpSpMkLst>
            <pc:docMk/>
            <pc:sldMk cId="61950394" sldId="265"/>
            <ac:grpSpMk id="4" creationId="{A88F0662-4366-4A9C-AE1B-D222EBABD869}"/>
          </ac:grpSpMkLst>
        </pc:grpChg>
        <pc:grpChg chg="add mod">
          <ac:chgData name="Jackson Lam" userId="32eacf31-ef64-4152-a98e-82afd854682f" providerId="ADAL" clId="{8BE25C74-2670-4F43-A9B7-D32A98254516}" dt="2021-09-03T06:58:25.065" v="191" actId="1076"/>
          <ac:grpSpMkLst>
            <pc:docMk/>
            <pc:sldMk cId="61950394" sldId="265"/>
            <ac:grpSpMk id="5" creationId="{71B9E500-4F1E-4876-9B14-01A86B707972}"/>
          </ac:grpSpMkLst>
        </pc:grpChg>
        <pc:grpChg chg="add mod">
          <ac:chgData name="Jackson Lam" userId="32eacf31-ef64-4152-a98e-82afd854682f" providerId="ADAL" clId="{8BE25C74-2670-4F43-A9B7-D32A98254516}" dt="2021-09-03T06:58:40.682" v="195" actId="338"/>
          <ac:grpSpMkLst>
            <pc:docMk/>
            <pc:sldMk cId="61950394" sldId="265"/>
            <ac:grpSpMk id="8" creationId="{044D4153-D8E6-4DD5-8A5C-E22590167C14}"/>
          </ac:grpSpMkLst>
        </pc:grpChg>
        <pc:grpChg chg="del mod">
          <ac:chgData name="Jackson Lam" userId="32eacf31-ef64-4152-a98e-82afd854682f" providerId="ADAL" clId="{8BE25C74-2670-4F43-A9B7-D32A98254516}" dt="2021-09-03T06:58:07.188" v="183" actId="165"/>
          <ac:grpSpMkLst>
            <pc:docMk/>
            <pc:sldMk cId="61950394" sldId="265"/>
            <ac:grpSpMk id="11" creationId="{00000000-0000-0000-0000-000000000000}"/>
          </ac:grpSpMkLst>
        </pc:grpChg>
        <pc:grpChg chg="mod">
          <ac:chgData name="Jackson Lam" userId="32eacf31-ef64-4152-a98e-82afd854682f" providerId="ADAL" clId="{8BE25C74-2670-4F43-A9B7-D32A98254516}" dt="2021-09-03T06:58:25.065" v="191" actId="1076"/>
          <ac:grpSpMkLst>
            <pc:docMk/>
            <pc:sldMk cId="61950394" sldId="265"/>
            <ac:grpSpMk id="15" creationId="{00000000-0000-0000-0000-000000000000}"/>
          </ac:grpSpMkLst>
        </pc:grpChg>
        <pc:picChg chg="mod">
          <ac:chgData name="Jackson Lam" userId="32eacf31-ef64-4152-a98e-82afd854682f" providerId="ADAL" clId="{8BE25C74-2670-4F43-A9B7-D32A98254516}" dt="2021-09-03T06:58:25.065" v="191" actId="1076"/>
          <ac:picMkLst>
            <pc:docMk/>
            <pc:sldMk cId="61950394" sldId="265"/>
            <ac:picMk id="12" creationId="{00000000-0000-0000-0000-000000000000}"/>
          </ac:picMkLst>
        </pc:picChg>
        <pc:picChg chg="mod">
          <ac:chgData name="Jackson Lam" userId="32eacf31-ef64-4152-a98e-82afd854682f" providerId="ADAL" clId="{8BE25C74-2670-4F43-A9B7-D32A98254516}" dt="2021-09-03T06:58:43.842" v="197" actId="1076"/>
          <ac:picMkLst>
            <pc:docMk/>
            <pc:sldMk cId="61950394" sldId="265"/>
            <ac:picMk id="1026" creationId="{00000000-0000-0000-0000-000000000000}"/>
          </ac:picMkLst>
        </pc:picChg>
      </pc:sldChg>
      <pc:sldChg chg="modSp del mod">
        <pc:chgData name="Jackson Lam" userId="32eacf31-ef64-4152-a98e-82afd854682f" providerId="ADAL" clId="{8BE25C74-2670-4F43-A9B7-D32A98254516}" dt="2021-09-03T04:28:05.674" v="74" actId="47"/>
        <pc:sldMkLst>
          <pc:docMk/>
          <pc:sldMk cId="2512572351" sldId="266"/>
        </pc:sldMkLst>
        <pc:spChg chg="mod">
          <ac:chgData name="Jackson Lam" userId="32eacf31-ef64-4152-a98e-82afd854682f" providerId="ADAL" clId="{8BE25C74-2670-4F43-A9B7-D32A98254516}" dt="2021-09-03T04:27:59.689" v="72" actId="21"/>
          <ac:spMkLst>
            <pc:docMk/>
            <pc:sldMk cId="2512572351" sldId="266"/>
            <ac:spMk id="9" creationId="{A3068501-56BF-4F96-81B6-BC15D67A1FA0}"/>
          </ac:spMkLst>
        </pc:spChg>
      </pc:sldChg>
      <pc:sldChg chg="modSp del mod">
        <pc:chgData name="Jackson Lam" userId="32eacf31-ef64-4152-a98e-82afd854682f" providerId="ADAL" clId="{8BE25C74-2670-4F43-A9B7-D32A98254516}" dt="2021-09-03T04:29:52.450" v="123" actId="47"/>
        <pc:sldMkLst>
          <pc:docMk/>
          <pc:sldMk cId="2522865291" sldId="267"/>
        </pc:sldMkLst>
        <pc:spChg chg="mod">
          <ac:chgData name="Jackson Lam" userId="32eacf31-ef64-4152-a98e-82afd854682f" providerId="ADAL" clId="{8BE25C74-2670-4F43-A9B7-D32A98254516}" dt="2021-09-03T04:29:39.127" v="118" actId="21"/>
          <ac:spMkLst>
            <pc:docMk/>
            <pc:sldMk cId="2522865291" sldId="267"/>
            <ac:spMk id="11" creationId="{B30ACBF1-402B-4A5E-854D-FFB61A853EA0}"/>
          </ac:spMkLst>
        </pc:spChg>
      </pc:sldChg>
      <pc:sldChg chg="modSp mod">
        <pc:chgData name="Jackson Lam" userId="32eacf31-ef64-4152-a98e-82afd854682f" providerId="ADAL" clId="{8BE25C74-2670-4F43-A9B7-D32A98254516}" dt="2021-09-03T07:20:20.586" v="338" actId="1076"/>
        <pc:sldMkLst>
          <pc:docMk/>
          <pc:sldMk cId="3149389821" sldId="268"/>
        </pc:sldMkLst>
        <pc:spChg chg="mod">
          <ac:chgData name="Jackson Lam" userId="32eacf31-ef64-4152-a98e-82afd854682f" providerId="ADAL" clId="{8BE25C74-2670-4F43-A9B7-D32A98254516}" dt="2021-09-03T07:20:11.806" v="335" actId="12788"/>
          <ac:spMkLst>
            <pc:docMk/>
            <pc:sldMk cId="3149389821" sldId="268"/>
            <ac:spMk id="4" creationId="{8FB4482D-05C5-49D6-9D01-BD2876AE15CA}"/>
          </ac:spMkLst>
        </pc:spChg>
        <pc:spChg chg="mod">
          <ac:chgData name="Jackson Lam" userId="32eacf31-ef64-4152-a98e-82afd854682f" providerId="ADAL" clId="{8BE25C74-2670-4F43-A9B7-D32A98254516}" dt="2021-09-03T07:20:15.148" v="336" actId="465"/>
          <ac:spMkLst>
            <pc:docMk/>
            <pc:sldMk cId="3149389821" sldId="268"/>
            <ac:spMk id="7" creationId="{40949513-CF43-4380-A88D-0B6B4602A726}"/>
          </ac:spMkLst>
        </pc:spChg>
        <pc:spChg chg="mod">
          <ac:chgData name="Jackson Lam" userId="32eacf31-ef64-4152-a98e-82afd854682f" providerId="ADAL" clId="{8BE25C74-2670-4F43-A9B7-D32A98254516}" dt="2021-09-03T07:20:15.148" v="336" actId="465"/>
          <ac:spMkLst>
            <pc:docMk/>
            <pc:sldMk cId="3149389821" sldId="268"/>
            <ac:spMk id="10" creationId="{854319F4-E31B-43D8-87EA-CF4E5FB0953B}"/>
          </ac:spMkLst>
        </pc:spChg>
        <pc:spChg chg="mod">
          <ac:chgData name="Jackson Lam" userId="32eacf31-ef64-4152-a98e-82afd854682f" providerId="ADAL" clId="{8BE25C74-2670-4F43-A9B7-D32A98254516}" dt="2021-09-03T07:20:15.148" v="336" actId="465"/>
          <ac:spMkLst>
            <pc:docMk/>
            <pc:sldMk cId="3149389821" sldId="268"/>
            <ac:spMk id="12" creationId="{CCA501D4-2824-4403-A813-142E8351C64A}"/>
          </ac:spMkLst>
        </pc:spChg>
        <pc:spChg chg="mod">
          <ac:chgData name="Jackson Lam" userId="32eacf31-ef64-4152-a98e-82afd854682f" providerId="ADAL" clId="{8BE25C74-2670-4F43-A9B7-D32A98254516}" dt="2021-09-03T07:20:15.148" v="336" actId="465"/>
          <ac:spMkLst>
            <pc:docMk/>
            <pc:sldMk cId="3149389821" sldId="268"/>
            <ac:spMk id="13" creationId="{C361BB31-D3D8-452B-BBE6-DDAD2B7E8272}"/>
          </ac:spMkLst>
        </pc:spChg>
        <pc:spChg chg="mod">
          <ac:chgData name="Jackson Lam" userId="32eacf31-ef64-4152-a98e-82afd854682f" providerId="ADAL" clId="{8BE25C74-2670-4F43-A9B7-D32A98254516}" dt="2021-09-03T07:20:15.148" v="336" actId="465"/>
          <ac:spMkLst>
            <pc:docMk/>
            <pc:sldMk cId="3149389821" sldId="268"/>
            <ac:spMk id="14" creationId="{E41418AD-A5A7-46DD-BBBD-4767A7E62883}"/>
          </ac:spMkLst>
        </pc:spChg>
        <pc:spChg chg="mod">
          <ac:chgData name="Jackson Lam" userId="32eacf31-ef64-4152-a98e-82afd854682f" providerId="ADAL" clId="{8BE25C74-2670-4F43-A9B7-D32A98254516}" dt="2021-09-03T07:20:15.148" v="336" actId="465"/>
          <ac:spMkLst>
            <pc:docMk/>
            <pc:sldMk cId="3149389821" sldId="268"/>
            <ac:spMk id="15" creationId="{326DC3F4-BC7C-4034-8BE6-03C5BA7F76C5}"/>
          </ac:spMkLst>
        </pc:spChg>
        <pc:spChg chg="mod">
          <ac:chgData name="Jackson Lam" userId="32eacf31-ef64-4152-a98e-82afd854682f" providerId="ADAL" clId="{8BE25C74-2670-4F43-A9B7-D32A98254516}" dt="2021-09-03T07:20:15.148" v="336" actId="465"/>
          <ac:spMkLst>
            <pc:docMk/>
            <pc:sldMk cId="3149389821" sldId="268"/>
            <ac:spMk id="16" creationId="{30C43CE4-07D6-468B-85CF-A378738A8DDA}"/>
          </ac:spMkLst>
        </pc:spChg>
        <pc:spChg chg="mod">
          <ac:chgData name="Jackson Lam" userId="32eacf31-ef64-4152-a98e-82afd854682f" providerId="ADAL" clId="{8BE25C74-2670-4F43-A9B7-D32A98254516}" dt="2021-09-03T07:20:11.806" v="335" actId="12788"/>
          <ac:spMkLst>
            <pc:docMk/>
            <pc:sldMk cId="3149389821" sldId="268"/>
            <ac:spMk id="17" creationId="{5A3EE786-2D0D-4233-BB2C-684F4C283AFB}"/>
          </ac:spMkLst>
        </pc:spChg>
        <pc:spChg chg="mod">
          <ac:chgData name="Jackson Lam" userId="32eacf31-ef64-4152-a98e-82afd854682f" providerId="ADAL" clId="{8BE25C74-2670-4F43-A9B7-D32A98254516}" dt="2021-09-03T07:20:20.586" v="338" actId="1076"/>
          <ac:spMkLst>
            <pc:docMk/>
            <pc:sldMk cId="3149389821" sldId="268"/>
            <ac:spMk id="18" creationId="{AF532E89-9BB9-4C28-A909-B600A2E75B53}"/>
          </ac:spMkLst>
        </pc:spChg>
        <pc:spChg chg="mod">
          <ac:chgData name="Jackson Lam" userId="32eacf31-ef64-4152-a98e-82afd854682f" providerId="ADAL" clId="{8BE25C74-2670-4F43-A9B7-D32A98254516}" dt="2021-09-03T07:20:18.777" v="337" actId="1076"/>
          <ac:spMkLst>
            <pc:docMk/>
            <pc:sldMk cId="3149389821" sldId="268"/>
            <ac:spMk id="19" creationId="{2EAC5DDD-7805-45FB-AFAC-D3C8A8C11067}"/>
          </ac:spMkLst>
        </pc:spChg>
      </pc:sldChg>
      <pc:sldChg chg="modSp del mod">
        <pc:chgData name="Jackson Lam" userId="32eacf31-ef64-4152-a98e-82afd854682f" providerId="ADAL" clId="{8BE25C74-2670-4F43-A9B7-D32A98254516}" dt="2021-09-03T04:28:40.980" v="86" actId="47"/>
        <pc:sldMkLst>
          <pc:docMk/>
          <pc:sldMk cId="298184398" sldId="269"/>
        </pc:sldMkLst>
        <pc:spChg chg="mod">
          <ac:chgData name="Jackson Lam" userId="32eacf31-ef64-4152-a98e-82afd854682f" providerId="ADAL" clId="{8BE25C74-2670-4F43-A9B7-D32A98254516}" dt="2021-09-03T04:28:11.532" v="75" actId="21"/>
          <ac:spMkLst>
            <pc:docMk/>
            <pc:sldMk cId="298184398" sldId="269"/>
            <ac:spMk id="9" creationId="{A3068501-56BF-4F96-81B6-BC15D67A1FA0}"/>
          </ac:spMkLst>
        </pc:spChg>
      </pc:sldChg>
      <pc:sldChg chg="modSp mod addCm delCm">
        <pc:chgData name="Jackson Lam" userId="32eacf31-ef64-4152-a98e-82afd854682f" providerId="ADAL" clId="{8BE25C74-2670-4F43-A9B7-D32A98254516}" dt="2021-09-03T07:22:24.497" v="374" actId="1076"/>
        <pc:sldMkLst>
          <pc:docMk/>
          <pc:sldMk cId="1261958304" sldId="270"/>
        </pc:sldMkLst>
        <pc:spChg chg="mod">
          <ac:chgData name="Jackson Lam" userId="32eacf31-ef64-4152-a98e-82afd854682f" providerId="ADAL" clId="{8BE25C74-2670-4F43-A9B7-D32A98254516}" dt="2021-09-03T07:22:24.497" v="374" actId="1076"/>
          <ac:spMkLst>
            <pc:docMk/>
            <pc:sldMk cId="1261958304" sldId="270"/>
            <ac:spMk id="2" creationId="{00000000-0000-0000-0000-000000000000}"/>
          </ac:spMkLst>
        </pc:spChg>
      </pc:sldChg>
      <pc:sldChg chg="modSp del mod modAnim">
        <pc:chgData name="Jackson Lam" userId="32eacf31-ef64-4152-a98e-82afd854682f" providerId="ADAL" clId="{8BE25C74-2670-4F43-A9B7-D32A98254516}" dt="2021-09-08T03:21:59.387" v="558" actId="47"/>
        <pc:sldMkLst>
          <pc:docMk/>
          <pc:sldMk cId="2041373578" sldId="271"/>
        </pc:sldMkLst>
        <pc:spChg chg="mod">
          <ac:chgData name="Jackson Lam" userId="32eacf31-ef64-4152-a98e-82afd854682f" providerId="ADAL" clId="{8BE25C74-2670-4F43-A9B7-D32A98254516}" dt="2021-09-03T06:56:10.432" v="146" actId="552"/>
          <ac:spMkLst>
            <pc:docMk/>
            <pc:sldMk cId="2041373578" sldId="271"/>
            <ac:spMk id="4" creationId="{00000000-0000-0000-0000-000000000000}"/>
          </ac:spMkLst>
        </pc:spChg>
        <pc:spChg chg="mod">
          <ac:chgData name="Jackson Lam" userId="32eacf31-ef64-4152-a98e-82afd854682f" providerId="ADAL" clId="{8BE25C74-2670-4F43-A9B7-D32A98254516}" dt="2021-09-03T06:56:13.179" v="147" actId="12788"/>
          <ac:spMkLst>
            <pc:docMk/>
            <pc:sldMk cId="2041373578" sldId="271"/>
            <ac:spMk id="5" creationId="{00000000-0000-0000-0000-000000000000}"/>
          </ac:spMkLst>
        </pc:spChg>
        <pc:spChg chg="mod">
          <ac:chgData name="Jackson Lam" userId="32eacf31-ef64-4152-a98e-82afd854682f" providerId="ADAL" clId="{8BE25C74-2670-4F43-A9B7-D32A98254516}" dt="2021-09-03T06:56:10.432" v="146" actId="552"/>
          <ac:spMkLst>
            <pc:docMk/>
            <pc:sldMk cId="2041373578" sldId="271"/>
            <ac:spMk id="6" creationId="{00000000-0000-0000-0000-000000000000}"/>
          </ac:spMkLst>
        </pc:spChg>
        <pc:spChg chg="mod">
          <ac:chgData name="Jackson Lam" userId="32eacf31-ef64-4152-a98e-82afd854682f" providerId="ADAL" clId="{8BE25C74-2670-4F43-A9B7-D32A98254516}" dt="2021-09-03T06:56:13.179" v="147" actId="12788"/>
          <ac:spMkLst>
            <pc:docMk/>
            <pc:sldMk cId="2041373578" sldId="271"/>
            <ac:spMk id="7" creationId="{00000000-0000-0000-0000-000000000000}"/>
          </ac:spMkLst>
        </pc:spChg>
        <pc:spChg chg="mod">
          <ac:chgData name="Jackson Lam" userId="32eacf31-ef64-4152-a98e-82afd854682f" providerId="ADAL" clId="{8BE25C74-2670-4F43-A9B7-D32A98254516}" dt="2021-09-03T06:56:18.270" v="149" actId="1076"/>
          <ac:spMkLst>
            <pc:docMk/>
            <pc:sldMk cId="2041373578" sldId="271"/>
            <ac:spMk id="11" creationId="{403C0BB5-48BA-4B61-83FA-D65970C0897C}"/>
          </ac:spMkLst>
        </pc:spChg>
        <pc:spChg chg="mod">
          <ac:chgData name="Jackson Lam" userId="32eacf31-ef64-4152-a98e-82afd854682f" providerId="ADAL" clId="{8BE25C74-2670-4F43-A9B7-D32A98254516}" dt="2021-09-03T06:56:15.343" v="148" actId="1076"/>
          <ac:spMkLst>
            <pc:docMk/>
            <pc:sldMk cId="2041373578" sldId="271"/>
            <ac:spMk id="12" creationId="{F797FF78-7530-41F8-A48A-4B06228341A8}"/>
          </ac:spMkLst>
        </pc:spChg>
      </pc:sldChg>
      <pc:sldChg chg="modSp mod">
        <pc:chgData name="Jackson Lam" userId="32eacf31-ef64-4152-a98e-82afd854682f" providerId="ADAL" clId="{8BE25C74-2670-4F43-A9B7-D32A98254516}" dt="2021-09-03T07:23:10.096" v="378" actId="2711"/>
        <pc:sldMkLst>
          <pc:docMk/>
          <pc:sldMk cId="390666097" sldId="277"/>
        </pc:sldMkLst>
        <pc:spChg chg="mod">
          <ac:chgData name="Jackson Lam" userId="32eacf31-ef64-4152-a98e-82afd854682f" providerId="ADAL" clId="{8BE25C74-2670-4F43-A9B7-D32A98254516}" dt="2021-09-03T07:23:01.955" v="377" actId="2711"/>
          <ac:spMkLst>
            <pc:docMk/>
            <pc:sldMk cId="390666097" sldId="277"/>
            <ac:spMk id="6" creationId="{00000000-0000-0000-0000-000000000000}"/>
          </ac:spMkLst>
        </pc:spChg>
        <pc:spChg chg="mod">
          <ac:chgData name="Jackson Lam" userId="32eacf31-ef64-4152-a98e-82afd854682f" providerId="ADAL" clId="{8BE25C74-2670-4F43-A9B7-D32A98254516}" dt="2021-09-03T07:23:10.096" v="378" actId="2711"/>
          <ac:spMkLst>
            <pc:docMk/>
            <pc:sldMk cId="390666097" sldId="277"/>
            <ac:spMk id="8" creationId="{00000000-0000-0000-0000-000000000000}"/>
          </ac:spMkLst>
        </pc:spChg>
      </pc:sldChg>
      <pc:sldChg chg="modSp del mod">
        <pc:chgData name="Jackson Lam" userId="32eacf31-ef64-4152-a98e-82afd854682f" providerId="ADAL" clId="{8BE25C74-2670-4F43-A9B7-D32A98254516}" dt="2021-09-03T07:04:29.293" v="248" actId="47"/>
        <pc:sldMkLst>
          <pc:docMk/>
          <pc:sldMk cId="141676294" sldId="278"/>
        </pc:sldMkLst>
        <pc:spChg chg="mod">
          <ac:chgData name="Jackson Lam" userId="32eacf31-ef64-4152-a98e-82afd854682f" providerId="ADAL" clId="{8BE25C74-2670-4F43-A9B7-D32A98254516}" dt="2021-09-03T07:03:56.603" v="240" actId="21"/>
          <ac:spMkLst>
            <pc:docMk/>
            <pc:sldMk cId="141676294" sldId="278"/>
            <ac:spMk id="3" creationId="{5EA260A6-B058-A544-A5BC-BB93871CE707}"/>
          </ac:spMkLst>
        </pc:spChg>
        <pc:spChg chg="mod">
          <ac:chgData name="Jackson Lam" userId="32eacf31-ef64-4152-a98e-82afd854682f" providerId="ADAL" clId="{8BE25C74-2670-4F43-A9B7-D32A98254516}" dt="2021-09-03T07:03:46.920" v="236" actId="21"/>
          <ac:spMkLst>
            <pc:docMk/>
            <pc:sldMk cId="141676294" sldId="278"/>
            <ac:spMk id="4" creationId="{A63B9AE9-1AEB-4BD3-99A9-647F2F8332AB}"/>
          </ac:spMkLst>
        </pc:spChg>
      </pc:sldChg>
      <pc:sldChg chg="addSp delSp modSp mod">
        <pc:chgData name="Jackson Lam" userId="32eacf31-ef64-4152-a98e-82afd854682f" providerId="ADAL" clId="{8BE25C74-2670-4F43-A9B7-D32A98254516}" dt="2021-09-03T07:50:45.851" v="408" actId="14100"/>
        <pc:sldMkLst>
          <pc:docMk/>
          <pc:sldMk cId="2035360909" sldId="282"/>
        </pc:sldMkLst>
        <pc:spChg chg="mod">
          <ac:chgData name="Jackson Lam" userId="32eacf31-ef64-4152-a98e-82afd854682f" providerId="ADAL" clId="{8BE25C74-2670-4F43-A9B7-D32A98254516}" dt="2021-09-03T07:50:45.851" v="408" actId="14100"/>
          <ac:spMkLst>
            <pc:docMk/>
            <pc:sldMk cId="2035360909" sldId="282"/>
            <ac:spMk id="4" creationId="{00000000-0000-0000-0000-000000000000}"/>
          </ac:spMkLst>
        </pc:spChg>
        <pc:spChg chg="mod">
          <ac:chgData name="Jackson Lam" userId="32eacf31-ef64-4152-a98e-82afd854682f" providerId="ADAL" clId="{8BE25C74-2670-4F43-A9B7-D32A98254516}" dt="2021-09-03T07:09:26.377" v="297" actId="1076"/>
          <ac:spMkLst>
            <pc:docMk/>
            <pc:sldMk cId="2035360909" sldId="282"/>
            <ac:spMk id="5" creationId="{00000000-0000-0000-0000-000000000000}"/>
          </ac:spMkLst>
        </pc:spChg>
        <pc:spChg chg="add del mod">
          <ac:chgData name="Jackson Lam" userId="32eacf31-ef64-4152-a98e-82afd854682f" providerId="ADAL" clId="{8BE25C74-2670-4F43-A9B7-D32A98254516}" dt="2021-09-03T07:43:32.905" v="386" actId="22"/>
          <ac:spMkLst>
            <pc:docMk/>
            <pc:sldMk cId="2035360909" sldId="282"/>
            <ac:spMk id="7" creationId="{EC63C9DB-2BA5-4947-BB48-61F69ECD800C}"/>
          </ac:spMkLst>
        </pc:spChg>
        <pc:spChg chg="mod">
          <ac:chgData name="Jackson Lam" userId="32eacf31-ef64-4152-a98e-82afd854682f" providerId="ADAL" clId="{8BE25C74-2670-4F43-A9B7-D32A98254516}" dt="2021-09-03T07:43:57.909" v="390"/>
          <ac:spMkLst>
            <pc:docMk/>
            <pc:sldMk cId="2035360909" sldId="282"/>
            <ac:spMk id="9" creationId="{0269A08A-65F0-4127-9CB9-4F409391F0D7}"/>
          </ac:spMkLst>
        </pc:spChg>
        <pc:spChg chg="mod">
          <ac:chgData name="Jackson Lam" userId="32eacf31-ef64-4152-a98e-82afd854682f" providerId="ADAL" clId="{8BE25C74-2670-4F43-A9B7-D32A98254516}" dt="2021-09-03T07:43:57.909" v="390"/>
          <ac:spMkLst>
            <pc:docMk/>
            <pc:sldMk cId="2035360909" sldId="282"/>
            <ac:spMk id="10" creationId="{11E89CF1-D73C-4F46-843A-206A503EC48D}"/>
          </ac:spMkLst>
        </pc:spChg>
        <pc:spChg chg="del mod ord">
          <ac:chgData name="Jackson Lam" userId="32eacf31-ef64-4152-a98e-82afd854682f" providerId="ADAL" clId="{8BE25C74-2670-4F43-A9B7-D32A98254516}" dt="2021-09-03T07:43:56.887" v="389" actId="478"/>
          <ac:spMkLst>
            <pc:docMk/>
            <pc:sldMk cId="2035360909" sldId="282"/>
            <ac:spMk id="11" creationId="{CEEEC6D9-D8F6-4B6C-B91F-AA2DE5EAFA13}"/>
          </ac:spMkLst>
        </pc:spChg>
        <pc:grpChg chg="add mod">
          <ac:chgData name="Jackson Lam" userId="32eacf31-ef64-4152-a98e-82afd854682f" providerId="ADAL" clId="{8BE25C74-2670-4F43-A9B7-D32A98254516}" dt="2021-09-03T07:43:57.909" v="390"/>
          <ac:grpSpMkLst>
            <pc:docMk/>
            <pc:sldMk cId="2035360909" sldId="282"/>
            <ac:grpSpMk id="8" creationId="{47F3554E-DE9E-466B-87BF-3330370423B9}"/>
          </ac:grpSpMkLst>
        </pc:grpChg>
      </pc:sldChg>
      <pc:sldChg chg="addSp delSp modSp mod">
        <pc:chgData name="Jackson Lam" userId="32eacf31-ef64-4152-a98e-82afd854682f" providerId="ADAL" clId="{8BE25C74-2670-4F43-A9B7-D32A98254516}" dt="2021-09-03T07:54:14.238" v="427" actId="1076"/>
        <pc:sldMkLst>
          <pc:docMk/>
          <pc:sldMk cId="3448942637" sldId="285"/>
        </pc:sldMkLst>
        <pc:spChg chg="del mod">
          <ac:chgData name="Jackson Lam" userId="32eacf31-ef64-4152-a98e-82afd854682f" providerId="ADAL" clId="{8BE25C74-2670-4F43-A9B7-D32A98254516}" dt="2021-09-03T07:11:20.343" v="310" actId="478"/>
          <ac:spMkLst>
            <pc:docMk/>
            <pc:sldMk cId="3448942637" sldId="285"/>
            <ac:spMk id="2" creationId="{00000000-0000-0000-0000-000000000000}"/>
          </ac:spMkLst>
        </pc:spChg>
        <pc:spChg chg="del mod">
          <ac:chgData name="Jackson Lam" userId="32eacf31-ef64-4152-a98e-82afd854682f" providerId="ADAL" clId="{8BE25C74-2670-4F43-A9B7-D32A98254516}" dt="2021-09-03T07:11:14.244" v="307" actId="478"/>
          <ac:spMkLst>
            <pc:docMk/>
            <pc:sldMk cId="3448942637" sldId="285"/>
            <ac:spMk id="4" creationId="{00000000-0000-0000-0000-000000000000}"/>
          </ac:spMkLst>
        </pc:spChg>
        <pc:spChg chg="add mod">
          <ac:chgData name="Jackson Lam" userId="32eacf31-ef64-4152-a98e-82afd854682f" providerId="ADAL" clId="{8BE25C74-2670-4F43-A9B7-D32A98254516}" dt="2021-09-03T07:53:24.505" v="420" actId="1076"/>
          <ac:spMkLst>
            <pc:docMk/>
            <pc:sldMk cId="3448942637" sldId="285"/>
            <ac:spMk id="5" creationId="{F2BCE828-D323-4B8F-8A6D-B18E8F2E3ABF}"/>
          </ac:spMkLst>
        </pc:spChg>
        <pc:spChg chg="add mod">
          <ac:chgData name="Jackson Lam" userId="32eacf31-ef64-4152-a98e-82afd854682f" providerId="ADAL" clId="{8BE25C74-2670-4F43-A9B7-D32A98254516}" dt="2021-09-03T07:53:24.505" v="420" actId="1076"/>
          <ac:spMkLst>
            <pc:docMk/>
            <pc:sldMk cId="3448942637" sldId="285"/>
            <ac:spMk id="6" creationId="{BC9802CF-08B7-434C-81C0-53576D104C59}"/>
          </ac:spMkLst>
        </pc:spChg>
        <pc:spChg chg="mod">
          <ac:chgData name="Jackson Lam" userId="32eacf31-ef64-4152-a98e-82afd854682f" providerId="ADAL" clId="{8BE25C74-2670-4F43-A9B7-D32A98254516}" dt="2021-09-03T07:54:03.785" v="424" actId="1076"/>
          <ac:spMkLst>
            <pc:docMk/>
            <pc:sldMk cId="3448942637" sldId="285"/>
            <ac:spMk id="7" creationId="{00000000-0000-0000-0000-000000000000}"/>
          </ac:spMkLst>
        </pc:spChg>
        <pc:spChg chg="mod">
          <ac:chgData name="Jackson Lam" userId="32eacf31-ef64-4152-a98e-82afd854682f" providerId="ADAL" clId="{8BE25C74-2670-4F43-A9B7-D32A98254516}" dt="2021-09-03T07:46:34.520" v="391"/>
          <ac:spMkLst>
            <pc:docMk/>
            <pc:sldMk cId="3448942637" sldId="285"/>
            <ac:spMk id="9" creationId="{4137397D-3A6D-4C6E-9873-A6AD68F43899}"/>
          </ac:spMkLst>
        </pc:spChg>
        <pc:spChg chg="mod">
          <ac:chgData name="Jackson Lam" userId="32eacf31-ef64-4152-a98e-82afd854682f" providerId="ADAL" clId="{8BE25C74-2670-4F43-A9B7-D32A98254516}" dt="2021-09-03T07:46:34.520" v="391"/>
          <ac:spMkLst>
            <pc:docMk/>
            <pc:sldMk cId="3448942637" sldId="285"/>
            <ac:spMk id="10" creationId="{FDD6D771-47F6-4A14-807A-FFB0C3C56475}"/>
          </ac:spMkLst>
        </pc:spChg>
        <pc:grpChg chg="add mod">
          <ac:chgData name="Jackson Lam" userId="32eacf31-ef64-4152-a98e-82afd854682f" providerId="ADAL" clId="{8BE25C74-2670-4F43-A9B7-D32A98254516}" dt="2021-09-03T07:46:34.520" v="391"/>
          <ac:grpSpMkLst>
            <pc:docMk/>
            <pc:sldMk cId="3448942637" sldId="285"/>
            <ac:grpSpMk id="8" creationId="{D48EB931-89F7-451E-93BE-6BDD68B04021}"/>
          </ac:grpSpMkLst>
        </pc:grpChg>
        <pc:picChg chg="add mod">
          <ac:chgData name="Jackson Lam" userId="32eacf31-ef64-4152-a98e-82afd854682f" providerId="ADAL" clId="{8BE25C74-2670-4F43-A9B7-D32A98254516}" dt="2021-09-03T07:54:14.238" v="427" actId="1076"/>
          <ac:picMkLst>
            <pc:docMk/>
            <pc:sldMk cId="3448942637" sldId="285"/>
            <ac:picMk id="1026" creationId="{4527ACA9-8E79-42DF-B437-97193C3D7041}"/>
          </ac:picMkLst>
        </pc:picChg>
      </pc:sldChg>
      <pc:sldChg chg="addSp modSp mod">
        <pc:chgData name="Jackson Lam" userId="32eacf31-ef64-4152-a98e-82afd854682f" providerId="ADAL" clId="{8BE25C74-2670-4F43-A9B7-D32A98254516}" dt="2021-09-03T07:54:21.472" v="429" actId="1076"/>
        <pc:sldMkLst>
          <pc:docMk/>
          <pc:sldMk cId="1287712034" sldId="286"/>
        </pc:sldMkLst>
        <pc:spChg chg="mod">
          <ac:chgData name="Jackson Lam" userId="32eacf31-ef64-4152-a98e-82afd854682f" providerId="ADAL" clId="{8BE25C74-2670-4F43-A9B7-D32A98254516}" dt="2021-09-03T07:51:06.835" v="415" actId="1076"/>
          <ac:spMkLst>
            <pc:docMk/>
            <pc:sldMk cId="1287712034" sldId="286"/>
            <ac:spMk id="4" creationId="{00000000-0000-0000-0000-000000000000}"/>
          </ac:spMkLst>
        </pc:spChg>
        <pc:spChg chg="mod">
          <ac:chgData name="Jackson Lam" userId="32eacf31-ef64-4152-a98e-82afd854682f" providerId="ADAL" clId="{8BE25C74-2670-4F43-A9B7-D32A98254516}" dt="2021-09-03T07:46:35.911" v="392"/>
          <ac:spMkLst>
            <pc:docMk/>
            <pc:sldMk cId="1287712034" sldId="286"/>
            <ac:spMk id="8" creationId="{A7BF5619-0E4F-4315-AB22-16B447BCCA5F}"/>
          </ac:spMkLst>
        </pc:spChg>
        <pc:spChg chg="mod">
          <ac:chgData name="Jackson Lam" userId="32eacf31-ef64-4152-a98e-82afd854682f" providerId="ADAL" clId="{8BE25C74-2670-4F43-A9B7-D32A98254516}" dt="2021-09-03T07:46:35.911" v="392"/>
          <ac:spMkLst>
            <pc:docMk/>
            <pc:sldMk cId="1287712034" sldId="286"/>
            <ac:spMk id="9" creationId="{2F469998-028B-4292-8E79-28E64358587E}"/>
          </ac:spMkLst>
        </pc:spChg>
        <pc:grpChg chg="add mod">
          <ac:chgData name="Jackson Lam" userId="32eacf31-ef64-4152-a98e-82afd854682f" providerId="ADAL" clId="{8BE25C74-2670-4F43-A9B7-D32A98254516}" dt="2021-09-03T07:46:35.911" v="392"/>
          <ac:grpSpMkLst>
            <pc:docMk/>
            <pc:sldMk cId="1287712034" sldId="286"/>
            <ac:grpSpMk id="7" creationId="{992245E6-54D7-4757-9047-7E3A1133E624}"/>
          </ac:grpSpMkLst>
        </pc:grpChg>
        <pc:picChg chg="mod">
          <ac:chgData name="Jackson Lam" userId="32eacf31-ef64-4152-a98e-82afd854682f" providerId="ADAL" clId="{8BE25C74-2670-4F43-A9B7-D32A98254516}" dt="2021-09-03T07:54:20.082" v="428" actId="1076"/>
          <ac:picMkLst>
            <pc:docMk/>
            <pc:sldMk cId="1287712034" sldId="286"/>
            <ac:picMk id="5" creationId="{00000000-0000-0000-0000-000000000000}"/>
          </ac:picMkLst>
        </pc:picChg>
        <pc:picChg chg="mod">
          <ac:chgData name="Jackson Lam" userId="32eacf31-ef64-4152-a98e-82afd854682f" providerId="ADAL" clId="{8BE25C74-2670-4F43-A9B7-D32A98254516}" dt="2021-09-03T07:54:21.472" v="429" actId="1076"/>
          <ac:picMkLst>
            <pc:docMk/>
            <pc:sldMk cId="1287712034" sldId="286"/>
            <ac:picMk id="6" creationId="{00000000-0000-0000-0000-000000000000}"/>
          </ac:picMkLst>
        </pc:picChg>
      </pc:sldChg>
      <pc:sldChg chg="addSp delSp modSp mod modAnim addCm delCm">
        <pc:chgData name="Jackson Lam" userId="32eacf31-ef64-4152-a98e-82afd854682f" providerId="ADAL" clId="{8BE25C74-2670-4F43-A9B7-D32A98254516}" dt="2021-09-13T03:36:28.753" v="572" actId="20577"/>
        <pc:sldMkLst>
          <pc:docMk/>
          <pc:sldMk cId="2699524697" sldId="287"/>
        </pc:sldMkLst>
        <pc:spChg chg="del mod">
          <ac:chgData name="Jackson Lam" userId="32eacf31-ef64-4152-a98e-82afd854682f" providerId="ADAL" clId="{8BE25C74-2670-4F43-A9B7-D32A98254516}" dt="2021-09-03T07:07:43.883" v="274" actId="478"/>
          <ac:spMkLst>
            <pc:docMk/>
            <pc:sldMk cId="2699524697" sldId="287"/>
            <ac:spMk id="3" creationId="{5EA260A6-B058-A544-A5BC-BB93871CE707}"/>
          </ac:spMkLst>
        </pc:spChg>
        <pc:spChg chg="del mod">
          <ac:chgData name="Jackson Lam" userId="32eacf31-ef64-4152-a98e-82afd854682f" providerId="ADAL" clId="{8BE25C74-2670-4F43-A9B7-D32A98254516}" dt="2021-09-03T07:05:42.254" v="256" actId="478"/>
          <ac:spMkLst>
            <pc:docMk/>
            <pc:sldMk cId="2699524697" sldId="287"/>
            <ac:spMk id="4" creationId="{A63B9AE9-1AEB-4BD3-99A9-647F2F8332AB}"/>
          </ac:spMkLst>
        </pc:spChg>
        <pc:spChg chg="add mod ord">
          <ac:chgData name="Jackson Lam" userId="32eacf31-ef64-4152-a98e-82afd854682f" providerId="ADAL" clId="{8BE25C74-2670-4F43-A9B7-D32A98254516}" dt="2021-09-13T03:36:28.753" v="572" actId="20577"/>
          <ac:spMkLst>
            <pc:docMk/>
            <pc:sldMk cId="2699524697" sldId="287"/>
            <ac:spMk id="5" creationId="{CAE48982-EC49-4DAE-966D-EC2EFC13DEA2}"/>
          </ac:spMkLst>
        </pc:spChg>
        <pc:spChg chg="add mod">
          <ac:chgData name="Jackson Lam" userId="32eacf31-ef64-4152-a98e-82afd854682f" providerId="ADAL" clId="{8BE25C74-2670-4F43-A9B7-D32A98254516}" dt="2021-09-03T07:08:15.674" v="283" actId="571"/>
          <ac:spMkLst>
            <pc:docMk/>
            <pc:sldMk cId="2699524697" sldId="287"/>
            <ac:spMk id="6" creationId="{822DA731-CC1E-42B0-831D-10427850D53F}"/>
          </ac:spMkLst>
        </pc:spChg>
        <pc:spChg chg="add mod">
          <ac:chgData name="Jackson Lam" userId="32eacf31-ef64-4152-a98e-82afd854682f" providerId="ADAL" clId="{8BE25C74-2670-4F43-A9B7-D32A98254516}" dt="2021-09-03T07:08:15.674" v="283" actId="571"/>
          <ac:spMkLst>
            <pc:docMk/>
            <pc:sldMk cId="2699524697" sldId="287"/>
            <ac:spMk id="7" creationId="{775BF333-9215-4A3A-B102-B34994E01930}"/>
          </ac:spMkLst>
        </pc:spChg>
        <pc:spChg chg="mod">
          <ac:chgData name="Jackson Lam" userId="32eacf31-ef64-4152-a98e-82afd854682f" providerId="ADAL" clId="{8BE25C74-2670-4F43-A9B7-D32A98254516}" dt="2021-09-03T07:08:45.357" v="288" actId="1076"/>
          <ac:spMkLst>
            <pc:docMk/>
            <pc:sldMk cId="2699524697" sldId="287"/>
            <ac:spMk id="8" creationId="{403C0BB5-48BA-4B61-83FA-D65970C0897C}"/>
          </ac:spMkLst>
        </pc:spChg>
      </pc:sldChg>
      <pc:sldChg chg="addSp delSp modSp mod">
        <pc:chgData name="Jackson Lam" userId="32eacf31-ef64-4152-a98e-82afd854682f" providerId="ADAL" clId="{8BE25C74-2670-4F43-A9B7-D32A98254516}" dt="2021-09-03T07:55:14.422" v="440" actId="6549"/>
        <pc:sldMkLst>
          <pc:docMk/>
          <pc:sldMk cId="1274197431" sldId="289"/>
        </pc:sldMkLst>
        <pc:spChg chg="mod">
          <ac:chgData name="Jackson Lam" userId="32eacf31-ef64-4152-a98e-82afd854682f" providerId="ADAL" clId="{8BE25C74-2670-4F43-A9B7-D32A98254516}" dt="2021-09-03T07:55:14.422" v="440" actId="6549"/>
          <ac:spMkLst>
            <pc:docMk/>
            <pc:sldMk cId="1274197431" sldId="289"/>
            <ac:spMk id="3" creationId="{00000000-0000-0000-0000-000000000000}"/>
          </ac:spMkLst>
        </pc:spChg>
        <pc:spChg chg="mod">
          <ac:chgData name="Jackson Lam" userId="32eacf31-ef64-4152-a98e-82afd854682f" providerId="ADAL" clId="{8BE25C74-2670-4F43-A9B7-D32A98254516}" dt="2021-09-03T07:46:37.960" v="393"/>
          <ac:spMkLst>
            <pc:docMk/>
            <pc:sldMk cId="1274197431" sldId="289"/>
            <ac:spMk id="8" creationId="{D1CAB4E8-693F-40FD-9B2E-3124B81954EB}"/>
          </ac:spMkLst>
        </pc:spChg>
        <pc:spChg chg="mod">
          <ac:chgData name="Jackson Lam" userId="32eacf31-ef64-4152-a98e-82afd854682f" providerId="ADAL" clId="{8BE25C74-2670-4F43-A9B7-D32A98254516}" dt="2021-09-03T07:46:37.960" v="393"/>
          <ac:spMkLst>
            <pc:docMk/>
            <pc:sldMk cId="1274197431" sldId="289"/>
            <ac:spMk id="9" creationId="{7304BFB7-1069-475D-AA61-D1D3C81E1588}"/>
          </ac:spMkLst>
        </pc:spChg>
        <pc:grpChg chg="add del mod">
          <ac:chgData name="Jackson Lam" userId="32eacf31-ef64-4152-a98e-82afd854682f" providerId="ADAL" clId="{8BE25C74-2670-4F43-A9B7-D32A98254516}" dt="2021-09-03T07:46:38.730" v="394"/>
          <ac:grpSpMkLst>
            <pc:docMk/>
            <pc:sldMk cId="1274197431" sldId="289"/>
            <ac:grpSpMk id="7" creationId="{4E78E182-9A46-4612-B694-23ADF57BF357}"/>
          </ac:grpSpMkLst>
        </pc:grpChg>
      </pc:sldChg>
      <pc:sldChg chg="modSp mod modShow">
        <pc:chgData name="Jackson Lam" userId="32eacf31-ef64-4152-a98e-82afd854682f" providerId="ADAL" clId="{8BE25C74-2670-4F43-A9B7-D32A98254516}" dt="2021-09-03T07:54:42.238" v="432"/>
        <pc:sldMkLst>
          <pc:docMk/>
          <pc:sldMk cId="3416129141" sldId="291"/>
        </pc:sldMkLst>
        <pc:graphicFrameChg chg="mod">
          <ac:chgData name="Jackson Lam" userId="32eacf31-ef64-4152-a98e-82afd854682f" providerId="ADAL" clId="{8BE25C74-2670-4F43-A9B7-D32A98254516}" dt="2021-09-03T07:54:42.238" v="432"/>
          <ac:graphicFrameMkLst>
            <pc:docMk/>
            <pc:sldMk cId="3416129141" sldId="291"/>
            <ac:graphicFrameMk id="13" creationId="{00000000-0000-0000-0000-000000000000}"/>
          </ac:graphicFrameMkLst>
        </pc:graphicFrameChg>
      </pc:sldChg>
      <pc:sldChg chg="modSp">
        <pc:chgData name="Jackson Lam" userId="32eacf31-ef64-4152-a98e-82afd854682f" providerId="ADAL" clId="{8BE25C74-2670-4F43-A9B7-D32A98254516}" dt="2021-09-03T07:55:00.347" v="438"/>
        <pc:sldMkLst>
          <pc:docMk/>
          <pc:sldMk cId="1311476195" sldId="292"/>
        </pc:sldMkLst>
        <pc:graphicFrameChg chg="mod">
          <ac:chgData name="Jackson Lam" userId="32eacf31-ef64-4152-a98e-82afd854682f" providerId="ADAL" clId="{8BE25C74-2670-4F43-A9B7-D32A98254516}" dt="2021-09-03T07:55:00.347" v="438"/>
          <ac:graphicFrameMkLst>
            <pc:docMk/>
            <pc:sldMk cId="1311476195" sldId="292"/>
            <ac:graphicFrameMk id="13" creationId="{00000000-0000-0000-0000-000000000000}"/>
          </ac:graphicFrameMkLst>
        </pc:graphicFrameChg>
      </pc:sldChg>
      <pc:sldChg chg="modSp mod">
        <pc:chgData name="Jackson Lam" userId="32eacf31-ef64-4152-a98e-82afd854682f" providerId="ADAL" clId="{8BE25C74-2670-4F43-A9B7-D32A98254516}" dt="2021-09-03T07:57:53.457" v="457" actId="2711"/>
        <pc:sldMkLst>
          <pc:docMk/>
          <pc:sldMk cId="31084097" sldId="293"/>
        </pc:sldMkLst>
        <pc:spChg chg="mod">
          <ac:chgData name="Jackson Lam" userId="32eacf31-ef64-4152-a98e-82afd854682f" providerId="ADAL" clId="{8BE25C74-2670-4F43-A9B7-D32A98254516}" dt="2021-09-03T07:57:53.457" v="457" actId="2711"/>
          <ac:spMkLst>
            <pc:docMk/>
            <pc:sldMk cId="31084097" sldId="293"/>
            <ac:spMk id="2" creationId="{00000000-0000-0000-0000-000000000000}"/>
          </ac:spMkLst>
        </pc:spChg>
        <pc:spChg chg="mod">
          <ac:chgData name="Jackson Lam" userId="32eacf31-ef64-4152-a98e-82afd854682f" providerId="ADAL" clId="{8BE25C74-2670-4F43-A9B7-D32A98254516}" dt="2021-09-03T07:57:53.457" v="457" actId="2711"/>
          <ac:spMkLst>
            <pc:docMk/>
            <pc:sldMk cId="31084097" sldId="293"/>
            <ac:spMk id="3" creationId="{00000000-0000-0000-0000-000000000000}"/>
          </ac:spMkLst>
        </pc:spChg>
      </pc:sldChg>
      <pc:sldChg chg="modSp">
        <pc:chgData name="Jackson Lam" userId="32eacf31-ef64-4152-a98e-82afd854682f" providerId="ADAL" clId="{8BE25C74-2670-4F43-A9B7-D32A98254516}" dt="2021-09-03T07:54:53.753" v="435"/>
        <pc:sldMkLst>
          <pc:docMk/>
          <pc:sldMk cId="2285845423" sldId="294"/>
        </pc:sldMkLst>
        <pc:graphicFrameChg chg="mod">
          <ac:chgData name="Jackson Lam" userId="32eacf31-ef64-4152-a98e-82afd854682f" providerId="ADAL" clId="{8BE25C74-2670-4F43-A9B7-D32A98254516}" dt="2021-09-03T07:54:53.753" v="435"/>
          <ac:graphicFrameMkLst>
            <pc:docMk/>
            <pc:sldMk cId="2285845423" sldId="294"/>
            <ac:graphicFrameMk id="13" creationId="{00000000-0000-0000-0000-000000000000}"/>
          </ac:graphicFrameMkLst>
        </pc:graphicFrameChg>
      </pc:sldChg>
      <pc:sldChg chg="modSp mod">
        <pc:chgData name="Jackson Lam" userId="32eacf31-ef64-4152-a98e-82afd854682f" providerId="ADAL" clId="{8BE25C74-2670-4F43-A9B7-D32A98254516}" dt="2021-09-03T07:58:05.363" v="458" actId="2711"/>
        <pc:sldMkLst>
          <pc:docMk/>
          <pc:sldMk cId="3143209764" sldId="296"/>
        </pc:sldMkLst>
        <pc:spChg chg="mod">
          <ac:chgData name="Jackson Lam" userId="32eacf31-ef64-4152-a98e-82afd854682f" providerId="ADAL" clId="{8BE25C74-2670-4F43-A9B7-D32A98254516}" dt="2021-09-03T07:58:05.363" v="458" actId="2711"/>
          <ac:spMkLst>
            <pc:docMk/>
            <pc:sldMk cId="3143209764" sldId="296"/>
            <ac:spMk id="2" creationId="{00000000-0000-0000-0000-000000000000}"/>
          </ac:spMkLst>
        </pc:spChg>
        <pc:spChg chg="mod">
          <ac:chgData name="Jackson Lam" userId="32eacf31-ef64-4152-a98e-82afd854682f" providerId="ADAL" clId="{8BE25C74-2670-4F43-A9B7-D32A98254516}" dt="2021-09-03T07:58:05.363" v="458" actId="2711"/>
          <ac:spMkLst>
            <pc:docMk/>
            <pc:sldMk cId="3143209764" sldId="296"/>
            <ac:spMk id="3" creationId="{00000000-0000-0000-0000-000000000000}"/>
          </ac:spMkLst>
        </pc:spChg>
      </pc:sldChg>
      <pc:sldChg chg="modSp modAnim">
        <pc:chgData name="Jackson Lam" userId="32eacf31-ef64-4152-a98e-82afd854682f" providerId="ADAL" clId="{8BE25C74-2670-4F43-A9B7-D32A98254516}" dt="2021-09-03T08:09:58.312" v="470" actId="2711"/>
        <pc:sldMkLst>
          <pc:docMk/>
          <pc:sldMk cId="1434935848" sldId="297"/>
        </pc:sldMkLst>
        <pc:spChg chg="mod">
          <ac:chgData name="Jackson Lam" userId="32eacf31-ef64-4152-a98e-82afd854682f" providerId="ADAL" clId="{8BE25C74-2670-4F43-A9B7-D32A98254516}" dt="2021-09-03T08:09:51.765" v="467" actId="2711"/>
          <ac:spMkLst>
            <pc:docMk/>
            <pc:sldMk cId="1434935848" sldId="297"/>
            <ac:spMk id="2" creationId="{00000000-0000-0000-0000-000000000000}"/>
          </ac:spMkLst>
        </pc:spChg>
        <pc:spChg chg="mod">
          <ac:chgData name="Jackson Lam" userId="32eacf31-ef64-4152-a98e-82afd854682f" providerId="ADAL" clId="{8BE25C74-2670-4F43-A9B7-D32A98254516}" dt="2021-09-03T08:09:58.312" v="470" actId="2711"/>
          <ac:spMkLst>
            <pc:docMk/>
            <pc:sldMk cId="1434935848" sldId="297"/>
            <ac:spMk id="3" creationId="{00000000-0000-0000-0000-000000000000}"/>
          </ac:spMkLst>
        </pc:spChg>
      </pc:sldChg>
      <pc:sldChg chg="modSp mod">
        <pc:chgData name="Jackson Lam" userId="32eacf31-ef64-4152-a98e-82afd854682f" providerId="ADAL" clId="{8BE25C74-2670-4F43-A9B7-D32A98254516}" dt="2021-09-03T08:09:42.869" v="466" actId="2711"/>
        <pc:sldMkLst>
          <pc:docMk/>
          <pc:sldMk cId="2048185151" sldId="298"/>
        </pc:sldMkLst>
        <pc:spChg chg="mod">
          <ac:chgData name="Jackson Lam" userId="32eacf31-ef64-4152-a98e-82afd854682f" providerId="ADAL" clId="{8BE25C74-2670-4F43-A9B7-D32A98254516}" dt="2021-09-03T08:09:42.869" v="466" actId="2711"/>
          <ac:spMkLst>
            <pc:docMk/>
            <pc:sldMk cId="2048185151" sldId="298"/>
            <ac:spMk id="2" creationId="{00000000-0000-0000-0000-000000000000}"/>
          </ac:spMkLst>
        </pc:spChg>
        <pc:spChg chg="mod">
          <ac:chgData name="Jackson Lam" userId="32eacf31-ef64-4152-a98e-82afd854682f" providerId="ADAL" clId="{8BE25C74-2670-4F43-A9B7-D32A98254516}" dt="2021-09-03T08:09:34.416" v="465" actId="2711"/>
          <ac:spMkLst>
            <pc:docMk/>
            <pc:sldMk cId="2048185151" sldId="298"/>
            <ac:spMk id="3" creationId="{00000000-0000-0000-0000-000000000000}"/>
          </ac:spMkLst>
        </pc:spChg>
      </pc:sldChg>
      <pc:sldChg chg="modSp mod">
        <pc:chgData name="Jackson Lam" userId="32eacf31-ef64-4152-a98e-82afd854682f" providerId="ADAL" clId="{8BE25C74-2670-4F43-A9B7-D32A98254516}" dt="2021-09-03T08:09:17.339" v="463" actId="404"/>
        <pc:sldMkLst>
          <pc:docMk/>
          <pc:sldMk cId="4180358411" sldId="299"/>
        </pc:sldMkLst>
        <pc:spChg chg="mod">
          <ac:chgData name="Jackson Lam" userId="32eacf31-ef64-4152-a98e-82afd854682f" providerId="ADAL" clId="{8BE25C74-2670-4F43-A9B7-D32A98254516}" dt="2021-09-03T08:09:17.339" v="463" actId="404"/>
          <ac:spMkLst>
            <pc:docMk/>
            <pc:sldMk cId="4180358411" sldId="299"/>
            <ac:spMk id="9" creationId="{BC7905F6-8839-4BE2-80ED-02AB8F93CDFF}"/>
          </ac:spMkLst>
        </pc:spChg>
      </pc:sldChg>
      <pc:sldChg chg="modSp mod">
        <pc:chgData name="Jackson Lam" userId="32eacf31-ef64-4152-a98e-82afd854682f" providerId="ADAL" clId="{8BE25C74-2670-4F43-A9B7-D32A98254516}" dt="2021-09-13T03:38:38.946" v="639"/>
        <pc:sldMkLst>
          <pc:docMk/>
          <pc:sldMk cId="1189034921" sldId="300"/>
        </pc:sldMkLst>
        <pc:spChg chg="mod">
          <ac:chgData name="Jackson Lam" userId="32eacf31-ef64-4152-a98e-82afd854682f" providerId="ADAL" clId="{8BE25C74-2670-4F43-A9B7-D32A98254516}" dt="2021-09-13T03:38:38.946" v="639"/>
          <ac:spMkLst>
            <pc:docMk/>
            <pc:sldMk cId="1189034921" sldId="300"/>
            <ac:spMk id="2" creationId="{1620AE8D-BDEB-4C46-9651-5CB5FC1F3CEE}"/>
          </ac:spMkLst>
        </pc:spChg>
      </pc:sldChg>
      <pc:sldChg chg="modSp mod">
        <pc:chgData name="Jackson Lam" userId="32eacf31-ef64-4152-a98e-82afd854682f" providerId="ADAL" clId="{8BE25C74-2670-4F43-A9B7-D32A98254516}" dt="2021-09-03T08:08:35.934" v="459" actId="1076"/>
        <pc:sldMkLst>
          <pc:docMk/>
          <pc:sldMk cId="425119392" sldId="303"/>
        </pc:sldMkLst>
        <pc:spChg chg="mod">
          <ac:chgData name="Jackson Lam" userId="32eacf31-ef64-4152-a98e-82afd854682f" providerId="ADAL" clId="{8BE25C74-2670-4F43-A9B7-D32A98254516}" dt="2021-09-03T08:08:35.934" v="459" actId="1076"/>
          <ac:spMkLst>
            <pc:docMk/>
            <pc:sldMk cId="425119392" sldId="303"/>
            <ac:spMk id="8" creationId="{403C0BB5-48BA-4B61-83FA-D65970C0897C}"/>
          </ac:spMkLst>
        </pc:spChg>
      </pc:sldChg>
      <pc:sldChg chg="modSp mod">
        <pc:chgData name="Jackson Lam" userId="32eacf31-ef64-4152-a98e-82afd854682f" providerId="ADAL" clId="{8BE25C74-2670-4F43-A9B7-D32A98254516}" dt="2021-09-13T03:33:59.042" v="566" actId="2085"/>
        <pc:sldMkLst>
          <pc:docMk/>
          <pc:sldMk cId="2440264680" sldId="310"/>
        </pc:sldMkLst>
        <pc:spChg chg="mod">
          <ac:chgData name="Jackson Lam" userId="32eacf31-ef64-4152-a98e-82afd854682f" providerId="ADAL" clId="{8BE25C74-2670-4F43-A9B7-D32A98254516}" dt="2021-09-13T03:33:59.042" v="566" actId="2085"/>
          <ac:spMkLst>
            <pc:docMk/>
            <pc:sldMk cId="2440264680" sldId="310"/>
            <ac:spMk id="3" creationId="{F0510874-0D08-4A26-900D-8D380002361E}"/>
          </ac:spMkLst>
        </pc:spChg>
        <pc:spChg chg="mod">
          <ac:chgData name="Jackson Lam" userId="32eacf31-ef64-4152-a98e-82afd854682f" providerId="ADAL" clId="{8BE25C74-2670-4F43-A9B7-D32A98254516}" dt="2021-09-13T03:33:59.042" v="566" actId="2085"/>
          <ac:spMkLst>
            <pc:docMk/>
            <pc:sldMk cId="2440264680" sldId="310"/>
            <ac:spMk id="25" creationId="{6635BDA7-49FD-4B7B-A50B-B9B921CF47A2}"/>
          </ac:spMkLst>
        </pc:spChg>
        <pc:spChg chg="mod">
          <ac:chgData name="Jackson Lam" userId="32eacf31-ef64-4152-a98e-82afd854682f" providerId="ADAL" clId="{8BE25C74-2670-4F43-A9B7-D32A98254516}" dt="2021-09-13T03:33:59.042" v="566" actId="2085"/>
          <ac:spMkLst>
            <pc:docMk/>
            <pc:sldMk cId="2440264680" sldId="310"/>
            <ac:spMk id="26" creationId="{5C845319-D228-483A-8923-6BE165470222}"/>
          </ac:spMkLst>
        </pc:spChg>
        <pc:spChg chg="mod">
          <ac:chgData name="Jackson Lam" userId="32eacf31-ef64-4152-a98e-82afd854682f" providerId="ADAL" clId="{8BE25C74-2670-4F43-A9B7-D32A98254516}" dt="2021-09-13T03:33:59.042" v="566" actId="2085"/>
          <ac:spMkLst>
            <pc:docMk/>
            <pc:sldMk cId="2440264680" sldId="310"/>
            <ac:spMk id="27" creationId="{B9729F46-1035-4F0A-8833-4E28E1D198AB}"/>
          </ac:spMkLst>
        </pc:spChg>
        <pc:spChg chg="mod">
          <ac:chgData name="Jackson Lam" userId="32eacf31-ef64-4152-a98e-82afd854682f" providerId="ADAL" clId="{8BE25C74-2670-4F43-A9B7-D32A98254516}" dt="2021-09-13T03:33:59.042" v="566" actId="2085"/>
          <ac:spMkLst>
            <pc:docMk/>
            <pc:sldMk cId="2440264680" sldId="310"/>
            <ac:spMk id="28" creationId="{8A9E1CDF-3CBB-406E-A5E1-3A5171289AEE}"/>
          </ac:spMkLst>
        </pc:spChg>
        <pc:spChg chg="mod">
          <ac:chgData name="Jackson Lam" userId="32eacf31-ef64-4152-a98e-82afd854682f" providerId="ADAL" clId="{8BE25C74-2670-4F43-A9B7-D32A98254516}" dt="2021-09-13T03:33:59.042" v="566" actId="2085"/>
          <ac:spMkLst>
            <pc:docMk/>
            <pc:sldMk cId="2440264680" sldId="310"/>
            <ac:spMk id="29" creationId="{65DCD330-4D42-4883-98B9-73D890F8EF27}"/>
          </ac:spMkLst>
        </pc:spChg>
        <pc:spChg chg="mod">
          <ac:chgData name="Jackson Lam" userId="32eacf31-ef64-4152-a98e-82afd854682f" providerId="ADAL" clId="{8BE25C74-2670-4F43-A9B7-D32A98254516}" dt="2021-09-13T03:33:59.042" v="566" actId="2085"/>
          <ac:spMkLst>
            <pc:docMk/>
            <pc:sldMk cId="2440264680" sldId="310"/>
            <ac:spMk id="30" creationId="{B3452FB1-7096-4D65-B83E-0CAFEC91B77D}"/>
          </ac:spMkLst>
        </pc:spChg>
      </pc:sldChg>
      <pc:sldChg chg="modSp add mod">
        <pc:chgData name="Jackson Lam" userId="32eacf31-ef64-4152-a98e-82afd854682f" providerId="ADAL" clId="{8BE25C74-2670-4F43-A9B7-D32A98254516}" dt="2021-09-03T08:14:53.802" v="552" actId="6549"/>
        <pc:sldMkLst>
          <pc:docMk/>
          <pc:sldMk cId="3458562689" sldId="333"/>
        </pc:sldMkLst>
        <pc:spChg chg="mod">
          <ac:chgData name="Jackson Lam" userId="32eacf31-ef64-4152-a98e-82afd854682f" providerId="ADAL" clId="{8BE25C74-2670-4F43-A9B7-D32A98254516}" dt="2021-09-03T08:14:53.802" v="552" actId="6549"/>
          <ac:spMkLst>
            <pc:docMk/>
            <pc:sldMk cId="3458562689" sldId="333"/>
            <ac:spMk id="2" creationId="{17611DEE-6783-425D-9779-CE40D949D759}"/>
          </ac:spMkLst>
        </pc:spChg>
      </pc:sldChg>
      <pc:sldChg chg="modSp add mod">
        <pc:chgData name="Jackson Lam" userId="32eacf31-ef64-4152-a98e-82afd854682f" providerId="ADAL" clId="{8BE25C74-2670-4F43-A9B7-D32A98254516}" dt="2021-09-03T07:00:30.193" v="203" actId="1076"/>
        <pc:sldMkLst>
          <pc:docMk/>
          <pc:sldMk cId="3196739103" sldId="334"/>
        </pc:sldMkLst>
        <pc:spChg chg="mod">
          <ac:chgData name="Jackson Lam" userId="32eacf31-ef64-4152-a98e-82afd854682f" providerId="ADAL" clId="{8BE25C74-2670-4F43-A9B7-D32A98254516}" dt="2021-09-03T07:00:30.193" v="203" actId="1076"/>
          <ac:spMkLst>
            <pc:docMk/>
            <pc:sldMk cId="3196739103" sldId="334"/>
            <ac:spMk id="2" creationId="{17611DEE-6783-425D-9779-CE40D949D759}"/>
          </ac:spMkLst>
        </pc:spChg>
      </pc:sldChg>
      <pc:sldChg chg="modSp del mod">
        <pc:chgData name="Jackson Lam" userId="32eacf31-ef64-4152-a98e-82afd854682f" providerId="ADAL" clId="{8BE25C74-2670-4F43-A9B7-D32A98254516}" dt="2021-09-08T03:24:42.689" v="560" actId="47"/>
        <pc:sldMkLst>
          <pc:docMk/>
          <pc:sldMk cId="1429914515" sldId="733"/>
        </pc:sldMkLst>
        <pc:spChg chg="mod">
          <ac:chgData name="Jackson Lam" userId="32eacf31-ef64-4152-a98e-82afd854682f" providerId="ADAL" clId="{8BE25C74-2670-4F43-A9B7-D32A98254516}" dt="2021-09-03T07:51:27.632" v="416" actId="20577"/>
          <ac:spMkLst>
            <pc:docMk/>
            <pc:sldMk cId="1429914515" sldId="733"/>
            <ac:spMk id="9" creationId="{BC7905F6-8839-4BE2-80ED-02AB8F93CDFF}"/>
          </ac:spMkLst>
        </pc:spChg>
      </pc:sldChg>
      <pc:sldChg chg="delSp modSp mod">
        <pc:chgData name="Jackson Lam" userId="32eacf31-ef64-4152-a98e-82afd854682f" providerId="ADAL" clId="{8BE25C74-2670-4F43-A9B7-D32A98254516}" dt="2021-09-03T07:02:34.342" v="232" actId="1076"/>
        <pc:sldMkLst>
          <pc:docMk/>
          <pc:sldMk cId="187569980" sldId="745"/>
        </pc:sldMkLst>
        <pc:spChg chg="mod">
          <ac:chgData name="Jackson Lam" userId="32eacf31-ef64-4152-a98e-82afd854682f" providerId="ADAL" clId="{8BE25C74-2670-4F43-A9B7-D32A98254516}" dt="2021-09-03T07:01:56.693" v="231" actId="11"/>
          <ac:spMkLst>
            <pc:docMk/>
            <pc:sldMk cId="187569980" sldId="745"/>
            <ac:spMk id="6" creationId="{BDCCEB56-2DB0-4365-ABFB-C8117E963D15}"/>
          </ac:spMkLst>
        </pc:spChg>
        <pc:spChg chg="del">
          <ac:chgData name="Jackson Lam" userId="32eacf31-ef64-4152-a98e-82afd854682f" providerId="ADAL" clId="{8BE25C74-2670-4F43-A9B7-D32A98254516}" dt="2021-09-03T07:01:28.596" v="217" actId="478"/>
          <ac:spMkLst>
            <pc:docMk/>
            <pc:sldMk cId="187569980" sldId="745"/>
            <ac:spMk id="7" creationId="{F08EC7D0-D45C-4919-8082-1DA181710B73}"/>
          </ac:spMkLst>
        </pc:spChg>
        <pc:picChg chg="mod">
          <ac:chgData name="Jackson Lam" userId="32eacf31-ef64-4152-a98e-82afd854682f" providerId="ADAL" clId="{8BE25C74-2670-4F43-A9B7-D32A98254516}" dt="2021-09-03T07:02:34.342" v="232" actId="1076"/>
          <ac:picMkLst>
            <pc:docMk/>
            <pc:sldMk cId="187569980" sldId="745"/>
            <ac:picMk id="9" creationId="{B93A39EC-D4E4-4C69-A86D-7730A55F696C}"/>
          </ac:picMkLst>
        </pc:picChg>
      </pc:sldChg>
      <pc:sldChg chg="add del">
        <pc:chgData name="Jackson Lam" userId="32eacf31-ef64-4152-a98e-82afd854682f" providerId="ADAL" clId="{8BE25C74-2670-4F43-A9B7-D32A98254516}" dt="2021-09-03T04:25:34.970" v="1" actId="47"/>
        <pc:sldMkLst>
          <pc:docMk/>
          <pc:sldMk cId="106273548" sldId="749"/>
        </pc:sldMkLst>
      </pc:sldChg>
      <pc:sldChg chg="modSp add mod">
        <pc:chgData name="Jackson Lam" userId="32eacf31-ef64-4152-a98e-82afd854682f" providerId="ADAL" clId="{8BE25C74-2670-4F43-A9B7-D32A98254516}" dt="2021-09-03T04:26:58.716" v="67" actId="20577"/>
        <pc:sldMkLst>
          <pc:docMk/>
          <pc:sldMk cId="3685784696" sldId="750"/>
        </pc:sldMkLst>
        <pc:spChg chg="mod">
          <ac:chgData name="Jackson Lam" userId="32eacf31-ef64-4152-a98e-82afd854682f" providerId="ADAL" clId="{8BE25C74-2670-4F43-A9B7-D32A98254516}" dt="2021-09-03T04:25:43.720" v="4" actId="14100"/>
          <ac:spMkLst>
            <pc:docMk/>
            <pc:sldMk cId="3685784696" sldId="750"/>
            <ac:spMk id="11" creationId="{C71D5FFC-2EFB-4EAE-BCB5-8304C8A62E18}"/>
          </ac:spMkLst>
        </pc:spChg>
        <pc:spChg chg="mod">
          <ac:chgData name="Jackson Lam" userId="32eacf31-ef64-4152-a98e-82afd854682f" providerId="ADAL" clId="{8BE25C74-2670-4F43-A9B7-D32A98254516}" dt="2021-09-03T04:25:46.360" v="6" actId="20577"/>
          <ac:spMkLst>
            <pc:docMk/>
            <pc:sldMk cId="3685784696" sldId="750"/>
            <ac:spMk id="12" creationId="{5BCF09DF-E93A-44D5-B40C-8186B2834D78}"/>
          </ac:spMkLst>
        </pc:spChg>
        <pc:spChg chg="mod">
          <ac:chgData name="Jackson Lam" userId="32eacf31-ef64-4152-a98e-82afd854682f" providerId="ADAL" clId="{8BE25C74-2670-4F43-A9B7-D32A98254516}" dt="2021-09-03T04:26:58.716" v="67" actId="20577"/>
          <ac:spMkLst>
            <pc:docMk/>
            <pc:sldMk cId="3685784696" sldId="750"/>
            <ac:spMk id="13" creationId="{D7198AC9-D5E6-4FB0-88E9-391C41DB85C0}"/>
          </ac:spMkLst>
        </pc:spChg>
      </pc:sldChg>
      <pc:sldChg chg="modSp add mod">
        <pc:chgData name="Jackson Lam" userId="32eacf31-ef64-4152-a98e-82afd854682f" providerId="ADAL" clId="{8BE25C74-2670-4F43-A9B7-D32A98254516}" dt="2021-09-03T04:29:46.778" v="122" actId="20577"/>
        <pc:sldMkLst>
          <pc:docMk/>
          <pc:sldMk cId="3449069583" sldId="751"/>
        </pc:sldMkLst>
        <pc:spChg chg="mod">
          <ac:chgData name="Jackson Lam" userId="32eacf31-ef64-4152-a98e-82afd854682f" providerId="ADAL" clId="{8BE25C74-2670-4F43-A9B7-D32A98254516}" dt="2021-09-03T04:29:46.778" v="122" actId="20577"/>
          <ac:spMkLst>
            <pc:docMk/>
            <pc:sldMk cId="3449069583" sldId="751"/>
            <ac:spMk id="10" creationId="{65E465B4-D929-44F8-9F17-0C907EC8CAE6}"/>
          </ac:spMkLst>
        </pc:spChg>
      </pc:sldChg>
      <pc:sldChg chg="modSp add mod">
        <pc:chgData name="Jackson Lam" userId="32eacf31-ef64-4152-a98e-82afd854682f" providerId="ADAL" clId="{8BE25C74-2670-4F43-A9B7-D32A98254516}" dt="2021-09-03T04:28:36.512" v="85" actId="1076"/>
        <pc:sldMkLst>
          <pc:docMk/>
          <pc:sldMk cId="4031631889" sldId="768"/>
        </pc:sldMkLst>
        <pc:spChg chg="mod">
          <ac:chgData name="Jackson Lam" userId="32eacf31-ef64-4152-a98e-82afd854682f" providerId="ADAL" clId="{8BE25C74-2670-4F43-A9B7-D32A98254516}" dt="2021-09-03T04:28:27.825" v="81" actId="1076"/>
          <ac:spMkLst>
            <pc:docMk/>
            <pc:sldMk cId="4031631889" sldId="768"/>
            <ac:spMk id="3" creationId="{5EA260A6-B058-A544-A5BC-BB93871CE707}"/>
          </ac:spMkLst>
        </pc:spChg>
        <pc:picChg chg="mod">
          <ac:chgData name="Jackson Lam" userId="32eacf31-ef64-4152-a98e-82afd854682f" providerId="ADAL" clId="{8BE25C74-2670-4F43-A9B7-D32A98254516}" dt="2021-09-03T04:28:36.512" v="85" actId="1076"/>
          <ac:picMkLst>
            <pc:docMk/>
            <pc:sldMk cId="4031631889" sldId="768"/>
            <ac:picMk id="7" creationId="{454FE3EE-68C4-47A7-BE45-26E15E8C23FB}"/>
          </ac:picMkLst>
        </pc:picChg>
      </pc:sldChg>
      <pc:sldChg chg="add del">
        <pc:chgData name="Jackson Lam" userId="32eacf31-ef64-4152-a98e-82afd854682f" providerId="ADAL" clId="{8BE25C74-2670-4F43-A9B7-D32A98254516}" dt="2021-09-03T07:00:04.961" v="198" actId="47"/>
        <pc:sldMkLst>
          <pc:docMk/>
          <pc:sldMk cId="12174246" sldId="769"/>
        </pc:sldMkLst>
      </pc:sldChg>
      <pc:sldChg chg="addSp delSp modSp add mod modAnim">
        <pc:chgData name="Jackson Lam" userId="32eacf31-ef64-4152-a98e-82afd854682f" providerId="ADAL" clId="{8BE25C74-2670-4F43-A9B7-D32A98254516}" dt="2021-09-03T07:01:22.436" v="215" actId="113"/>
        <pc:sldMkLst>
          <pc:docMk/>
          <pc:sldMk cId="1382577507" sldId="770"/>
        </pc:sldMkLst>
        <pc:spChg chg="add mod">
          <ac:chgData name="Jackson Lam" userId="32eacf31-ef64-4152-a98e-82afd854682f" providerId="ADAL" clId="{8BE25C74-2670-4F43-A9B7-D32A98254516}" dt="2021-09-03T07:01:00.776" v="208"/>
          <ac:spMkLst>
            <pc:docMk/>
            <pc:sldMk cId="1382577507" sldId="770"/>
            <ac:spMk id="4" creationId="{5519F660-3077-4226-B671-42ABCB82EFA5}"/>
          </ac:spMkLst>
        </pc:spChg>
        <pc:spChg chg="mod">
          <ac:chgData name="Jackson Lam" userId="32eacf31-ef64-4152-a98e-82afd854682f" providerId="ADAL" clId="{8BE25C74-2670-4F43-A9B7-D32A98254516}" dt="2021-09-03T07:01:22.436" v="215" actId="113"/>
          <ac:spMkLst>
            <pc:docMk/>
            <pc:sldMk cId="1382577507" sldId="770"/>
            <ac:spMk id="5" creationId="{65399DB1-7346-4244-B66E-5C6F984D46C3}"/>
          </ac:spMkLst>
        </pc:spChg>
        <pc:picChg chg="del">
          <ac:chgData name="Jackson Lam" userId="32eacf31-ef64-4152-a98e-82afd854682f" providerId="ADAL" clId="{8BE25C74-2670-4F43-A9B7-D32A98254516}" dt="2021-09-03T07:00:56.219" v="206" actId="478"/>
          <ac:picMkLst>
            <pc:docMk/>
            <pc:sldMk cId="1382577507" sldId="770"/>
            <ac:picMk id="6" creationId="{2927005E-3253-4336-B08F-E29E6FC2697B}"/>
          </ac:picMkLst>
        </pc:picChg>
      </pc:sldChg>
      <pc:sldChg chg="modSp add mod">
        <pc:chgData name="Jackson Lam" userId="32eacf31-ef64-4152-a98e-82afd854682f" providerId="ADAL" clId="{8BE25C74-2670-4F43-A9B7-D32A98254516}" dt="2021-09-03T07:03:50.030" v="238"/>
        <pc:sldMkLst>
          <pc:docMk/>
          <pc:sldMk cId="4072047671" sldId="771"/>
        </pc:sldMkLst>
        <pc:spChg chg="mod">
          <ac:chgData name="Jackson Lam" userId="32eacf31-ef64-4152-a98e-82afd854682f" providerId="ADAL" clId="{8BE25C74-2670-4F43-A9B7-D32A98254516}" dt="2021-09-03T07:03:50.030" v="238"/>
          <ac:spMkLst>
            <pc:docMk/>
            <pc:sldMk cId="4072047671" sldId="771"/>
            <ac:spMk id="2" creationId="{17611DEE-6783-425D-9779-CE40D949D759}"/>
          </ac:spMkLst>
        </pc:spChg>
      </pc:sldChg>
      <pc:sldChg chg="modSp add mod">
        <pc:chgData name="Jackson Lam" userId="32eacf31-ef64-4152-a98e-82afd854682f" providerId="ADAL" clId="{8BE25C74-2670-4F43-A9B7-D32A98254516}" dt="2021-09-03T07:05:54.039" v="259" actId="20577"/>
        <pc:sldMkLst>
          <pc:docMk/>
          <pc:sldMk cId="1992679674" sldId="772"/>
        </pc:sldMkLst>
        <pc:spChg chg="mod">
          <ac:chgData name="Jackson Lam" userId="32eacf31-ef64-4152-a98e-82afd854682f" providerId="ADAL" clId="{8BE25C74-2670-4F43-A9B7-D32A98254516}" dt="2021-09-03T07:05:54.039" v="259" actId="20577"/>
          <ac:spMkLst>
            <pc:docMk/>
            <pc:sldMk cId="1992679674" sldId="772"/>
            <ac:spMk id="4" creationId="{5519F660-3077-4226-B671-42ABCB82EFA5}"/>
          </ac:spMkLst>
        </pc:spChg>
        <pc:spChg chg="mod">
          <ac:chgData name="Jackson Lam" userId="32eacf31-ef64-4152-a98e-82afd854682f" providerId="ADAL" clId="{8BE25C74-2670-4F43-A9B7-D32A98254516}" dt="2021-09-03T07:04:21.099" v="247" actId="1076"/>
          <ac:spMkLst>
            <pc:docMk/>
            <pc:sldMk cId="1992679674" sldId="772"/>
            <ac:spMk id="5" creationId="{65399DB1-7346-4244-B66E-5C6F984D46C3}"/>
          </ac:spMkLst>
        </pc:spChg>
      </pc:sldChg>
      <pc:sldChg chg="modSp add mod">
        <pc:chgData name="Jackson Lam" userId="32eacf31-ef64-4152-a98e-82afd854682f" providerId="ADAL" clId="{8BE25C74-2670-4F43-A9B7-D32A98254516}" dt="2021-09-03T07:05:31.720" v="255"/>
        <pc:sldMkLst>
          <pc:docMk/>
          <pc:sldMk cId="3396525163" sldId="773"/>
        </pc:sldMkLst>
        <pc:spChg chg="mod">
          <ac:chgData name="Jackson Lam" userId="32eacf31-ef64-4152-a98e-82afd854682f" providerId="ADAL" clId="{8BE25C74-2670-4F43-A9B7-D32A98254516}" dt="2021-09-03T07:05:31.720" v="255"/>
          <ac:spMkLst>
            <pc:docMk/>
            <pc:sldMk cId="3396525163" sldId="773"/>
            <ac:spMk id="2" creationId="{17611DEE-6783-425D-9779-CE40D949D759}"/>
          </ac:spMkLst>
        </pc:spChg>
      </pc:sldChg>
      <pc:sldChg chg="add del">
        <pc:chgData name="Jackson Lam" userId="32eacf31-ef64-4152-a98e-82afd854682f" providerId="ADAL" clId="{8BE25C74-2670-4F43-A9B7-D32A98254516}" dt="2021-09-03T07:08:53.646" v="289" actId="47"/>
        <pc:sldMkLst>
          <pc:docMk/>
          <pc:sldMk cId="1941060148" sldId="774"/>
        </pc:sldMkLst>
      </pc:sldChg>
      <pc:sldChg chg="add">
        <pc:chgData name="Jackson Lam" userId="32eacf31-ef64-4152-a98e-82afd854682f" providerId="ADAL" clId="{8BE25C74-2670-4F43-A9B7-D32A98254516}" dt="2021-09-08T03:21:30.454" v="553"/>
        <pc:sldMkLst>
          <pc:docMk/>
          <pc:sldMk cId="2847997143" sldId="774"/>
        </pc:sldMkLst>
      </pc:sldChg>
      <pc:sldChg chg="add ord">
        <pc:chgData name="Jackson Lam" userId="32eacf31-ef64-4152-a98e-82afd854682f" providerId="ADAL" clId="{8BE25C74-2670-4F43-A9B7-D32A98254516}" dt="2021-09-08T03:21:40.457" v="556"/>
        <pc:sldMkLst>
          <pc:docMk/>
          <pc:sldMk cId="3418213307" sldId="775"/>
        </pc:sldMkLst>
      </pc:sldChg>
      <pc:sldChg chg="add">
        <pc:chgData name="Jackson Lam" userId="32eacf31-ef64-4152-a98e-82afd854682f" providerId="ADAL" clId="{8BE25C74-2670-4F43-A9B7-D32A98254516}" dt="2021-09-08T03:21:57.746" v="557"/>
        <pc:sldMkLst>
          <pc:docMk/>
          <pc:sldMk cId="2664434452" sldId="776"/>
        </pc:sldMkLst>
      </pc:sldChg>
      <pc:sldChg chg="add">
        <pc:chgData name="Jackson Lam" userId="32eacf31-ef64-4152-a98e-82afd854682f" providerId="ADAL" clId="{8BE25C74-2670-4F43-A9B7-D32A98254516}" dt="2021-09-08T03:24:41.377" v="559"/>
        <pc:sldMkLst>
          <pc:docMk/>
          <pc:sldMk cId="1295878266" sldId="7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68951-BE7B-44B2-BB0C-9410E211FF4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AU"/>
        </a:p>
      </dgm:t>
    </dgm:pt>
    <dgm:pt modelId="{36ED2544-C8B9-46CF-8AA8-BBF90F85DA7E}">
      <dgm:prSet phldrT="[Text]" custT="1"/>
      <dgm:spPr>
        <a:solidFill>
          <a:schemeClr val="accent1">
            <a:lumMod val="60000"/>
            <a:lumOff val="40000"/>
          </a:schemeClr>
        </a:solidFill>
      </dgm:spPr>
      <dgm:t>
        <a:bodyPr/>
        <a:lstStyle/>
        <a:p>
          <a:r>
            <a:rPr lang="zh-TW" altLang="en-US" sz="7200" b="1" dirty="0">
              <a:solidFill>
                <a:srgbClr val="002060"/>
              </a:solidFill>
            </a:rPr>
            <a:t>人身自由</a:t>
          </a:r>
          <a:endParaRPr lang="en-AU" sz="7200" b="1" dirty="0">
            <a:solidFill>
              <a:srgbClr val="002060"/>
            </a:solidFill>
          </a:endParaRPr>
        </a:p>
      </dgm:t>
    </dgm:pt>
    <dgm:pt modelId="{8137C62F-D28B-44B7-9465-30ABC7B12750}" type="parTrans" cxnId="{3FF740D4-D20A-489D-82F0-605F4DC93580}">
      <dgm:prSet/>
      <dgm:spPr/>
      <dgm:t>
        <a:bodyPr/>
        <a:lstStyle/>
        <a:p>
          <a:endParaRPr lang="en-AU"/>
        </a:p>
      </dgm:t>
    </dgm:pt>
    <dgm:pt modelId="{53B7F63E-5A2D-4462-A490-2E6FAB48A07A}" type="sibTrans" cxnId="{3FF740D4-D20A-489D-82F0-605F4DC93580}">
      <dgm:prSet/>
      <dgm:spPr/>
      <dgm:t>
        <a:bodyPr/>
        <a:lstStyle/>
        <a:p>
          <a:endParaRPr lang="en-AU"/>
        </a:p>
      </dgm:t>
    </dgm:pt>
    <dgm:pt modelId="{6BC1B953-8789-481A-98BE-6DFC61EAB12D}">
      <dgm:prSet phldrT="[Text]" custT="1"/>
      <dgm:spPr>
        <a:solidFill>
          <a:schemeClr val="accent1">
            <a:lumMod val="40000"/>
            <a:lumOff val="60000"/>
          </a:schemeClr>
        </a:solidFill>
      </dgm:spPr>
      <dgm:t>
        <a:bodyPr/>
        <a:lstStyle/>
        <a:p>
          <a:pPr algn="ctr">
            <a:lnSpc>
              <a:spcPts val="5500"/>
            </a:lnSpc>
            <a:spcAft>
              <a:spcPts val="0"/>
            </a:spcAft>
          </a:pPr>
          <a:r>
            <a:rPr lang="zh-CN" altLang="en-US" sz="4000" b="1"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人身</a:t>
          </a:r>
          <a:endParaRPr lang="en-US" altLang="zh-CN" sz="4000" b="1"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endParaRPr>
        </a:p>
        <a:p>
          <a:pPr algn="ctr">
            <a:lnSpc>
              <a:spcPts val="5500"/>
            </a:lnSpc>
            <a:spcAft>
              <a:spcPts val="0"/>
            </a:spcAft>
          </a:pPr>
          <a:r>
            <a:rPr lang="zh-CN" altLang="en-US" sz="4000" b="1"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不受侵犯</a:t>
          </a:r>
          <a:endParaRPr lang="en-AU" sz="4000" dirty="0">
            <a:solidFill>
              <a:srgbClr val="002060"/>
            </a:solidFill>
            <a:latin typeface="微軟正黑體" panose="020B0604030504040204" pitchFamily="34" charset="-120"/>
            <a:ea typeface="微軟正黑體" panose="020B0604030504040204" pitchFamily="34" charset="-120"/>
          </a:endParaRPr>
        </a:p>
      </dgm:t>
    </dgm:pt>
    <dgm:pt modelId="{9B6FBE38-8F10-4FB9-BD66-B9ABD065292C}" type="parTrans" cxnId="{05906684-70F1-4B75-A0D8-23882F7C022D}">
      <dgm:prSet/>
      <dgm:spPr/>
      <dgm:t>
        <a:bodyPr/>
        <a:lstStyle/>
        <a:p>
          <a:endParaRPr lang="en-AU"/>
        </a:p>
      </dgm:t>
    </dgm:pt>
    <dgm:pt modelId="{8BD27796-CB29-44FB-BCC1-4870617EAD39}" type="sibTrans" cxnId="{05906684-70F1-4B75-A0D8-23882F7C022D}">
      <dgm:prSet/>
      <dgm:spPr/>
      <dgm:t>
        <a:bodyPr/>
        <a:lstStyle/>
        <a:p>
          <a:endParaRPr lang="en-AU"/>
        </a:p>
      </dgm:t>
    </dgm:pt>
    <dgm:pt modelId="{D5086678-E77A-44BF-BE78-4793A55B3A74}">
      <dgm:prSet phldrT="[Text]" custT="1"/>
      <dgm:spPr>
        <a:solidFill>
          <a:schemeClr val="accent1">
            <a:lumMod val="40000"/>
            <a:lumOff val="60000"/>
          </a:schemeClr>
        </a:solidFill>
      </dgm:spPr>
      <dgm:t>
        <a:bodyPr/>
        <a:lstStyle/>
        <a:p>
          <a:pPr algn="ctr">
            <a:lnSpc>
              <a:spcPts val="5500"/>
            </a:lnSpc>
            <a:spcAft>
              <a:spcPts val="0"/>
            </a:spcAft>
          </a:pPr>
          <a:r>
            <a:rPr lang="zh-CN" altLang="en-US" sz="4000" b="1"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住宅</a:t>
          </a:r>
          <a:endParaRPr lang="en-US" altLang="zh-CN" sz="4000" b="1"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endParaRPr>
        </a:p>
        <a:p>
          <a:pPr algn="ctr">
            <a:lnSpc>
              <a:spcPts val="5500"/>
            </a:lnSpc>
            <a:spcAft>
              <a:spcPts val="0"/>
            </a:spcAft>
          </a:pPr>
          <a:r>
            <a:rPr lang="zh-CN" altLang="en-US" sz="4000" b="1"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不受侵犯</a:t>
          </a:r>
          <a:endParaRPr lang="en-AU" sz="4000" dirty="0">
            <a:solidFill>
              <a:srgbClr val="002060"/>
            </a:solidFill>
            <a:latin typeface="微軟正黑體" panose="020B0604030504040204" pitchFamily="34" charset="-120"/>
            <a:ea typeface="微軟正黑體" panose="020B0604030504040204" pitchFamily="34" charset="-120"/>
          </a:endParaRPr>
        </a:p>
      </dgm:t>
    </dgm:pt>
    <dgm:pt modelId="{670820B8-2EBA-47E3-8F89-B09A870D76D5}" type="parTrans" cxnId="{07B809B2-BDCD-4B02-B648-539C2E30C6DC}">
      <dgm:prSet/>
      <dgm:spPr/>
      <dgm:t>
        <a:bodyPr/>
        <a:lstStyle/>
        <a:p>
          <a:endParaRPr lang="en-AU"/>
        </a:p>
      </dgm:t>
    </dgm:pt>
    <dgm:pt modelId="{C82DF1D0-FFD2-4D10-86A2-6E507B265963}" type="sibTrans" cxnId="{07B809B2-BDCD-4B02-B648-539C2E30C6DC}">
      <dgm:prSet/>
      <dgm:spPr/>
      <dgm:t>
        <a:bodyPr/>
        <a:lstStyle/>
        <a:p>
          <a:endParaRPr lang="en-AU"/>
        </a:p>
      </dgm:t>
    </dgm:pt>
    <dgm:pt modelId="{D6D6F113-CF5C-42AE-8F34-8C7B6F838F4A}">
      <dgm:prSet phldrT="[Text]" custT="1"/>
      <dgm:spPr>
        <a:solidFill>
          <a:schemeClr val="accent1">
            <a:lumMod val="40000"/>
            <a:lumOff val="60000"/>
          </a:schemeClr>
        </a:solidFill>
      </dgm:spPr>
      <dgm:t>
        <a:bodyPr/>
        <a:lstStyle/>
        <a:p>
          <a:pPr algn="ctr">
            <a:lnSpc>
              <a:spcPts val="5500"/>
            </a:lnSpc>
            <a:spcAft>
              <a:spcPts val="0"/>
            </a:spcAft>
          </a:pPr>
          <a:r>
            <a:rPr lang="zh-CN" altLang="en-US" sz="4000" b="1"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遷徙、</a:t>
          </a:r>
          <a:endParaRPr lang="en-US" altLang="zh-CN" sz="4000" b="1"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endParaRPr>
        </a:p>
        <a:p>
          <a:pPr algn="ctr">
            <a:lnSpc>
              <a:spcPts val="5500"/>
            </a:lnSpc>
            <a:spcAft>
              <a:spcPts val="0"/>
            </a:spcAft>
          </a:pPr>
          <a:r>
            <a:rPr lang="zh-CN" altLang="en-US" sz="4000" b="1"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移居</a:t>
          </a:r>
          <a:endParaRPr lang="en-US" altLang="zh-CN" sz="4000" b="1"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endParaRPr>
        </a:p>
        <a:p>
          <a:pPr algn="ctr">
            <a:lnSpc>
              <a:spcPts val="5500"/>
            </a:lnSpc>
            <a:spcAft>
              <a:spcPts val="0"/>
            </a:spcAft>
          </a:pPr>
          <a:r>
            <a:rPr lang="zh-CN" altLang="en-US" sz="4000" b="1"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和出入境自由</a:t>
          </a:r>
          <a:endParaRPr lang="en-AU" sz="4000" b="1" dirty="0">
            <a:solidFill>
              <a:srgbClr val="002060"/>
            </a:solidFill>
            <a:latin typeface="微軟正黑體" panose="020B0604030504040204" pitchFamily="34" charset="-120"/>
            <a:ea typeface="微軟正黑體" panose="020B0604030504040204" pitchFamily="34" charset="-120"/>
          </a:endParaRPr>
        </a:p>
      </dgm:t>
    </dgm:pt>
    <dgm:pt modelId="{B0A2981B-3292-47D8-81CF-E4E8F2DC8527}" type="parTrans" cxnId="{339214E8-2FCD-4AF7-8AE1-326329655E63}">
      <dgm:prSet/>
      <dgm:spPr/>
      <dgm:t>
        <a:bodyPr/>
        <a:lstStyle/>
        <a:p>
          <a:endParaRPr lang="en-AU"/>
        </a:p>
      </dgm:t>
    </dgm:pt>
    <dgm:pt modelId="{A5B31F4E-364B-4D14-8CFD-8FF2ECA52B85}" type="sibTrans" cxnId="{339214E8-2FCD-4AF7-8AE1-326329655E63}">
      <dgm:prSet/>
      <dgm:spPr/>
      <dgm:t>
        <a:bodyPr/>
        <a:lstStyle/>
        <a:p>
          <a:endParaRPr lang="en-AU"/>
        </a:p>
      </dgm:t>
    </dgm:pt>
    <dgm:pt modelId="{55D9733B-D2F6-45B2-B544-4F1311D22F52}">
      <dgm:prSet custT="1"/>
      <dgm:spPr>
        <a:solidFill>
          <a:schemeClr val="accent1">
            <a:lumMod val="40000"/>
            <a:lumOff val="60000"/>
          </a:schemeClr>
        </a:solidFill>
      </dgm:spPr>
      <dgm:t>
        <a:bodyPr/>
        <a:lstStyle/>
        <a:p>
          <a:pPr algn="ctr">
            <a:lnSpc>
              <a:spcPts val="5500"/>
            </a:lnSpc>
            <a:spcAft>
              <a:spcPts val="0"/>
            </a:spcAft>
          </a:pPr>
          <a:r>
            <a:rPr lang="zh-TW" altLang="en-US" sz="4000" b="1" dirty="0">
              <a:solidFill>
                <a:srgbClr val="002060"/>
              </a:solidFill>
            </a:rPr>
            <a:t>通訊自由和通訊</a:t>
          </a:r>
          <a:endParaRPr lang="en-US" altLang="zh-TW" sz="4000" b="1" dirty="0">
            <a:solidFill>
              <a:srgbClr val="002060"/>
            </a:solidFill>
          </a:endParaRPr>
        </a:p>
        <a:p>
          <a:pPr algn="ctr">
            <a:lnSpc>
              <a:spcPts val="5500"/>
            </a:lnSpc>
            <a:spcAft>
              <a:spcPts val="0"/>
            </a:spcAft>
          </a:pPr>
          <a:r>
            <a:rPr lang="zh-TW" altLang="en-US" sz="4000" b="1" dirty="0">
              <a:solidFill>
                <a:srgbClr val="002060"/>
              </a:solidFill>
            </a:rPr>
            <a:t>秘密</a:t>
          </a:r>
          <a:endParaRPr lang="en-AU" sz="4000" b="1" dirty="0">
            <a:solidFill>
              <a:srgbClr val="002060"/>
            </a:solidFill>
          </a:endParaRPr>
        </a:p>
      </dgm:t>
    </dgm:pt>
    <dgm:pt modelId="{5F839D94-2EBE-41A2-AF26-3F7951F85373}" type="parTrans" cxnId="{09828273-CA7A-44B9-B6DC-20965BEFBF9D}">
      <dgm:prSet/>
      <dgm:spPr/>
      <dgm:t>
        <a:bodyPr/>
        <a:lstStyle/>
        <a:p>
          <a:endParaRPr lang="en-AU"/>
        </a:p>
      </dgm:t>
    </dgm:pt>
    <dgm:pt modelId="{FC9E8218-CEDA-442F-9E9C-15222CF894AD}" type="sibTrans" cxnId="{09828273-CA7A-44B9-B6DC-20965BEFBF9D}">
      <dgm:prSet/>
      <dgm:spPr/>
      <dgm:t>
        <a:bodyPr/>
        <a:lstStyle/>
        <a:p>
          <a:endParaRPr lang="en-AU"/>
        </a:p>
      </dgm:t>
    </dgm:pt>
    <dgm:pt modelId="{D929CDB5-F49B-41AF-B4D2-26EB8557B853}" type="pres">
      <dgm:prSet presAssocID="{2C768951-BE7B-44B2-BB0C-9410E211FF43}" presName="composite" presStyleCnt="0">
        <dgm:presLayoutVars>
          <dgm:chMax val="1"/>
          <dgm:dir/>
          <dgm:resizeHandles val="exact"/>
        </dgm:presLayoutVars>
      </dgm:prSet>
      <dgm:spPr/>
    </dgm:pt>
    <dgm:pt modelId="{F8E0EC04-6940-4EEE-BECE-762BA7B81DFF}" type="pres">
      <dgm:prSet presAssocID="{36ED2544-C8B9-46CF-8AA8-BBF90F85DA7E}" presName="roof" presStyleLbl="dkBgShp" presStyleIdx="0" presStyleCnt="2" custLinFactNeighborX="0"/>
      <dgm:spPr/>
    </dgm:pt>
    <dgm:pt modelId="{9410B2F8-5574-4BF7-9D95-A84F42805676}" type="pres">
      <dgm:prSet presAssocID="{36ED2544-C8B9-46CF-8AA8-BBF90F85DA7E}" presName="pillars" presStyleCnt="0"/>
      <dgm:spPr/>
    </dgm:pt>
    <dgm:pt modelId="{184E8662-46F3-4CFD-971C-BAF6B7B01063}" type="pres">
      <dgm:prSet presAssocID="{36ED2544-C8B9-46CF-8AA8-BBF90F85DA7E}" presName="pillar1" presStyleLbl="node1" presStyleIdx="0" presStyleCnt="4">
        <dgm:presLayoutVars>
          <dgm:bulletEnabled val="1"/>
        </dgm:presLayoutVars>
      </dgm:prSet>
      <dgm:spPr/>
    </dgm:pt>
    <dgm:pt modelId="{205AC4B2-E2F1-4F52-830C-1A6487E43C36}" type="pres">
      <dgm:prSet presAssocID="{D5086678-E77A-44BF-BE78-4793A55B3A74}" presName="pillarX" presStyleLbl="node1" presStyleIdx="1" presStyleCnt="4">
        <dgm:presLayoutVars>
          <dgm:bulletEnabled val="1"/>
        </dgm:presLayoutVars>
      </dgm:prSet>
      <dgm:spPr/>
    </dgm:pt>
    <dgm:pt modelId="{9C7F0409-EBB1-4FC8-81B1-9943C74F0196}" type="pres">
      <dgm:prSet presAssocID="{55D9733B-D2F6-45B2-B544-4F1311D22F52}" presName="pillarX" presStyleLbl="node1" presStyleIdx="2" presStyleCnt="4">
        <dgm:presLayoutVars>
          <dgm:bulletEnabled val="1"/>
        </dgm:presLayoutVars>
      </dgm:prSet>
      <dgm:spPr/>
    </dgm:pt>
    <dgm:pt modelId="{3EC2570B-B69D-42CF-93AE-894649D533D1}" type="pres">
      <dgm:prSet presAssocID="{D6D6F113-CF5C-42AE-8F34-8C7B6F838F4A}" presName="pillarX" presStyleLbl="node1" presStyleIdx="3" presStyleCnt="4">
        <dgm:presLayoutVars>
          <dgm:bulletEnabled val="1"/>
        </dgm:presLayoutVars>
      </dgm:prSet>
      <dgm:spPr/>
    </dgm:pt>
    <dgm:pt modelId="{FAE4CE35-884B-45F4-9D11-74E6EE89B244}" type="pres">
      <dgm:prSet presAssocID="{36ED2544-C8B9-46CF-8AA8-BBF90F85DA7E}" presName="base" presStyleLbl="dkBgShp" presStyleIdx="1" presStyleCnt="2" custLinFactY="69081" custLinFactNeighborY="100000"/>
      <dgm:spPr>
        <a:solidFill>
          <a:schemeClr val="accent1">
            <a:lumMod val="40000"/>
            <a:lumOff val="60000"/>
          </a:schemeClr>
        </a:solidFill>
      </dgm:spPr>
    </dgm:pt>
  </dgm:ptLst>
  <dgm:cxnLst>
    <dgm:cxn modelId="{46582907-9285-4A38-8193-C13755508947}" type="presOf" srcId="{36ED2544-C8B9-46CF-8AA8-BBF90F85DA7E}" destId="{F8E0EC04-6940-4EEE-BECE-762BA7B81DFF}" srcOrd="0" destOrd="0" presId="urn:microsoft.com/office/officeart/2005/8/layout/hList3"/>
    <dgm:cxn modelId="{6861091F-6915-4083-8325-0E7607F038B3}" type="presOf" srcId="{6BC1B953-8789-481A-98BE-6DFC61EAB12D}" destId="{184E8662-46F3-4CFD-971C-BAF6B7B01063}" srcOrd="0" destOrd="0" presId="urn:microsoft.com/office/officeart/2005/8/layout/hList3"/>
    <dgm:cxn modelId="{EA5CDF47-01AD-4EAB-828C-3BA56CB6E459}" type="presOf" srcId="{2C768951-BE7B-44B2-BB0C-9410E211FF43}" destId="{D929CDB5-F49B-41AF-B4D2-26EB8557B853}" srcOrd="0" destOrd="0" presId="urn:microsoft.com/office/officeart/2005/8/layout/hList3"/>
    <dgm:cxn modelId="{16108550-D32C-4563-B944-5208F271C19D}" type="presOf" srcId="{55D9733B-D2F6-45B2-B544-4F1311D22F52}" destId="{9C7F0409-EBB1-4FC8-81B1-9943C74F0196}" srcOrd="0" destOrd="0" presId="urn:microsoft.com/office/officeart/2005/8/layout/hList3"/>
    <dgm:cxn modelId="{09828273-CA7A-44B9-B6DC-20965BEFBF9D}" srcId="{36ED2544-C8B9-46CF-8AA8-BBF90F85DA7E}" destId="{55D9733B-D2F6-45B2-B544-4F1311D22F52}" srcOrd="2" destOrd="0" parTransId="{5F839D94-2EBE-41A2-AF26-3F7951F85373}" sibTransId="{FC9E8218-CEDA-442F-9E9C-15222CF894AD}"/>
    <dgm:cxn modelId="{91A1D978-3646-44C5-B98C-FD0EDF15D73E}" type="presOf" srcId="{D5086678-E77A-44BF-BE78-4793A55B3A74}" destId="{205AC4B2-E2F1-4F52-830C-1A6487E43C36}" srcOrd="0" destOrd="0" presId="urn:microsoft.com/office/officeart/2005/8/layout/hList3"/>
    <dgm:cxn modelId="{05906684-70F1-4B75-A0D8-23882F7C022D}" srcId="{36ED2544-C8B9-46CF-8AA8-BBF90F85DA7E}" destId="{6BC1B953-8789-481A-98BE-6DFC61EAB12D}" srcOrd="0" destOrd="0" parTransId="{9B6FBE38-8F10-4FB9-BD66-B9ABD065292C}" sibTransId="{8BD27796-CB29-44FB-BCC1-4870617EAD39}"/>
    <dgm:cxn modelId="{07B809B2-BDCD-4B02-B648-539C2E30C6DC}" srcId="{36ED2544-C8B9-46CF-8AA8-BBF90F85DA7E}" destId="{D5086678-E77A-44BF-BE78-4793A55B3A74}" srcOrd="1" destOrd="0" parTransId="{670820B8-2EBA-47E3-8F89-B09A870D76D5}" sibTransId="{C82DF1D0-FFD2-4D10-86A2-6E507B265963}"/>
    <dgm:cxn modelId="{7547E0C4-DD4F-4429-B1AD-E0ECB29A2287}" type="presOf" srcId="{D6D6F113-CF5C-42AE-8F34-8C7B6F838F4A}" destId="{3EC2570B-B69D-42CF-93AE-894649D533D1}" srcOrd="0" destOrd="0" presId="urn:microsoft.com/office/officeart/2005/8/layout/hList3"/>
    <dgm:cxn modelId="{3FF740D4-D20A-489D-82F0-605F4DC93580}" srcId="{2C768951-BE7B-44B2-BB0C-9410E211FF43}" destId="{36ED2544-C8B9-46CF-8AA8-BBF90F85DA7E}" srcOrd="0" destOrd="0" parTransId="{8137C62F-D28B-44B7-9465-30ABC7B12750}" sibTransId="{53B7F63E-5A2D-4462-A490-2E6FAB48A07A}"/>
    <dgm:cxn modelId="{339214E8-2FCD-4AF7-8AE1-326329655E63}" srcId="{36ED2544-C8B9-46CF-8AA8-BBF90F85DA7E}" destId="{D6D6F113-CF5C-42AE-8F34-8C7B6F838F4A}" srcOrd="3" destOrd="0" parTransId="{B0A2981B-3292-47D8-81CF-E4E8F2DC8527}" sibTransId="{A5B31F4E-364B-4D14-8CFD-8FF2ECA52B85}"/>
    <dgm:cxn modelId="{B81B4282-B3FE-490A-B397-A407769265EC}" type="presParOf" srcId="{D929CDB5-F49B-41AF-B4D2-26EB8557B853}" destId="{F8E0EC04-6940-4EEE-BECE-762BA7B81DFF}" srcOrd="0" destOrd="0" presId="urn:microsoft.com/office/officeart/2005/8/layout/hList3"/>
    <dgm:cxn modelId="{110976F6-E0FE-4019-9B00-4792538E73F3}" type="presParOf" srcId="{D929CDB5-F49B-41AF-B4D2-26EB8557B853}" destId="{9410B2F8-5574-4BF7-9D95-A84F42805676}" srcOrd="1" destOrd="0" presId="urn:microsoft.com/office/officeart/2005/8/layout/hList3"/>
    <dgm:cxn modelId="{F3AA6270-78D8-4C7A-A9AC-6C719031E66C}" type="presParOf" srcId="{9410B2F8-5574-4BF7-9D95-A84F42805676}" destId="{184E8662-46F3-4CFD-971C-BAF6B7B01063}" srcOrd="0" destOrd="0" presId="urn:microsoft.com/office/officeart/2005/8/layout/hList3"/>
    <dgm:cxn modelId="{702AAD17-2096-4888-AABA-24CE315503CC}" type="presParOf" srcId="{9410B2F8-5574-4BF7-9D95-A84F42805676}" destId="{205AC4B2-E2F1-4F52-830C-1A6487E43C36}" srcOrd="1" destOrd="0" presId="urn:microsoft.com/office/officeart/2005/8/layout/hList3"/>
    <dgm:cxn modelId="{F61BF2C6-D899-4014-9420-ED38D97EF7BF}" type="presParOf" srcId="{9410B2F8-5574-4BF7-9D95-A84F42805676}" destId="{9C7F0409-EBB1-4FC8-81B1-9943C74F0196}" srcOrd="2" destOrd="0" presId="urn:microsoft.com/office/officeart/2005/8/layout/hList3"/>
    <dgm:cxn modelId="{20AF99AD-6BE6-42C3-85FD-B538CC1B74A6}" type="presParOf" srcId="{9410B2F8-5574-4BF7-9D95-A84F42805676}" destId="{3EC2570B-B69D-42CF-93AE-894649D533D1}" srcOrd="3" destOrd="0" presId="urn:microsoft.com/office/officeart/2005/8/layout/hList3"/>
    <dgm:cxn modelId="{AC1F0BC8-BD88-40EE-9CB4-AC5933236F1C}" type="presParOf" srcId="{D929CDB5-F49B-41AF-B4D2-26EB8557B853}" destId="{FAE4CE35-884B-45F4-9D11-74E6EE89B2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68951-BE7B-44B2-BB0C-9410E211FF4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AU"/>
        </a:p>
      </dgm:t>
    </dgm:pt>
    <dgm:pt modelId="{36ED2544-C8B9-46CF-8AA8-BBF90F85DA7E}">
      <dgm:prSet phldrT="[Text]" custT="1"/>
      <dgm:spPr>
        <a:solidFill>
          <a:schemeClr val="accent1">
            <a:lumMod val="60000"/>
            <a:lumOff val="40000"/>
          </a:schemeClr>
        </a:solidFill>
      </dgm:spPr>
      <dgm:t>
        <a:bodyPr/>
        <a:lstStyle/>
        <a:p>
          <a:r>
            <a:rPr lang="zh-TW" altLang="en-US" sz="7200" b="1" dirty="0">
              <a:solidFill>
                <a:srgbClr val="002060"/>
              </a:solidFill>
              <a:latin typeface="微軟正黑體" panose="020B0604030504040204" pitchFamily="34" charset="-120"/>
              <a:ea typeface="微軟正黑體" panose="020B0604030504040204" pitchFamily="34" charset="-120"/>
            </a:rPr>
            <a:t>信仰自由</a:t>
          </a:r>
          <a:r>
            <a:rPr lang="zh-CN" altLang="en-US" sz="7200" b="1" dirty="0">
              <a:solidFill>
                <a:srgbClr val="002060"/>
              </a:solidFill>
              <a:latin typeface="微軟正黑體" panose="020B0604030504040204" pitchFamily="34" charset="-120"/>
              <a:ea typeface="微軟正黑體" panose="020B0604030504040204" pitchFamily="34" charset="-120"/>
            </a:rPr>
            <a:t>和宗教信仰自由</a:t>
          </a:r>
          <a:endParaRPr lang="en-AU" sz="7200" b="1" dirty="0">
            <a:solidFill>
              <a:srgbClr val="002060"/>
            </a:solidFill>
            <a:latin typeface="微軟正黑體" panose="020B0604030504040204" pitchFamily="34" charset="-120"/>
            <a:ea typeface="微軟正黑體" panose="020B0604030504040204" pitchFamily="34" charset="-120"/>
          </a:endParaRPr>
        </a:p>
      </dgm:t>
    </dgm:pt>
    <dgm:pt modelId="{8137C62F-D28B-44B7-9465-30ABC7B12750}" type="parTrans" cxnId="{3FF740D4-D20A-489D-82F0-605F4DC93580}">
      <dgm:prSet/>
      <dgm:spPr/>
      <dgm:t>
        <a:bodyPr/>
        <a:lstStyle/>
        <a:p>
          <a:endParaRPr lang="en-AU"/>
        </a:p>
      </dgm:t>
    </dgm:pt>
    <dgm:pt modelId="{53B7F63E-5A2D-4462-A490-2E6FAB48A07A}" type="sibTrans" cxnId="{3FF740D4-D20A-489D-82F0-605F4DC93580}">
      <dgm:prSet/>
      <dgm:spPr/>
      <dgm:t>
        <a:bodyPr/>
        <a:lstStyle/>
        <a:p>
          <a:endParaRPr lang="en-AU"/>
        </a:p>
      </dgm:t>
    </dgm:pt>
    <dgm:pt modelId="{D6D6F113-CF5C-42AE-8F34-8C7B6F838F4A}">
      <dgm:prSet phldrT="[Text]" custT="1"/>
      <dgm:spPr>
        <a:solidFill>
          <a:schemeClr val="accent1">
            <a:lumMod val="40000"/>
            <a:lumOff val="60000"/>
          </a:schemeClr>
        </a:solidFill>
      </dgm:spPr>
      <dgm:t>
        <a:bodyPr/>
        <a:lstStyle/>
        <a:p>
          <a:pPr algn="l">
            <a:lnSpc>
              <a:spcPts val="4600"/>
            </a:lnSpc>
            <a:spcAft>
              <a:spcPts val="0"/>
            </a:spcAft>
          </a:pPr>
          <a:r>
            <a:rPr lang="zh-CN" altLang="en-US" sz="3200" dirty="0">
              <a:solidFill>
                <a:schemeClr val="tx2"/>
              </a:solidFill>
              <a:latin typeface="微軟正黑體" panose="020B0604030504040204" pitchFamily="34" charset="-120"/>
              <a:ea typeface="微軟正黑體" panose="020B0604030504040204" pitchFamily="34" charset="-120"/>
            </a:rPr>
            <a:t>香港特別行政區政府不限制宗教信仰自由，不干預宗教組織的內部事務，不限制與香港特別行政區法律沒有抵觸的宗教活動。</a:t>
          </a:r>
          <a:endParaRPr lang="en-US" altLang="zh-CN" sz="1800" dirty="0">
            <a:solidFill>
              <a:schemeClr val="tx2"/>
            </a:solidFill>
            <a:latin typeface="微軟正黑體" panose="020B0604030504040204" pitchFamily="34" charset="-120"/>
            <a:ea typeface="微軟正黑體" panose="020B0604030504040204" pitchFamily="34" charset="-120"/>
          </a:endParaRPr>
        </a:p>
        <a:p>
          <a:pPr algn="r">
            <a:lnSpc>
              <a:spcPct val="90000"/>
            </a:lnSpc>
            <a:spcAft>
              <a:spcPct val="35000"/>
            </a:spcAft>
          </a:pPr>
          <a:endParaRPr lang="en-US" altLang="zh-CN" sz="1800" dirty="0">
            <a:solidFill>
              <a:schemeClr val="tx2"/>
            </a:solidFill>
            <a:latin typeface="微軟正黑體" panose="020B0604030504040204" pitchFamily="34" charset="-120"/>
            <a:ea typeface="微軟正黑體" panose="020B0604030504040204" pitchFamily="34" charset="-120"/>
          </a:endParaRPr>
        </a:p>
        <a:p>
          <a:pPr algn="r">
            <a:lnSpc>
              <a:spcPct val="90000"/>
            </a:lnSpc>
            <a:spcAft>
              <a:spcPct val="35000"/>
            </a:spcAft>
          </a:pPr>
          <a:r>
            <a:rPr lang="en-US" altLang="zh-CN" sz="1800" dirty="0">
              <a:solidFill>
                <a:schemeClr val="tx2"/>
              </a:solidFill>
              <a:latin typeface="微軟正黑體" panose="020B0604030504040204" pitchFamily="34" charset="-120"/>
              <a:ea typeface="微軟正黑體" panose="020B0604030504040204" pitchFamily="34" charset="-120"/>
            </a:rPr>
            <a:t>《</a:t>
          </a:r>
          <a:r>
            <a:rPr lang="zh-CN" altLang="en-US" sz="1800" dirty="0">
              <a:solidFill>
                <a:schemeClr val="tx2"/>
              </a:solidFill>
              <a:latin typeface="微軟正黑體" panose="020B0604030504040204" pitchFamily="34" charset="-120"/>
              <a:ea typeface="微軟正黑體" panose="020B0604030504040204" pitchFamily="34" charset="-120"/>
            </a:rPr>
            <a:t>基本法</a:t>
          </a:r>
          <a:r>
            <a:rPr lang="en-US" altLang="zh-CN" sz="1800" dirty="0">
              <a:solidFill>
                <a:schemeClr val="tx2"/>
              </a:solidFill>
              <a:latin typeface="微軟正黑體" panose="020B0604030504040204" pitchFamily="34" charset="-120"/>
              <a:ea typeface="微軟正黑體" panose="020B0604030504040204" pitchFamily="34" charset="-120"/>
            </a:rPr>
            <a:t>》</a:t>
          </a:r>
          <a:r>
            <a:rPr lang="zh-CN" altLang="en-US" sz="1800" dirty="0">
              <a:solidFill>
                <a:schemeClr val="tx2"/>
              </a:solidFill>
              <a:latin typeface="微軟正黑體" panose="020B0604030504040204" pitchFamily="34" charset="-120"/>
              <a:ea typeface="微軟正黑體" panose="020B0604030504040204" pitchFamily="34" charset="-120"/>
            </a:rPr>
            <a:t>第</a:t>
          </a:r>
          <a:r>
            <a:rPr lang="zh-TW" altLang="en-US" sz="1800" dirty="0">
              <a:solidFill>
                <a:schemeClr val="tx2"/>
              </a:solidFill>
              <a:latin typeface="微軟正黑體" panose="020B0604030504040204" pitchFamily="34" charset="-120"/>
              <a:ea typeface="微軟正黑體" panose="020B0604030504040204" pitchFamily="34" charset="-120"/>
            </a:rPr>
            <a:t>一百四十一</a:t>
          </a:r>
          <a:r>
            <a:rPr lang="zh-CN" altLang="en-US" sz="1800" dirty="0">
              <a:solidFill>
                <a:schemeClr val="tx2"/>
              </a:solidFill>
              <a:latin typeface="微軟正黑體" panose="020B0604030504040204" pitchFamily="34" charset="-120"/>
              <a:ea typeface="微軟正黑體" panose="020B0604030504040204" pitchFamily="34" charset="-120"/>
            </a:rPr>
            <a:t>條</a:t>
          </a:r>
          <a:r>
            <a:rPr lang="zh-TW" altLang="en-US" sz="1800" dirty="0">
              <a:solidFill>
                <a:schemeClr val="tx2"/>
              </a:solidFill>
              <a:latin typeface="微軟正黑體" panose="020B0604030504040204" pitchFamily="34" charset="-120"/>
              <a:ea typeface="微軟正黑體" panose="020B0604030504040204" pitchFamily="34" charset="-120"/>
            </a:rPr>
            <a:t>第一款</a:t>
          </a:r>
          <a:endParaRPr lang="en-AU" sz="1800" dirty="0">
            <a:solidFill>
              <a:schemeClr val="tx2"/>
            </a:solidFill>
            <a:latin typeface="微軟正黑體" panose="020B0604030504040204" pitchFamily="34" charset="-120"/>
            <a:ea typeface="微軟正黑體" panose="020B0604030504040204" pitchFamily="34" charset="-120"/>
          </a:endParaRPr>
        </a:p>
      </dgm:t>
    </dgm:pt>
    <dgm:pt modelId="{B0A2981B-3292-47D8-81CF-E4E8F2DC8527}" type="parTrans" cxnId="{339214E8-2FCD-4AF7-8AE1-326329655E63}">
      <dgm:prSet/>
      <dgm:spPr/>
      <dgm:t>
        <a:bodyPr/>
        <a:lstStyle/>
        <a:p>
          <a:endParaRPr lang="en-AU"/>
        </a:p>
      </dgm:t>
    </dgm:pt>
    <dgm:pt modelId="{A5B31F4E-364B-4D14-8CFD-8FF2ECA52B85}" type="sibTrans" cxnId="{339214E8-2FCD-4AF7-8AE1-326329655E63}">
      <dgm:prSet/>
      <dgm:spPr/>
      <dgm:t>
        <a:bodyPr/>
        <a:lstStyle/>
        <a:p>
          <a:endParaRPr lang="en-AU"/>
        </a:p>
      </dgm:t>
    </dgm:pt>
    <dgm:pt modelId="{57763D1B-C44E-4496-A0E3-12BAD2D78E8D}">
      <dgm:prSet custT="1"/>
      <dgm:spPr>
        <a:solidFill>
          <a:schemeClr val="accent1">
            <a:lumMod val="40000"/>
            <a:lumOff val="60000"/>
          </a:schemeClr>
        </a:solidFill>
      </dgm:spPr>
      <dgm:t>
        <a:bodyPr/>
        <a:lstStyle/>
        <a:p>
          <a:pPr algn="l">
            <a:lnSpc>
              <a:spcPts val="5500"/>
            </a:lnSpc>
            <a:spcAft>
              <a:spcPts val="0"/>
            </a:spcAft>
            <a:buFont typeface="Arial" panose="020B0604020202020204" pitchFamily="34" charset="0"/>
            <a:buChar char="•"/>
          </a:pPr>
          <a:r>
            <a:rPr lang="zh-CN" altLang="en-US" sz="3200" dirty="0">
              <a:solidFill>
                <a:srgbClr val="002060"/>
              </a:solidFill>
              <a:latin typeface="微軟正黑體" panose="020B0604030504040204" pitchFamily="34" charset="-120"/>
              <a:ea typeface="微軟正黑體" panose="020B0604030504040204" pitchFamily="34" charset="-120"/>
            </a:rPr>
            <a:t>香港居民有信仰的自由。</a:t>
          </a:r>
          <a:endParaRPr lang="en-US" altLang="zh-CN" sz="3200" dirty="0">
            <a:solidFill>
              <a:srgbClr val="002060"/>
            </a:solidFill>
            <a:latin typeface="微軟正黑體" panose="020B0604030504040204" pitchFamily="34" charset="-120"/>
            <a:ea typeface="微軟正黑體" panose="020B0604030504040204" pitchFamily="34" charset="-120"/>
          </a:endParaRPr>
        </a:p>
        <a:p>
          <a:pPr algn="l">
            <a:lnSpc>
              <a:spcPts val="5500"/>
            </a:lnSpc>
            <a:spcAft>
              <a:spcPts val="0"/>
            </a:spcAft>
            <a:buFont typeface="Arial" panose="020B0604020202020204" pitchFamily="34" charset="0"/>
            <a:buChar char="•"/>
          </a:pPr>
          <a:r>
            <a:rPr lang="zh-CN" altLang="en-US" sz="3200" dirty="0">
              <a:solidFill>
                <a:srgbClr val="002060"/>
              </a:solidFill>
              <a:latin typeface="微軟正黑體" panose="020B0604030504040204" pitchFamily="34" charset="-120"/>
              <a:ea typeface="微軟正黑體" panose="020B0604030504040204" pitchFamily="34" charset="-120"/>
            </a:rPr>
            <a:t>香港居民有宗教信仰的自由，有公開傳教和舉行、參加宗教活動的自由。</a:t>
          </a:r>
          <a:endParaRPr lang="en-US" altLang="zh-CN" sz="3200" dirty="0">
            <a:solidFill>
              <a:srgbClr val="002060"/>
            </a:solidFill>
            <a:latin typeface="微軟正黑體" panose="020B0604030504040204" pitchFamily="34" charset="-120"/>
            <a:ea typeface="微軟正黑體" panose="020B0604030504040204" pitchFamily="34" charset="-120"/>
          </a:endParaRPr>
        </a:p>
        <a:p>
          <a:pPr algn="r">
            <a:lnSpc>
              <a:spcPct val="90000"/>
            </a:lnSpc>
            <a:spcAft>
              <a:spcPct val="35000"/>
            </a:spcAft>
            <a:buNone/>
          </a:pPr>
          <a:endParaRPr lang="en-US" altLang="zh-CN" sz="1800" dirty="0">
            <a:solidFill>
              <a:srgbClr val="002060"/>
            </a:solidFill>
            <a:latin typeface="微軟正黑體" panose="020B0604030504040204" pitchFamily="34" charset="-120"/>
            <a:ea typeface="微軟正黑體" panose="020B0604030504040204" pitchFamily="34" charset="-120"/>
          </a:endParaRPr>
        </a:p>
        <a:p>
          <a:pPr algn="r">
            <a:lnSpc>
              <a:spcPct val="90000"/>
            </a:lnSpc>
            <a:spcAft>
              <a:spcPct val="35000"/>
            </a:spcAft>
            <a:buNone/>
          </a:pPr>
          <a:r>
            <a:rPr lang="en-US" altLang="zh-CN" sz="1800" dirty="0">
              <a:solidFill>
                <a:srgbClr val="002060"/>
              </a:solidFill>
              <a:latin typeface="微軟正黑體" panose="020B0604030504040204" pitchFamily="34" charset="-120"/>
              <a:ea typeface="微軟正黑體" panose="020B0604030504040204" pitchFamily="34" charset="-120"/>
            </a:rPr>
            <a:t>《</a:t>
          </a:r>
          <a:r>
            <a:rPr lang="zh-CN" altLang="en-US" sz="1800" dirty="0">
              <a:solidFill>
                <a:srgbClr val="002060"/>
              </a:solidFill>
              <a:latin typeface="微軟正黑體" panose="020B0604030504040204" pitchFamily="34" charset="-120"/>
              <a:ea typeface="微軟正黑體" panose="020B0604030504040204" pitchFamily="34" charset="-120"/>
            </a:rPr>
            <a:t>基本法</a:t>
          </a:r>
          <a:r>
            <a:rPr lang="en-US" altLang="zh-CN" sz="1800" dirty="0">
              <a:solidFill>
                <a:srgbClr val="002060"/>
              </a:solidFill>
              <a:latin typeface="微軟正黑體" panose="020B0604030504040204" pitchFamily="34" charset="-120"/>
              <a:ea typeface="微軟正黑體" panose="020B0604030504040204" pitchFamily="34" charset="-120"/>
            </a:rPr>
            <a:t>》</a:t>
          </a:r>
          <a:r>
            <a:rPr lang="zh-CN" altLang="en-US" sz="1800" dirty="0">
              <a:solidFill>
                <a:srgbClr val="002060"/>
              </a:solidFill>
              <a:latin typeface="微軟正黑體" panose="020B0604030504040204" pitchFamily="34" charset="-120"/>
              <a:ea typeface="微軟正黑體" panose="020B0604030504040204" pitchFamily="34" charset="-120"/>
            </a:rPr>
            <a:t>第</a:t>
          </a:r>
          <a:r>
            <a:rPr lang="zh-TW" altLang="en-US" sz="1800" dirty="0">
              <a:solidFill>
                <a:srgbClr val="002060"/>
              </a:solidFill>
              <a:latin typeface="微軟正黑體" panose="020B0604030504040204" pitchFamily="34" charset="-120"/>
              <a:ea typeface="微軟正黑體" panose="020B0604030504040204" pitchFamily="34" charset="-120"/>
            </a:rPr>
            <a:t>三十二</a:t>
          </a:r>
          <a:r>
            <a:rPr lang="zh-CN" altLang="en-US" sz="1800" dirty="0">
              <a:solidFill>
                <a:srgbClr val="002060"/>
              </a:solidFill>
              <a:latin typeface="微軟正黑體" panose="020B0604030504040204" pitchFamily="34" charset="-120"/>
              <a:ea typeface="微軟正黑體" panose="020B0604030504040204" pitchFamily="34" charset="-120"/>
            </a:rPr>
            <a:t>條</a:t>
          </a:r>
        </a:p>
      </dgm:t>
    </dgm:pt>
    <dgm:pt modelId="{F53E38A5-EA62-4134-A2DA-E682ABDAED6F}" type="parTrans" cxnId="{806BA689-FFA6-4298-8ACE-A19E8B4DC4F6}">
      <dgm:prSet/>
      <dgm:spPr/>
      <dgm:t>
        <a:bodyPr/>
        <a:lstStyle/>
        <a:p>
          <a:endParaRPr lang="en-AU"/>
        </a:p>
      </dgm:t>
    </dgm:pt>
    <dgm:pt modelId="{600F62B5-0944-4345-8D4F-D069143664E5}" type="sibTrans" cxnId="{806BA689-FFA6-4298-8ACE-A19E8B4DC4F6}">
      <dgm:prSet/>
      <dgm:spPr/>
      <dgm:t>
        <a:bodyPr/>
        <a:lstStyle/>
        <a:p>
          <a:endParaRPr lang="en-AU"/>
        </a:p>
      </dgm:t>
    </dgm:pt>
    <dgm:pt modelId="{D929CDB5-F49B-41AF-B4D2-26EB8557B853}" type="pres">
      <dgm:prSet presAssocID="{2C768951-BE7B-44B2-BB0C-9410E211FF43}" presName="composite" presStyleCnt="0">
        <dgm:presLayoutVars>
          <dgm:chMax val="1"/>
          <dgm:dir/>
          <dgm:resizeHandles val="exact"/>
        </dgm:presLayoutVars>
      </dgm:prSet>
      <dgm:spPr/>
    </dgm:pt>
    <dgm:pt modelId="{F8E0EC04-6940-4EEE-BECE-762BA7B81DFF}" type="pres">
      <dgm:prSet presAssocID="{36ED2544-C8B9-46CF-8AA8-BBF90F85DA7E}" presName="roof" presStyleLbl="dkBgShp" presStyleIdx="0" presStyleCnt="2" custLinFactNeighborX="0"/>
      <dgm:spPr/>
    </dgm:pt>
    <dgm:pt modelId="{9410B2F8-5574-4BF7-9D95-A84F42805676}" type="pres">
      <dgm:prSet presAssocID="{36ED2544-C8B9-46CF-8AA8-BBF90F85DA7E}" presName="pillars" presStyleCnt="0"/>
      <dgm:spPr/>
    </dgm:pt>
    <dgm:pt modelId="{184E8662-46F3-4CFD-971C-BAF6B7B01063}" type="pres">
      <dgm:prSet presAssocID="{36ED2544-C8B9-46CF-8AA8-BBF90F85DA7E}" presName="pillar1" presStyleLbl="node1" presStyleIdx="0" presStyleCnt="2" custScaleY="99658">
        <dgm:presLayoutVars>
          <dgm:bulletEnabled val="1"/>
        </dgm:presLayoutVars>
      </dgm:prSet>
      <dgm:spPr/>
    </dgm:pt>
    <dgm:pt modelId="{3EC2570B-B69D-42CF-93AE-894649D533D1}" type="pres">
      <dgm:prSet presAssocID="{D6D6F113-CF5C-42AE-8F34-8C7B6F838F4A}" presName="pillarX" presStyleLbl="node1" presStyleIdx="1" presStyleCnt="2" custScaleX="120406" custLinFactNeighborX="23" custLinFactNeighborY="122">
        <dgm:presLayoutVars>
          <dgm:bulletEnabled val="1"/>
        </dgm:presLayoutVars>
      </dgm:prSet>
      <dgm:spPr/>
    </dgm:pt>
    <dgm:pt modelId="{FAE4CE35-884B-45F4-9D11-74E6EE89B244}" type="pres">
      <dgm:prSet presAssocID="{36ED2544-C8B9-46CF-8AA8-BBF90F85DA7E}" presName="base" presStyleLbl="dkBgShp" presStyleIdx="1" presStyleCnt="2"/>
      <dgm:spPr>
        <a:solidFill>
          <a:schemeClr val="accent1">
            <a:lumMod val="40000"/>
            <a:lumOff val="60000"/>
          </a:schemeClr>
        </a:solidFill>
      </dgm:spPr>
    </dgm:pt>
  </dgm:ptLst>
  <dgm:cxnLst>
    <dgm:cxn modelId="{E273E238-7243-4A9A-8765-F35053F850BC}" type="presOf" srcId="{57763D1B-C44E-4496-A0E3-12BAD2D78E8D}" destId="{184E8662-46F3-4CFD-971C-BAF6B7B01063}" srcOrd="0" destOrd="0" presId="urn:microsoft.com/office/officeart/2005/8/layout/hList3"/>
    <dgm:cxn modelId="{806BA689-FFA6-4298-8ACE-A19E8B4DC4F6}" srcId="{36ED2544-C8B9-46CF-8AA8-BBF90F85DA7E}" destId="{57763D1B-C44E-4496-A0E3-12BAD2D78E8D}" srcOrd="0" destOrd="0" parTransId="{F53E38A5-EA62-4134-A2DA-E682ABDAED6F}" sibTransId="{600F62B5-0944-4345-8D4F-D069143664E5}"/>
    <dgm:cxn modelId="{94B8AEC2-8891-4AFD-8E13-783CBD16BCA2}" type="presOf" srcId="{D6D6F113-CF5C-42AE-8F34-8C7B6F838F4A}" destId="{3EC2570B-B69D-42CF-93AE-894649D533D1}" srcOrd="0" destOrd="0" presId="urn:microsoft.com/office/officeart/2005/8/layout/hList3"/>
    <dgm:cxn modelId="{3FF740D4-D20A-489D-82F0-605F4DC93580}" srcId="{2C768951-BE7B-44B2-BB0C-9410E211FF43}" destId="{36ED2544-C8B9-46CF-8AA8-BBF90F85DA7E}" srcOrd="0" destOrd="0" parTransId="{8137C62F-D28B-44B7-9465-30ABC7B12750}" sibTransId="{53B7F63E-5A2D-4462-A490-2E6FAB48A07A}"/>
    <dgm:cxn modelId="{339214E8-2FCD-4AF7-8AE1-326329655E63}" srcId="{36ED2544-C8B9-46CF-8AA8-BBF90F85DA7E}" destId="{D6D6F113-CF5C-42AE-8F34-8C7B6F838F4A}" srcOrd="1" destOrd="0" parTransId="{B0A2981B-3292-47D8-81CF-E4E8F2DC8527}" sibTransId="{A5B31F4E-364B-4D14-8CFD-8FF2ECA52B85}"/>
    <dgm:cxn modelId="{0DA536E9-55A6-4B81-B315-A3A1C8010545}" type="presOf" srcId="{2C768951-BE7B-44B2-BB0C-9410E211FF43}" destId="{D929CDB5-F49B-41AF-B4D2-26EB8557B853}" srcOrd="0" destOrd="0" presId="urn:microsoft.com/office/officeart/2005/8/layout/hList3"/>
    <dgm:cxn modelId="{928C56FE-4867-42A3-B0FB-A19F237D8FF8}" type="presOf" srcId="{36ED2544-C8B9-46CF-8AA8-BBF90F85DA7E}" destId="{F8E0EC04-6940-4EEE-BECE-762BA7B81DFF}" srcOrd="0" destOrd="0" presId="urn:microsoft.com/office/officeart/2005/8/layout/hList3"/>
    <dgm:cxn modelId="{611CA0E3-B5D0-4632-8026-C0EE8AC7F85F}" type="presParOf" srcId="{D929CDB5-F49B-41AF-B4D2-26EB8557B853}" destId="{F8E0EC04-6940-4EEE-BECE-762BA7B81DFF}" srcOrd="0" destOrd="0" presId="urn:microsoft.com/office/officeart/2005/8/layout/hList3"/>
    <dgm:cxn modelId="{35CB77C6-5A06-47B3-8EC8-08F439ADF92B}" type="presParOf" srcId="{D929CDB5-F49B-41AF-B4D2-26EB8557B853}" destId="{9410B2F8-5574-4BF7-9D95-A84F42805676}" srcOrd="1" destOrd="0" presId="urn:microsoft.com/office/officeart/2005/8/layout/hList3"/>
    <dgm:cxn modelId="{4024ACFA-7F0C-4779-83D3-C114CA608E2B}" type="presParOf" srcId="{9410B2F8-5574-4BF7-9D95-A84F42805676}" destId="{184E8662-46F3-4CFD-971C-BAF6B7B01063}" srcOrd="0" destOrd="0" presId="urn:microsoft.com/office/officeart/2005/8/layout/hList3"/>
    <dgm:cxn modelId="{6452BEFD-68EA-4FAC-926E-A99308EB00BF}" type="presParOf" srcId="{9410B2F8-5574-4BF7-9D95-A84F42805676}" destId="{3EC2570B-B69D-42CF-93AE-894649D533D1}" srcOrd="1" destOrd="0" presId="urn:microsoft.com/office/officeart/2005/8/layout/hList3"/>
    <dgm:cxn modelId="{03F1711E-AC4B-4969-B3A1-7E14C83192E3}" type="presParOf" srcId="{D929CDB5-F49B-41AF-B4D2-26EB8557B853}" destId="{FAE4CE35-884B-45F4-9D11-74E6EE89B2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68951-BE7B-44B2-BB0C-9410E211FF4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AU"/>
        </a:p>
      </dgm:t>
    </dgm:pt>
    <dgm:pt modelId="{36ED2544-C8B9-46CF-8AA8-BBF90F85DA7E}">
      <dgm:prSet phldrT="[Text]" custT="1"/>
      <dgm:spPr>
        <a:solidFill>
          <a:schemeClr val="accent1">
            <a:lumMod val="60000"/>
            <a:lumOff val="40000"/>
          </a:schemeClr>
        </a:solidFill>
      </dgm:spPr>
      <dgm:t>
        <a:bodyPr/>
        <a:lstStyle/>
        <a:p>
          <a:pPr algn="ctr"/>
          <a:r>
            <a:rPr lang="zh-CN" altLang="en-US" sz="7200" b="1" dirty="0">
              <a:solidFill>
                <a:srgbClr val="002060"/>
              </a:solidFill>
              <a:latin typeface="微軟正黑體" panose="020B0604030504040204" pitchFamily="34" charset="-120"/>
              <a:ea typeface="微軟正黑體" panose="020B0604030504040204" pitchFamily="34" charset="-120"/>
            </a:rPr>
            <a:t>經濟、社會、文化權利</a:t>
          </a:r>
          <a:endParaRPr lang="en-AU" sz="7200" b="1" dirty="0">
            <a:solidFill>
              <a:srgbClr val="002060"/>
            </a:solidFill>
            <a:latin typeface="微軟正黑體" panose="020B0604030504040204" pitchFamily="34" charset="-120"/>
            <a:ea typeface="微軟正黑體" panose="020B0604030504040204" pitchFamily="34" charset="-120"/>
          </a:endParaRPr>
        </a:p>
      </dgm:t>
    </dgm:pt>
    <dgm:pt modelId="{8137C62F-D28B-44B7-9465-30ABC7B12750}" type="parTrans" cxnId="{3FF740D4-D20A-489D-82F0-605F4DC93580}">
      <dgm:prSet/>
      <dgm:spPr/>
      <dgm:t>
        <a:bodyPr/>
        <a:lstStyle/>
        <a:p>
          <a:endParaRPr lang="en-AU"/>
        </a:p>
      </dgm:t>
    </dgm:pt>
    <dgm:pt modelId="{53B7F63E-5A2D-4462-A490-2E6FAB48A07A}" type="sibTrans" cxnId="{3FF740D4-D20A-489D-82F0-605F4DC93580}">
      <dgm:prSet/>
      <dgm:spPr/>
      <dgm:t>
        <a:bodyPr/>
        <a:lstStyle/>
        <a:p>
          <a:endParaRPr lang="en-AU"/>
        </a:p>
      </dgm:t>
    </dgm:pt>
    <dgm:pt modelId="{6BC1B953-8789-481A-98BE-6DFC61EAB12D}">
      <dgm:prSet phldrT="[Text]" custT="1"/>
      <dgm:spPr>
        <a:solidFill>
          <a:schemeClr val="accent1">
            <a:lumMod val="40000"/>
            <a:lumOff val="60000"/>
          </a:schemeClr>
        </a:solidFill>
      </dgm:spPr>
      <dgm:t>
        <a:bodyPr/>
        <a:lstStyle/>
        <a:p>
          <a:pPr algn="ctr">
            <a:lnSpc>
              <a:spcPts val="4320"/>
            </a:lnSpc>
            <a:spcAft>
              <a:spcPts val="0"/>
            </a:spcAft>
          </a:pPr>
          <a:r>
            <a:rPr lang="zh-CN" altLang="en-US" sz="3600" b="1"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rPr>
            <a:t>選擇職業的自由</a:t>
          </a:r>
          <a:endParaRPr lang="en-AU" sz="3600" b="1" dirty="0">
            <a:solidFill>
              <a:srgbClr val="0070C0"/>
            </a:solidFill>
            <a:latin typeface="微軟正黑體" panose="020B0604030504040204" pitchFamily="34" charset="-120"/>
            <a:ea typeface="微軟正黑體" panose="020B0604030504040204" pitchFamily="34" charset="-120"/>
          </a:endParaRPr>
        </a:p>
      </dgm:t>
    </dgm:pt>
    <dgm:pt modelId="{9B6FBE38-8F10-4FB9-BD66-B9ABD065292C}" type="parTrans" cxnId="{05906684-70F1-4B75-A0D8-23882F7C022D}">
      <dgm:prSet/>
      <dgm:spPr/>
      <dgm:t>
        <a:bodyPr/>
        <a:lstStyle/>
        <a:p>
          <a:endParaRPr lang="en-AU"/>
        </a:p>
      </dgm:t>
    </dgm:pt>
    <dgm:pt modelId="{8BD27796-CB29-44FB-BCC1-4870617EAD39}" type="sibTrans" cxnId="{05906684-70F1-4B75-A0D8-23882F7C022D}">
      <dgm:prSet/>
      <dgm:spPr/>
      <dgm:t>
        <a:bodyPr/>
        <a:lstStyle/>
        <a:p>
          <a:endParaRPr lang="en-AU"/>
        </a:p>
      </dgm:t>
    </dgm:pt>
    <dgm:pt modelId="{D5086678-E77A-44BF-BE78-4793A55B3A74}">
      <dgm:prSet phldrT="[Text]" custT="1"/>
      <dgm:spPr>
        <a:solidFill>
          <a:schemeClr val="accent1">
            <a:lumMod val="40000"/>
            <a:lumOff val="60000"/>
          </a:schemeClr>
        </a:solidFill>
      </dgm:spPr>
      <dgm:t>
        <a:bodyPr/>
        <a:lstStyle/>
        <a:p>
          <a:pPr algn="ctr">
            <a:lnSpc>
              <a:spcPts val="4320"/>
            </a:lnSpc>
            <a:spcAft>
              <a:spcPts val="0"/>
            </a:spcAft>
          </a:pPr>
          <a:r>
            <a:rPr lang="zh-CN" altLang="en-US" sz="3600" b="1"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rPr>
            <a:t>社會</a:t>
          </a:r>
          <a:endParaRPr lang="en-US" altLang="zh-CN" sz="3600" b="1"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endParaRPr>
        </a:p>
        <a:p>
          <a:pPr algn="ctr">
            <a:lnSpc>
              <a:spcPts val="4320"/>
            </a:lnSpc>
            <a:spcAft>
              <a:spcPts val="0"/>
            </a:spcAft>
          </a:pPr>
          <a:r>
            <a:rPr lang="zh-CN" altLang="en-US" sz="3600" b="1"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rPr>
            <a:t>福利權</a:t>
          </a:r>
          <a:endParaRPr lang="en-AU" sz="3600" b="1" dirty="0">
            <a:solidFill>
              <a:srgbClr val="0070C0"/>
            </a:solidFill>
            <a:latin typeface="微軟正黑體" panose="020B0604030504040204" pitchFamily="34" charset="-120"/>
            <a:ea typeface="微軟正黑體" panose="020B0604030504040204" pitchFamily="34" charset="-120"/>
          </a:endParaRPr>
        </a:p>
      </dgm:t>
    </dgm:pt>
    <dgm:pt modelId="{670820B8-2EBA-47E3-8F89-B09A870D76D5}" type="parTrans" cxnId="{07B809B2-BDCD-4B02-B648-539C2E30C6DC}">
      <dgm:prSet/>
      <dgm:spPr/>
      <dgm:t>
        <a:bodyPr/>
        <a:lstStyle/>
        <a:p>
          <a:endParaRPr lang="en-AU"/>
        </a:p>
      </dgm:t>
    </dgm:pt>
    <dgm:pt modelId="{C82DF1D0-FFD2-4D10-86A2-6E507B265963}" type="sibTrans" cxnId="{07B809B2-BDCD-4B02-B648-539C2E30C6DC}">
      <dgm:prSet/>
      <dgm:spPr/>
      <dgm:t>
        <a:bodyPr/>
        <a:lstStyle/>
        <a:p>
          <a:endParaRPr lang="en-AU"/>
        </a:p>
      </dgm:t>
    </dgm:pt>
    <dgm:pt modelId="{D6D6F113-CF5C-42AE-8F34-8C7B6F838F4A}">
      <dgm:prSet phldrT="[Text]" custT="1"/>
      <dgm:spPr>
        <a:solidFill>
          <a:schemeClr val="accent1">
            <a:lumMod val="40000"/>
            <a:lumOff val="60000"/>
          </a:schemeClr>
        </a:solidFill>
      </dgm:spPr>
      <dgm:t>
        <a:bodyPr/>
        <a:lstStyle/>
        <a:p>
          <a:pPr algn="ctr">
            <a:lnSpc>
              <a:spcPts val="4320"/>
            </a:lnSpc>
            <a:spcAft>
              <a:spcPts val="0"/>
            </a:spcAft>
          </a:pPr>
          <a:r>
            <a:rPr lang="zh-CN" altLang="en-US" sz="3600" b="1" dirty="0">
              <a:solidFill>
                <a:srgbClr val="0070C0"/>
              </a:solidFill>
              <a:latin typeface="微軟正黑體" panose="020B0604030504040204" pitchFamily="34" charset="-120"/>
              <a:ea typeface="微軟正黑體" panose="020B0604030504040204" pitchFamily="34" charset="-120"/>
            </a:rPr>
            <a:t>教育、科學、文化活動的權利和自由</a:t>
          </a:r>
          <a:endParaRPr lang="en-AU" sz="3600" b="1" dirty="0">
            <a:solidFill>
              <a:srgbClr val="0070C0"/>
            </a:solidFill>
            <a:latin typeface="微軟正黑體" panose="020B0604030504040204" pitchFamily="34" charset="-120"/>
            <a:ea typeface="微軟正黑體" panose="020B0604030504040204" pitchFamily="34" charset="-120"/>
          </a:endParaRPr>
        </a:p>
      </dgm:t>
    </dgm:pt>
    <dgm:pt modelId="{B0A2981B-3292-47D8-81CF-E4E8F2DC8527}" type="parTrans" cxnId="{339214E8-2FCD-4AF7-8AE1-326329655E63}">
      <dgm:prSet/>
      <dgm:spPr/>
      <dgm:t>
        <a:bodyPr/>
        <a:lstStyle/>
        <a:p>
          <a:endParaRPr lang="en-AU"/>
        </a:p>
      </dgm:t>
    </dgm:pt>
    <dgm:pt modelId="{A5B31F4E-364B-4D14-8CFD-8FF2ECA52B85}" type="sibTrans" cxnId="{339214E8-2FCD-4AF7-8AE1-326329655E63}">
      <dgm:prSet/>
      <dgm:spPr/>
      <dgm:t>
        <a:bodyPr/>
        <a:lstStyle/>
        <a:p>
          <a:endParaRPr lang="en-AU"/>
        </a:p>
      </dgm:t>
    </dgm:pt>
    <dgm:pt modelId="{55D9733B-D2F6-45B2-B544-4F1311D22F52}">
      <dgm:prSet custT="1"/>
      <dgm:spPr>
        <a:solidFill>
          <a:schemeClr val="accent1">
            <a:lumMod val="40000"/>
            <a:lumOff val="60000"/>
          </a:schemeClr>
        </a:solidFill>
      </dgm:spPr>
      <dgm:t>
        <a:bodyPr/>
        <a:lstStyle/>
        <a:p>
          <a:pPr algn="ctr">
            <a:lnSpc>
              <a:spcPts val="4320"/>
            </a:lnSpc>
            <a:spcAft>
              <a:spcPts val="0"/>
            </a:spcAft>
          </a:pPr>
          <a:r>
            <a:rPr lang="en-US" altLang="zh-CN" sz="3600" b="1" dirty="0" err="1">
              <a:solidFill>
                <a:srgbClr val="0070C0"/>
              </a:solidFill>
              <a:latin typeface="微軟正黑體" panose="020B0604030504040204" pitchFamily="34" charset="-120"/>
              <a:ea typeface="微軟正黑體" panose="020B0604030504040204" pitchFamily="34" charset="-120"/>
            </a:rPr>
            <a:t>婚姻自由和自願</a:t>
          </a:r>
          <a:endParaRPr lang="en-US" altLang="zh-CN" sz="3600" b="1" dirty="0">
            <a:solidFill>
              <a:srgbClr val="0070C0"/>
            </a:solidFill>
            <a:latin typeface="微軟正黑體" panose="020B0604030504040204" pitchFamily="34" charset="-120"/>
            <a:ea typeface="微軟正黑體" panose="020B0604030504040204" pitchFamily="34" charset="-120"/>
          </a:endParaRPr>
        </a:p>
        <a:p>
          <a:pPr algn="ctr">
            <a:lnSpc>
              <a:spcPts val="4320"/>
            </a:lnSpc>
            <a:spcAft>
              <a:spcPts val="0"/>
            </a:spcAft>
          </a:pPr>
          <a:r>
            <a:rPr lang="en-US" altLang="zh-CN" sz="3600" b="1" dirty="0" err="1">
              <a:solidFill>
                <a:srgbClr val="0070C0"/>
              </a:solidFill>
              <a:latin typeface="微軟正黑體" panose="020B0604030504040204" pitchFamily="34" charset="-120"/>
              <a:ea typeface="微軟正黑體" panose="020B0604030504040204" pitchFamily="34" charset="-120"/>
            </a:rPr>
            <a:t>生育權</a:t>
          </a:r>
          <a:endParaRPr lang="en-AU" sz="3600" b="1" dirty="0">
            <a:solidFill>
              <a:srgbClr val="0070C0"/>
            </a:solidFill>
            <a:latin typeface="微軟正黑體" panose="020B0604030504040204" pitchFamily="34" charset="-120"/>
            <a:ea typeface="微軟正黑體" panose="020B0604030504040204" pitchFamily="34" charset="-120"/>
          </a:endParaRPr>
        </a:p>
      </dgm:t>
    </dgm:pt>
    <dgm:pt modelId="{5F839D94-2EBE-41A2-AF26-3F7951F85373}" type="parTrans" cxnId="{09828273-CA7A-44B9-B6DC-20965BEFBF9D}">
      <dgm:prSet/>
      <dgm:spPr/>
      <dgm:t>
        <a:bodyPr/>
        <a:lstStyle/>
        <a:p>
          <a:endParaRPr lang="en-AU"/>
        </a:p>
      </dgm:t>
    </dgm:pt>
    <dgm:pt modelId="{FC9E8218-CEDA-442F-9E9C-15222CF894AD}" type="sibTrans" cxnId="{09828273-CA7A-44B9-B6DC-20965BEFBF9D}">
      <dgm:prSet/>
      <dgm:spPr/>
      <dgm:t>
        <a:bodyPr/>
        <a:lstStyle/>
        <a:p>
          <a:endParaRPr lang="en-AU"/>
        </a:p>
      </dgm:t>
    </dgm:pt>
    <dgm:pt modelId="{B4544DF8-567B-4F7E-8719-985C6F77C8A5}">
      <dgm:prSet custT="1"/>
      <dgm:spPr>
        <a:solidFill>
          <a:schemeClr val="accent1">
            <a:lumMod val="40000"/>
            <a:lumOff val="60000"/>
          </a:schemeClr>
        </a:solidFill>
      </dgm:spPr>
      <dgm:t>
        <a:bodyPr/>
        <a:lstStyle/>
        <a:p>
          <a:pPr algn="ctr">
            <a:lnSpc>
              <a:spcPts val="4320"/>
            </a:lnSpc>
            <a:spcAft>
              <a:spcPts val="0"/>
            </a:spcAft>
          </a:pPr>
          <a:r>
            <a:rPr lang="zh-CN" altLang="en-US" sz="3600" b="1" dirty="0">
              <a:solidFill>
                <a:srgbClr val="FF0000"/>
              </a:solidFill>
              <a:latin typeface="微軟正黑體" panose="020B0604030504040204" pitchFamily="34" charset="-120"/>
              <a:ea typeface="微軟正黑體" panose="020B0604030504040204" pitchFamily="34" charset="-120"/>
            </a:rPr>
            <a:t>財</a:t>
          </a:r>
          <a:r>
            <a:rPr lang="zh-TW" altLang="en-US" sz="3600" b="1" dirty="0">
              <a:solidFill>
                <a:srgbClr val="FF0000"/>
              </a:solidFill>
              <a:latin typeface="微軟正黑體" panose="020B0604030504040204" pitchFamily="34" charset="-120"/>
              <a:ea typeface="微軟正黑體" panose="020B0604030504040204" pitchFamily="34" charset="-120"/>
            </a:rPr>
            <a:t>產</a:t>
          </a:r>
          <a:r>
            <a:rPr lang="zh-CN" altLang="en-US" sz="3600" b="1" dirty="0">
              <a:solidFill>
                <a:srgbClr val="FF0000"/>
              </a:solidFill>
              <a:latin typeface="微軟正黑體" panose="020B0604030504040204" pitchFamily="34" charset="-120"/>
              <a:ea typeface="微軟正黑體" panose="020B0604030504040204" pitchFamily="34" charset="-120"/>
            </a:rPr>
            <a:t>權</a:t>
          </a:r>
          <a:endParaRPr lang="en-AU" sz="3600" b="1" dirty="0">
            <a:solidFill>
              <a:srgbClr val="FF0000"/>
            </a:solidFill>
            <a:latin typeface="微軟正黑體" panose="020B0604030504040204" pitchFamily="34" charset="-120"/>
            <a:ea typeface="微軟正黑體" panose="020B0604030504040204" pitchFamily="34" charset="-120"/>
          </a:endParaRPr>
        </a:p>
      </dgm:t>
    </dgm:pt>
    <dgm:pt modelId="{A5EF8FE6-1DB6-4158-B0AA-FD2EA46DD464}" type="parTrans" cxnId="{E0D407EC-2EEB-4650-96DC-0557A48BFE0B}">
      <dgm:prSet/>
      <dgm:spPr/>
      <dgm:t>
        <a:bodyPr/>
        <a:lstStyle/>
        <a:p>
          <a:endParaRPr lang="en-AU"/>
        </a:p>
      </dgm:t>
    </dgm:pt>
    <dgm:pt modelId="{247440FC-498C-44D7-AFC1-9FE9E4B08631}" type="sibTrans" cxnId="{E0D407EC-2EEB-4650-96DC-0557A48BFE0B}">
      <dgm:prSet/>
      <dgm:spPr/>
      <dgm:t>
        <a:bodyPr/>
        <a:lstStyle/>
        <a:p>
          <a:endParaRPr lang="en-AU"/>
        </a:p>
      </dgm:t>
    </dgm:pt>
    <dgm:pt modelId="{D929CDB5-F49B-41AF-B4D2-26EB8557B853}" type="pres">
      <dgm:prSet presAssocID="{2C768951-BE7B-44B2-BB0C-9410E211FF43}" presName="composite" presStyleCnt="0">
        <dgm:presLayoutVars>
          <dgm:chMax val="1"/>
          <dgm:dir/>
          <dgm:resizeHandles val="exact"/>
        </dgm:presLayoutVars>
      </dgm:prSet>
      <dgm:spPr/>
    </dgm:pt>
    <dgm:pt modelId="{F8E0EC04-6940-4EEE-BECE-762BA7B81DFF}" type="pres">
      <dgm:prSet presAssocID="{36ED2544-C8B9-46CF-8AA8-BBF90F85DA7E}" presName="roof" presStyleLbl="dkBgShp" presStyleIdx="0" presStyleCnt="2" custLinFactNeighborX="0"/>
      <dgm:spPr/>
    </dgm:pt>
    <dgm:pt modelId="{9410B2F8-5574-4BF7-9D95-A84F42805676}" type="pres">
      <dgm:prSet presAssocID="{36ED2544-C8B9-46CF-8AA8-BBF90F85DA7E}" presName="pillars" presStyleCnt="0"/>
      <dgm:spPr/>
    </dgm:pt>
    <dgm:pt modelId="{184E8662-46F3-4CFD-971C-BAF6B7B01063}" type="pres">
      <dgm:prSet presAssocID="{36ED2544-C8B9-46CF-8AA8-BBF90F85DA7E}" presName="pillar1" presStyleLbl="node1" presStyleIdx="0" presStyleCnt="5">
        <dgm:presLayoutVars>
          <dgm:bulletEnabled val="1"/>
        </dgm:presLayoutVars>
      </dgm:prSet>
      <dgm:spPr/>
    </dgm:pt>
    <dgm:pt modelId="{EECFA7E6-059B-4410-A700-2D1B278CA2B7}" type="pres">
      <dgm:prSet presAssocID="{6BC1B953-8789-481A-98BE-6DFC61EAB12D}" presName="pillarX" presStyleLbl="node1" presStyleIdx="1" presStyleCnt="5">
        <dgm:presLayoutVars>
          <dgm:bulletEnabled val="1"/>
        </dgm:presLayoutVars>
      </dgm:prSet>
      <dgm:spPr/>
    </dgm:pt>
    <dgm:pt modelId="{205AC4B2-E2F1-4F52-830C-1A6487E43C36}" type="pres">
      <dgm:prSet presAssocID="{D5086678-E77A-44BF-BE78-4793A55B3A74}" presName="pillarX" presStyleLbl="node1" presStyleIdx="2" presStyleCnt="5">
        <dgm:presLayoutVars>
          <dgm:bulletEnabled val="1"/>
        </dgm:presLayoutVars>
      </dgm:prSet>
      <dgm:spPr/>
    </dgm:pt>
    <dgm:pt modelId="{9C7F0409-EBB1-4FC8-81B1-9943C74F0196}" type="pres">
      <dgm:prSet presAssocID="{55D9733B-D2F6-45B2-B544-4F1311D22F52}" presName="pillarX" presStyleLbl="node1" presStyleIdx="3" presStyleCnt="5">
        <dgm:presLayoutVars>
          <dgm:bulletEnabled val="1"/>
        </dgm:presLayoutVars>
      </dgm:prSet>
      <dgm:spPr/>
    </dgm:pt>
    <dgm:pt modelId="{3EC2570B-B69D-42CF-93AE-894649D533D1}" type="pres">
      <dgm:prSet presAssocID="{D6D6F113-CF5C-42AE-8F34-8C7B6F838F4A}" presName="pillarX" presStyleLbl="node1" presStyleIdx="4" presStyleCnt="5" custLinFactNeighborX="61" custLinFactNeighborY="-34">
        <dgm:presLayoutVars>
          <dgm:bulletEnabled val="1"/>
        </dgm:presLayoutVars>
      </dgm:prSet>
      <dgm:spPr/>
    </dgm:pt>
    <dgm:pt modelId="{FAE4CE35-884B-45F4-9D11-74E6EE89B244}" type="pres">
      <dgm:prSet presAssocID="{36ED2544-C8B9-46CF-8AA8-BBF90F85DA7E}" presName="base" presStyleLbl="dkBgShp" presStyleIdx="1" presStyleCnt="2"/>
      <dgm:spPr>
        <a:solidFill>
          <a:schemeClr val="accent1">
            <a:lumMod val="40000"/>
            <a:lumOff val="60000"/>
          </a:schemeClr>
        </a:solidFill>
      </dgm:spPr>
    </dgm:pt>
  </dgm:ptLst>
  <dgm:cxnLst>
    <dgm:cxn modelId="{5007CF17-25E8-4A90-8236-ED6E4AC7CB3D}" type="presOf" srcId="{D6D6F113-CF5C-42AE-8F34-8C7B6F838F4A}" destId="{3EC2570B-B69D-42CF-93AE-894649D533D1}" srcOrd="0" destOrd="0" presId="urn:microsoft.com/office/officeart/2005/8/layout/hList3"/>
    <dgm:cxn modelId="{892D8C45-CFD2-43C9-9CF9-9B4AF3F083AA}" type="presOf" srcId="{55D9733B-D2F6-45B2-B544-4F1311D22F52}" destId="{9C7F0409-EBB1-4FC8-81B1-9943C74F0196}" srcOrd="0" destOrd="0" presId="urn:microsoft.com/office/officeart/2005/8/layout/hList3"/>
    <dgm:cxn modelId="{09828273-CA7A-44B9-B6DC-20965BEFBF9D}" srcId="{36ED2544-C8B9-46CF-8AA8-BBF90F85DA7E}" destId="{55D9733B-D2F6-45B2-B544-4F1311D22F52}" srcOrd="3" destOrd="0" parTransId="{5F839D94-2EBE-41A2-AF26-3F7951F85373}" sibTransId="{FC9E8218-CEDA-442F-9E9C-15222CF894AD}"/>
    <dgm:cxn modelId="{686D9B59-B865-44BE-99C8-CC184CE75558}" type="presOf" srcId="{2C768951-BE7B-44B2-BB0C-9410E211FF43}" destId="{D929CDB5-F49B-41AF-B4D2-26EB8557B853}" srcOrd="0" destOrd="0" presId="urn:microsoft.com/office/officeart/2005/8/layout/hList3"/>
    <dgm:cxn modelId="{05906684-70F1-4B75-A0D8-23882F7C022D}" srcId="{36ED2544-C8B9-46CF-8AA8-BBF90F85DA7E}" destId="{6BC1B953-8789-481A-98BE-6DFC61EAB12D}" srcOrd="1" destOrd="0" parTransId="{9B6FBE38-8F10-4FB9-BD66-B9ABD065292C}" sibTransId="{8BD27796-CB29-44FB-BCC1-4870617EAD39}"/>
    <dgm:cxn modelId="{07B809B2-BDCD-4B02-B648-539C2E30C6DC}" srcId="{36ED2544-C8B9-46CF-8AA8-BBF90F85DA7E}" destId="{D5086678-E77A-44BF-BE78-4793A55B3A74}" srcOrd="2" destOrd="0" parTransId="{670820B8-2EBA-47E3-8F89-B09A870D76D5}" sibTransId="{C82DF1D0-FFD2-4D10-86A2-6E507B265963}"/>
    <dgm:cxn modelId="{70B9F9D3-CA8F-481C-B224-426E62CCA102}" type="presOf" srcId="{D5086678-E77A-44BF-BE78-4793A55B3A74}" destId="{205AC4B2-E2F1-4F52-830C-1A6487E43C36}" srcOrd="0" destOrd="0" presId="urn:microsoft.com/office/officeart/2005/8/layout/hList3"/>
    <dgm:cxn modelId="{3FF740D4-D20A-489D-82F0-605F4DC93580}" srcId="{2C768951-BE7B-44B2-BB0C-9410E211FF43}" destId="{36ED2544-C8B9-46CF-8AA8-BBF90F85DA7E}" srcOrd="0" destOrd="0" parTransId="{8137C62F-D28B-44B7-9465-30ABC7B12750}" sibTransId="{53B7F63E-5A2D-4462-A490-2E6FAB48A07A}"/>
    <dgm:cxn modelId="{3EF54FD8-EC76-42BD-8D5F-752E052F0CBB}" type="presOf" srcId="{36ED2544-C8B9-46CF-8AA8-BBF90F85DA7E}" destId="{F8E0EC04-6940-4EEE-BECE-762BA7B81DFF}" srcOrd="0" destOrd="0" presId="urn:microsoft.com/office/officeart/2005/8/layout/hList3"/>
    <dgm:cxn modelId="{339214E8-2FCD-4AF7-8AE1-326329655E63}" srcId="{36ED2544-C8B9-46CF-8AA8-BBF90F85DA7E}" destId="{D6D6F113-CF5C-42AE-8F34-8C7B6F838F4A}" srcOrd="4" destOrd="0" parTransId="{B0A2981B-3292-47D8-81CF-E4E8F2DC8527}" sibTransId="{A5B31F4E-364B-4D14-8CFD-8FF2ECA52B85}"/>
    <dgm:cxn modelId="{E0D407EC-2EEB-4650-96DC-0557A48BFE0B}" srcId="{36ED2544-C8B9-46CF-8AA8-BBF90F85DA7E}" destId="{B4544DF8-567B-4F7E-8719-985C6F77C8A5}" srcOrd="0" destOrd="0" parTransId="{A5EF8FE6-1DB6-4158-B0AA-FD2EA46DD464}" sibTransId="{247440FC-498C-44D7-AFC1-9FE9E4B08631}"/>
    <dgm:cxn modelId="{0A8A71FB-494A-4C71-9A08-C86ACBA1B803}" type="presOf" srcId="{6BC1B953-8789-481A-98BE-6DFC61EAB12D}" destId="{EECFA7E6-059B-4410-A700-2D1B278CA2B7}" srcOrd="0" destOrd="0" presId="urn:microsoft.com/office/officeart/2005/8/layout/hList3"/>
    <dgm:cxn modelId="{F0E574FB-317A-43A2-82F9-8671A179CD3C}" type="presOf" srcId="{B4544DF8-567B-4F7E-8719-985C6F77C8A5}" destId="{184E8662-46F3-4CFD-971C-BAF6B7B01063}" srcOrd="0" destOrd="0" presId="urn:microsoft.com/office/officeart/2005/8/layout/hList3"/>
    <dgm:cxn modelId="{0C982E14-CC48-4594-B703-97FB8D0D6F14}" type="presParOf" srcId="{D929CDB5-F49B-41AF-B4D2-26EB8557B853}" destId="{F8E0EC04-6940-4EEE-BECE-762BA7B81DFF}" srcOrd="0" destOrd="0" presId="urn:microsoft.com/office/officeart/2005/8/layout/hList3"/>
    <dgm:cxn modelId="{A4704BE0-F838-448F-AC05-C0DA1A7EC667}" type="presParOf" srcId="{D929CDB5-F49B-41AF-B4D2-26EB8557B853}" destId="{9410B2F8-5574-4BF7-9D95-A84F42805676}" srcOrd="1" destOrd="0" presId="urn:microsoft.com/office/officeart/2005/8/layout/hList3"/>
    <dgm:cxn modelId="{F8A8B0B6-25A9-48F7-8091-6C78B83E1DD7}" type="presParOf" srcId="{9410B2F8-5574-4BF7-9D95-A84F42805676}" destId="{184E8662-46F3-4CFD-971C-BAF6B7B01063}" srcOrd="0" destOrd="0" presId="urn:microsoft.com/office/officeart/2005/8/layout/hList3"/>
    <dgm:cxn modelId="{962CA091-98CD-4141-B154-4A5C81DFF838}" type="presParOf" srcId="{9410B2F8-5574-4BF7-9D95-A84F42805676}" destId="{EECFA7E6-059B-4410-A700-2D1B278CA2B7}" srcOrd="1" destOrd="0" presId="urn:microsoft.com/office/officeart/2005/8/layout/hList3"/>
    <dgm:cxn modelId="{367645F0-E106-4F80-B70A-D2FA1A535518}" type="presParOf" srcId="{9410B2F8-5574-4BF7-9D95-A84F42805676}" destId="{205AC4B2-E2F1-4F52-830C-1A6487E43C36}" srcOrd="2" destOrd="0" presId="urn:microsoft.com/office/officeart/2005/8/layout/hList3"/>
    <dgm:cxn modelId="{0908BC46-AAE3-4BF8-851B-3AAEBD49E9AA}" type="presParOf" srcId="{9410B2F8-5574-4BF7-9D95-A84F42805676}" destId="{9C7F0409-EBB1-4FC8-81B1-9943C74F0196}" srcOrd="3" destOrd="0" presId="urn:microsoft.com/office/officeart/2005/8/layout/hList3"/>
    <dgm:cxn modelId="{7E41225E-6692-467D-A581-C7D672F04EFF}" type="presParOf" srcId="{9410B2F8-5574-4BF7-9D95-A84F42805676}" destId="{3EC2570B-B69D-42CF-93AE-894649D533D1}" srcOrd="4" destOrd="0" presId="urn:microsoft.com/office/officeart/2005/8/layout/hList3"/>
    <dgm:cxn modelId="{14E0C07E-7C34-4E0D-B285-F3849F803F57}" type="presParOf" srcId="{D929CDB5-F49B-41AF-B4D2-26EB8557B853}" destId="{FAE4CE35-884B-45F4-9D11-74E6EE89B2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768951-BE7B-44B2-BB0C-9410E211FF4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AU"/>
        </a:p>
      </dgm:t>
    </dgm:pt>
    <dgm:pt modelId="{36ED2544-C8B9-46CF-8AA8-BBF90F85DA7E}">
      <dgm:prSet phldrT="[Text]" custT="1"/>
      <dgm:spPr>
        <a:solidFill>
          <a:schemeClr val="accent1">
            <a:lumMod val="60000"/>
            <a:lumOff val="40000"/>
          </a:schemeClr>
        </a:solidFill>
      </dgm:spPr>
      <dgm:t>
        <a:bodyPr/>
        <a:lstStyle/>
        <a:p>
          <a:r>
            <a:rPr lang="zh-CN" altLang="en-US" sz="7200" b="1" dirty="0">
              <a:solidFill>
                <a:schemeClr val="accent6"/>
              </a:solidFill>
              <a:latin typeface="微軟正黑體" panose="020B0604030504040204" pitchFamily="34" charset="-120"/>
              <a:ea typeface="微軟正黑體" panose="020B0604030504040204" pitchFamily="34" charset="-120"/>
            </a:rPr>
            <a:t>法律及司法權利</a:t>
          </a:r>
          <a:endParaRPr lang="en-AU" sz="7200" b="1" dirty="0">
            <a:solidFill>
              <a:schemeClr val="accent6"/>
            </a:solidFill>
            <a:latin typeface="微軟正黑體" panose="020B0604030504040204" pitchFamily="34" charset="-120"/>
            <a:ea typeface="微軟正黑體" panose="020B0604030504040204" pitchFamily="34" charset="-120"/>
          </a:endParaRPr>
        </a:p>
      </dgm:t>
    </dgm:pt>
    <dgm:pt modelId="{8137C62F-D28B-44B7-9465-30ABC7B12750}" type="parTrans" cxnId="{3FF740D4-D20A-489D-82F0-605F4DC93580}">
      <dgm:prSet/>
      <dgm:spPr/>
      <dgm:t>
        <a:bodyPr/>
        <a:lstStyle/>
        <a:p>
          <a:endParaRPr lang="en-AU" sz="3600"/>
        </a:p>
      </dgm:t>
    </dgm:pt>
    <dgm:pt modelId="{53B7F63E-5A2D-4462-A490-2E6FAB48A07A}" type="sibTrans" cxnId="{3FF740D4-D20A-489D-82F0-605F4DC93580}">
      <dgm:prSet/>
      <dgm:spPr/>
      <dgm:t>
        <a:bodyPr/>
        <a:lstStyle/>
        <a:p>
          <a:endParaRPr lang="en-AU" sz="3600"/>
        </a:p>
      </dgm:t>
    </dgm:pt>
    <dgm:pt modelId="{57763D1B-C44E-4496-A0E3-12BAD2D78E8D}">
      <dgm:prSet custT="1"/>
      <dgm:spPr>
        <a:solidFill>
          <a:schemeClr val="accent1">
            <a:lumMod val="40000"/>
            <a:lumOff val="60000"/>
          </a:schemeClr>
        </a:solidFill>
      </dgm:spPr>
      <dgm:t>
        <a:bodyPr/>
        <a:lstStyle/>
        <a:p>
          <a:pPr algn="ctr">
            <a:lnSpc>
              <a:spcPts val="5280"/>
            </a:lnSpc>
            <a:spcAft>
              <a:spcPts val="0"/>
            </a:spcAft>
          </a:pPr>
          <a:r>
            <a:rPr lang="en-US" altLang="zh-CN" sz="4400" dirty="0" err="1">
              <a:latin typeface="微軟正黑體" panose="020B0604030504040204" pitchFamily="34" charset="-120"/>
              <a:ea typeface="微軟正黑體" panose="020B0604030504040204" pitchFamily="34" charset="-120"/>
              <a:sym typeface="Microsoft YaHei" panose="020B0503020204020204" pitchFamily="34" charset="-122"/>
            </a:rPr>
            <a:t>提起法律訴訟</a:t>
          </a:r>
          <a:endParaRPr lang="en-US" altLang="zh-CN" sz="4400" dirty="0">
            <a:latin typeface="微軟正黑體" panose="020B0604030504040204" pitchFamily="34" charset="-120"/>
            <a:ea typeface="微軟正黑體" panose="020B0604030504040204" pitchFamily="34" charset="-120"/>
            <a:sym typeface="Microsoft YaHei" panose="020B0503020204020204" pitchFamily="34" charset="-122"/>
          </a:endParaRPr>
        </a:p>
        <a:p>
          <a:pPr algn="ctr">
            <a:lnSpc>
              <a:spcPts val="5280"/>
            </a:lnSpc>
            <a:spcAft>
              <a:spcPts val="0"/>
            </a:spcAft>
          </a:pPr>
          <a:r>
            <a:rPr lang="en-US" altLang="zh-CN" sz="4400" dirty="0" err="1">
              <a:latin typeface="微軟正黑體" panose="020B0604030504040204" pitchFamily="34" charset="-120"/>
              <a:ea typeface="微軟正黑體" panose="020B0604030504040204" pitchFamily="34" charset="-120"/>
              <a:sym typeface="Microsoft YaHei" panose="020B0503020204020204" pitchFamily="34" charset="-122"/>
            </a:rPr>
            <a:t>及獲得司法補救</a:t>
          </a:r>
          <a:endParaRPr lang="zh-CN" altLang="en-US" sz="4400" dirty="0">
            <a:latin typeface="微軟正黑體" panose="020B0604030504040204" pitchFamily="34" charset="-120"/>
            <a:ea typeface="微軟正黑體" panose="020B0604030504040204" pitchFamily="34" charset="-120"/>
          </a:endParaRPr>
        </a:p>
      </dgm:t>
    </dgm:pt>
    <dgm:pt modelId="{F53E38A5-EA62-4134-A2DA-E682ABDAED6F}" type="parTrans" cxnId="{806BA689-FFA6-4298-8ACE-A19E8B4DC4F6}">
      <dgm:prSet/>
      <dgm:spPr/>
      <dgm:t>
        <a:bodyPr/>
        <a:lstStyle/>
        <a:p>
          <a:endParaRPr lang="en-AU" sz="3600"/>
        </a:p>
      </dgm:t>
    </dgm:pt>
    <dgm:pt modelId="{600F62B5-0944-4345-8D4F-D069143664E5}" type="sibTrans" cxnId="{806BA689-FFA6-4298-8ACE-A19E8B4DC4F6}">
      <dgm:prSet/>
      <dgm:spPr/>
      <dgm:t>
        <a:bodyPr/>
        <a:lstStyle/>
        <a:p>
          <a:endParaRPr lang="en-AU" sz="3600"/>
        </a:p>
      </dgm:t>
    </dgm:pt>
    <dgm:pt modelId="{F5C0E5FC-3776-457B-803C-93B74CC2FAB5}">
      <dgm:prSet custT="1"/>
      <dgm:spPr>
        <a:solidFill>
          <a:schemeClr val="accent1">
            <a:lumMod val="40000"/>
            <a:lumOff val="60000"/>
          </a:schemeClr>
        </a:solidFill>
      </dgm:spPr>
      <dgm:t>
        <a:bodyPr/>
        <a:lstStyle/>
        <a:p>
          <a:r>
            <a:rPr lang="zh-CN" altLang="en-US" sz="4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獲得公正審判的權利</a:t>
          </a:r>
          <a:endParaRPr lang="en-US" altLang="zh-CN" sz="4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endParaRPr lang="en-US" altLang="zh-CN" sz="4400" dirty="0"/>
        </a:p>
      </dgm:t>
    </dgm:pt>
    <dgm:pt modelId="{22E42049-2AEA-49B8-A871-A031145395C8}" type="parTrans" cxnId="{9A9FBFFC-0D5C-4438-8526-A611B3F54222}">
      <dgm:prSet/>
      <dgm:spPr/>
      <dgm:t>
        <a:bodyPr/>
        <a:lstStyle/>
        <a:p>
          <a:endParaRPr lang="en-AU" sz="3600"/>
        </a:p>
      </dgm:t>
    </dgm:pt>
    <dgm:pt modelId="{478F40C0-591B-49C0-B4CD-C6FEAA5CD8A9}" type="sibTrans" cxnId="{9A9FBFFC-0D5C-4438-8526-A611B3F54222}">
      <dgm:prSet/>
      <dgm:spPr/>
      <dgm:t>
        <a:bodyPr/>
        <a:lstStyle/>
        <a:p>
          <a:endParaRPr lang="en-AU" sz="3600"/>
        </a:p>
      </dgm:t>
    </dgm:pt>
    <dgm:pt modelId="{D929CDB5-F49B-41AF-B4D2-26EB8557B853}" type="pres">
      <dgm:prSet presAssocID="{2C768951-BE7B-44B2-BB0C-9410E211FF43}" presName="composite" presStyleCnt="0">
        <dgm:presLayoutVars>
          <dgm:chMax val="1"/>
          <dgm:dir/>
          <dgm:resizeHandles val="exact"/>
        </dgm:presLayoutVars>
      </dgm:prSet>
      <dgm:spPr/>
    </dgm:pt>
    <dgm:pt modelId="{F8E0EC04-6940-4EEE-BECE-762BA7B81DFF}" type="pres">
      <dgm:prSet presAssocID="{36ED2544-C8B9-46CF-8AA8-BBF90F85DA7E}" presName="roof" presStyleLbl="dkBgShp" presStyleIdx="0" presStyleCnt="2" custLinFactNeighborX="0"/>
      <dgm:spPr/>
    </dgm:pt>
    <dgm:pt modelId="{9410B2F8-5574-4BF7-9D95-A84F42805676}" type="pres">
      <dgm:prSet presAssocID="{36ED2544-C8B9-46CF-8AA8-BBF90F85DA7E}" presName="pillars" presStyleCnt="0"/>
      <dgm:spPr/>
    </dgm:pt>
    <dgm:pt modelId="{184E8662-46F3-4CFD-971C-BAF6B7B01063}" type="pres">
      <dgm:prSet presAssocID="{36ED2544-C8B9-46CF-8AA8-BBF90F85DA7E}" presName="pillar1" presStyleLbl="node1" presStyleIdx="0" presStyleCnt="2" custScaleY="99658">
        <dgm:presLayoutVars>
          <dgm:bulletEnabled val="1"/>
        </dgm:presLayoutVars>
      </dgm:prSet>
      <dgm:spPr/>
    </dgm:pt>
    <dgm:pt modelId="{FAF31942-9B89-46AB-AC98-CE2313AE9E5C}" type="pres">
      <dgm:prSet presAssocID="{F5C0E5FC-3776-457B-803C-93B74CC2FAB5}" presName="pillarX" presStyleLbl="node1" presStyleIdx="1" presStyleCnt="2" custLinFactNeighborX="0">
        <dgm:presLayoutVars>
          <dgm:bulletEnabled val="1"/>
        </dgm:presLayoutVars>
      </dgm:prSet>
      <dgm:spPr/>
    </dgm:pt>
    <dgm:pt modelId="{FAE4CE35-884B-45F4-9D11-74E6EE89B244}" type="pres">
      <dgm:prSet presAssocID="{36ED2544-C8B9-46CF-8AA8-BBF90F85DA7E}" presName="base" presStyleLbl="dkBgShp" presStyleIdx="1" presStyleCnt="2"/>
      <dgm:spPr>
        <a:solidFill>
          <a:schemeClr val="accent1">
            <a:lumMod val="40000"/>
            <a:lumOff val="60000"/>
          </a:schemeClr>
        </a:solidFill>
      </dgm:spPr>
    </dgm:pt>
  </dgm:ptLst>
  <dgm:cxnLst>
    <dgm:cxn modelId="{D620FF00-CF17-4032-9E60-94496E2A0394}" type="presOf" srcId="{57763D1B-C44E-4496-A0E3-12BAD2D78E8D}" destId="{184E8662-46F3-4CFD-971C-BAF6B7B01063}" srcOrd="0" destOrd="0" presId="urn:microsoft.com/office/officeart/2005/8/layout/hList3"/>
    <dgm:cxn modelId="{6C38570F-108C-4FBD-9695-EE5E55CBB096}" type="presOf" srcId="{36ED2544-C8B9-46CF-8AA8-BBF90F85DA7E}" destId="{F8E0EC04-6940-4EEE-BECE-762BA7B81DFF}" srcOrd="0" destOrd="0" presId="urn:microsoft.com/office/officeart/2005/8/layout/hList3"/>
    <dgm:cxn modelId="{EE10B757-5C59-42D5-83D3-03DDFD03CAD3}" type="presOf" srcId="{2C768951-BE7B-44B2-BB0C-9410E211FF43}" destId="{D929CDB5-F49B-41AF-B4D2-26EB8557B853}" srcOrd="0" destOrd="0" presId="urn:microsoft.com/office/officeart/2005/8/layout/hList3"/>
    <dgm:cxn modelId="{806BA689-FFA6-4298-8ACE-A19E8B4DC4F6}" srcId="{36ED2544-C8B9-46CF-8AA8-BBF90F85DA7E}" destId="{57763D1B-C44E-4496-A0E3-12BAD2D78E8D}" srcOrd="0" destOrd="0" parTransId="{F53E38A5-EA62-4134-A2DA-E682ABDAED6F}" sibTransId="{600F62B5-0944-4345-8D4F-D069143664E5}"/>
    <dgm:cxn modelId="{33B88E99-0D00-4955-8D63-2315A8EC026D}" type="presOf" srcId="{F5C0E5FC-3776-457B-803C-93B74CC2FAB5}" destId="{FAF31942-9B89-46AB-AC98-CE2313AE9E5C}" srcOrd="0" destOrd="0" presId="urn:microsoft.com/office/officeart/2005/8/layout/hList3"/>
    <dgm:cxn modelId="{3FF740D4-D20A-489D-82F0-605F4DC93580}" srcId="{2C768951-BE7B-44B2-BB0C-9410E211FF43}" destId="{36ED2544-C8B9-46CF-8AA8-BBF90F85DA7E}" srcOrd="0" destOrd="0" parTransId="{8137C62F-D28B-44B7-9465-30ABC7B12750}" sibTransId="{53B7F63E-5A2D-4462-A490-2E6FAB48A07A}"/>
    <dgm:cxn modelId="{9A9FBFFC-0D5C-4438-8526-A611B3F54222}" srcId="{36ED2544-C8B9-46CF-8AA8-BBF90F85DA7E}" destId="{F5C0E5FC-3776-457B-803C-93B74CC2FAB5}" srcOrd="1" destOrd="0" parTransId="{22E42049-2AEA-49B8-A871-A031145395C8}" sibTransId="{478F40C0-591B-49C0-B4CD-C6FEAA5CD8A9}"/>
    <dgm:cxn modelId="{E8EDC098-D067-47AF-894D-CC8FA0505A5F}" type="presParOf" srcId="{D929CDB5-F49B-41AF-B4D2-26EB8557B853}" destId="{F8E0EC04-6940-4EEE-BECE-762BA7B81DFF}" srcOrd="0" destOrd="0" presId="urn:microsoft.com/office/officeart/2005/8/layout/hList3"/>
    <dgm:cxn modelId="{7C7EDFF5-5C61-448D-813F-10D979E81F6D}" type="presParOf" srcId="{D929CDB5-F49B-41AF-B4D2-26EB8557B853}" destId="{9410B2F8-5574-4BF7-9D95-A84F42805676}" srcOrd="1" destOrd="0" presId="urn:microsoft.com/office/officeart/2005/8/layout/hList3"/>
    <dgm:cxn modelId="{BB3EAAC0-EC86-4B92-A023-AE58BF931761}" type="presParOf" srcId="{9410B2F8-5574-4BF7-9D95-A84F42805676}" destId="{184E8662-46F3-4CFD-971C-BAF6B7B01063}" srcOrd="0" destOrd="0" presId="urn:microsoft.com/office/officeart/2005/8/layout/hList3"/>
    <dgm:cxn modelId="{C12CB612-4AB0-4170-A855-C09DB4F97517}" type="presParOf" srcId="{9410B2F8-5574-4BF7-9D95-A84F42805676}" destId="{FAF31942-9B89-46AB-AC98-CE2313AE9E5C}" srcOrd="1" destOrd="0" presId="urn:microsoft.com/office/officeart/2005/8/layout/hList3"/>
    <dgm:cxn modelId="{5D2FA0B7-9BE6-414B-BF03-F875A0EF86D6}" type="presParOf" srcId="{D929CDB5-F49B-41AF-B4D2-26EB8557B853}" destId="{FAE4CE35-884B-45F4-9D11-74E6EE89B244}"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EC04-6940-4EEE-BECE-762BA7B81DFF}">
      <dsp:nvSpPr>
        <dsp:cNvPr id="0" name=""/>
        <dsp:cNvSpPr/>
      </dsp:nvSpPr>
      <dsp:spPr>
        <a:xfrm>
          <a:off x="0" y="0"/>
          <a:ext cx="11001519" cy="1552661"/>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zh-TW" altLang="en-US" sz="7200" b="1" kern="1200" dirty="0">
              <a:solidFill>
                <a:srgbClr val="002060"/>
              </a:solidFill>
            </a:rPr>
            <a:t>人身自由</a:t>
          </a:r>
          <a:endParaRPr lang="en-AU" sz="7200" b="1" kern="1200" dirty="0">
            <a:solidFill>
              <a:srgbClr val="002060"/>
            </a:solidFill>
          </a:endParaRPr>
        </a:p>
      </dsp:txBody>
      <dsp:txXfrm>
        <a:off x="0" y="0"/>
        <a:ext cx="11001519" cy="1552661"/>
      </dsp:txXfrm>
    </dsp:sp>
    <dsp:sp modelId="{184E8662-46F3-4CFD-971C-BAF6B7B01063}">
      <dsp:nvSpPr>
        <dsp:cNvPr id="0" name=""/>
        <dsp:cNvSpPr/>
      </dsp:nvSpPr>
      <dsp:spPr>
        <a:xfrm>
          <a:off x="0" y="1552661"/>
          <a:ext cx="2750379"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ts val="5500"/>
            </a:lnSpc>
            <a:spcBef>
              <a:spcPct val="0"/>
            </a:spcBef>
            <a:spcAft>
              <a:spcPts val="0"/>
            </a:spcAft>
            <a:buNone/>
          </a:pPr>
          <a:r>
            <a:rPr lang="zh-CN" altLang="en-US" sz="4000" b="1" kern="1200"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人身</a:t>
          </a:r>
          <a:endParaRPr lang="en-US" altLang="zh-CN" sz="4000" b="1" kern="1200"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endParaRPr>
        </a:p>
        <a:p>
          <a:pPr marL="0" lvl="0" indent="0" algn="ctr" defTabSz="1778000">
            <a:lnSpc>
              <a:spcPts val="5500"/>
            </a:lnSpc>
            <a:spcBef>
              <a:spcPct val="0"/>
            </a:spcBef>
            <a:spcAft>
              <a:spcPts val="0"/>
            </a:spcAft>
            <a:buNone/>
          </a:pPr>
          <a:r>
            <a:rPr lang="zh-CN" altLang="en-US" sz="4000" b="1" kern="1200"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不受侵犯</a:t>
          </a:r>
          <a:endParaRPr lang="en-AU" sz="4000" kern="1200" dirty="0">
            <a:solidFill>
              <a:srgbClr val="002060"/>
            </a:solidFill>
            <a:latin typeface="微軟正黑體" panose="020B0604030504040204" pitchFamily="34" charset="-120"/>
            <a:ea typeface="微軟正黑體" panose="020B0604030504040204" pitchFamily="34" charset="-120"/>
          </a:endParaRPr>
        </a:p>
      </dsp:txBody>
      <dsp:txXfrm>
        <a:off x="0" y="1552661"/>
        <a:ext cx="2750379" cy="3260588"/>
      </dsp:txXfrm>
    </dsp:sp>
    <dsp:sp modelId="{205AC4B2-E2F1-4F52-830C-1A6487E43C36}">
      <dsp:nvSpPr>
        <dsp:cNvPr id="0" name=""/>
        <dsp:cNvSpPr/>
      </dsp:nvSpPr>
      <dsp:spPr>
        <a:xfrm>
          <a:off x="2750379" y="1552661"/>
          <a:ext cx="2750379"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ts val="5500"/>
            </a:lnSpc>
            <a:spcBef>
              <a:spcPct val="0"/>
            </a:spcBef>
            <a:spcAft>
              <a:spcPts val="0"/>
            </a:spcAft>
            <a:buNone/>
          </a:pPr>
          <a:r>
            <a:rPr lang="zh-CN" altLang="en-US" sz="4000" b="1" kern="1200"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住宅</a:t>
          </a:r>
          <a:endParaRPr lang="en-US" altLang="zh-CN" sz="4000" b="1" kern="1200"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endParaRPr>
        </a:p>
        <a:p>
          <a:pPr marL="0" lvl="0" indent="0" algn="ctr" defTabSz="1778000">
            <a:lnSpc>
              <a:spcPts val="5500"/>
            </a:lnSpc>
            <a:spcBef>
              <a:spcPct val="0"/>
            </a:spcBef>
            <a:spcAft>
              <a:spcPts val="0"/>
            </a:spcAft>
            <a:buNone/>
          </a:pPr>
          <a:r>
            <a:rPr lang="zh-CN" altLang="en-US" sz="4000" b="1" kern="1200" dirty="0">
              <a:solidFill>
                <a:srgbClr val="002060"/>
              </a:solidFill>
              <a:latin typeface="微軟正黑體" panose="020B0604030504040204" pitchFamily="34" charset="-120"/>
              <a:ea typeface="微軟正黑體" panose="020B0604030504040204" pitchFamily="34" charset="-120"/>
              <a:sym typeface="SimSun" panose="02010600030101010101" pitchFamily="2" charset="-122"/>
            </a:rPr>
            <a:t>不受侵犯</a:t>
          </a:r>
          <a:endParaRPr lang="en-AU" sz="4000" kern="1200" dirty="0">
            <a:solidFill>
              <a:srgbClr val="002060"/>
            </a:solidFill>
            <a:latin typeface="微軟正黑體" panose="020B0604030504040204" pitchFamily="34" charset="-120"/>
            <a:ea typeface="微軟正黑體" panose="020B0604030504040204" pitchFamily="34" charset="-120"/>
          </a:endParaRPr>
        </a:p>
      </dsp:txBody>
      <dsp:txXfrm>
        <a:off x="2750379" y="1552661"/>
        <a:ext cx="2750379" cy="3260588"/>
      </dsp:txXfrm>
    </dsp:sp>
    <dsp:sp modelId="{9C7F0409-EBB1-4FC8-81B1-9943C74F0196}">
      <dsp:nvSpPr>
        <dsp:cNvPr id="0" name=""/>
        <dsp:cNvSpPr/>
      </dsp:nvSpPr>
      <dsp:spPr>
        <a:xfrm>
          <a:off x="5500759" y="1552661"/>
          <a:ext cx="2750379"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ts val="5500"/>
            </a:lnSpc>
            <a:spcBef>
              <a:spcPct val="0"/>
            </a:spcBef>
            <a:spcAft>
              <a:spcPts val="0"/>
            </a:spcAft>
            <a:buNone/>
          </a:pPr>
          <a:r>
            <a:rPr lang="zh-TW" altLang="en-US" sz="4000" b="1" kern="1200" dirty="0">
              <a:solidFill>
                <a:srgbClr val="002060"/>
              </a:solidFill>
            </a:rPr>
            <a:t>通訊自由和通訊</a:t>
          </a:r>
          <a:endParaRPr lang="en-US" altLang="zh-TW" sz="4000" b="1" kern="1200" dirty="0">
            <a:solidFill>
              <a:srgbClr val="002060"/>
            </a:solidFill>
          </a:endParaRPr>
        </a:p>
        <a:p>
          <a:pPr marL="0" lvl="0" indent="0" algn="ctr" defTabSz="1778000">
            <a:lnSpc>
              <a:spcPts val="5500"/>
            </a:lnSpc>
            <a:spcBef>
              <a:spcPct val="0"/>
            </a:spcBef>
            <a:spcAft>
              <a:spcPts val="0"/>
            </a:spcAft>
            <a:buNone/>
          </a:pPr>
          <a:r>
            <a:rPr lang="zh-TW" altLang="en-US" sz="4000" b="1" kern="1200" dirty="0">
              <a:solidFill>
                <a:srgbClr val="002060"/>
              </a:solidFill>
            </a:rPr>
            <a:t>秘密</a:t>
          </a:r>
          <a:endParaRPr lang="en-AU" sz="4000" b="1" kern="1200" dirty="0">
            <a:solidFill>
              <a:srgbClr val="002060"/>
            </a:solidFill>
          </a:endParaRPr>
        </a:p>
      </dsp:txBody>
      <dsp:txXfrm>
        <a:off x="5500759" y="1552661"/>
        <a:ext cx="2750379" cy="3260588"/>
      </dsp:txXfrm>
    </dsp:sp>
    <dsp:sp modelId="{3EC2570B-B69D-42CF-93AE-894649D533D1}">
      <dsp:nvSpPr>
        <dsp:cNvPr id="0" name=""/>
        <dsp:cNvSpPr/>
      </dsp:nvSpPr>
      <dsp:spPr>
        <a:xfrm>
          <a:off x="8251139" y="1552661"/>
          <a:ext cx="2750379"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ts val="5500"/>
            </a:lnSpc>
            <a:spcBef>
              <a:spcPct val="0"/>
            </a:spcBef>
            <a:spcAft>
              <a:spcPts val="0"/>
            </a:spcAft>
            <a:buNone/>
          </a:pPr>
          <a:r>
            <a:rPr lang="zh-CN" altLang="en-US" sz="4000" b="1" kern="1200"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遷徙、</a:t>
          </a:r>
          <a:endParaRPr lang="en-US" altLang="zh-CN" sz="4000" b="1" kern="1200"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0" lvl="0" indent="0" algn="ctr" defTabSz="1778000">
            <a:lnSpc>
              <a:spcPts val="5500"/>
            </a:lnSpc>
            <a:spcBef>
              <a:spcPct val="0"/>
            </a:spcBef>
            <a:spcAft>
              <a:spcPts val="0"/>
            </a:spcAft>
            <a:buNone/>
          </a:pPr>
          <a:r>
            <a:rPr lang="zh-CN" altLang="en-US" sz="4000" b="1" kern="1200"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移居</a:t>
          </a:r>
          <a:endParaRPr lang="en-US" altLang="zh-CN" sz="4000" b="1" kern="1200"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0" lvl="0" indent="0" algn="ctr" defTabSz="1778000">
            <a:lnSpc>
              <a:spcPts val="5500"/>
            </a:lnSpc>
            <a:spcBef>
              <a:spcPct val="0"/>
            </a:spcBef>
            <a:spcAft>
              <a:spcPts val="0"/>
            </a:spcAft>
            <a:buNone/>
          </a:pPr>
          <a:r>
            <a:rPr lang="zh-CN" altLang="en-US" sz="4000" b="1" kern="1200" dirty="0">
              <a:solidFill>
                <a:srgbClr val="002060"/>
              </a:solidFill>
              <a:latin typeface="微軟正黑體" panose="020B0604030504040204" pitchFamily="34" charset="-120"/>
              <a:ea typeface="微軟正黑體" panose="020B0604030504040204" pitchFamily="34" charset="-120"/>
              <a:sym typeface="Microsoft YaHei" panose="020B0503020204020204" pitchFamily="34" charset="-122"/>
            </a:rPr>
            <a:t>和出入境自由</a:t>
          </a:r>
          <a:endParaRPr lang="en-AU" sz="4000" b="1" kern="1200" dirty="0">
            <a:solidFill>
              <a:srgbClr val="002060"/>
            </a:solidFill>
            <a:latin typeface="微軟正黑體" panose="020B0604030504040204" pitchFamily="34" charset="-120"/>
            <a:ea typeface="微軟正黑體" panose="020B0604030504040204" pitchFamily="34" charset="-120"/>
          </a:endParaRPr>
        </a:p>
      </dsp:txBody>
      <dsp:txXfrm>
        <a:off x="8251139" y="1552661"/>
        <a:ext cx="2750379" cy="3260588"/>
      </dsp:txXfrm>
    </dsp:sp>
    <dsp:sp modelId="{FAE4CE35-884B-45F4-9D11-74E6EE89B244}">
      <dsp:nvSpPr>
        <dsp:cNvPr id="0" name=""/>
        <dsp:cNvSpPr/>
      </dsp:nvSpPr>
      <dsp:spPr>
        <a:xfrm>
          <a:off x="0" y="4813250"/>
          <a:ext cx="11001519" cy="362287"/>
        </a:xfrm>
        <a:prstGeom prst="rect">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EC04-6940-4EEE-BECE-762BA7B81DFF}">
      <dsp:nvSpPr>
        <dsp:cNvPr id="0" name=""/>
        <dsp:cNvSpPr/>
      </dsp:nvSpPr>
      <dsp:spPr>
        <a:xfrm>
          <a:off x="0" y="0"/>
          <a:ext cx="11184663" cy="1755809"/>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zh-TW" altLang="en-US" sz="7200" b="1" kern="1200" dirty="0">
              <a:solidFill>
                <a:srgbClr val="002060"/>
              </a:solidFill>
              <a:latin typeface="微軟正黑體" panose="020B0604030504040204" pitchFamily="34" charset="-120"/>
              <a:ea typeface="微軟正黑體" panose="020B0604030504040204" pitchFamily="34" charset="-120"/>
            </a:rPr>
            <a:t>信仰自由</a:t>
          </a:r>
          <a:r>
            <a:rPr lang="zh-CN" altLang="en-US" sz="7200" b="1" kern="1200" dirty="0">
              <a:solidFill>
                <a:srgbClr val="002060"/>
              </a:solidFill>
              <a:latin typeface="微軟正黑體" panose="020B0604030504040204" pitchFamily="34" charset="-120"/>
              <a:ea typeface="微軟正黑體" panose="020B0604030504040204" pitchFamily="34" charset="-120"/>
            </a:rPr>
            <a:t>和宗教信仰自由</a:t>
          </a:r>
          <a:endParaRPr lang="en-AU" sz="7200" b="1" kern="1200" dirty="0">
            <a:solidFill>
              <a:srgbClr val="002060"/>
            </a:solidFill>
            <a:latin typeface="微軟正黑體" panose="020B0604030504040204" pitchFamily="34" charset="-120"/>
            <a:ea typeface="微軟正黑體" panose="020B0604030504040204" pitchFamily="34" charset="-120"/>
          </a:endParaRPr>
        </a:p>
      </dsp:txBody>
      <dsp:txXfrm>
        <a:off x="0" y="0"/>
        <a:ext cx="11184663" cy="1755809"/>
      </dsp:txXfrm>
    </dsp:sp>
    <dsp:sp modelId="{184E8662-46F3-4CFD-971C-BAF6B7B01063}">
      <dsp:nvSpPr>
        <dsp:cNvPr id="0" name=""/>
        <dsp:cNvSpPr/>
      </dsp:nvSpPr>
      <dsp:spPr>
        <a:xfrm>
          <a:off x="1169" y="1762114"/>
          <a:ext cx="5073511" cy="3674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ts val="5500"/>
            </a:lnSpc>
            <a:spcBef>
              <a:spcPct val="0"/>
            </a:spcBef>
            <a:spcAft>
              <a:spcPts val="0"/>
            </a:spcAft>
            <a:buFont typeface="Arial" panose="020B0604020202020204" pitchFamily="34" charset="0"/>
            <a:buNone/>
          </a:pPr>
          <a:r>
            <a:rPr lang="zh-CN" altLang="en-US" sz="3200" kern="1200" dirty="0">
              <a:solidFill>
                <a:srgbClr val="002060"/>
              </a:solidFill>
              <a:latin typeface="微軟正黑體" panose="020B0604030504040204" pitchFamily="34" charset="-120"/>
              <a:ea typeface="微軟正黑體" panose="020B0604030504040204" pitchFamily="34" charset="-120"/>
            </a:rPr>
            <a:t>香港居民有信仰的自由。</a:t>
          </a:r>
          <a:endParaRPr lang="en-US" altLang="zh-CN" sz="3200" kern="1200" dirty="0">
            <a:solidFill>
              <a:srgbClr val="002060"/>
            </a:solidFill>
            <a:latin typeface="微軟正黑體" panose="020B0604030504040204" pitchFamily="34" charset="-120"/>
            <a:ea typeface="微軟正黑體" panose="020B0604030504040204" pitchFamily="34" charset="-120"/>
          </a:endParaRPr>
        </a:p>
        <a:p>
          <a:pPr marL="0" lvl="0" indent="0" algn="l" defTabSz="1422400">
            <a:lnSpc>
              <a:spcPts val="5500"/>
            </a:lnSpc>
            <a:spcBef>
              <a:spcPct val="0"/>
            </a:spcBef>
            <a:spcAft>
              <a:spcPts val="0"/>
            </a:spcAft>
            <a:buFont typeface="Arial" panose="020B0604020202020204" pitchFamily="34" charset="0"/>
            <a:buNone/>
          </a:pPr>
          <a:r>
            <a:rPr lang="zh-CN" altLang="en-US" sz="3200" kern="1200" dirty="0">
              <a:solidFill>
                <a:srgbClr val="002060"/>
              </a:solidFill>
              <a:latin typeface="微軟正黑體" panose="020B0604030504040204" pitchFamily="34" charset="-120"/>
              <a:ea typeface="微軟正黑體" panose="020B0604030504040204" pitchFamily="34" charset="-120"/>
            </a:rPr>
            <a:t>香港居民有宗教信仰的自由，有公開傳教和舉行、參加宗教活動的自由。</a:t>
          </a:r>
          <a:endParaRPr lang="en-US" altLang="zh-CN" sz="3200" kern="1200" dirty="0">
            <a:solidFill>
              <a:srgbClr val="002060"/>
            </a:solidFill>
            <a:latin typeface="微軟正黑體" panose="020B0604030504040204" pitchFamily="34" charset="-120"/>
            <a:ea typeface="微軟正黑體" panose="020B0604030504040204" pitchFamily="34" charset="-120"/>
          </a:endParaRPr>
        </a:p>
        <a:p>
          <a:pPr marL="0" lvl="0" indent="0" algn="r" defTabSz="1422400">
            <a:lnSpc>
              <a:spcPct val="90000"/>
            </a:lnSpc>
            <a:spcBef>
              <a:spcPct val="0"/>
            </a:spcBef>
            <a:spcAft>
              <a:spcPct val="35000"/>
            </a:spcAft>
            <a:buNone/>
          </a:pPr>
          <a:endParaRPr lang="en-US" altLang="zh-CN" sz="1800" kern="1200" dirty="0">
            <a:solidFill>
              <a:srgbClr val="002060"/>
            </a:solidFill>
            <a:latin typeface="微軟正黑體" panose="020B0604030504040204" pitchFamily="34" charset="-120"/>
            <a:ea typeface="微軟正黑體" panose="020B0604030504040204" pitchFamily="34" charset="-120"/>
          </a:endParaRPr>
        </a:p>
        <a:p>
          <a:pPr marL="0" lvl="0" indent="0" algn="r" defTabSz="1422400">
            <a:lnSpc>
              <a:spcPct val="90000"/>
            </a:lnSpc>
            <a:spcBef>
              <a:spcPct val="0"/>
            </a:spcBef>
            <a:spcAft>
              <a:spcPct val="35000"/>
            </a:spcAft>
            <a:buNone/>
          </a:pPr>
          <a:r>
            <a:rPr lang="en-US" altLang="zh-CN" sz="1800" kern="1200" dirty="0">
              <a:solidFill>
                <a:srgbClr val="002060"/>
              </a:solidFill>
              <a:latin typeface="微軟正黑體" panose="020B0604030504040204" pitchFamily="34" charset="-120"/>
              <a:ea typeface="微軟正黑體" panose="020B0604030504040204" pitchFamily="34" charset="-120"/>
            </a:rPr>
            <a:t>《</a:t>
          </a:r>
          <a:r>
            <a:rPr lang="zh-CN" altLang="en-US" sz="1800" kern="1200" dirty="0">
              <a:solidFill>
                <a:srgbClr val="002060"/>
              </a:solidFill>
              <a:latin typeface="微軟正黑體" panose="020B0604030504040204" pitchFamily="34" charset="-120"/>
              <a:ea typeface="微軟正黑體" panose="020B0604030504040204" pitchFamily="34" charset="-120"/>
            </a:rPr>
            <a:t>基本法</a:t>
          </a:r>
          <a:r>
            <a:rPr lang="en-US" altLang="zh-CN" sz="1800" kern="1200" dirty="0">
              <a:solidFill>
                <a:srgbClr val="002060"/>
              </a:solidFill>
              <a:latin typeface="微軟正黑體" panose="020B0604030504040204" pitchFamily="34" charset="-120"/>
              <a:ea typeface="微軟正黑體" panose="020B0604030504040204" pitchFamily="34" charset="-120"/>
            </a:rPr>
            <a:t>》</a:t>
          </a:r>
          <a:r>
            <a:rPr lang="zh-CN" altLang="en-US" sz="1800" kern="1200" dirty="0">
              <a:solidFill>
                <a:srgbClr val="002060"/>
              </a:solidFill>
              <a:latin typeface="微軟正黑體" panose="020B0604030504040204" pitchFamily="34" charset="-120"/>
              <a:ea typeface="微軟正黑體" panose="020B0604030504040204" pitchFamily="34" charset="-120"/>
            </a:rPr>
            <a:t>第</a:t>
          </a:r>
          <a:r>
            <a:rPr lang="zh-TW" altLang="en-US" sz="1800" kern="1200" dirty="0">
              <a:solidFill>
                <a:srgbClr val="002060"/>
              </a:solidFill>
              <a:latin typeface="微軟正黑體" panose="020B0604030504040204" pitchFamily="34" charset="-120"/>
              <a:ea typeface="微軟正黑體" panose="020B0604030504040204" pitchFamily="34" charset="-120"/>
            </a:rPr>
            <a:t>三十二</a:t>
          </a:r>
          <a:r>
            <a:rPr lang="zh-CN" altLang="en-US" sz="1800" kern="1200" dirty="0">
              <a:solidFill>
                <a:srgbClr val="002060"/>
              </a:solidFill>
              <a:latin typeface="微軟正黑體" panose="020B0604030504040204" pitchFamily="34" charset="-120"/>
              <a:ea typeface="微軟正黑體" panose="020B0604030504040204" pitchFamily="34" charset="-120"/>
            </a:rPr>
            <a:t>條</a:t>
          </a:r>
        </a:p>
      </dsp:txBody>
      <dsp:txXfrm>
        <a:off x="1169" y="1762114"/>
        <a:ext cx="5073511" cy="3674588"/>
      </dsp:txXfrm>
    </dsp:sp>
    <dsp:sp modelId="{3EC2570B-B69D-42CF-93AE-894649D533D1}">
      <dsp:nvSpPr>
        <dsp:cNvPr id="0" name=""/>
        <dsp:cNvSpPr/>
      </dsp:nvSpPr>
      <dsp:spPr>
        <a:xfrm>
          <a:off x="5075848" y="1760307"/>
          <a:ext cx="6108812" cy="368719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ts val="4600"/>
            </a:lnSpc>
            <a:spcBef>
              <a:spcPct val="0"/>
            </a:spcBef>
            <a:spcAft>
              <a:spcPts val="0"/>
            </a:spcAft>
            <a:buNone/>
          </a:pPr>
          <a:r>
            <a:rPr lang="zh-CN" altLang="en-US" sz="3200" kern="1200" dirty="0">
              <a:solidFill>
                <a:schemeClr val="tx2"/>
              </a:solidFill>
              <a:latin typeface="微軟正黑體" panose="020B0604030504040204" pitchFamily="34" charset="-120"/>
              <a:ea typeface="微軟正黑體" panose="020B0604030504040204" pitchFamily="34" charset="-120"/>
            </a:rPr>
            <a:t>香港特別行政區政府不限制宗教信仰自由，不干預宗教組織的內部事務，不限制與香港特別行政區法律沒有抵觸的宗教活動。</a:t>
          </a:r>
          <a:endParaRPr lang="en-US" altLang="zh-CN" sz="1800" kern="1200" dirty="0">
            <a:solidFill>
              <a:schemeClr val="tx2"/>
            </a:solidFill>
            <a:latin typeface="微軟正黑體" panose="020B0604030504040204" pitchFamily="34" charset="-120"/>
            <a:ea typeface="微軟正黑體" panose="020B0604030504040204" pitchFamily="34" charset="-120"/>
          </a:endParaRPr>
        </a:p>
        <a:p>
          <a:pPr marL="0" lvl="0" indent="0" algn="r" defTabSz="1422400">
            <a:lnSpc>
              <a:spcPct val="90000"/>
            </a:lnSpc>
            <a:spcBef>
              <a:spcPct val="0"/>
            </a:spcBef>
            <a:spcAft>
              <a:spcPct val="35000"/>
            </a:spcAft>
            <a:buNone/>
          </a:pPr>
          <a:endParaRPr lang="en-US" altLang="zh-CN" sz="1800" kern="1200" dirty="0">
            <a:solidFill>
              <a:schemeClr val="tx2"/>
            </a:solidFill>
            <a:latin typeface="微軟正黑體" panose="020B0604030504040204" pitchFamily="34" charset="-120"/>
            <a:ea typeface="微軟正黑體" panose="020B0604030504040204" pitchFamily="34" charset="-120"/>
          </a:endParaRPr>
        </a:p>
        <a:p>
          <a:pPr marL="0" lvl="0" indent="0" algn="r" defTabSz="1422400">
            <a:lnSpc>
              <a:spcPct val="90000"/>
            </a:lnSpc>
            <a:spcBef>
              <a:spcPct val="0"/>
            </a:spcBef>
            <a:spcAft>
              <a:spcPct val="35000"/>
            </a:spcAft>
            <a:buNone/>
          </a:pPr>
          <a:r>
            <a:rPr lang="en-US" altLang="zh-CN" sz="1800" kern="1200" dirty="0">
              <a:solidFill>
                <a:schemeClr val="tx2"/>
              </a:solidFill>
              <a:latin typeface="微軟正黑體" panose="020B0604030504040204" pitchFamily="34" charset="-120"/>
              <a:ea typeface="微軟正黑體" panose="020B0604030504040204" pitchFamily="34" charset="-120"/>
            </a:rPr>
            <a:t>《</a:t>
          </a:r>
          <a:r>
            <a:rPr lang="zh-CN" altLang="en-US" sz="1800" kern="1200" dirty="0">
              <a:solidFill>
                <a:schemeClr val="tx2"/>
              </a:solidFill>
              <a:latin typeface="微軟正黑體" panose="020B0604030504040204" pitchFamily="34" charset="-120"/>
              <a:ea typeface="微軟正黑體" panose="020B0604030504040204" pitchFamily="34" charset="-120"/>
            </a:rPr>
            <a:t>基本法</a:t>
          </a:r>
          <a:r>
            <a:rPr lang="en-US" altLang="zh-CN" sz="1800" kern="1200" dirty="0">
              <a:solidFill>
                <a:schemeClr val="tx2"/>
              </a:solidFill>
              <a:latin typeface="微軟正黑體" panose="020B0604030504040204" pitchFamily="34" charset="-120"/>
              <a:ea typeface="微軟正黑體" panose="020B0604030504040204" pitchFamily="34" charset="-120"/>
            </a:rPr>
            <a:t>》</a:t>
          </a:r>
          <a:r>
            <a:rPr lang="zh-CN" altLang="en-US" sz="1800" kern="1200" dirty="0">
              <a:solidFill>
                <a:schemeClr val="tx2"/>
              </a:solidFill>
              <a:latin typeface="微軟正黑體" panose="020B0604030504040204" pitchFamily="34" charset="-120"/>
              <a:ea typeface="微軟正黑體" panose="020B0604030504040204" pitchFamily="34" charset="-120"/>
            </a:rPr>
            <a:t>第</a:t>
          </a:r>
          <a:r>
            <a:rPr lang="zh-TW" altLang="en-US" sz="1800" kern="1200" dirty="0">
              <a:solidFill>
                <a:schemeClr val="tx2"/>
              </a:solidFill>
              <a:latin typeface="微軟正黑體" panose="020B0604030504040204" pitchFamily="34" charset="-120"/>
              <a:ea typeface="微軟正黑體" panose="020B0604030504040204" pitchFamily="34" charset="-120"/>
            </a:rPr>
            <a:t>一百四十一</a:t>
          </a:r>
          <a:r>
            <a:rPr lang="zh-CN" altLang="en-US" sz="1800" kern="1200" dirty="0">
              <a:solidFill>
                <a:schemeClr val="tx2"/>
              </a:solidFill>
              <a:latin typeface="微軟正黑體" panose="020B0604030504040204" pitchFamily="34" charset="-120"/>
              <a:ea typeface="微軟正黑體" panose="020B0604030504040204" pitchFamily="34" charset="-120"/>
            </a:rPr>
            <a:t>條</a:t>
          </a:r>
          <a:r>
            <a:rPr lang="zh-TW" altLang="en-US" sz="1800" kern="1200" dirty="0">
              <a:solidFill>
                <a:schemeClr val="tx2"/>
              </a:solidFill>
              <a:latin typeface="微軟正黑體" panose="020B0604030504040204" pitchFamily="34" charset="-120"/>
              <a:ea typeface="微軟正黑體" panose="020B0604030504040204" pitchFamily="34" charset="-120"/>
            </a:rPr>
            <a:t>第一款</a:t>
          </a:r>
          <a:endParaRPr lang="en-AU" sz="1800" kern="1200" dirty="0">
            <a:solidFill>
              <a:schemeClr val="tx2"/>
            </a:solidFill>
            <a:latin typeface="微軟正黑體" panose="020B0604030504040204" pitchFamily="34" charset="-120"/>
            <a:ea typeface="微軟正黑體" panose="020B0604030504040204" pitchFamily="34" charset="-120"/>
          </a:endParaRPr>
        </a:p>
      </dsp:txBody>
      <dsp:txXfrm>
        <a:off x="5075848" y="1760307"/>
        <a:ext cx="6108812" cy="3687199"/>
      </dsp:txXfrm>
    </dsp:sp>
    <dsp:sp modelId="{FAE4CE35-884B-45F4-9D11-74E6EE89B244}">
      <dsp:nvSpPr>
        <dsp:cNvPr id="0" name=""/>
        <dsp:cNvSpPr/>
      </dsp:nvSpPr>
      <dsp:spPr>
        <a:xfrm>
          <a:off x="0" y="5443008"/>
          <a:ext cx="11184663" cy="409688"/>
        </a:xfrm>
        <a:prstGeom prst="rect">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EC04-6940-4EEE-BECE-762BA7B81DFF}">
      <dsp:nvSpPr>
        <dsp:cNvPr id="0" name=""/>
        <dsp:cNvSpPr/>
      </dsp:nvSpPr>
      <dsp:spPr>
        <a:xfrm>
          <a:off x="0" y="0"/>
          <a:ext cx="11001519" cy="1552661"/>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zh-CN" altLang="en-US" sz="7200" b="1" kern="1200" dirty="0">
              <a:solidFill>
                <a:srgbClr val="002060"/>
              </a:solidFill>
              <a:latin typeface="微軟正黑體" panose="020B0604030504040204" pitchFamily="34" charset="-120"/>
              <a:ea typeface="微軟正黑體" panose="020B0604030504040204" pitchFamily="34" charset="-120"/>
            </a:rPr>
            <a:t>經濟、社會、文化權利</a:t>
          </a:r>
          <a:endParaRPr lang="en-AU" sz="7200" b="1" kern="1200" dirty="0">
            <a:solidFill>
              <a:srgbClr val="002060"/>
            </a:solidFill>
            <a:latin typeface="微軟正黑體" panose="020B0604030504040204" pitchFamily="34" charset="-120"/>
            <a:ea typeface="微軟正黑體" panose="020B0604030504040204" pitchFamily="34" charset="-120"/>
          </a:endParaRPr>
        </a:p>
      </dsp:txBody>
      <dsp:txXfrm>
        <a:off x="0" y="0"/>
        <a:ext cx="11001519" cy="1552661"/>
      </dsp:txXfrm>
    </dsp:sp>
    <dsp:sp modelId="{184E8662-46F3-4CFD-971C-BAF6B7B01063}">
      <dsp:nvSpPr>
        <dsp:cNvPr id="0" name=""/>
        <dsp:cNvSpPr/>
      </dsp:nvSpPr>
      <dsp:spPr>
        <a:xfrm>
          <a:off x="1342" y="1552661"/>
          <a:ext cx="2199766"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320"/>
            </a:lnSpc>
            <a:spcBef>
              <a:spcPct val="0"/>
            </a:spcBef>
            <a:spcAft>
              <a:spcPts val="0"/>
            </a:spcAft>
            <a:buNone/>
          </a:pPr>
          <a:r>
            <a:rPr lang="zh-CN" altLang="en-US" sz="3600" b="1" kern="1200" dirty="0">
              <a:solidFill>
                <a:srgbClr val="FF0000"/>
              </a:solidFill>
              <a:latin typeface="微軟正黑體" panose="020B0604030504040204" pitchFamily="34" charset="-120"/>
              <a:ea typeface="微軟正黑體" panose="020B0604030504040204" pitchFamily="34" charset="-120"/>
            </a:rPr>
            <a:t>財</a:t>
          </a:r>
          <a:r>
            <a:rPr lang="zh-TW" altLang="en-US" sz="3600" b="1" kern="1200" dirty="0">
              <a:solidFill>
                <a:srgbClr val="FF0000"/>
              </a:solidFill>
              <a:latin typeface="微軟正黑體" panose="020B0604030504040204" pitchFamily="34" charset="-120"/>
              <a:ea typeface="微軟正黑體" panose="020B0604030504040204" pitchFamily="34" charset="-120"/>
            </a:rPr>
            <a:t>產</a:t>
          </a:r>
          <a:r>
            <a:rPr lang="zh-CN" altLang="en-US" sz="3600" b="1" kern="1200" dirty="0">
              <a:solidFill>
                <a:srgbClr val="FF0000"/>
              </a:solidFill>
              <a:latin typeface="微軟正黑體" panose="020B0604030504040204" pitchFamily="34" charset="-120"/>
              <a:ea typeface="微軟正黑體" panose="020B0604030504040204" pitchFamily="34" charset="-120"/>
            </a:rPr>
            <a:t>權</a:t>
          </a:r>
          <a:endParaRPr lang="en-AU" sz="3600" b="1" kern="1200" dirty="0">
            <a:solidFill>
              <a:srgbClr val="FF0000"/>
            </a:solidFill>
            <a:latin typeface="微軟正黑體" panose="020B0604030504040204" pitchFamily="34" charset="-120"/>
            <a:ea typeface="微軟正黑體" panose="020B0604030504040204" pitchFamily="34" charset="-120"/>
          </a:endParaRPr>
        </a:p>
      </dsp:txBody>
      <dsp:txXfrm>
        <a:off x="1342" y="1552661"/>
        <a:ext cx="2199766" cy="3260588"/>
      </dsp:txXfrm>
    </dsp:sp>
    <dsp:sp modelId="{EECFA7E6-059B-4410-A700-2D1B278CA2B7}">
      <dsp:nvSpPr>
        <dsp:cNvPr id="0" name=""/>
        <dsp:cNvSpPr/>
      </dsp:nvSpPr>
      <dsp:spPr>
        <a:xfrm>
          <a:off x="2201109" y="1552661"/>
          <a:ext cx="2199766"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320"/>
            </a:lnSpc>
            <a:spcBef>
              <a:spcPct val="0"/>
            </a:spcBef>
            <a:spcAft>
              <a:spcPts val="0"/>
            </a:spcAft>
            <a:buNone/>
          </a:pPr>
          <a:r>
            <a:rPr lang="zh-CN" altLang="en-US" sz="3600" b="1" kern="1200"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rPr>
            <a:t>選擇職業的自由</a:t>
          </a:r>
          <a:endParaRPr lang="en-AU" sz="3600" b="1" kern="1200" dirty="0">
            <a:solidFill>
              <a:srgbClr val="0070C0"/>
            </a:solidFill>
            <a:latin typeface="微軟正黑體" panose="020B0604030504040204" pitchFamily="34" charset="-120"/>
            <a:ea typeface="微軟正黑體" panose="020B0604030504040204" pitchFamily="34" charset="-120"/>
          </a:endParaRPr>
        </a:p>
      </dsp:txBody>
      <dsp:txXfrm>
        <a:off x="2201109" y="1552661"/>
        <a:ext cx="2199766" cy="3260588"/>
      </dsp:txXfrm>
    </dsp:sp>
    <dsp:sp modelId="{205AC4B2-E2F1-4F52-830C-1A6487E43C36}">
      <dsp:nvSpPr>
        <dsp:cNvPr id="0" name=""/>
        <dsp:cNvSpPr/>
      </dsp:nvSpPr>
      <dsp:spPr>
        <a:xfrm>
          <a:off x="4400876" y="1552661"/>
          <a:ext cx="2199766"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320"/>
            </a:lnSpc>
            <a:spcBef>
              <a:spcPct val="0"/>
            </a:spcBef>
            <a:spcAft>
              <a:spcPts val="0"/>
            </a:spcAft>
            <a:buNone/>
          </a:pPr>
          <a:r>
            <a:rPr lang="zh-CN" altLang="en-US" sz="3600" b="1" kern="1200"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rPr>
            <a:t>社會</a:t>
          </a:r>
          <a:endParaRPr lang="en-US" altLang="zh-CN" sz="3600" b="1" kern="1200"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0" lvl="0" indent="0" algn="ctr" defTabSz="1600200">
            <a:lnSpc>
              <a:spcPts val="4320"/>
            </a:lnSpc>
            <a:spcBef>
              <a:spcPct val="0"/>
            </a:spcBef>
            <a:spcAft>
              <a:spcPts val="0"/>
            </a:spcAft>
            <a:buNone/>
          </a:pPr>
          <a:r>
            <a:rPr lang="zh-CN" altLang="en-US" sz="3600" b="1" kern="1200" dirty="0">
              <a:solidFill>
                <a:srgbClr val="0070C0"/>
              </a:solidFill>
              <a:latin typeface="微軟正黑體" panose="020B0604030504040204" pitchFamily="34" charset="-120"/>
              <a:ea typeface="微軟正黑體" panose="020B0604030504040204" pitchFamily="34" charset="-120"/>
              <a:sym typeface="Microsoft YaHei" panose="020B0503020204020204" pitchFamily="34" charset="-122"/>
            </a:rPr>
            <a:t>福利權</a:t>
          </a:r>
          <a:endParaRPr lang="en-AU" sz="3600" b="1" kern="1200" dirty="0">
            <a:solidFill>
              <a:srgbClr val="0070C0"/>
            </a:solidFill>
            <a:latin typeface="微軟正黑體" panose="020B0604030504040204" pitchFamily="34" charset="-120"/>
            <a:ea typeface="微軟正黑體" panose="020B0604030504040204" pitchFamily="34" charset="-120"/>
          </a:endParaRPr>
        </a:p>
      </dsp:txBody>
      <dsp:txXfrm>
        <a:off x="4400876" y="1552661"/>
        <a:ext cx="2199766" cy="3260588"/>
      </dsp:txXfrm>
    </dsp:sp>
    <dsp:sp modelId="{9C7F0409-EBB1-4FC8-81B1-9943C74F0196}">
      <dsp:nvSpPr>
        <dsp:cNvPr id="0" name=""/>
        <dsp:cNvSpPr/>
      </dsp:nvSpPr>
      <dsp:spPr>
        <a:xfrm>
          <a:off x="6600642" y="1552661"/>
          <a:ext cx="2199766"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320"/>
            </a:lnSpc>
            <a:spcBef>
              <a:spcPct val="0"/>
            </a:spcBef>
            <a:spcAft>
              <a:spcPts val="0"/>
            </a:spcAft>
            <a:buNone/>
          </a:pPr>
          <a:r>
            <a:rPr lang="en-US" altLang="zh-CN" sz="3600" b="1" kern="1200" dirty="0" err="1">
              <a:solidFill>
                <a:srgbClr val="0070C0"/>
              </a:solidFill>
              <a:latin typeface="微軟正黑體" panose="020B0604030504040204" pitchFamily="34" charset="-120"/>
              <a:ea typeface="微軟正黑體" panose="020B0604030504040204" pitchFamily="34" charset="-120"/>
            </a:rPr>
            <a:t>婚姻自由和自願</a:t>
          </a:r>
          <a:endParaRPr lang="en-US" altLang="zh-CN" sz="3600" b="1" kern="1200" dirty="0">
            <a:solidFill>
              <a:srgbClr val="0070C0"/>
            </a:solidFill>
            <a:latin typeface="微軟正黑體" panose="020B0604030504040204" pitchFamily="34" charset="-120"/>
            <a:ea typeface="微軟正黑體" panose="020B0604030504040204" pitchFamily="34" charset="-120"/>
          </a:endParaRPr>
        </a:p>
        <a:p>
          <a:pPr marL="0" lvl="0" indent="0" algn="ctr" defTabSz="1600200">
            <a:lnSpc>
              <a:spcPts val="4320"/>
            </a:lnSpc>
            <a:spcBef>
              <a:spcPct val="0"/>
            </a:spcBef>
            <a:spcAft>
              <a:spcPts val="0"/>
            </a:spcAft>
            <a:buNone/>
          </a:pPr>
          <a:r>
            <a:rPr lang="en-US" altLang="zh-CN" sz="3600" b="1" kern="1200" dirty="0" err="1">
              <a:solidFill>
                <a:srgbClr val="0070C0"/>
              </a:solidFill>
              <a:latin typeface="微軟正黑體" panose="020B0604030504040204" pitchFamily="34" charset="-120"/>
              <a:ea typeface="微軟正黑體" panose="020B0604030504040204" pitchFamily="34" charset="-120"/>
            </a:rPr>
            <a:t>生育權</a:t>
          </a:r>
          <a:endParaRPr lang="en-AU" sz="3600" b="1" kern="1200" dirty="0">
            <a:solidFill>
              <a:srgbClr val="0070C0"/>
            </a:solidFill>
            <a:latin typeface="微軟正黑體" panose="020B0604030504040204" pitchFamily="34" charset="-120"/>
            <a:ea typeface="微軟正黑體" panose="020B0604030504040204" pitchFamily="34" charset="-120"/>
          </a:endParaRPr>
        </a:p>
      </dsp:txBody>
      <dsp:txXfrm>
        <a:off x="6600642" y="1552661"/>
        <a:ext cx="2199766" cy="3260588"/>
      </dsp:txXfrm>
    </dsp:sp>
    <dsp:sp modelId="{3EC2570B-B69D-42CF-93AE-894649D533D1}">
      <dsp:nvSpPr>
        <dsp:cNvPr id="0" name=""/>
        <dsp:cNvSpPr/>
      </dsp:nvSpPr>
      <dsp:spPr>
        <a:xfrm>
          <a:off x="8801751" y="1551552"/>
          <a:ext cx="2199766" cy="3260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320"/>
            </a:lnSpc>
            <a:spcBef>
              <a:spcPct val="0"/>
            </a:spcBef>
            <a:spcAft>
              <a:spcPts val="0"/>
            </a:spcAft>
            <a:buNone/>
          </a:pPr>
          <a:r>
            <a:rPr lang="zh-CN" altLang="en-US" sz="3600" b="1" kern="1200" dirty="0">
              <a:solidFill>
                <a:srgbClr val="0070C0"/>
              </a:solidFill>
              <a:latin typeface="微軟正黑體" panose="020B0604030504040204" pitchFamily="34" charset="-120"/>
              <a:ea typeface="微軟正黑體" panose="020B0604030504040204" pitchFamily="34" charset="-120"/>
            </a:rPr>
            <a:t>教育、科學、文化活動的權利和自由</a:t>
          </a:r>
          <a:endParaRPr lang="en-AU" sz="3600" b="1" kern="1200" dirty="0">
            <a:solidFill>
              <a:srgbClr val="0070C0"/>
            </a:solidFill>
            <a:latin typeface="微軟正黑體" panose="020B0604030504040204" pitchFamily="34" charset="-120"/>
            <a:ea typeface="微軟正黑體" panose="020B0604030504040204" pitchFamily="34" charset="-120"/>
          </a:endParaRPr>
        </a:p>
      </dsp:txBody>
      <dsp:txXfrm>
        <a:off x="8801751" y="1551552"/>
        <a:ext cx="2199766" cy="3260588"/>
      </dsp:txXfrm>
    </dsp:sp>
    <dsp:sp modelId="{FAE4CE35-884B-45F4-9D11-74E6EE89B244}">
      <dsp:nvSpPr>
        <dsp:cNvPr id="0" name=""/>
        <dsp:cNvSpPr/>
      </dsp:nvSpPr>
      <dsp:spPr>
        <a:xfrm>
          <a:off x="0" y="4813250"/>
          <a:ext cx="11001519" cy="362287"/>
        </a:xfrm>
        <a:prstGeom prst="rect">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0EC04-6940-4EEE-BECE-762BA7B81DFF}">
      <dsp:nvSpPr>
        <dsp:cNvPr id="0" name=""/>
        <dsp:cNvSpPr/>
      </dsp:nvSpPr>
      <dsp:spPr>
        <a:xfrm>
          <a:off x="0" y="0"/>
          <a:ext cx="11184663" cy="1755809"/>
        </a:xfrm>
        <a:prstGeom prst="rect">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zh-CN" altLang="en-US" sz="7200" b="1" kern="1200" dirty="0">
              <a:solidFill>
                <a:schemeClr val="accent6"/>
              </a:solidFill>
              <a:latin typeface="微軟正黑體" panose="020B0604030504040204" pitchFamily="34" charset="-120"/>
              <a:ea typeface="微軟正黑體" panose="020B0604030504040204" pitchFamily="34" charset="-120"/>
            </a:rPr>
            <a:t>法律及司法權利</a:t>
          </a:r>
          <a:endParaRPr lang="en-AU" sz="7200" b="1" kern="1200" dirty="0">
            <a:solidFill>
              <a:schemeClr val="accent6"/>
            </a:solidFill>
            <a:latin typeface="微軟正黑體" panose="020B0604030504040204" pitchFamily="34" charset="-120"/>
            <a:ea typeface="微軟正黑體" panose="020B0604030504040204" pitchFamily="34" charset="-120"/>
          </a:endParaRPr>
        </a:p>
      </dsp:txBody>
      <dsp:txXfrm>
        <a:off x="0" y="0"/>
        <a:ext cx="11184663" cy="1755809"/>
      </dsp:txXfrm>
    </dsp:sp>
    <dsp:sp modelId="{184E8662-46F3-4CFD-971C-BAF6B7B01063}">
      <dsp:nvSpPr>
        <dsp:cNvPr id="0" name=""/>
        <dsp:cNvSpPr/>
      </dsp:nvSpPr>
      <dsp:spPr>
        <a:xfrm>
          <a:off x="0" y="1762114"/>
          <a:ext cx="5592331" cy="3674588"/>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ts val="5280"/>
            </a:lnSpc>
            <a:spcBef>
              <a:spcPct val="0"/>
            </a:spcBef>
            <a:spcAft>
              <a:spcPts val="0"/>
            </a:spcAft>
            <a:buNone/>
          </a:pPr>
          <a:r>
            <a:rPr lang="en-US" altLang="zh-CN" sz="4400" kern="1200" dirty="0" err="1">
              <a:latin typeface="微軟正黑體" panose="020B0604030504040204" pitchFamily="34" charset="-120"/>
              <a:ea typeface="微軟正黑體" panose="020B0604030504040204" pitchFamily="34" charset="-120"/>
              <a:sym typeface="Microsoft YaHei" panose="020B0503020204020204" pitchFamily="34" charset="-122"/>
            </a:rPr>
            <a:t>提起法律訴訟</a:t>
          </a:r>
          <a:endParaRPr lang="en-US" altLang="zh-CN" sz="4400" kern="1200" dirty="0">
            <a:latin typeface="微軟正黑體" panose="020B0604030504040204" pitchFamily="34" charset="-120"/>
            <a:ea typeface="微軟正黑體" panose="020B0604030504040204" pitchFamily="34" charset="-120"/>
            <a:sym typeface="Microsoft YaHei" panose="020B0503020204020204" pitchFamily="34" charset="-122"/>
          </a:endParaRPr>
        </a:p>
        <a:p>
          <a:pPr marL="0" lvl="0" indent="0" algn="ctr" defTabSz="1955800">
            <a:lnSpc>
              <a:spcPts val="5280"/>
            </a:lnSpc>
            <a:spcBef>
              <a:spcPct val="0"/>
            </a:spcBef>
            <a:spcAft>
              <a:spcPts val="0"/>
            </a:spcAft>
            <a:buNone/>
          </a:pPr>
          <a:r>
            <a:rPr lang="en-US" altLang="zh-CN" sz="4400" kern="1200" dirty="0" err="1">
              <a:latin typeface="微軟正黑體" panose="020B0604030504040204" pitchFamily="34" charset="-120"/>
              <a:ea typeface="微軟正黑體" panose="020B0604030504040204" pitchFamily="34" charset="-120"/>
              <a:sym typeface="Microsoft YaHei" panose="020B0503020204020204" pitchFamily="34" charset="-122"/>
            </a:rPr>
            <a:t>及獲得司法補救</a:t>
          </a:r>
          <a:endParaRPr lang="zh-CN" altLang="en-US" sz="4400" kern="1200" dirty="0">
            <a:latin typeface="微軟正黑體" panose="020B0604030504040204" pitchFamily="34" charset="-120"/>
            <a:ea typeface="微軟正黑體" panose="020B0604030504040204" pitchFamily="34" charset="-120"/>
          </a:endParaRPr>
        </a:p>
      </dsp:txBody>
      <dsp:txXfrm>
        <a:off x="0" y="1762114"/>
        <a:ext cx="5592331" cy="3674588"/>
      </dsp:txXfrm>
    </dsp:sp>
    <dsp:sp modelId="{FAF31942-9B89-46AB-AC98-CE2313AE9E5C}">
      <dsp:nvSpPr>
        <dsp:cNvPr id="0" name=""/>
        <dsp:cNvSpPr/>
      </dsp:nvSpPr>
      <dsp:spPr>
        <a:xfrm>
          <a:off x="5592331" y="1755809"/>
          <a:ext cx="5592331" cy="368719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CN" altLang="en-US" sz="4400" kern="1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獲得公正審判的權利</a:t>
          </a:r>
          <a:endParaRPr lang="en-US" altLang="zh-CN" sz="4400" kern="1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0" lvl="0" indent="0" algn="ctr" defTabSz="1955800">
            <a:lnSpc>
              <a:spcPct val="90000"/>
            </a:lnSpc>
            <a:spcBef>
              <a:spcPct val="0"/>
            </a:spcBef>
            <a:spcAft>
              <a:spcPct val="35000"/>
            </a:spcAft>
            <a:buNone/>
          </a:pPr>
          <a:endParaRPr lang="en-US" altLang="zh-CN" sz="4400" kern="1200" dirty="0"/>
        </a:p>
      </dsp:txBody>
      <dsp:txXfrm>
        <a:off x="5592331" y="1755809"/>
        <a:ext cx="5592331" cy="3687199"/>
      </dsp:txXfrm>
    </dsp:sp>
    <dsp:sp modelId="{FAE4CE35-884B-45F4-9D11-74E6EE89B244}">
      <dsp:nvSpPr>
        <dsp:cNvPr id="0" name=""/>
        <dsp:cNvSpPr/>
      </dsp:nvSpPr>
      <dsp:spPr>
        <a:xfrm>
          <a:off x="0" y="5443008"/>
          <a:ext cx="11184663" cy="409688"/>
        </a:xfrm>
        <a:prstGeom prst="rect">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C27B8-675A-4DBE-9688-ADE322E9DE46}" type="datetimeFigureOut">
              <a:rPr lang="en-AU" smtClean="0"/>
              <a:t>13/09/2021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04F1D-6ED9-4F30-905E-F421250C32C0}" type="slidenum">
              <a:rPr lang="en-AU" smtClean="0"/>
              <a:t>‹#›</a:t>
            </a:fld>
            <a:endParaRPr lang="en-AU"/>
          </a:p>
        </p:txBody>
      </p:sp>
    </p:spTree>
    <p:extLst>
      <p:ext uri="{BB962C8B-B14F-4D97-AF65-F5344CB8AC3E}">
        <p14:creationId xmlns:p14="http://schemas.microsoft.com/office/powerpoint/2010/main" val="1497449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804F1D-6ED9-4F30-905E-F421250C32C0}" type="slidenum">
              <a:rPr lang="en-AU" smtClean="0"/>
              <a:t>8</a:t>
            </a:fld>
            <a:endParaRPr lang="en-AU"/>
          </a:p>
        </p:txBody>
      </p:sp>
    </p:spTree>
    <p:extLst>
      <p:ext uri="{BB962C8B-B14F-4D97-AF65-F5344CB8AC3E}">
        <p14:creationId xmlns:p14="http://schemas.microsoft.com/office/powerpoint/2010/main" val="361250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804F1D-6ED9-4F30-905E-F421250C32C0}" type="slidenum">
              <a:rPr lang="en-AU" smtClean="0"/>
              <a:t>14</a:t>
            </a:fld>
            <a:endParaRPr lang="en-AU" dirty="0"/>
          </a:p>
        </p:txBody>
      </p:sp>
    </p:spTree>
    <p:extLst>
      <p:ext uri="{BB962C8B-B14F-4D97-AF65-F5344CB8AC3E}">
        <p14:creationId xmlns:p14="http://schemas.microsoft.com/office/powerpoint/2010/main" val="361250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16</a:t>
            </a:fld>
            <a:endParaRPr lang="en-HK"/>
          </a:p>
        </p:txBody>
      </p:sp>
    </p:spTree>
    <p:extLst>
      <p:ext uri="{BB962C8B-B14F-4D97-AF65-F5344CB8AC3E}">
        <p14:creationId xmlns:p14="http://schemas.microsoft.com/office/powerpoint/2010/main" val="3065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17</a:t>
            </a:fld>
            <a:endParaRPr lang="en-HK" dirty="0"/>
          </a:p>
        </p:txBody>
      </p:sp>
    </p:spTree>
    <p:extLst>
      <p:ext uri="{BB962C8B-B14F-4D97-AF65-F5344CB8AC3E}">
        <p14:creationId xmlns:p14="http://schemas.microsoft.com/office/powerpoint/2010/main" val="337772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804F1D-6ED9-4F30-905E-F421250C32C0}" type="slidenum">
              <a:rPr lang="en-AU" smtClean="0"/>
              <a:t>20</a:t>
            </a:fld>
            <a:endParaRPr lang="en-AU" dirty="0"/>
          </a:p>
        </p:txBody>
      </p:sp>
    </p:spTree>
    <p:extLst>
      <p:ext uri="{BB962C8B-B14F-4D97-AF65-F5344CB8AC3E}">
        <p14:creationId xmlns:p14="http://schemas.microsoft.com/office/powerpoint/2010/main" val="61040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21</a:t>
            </a:fld>
            <a:endParaRPr lang="en-HK" dirty="0"/>
          </a:p>
        </p:txBody>
      </p:sp>
    </p:spTree>
    <p:extLst>
      <p:ext uri="{BB962C8B-B14F-4D97-AF65-F5344CB8AC3E}">
        <p14:creationId xmlns:p14="http://schemas.microsoft.com/office/powerpoint/2010/main" val="364016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22</a:t>
            </a:fld>
            <a:endParaRPr lang="en-HK" dirty="0"/>
          </a:p>
        </p:txBody>
      </p:sp>
    </p:spTree>
    <p:extLst>
      <p:ext uri="{BB962C8B-B14F-4D97-AF65-F5344CB8AC3E}">
        <p14:creationId xmlns:p14="http://schemas.microsoft.com/office/powerpoint/2010/main" val="278914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60332A4C-7BDE-486F-BD0C-7ECBD72C5C86}" type="slidenum">
              <a:rPr lang="en-HK" smtClean="0"/>
              <a:t>37</a:t>
            </a:fld>
            <a:endParaRPr lang="en-HK"/>
          </a:p>
        </p:txBody>
      </p:sp>
    </p:spTree>
    <p:extLst>
      <p:ext uri="{BB962C8B-B14F-4D97-AF65-F5344CB8AC3E}">
        <p14:creationId xmlns:p14="http://schemas.microsoft.com/office/powerpoint/2010/main" val="322669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5"/>
          </p:nvPr>
        </p:nvSpPr>
        <p:spPr/>
        <p:txBody>
          <a:bodyPr/>
          <a:lstStyle/>
          <a:p>
            <a:fld id="{25804F1D-6ED9-4F30-905E-F421250C32C0}" type="slidenum">
              <a:rPr lang="en-AU" smtClean="0"/>
              <a:t>40</a:t>
            </a:fld>
            <a:endParaRPr lang="en-AU"/>
          </a:p>
        </p:txBody>
      </p:sp>
    </p:spTree>
    <p:extLst>
      <p:ext uri="{BB962C8B-B14F-4D97-AF65-F5344CB8AC3E}">
        <p14:creationId xmlns:p14="http://schemas.microsoft.com/office/powerpoint/2010/main" val="1463370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48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BCDA-3DC3-A44E-A12E-5630032F83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F3E1BC-0592-D444-B3B6-3BB2BE8F19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0210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721ACF-A1D9-0B49-B169-A72AD3802CCE}"/>
              </a:ext>
            </a:extLst>
          </p:cNvPr>
          <p:cNvSpPr/>
          <p:nvPr userDrawn="1"/>
        </p:nvSpPr>
        <p:spPr>
          <a:xfrm>
            <a:off x="0" y="2893512"/>
            <a:ext cx="12192000" cy="3964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B910B-7F14-CC47-9485-BFB867763293}"/>
              </a:ext>
            </a:extLst>
          </p:cNvPr>
          <p:cNvSpPr>
            <a:spLocks noGrp="1"/>
          </p:cNvSpPr>
          <p:nvPr>
            <p:ph type="title"/>
          </p:nvPr>
        </p:nvSpPr>
        <p:spPr>
          <a:xfrm>
            <a:off x="831850" y="3175284"/>
            <a:ext cx="10515600" cy="2852737"/>
          </a:xfrm>
        </p:spPr>
        <p:txBody>
          <a:bodyPr anchor="t"/>
          <a:lstStyle>
            <a:lvl1pPr>
              <a:defRPr sz="60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C7EA759-F6F3-0244-8A90-B29A2221E6B3}"/>
              </a:ext>
            </a:extLst>
          </p:cNvPr>
          <p:cNvSpPr>
            <a:spLocks noGrp="1"/>
          </p:cNvSpPr>
          <p:nvPr>
            <p:ph type="body" idx="1"/>
          </p:nvPr>
        </p:nvSpPr>
        <p:spPr>
          <a:xfrm>
            <a:off x="831850" y="1252439"/>
            <a:ext cx="10515600" cy="1500187"/>
          </a:xfrm>
        </p:spPr>
        <p:txBody>
          <a:bodyPr anchor="b">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93879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965F153-B323-334D-AB97-B1D65A068F04}"/>
              </a:ext>
            </a:extLst>
          </p:cNvPr>
          <p:cNvSpPr>
            <a:spLocks noGrp="1"/>
          </p:cNvSpPr>
          <p:nvPr>
            <p:ph sz="half" idx="2"/>
          </p:nvPr>
        </p:nvSpPr>
        <p:spPr>
          <a:xfrm>
            <a:off x="423552" y="1791222"/>
            <a:ext cx="5589109" cy="43984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D76DE7B5-B96C-7240-BEDC-E287BCFE9A80}"/>
              </a:ext>
            </a:extLst>
          </p:cNvPr>
          <p:cNvSpPr>
            <a:spLocks noGrp="1"/>
          </p:cNvSpPr>
          <p:nvPr>
            <p:ph sz="quarter" idx="4"/>
          </p:nvPr>
        </p:nvSpPr>
        <p:spPr>
          <a:xfrm>
            <a:off x="6154289" y="1791222"/>
            <a:ext cx="5616634" cy="4398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D4258EBC-8FA9-264B-84BE-7687A10777DE}"/>
              </a:ext>
            </a:extLst>
          </p:cNvPr>
          <p:cNvSpPr>
            <a:spLocks noGrp="1"/>
          </p:cNvSpPr>
          <p:nvPr>
            <p:ph type="title"/>
          </p:nvPr>
        </p:nvSpPr>
        <p:spPr>
          <a:xfrm>
            <a:off x="423553" y="365125"/>
            <a:ext cx="11344894" cy="1325563"/>
          </a:xfrm>
        </p:spPr>
        <p:txBody>
          <a:bodyPr/>
          <a:lstStyle/>
          <a:p>
            <a:r>
              <a:rPr lang="en-GB"/>
              <a:t>Click to edit Master title style</a:t>
            </a:r>
            <a:endParaRPr lang="en-US"/>
          </a:p>
        </p:txBody>
      </p:sp>
    </p:spTree>
    <p:extLst>
      <p:ext uri="{BB962C8B-B14F-4D97-AF65-F5344CB8AC3E}">
        <p14:creationId xmlns:p14="http://schemas.microsoft.com/office/powerpoint/2010/main" val="146582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F5F5-0B96-A54E-8312-6123B106DEF2}"/>
              </a:ext>
            </a:extLst>
          </p:cNvPr>
          <p:cNvSpPr>
            <a:spLocks noGrp="1"/>
          </p:cNvSpPr>
          <p:nvPr>
            <p:ph type="title"/>
          </p:nvPr>
        </p:nvSpPr>
        <p:spPr/>
        <p:txBody>
          <a:bodyPr/>
          <a:lstStyle>
            <a:lvl1pPr>
              <a:defRPr>
                <a:solidFill>
                  <a:srgbClr val="EF569C"/>
                </a:solidFill>
              </a:defRPr>
            </a:lvl1pPr>
          </a:lstStyle>
          <a:p>
            <a:r>
              <a:rPr lang="en-GB"/>
              <a:t>Click to edit Master title style</a:t>
            </a:r>
            <a:endParaRPr lang="en-US"/>
          </a:p>
        </p:txBody>
      </p:sp>
    </p:spTree>
    <p:extLst>
      <p:ext uri="{BB962C8B-B14F-4D97-AF65-F5344CB8AC3E}">
        <p14:creationId xmlns:p14="http://schemas.microsoft.com/office/powerpoint/2010/main" val="10034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738335-5D9B-6643-A966-56BA9DB0A387}"/>
              </a:ext>
            </a:extLst>
          </p:cNvPr>
          <p:cNvSpPr>
            <a:spLocks noGrp="1"/>
          </p:cNvSpPr>
          <p:nvPr>
            <p:ph type="body" sz="half" idx="2"/>
          </p:nvPr>
        </p:nvSpPr>
        <p:spPr>
          <a:xfrm>
            <a:off x="423553" y="1805049"/>
            <a:ext cx="4611909" cy="4620801"/>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2" name="Content Placeholder 11">
            <a:extLst>
              <a:ext uri="{FF2B5EF4-FFF2-40B4-BE49-F238E27FC236}">
                <a16:creationId xmlns:a16="http://schemas.microsoft.com/office/drawing/2014/main" id="{FB01F498-84A5-6F4F-A827-8D0C8A431C55}"/>
              </a:ext>
            </a:extLst>
          </p:cNvPr>
          <p:cNvSpPr>
            <a:spLocks noGrp="1"/>
          </p:cNvSpPr>
          <p:nvPr>
            <p:ph sz="quarter" idx="10" hasCustomPrompt="1"/>
          </p:nvPr>
        </p:nvSpPr>
        <p:spPr>
          <a:xfrm>
            <a:off x="5186363" y="365124"/>
            <a:ext cx="7005637" cy="6060725"/>
          </a:xfrm>
        </p:spPr>
        <p:txBody>
          <a:bodyPr/>
          <a:lstStyle/>
          <a:p>
            <a:pPr lvl="0"/>
            <a:r>
              <a:rPr lang="en-US" dirty="0"/>
              <a:t>Media</a:t>
            </a:r>
          </a:p>
        </p:txBody>
      </p:sp>
      <p:sp>
        <p:nvSpPr>
          <p:cNvPr id="13" name="Title 12">
            <a:extLst>
              <a:ext uri="{FF2B5EF4-FFF2-40B4-BE49-F238E27FC236}">
                <a16:creationId xmlns:a16="http://schemas.microsoft.com/office/drawing/2014/main" id="{A1DBC2C1-54E5-604D-AFAC-B2B6BFE15438}"/>
              </a:ext>
            </a:extLst>
          </p:cNvPr>
          <p:cNvSpPr>
            <a:spLocks noGrp="1"/>
          </p:cNvSpPr>
          <p:nvPr>
            <p:ph type="title"/>
          </p:nvPr>
        </p:nvSpPr>
        <p:spPr>
          <a:xfrm>
            <a:off x="423553" y="365125"/>
            <a:ext cx="4611909" cy="1325563"/>
          </a:xfrm>
        </p:spPr>
        <p:txBody>
          <a:bodyPr/>
          <a:lstStyle/>
          <a:p>
            <a:r>
              <a:rPr lang="en-GB"/>
              <a:t>Click to edit Master title style</a:t>
            </a:r>
            <a:endParaRPr lang="en-US"/>
          </a:p>
        </p:txBody>
      </p:sp>
    </p:spTree>
    <p:extLst>
      <p:ext uri="{BB962C8B-B14F-4D97-AF65-F5344CB8AC3E}">
        <p14:creationId xmlns:p14="http://schemas.microsoft.com/office/powerpoint/2010/main" val="39687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9D230-5E60-0E45-A6A2-D80B85D6AACA}"/>
              </a:ext>
            </a:extLst>
          </p:cNvPr>
          <p:cNvSpPr>
            <a:spLocks noGrp="1"/>
          </p:cNvSpPr>
          <p:nvPr>
            <p:ph type="title"/>
          </p:nvPr>
        </p:nvSpPr>
        <p:spPr>
          <a:xfrm>
            <a:off x="423553" y="365125"/>
            <a:ext cx="1134489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29CEA46-6D8E-9649-81FF-44F80A3D5BBE}"/>
              </a:ext>
            </a:extLst>
          </p:cNvPr>
          <p:cNvSpPr>
            <a:spLocks noGrp="1"/>
          </p:cNvSpPr>
          <p:nvPr>
            <p:ph type="body" idx="1"/>
          </p:nvPr>
        </p:nvSpPr>
        <p:spPr>
          <a:xfrm>
            <a:off x="423553" y="1825624"/>
            <a:ext cx="11344894" cy="455012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918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basiclaw.gov.hk/tc/basiclaw/chapter3.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pc.gov.cn/zgrdw/npc/gadbzl/xgdbzl_11/node_8514.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asiclaw.gov.hk/" TargetMode="External"/><Relationship Id="rId7" Type="http://schemas.openxmlformats.org/officeDocument/2006/relationships/hyperlink" Target="http://www.npc.gov.cn/zgrdw/npc/gadbzl/xgdbzl_11/node_8514.htm"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topick.hket.com/article/876416/&#39321;&#28207;&#36523;&#20221;&#35657;6&#20491;&#23567;&#30693;&#35672;%20%20&#20320;&#30693;&#36947;&#22810;&#23569;&#65311;?mtc=10016" TargetMode="External"/><Relationship Id="rId5" Type="http://schemas.openxmlformats.org/officeDocument/2006/relationships/hyperlink" Target="https://www.ogcio.gov.hk/tc/our_work/strategies/initiatives/smart_id/smart_id_card_application.html" TargetMode="External"/><Relationship Id="rId4" Type="http://schemas.openxmlformats.org/officeDocument/2006/relationships/hyperlink" Target="https://www.elections.gov.hk/"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884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64" y="316283"/>
            <a:ext cx="7828214" cy="1031454"/>
          </a:xfrm>
          <a:solidFill>
            <a:schemeClr val="accent4">
              <a:lumMod val="20000"/>
              <a:lumOff val="80000"/>
            </a:schemeClr>
          </a:solidFill>
        </p:spPr>
        <p:txBody>
          <a:bodyPr/>
          <a:lstStyle/>
          <a:p>
            <a:r>
              <a:rPr lang="zh-TW" altLang="en-US" dirty="0"/>
              <a:t>想一想：身份證有甚麼用途？</a:t>
            </a:r>
            <a:endParaRPr lang="en-AU" dirty="0"/>
          </a:p>
        </p:txBody>
      </p:sp>
      <p:sp>
        <p:nvSpPr>
          <p:cNvPr id="4" name="Rounded Rectangle 3"/>
          <p:cNvSpPr/>
          <p:nvPr/>
        </p:nvSpPr>
        <p:spPr>
          <a:xfrm>
            <a:off x="1004046" y="1644991"/>
            <a:ext cx="4168588" cy="1317812"/>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tx2"/>
                </a:solidFill>
              </a:rPr>
              <a:t>出入境</a:t>
            </a:r>
            <a:endParaRPr lang="en-AU" sz="4000" dirty="0">
              <a:solidFill>
                <a:schemeClr val="tx2"/>
              </a:solidFill>
            </a:endParaRPr>
          </a:p>
        </p:txBody>
      </p:sp>
      <p:sp>
        <p:nvSpPr>
          <p:cNvPr id="5" name="Rounded Rectangle 4"/>
          <p:cNvSpPr/>
          <p:nvPr/>
        </p:nvSpPr>
        <p:spPr>
          <a:xfrm>
            <a:off x="6286003" y="1690688"/>
            <a:ext cx="4168588" cy="131781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tx2"/>
                </a:solidFill>
              </a:rPr>
              <a:t>預訂運動場地</a:t>
            </a:r>
            <a:endParaRPr lang="en-AU" sz="4000" dirty="0">
              <a:solidFill>
                <a:schemeClr val="tx2"/>
              </a:solidFill>
            </a:endParaRPr>
          </a:p>
        </p:txBody>
      </p:sp>
      <p:sp>
        <p:nvSpPr>
          <p:cNvPr id="6" name="Rounded Rectangle 5"/>
          <p:cNvSpPr/>
          <p:nvPr/>
        </p:nvSpPr>
        <p:spPr>
          <a:xfrm>
            <a:off x="1004046" y="3377872"/>
            <a:ext cx="4168588" cy="131781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tx2"/>
                </a:solidFill>
              </a:rPr>
              <a:t>享用公共圖書館設施</a:t>
            </a:r>
            <a:endParaRPr lang="en-AU" sz="4000" dirty="0">
              <a:solidFill>
                <a:schemeClr val="tx2"/>
              </a:solidFill>
            </a:endParaRPr>
          </a:p>
        </p:txBody>
      </p:sp>
      <p:sp>
        <p:nvSpPr>
          <p:cNvPr id="7" name="Rounded Rectangle 6"/>
          <p:cNvSpPr/>
          <p:nvPr/>
        </p:nvSpPr>
        <p:spPr>
          <a:xfrm>
            <a:off x="6286003" y="3377872"/>
            <a:ext cx="4168588" cy="131781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solidFill>
                  <a:schemeClr val="tx2"/>
                </a:solidFill>
              </a:rPr>
              <a:t>登記診症服務</a:t>
            </a:r>
            <a:endParaRPr lang="en-AU" sz="4000" dirty="0">
              <a:solidFill>
                <a:schemeClr val="tx2"/>
              </a:solidFill>
            </a:endParaRPr>
          </a:p>
        </p:txBody>
      </p:sp>
      <p:grpSp>
        <p:nvGrpSpPr>
          <p:cNvPr id="3" name="Group 2"/>
          <p:cNvGrpSpPr/>
          <p:nvPr/>
        </p:nvGrpSpPr>
        <p:grpSpPr>
          <a:xfrm>
            <a:off x="11693215" y="97596"/>
            <a:ext cx="516038" cy="1660666"/>
            <a:chOff x="11693215" y="97596"/>
            <a:chExt cx="516038" cy="1660666"/>
          </a:xfrm>
        </p:grpSpPr>
        <p:sp>
          <p:nvSpPr>
            <p:cNvPr id="9"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C87FCC4B-7C7B-437A-932C-E9BD7BA8D6E0}"/>
                </a:ext>
              </a:extLst>
            </p:cNvPr>
            <p:cNvSpPr txBox="1"/>
            <p:nvPr/>
          </p:nvSpPr>
          <p:spPr>
            <a:xfrm>
              <a:off x="11698279" y="188602"/>
              <a:ext cx="510974" cy="1569660"/>
            </a:xfrm>
            <a:prstGeom prst="rect">
              <a:avLst/>
            </a:prstGeom>
            <a:noFill/>
          </p:spPr>
          <p:txBody>
            <a:bodyPr wrap="square">
              <a:spAutoFit/>
            </a:bodyPr>
            <a:lstStyle/>
            <a:p>
              <a:pPr algn="ctr"/>
              <a:r>
                <a:rPr lang="zh-TW" altLang="en-US" sz="2400" b="1" dirty="0">
                  <a:solidFill>
                    <a:schemeClr val="bg1"/>
                  </a:solidFill>
                </a:rPr>
                <a:t>引入活動</a:t>
              </a:r>
              <a:endParaRPr lang="en-HK" sz="2400" b="1" dirty="0">
                <a:solidFill>
                  <a:schemeClr val="bg1"/>
                </a:solidFill>
              </a:endParaRPr>
            </a:p>
          </p:txBody>
        </p:sp>
      </p:grpSp>
      <p:sp>
        <p:nvSpPr>
          <p:cNvPr id="12" name="Rectangle: Rounded Corners 7">
            <a:extLst>
              <a:ext uri="{FF2B5EF4-FFF2-40B4-BE49-F238E27FC236}">
                <a16:creationId xmlns:a16="http://schemas.microsoft.com/office/drawing/2014/main" id="{F797FF78-7530-41F8-A48A-4B06228341A8}"/>
              </a:ext>
            </a:extLst>
          </p:cNvPr>
          <p:cNvSpPr/>
          <p:nvPr/>
        </p:nvSpPr>
        <p:spPr>
          <a:xfrm>
            <a:off x="357306" y="5275645"/>
            <a:ext cx="8941864" cy="9533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chemeClr val="bg1"/>
                </a:solidFill>
              </a:rPr>
              <a:t>身為香港居民，我們可以享用哪些公共服務？</a:t>
            </a:r>
            <a:endParaRPr lang="en-US" altLang="zh-TW" sz="3200" b="1" dirty="0">
              <a:solidFill>
                <a:schemeClr val="bg1"/>
              </a:solidFill>
            </a:endParaRPr>
          </a:p>
        </p:txBody>
      </p:sp>
      <p:sp>
        <p:nvSpPr>
          <p:cNvPr id="11" name="Oval 6">
            <a:extLst>
              <a:ext uri="{FF2B5EF4-FFF2-40B4-BE49-F238E27FC236}">
                <a16:creationId xmlns:a16="http://schemas.microsoft.com/office/drawing/2014/main" id="{403C0BB5-48BA-4B61-83FA-D65970C0897C}"/>
              </a:ext>
            </a:extLst>
          </p:cNvPr>
          <p:cNvSpPr/>
          <p:nvPr/>
        </p:nvSpPr>
        <p:spPr>
          <a:xfrm>
            <a:off x="8968847" y="4504995"/>
            <a:ext cx="2426455" cy="172400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預習工作紙</a:t>
            </a:r>
            <a:endParaRPr lang="en-HK" sz="2400" b="1" dirty="0"/>
          </a:p>
        </p:txBody>
      </p:sp>
      <p:pic>
        <p:nvPicPr>
          <p:cNvPr id="13" name="圖片 12">
            <a:extLst>
              <a:ext uri="{FF2B5EF4-FFF2-40B4-BE49-F238E27FC236}">
                <a16:creationId xmlns:a16="http://schemas.microsoft.com/office/drawing/2014/main" id="{E1AED3E2-9EFC-4F2E-8D92-B7FA7BD2D61D}"/>
              </a:ext>
            </a:extLst>
          </p:cNvPr>
          <p:cNvPicPr>
            <a:picLocks noChangeAspect="1"/>
          </p:cNvPicPr>
          <p:nvPr/>
        </p:nvPicPr>
        <p:blipFill>
          <a:blip r:embed="rId2"/>
          <a:stretch>
            <a:fillRect/>
          </a:stretch>
        </p:blipFill>
        <p:spPr>
          <a:xfrm>
            <a:off x="8096001" y="338632"/>
            <a:ext cx="1045504" cy="1045504"/>
          </a:xfrm>
          <a:prstGeom prst="rect">
            <a:avLst/>
          </a:prstGeom>
        </p:spPr>
      </p:pic>
    </p:spTree>
    <p:extLst>
      <p:ext uri="{BB962C8B-B14F-4D97-AF65-F5344CB8AC3E}">
        <p14:creationId xmlns:p14="http://schemas.microsoft.com/office/powerpoint/2010/main" val="26644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043405" y="2210140"/>
            <a:ext cx="6710070"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1</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t>香港永久性居民與非永久性居民</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6117" y="1969747"/>
            <a:ext cx="1271019" cy="1274067"/>
          </a:xfrm>
          <a:prstGeom prst="rect">
            <a:avLst/>
          </a:prstGeom>
        </p:spPr>
      </p:pic>
    </p:spTree>
    <p:extLst>
      <p:ext uri="{BB962C8B-B14F-4D97-AF65-F5344CB8AC3E}">
        <p14:creationId xmlns:p14="http://schemas.microsoft.com/office/powerpoint/2010/main" val="319673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99DB1-7346-4244-B66E-5C6F984D46C3}"/>
              </a:ext>
            </a:extLst>
          </p:cNvPr>
          <p:cNvSpPr/>
          <p:nvPr/>
        </p:nvSpPr>
        <p:spPr>
          <a:xfrm>
            <a:off x="706524" y="1192306"/>
            <a:ext cx="8351752" cy="181759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閱讀</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基本法</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第二十四條，了解</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香港永久性居民與非永久性居民的分別</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p>
        </p:txBody>
      </p:sp>
      <p:sp>
        <p:nvSpPr>
          <p:cNvPr id="4" name="Oval 6">
            <a:extLst>
              <a:ext uri="{FF2B5EF4-FFF2-40B4-BE49-F238E27FC236}">
                <a16:creationId xmlns:a16="http://schemas.microsoft.com/office/drawing/2014/main" id="{5519F660-3077-4226-B671-42ABCB82EFA5}"/>
              </a:ext>
            </a:extLst>
          </p:cNvPr>
          <p:cNvSpPr/>
          <p:nvPr/>
        </p:nvSpPr>
        <p:spPr>
          <a:xfrm>
            <a:off x="7925570" y="4244686"/>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1</a:t>
            </a:r>
            <a:endParaRPr lang="en-HK" sz="2400" b="1" dirty="0"/>
          </a:p>
        </p:txBody>
      </p:sp>
    </p:spTree>
    <p:extLst>
      <p:ext uri="{BB962C8B-B14F-4D97-AF65-F5344CB8AC3E}">
        <p14:creationId xmlns:p14="http://schemas.microsoft.com/office/powerpoint/2010/main" val="138257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DCCEB56-2DB0-4365-ABFB-C8117E963D15}"/>
              </a:ext>
            </a:extLst>
          </p:cNvPr>
          <p:cNvSpPr txBox="1">
            <a:spLocks/>
          </p:cNvSpPr>
          <p:nvPr/>
        </p:nvSpPr>
        <p:spPr>
          <a:xfrm>
            <a:off x="213671" y="1050782"/>
            <a:ext cx="11764659" cy="5172679"/>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ctr">
              <a:lnSpc>
                <a:spcPct val="150000"/>
              </a:lnSpc>
              <a:spcBef>
                <a:spcPct val="0"/>
              </a:spcBef>
              <a:spcAft>
                <a:spcPts val="800"/>
              </a:spcAft>
              <a:buSzPct val="100000"/>
              <a:buFont typeface="+mj-lt"/>
              <a:buAutoNum type="arabicPeriod"/>
            </a:pP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在香港特別行政區成立以前或以後在</a:t>
            </a:r>
            <a:r>
              <a:rPr lang="zh-CN" altLang="en-US" sz="24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香港出生</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的中國公民</a:t>
            </a:r>
            <a:endParaRPr lang="en-US" altLang="zh-CN"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457200" indent="-457200" fontAlgn="ctr">
              <a:lnSpc>
                <a:spcPct val="150000"/>
              </a:lnSpc>
              <a:spcBef>
                <a:spcPct val="0"/>
              </a:spcBef>
              <a:spcAft>
                <a:spcPts val="800"/>
              </a:spcAft>
              <a:buSzPct val="100000"/>
              <a:buFont typeface="+mj-lt"/>
              <a:buAutoNum type="arabicPeriod"/>
            </a:pPr>
            <a:r>
              <a:rPr lang="en-US" altLang="zh-CN"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在香港特別行政區成立以前或以後在香港</a:t>
            </a:r>
            <a:r>
              <a:rPr lang="zh-CN" altLang="en-US" sz="24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通常居住連續七年以上</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的中國公民</a:t>
            </a:r>
            <a:endParaRPr lang="en-US" altLang="zh-CN"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457200" indent="-457200" fontAlgn="ctr">
              <a:lnSpc>
                <a:spcPct val="150000"/>
              </a:lnSpc>
              <a:spcBef>
                <a:spcPct val="0"/>
              </a:spcBef>
              <a:spcAft>
                <a:spcPts val="800"/>
              </a:spcAft>
              <a:buSzPct val="100000"/>
              <a:buFont typeface="+mj-lt"/>
              <a:buAutoNum type="arabicPeriod"/>
            </a:pP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第</a:t>
            </a:r>
            <a:r>
              <a:rPr lang="en-US" altLang="zh-CN"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1</a:t>
            </a:r>
            <a:r>
              <a:rPr lang="zh-TW" altLang="en-US" sz="2400" dirty="0">
                <a:solidFill>
                  <a:schemeClr val="tx1"/>
                </a:solidFill>
                <a:latin typeface="微軟正黑體" panose="020B0604030504040204" pitchFamily="34" charset="-120"/>
                <a:sym typeface="Microsoft YaHei" panose="020B0503020204020204" pitchFamily="34" charset="-122"/>
              </a:rPr>
              <a:t>及</a:t>
            </a:r>
            <a:r>
              <a:rPr lang="en-US" altLang="zh-TW" sz="2400" dirty="0">
                <a:solidFill>
                  <a:schemeClr val="tx1"/>
                </a:solidFill>
                <a:latin typeface="微軟正黑體" panose="020B0604030504040204" pitchFamily="34" charset="-120"/>
                <a:sym typeface="Microsoft YaHei" panose="020B0503020204020204" pitchFamily="34" charset="-122"/>
              </a:rPr>
              <a:t>2</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兩項所列居民在香港以外所生的</a:t>
            </a:r>
            <a:r>
              <a:rPr lang="zh-CN" altLang="en-US" sz="2400" b="1"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中國籍</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子女</a:t>
            </a:r>
            <a:endParaRPr lang="en-US" altLang="zh-CN"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457200" indent="-457200" fontAlgn="ctr">
              <a:lnSpc>
                <a:spcPct val="150000"/>
              </a:lnSpc>
              <a:spcBef>
                <a:spcPct val="0"/>
              </a:spcBef>
              <a:spcAft>
                <a:spcPts val="800"/>
              </a:spcAft>
              <a:buSzPct val="100000"/>
              <a:buFont typeface="+mj-lt"/>
              <a:buAutoNum type="arabicPeriod"/>
            </a:pP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a:t>
            </a:r>
            <a:r>
              <a:rPr lang="zh-CN" altLang="en-US" sz="24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持有效旅行證件進入香港</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、在香港通常居住</a:t>
            </a:r>
            <a:r>
              <a:rPr lang="zh-CN" altLang="en-US" sz="24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連續七年以上</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並</a:t>
            </a:r>
            <a:r>
              <a:rPr lang="zh-CN" altLang="en-US" sz="24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以香港為永久居住地</a:t>
            </a:r>
            <a:r>
              <a:rPr lang="zh-CN" altLang="en-US"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的非中國籍的</a:t>
            </a:r>
            <a:endParaRPr lang="en-US" altLang="zh-CN" sz="24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457200" indent="-457200" fontAlgn="ctr">
              <a:lnSpc>
                <a:spcPct val="150000"/>
              </a:lnSpc>
              <a:spcBef>
                <a:spcPct val="0"/>
              </a:spcBef>
              <a:spcAft>
                <a:spcPts val="800"/>
              </a:spcAft>
              <a:buSzPct val="100000"/>
              <a:buFont typeface="+mj-lt"/>
              <a:buAutoNum type="arabicPeriod"/>
            </a:pPr>
            <a:r>
              <a:rPr lang="zh-CN" altLang="en-US" sz="24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a:t>
            </a:r>
            <a:r>
              <a:rPr lang="zh-CN" altLang="en-US" sz="24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第（四）項</a:t>
            </a:r>
            <a:r>
              <a:rPr lang="zh-CN" altLang="en-US" sz="24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所列居民</a:t>
            </a:r>
            <a:r>
              <a:rPr lang="zh-CN" altLang="en-US" sz="24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在香港所生的未滿二十一周歲的子女</a:t>
            </a:r>
            <a:endParaRPr lang="en-US" altLang="zh-CN" sz="24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457200" indent="-457200" fontAlgn="ctr">
              <a:lnSpc>
                <a:spcPct val="150000"/>
              </a:lnSpc>
              <a:spcBef>
                <a:spcPct val="0"/>
              </a:spcBef>
              <a:spcAft>
                <a:spcPts val="800"/>
              </a:spcAft>
              <a:buSzPct val="100000"/>
              <a:buFont typeface="+mj-lt"/>
              <a:buAutoNum type="arabicPeriod"/>
            </a:pPr>
            <a:r>
              <a:rPr lang="zh-CN" altLang="en-US" sz="24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第</a:t>
            </a:r>
            <a:r>
              <a:rPr lang="en-US" altLang="zh-CN" sz="24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1</a:t>
            </a:r>
            <a:r>
              <a:rPr lang="zh-CN" altLang="en-US" sz="24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至</a:t>
            </a:r>
            <a:r>
              <a:rPr lang="en-US" altLang="zh-CN" sz="24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5</a:t>
            </a:r>
            <a:r>
              <a:rPr lang="zh-CN" altLang="en-US" sz="24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項所列居民以外</a:t>
            </a:r>
            <a:r>
              <a:rPr lang="zh-CN" altLang="en-US" sz="24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在香港特別行政區成立以前只在香港有居留權的人</a:t>
            </a:r>
            <a:endParaRPr lang="zh-TW" altLang="en-US" sz="4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Top Corners Rounded 3">
            <a:extLst>
              <a:ext uri="{FF2B5EF4-FFF2-40B4-BE49-F238E27FC236}">
                <a16:creationId xmlns:a16="http://schemas.microsoft.com/office/drawing/2014/main" id="{2A688D3D-9586-46B9-A0F9-89B89D2A9ACF}"/>
              </a:ext>
            </a:extLst>
          </p:cNvPr>
          <p:cNvSpPr/>
          <p:nvPr/>
        </p:nvSpPr>
        <p:spPr>
          <a:xfrm rot="16200000">
            <a:off x="10946799" y="921181"/>
            <a:ext cx="198449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7A6F6030-50F6-43AB-A9FE-2C4037116B00}"/>
              </a:ext>
            </a:extLst>
          </p:cNvPr>
          <p:cNvSpPr txBox="1"/>
          <p:nvPr/>
        </p:nvSpPr>
        <p:spPr>
          <a:xfrm>
            <a:off x="11681026" y="232456"/>
            <a:ext cx="510974" cy="1938992"/>
          </a:xfrm>
          <a:prstGeom prst="rect">
            <a:avLst/>
          </a:prstGeom>
          <a:noFill/>
        </p:spPr>
        <p:txBody>
          <a:bodyPr wrap="square">
            <a:spAutoFit/>
          </a:bodyPr>
          <a:lstStyle/>
          <a:p>
            <a:pPr algn="ctr"/>
            <a:r>
              <a:rPr lang="zh-TW" altLang="en-US" sz="2400" b="1" dirty="0">
                <a:solidFill>
                  <a:schemeClr val="bg1"/>
                </a:solidFill>
              </a:rPr>
              <a:t>課堂活動</a:t>
            </a:r>
            <a:endParaRPr lang="en-HK" altLang="zh-TW" sz="2400" b="1" dirty="0">
              <a:solidFill>
                <a:schemeClr val="bg1"/>
              </a:solidFill>
            </a:endParaRPr>
          </a:p>
          <a:p>
            <a:pPr algn="ctr"/>
            <a:r>
              <a:rPr lang="en-HK" sz="2400" b="1" dirty="0">
                <a:solidFill>
                  <a:schemeClr val="bg1"/>
                </a:solidFill>
              </a:rPr>
              <a:t>1</a:t>
            </a:r>
          </a:p>
        </p:txBody>
      </p:sp>
      <p:sp>
        <p:nvSpPr>
          <p:cNvPr id="2" name="矩形 1">
            <a:extLst>
              <a:ext uri="{FF2B5EF4-FFF2-40B4-BE49-F238E27FC236}">
                <a16:creationId xmlns:a16="http://schemas.microsoft.com/office/drawing/2014/main" id="{3BAE5B66-337B-41A6-8141-A0AE172BE547}"/>
              </a:ext>
            </a:extLst>
          </p:cNvPr>
          <p:cNvSpPr/>
          <p:nvPr/>
        </p:nvSpPr>
        <p:spPr>
          <a:xfrm>
            <a:off x="157580" y="127452"/>
            <a:ext cx="8465487" cy="923330"/>
          </a:xfrm>
          <a:prstGeom prst="rect">
            <a:avLst/>
          </a:prstGeom>
        </p:spPr>
        <p:txBody>
          <a:bodyPr wrap="square">
            <a:spAutoFit/>
          </a:bodyPr>
          <a:lstStyle/>
          <a:p>
            <a:r>
              <a:rPr lang="zh-HK" altLang="en-US" sz="5400" b="1" dirty="0">
                <a:latin typeface="微軟正黑體" panose="020B0604030504040204" pitchFamily="34" charset="-120"/>
                <a:sym typeface="Microsoft YaHei" panose="020B0503020204020204" pitchFamily="34" charset="-122"/>
              </a:rPr>
              <a:t>香港永久性居民</a:t>
            </a:r>
            <a:endParaRPr lang="zh-TW" altLang="en-US" sz="5400" b="1" dirty="0"/>
          </a:p>
        </p:txBody>
      </p:sp>
      <p:pic>
        <p:nvPicPr>
          <p:cNvPr id="9" name="basic law02.png" descr="basic law02.png">
            <a:extLst>
              <a:ext uri="{FF2B5EF4-FFF2-40B4-BE49-F238E27FC236}">
                <a16:creationId xmlns:a16="http://schemas.microsoft.com/office/drawing/2014/main" id="{B93A39EC-D4E4-4C69-A86D-7730A55F69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819118">
            <a:off x="10824071" y="5129944"/>
            <a:ext cx="989437" cy="1270113"/>
          </a:xfrm>
          <a:prstGeom prst="rect">
            <a:avLst/>
          </a:prstGeom>
          <a:ln w="12700">
            <a:miter lim="400000"/>
          </a:ln>
        </p:spPr>
      </p:pic>
      <p:sp>
        <p:nvSpPr>
          <p:cNvPr id="3" name="矩形 2">
            <a:extLst>
              <a:ext uri="{FF2B5EF4-FFF2-40B4-BE49-F238E27FC236}">
                <a16:creationId xmlns:a16="http://schemas.microsoft.com/office/drawing/2014/main" id="{0970801F-4B03-44D6-84B3-C3B106450279}"/>
              </a:ext>
            </a:extLst>
          </p:cNvPr>
          <p:cNvSpPr/>
          <p:nvPr/>
        </p:nvSpPr>
        <p:spPr>
          <a:xfrm>
            <a:off x="8794866" y="6223070"/>
            <a:ext cx="1980029" cy="307777"/>
          </a:xfrm>
          <a:prstGeom prst="rect">
            <a:avLst/>
          </a:prstGeom>
        </p:spPr>
        <p:txBody>
          <a:bodyPr wrap="none">
            <a:spAutoFit/>
          </a:bodyPr>
          <a:lstStyle/>
          <a:p>
            <a:r>
              <a:rPr lang="en-US" altLang="zh-TW" sz="1400" dirty="0"/>
              <a:t>《</a:t>
            </a:r>
            <a:r>
              <a:rPr lang="zh-TW" altLang="en-US" sz="1400" dirty="0"/>
              <a:t>基本法</a:t>
            </a:r>
            <a:r>
              <a:rPr lang="en-US" altLang="zh-TW" sz="1400" dirty="0"/>
              <a:t>》</a:t>
            </a:r>
            <a:r>
              <a:rPr lang="zh-TW" altLang="en-US" sz="1400" dirty="0"/>
              <a:t>第二十四條</a:t>
            </a:r>
            <a:endParaRPr lang="zh-HK" altLang="en-US" sz="1400" dirty="0"/>
          </a:p>
        </p:txBody>
      </p:sp>
    </p:spTree>
    <p:extLst>
      <p:ext uri="{BB962C8B-B14F-4D97-AF65-F5344CB8AC3E}">
        <p14:creationId xmlns:p14="http://schemas.microsoft.com/office/powerpoint/2010/main" val="18756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21" y="185221"/>
            <a:ext cx="8090629" cy="1455145"/>
          </a:xfrm>
          <a:solidFill>
            <a:schemeClr val="accent6">
              <a:lumMod val="20000"/>
              <a:lumOff val="80000"/>
            </a:schemeClr>
          </a:solidFill>
        </p:spPr>
        <p:txBody>
          <a:bodyPr>
            <a:noAutofit/>
          </a:bodyPr>
          <a:lstStyle/>
          <a:p>
            <a:pPr>
              <a:lnSpc>
                <a:spcPct val="100000"/>
              </a:lnSpc>
            </a:pPr>
            <a:r>
              <a:rPr lang="zh-TW" altLang="en-US" dirty="0"/>
              <a:t>你知道香港</a:t>
            </a:r>
            <a:r>
              <a:rPr lang="zh-TW" altLang="en-US" dirty="0">
                <a:latin typeface="+mj-ea"/>
                <a:ea typeface="+mj-ea"/>
              </a:rPr>
              <a:t>永久性居民</a:t>
            </a:r>
            <a:r>
              <a:rPr lang="zh-TW" altLang="en-US" dirty="0"/>
              <a:t>身份證各個符號的意思嗎？</a:t>
            </a:r>
            <a:endParaRPr lang="en-AU" dirty="0"/>
          </a:p>
        </p:txBody>
      </p:sp>
      <p:pic>
        <p:nvPicPr>
          <p:cNvPr id="4" name="Picture 4" descr="New Smart Identity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1" y="2990963"/>
            <a:ext cx="5352001" cy="333997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41436" y="4237013"/>
            <a:ext cx="4025010" cy="1856002"/>
            <a:chOff x="6894002" y="3585574"/>
            <a:chExt cx="4025010" cy="1856002"/>
          </a:xfrm>
        </p:grpSpPr>
        <p:sp>
          <p:nvSpPr>
            <p:cNvPr id="6" name="Rectangle 5"/>
            <p:cNvSpPr/>
            <p:nvPr/>
          </p:nvSpPr>
          <p:spPr>
            <a:xfrm>
              <a:off x="6894002" y="3585574"/>
              <a:ext cx="1380564" cy="1856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照片</a:t>
              </a:r>
              <a:endParaRPr lang="en-AU" dirty="0"/>
            </a:p>
          </p:txBody>
        </p:sp>
        <p:sp>
          <p:nvSpPr>
            <p:cNvPr id="7" name="Rectangle 6"/>
            <p:cNvSpPr/>
            <p:nvPr/>
          </p:nvSpPr>
          <p:spPr>
            <a:xfrm>
              <a:off x="10205011" y="4182189"/>
              <a:ext cx="714001" cy="89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照片</a:t>
              </a:r>
              <a:endParaRPr lang="en-AU" dirty="0"/>
            </a:p>
          </p:txBody>
        </p:sp>
      </p:grpSp>
      <p:sp>
        <p:nvSpPr>
          <p:cNvPr id="10" name="Rectangle 9"/>
          <p:cNvSpPr/>
          <p:nvPr/>
        </p:nvSpPr>
        <p:spPr>
          <a:xfrm>
            <a:off x="2508849" y="5056094"/>
            <a:ext cx="727409" cy="2904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Line Callout 2 10"/>
          <p:cNvSpPr/>
          <p:nvPr/>
        </p:nvSpPr>
        <p:spPr>
          <a:xfrm>
            <a:off x="6210912" y="3340751"/>
            <a:ext cx="5593161" cy="2569565"/>
          </a:xfrm>
          <a:prstGeom prst="borderCallout2">
            <a:avLst>
              <a:gd name="adj1" fmla="val 18750"/>
              <a:gd name="adj2" fmla="val 21"/>
              <a:gd name="adj3" fmla="val 18750"/>
              <a:gd name="adj4" fmla="val -16667"/>
              <a:gd name="adj5" fmla="val 71650"/>
              <a:gd name="adj6" fmla="val -528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000" dirty="0">
                <a:solidFill>
                  <a:schemeClr val="tx2"/>
                </a:solidFill>
                <a:latin typeface="+mj-ea"/>
                <a:ea typeface="+mj-ea"/>
              </a:rPr>
              <a:t>A</a:t>
            </a:r>
            <a:r>
              <a:rPr lang="zh-TW" altLang="en-US" sz="3000" dirty="0">
                <a:solidFill>
                  <a:schemeClr val="tx2"/>
                </a:solidFill>
                <a:latin typeface="+mj-ea"/>
                <a:ea typeface="+mj-ea"/>
              </a:rPr>
              <a:t>：持證人擁有香港居留權</a:t>
            </a:r>
            <a:endParaRPr lang="en-US" altLang="zh-TW" sz="3000" dirty="0">
              <a:solidFill>
                <a:schemeClr val="tx2"/>
              </a:solidFill>
              <a:latin typeface="+mj-ea"/>
              <a:ea typeface="+mj-ea"/>
            </a:endParaRPr>
          </a:p>
          <a:p>
            <a:r>
              <a:rPr lang="en-US" altLang="zh-TW" sz="3000" dirty="0">
                <a:solidFill>
                  <a:schemeClr val="tx2"/>
                </a:solidFill>
                <a:latin typeface="+mj-ea"/>
                <a:ea typeface="+mj-ea"/>
              </a:rPr>
              <a:t>Z</a:t>
            </a:r>
            <a:r>
              <a:rPr lang="zh-TW" altLang="en-US" sz="3000" dirty="0">
                <a:solidFill>
                  <a:schemeClr val="tx2"/>
                </a:solidFill>
                <a:latin typeface="+mj-ea"/>
                <a:ea typeface="+mj-ea"/>
              </a:rPr>
              <a:t>：持證人申報的出生地在香港</a:t>
            </a:r>
            <a:endParaRPr lang="en-US" altLang="zh-TW" sz="3000" dirty="0">
              <a:solidFill>
                <a:schemeClr val="tx2"/>
              </a:solidFill>
              <a:latin typeface="+mj-ea"/>
              <a:ea typeface="+mj-ea"/>
            </a:endParaRPr>
          </a:p>
          <a:p>
            <a:r>
              <a:rPr lang="en-US" altLang="zh-TW" sz="3000" dirty="0">
                <a:solidFill>
                  <a:schemeClr val="tx2"/>
                </a:solidFill>
                <a:latin typeface="+mj-ea"/>
                <a:ea typeface="+mj-ea"/>
              </a:rPr>
              <a:t>X</a:t>
            </a:r>
            <a:r>
              <a:rPr lang="zh-TW" altLang="en-US" sz="3000" dirty="0">
                <a:solidFill>
                  <a:schemeClr val="tx2"/>
                </a:solidFill>
                <a:latin typeface="+mj-ea"/>
                <a:ea typeface="+mj-ea"/>
              </a:rPr>
              <a:t>：</a:t>
            </a:r>
            <a:r>
              <a:rPr lang="zh-TW" altLang="en-US" sz="3000" dirty="0">
                <a:solidFill>
                  <a:schemeClr val="tx2"/>
                </a:solidFill>
                <a:latin typeface="+mj-ea"/>
              </a:rPr>
              <a:t>持證人申報在</a:t>
            </a:r>
            <a:r>
              <a:rPr lang="zh-TW" altLang="en-US" sz="3000" dirty="0">
                <a:solidFill>
                  <a:schemeClr val="tx1"/>
                </a:solidFill>
              </a:rPr>
              <a:t>中國內地出生</a:t>
            </a:r>
            <a:endParaRPr lang="en-US" altLang="zh-TW" sz="3000" dirty="0">
              <a:solidFill>
                <a:schemeClr val="tx1"/>
              </a:solidFill>
              <a:latin typeface="+mj-ea"/>
              <a:ea typeface="+mj-ea"/>
            </a:endParaRPr>
          </a:p>
          <a:p>
            <a:r>
              <a:rPr lang="en-US" altLang="zh-TW" sz="3000" dirty="0">
                <a:solidFill>
                  <a:schemeClr val="tx2"/>
                </a:solidFill>
                <a:latin typeface="+mj-ea"/>
                <a:ea typeface="+mj-ea"/>
              </a:rPr>
              <a:t>O</a:t>
            </a:r>
            <a:r>
              <a:rPr lang="zh-TW" altLang="en-US" sz="3000" dirty="0">
                <a:solidFill>
                  <a:schemeClr val="tx2"/>
                </a:solidFill>
                <a:latin typeface="+mj-ea"/>
                <a:ea typeface="+mj-ea"/>
              </a:rPr>
              <a:t>：持證人報稱在其他國家出生 </a:t>
            </a:r>
            <a:endParaRPr lang="en-AU" sz="3000" dirty="0">
              <a:solidFill>
                <a:schemeClr val="tx2"/>
              </a:solidFill>
              <a:latin typeface="+mj-ea"/>
              <a:ea typeface="+mj-ea"/>
            </a:endParaRPr>
          </a:p>
        </p:txBody>
      </p:sp>
      <p:sp>
        <p:nvSpPr>
          <p:cNvPr id="13" name="Line Callout 2 12"/>
          <p:cNvSpPr/>
          <p:nvPr/>
        </p:nvSpPr>
        <p:spPr>
          <a:xfrm>
            <a:off x="3867842" y="1906003"/>
            <a:ext cx="6129597" cy="1084960"/>
          </a:xfrm>
          <a:prstGeom prst="borderCallout2">
            <a:avLst>
              <a:gd name="adj1" fmla="val 50110"/>
              <a:gd name="adj2" fmla="val -507"/>
              <a:gd name="adj3" fmla="val 298049"/>
              <a:gd name="adj4" fmla="val -17556"/>
              <a:gd name="adj5" fmla="val 301247"/>
              <a:gd name="adj6" fmla="val -18960"/>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tx2"/>
                </a:solidFill>
                <a:latin typeface="微軟正黑體" panose="020B0604030504040204" pitchFamily="34" charset="-120"/>
                <a:ea typeface="微軟正黑體" panose="020B0604030504040204" pitchFamily="34" charset="-120"/>
              </a:rPr>
              <a:t>*** </a:t>
            </a:r>
            <a:r>
              <a:rPr lang="en-US" altLang="zh-TW" sz="2800" dirty="0">
                <a:solidFill>
                  <a:schemeClr val="tx2"/>
                </a:solidFill>
                <a:latin typeface="微軟正黑體" panose="020B0604030504040204" pitchFamily="34" charset="-120"/>
                <a:ea typeface="微軟正黑體" panose="020B0604030504040204" pitchFamily="34" charset="-120"/>
              </a:rPr>
              <a:t>:</a:t>
            </a:r>
            <a:r>
              <a:rPr lang="zh-TW" altLang="en-US" sz="2800" dirty="0">
                <a:solidFill>
                  <a:schemeClr val="tx2"/>
                </a:solidFill>
                <a:latin typeface="微軟正黑體" panose="020B0604030504040204" pitchFamily="34" charset="-120"/>
                <a:ea typeface="微軟正黑體" panose="020B0604030504040204" pitchFamily="34" charset="-120"/>
              </a:rPr>
              <a:t> 持證人年齡為</a:t>
            </a:r>
            <a:r>
              <a:rPr lang="en-US" altLang="zh-TW" sz="2800" dirty="0">
                <a:solidFill>
                  <a:schemeClr val="tx2"/>
                </a:solidFill>
                <a:latin typeface="微軟正黑體" panose="020B0604030504040204" pitchFamily="34" charset="-120"/>
                <a:ea typeface="微軟正黑體" panose="020B0604030504040204" pitchFamily="34" charset="-120"/>
              </a:rPr>
              <a:t>18</a:t>
            </a:r>
            <a:r>
              <a:rPr lang="zh-TW" altLang="en-US" sz="2800" dirty="0">
                <a:solidFill>
                  <a:schemeClr val="tx2"/>
                </a:solidFill>
                <a:latin typeface="微軟正黑體" panose="020B0604030504040204" pitchFamily="34" charset="-120"/>
                <a:ea typeface="微軟正黑體" panose="020B0604030504040204" pitchFamily="34" charset="-120"/>
              </a:rPr>
              <a:t>歲或以上及有</a:t>
            </a:r>
            <a:endParaRPr lang="en-US" altLang="zh-TW" sz="2800" dirty="0">
              <a:solidFill>
                <a:schemeClr val="tx2"/>
              </a:solidFill>
              <a:latin typeface="微軟正黑體" panose="020B0604030504040204" pitchFamily="34" charset="-120"/>
              <a:ea typeface="微軟正黑體" panose="020B0604030504040204" pitchFamily="34" charset="-120"/>
            </a:endParaRPr>
          </a:p>
          <a:p>
            <a:r>
              <a:rPr lang="en-US" altLang="zh-TW" sz="2800" dirty="0">
                <a:solidFill>
                  <a:schemeClr val="tx2"/>
                </a:solidFill>
                <a:latin typeface="微軟正黑體" panose="020B0604030504040204" pitchFamily="34" charset="-120"/>
                <a:ea typeface="微軟正黑體" panose="020B0604030504040204" pitchFamily="34" charset="-120"/>
              </a:rPr>
              <a:t>        </a:t>
            </a:r>
            <a:r>
              <a:rPr lang="zh-TW" altLang="en-US" sz="2800" dirty="0">
                <a:solidFill>
                  <a:schemeClr val="tx2"/>
                </a:solidFill>
                <a:latin typeface="微軟正黑體" panose="020B0604030504040204" pitchFamily="34" charset="-120"/>
                <a:ea typeface="微軟正黑體" panose="020B0604030504040204" pitchFamily="34" charset="-120"/>
              </a:rPr>
              <a:t>資格申領香港特別行政區回港證</a:t>
            </a:r>
            <a:endParaRPr lang="en-US" altLang="zh-TW" sz="2800" dirty="0">
              <a:solidFill>
                <a:schemeClr val="tx2"/>
              </a:solidFill>
              <a:latin typeface="微軟正黑體" panose="020B0604030504040204" pitchFamily="34" charset="-120"/>
              <a:ea typeface="微軟正黑體" panose="020B0604030504040204" pitchFamily="34" charset="-120"/>
            </a:endParaRPr>
          </a:p>
        </p:txBody>
      </p:sp>
      <p:grpSp>
        <p:nvGrpSpPr>
          <p:cNvPr id="14" name="Group 13"/>
          <p:cNvGrpSpPr/>
          <p:nvPr/>
        </p:nvGrpSpPr>
        <p:grpSpPr>
          <a:xfrm>
            <a:off x="11693215" y="97596"/>
            <a:ext cx="516038" cy="1722222"/>
            <a:chOff x="11693215" y="97596"/>
            <a:chExt cx="516038" cy="1722222"/>
          </a:xfrm>
        </p:grpSpPr>
        <p:sp>
          <p:nvSpPr>
            <p:cNvPr id="15"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6" name="TextBox 15">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1</a:t>
              </a:r>
              <a:endParaRPr lang="en-HK" sz="2000" b="1" dirty="0">
                <a:solidFill>
                  <a:schemeClr val="bg1"/>
                </a:solidFill>
              </a:endParaRPr>
            </a:p>
          </p:txBody>
        </p:sp>
      </p:grpSp>
    </p:spTree>
    <p:extLst>
      <p:ext uri="{BB962C8B-B14F-4D97-AF65-F5344CB8AC3E}">
        <p14:creationId xmlns:p14="http://schemas.microsoft.com/office/powerpoint/2010/main" val="126195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1">
            <a:extLst>
              <a:ext uri="{FF2B5EF4-FFF2-40B4-BE49-F238E27FC236}">
                <a16:creationId xmlns:a16="http://schemas.microsoft.com/office/drawing/2014/main" id="{21B69114-D929-4C48-8ACD-EE8BAF993AD3}"/>
              </a:ext>
            </a:extLst>
          </p:cNvPr>
          <p:cNvSpPr/>
          <p:nvPr/>
        </p:nvSpPr>
        <p:spPr>
          <a:xfrm>
            <a:off x="2616482" y="579264"/>
            <a:ext cx="7325540" cy="104255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solidFill>
                  <a:srgbClr val="847A5F"/>
                </a:solidFill>
              </a:rPr>
              <a:t>有三粒星就是香港永</a:t>
            </a:r>
            <a:r>
              <a:rPr lang="zh-TW" altLang="en-US" sz="3600" b="1" dirty="0">
                <a:solidFill>
                  <a:srgbClr val="847A5F"/>
                </a:solidFill>
                <a:latin typeface="+mj-ea"/>
              </a:rPr>
              <a:t>久性居民嗎？</a:t>
            </a:r>
            <a:endParaRPr lang="zh-HK" altLang="en-US" sz="3600" b="1" dirty="0">
              <a:solidFill>
                <a:srgbClr val="847A5F"/>
              </a:solidFill>
            </a:endParaRPr>
          </a:p>
        </p:txBody>
      </p:sp>
      <p:sp>
        <p:nvSpPr>
          <p:cNvPr id="4" name="Title 3">
            <a:extLst>
              <a:ext uri="{FF2B5EF4-FFF2-40B4-BE49-F238E27FC236}">
                <a16:creationId xmlns:a16="http://schemas.microsoft.com/office/drawing/2014/main" id="{8FD16E42-73B7-4EA0-9FF8-4905E01C995B}"/>
              </a:ext>
            </a:extLst>
          </p:cNvPr>
          <p:cNvSpPr>
            <a:spLocks noGrp="1"/>
          </p:cNvSpPr>
          <p:nvPr>
            <p:ph type="title"/>
          </p:nvPr>
        </p:nvSpPr>
        <p:spPr>
          <a:xfrm>
            <a:off x="423554" y="365125"/>
            <a:ext cx="2263988" cy="1325563"/>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6" name="Rectangle 5"/>
          <p:cNvSpPr/>
          <p:nvPr/>
        </p:nvSpPr>
        <p:spPr>
          <a:xfrm>
            <a:off x="1991455" y="1855237"/>
            <a:ext cx="9959778" cy="1200329"/>
          </a:xfrm>
          <a:prstGeom prst="rect">
            <a:avLst/>
          </a:prstGeom>
        </p:spPr>
        <p:txBody>
          <a:bodyPr wrap="none">
            <a:spAutoFit/>
          </a:bodyPr>
          <a:lstStyle/>
          <a:p>
            <a:r>
              <a:rPr lang="zh-TW" altLang="en-US" sz="3600" dirty="0">
                <a:latin typeface="+mn-ea"/>
              </a:rPr>
              <a:t>不是，</a:t>
            </a:r>
            <a:endParaRPr lang="en-US" altLang="zh-TW" sz="3600" dirty="0">
              <a:latin typeface="+mn-ea"/>
            </a:endParaRPr>
          </a:p>
          <a:p>
            <a:r>
              <a:rPr lang="zh-TW" altLang="en-US" sz="3600" dirty="0">
                <a:latin typeface="+mn-ea"/>
              </a:rPr>
              <a:t>三粒星只是代表</a:t>
            </a:r>
            <a:r>
              <a:rPr lang="en-US" altLang="zh-TW" sz="3600" dirty="0">
                <a:latin typeface="+mn-ea"/>
              </a:rPr>
              <a:t>18</a:t>
            </a:r>
            <a:r>
              <a:rPr lang="zh-TW" altLang="en-US" sz="3600" dirty="0">
                <a:latin typeface="+mn-ea"/>
              </a:rPr>
              <a:t>歲或以上及有資格申領回港證</a:t>
            </a:r>
            <a:endParaRPr lang="en-AU" sz="3600" dirty="0">
              <a:latin typeface="+mn-ea"/>
            </a:endParaRPr>
          </a:p>
        </p:txBody>
      </p:sp>
      <p:sp>
        <p:nvSpPr>
          <p:cNvPr id="7" name="矩形: 圓角 1">
            <a:extLst>
              <a:ext uri="{FF2B5EF4-FFF2-40B4-BE49-F238E27FC236}">
                <a16:creationId xmlns:a16="http://schemas.microsoft.com/office/drawing/2014/main" id="{21B69114-D929-4C48-8ACD-EE8BAF993AD3}"/>
              </a:ext>
            </a:extLst>
          </p:cNvPr>
          <p:cNvSpPr/>
          <p:nvPr/>
        </p:nvSpPr>
        <p:spPr>
          <a:xfrm>
            <a:off x="255667" y="3796034"/>
            <a:ext cx="7369875" cy="104255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solidFill>
                  <a:srgbClr val="847A5F"/>
                </a:solidFill>
              </a:rPr>
              <a:t>怎樣才代表是香港永久居民呢？</a:t>
            </a:r>
            <a:endParaRPr lang="zh-HK" altLang="en-US" sz="3600" b="1" dirty="0">
              <a:solidFill>
                <a:srgbClr val="847A5F"/>
              </a:solidFill>
            </a:endParaRPr>
          </a:p>
        </p:txBody>
      </p:sp>
      <p:sp>
        <p:nvSpPr>
          <p:cNvPr id="8" name="Rectangle 7"/>
          <p:cNvSpPr/>
          <p:nvPr/>
        </p:nvSpPr>
        <p:spPr>
          <a:xfrm>
            <a:off x="556350" y="4834699"/>
            <a:ext cx="8443564" cy="1436675"/>
          </a:xfrm>
          <a:prstGeom prst="rect">
            <a:avLst/>
          </a:prstGeom>
        </p:spPr>
        <p:txBody>
          <a:bodyPr wrap="square">
            <a:spAutoFit/>
          </a:bodyPr>
          <a:lstStyle/>
          <a:p>
            <a:pPr>
              <a:lnSpc>
                <a:spcPts val="5500"/>
              </a:lnSpc>
            </a:pPr>
            <a:r>
              <a:rPr lang="zh-TW" altLang="en-US" sz="3600" dirty="0">
                <a:latin typeface="+mn-ea"/>
              </a:rPr>
              <a:t>如果身份證上，三粒星旁邊寫有</a:t>
            </a:r>
            <a:r>
              <a:rPr lang="en-US" altLang="zh-TW" sz="3600" dirty="0">
                <a:solidFill>
                  <a:srgbClr val="FF0000"/>
                </a:solidFill>
                <a:latin typeface="+mn-ea"/>
              </a:rPr>
              <a:t>A</a:t>
            </a:r>
            <a:r>
              <a:rPr lang="en-US" altLang="zh-TW" sz="3600" dirty="0">
                <a:latin typeface="+mn-ea"/>
              </a:rPr>
              <a:t>Z</a:t>
            </a:r>
            <a:r>
              <a:rPr lang="zh-TW" altLang="en-US" sz="3600" dirty="0">
                <a:latin typeface="+mn-ea"/>
              </a:rPr>
              <a:t>，</a:t>
            </a:r>
            <a:endParaRPr lang="en-US" altLang="zh-TW" sz="3600" dirty="0">
              <a:latin typeface="+mn-ea"/>
            </a:endParaRPr>
          </a:p>
          <a:p>
            <a:pPr>
              <a:lnSpc>
                <a:spcPts val="5500"/>
              </a:lnSpc>
            </a:pPr>
            <a:r>
              <a:rPr lang="zh-TW" altLang="en-US" sz="3600" dirty="0">
                <a:latin typeface="+mn-ea"/>
              </a:rPr>
              <a:t>即代表你擁有香港居留權及在香港出生</a:t>
            </a:r>
            <a:endParaRPr lang="en-AU" sz="2000" dirty="0">
              <a:latin typeface="+mn-ea"/>
            </a:endParaRPr>
          </a:p>
        </p:txBody>
      </p:sp>
    </p:spTree>
    <p:extLst>
      <p:ext uri="{BB962C8B-B14F-4D97-AF65-F5344CB8AC3E}">
        <p14:creationId xmlns:p14="http://schemas.microsoft.com/office/powerpoint/2010/main" val="39066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160712" y="1322867"/>
            <a:ext cx="11804073" cy="5040603"/>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ts val="4320"/>
              </a:lnSpc>
              <a:spcBef>
                <a:spcPct val="0"/>
              </a:spcBef>
              <a:spcAft>
                <a:spcPts val="800"/>
              </a:spcAft>
              <a:buSzPct val="100000"/>
            </a:pPr>
            <a:r>
              <a:rPr lang="zh-HK" altLang="en-US" sz="3600" b="1" dirty="0">
                <a:solidFill>
                  <a:schemeClr val="tx1"/>
                </a:solidFill>
                <a:latin typeface="微軟正黑體" panose="020B0604030504040204" pitchFamily="34" charset="-120"/>
                <a:sym typeface="Microsoft YaHei" panose="020B0503020204020204" pitchFamily="34" charset="-122"/>
              </a:rPr>
              <a:t>香港永久性居民</a:t>
            </a:r>
            <a:endParaRPr lang="en-US" altLang="zh-HK" sz="3600" b="1" dirty="0">
              <a:solidFill>
                <a:schemeClr val="tx1"/>
              </a:solidFill>
              <a:latin typeface="微軟正黑體" panose="020B0604030504040204" pitchFamily="34" charset="-120"/>
              <a:sym typeface="Microsoft YaHei" panose="020B0503020204020204" pitchFamily="34" charset="-122"/>
            </a:endParaRPr>
          </a:p>
          <a:p>
            <a:pPr marL="342900" indent="-342900" fontAlgn="ctr">
              <a:lnSpc>
                <a:spcPts val="3300"/>
              </a:lnSpc>
              <a:spcBef>
                <a:spcPct val="0"/>
              </a:spcBef>
              <a:spcAft>
                <a:spcPts val="800"/>
              </a:spcAft>
              <a:buSzPct val="100000"/>
              <a:buFont typeface="Arial" panose="020B0604020202020204" pitchFamily="34" charset="0"/>
              <a:buChar char="•"/>
            </a:pP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在香港特別行政區成立以前或以後在</a:t>
            </a:r>
            <a:r>
              <a:rPr lang="zh-CN" altLang="en-US" sz="22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香港出生</a:t>
            </a: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的中國公民</a:t>
            </a:r>
            <a:endParaRPr lang="en-US" altLang="zh-CN"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342900" indent="-342900" fontAlgn="ctr">
              <a:lnSpc>
                <a:spcPts val="3300"/>
              </a:lnSpc>
              <a:spcBef>
                <a:spcPct val="0"/>
              </a:spcBef>
              <a:spcAft>
                <a:spcPts val="800"/>
              </a:spcAft>
              <a:buSzPct val="100000"/>
              <a:buFont typeface="Arial" panose="020B0604020202020204" pitchFamily="34" charset="0"/>
              <a:buChar char="•"/>
            </a:pP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在香港特別行政區成立以前或以後在香港</a:t>
            </a:r>
            <a:r>
              <a:rPr lang="zh-CN" altLang="en-US" sz="22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通常居住連續七年以上</a:t>
            </a: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的中國公民</a:t>
            </a:r>
            <a:endParaRPr lang="en-US" altLang="zh-CN"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342900" indent="-342900" fontAlgn="ctr">
              <a:lnSpc>
                <a:spcPts val="3300"/>
              </a:lnSpc>
              <a:spcBef>
                <a:spcPct val="0"/>
              </a:spcBef>
              <a:spcAft>
                <a:spcPts val="800"/>
              </a:spcAft>
              <a:buSzPct val="100000"/>
              <a:buFont typeface="Arial" panose="020B0604020202020204" pitchFamily="34" charset="0"/>
              <a:buChar char="•"/>
            </a:pP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第</a:t>
            </a:r>
            <a:r>
              <a:rPr lang="en-US" altLang="zh-CN"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1</a:t>
            </a:r>
            <a:r>
              <a:rPr lang="zh-TW" altLang="en-US" sz="2200" dirty="0">
                <a:solidFill>
                  <a:schemeClr val="tx1"/>
                </a:solidFill>
                <a:latin typeface="微軟正黑體" panose="020B0604030504040204" pitchFamily="34" charset="-120"/>
                <a:sym typeface="Microsoft YaHei" panose="020B0503020204020204" pitchFamily="34" charset="-122"/>
              </a:rPr>
              <a:t>及</a:t>
            </a:r>
            <a:r>
              <a:rPr lang="en-US" altLang="zh-TW" sz="2200" dirty="0">
                <a:solidFill>
                  <a:schemeClr val="tx1"/>
                </a:solidFill>
                <a:latin typeface="微軟正黑體" panose="020B0604030504040204" pitchFamily="34" charset="-120"/>
                <a:sym typeface="Microsoft YaHei" panose="020B0503020204020204" pitchFamily="34" charset="-122"/>
              </a:rPr>
              <a:t>2</a:t>
            </a: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兩項所列居民在香港以外所生的</a:t>
            </a:r>
            <a:r>
              <a:rPr lang="zh-CN" altLang="en-US" sz="2200" b="1"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中國籍</a:t>
            </a: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子女</a:t>
            </a:r>
            <a:endParaRPr lang="en-US" altLang="zh-CN"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342900" indent="-342900" fontAlgn="ctr">
              <a:lnSpc>
                <a:spcPts val="3300"/>
              </a:lnSpc>
              <a:spcBef>
                <a:spcPct val="0"/>
              </a:spcBef>
              <a:spcAft>
                <a:spcPts val="800"/>
              </a:spcAft>
              <a:buSzPct val="100000"/>
              <a:buFont typeface="Arial" panose="020B0604020202020204" pitchFamily="34" charset="0"/>
              <a:buChar char="•"/>
            </a:pP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a:t>
            </a:r>
            <a:r>
              <a:rPr lang="zh-CN" altLang="en-US" sz="22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持有效旅行證件進入香港</a:t>
            </a: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、在香港通常居住</a:t>
            </a:r>
            <a:r>
              <a:rPr lang="zh-CN" altLang="en-US" sz="22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連續七年以上</a:t>
            </a: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並</a:t>
            </a:r>
            <a:r>
              <a:rPr lang="zh-CN" altLang="en-US" sz="2200" b="1" u="sng"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以香港為永久居住地</a:t>
            </a:r>
            <a:r>
              <a:rPr lang="zh-CN" altLang="en-US"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rPr>
              <a:t>的非中國籍的</a:t>
            </a:r>
            <a:endParaRPr lang="en-US" altLang="zh-CN" sz="2200" dirty="0">
              <a:solidFill>
                <a:schemeClr val="tx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342900" lvl="0" indent="-342900" fontAlgn="ctr">
              <a:lnSpc>
                <a:spcPts val="3300"/>
              </a:lnSpc>
              <a:spcBef>
                <a:spcPct val="0"/>
              </a:spcBef>
              <a:spcAft>
                <a:spcPts val="800"/>
              </a:spcAft>
              <a:buSzPct val="100000"/>
              <a:buFont typeface="Arial" panose="020B0604020202020204" pitchFamily="34" charset="0"/>
              <a:buChar char="•"/>
            </a:pPr>
            <a:r>
              <a:rPr lang="zh-CN" altLang="en-US" sz="22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在香港特別行政區成立以前或以後</a:t>
            </a:r>
            <a:r>
              <a:rPr lang="zh-CN" altLang="en-US" sz="22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第（四）項</a:t>
            </a:r>
            <a:r>
              <a:rPr lang="zh-CN" altLang="en-US" sz="22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所列居民</a:t>
            </a:r>
            <a:r>
              <a:rPr lang="zh-CN" altLang="en-US" sz="22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在香港所生的未滿二十一周歲的子女</a:t>
            </a:r>
            <a:endParaRPr lang="en-US" altLang="zh-CN" sz="22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342900" lvl="0" indent="-342900" fontAlgn="ctr">
              <a:lnSpc>
                <a:spcPts val="3300"/>
              </a:lnSpc>
              <a:spcBef>
                <a:spcPct val="0"/>
              </a:spcBef>
              <a:spcAft>
                <a:spcPts val="800"/>
              </a:spcAft>
              <a:buSzPct val="100000"/>
              <a:buFont typeface="Arial" panose="020B0604020202020204" pitchFamily="34" charset="0"/>
              <a:buChar char="•"/>
            </a:pPr>
            <a:r>
              <a:rPr lang="zh-CN" altLang="en-US" sz="22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第</a:t>
            </a:r>
            <a:r>
              <a:rPr lang="en-US" altLang="zh-CN" sz="22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1</a:t>
            </a:r>
            <a:r>
              <a:rPr lang="zh-CN" altLang="en-US" sz="22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至</a:t>
            </a:r>
            <a:r>
              <a:rPr lang="en-US" altLang="zh-CN" sz="22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5</a:t>
            </a:r>
            <a:r>
              <a:rPr lang="zh-CN" altLang="en-US" sz="2200"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項所列居民以外</a:t>
            </a:r>
            <a:r>
              <a:rPr lang="zh-CN" altLang="en-US" sz="2200" b="1" u="sng" dirty="0">
                <a:solidFill>
                  <a:srgbClr val="4459A8"/>
                </a:solidFill>
                <a:latin typeface="微軟正黑體" panose="020B0604030504040204" pitchFamily="34" charset="-120"/>
                <a:ea typeface="微軟正黑體" panose="020B0604030504040204" pitchFamily="34" charset="-120"/>
                <a:sym typeface="Microsoft YaHei" panose="020B0503020204020204" pitchFamily="34" charset="-122"/>
              </a:rPr>
              <a:t>在香港特別行政區成立以前只在香港有居留權的人</a:t>
            </a:r>
            <a:endParaRPr lang="zh-TW" altLang="en-US" sz="2200" dirty="0">
              <a:solidFill>
                <a:schemeClr val="accent1">
                  <a:lumMod val="75000"/>
                </a:schemeClr>
              </a:solidFill>
              <a:latin typeface="Arial" panose="020B0604020202020204" pitchFamily="34" charset="0"/>
              <a:cs typeface="Arial" panose="020B0604020202020204" pitchFamily="34" charset="0"/>
            </a:endParaRP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390866"/>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stretch>
            <a:fillRect/>
          </a:stretch>
        </p:blipFill>
        <p:spPr>
          <a:xfrm>
            <a:off x="4141493" y="676275"/>
            <a:ext cx="717026" cy="717026"/>
          </a:xfrm>
          <a:prstGeom prst="rect">
            <a:avLst/>
          </a:prstGeom>
        </p:spPr>
      </p:pic>
    </p:spTree>
    <p:extLst>
      <p:ext uri="{BB962C8B-B14F-4D97-AF65-F5344CB8AC3E}">
        <p14:creationId xmlns:p14="http://schemas.microsoft.com/office/powerpoint/2010/main" val="129587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581611" y="1467599"/>
            <a:ext cx="10236017" cy="4639485"/>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lnSpc>
                <a:spcPct val="150000"/>
              </a:lnSpc>
              <a:spcBef>
                <a:spcPct val="0"/>
              </a:spcBef>
              <a:spcAft>
                <a:spcPts val="800"/>
              </a:spcAft>
              <a:buSzPct val="100000"/>
            </a:pPr>
            <a:r>
              <a:rPr lang="zh-TW" altLang="en-US" sz="3600" b="1" dirty="0">
                <a:solidFill>
                  <a:schemeClr val="tx1"/>
                </a:solidFill>
                <a:latin typeface="微軟正黑體" panose="020B0604030504040204" pitchFamily="34" charset="-120"/>
                <a:sym typeface="Microsoft YaHei" panose="020B0503020204020204" pitchFamily="34" charset="-122"/>
              </a:rPr>
              <a:t>非</a:t>
            </a:r>
            <a:r>
              <a:rPr lang="zh-HK" altLang="en-US" sz="3600" b="1" dirty="0">
                <a:solidFill>
                  <a:schemeClr val="tx1"/>
                </a:solidFill>
                <a:latin typeface="微軟正黑體" panose="020B0604030504040204" pitchFamily="34" charset="-120"/>
                <a:sym typeface="Microsoft YaHei" panose="020B0503020204020204" pitchFamily="34" charset="-122"/>
              </a:rPr>
              <a:t>永久性居民</a:t>
            </a:r>
            <a:endParaRPr lang="en-US" altLang="zh-HK" sz="3600" b="1" dirty="0">
              <a:solidFill>
                <a:schemeClr val="tx1"/>
              </a:solidFill>
              <a:latin typeface="微軟正黑體" panose="020B0604030504040204" pitchFamily="34" charset="-120"/>
              <a:sym typeface="Microsoft YaHei" panose="020B0503020204020204" pitchFamily="34" charset="-122"/>
            </a:endParaRPr>
          </a:p>
          <a:p>
            <a:pPr>
              <a:lnSpc>
                <a:spcPts val="6600"/>
              </a:lnSpc>
            </a:pPr>
            <a:r>
              <a:rPr lang="zh-TW" altLang="en-US" sz="3200" dirty="0">
                <a:solidFill>
                  <a:schemeClr val="tx1"/>
                </a:solidFill>
                <a:latin typeface="微軟正黑體" panose="020B0604030504040204" pitchFamily="34" charset="-120"/>
              </a:rPr>
              <a:t>有資格依照香港特別行政區法律取得香港居民身份證，但</a:t>
            </a:r>
            <a:r>
              <a:rPr lang="zh-TW" altLang="en-US" sz="3200" b="1" dirty="0">
                <a:solidFill>
                  <a:schemeClr val="accent1"/>
                </a:solidFill>
                <a:latin typeface="微軟正黑體" panose="020B0604030504040204" pitchFamily="34" charset="-120"/>
              </a:rPr>
              <a:t>沒有居留權</a:t>
            </a:r>
            <a:r>
              <a:rPr lang="zh-TW" altLang="en-US" sz="3200" dirty="0">
                <a:solidFill>
                  <a:schemeClr val="tx1"/>
                </a:solidFill>
                <a:latin typeface="微軟正黑體" panose="020B0604030504040204" pitchFamily="34" charset="-120"/>
              </a:rPr>
              <a:t>的人。</a:t>
            </a:r>
            <a:endParaRPr lang="en-US" altLang="zh-TW" sz="3200" dirty="0">
              <a:solidFill>
                <a:schemeClr val="tx1"/>
              </a:solidFill>
              <a:latin typeface="微軟正黑體" panose="020B0604030504040204" pitchFamily="34" charset="-120"/>
            </a:endParaRPr>
          </a:p>
          <a:p>
            <a:pPr>
              <a:lnSpc>
                <a:spcPts val="6600"/>
              </a:lnSpc>
            </a:pPr>
            <a:endParaRPr lang="en-US" altLang="zh-TW" sz="3200" dirty="0">
              <a:solidFill>
                <a:schemeClr val="tx1"/>
              </a:solidFill>
              <a:latin typeface="微軟正黑體" panose="020B0604030504040204" pitchFamily="34" charset="-120"/>
            </a:endParaRPr>
          </a:p>
          <a:p>
            <a:pPr>
              <a:lnSpc>
                <a:spcPts val="6600"/>
              </a:lnSpc>
            </a:pPr>
            <a:endParaRPr lang="en-US" altLang="zh-TW" sz="3200" dirty="0">
              <a:solidFill>
                <a:schemeClr val="tx1"/>
              </a:solidFill>
              <a:latin typeface="微軟正黑體" panose="020B0604030504040204" pitchFamily="34" charset="-120"/>
            </a:endParaRP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466849" y="537882"/>
            <a:ext cx="1575547"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493" y="676275"/>
            <a:ext cx="717026" cy="717026"/>
          </a:xfrm>
          <a:prstGeom prst="rect">
            <a:avLst/>
          </a:prstGeom>
        </p:spPr>
      </p:pic>
      <p:sp>
        <p:nvSpPr>
          <p:cNvPr id="7" name="矩形 6">
            <a:extLst>
              <a:ext uri="{FF2B5EF4-FFF2-40B4-BE49-F238E27FC236}">
                <a16:creationId xmlns:a16="http://schemas.microsoft.com/office/drawing/2014/main" id="{D386E630-5C79-4DD5-98A4-03CCBB493603}"/>
              </a:ext>
            </a:extLst>
          </p:cNvPr>
          <p:cNvSpPr/>
          <p:nvPr/>
        </p:nvSpPr>
        <p:spPr>
          <a:xfrm>
            <a:off x="4500006" y="5036458"/>
            <a:ext cx="4801314" cy="707886"/>
          </a:xfrm>
          <a:prstGeom prst="rect">
            <a:avLst/>
          </a:prstGeom>
        </p:spPr>
        <p:txBody>
          <a:bodyPr wrap="none">
            <a:spAutoFit/>
          </a:bodyPr>
          <a:lstStyle/>
          <a:p>
            <a:r>
              <a:rPr lang="zh-TW" altLang="en-US" sz="4000" b="1" dirty="0">
                <a:latin typeface="DFKai-SB" panose="03000509000000000000" pitchFamily="65" charset="-120"/>
                <a:ea typeface="DFKai-SB" panose="03000509000000000000" pitchFamily="65" charset="-120"/>
                <a:sym typeface="Microsoft YaHei" panose="020B0503020204020204" pitchFamily="34" charset="-122"/>
              </a:rPr>
              <a:t>例子</a:t>
            </a:r>
            <a:r>
              <a:rPr lang="en-US" altLang="zh-TW" sz="4000" b="1" dirty="0">
                <a:latin typeface="DFKai-SB" panose="03000509000000000000" pitchFamily="65" charset="-120"/>
                <a:ea typeface="DFKai-SB" panose="03000509000000000000" pitchFamily="65" charset="-120"/>
                <a:sym typeface="Microsoft YaHei" panose="020B0503020204020204" pitchFamily="34" charset="-122"/>
              </a:rPr>
              <a:t>:</a:t>
            </a:r>
            <a:r>
              <a:rPr lang="zh-TW" altLang="en-US" sz="4000" b="1" dirty="0">
                <a:latin typeface="DFKai-SB" panose="03000509000000000000" pitchFamily="65" charset="-120"/>
                <a:ea typeface="DFKai-SB" panose="03000509000000000000" pitchFamily="65" charset="-120"/>
                <a:sym typeface="Microsoft YaHei" panose="020B0503020204020204" pitchFamily="34" charset="-122"/>
              </a:rPr>
              <a:t>外籍家庭傭工 </a:t>
            </a:r>
            <a:endParaRPr lang="en-US" altLang="zh-HK" sz="4000" b="1" dirty="0"/>
          </a:p>
        </p:txBody>
      </p:sp>
    </p:spTree>
    <p:extLst>
      <p:ext uri="{BB962C8B-B14F-4D97-AF65-F5344CB8AC3E}">
        <p14:creationId xmlns:p14="http://schemas.microsoft.com/office/powerpoint/2010/main" val="400760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043405" y="2210140"/>
            <a:ext cx="6710070"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2</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t>香港居民擁有的基本權利</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6117" y="1969747"/>
            <a:ext cx="1271019" cy="1274067"/>
          </a:xfrm>
          <a:prstGeom prst="rect">
            <a:avLst/>
          </a:prstGeom>
        </p:spPr>
      </p:pic>
    </p:spTree>
    <p:extLst>
      <p:ext uri="{BB962C8B-B14F-4D97-AF65-F5344CB8AC3E}">
        <p14:creationId xmlns:p14="http://schemas.microsoft.com/office/powerpoint/2010/main" val="407204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399DB1-7346-4244-B66E-5C6F984D46C3}"/>
              </a:ext>
            </a:extLst>
          </p:cNvPr>
          <p:cNvSpPr/>
          <p:nvPr/>
        </p:nvSpPr>
        <p:spPr>
          <a:xfrm>
            <a:off x="1635700" y="1704517"/>
            <a:ext cx="8351752" cy="181759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閱讀</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基本法</a:t>
            </a:r>
            <a:r>
              <a:rPr kumimoji="0" lang="en-US" altLang="zh-TW"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第三章，認識</a:t>
            </a:r>
            <a:r>
              <a:rPr kumimoji="0" lang="zh-TW" altLang="en-US" sz="3600" b="1"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香港居民大致擁有的基本權力</a:t>
            </a:r>
            <a:r>
              <a:rPr kumimoji="0" lang="zh-TW" altLang="en-US" sz="3600" b="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a:t>
            </a:r>
          </a:p>
        </p:txBody>
      </p:sp>
      <p:sp>
        <p:nvSpPr>
          <p:cNvPr id="4" name="Oval 6">
            <a:extLst>
              <a:ext uri="{FF2B5EF4-FFF2-40B4-BE49-F238E27FC236}">
                <a16:creationId xmlns:a16="http://schemas.microsoft.com/office/drawing/2014/main" id="{5519F660-3077-4226-B671-42ABCB82EFA5}"/>
              </a:ext>
            </a:extLst>
          </p:cNvPr>
          <p:cNvSpPr/>
          <p:nvPr/>
        </p:nvSpPr>
        <p:spPr>
          <a:xfrm>
            <a:off x="7925570" y="4244686"/>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HK" altLang="zh-TW" sz="2400" b="1" dirty="0"/>
              <a:t>2</a:t>
            </a:r>
            <a:endParaRPr lang="en-HK" sz="2400" b="1" dirty="0"/>
          </a:p>
        </p:txBody>
      </p:sp>
    </p:spTree>
    <p:extLst>
      <p:ext uri="{BB962C8B-B14F-4D97-AF65-F5344CB8AC3E}">
        <p14:creationId xmlns:p14="http://schemas.microsoft.com/office/powerpoint/2010/main" val="199267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C71D5FFC-2EFB-4EAE-BCB5-8304C8A62E18}"/>
              </a:ext>
            </a:extLst>
          </p:cNvPr>
          <p:cNvSpPr>
            <a:spLocks noGrp="1"/>
          </p:cNvSpPr>
          <p:nvPr>
            <p:ph type="title"/>
          </p:nvPr>
        </p:nvSpPr>
        <p:spPr>
          <a:xfrm>
            <a:off x="420407" y="3675958"/>
            <a:ext cx="9495950" cy="930091"/>
          </a:xfrm>
        </p:spPr>
        <p:txBody>
          <a:bodyPr>
            <a:noAutofit/>
          </a:bodyPr>
          <a:lstStyle/>
          <a:p>
            <a:r>
              <a:rPr lang="zh-TW" altLang="en-US" dirty="0">
                <a:latin typeface="+mn-ea"/>
                <a:ea typeface="+mn-ea"/>
              </a:rPr>
              <a:t>香港居民享有的基本權利</a:t>
            </a:r>
            <a:endParaRPr lang="en-US" dirty="0">
              <a:latin typeface="+mn-ea"/>
              <a:ea typeface="+mn-ea"/>
            </a:endParaRPr>
          </a:p>
        </p:txBody>
      </p:sp>
      <p:sp>
        <p:nvSpPr>
          <p:cNvPr id="12" name="Text Placeholder 4">
            <a:extLst>
              <a:ext uri="{FF2B5EF4-FFF2-40B4-BE49-F238E27FC236}">
                <a16:creationId xmlns:a16="http://schemas.microsoft.com/office/drawing/2014/main" id="{5BCF09DF-E93A-44D5-B40C-8186B2834D78}"/>
              </a:ext>
            </a:extLst>
          </p:cNvPr>
          <p:cNvSpPr>
            <a:spLocks noGrp="1"/>
          </p:cNvSpPr>
          <p:nvPr>
            <p:ph type="body" idx="1"/>
          </p:nvPr>
        </p:nvSpPr>
        <p:spPr>
          <a:xfrm>
            <a:off x="420407" y="3052251"/>
            <a:ext cx="10515600" cy="538344"/>
          </a:xfrm>
        </p:spPr>
        <p:txBody>
          <a:bodyPr>
            <a:noAutofit/>
          </a:bodyPr>
          <a:lstStyle/>
          <a:p>
            <a:r>
              <a:rPr lang="zh-TW" altLang="en-US" sz="3200" dirty="0">
                <a:solidFill>
                  <a:schemeClr val="bg1"/>
                </a:solidFill>
                <a:latin typeface="+mn-ea"/>
                <a:ea typeface="+mn-ea"/>
              </a:rPr>
              <a:t>第一節</a:t>
            </a:r>
            <a:endParaRPr lang="en-US" sz="3200" dirty="0">
              <a:solidFill>
                <a:schemeClr val="bg1"/>
              </a:solidFill>
              <a:latin typeface="+mn-ea"/>
              <a:ea typeface="+mn-ea"/>
            </a:endParaRPr>
          </a:p>
        </p:txBody>
      </p:sp>
      <p:sp>
        <p:nvSpPr>
          <p:cNvPr id="13" name="Text Placeholder 4">
            <a:extLst>
              <a:ext uri="{FF2B5EF4-FFF2-40B4-BE49-F238E27FC236}">
                <a16:creationId xmlns:a16="http://schemas.microsoft.com/office/drawing/2014/main" id="{D7198AC9-D5E6-4FB0-88E9-391C41DB85C0}"/>
              </a:ext>
            </a:extLst>
          </p:cNvPr>
          <p:cNvSpPr txBox="1">
            <a:spLocks/>
          </p:cNvSpPr>
          <p:nvPr/>
        </p:nvSpPr>
        <p:spPr>
          <a:xfrm>
            <a:off x="1" y="-1"/>
            <a:ext cx="12191999" cy="2880000"/>
          </a:xfrm>
          <a:prstGeom prst="rect">
            <a:avLst/>
          </a:prstGeom>
          <a:solidFill>
            <a:schemeClr val="bg1"/>
          </a:solidFill>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solidFill>
                <a:latin typeface="MHEI-MEDIUM-HKSCS-U" panose="020B0604050101010104" pitchFamily="34" charset="-120"/>
                <a:ea typeface="MHEI-MEDIUM-HKSCS-U" panose="020B0604050101010104" pitchFamily="34" charset="-12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HEI-MEDIUM-HKSCS-U" panose="020B0604050101010104" pitchFamily="34" charset="-120"/>
                <a:ea typeface="MHEI-MEDIUM-HKSCS-U" panose="020B0604050101010104" pitchFamily="34" charset="-12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HEI-MEDIUM-HKSCS-U" panose="020B0604050101010104" pitchFamily="34" charset="-120"/>
                <a:ea typeface="MHEI-MEDIUM-HKSCS-U" panose="020B0604050101010104" pitchFamily="34" charset="-12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HEI-MEDIUM-HKSCS-U" panose="020B0604050101010104" pitchFamily="34" charset="-120"/>
                <a:ea typeface="MHEI-MEDIUM-HKSCS-U" panose="020B0604050101010104" pitchFamily="34" charset="-12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spcBef>
                <a:spcPts val="0"/>
              </a:spcBef>
            </a:pPr>
            <a:r>
              <a:rPr lang="zh-TW" altLang="en-US" dirty="0">
                <a:solidFill>
                  <a:srgbClr val="EC418C"/>
                </a:solidFill>
                <a:latin typeface="+mn-ea"/>
                <a:ea typeface="+mn-ea"/>
              </a:rPr>
              <a:t>學習重點六：</a:t>
            </a:r>
            <a:endParaRPr lang="en-HK" altLang="zh-TW" dirty="0">
              <a:solidFill>
                <a:srgbClr val="EC418C"/>
              </a:solidFill>
              <a:latin typeface="+mn-ea"/>
              <a:ea typeface="+mn-ea"/>
            </a:endParaRPr>
          </a:p>
          <a:p>
            <a:pPr>
              <a:lnSpc>
                <a:spcPct val="150000"/>
              </a:lnSpc>
              <a:spcBef>
                <a:spcPts val="0"/>
              </a:spcBef>
            </a:pPr>
            <a:r>
              <a:rPr lang="en-US" altLang="zh-TW" sz="3200" b="1" dirty="0">
                <a:solidFill>
                  <a:srgbClr val="EC418C"/>
                </a:solidFill>
                <a:latin typeface="+mn-ea"/>
                <a:ea typeface="+mn-ea"/>
              </a:rPr>
              <a:t>《</a:t>
            </a:r>
            <a:r>
              <a:rPr lang="zh-TW" altLang="en-US" sz="3200" b="1" dirty="0">
                <a:solidFill>
                  <a:srgbClr val="EC418C"/>
                </a:solidFill>
                <a:latin typeface="+mn-ea"/>
                <a:ea typeface="+mn-ea"/>
              </a:rPr>
              <a:t>基本法</a:t>
            </a:r>
            <a:r>
              <a:rPr lang="en-US" altLang="zh-TW" sz="3200" b="1" dirty="0">
                <a:solidFill>
                  <a:srgbClr val="EC418C"/>
                </a:solidFill>
                <a:latin typeface="+mn-ea"/>
                <a:ea typeface="+mn-ea"/>
              </a:rPr>
              <a:t>》</a:t>
            </a:r>
            <a:r>
              <a:rPr lang="zh-TW" altLang="en-US" sz="3200" b="1" dirty="0">
                <a:solidFill>
                  <a:srgbClr val="EC418C"/>
                </a:solidFill>
                <a:latin typeface="+mn-ea"/>
                <a:ea typeface="+mn-ea"/>
              </a:rPr>
              <a:t>規定香港居民享有的權利與義務 </a:t>
            </a:r>
            <a:r>
              <a:rPr lang="en-HK" altLang="zh-TW" sz="3200" b="1" dirty="0">
                <a:solidFill>
                  <a:srgbClr val="EC418C"/>
                </a:solidFill>
                <a:latin typeface="+mn-ea"/>
                <a:ea typeface="+mn-ea"/>
              </a:rPr>
              <a:t>(</a:t>
            </a:r>
            <a:r>
              <a:rPr lang="zh-TW" altLang="en-US" sz="3200" b="1" dirty="0">
                <a:solidFill>
                  <a:srgbClr val="EC418C"/>
                </a:solidFill>
                <a:latin typeface="+mn-ea"/>
                <a:ea typeface="+mn-ea"/>
              </a:rPr>
              <a:t>共二節</a:t>
            </a:r>
            <a:r>
              <a:rPr lang="en-US" altLang="zh-TW" sz="3200" b="1" dirty="0">
                <a:solidFill>
                  <a:srgbClr val="EC418C"/>
                </a:solidFill>
                <a:latin typeface="+mn-ea"/>
                <a:ea typeface="+mn-ea"/>
              </a:rPr>
              <a:t>)</a:t>
            </a:r>
            <a:r>
              <a:rPr lang="zh-TW" altLang="en-US" sz="3200" b="1" dirty="0">
                <a:solidFill>
                  <a:srgbClr val="EC418C"/>
                </a:solidFill>
                <a:latin typeface="+mn-ea"/>
                <a:ea typeface="+mn-ea"/>
              </a:rPr>
              <a:t> </a:t>
            </a:r>
            <a:endParaRPr lang="en-US" sz="3200" b="1" dirty="0">
              <a:solidFill>
                <a:srgbClr val="EC418C"/>
              </a:solidFill>
              <a:latin typeface="+mn-ea"/>
              <a:ea typeface="+mn-ea"/>
            </a:endParaRPr>
          </a:p>
        </p:txBody>
      </p:sp>
    </p:spTree>
    <p:extLst>
      <p:ext uri="{BB962C8B-B14F-4D97-AF65-F5344CB8AC3E}">
        <p14:creationId xmlns:p14="http://schemas.microsoft.com/office/powerpoint/2010/main" val="368578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B68C2-90D6-A147-B292-26377021445E}"/>
              </a:ext>
            </a:extLst>
          </p:cNvPr>
          <p:cNvSpPr>
            <a:spLocks noGrp="1"/>
          </p:cNvSpPr>
          <p:nvPr>
            <p:ph type="title"/>
          </p:nvPr>
        </p:nvSpPr>
        <p:spPr>
          <a:xfrm>
            <a:off x="460375" y="365126"/>
            <a:ext cx="8045450" cy="1016376"/>
          </a:xfrm>
          <a:solidFill>
            <a:schemeClr val="accent6">
              <a:lumMod val="20000"/>
              <a:lumOff val="80000"/>
            </a:schemeClr>
          </a:solidFill>
        </p:spPr>
        <p:txBody>
          <a:bodyPr>
            <a:normAutofit/>
          </a:bodyPr>
          <a:lstStyle/>
          <a:p>
            <a:r>
              <a:rPr lang="zh-TW" altLang="en-US" dirty="0"/>
              <a:t>香港居民的權利受甚麼保障？</a:t>
            </a:r>
            <a:endParaRPr lang="en-US" dirty="0"/>
          </a:p>
        </p:txBody>
      </p:sp>
      <p:sp>
        <p:nvSpPr>
          <p:cNvPr id="2" name="AutoShape 2" descr="編者的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9" name="AutoShape 4" descr="編者的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2" name="Rectangle 11"/>
          <p:cNvSpPr/>
          <p:nvPr/>
        </p:nvSpPr>
        <p:spPr>
          <a:xfrm>
            <a:off x="1214275" y="4922928"/>
            <a:ext cx="9443269" cy="1652568"/>
          </a:xfrm>
          <a:prstGeom prst="rect">
            <a:avLst/>
          </a:prstGeom>
        </p:spPr>
        <p:txBody>
          <a:bodyPr wrap="square">
            <a:spAutoFit/>
          </a:bodyPr>
          <a:lstStyle/>
          <a:p>
            <a:pPr marL="457200" indent="-457200">
              <a:lnSpc>
                <a:spcPct val="150000"/>
              </a:lnSpc>
              <a:spcBef>
                <a:spcPct val="0"/>
              </a:spcBef>
              <a:buFont typeface="Arial" panose="020B0604020202020204" pitchFamily="34" charset="0"/>
              <a:buChar char="•"/>
            </a:pP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基本法</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第</a:t>
            </a:r>
            <a:r>
              <a:rPr lang="zh-CN" altLang="en-US" sz="3600" dirty="0">
                <a:latin typeface="微軟正黑體" panose="020B0604030504040204" pitchFamily="34" charset="-120"/>
                <a:ea typeface="微軟正黑體" panose="020B0604030504040204" pitchFamily="34" charset="-120"/>
              </a:rPr>
              <a:t>三章規定</a:t>
            </a:r>
            <a:r>
              <a:rPr lang="zh-TW" altLang="en-US" sz="3600" dirty="0">
                <a:latin typeface="微軟正黑體" panose="020B0604030504040204" pitchFamily="34" charset="-120"/>
                <a:ea typeface="微軟正黑體" panose="020B0604030504040204" pitchFamily="34" charset="-120"/>
              </a:rPr>
              <a:t>了</a:t>
            </a:r>
            <a:r>
              <a:rPr lang="zh-CN" altLang="en-US" sz="3600" dirty="0">
                <a:latin typeface="微軟正黑體" panose="020B0604030504040204" pitchFamily="34" charset="-120"/>
                <a:ea typeface="微軟正黑體" panose="020B0604030504040204" pitchFamily="34" charset="-120"/>
              </a:rPr>
              <a:t>香港居民基本權利</a:t>
            </a:r>
            <a:endParaRPr lang="en-US" altLang="zh-CN" sz="3600" dirty="0">
              <a:latin typeface="微軟正黑體" panose="020B0604030504040204" pitchFamily="34" charset="-120"/>
              <a:ea typeface="微軟正黑體" panose="020B0604030504040204" pitchFamily="34" charset="-120"/>
            </a:endParaRPr>
          </a:p>
          <a:p>
            <a:pPr marL="457200" indent="-457200">
              <a:lnSpc>
                <a:spcPct val="150000"/>
              </a:lnSpc>
              <a:spcBef>
                <a:spcPct val="0"/>
              </a:spcBef>
              <a:buFont typeface="Arial" panose="020B0604020202020204" pitchFamily="34" charset="0"/>
              <a:buChar char="•"/>
            </a:pPr>
            <a:r>
              <a:rPr lang="zh-TW" altLang="en-US" sz="3600" dirty="0">
                <a:latin typeface="微軟正黑體" panose="020B0604030504040204" pitchFamily="34" charset="-120"/>
                <a:ea typeface="微軟正黑體" panose="020B0604030504040204" pitchFamily="34" charset="-120"/>
              </a:rPr>
              <a:t>部分權利分散於其他章節</a:t>
            </a:r>
            <a:endParaRPr lang="zh-CN" altLang="en-US" sz="3600" dirty="0">
              <a:latin typeface="微軟正黑體" panose="020B0604030504040204" pitchFamily="34" charset="-120"/>
              <a:ea typeface="微軟正黑體" panose="020B0604030504040204" pitchFamily="34" charset="-120"/>
            </a:endParaRPr>
          </a:p>
        </p:txBody>
      </p:sp>
      <p:grpSp>
        <p:nvGrpSpPr>
          <p:cNvPr id="8" name="Group 7"/>
          <p:cNvGrpSpPr/>
          <p:nvPr/>
        </p:nvGrpSpPr>
        <p:grpSpPr>
          <a:xfrm>
            <a:off x="11693215" y="97596"/>
            <a:ext cx="516038" cy="1722222"/>
            <a:chOff x="11693215" y="97596"/>
            <a:chExt cx="516038" cy="1722222"/>
          </a:xfrm>
        </p:grpSpPr>
        <p:sp>
          <p:nvSpPr>
            <p:cNvPr id="11"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3" name="TextBox 12">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2</a:t>
              </a:r>
              <a:endParaRPr lang="en-HK" sz="2000" b="1" dirty="0">
                <a:solidFill>
                  <a:schemeClr val="bg1"/>
                </a:solidFill>
              </a:endParaRPr>
            </a:p>
          </p:txBody>
        </p:sp>
      </p:grpSp>
      <p:pic>
        <p:nvPicPr>
          <p:cNvPr id="3" name="圖片 2">
            <a:extLst>
              <a:ext uri="{FF2B5EF4-FFF2-40B4-BE49-F238E27FC236}">
                <a16:creationId xmlns:a16="http://schemas.microsoft.com/office/drawing/2014/main" id="{0D458624-C8D7-4F4C-88BF-BA43EBF32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470" y="2476500"/>
            <a:ext cx="1286395" cy="1286395"/>
          </a:xfrm>
          <a:prstGeom prst="rect">
            <a:avLst/>
          </a:prstGeom>
        </p:spPr>
      </p:pic>
      <p:sp>
        <p:nvSpPr>
          <p:cNvPr id="6" name="矩形 5">
            <a:extLst>
              <a:ext uri="{FF2B5EF4-FFF2-40B4-BE49-F238E27FC236}">
                <a16:creationId xmlns:a16="http://schemas.microsoft.com/office/drawing/2014/main" id="{F7FE42EA-EF0D-4748-B9AC-D6BA2FC201CC}"/>
              </a:ext>
            </a:extLst>
          </p:cNvPr>
          <p:cNvSpPr/>
          <p:nvPr/>
        </p:nvSpPr>
        <p:spPr>
          <a:xfrm>
            <a:off x="7261153" y="3821473"/>
            <a:ext cx="4691028" cy="338554"/>
          </a:xfrm>
          <a:prstGeom prst="rect">
            <a:avLst/>
          </a:prstGeom>
        </p:spPr>
        <p:txBody>
          <a:bodyPr wrap="none">
            <a:spAutoFit/>
          </a:bodyPr>
          <a:lstStyle/>
          <a:p>
            <a:r>
              <a:rPr lang="en-US" altLang="zh-HK" sz="1600" dirty="0">
                <a:hlinkClick r:id="rId4"/>
              </a:rPr>
              <a:t>https://www.basiclaw.gov.hk/tc/basiclaw/chapter3.html</a:t>
            </a:r>
            <a:r>
              <a:rPr lang="en-US" altLang="zh-HK" sz="1600" dirty="0"/>
              <a:t> </a:t>
            </a:r>
            <a:endParaRPr lang="zh-HK" altLang="en-US" sz="1600" dirty="0"/>
          </a:p>
        </p:txBody>
      </p:sp>
      <p:pic>
        <p:nvPicPr>
          <p:cNvPr id="10" name="圖片 9">
            <a:extLst>
              <a:ext uri="{FF2B5EF4-FFF2-40B4-BE49-F238E27FC236}">
                <a16:creationId xmlns:a16="http://schemas.microsoft.com/office/drawing/2014/main" id="{9BE03583-3480-4F5A-9E65-F97E4DE7D3DF}"/>
              </a:ext>
            </a:extLst>
          </p:cNvPr>
          <p:cNvPicPr>
            <a:picLocks noChangeAspect="1"/>
          </p:cNvPicPr>
          <p:nvPr/>
        </p:nvPicPr>
        <p:blipFill rotWithShape="1">
          <a:blip r:embed="rId5"/>
          <a:srcRect l="1276" t="12508" r="1967" b="5324"/>
          <a:stretch/>
        </p:blipFill>
        <p:spPr>
          <a:xfrm>
            <a:off x="479858" y="1647838"/>
            <a:ext cx="6298644" cy="3008754"/>
          </a:xfrm>
          <a:prstGeom prst="rect">
            <a:avLst/>
          </a:prstGeom>
          <a:ln w="28575">
            <a:solidFill>
              <a:schemeClr val="accent1"/>
            </a:solidFill>
          </a:ln>
        </p:spPr>
      </p:pic>
    </p:spTree>
    <p:extLst>
      <p:ext uri="{BB962C8B-B14F-4D97-AF65-F5344CB8AC3E}">
        <p14:creationId xmlns:p14="http://schemas.microsoft.com/office/powerpoint/2010/main" val="225773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304D99C7-1D80-40A9-BE8B-66B402C6055E}"/>
              </a:ext>
            </a:extLst>
          </p:cNvPr>
          <p:cNvSpPr/>
          <p:nvPr/>
        </p:nvSpPr>
        <p:spPr>
          <a:xfrm>
            <a:off x="508914" y="1200889"/>
            <a:ext cx="10574722" cy="1143300"/>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TW" altLang="en-US" sz="3600" dirty="0">
                <a:solidFill>
                  <a:schemeClr val="accent6">
                    <a:lumMod val="75000"/>
                  </a:schemeClr>
                </a:solidFill>
                <a:latin typeface="標楷體" panose="03000509000000000000" pitchFamily="65" charset="-120"/>
                <a:ea typeface="標楷體" panose="03000509000000000000" pitchFamily="65" charset="-120"/>
              </a:rPr>
              <a:t>是否只有香港居民才擁有這些基本權利和自由呢？</a:t>
            </a:r>
            <a:endParaRPr lang="zh-TW" altLang="en-US" sz="2800" dirty="0">
              <a:solidFill>
                <a:schemeClr val="accent6">
                  <a:lumMod val="75000"/>
                </a:schemeClr>
              </a:solidFill>
              <a:latin typeface="標楷體" panose="03000509000000000000" pitchFamily="65" charset="-120"/>
              <a:ea typeface="標楷體" panose="03000509000000000000" pitchFamily="65" charset="-120"/>
            </a:endParaRPr>
          </a:p>
        </p:txBody>
      </p:sp>
      <p:sp>
        <p:nvSpPr>
          <p:cNvPr id="6" name="Oval 5">
            <a:extLst>
              <a:ext uri="{FF2B5EF4-FFF2-40B4-BE49-F238E27FC236}">
                <a16:creationId xmlns:a16="http://schemas.microsoft.com/office/drawing/2014/main" id="{AE703860-C63D-4BBA-A451-E4A403280A61}"/>
              </a:ext>
            </a:extLst>
          </p:cNvPr>
          <p:cNvSpPr/>
          <p:nvPr/>
        </p:nvSpPr>
        <p:spPr>
          <a:xfrm>
            <a:off x="619786" y="470298"/>
            <a:ext cx="1961461" cy="953760"/>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8" name="Title 6">
            <a:extLst>
              <a:ext uri="{FF2B5EF4-FFF2-40B4-BE49-F238E27FC236}">
                <a16:creationId xmlns:a16="http://schemas.microsoft.com/office/drawing/2014/main" id="{124C3422-2DE2-4B04-8C9B-F57EDD5570E8}"/>
              </a:ext>
            </a:extLst>
          </p:cNvPr>
          <p:cNvSpPr>
            <a:spLocks noChangeArrowheads="1"/>
          </p:cNvSpPr>
          <p:nvPr/>
        </p:nvSpPr>
        <p:spPr bwMode="auto">
          <a:xfrm>
            <a:off x="8079137" y="995842"/>
            <a:ext cx="3251110" cy="185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625" tIns="19050" rIns="47625" bIns="19050"/>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fontAlgn="ctr">
              <a:lnSpc>
                <a:spcPct val="120000"/>
              </a:lnSpc>
              <a:spcBef>
                <a:spcPct val="0"/>
              </a:spcBef>
              <a:spcAft>
                <a:spcPts val="800"/>
              </a:spcAft>
              <a:buSzPct val="100000"/>
            </a:pPr>
            <a:endParaRPr lang="zh-CN" altLang="en-US" sz="1600" dirty="0">
              <a:solidFill>
                <a:srgbClr val="000000"/>
              </a:solidFill>
              <a:latin typeface="標楷體" pitchFamily="65" charset="-120"/>
              <a:ea typeface="標楷體" pitchFamily="65" charset="-120"/>
              <a:sym typeface="微软雅黑" panose="020B0503020204020204" pitchFamily="34" charset="-122"/>
            </a:endParaRPr>
          </a:p>
        </p:txBody>
      </p:sp>
      <p:sp>
        <p:nvSpPr>
          <p:cNvPr id="11" name="矩形: 对角圆角 17">
            <a:extLst>
              <a:ext uri="{FF2B5EF4-FFF2-40B4-BE49-F238E27FC236}">
                <a16:creationId xmlns:a16="http://schemas.microsoft.com/office/drawing/2014/main" id="{73ECB9C7-7CCF-4B17-940F-3948FD9C2F3E}"/>
              </a:ext>
            </a:extLst>
          </p:cNvPr>
          <p:cNvSpPr/>
          <p:nvPr/>
        </p:nvSpPr>
        <p:spPr>
          <a:xfrm>
            <a:off x="423553" y="2550521"/>
            <a:ext cx="8219450" cy="1827451"/>
          </a:xfrm>
          <a:prstGeom prst="round2DiagRect">
            <a:avLst/>
          </a:prstGeom>
          <a:solidFill>
            <a:schemeClr val="accent2">
              <a:lumMod val="20000"/>
              <a:lumOff val="80000"/>
            </a:schemeClr>
          </a:solidFill>
          <a:ln>
            <a:solidFill>
              <a:srgbClr val="0070C0"/>
            </a:solidFill>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fontAlgn="base" hangingPunct="0">
              <a:lnSpc>
                <a:spcPts val="4400"/>
              </a:lnSpc>
              <a:spcAft>
                <a:spcPct val="0"/>
              </a:spcAft>
              <a:defRPr/>
            </a:pPr>
            <a:r>
              <a:rPr lang="zh-TW" altLang="en-US" sz="2800" dirty="0">
                <a:solidFill>
                  <a:srgbClr val="000000"/>
                </a:solidFill>
                <a:latin typeface="DFKai-SB" pitchFamily="65" charset="-120"/>
                <a:ea typeface="DFKai-SB" pitchFamily="65" charset="-120"/>
              </a:rPr>
              <a:t>在香港特別行政區境內的</a:t>
            </a:r>
            <a:r>
              <a:rPr lang="zh-TW" altLang="en-US" sz="2800" dirty="0">
                <a:solidFill>
                  <a:srgbClr val="FF0000"/>
                </a:solidFill>
                <a:latin typeface="DFKai-SB" pitchFamily="65" charset="-120"/>
                <a:ea typeface="DFKai-SB" pitchFamily="65" charset="-120"/>
              </a:rPr>
              <a:t>香港居民以外的其他人</a:t>
            </a:r>
            <a:r>
              <a:rPr lang="zh-TW" altLang="en-US" sz="2800" dirty="0">
                <a:solidFill>
                  <a:srgbClr val="000000"/>
                </a:solidFill>
                <a:latin typeface="DFKai-SB" pitchFamily="65" charset="-120"/>
                <a:ea typeface="DFKai-SB" pitchFamily="65" charset="-120"/>
              </a:rPr>
              <a:t>，依法享有本章規定的香港居民的權利和自由。</a:t>
            </a:r>
            <a:endParaRPr lang="en-US" altLang="zh-TW" sz="2800" dirty="0">
              <a:solidFill>
                <a:srgbClr val="000000"/>
              </a:solidFill>
              <a:latin typeface="DFKai-SB" pitchFamily="65" charset="-120"/>
              <a:ea typeface="DFKai-SB" pitchFamily="65" charset="-120"/>
            </a:endParaRPr>
          </a:p>
          <a:p>
            <a:pPr eaLnBrk="0" fontAlgn="base" hangingPunct="0">
              <a:spcAft>
                <a:spcPct val="0"/>
              </a:spcAft>
              <a:defRPr/>
            </a:pPr>
            <a:r>
              <a:rPr lang="en-US" altLang="zh-TW" sz="2800" dirty="0">
                <a:solidFill>
                  <a:srgbClr val="000000"/>
                </a:solidFill>
                <a:latin typeface="DFKai-SB" pitchFamily="65" charset="-120"/>
                <a:ea typeface="DFKai-SB" pitchFamily="65" charset="-120"/>
              </a:rPr>
              <a:t>                            </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基本法</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第四十一條</a:t>
            </a:r>
            <a:endParaRPr lang="zh-TW" altLang="en-US" sz="1400" dirty="0">
              <a:solidFill>
                <a:srgbClr val="000000"/>
              </a:solidFill>
              <a:latin typeface="標楷體" panose="03000509000000000000" pitchFamily="65" charset="-120"/>
              <a:ea typeface="標楷體" panose="03000509000000000000" pitchFamily="65" charset="-120"/>
            </a:endParaRPr>
          </a:p>
        </p:txBody>
      </p:sp>
      <p:sp>
        <p:nvSpPr>
          <p:cNvPr id="14" name="Up Arrow 9">
            <a:extLst>
              <a:ext uri="{FF2B5EF4-FFF2-40B4-BE49-F238E27FC236}">
                <a16:creationId xmlns:a16="http://schemas.microsoft.com/office/drawing/2014/main" id="{378C674C-72AE-445A-B7B2-0570811AC97A}"/>
              </a:ext>
            </a:extLst>
          </p:cNvPr>
          <p:cNvSpPr/>
          <p:nvPr/>
        </p:nvSpPr>
        <p:spPr>
          <a:xfrm>
            <a:off x="7674937" y="3192087"/>
            <a:ext cx="404200" cy="1950450"/>
          </a:xfrm>
          <a:prstGeom prst="upArrow">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sp>
        <p:nvSpPr>
          <p:cNvPr id="13" name="Rounded Rectangle 8">
            <a:extLst>
              <a:ext uri="{FF2B5EF4-FFF2-40B4-BE49-F238E27FC236}">
                <a16:creationId xmlns:a16="http://schemas.microsoft.com/office/drawing/2014/main" id="{3D3AC7B5-C9B4-46D4-8EE0-8FA4D8A60D59}"/>
              </a:ext>
            </a:extLst>
          </p:cNvPr>
          <p:cNvSpPr/>
          <p:nvPr/>
        </p:nvSpPr>
        <p:spPr>
          <a:xfrm>
            <a:off x="2787333" y="4544176"/>
            <a:ext cx="9182994" cy="18189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400"/>
              </a:lnSpc>
            </a:pPr>
            <a:r>
              <a:rPr lang="zh-TW" altLang="en-US" sz="3200" dirty="0">
                <a:solidFill>
                  <a:schemeClr val="tx2"/>
                </a:solidFill>
                <a:latin typeface="微軟正黑體" panose="020B0604030504040204" pitchFamily="34" charset="-120"/>
                <a:ea typeface="微軟正黑體" panose="020B0604030504040204" pitchFamily="34" charset="-120"/>
                <a:sym typeface="Microsoft YaHei" panose="020B0503020204020204" pitchFamily="34" charset="-122"/>
              </a:rPr>
              <a:t>包括：</a:t>
            </a:r>
            <a:endParaRPr lang="en-US" altLang="zh-TW" sz="3200" dirty="0">
              <a:solidFill>
                <a:schemeClr val="tx2"/>
              </a:solidFill>
              <a:latin typeface="微軟正黑體" panose="020B0604030504040204" pitchFamily="34" charset="-120"/>
              <a:ea typeface="微軟正黑體" panose="020B0604030504040204" pitchFamily="34" charset="-120"/>
              <a:sym typeface="Microsoft YaHei" panose="020B0503020204020204" pitchFamily="34" charset="-122"/>
            </a:endParaRPr>
          </a:p>
          <a:p>
            <a:pPr>
              <a:lnSpc>
                <a:spcPts val="4400"/>
              </a:lnSpc>
            </a:pPr>
            <a:r>
              <a:rPr lang="zh-CN" altLang="en-US" sz="3200" b="1" dirty="0">
                <a:solidFill>
                  <a:schemeClr val="accent3">
                    <a:lumMod val="50000"/>
                  </a:schemeClr>
                </a:solidFill>
                <a:latin typeface="微軟正黑體" panose="020B0604030504040204" pitchFamily="34" charset="-120"/>
                <a:ea typeface="微軟正黑體" panose="020B0604030504040204" pitchFamily="34" charset="-120"/>
                <a:sym typeface="Microsoft YaHei" panose="020B0503020204020204" pitchFamily="34" charset="-122"/>
              </a:rPr>
              <a:t>臨時在香港工作</a:t>
            </a:r>
            <a:r>
              <a:rPr lang="zh-TW" altLang="en-US" sz="3200" b="1" dirty="0">
                <a:solidFill>
                  <a:schemeClr val="accent3">
                    <a:lumMod val="50000"/>
                  </a:schemeClr>
                </a:solidFill>
                <a:latin typeface="微軟正黑體" panose="020B0604030504040204" pitchFamily="34" charset="-120"/>
                <a:ea typeface="微軟正黑體" panose="020B0604030504040204" pitchFamily="34" charset="-120"/>
                <a:sym typeface="Microsoft YaHei" panose="020B0503020204020204" pitchFamily="34" charset="-122"/>
              </a:rPr>
              <a:t>或</a:t>
            </a:r>
            <a:r>
              <a:rPr lang="zh-CN" altLang="en-US" sz="3200" b="1" dirty="0">
                <a:solidFill>
                  <a:schemeClr val="accent3">
                    <a:lumMod val="50000"/>
                  </a:schemeClr>
                </a:solidFill>
                <a:latin typeface="微軟正黑體" panose="020B0604030504040204" pitchFamily="34" charset="-120"/>
                <a:ea typeface="微軟正黑體" panose="020B0604030504040204" pitchFamily="34" charset="-120"/>
                <a:sym typeface="Microsoft YaHei" panose="020B0503020204020204" pitchFamily="34" charset="-122"/>
              </a:rPr>
              <a:t>停留的人士，如來港經商</a:t>
            </a:r>
            <a:r>
              <a:rPr lang="zh-TW" altLang="en-US" sz="3200" b="1" dirty="0">
                <a:solidFill>
                  <a:schemeClr val="accent3">
                    <a:lumMod val="50000"/>
                  </a:schemeClr>
                </a:solidFill>
                <a:latin typeface="微軟正黑體" panose="020B0604030504040204" pitchFamily="34" charset="-120"/>
                <a:ea typeface="微軟正黑體" panose="020B0604030504040204" pitchFamily="34" charset="-120"/>
                <a:sym typeface="Microsoft YaHei" panose="020B0503020204020204" pitchFamily="34" charset="-122"/>
              </a:rPr>
              <a:t>旅遊</a:t>
            </a:r>
            <a:r>
              <a:rPr lang="zh-CN" altLang="en-US" sz="3200" b="1" dirty="0">
                <a:solidFill>
                  <a:schemeClr val="accent3">
                    <a:lumMod val="50000"/>
                  </a:schemeClr>
                </a:solidFill>
                <a:latin typeface="微軟正黑體" panose="020B0604030504040204" pitchFamily="34" charset="-120"/>
                <a:ea typeface="微軟正黑體" panose="020B0604030504040204" pitchFamily="34" charset="-120"/>
                <a:sym typeface="Microsoft YaHei" panose="020B0503020204020204" pitchFamily="34" charset="-122"/>
              </a:rPr>
              <a:t>、求學、出席會議的人、難民、非法入境人士 。</a:t>
            </a:r>
            <a:endParaRPr lang="en-US" altLang="zh-CN" sz="3200" b="1" dirty="0">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050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073694E1-613D-49F6-9E42-653E9CF4D41D}"/>
              </a:ext>
            </a:extLst>
          </p:cNvPr>
          <p:cNvSpPr/>
          <p:nvPr/>
        </p:nvSpPr>
        <p:spPr>
          <a:xfrm>
            <a:off x="1284574" y="403211"/>
            <a:ext cx="1729628"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996" y="523243"/>
            <a:ext cx="717026" cy="717026"/>
          </a:xfrm>
          <a:prstGeom prst="rect">
            <a:avLst/>
          </a:prstGeom>
        </p:spPr>
      </p:pic>
      <p:sp>
        <p:nvSpPr>
          <p:cNvPr id="13" name="TextBox 12">
            <a:extLst>
              <a:ext uri="{FF2B5EF4-FFF2-40B4-BE49-F238E27FC236}">
                <a16:creationId xmlns:a16="http://schemas.microsoft.com/office/drawing/2014/main" id="{06460754-36EB-441B-B756-EA95F94B5614}"/>
              </a:ext>
            </a:extLst>
          </p:cNvPr>
          <p:cNvSpPr txBox="1"/>
          <p:nvPr/>
        </p:nvSpPr>
        <p:spPr>
          <a:xfrm>
            <a:off x="7219062" y="1588542"/>
            <a:ext cx="2520563" cy="1077218"/>
          </a:xfrm>
          <a:prstGeom prst="rect">
            <a:avLst/>
          </a:prstGeom>
          <a:noFill/>
        </p:spPr>
        <p:txBody>
          <a:bodyPr wrap="square" rtlCol="0">
            <a:spAutoFit/>
          </a:bodyPr>
          <a:lstStyle/>
          <a:p>
            <a:pPr algn="ctr"/>
            <a:r>
              <a:rPr lang="zh-TW" altLang="en-US" sz="3200" b="1" dirty="0"/>
              <a:t>表達意見的權利和自由</a:t>
            </a:r>
            <a:endParaRPr lang="en-AU" sz="3200" b="1" dirty="0"/>
          </a:p>
        </p:txBody>
      </p:sp>
      <p:sp>
        <p:nvSpPr>
          <p:cNvPr id="14" name="TextBox 1">
            <a:extLst>
              <a:ext uri="{FF2B5EF4-FFF2-40B4-BE49-F238E27FC236}">
                <a16:creationId xmlns:a16="http://schemas.microsoft.com/office/drawing/2014/main" id="{9BA75EA0-1982-4013-A7D0-8518D1984885}"/>
              </a:ext>
            </a:extLst>
          </p:cNvPr>
          <p:cNvSpPr txBox="1"/>
          <p:nvPr/>
        </p:nvSpPr>
        <p:spPr>
          <a:xfrm>
            <a:off x="5190837" y="1046858"/>
            <a:ext cx="1005403" cy="584775"/>
          </a:xfrm>
          <a:prstGeom prst="rect">
            <a:avLst/>
          </a:prstGeom>
          <a:noFill/>
          <a:ln>
            <a:solidFill>
              <a:schemeClr val="accent5">
                <a:lumMod val="20000"/>
                <a:lumOff val="80000"/>
              </a:schemeClr>
            </a:solidFill>
          </a:ln>
        </p:spPr>
        <p:txBody>
          <a:bodyPr wrap="none" rtlCol="0">
            <a:spAutoFit/>
          </a:bodyPr>
          <a:lstStyle/>
          <a:p>
            <a:pPr algn="ctr"/>
            <a:r>
              <a:rPr lang="zh-TW" altLang="en-US" sz="3200" b="1" dirty="0"/>
              <a:t>平等</a:t>
            </a:r>
            <a:endParaRPr lang="en-AU" sz="3200" b="1" dirty="0"/>
          </a:p>
        </p:txBody>
      </p:sp>
      <p:sp>
        <p:nvSpPr>
          <p:cNvPr id="15" name="TextBox 22">
            <a:extLst>
              <a:ext uri="{FF2B5EF4-FFF2-40B4-BE49-F238E27FC236}">
                <a16:creationId xmlns:a16="http://schemas.microsoft.com/office/drawing/2014/main" id="{D668FC8E-B5AC-429A-897E-7B960A5ED91E}"/>
              </a:ext>
            </a:extLst>
          </p:cNvPr>
          <p:cNvSpPr txBox="1"/>
          <p:nvPr/>
        </p:nvSpPr>
        <p:spPr>
          <a:xfrm>
            <a:off x="7623940" y="3468320"/>
            <a:ext cx="1826141" cy="584775"/>
          </a:xfrm>
          <a:prstGeom prst="rect">
            <a:avLst/>
          </a:prstGeom>
          <a:noFill/>
        </p:spPr>
        <p:txBody>
          <a:bodyPr wrap="none" rtlCol="0">
            <a:spAutoFit/>
          </a:bodyPr>
          <a:lstStyle/>
          <a:p>
            <a:pPr algn="ctr"/>
            <a:r>
              <a:rPr lang="zh-TW" altLang="en-US" sz="3200" b="1" dirty="0"/>
              <a:t>人身自由</a:t>
            </a:r>
            <a:endParaRPr lang="en-AU" sz="3200" b="1" dirty="0"/>
          </a:p>
        </p:txBody>
      </p:sp>
      <p:sp>
        <p:nvSpPr>
          <p:cNvPr id="16" name="TextBox 23">
            <a:extLst>
              <a:ext uri="{FF2B5EF4-FFF2-40B4-BE49-F238E27FC236}">
                <a16:creationId xmlns:a16="http://schemas.microsoft.com/office/drawing/2014/main" id="{9B77BA9D-E45A-45EA-819A-BF70B399AECF}"/>
              </a:ext>
            </a:extLst>
          </p:cNvPr>
          <p:cNvSpPr txBox="1"/>
          <p:nvPr/>
        </p:nvSpPr>
        <p:spPr>
          <a:xfrm>
            <a:off x="6692348" y="5055445"/>
            <a:ext cx="2634532" cy="1077218"/>
          </a:xfrm>
          <a:prstGeom prst="rect">
            <a:avLst/>
          </a:prstGeom>
          <a:noFill/>
        </p:spPr>
        <p:txBody>
          <a:bodyPr wrap="square" rtlCol="0">
            <a:spAutoFit/>
          </a:bodyPr>
          <a:lstStyle/>
          <a:p>
            <a:pPr algn="ctr"/>
            <a:r>
              <a:rPr lang="zh-TW" altLang="en-US" sz="3200" b="1" dirty="0"/>
              <a:t>信仰自由和</a:t>
            </a:r>
            <a:endParaRPr lang="en-US" altLang="zh-TW" sz="3200" b="1" dirty="0"/>
          </a:p>
          <a:p>
            <a:pPr algn="ctr"/>
            <a:r>
              <a:rPr lang="zh-TW" altLang="en-US" sz="3200" b="1" dirty="0"/>
              <a:t>宗教信仰自由</a:t>
            </a:r>
            <a:endParaRPr lang="en-AU" sz="3200" b="1" dirty="0"/>
          </a:p>
        </p:txBody>
      </p:sp>
      <p:sp>
        <p:nvSpPr>
          <p:cNvPr id="17" name="TextBox 24">
            <a:extLst>
              <a:ext uri="{FF2B5EF4-FFF2-40B4-BE49-F238E27FC236}">
                <a16:creationId xmlns:a16="http://schemas.microsoft.com/office/drawing/2014/main" id="{F33BA97C-FD52-47E8-B72D-E52BD1FFFCAD}"/>
              </a:ext>
            </a:extLst>
          </p:cNvPr>
          <p:cNvSpPr txBox="1"/>
          <p:nvPr/>
        </p:nvSpPr>
        <p:spPr>
          <a:xfrm>
            <a:off x="2521130" y="5128548"/>
            <a:ext cx="2236510" cy="584775"/>
          </a:xfrm>
          <a:prstGeom prst="rect">
            <a:avLst/>
          </a:prstGeom>
          <a:noFill/>
        </p:spPr>
        <p:txBody>
          <a:bodyPr wrap="none" rtlCol="0">
            <a:spAutoFit/>
          </a:bodyPr>
          <a:lstStyle/>
          <a:p>
            <a:pPr algn="ctr"/>
            <a:r>
              <a:rPr lang="zh-TW" altLang="en-US" sz="3200" b="1" dirty="0"/>
              <a:t>其他的權利</a:t>
            </a:r>
            <a:endParaRPr lang="en-AU" sz="3200" b="1" dirty="0"/>
          </a:p>
        </p:txBody>
      </p:sp>
      <p:sp>
        <p:nvSpPr>
          <p:cNvPr id="18" name="TextBox 25">
            <a:extLst>
              <a:ext uri="{FF2B5EF4-FFF2-40B4-BE49-F238E27FC236}">
                <a16:creationId xmlns:a16="http://schemas.microsoft.com/office/drawing/2014/main" id="{6DC389FC-C1EF-433C-B1ED-4B1D89CA4D3B}"/>
              </a:ext>
            </a:extLst>
          </p:cNvPr>
          <p:cNvSpPr txBox="1"/>
          <p:nvPr/>
        </p:nvSpPr>
        <p:spPr>
          <a:xfrm>
            <a:off x="770554" y="3456970"/>
            <a:ext cx="3145645" cy="1077218"/>
          </a:xfrm>
          <a:prstGeom prst="rect">
            <a:avLst/>
          </a:prstGeom>
          <a:noFill/>
        </p:spPr>
        <p:txBody>
          <a:bodyPr wrap="square" rtlCol="0">
            <a:spAutoFit/>
          </a:bodyPr>
          <a:lstStyle/>
          <a:p>
            <a:pPr algn="ctr"/>
            <a:r>
              <a:rPr lang="zh-TW" altLang="en-US" sz="3200" b="1" dirty="0"/>
              <a:t>經濟、</a:t>
            </a:r>
            <a:endParaRPr lang="en-US" altLang="zh-TW" sz="3200" b="1" dirty="0"/>
          </a:p>
          <a:p>
            <a:pPr algn="ctr"/>
            <a:r>
              <a:rPr lang="zh-TW" altLang="en-US" sz="3200" b="1" dirty="0"/>
              <a:t>社會、文化權利</a:t>
            </a:r>
            <a:endParaRPr lang="en-AU" sz="3200" b="1" dirty="0"/>
          </a:p>
        </p:txBody>
      </p:sp>
      <p:sp>
        <p:nvSpPr>
          <p:cNvPr id="19" name="TextBox 26">
            <a:extLst>
              <a:ext uri="{FF2B5EF4-FFF2-40B4-BE49-F238E27FC236}">
                <a16:creationId xmlns:a16="http://schemas.microsoft.com/office/drawing/2014/main" id="{7AFF38F8-41BB-4E58-A087-BC33ADB7269F}"/>
              </a:ext>
            </a:extLst>
          </p:cNvPr>
          <p:cNvSpPr txBox="1"/>
          <p:nvPr/>
        </p:nvSpPr>
        <p:spPr>
          <a:xfrm>
            <a:off x="1817391" y="1920697"/>
            <a:ext cx="2236510" cy="1077218"/>
          </a:xfrm>
          <a:prstGeom prst="rect">
            <a:avLst/>
          </a:prstGeom>
          <a:noFill/>
        </p:spPr>
        <p:txBody>
          <a:bodyPr wrap="none" rtlCol="0">
            <a:spAutoFit/>
          </a:bodyPr>
          <a:lstStyle/>
          <a:p>
            <a:pPr algn="ctr"/>
            <a:r>
              <a:rPr lang="zh-TW" altLang="en-US" sz="3200" b="1" dirty="0"/>
              <a:t>法律</a:t>
            </a:r>
            <a:endParaRPr lang="en-US" altLang="zh-TW" sz="3200" b="1" dirty="0"/>
          </a:p>
          <a:p>
            <a:pPr algn="ctr"/>
            <a:r>
              <a:rPr lang="zh-TW" altLang="en-US" sz="3200" b="1" dirty="0"/>
              <a:t>及司法權利</a:t>
            </a:r>
            <a:endParaRPr lang="en-AU" sz="3200" b="1" dirty="0"/>
          </a:p>
        </p:txBody>
      </p:sp>
      <p:grpSp>
        <p:nvGrpSpPr>
          <p:cNvPr id="20" name="群組 19">
            <a:extLst>
              <a:ext uri="{FF2B5EF4-FFF2-40B4-BE49-F238E27FC236}">
                <a16:creationId xmlns:a16="http://schemas.microsoft.com/office/drawing/2014/main" id="{69BBFBBF-2917-4014-9B83-CB93E77669AF}"/>
              </a:ext>
            </a:extLst>
          </p:cNvPr>
          <p:cNvGrpSpPr/>
          <p:nvPr/>
        </p:nvGrpSpPr>
        <p:grpSpPr>
          <a:xfrm>
            <a:off x="3752293" y="1564015"/>
            <a:ext cx="3927945" cy="3729969"/>
            <a:chOff x="4101428" y="1915457"/>
            <a:chExt cx="3927945" cy="3729969"/>
          </a:xfrm>
        </p:grpSpPr>
        <p:sp>
          <p:nvSpPr>
            <p:cNvPr id="21" name="Oval 13">
              <a:extLst>
                <a:ext uri="{FF2B5EF4-FFF2-40B4-BE49-F238E27FC236}">
                  <a16:creationId xmlns:a16="http://schemas.microsoft.com/office/drawing/2014/main" id="{AD234F3D-D253-4C50-BAEB-EB12D05C6126}"/>
                </a:ext>
              </a:extLst>
            </p:cNvPr>
            <p:cNvSpPr/>
            <p:nvPr/>
          </p:nvSpPr>
          <p:spPr>
            <a:xfrm>
              <a:off x="4332016" y="2162755"/>
              <a:ext cx="3442915" cy="3482671"/>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grpSp>
          <p:nvGrpSpPr>
            <p:cNvPr id="22" name="群組 21">
              <a:extLst>
                <a:ext uri="{FF2B5EF4-FFF2-40B4-BE49-F238E27FC236}">
                  <a16:creationId xmlns:a16="http://schemas.microsoft.com/office/drawing/2014/main" id="{3A2D861A-5589-4A59-90A2-8B984A16D8C0}"/>
                </a:ext>
              </a:extLst>
            </p:cNvPr>
            <p:cNvGrpSpPr/>
            <p:nvPr/>
          </p:nvGrpSpPr>
          <p:grpSpPr>
            <a:xfrm>
              <a:off x="4101428" y="1915457"/>
              <a:ext cx="3927945" cy="3729969"/>
              <a:chOff x="4101428" y="1915457"/>
              <a:chExt cx="3927945" cy="3729969"/>
            </a:xfrm>
          </p:grpSpPr>
          <p:sp>
            <p:nvSpPr>
              <p:cNvPr id="23" name="Oval 18">
                <a:extLst>
                  <a:ext uri="{FF2B5EF4-FFF2-40B4-BE49-F238E27FC236}">
                    <a16:creationId xmlns:a16="http://schemas.microsoft.com/office/drawing/2014/main" id="{AE495785-997C-4B75-8398-6D5353E1963D}"/>
                  </a:ext>
                </a:extLst>
              </p:cNvPr>
              <p:cNvSpPr/>
              <p:nvPr/>
            </p:nvSpPr>
            <p:spPr>
              <a:xfrm>
                <a:off x="4929195" y="5139479"/>
                <a:ext cx="461176" cy="4770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grpSp>
            <p:nvGrpSpPr>
              <p:cNvPr id="24" name="Group 21">
                <a:extLst>
                  <a:ext uri="{FF2B5EF4-FFF2-40B4-BE49-F238E27FC236}">
                    <a16:creationId xmlns:a16="http://schemas.microsoft.com/office/drawing/2014/main" id="{9543F37F-142F-45E2-B4B2-706796C0079C}"/>
                  </a:ext>
                </a:extLst>
              </p:cNvPr>
              <p:cNvGrpSpPr/>
              <p:nvPr/>
            </p:nvGrpSpPr>
            <p:grpSpPr>
              <a:xfrm>
                <a:off x="4101428" y="1915457"/>
                <a:ext cx="3927945" cy="3729969"/>
                <a:chOff x="3586038" y="1915457"/>
                <a:chExt cx="3927945" cy="3729969"/>
              </a:xfrm>
            </p:grpSpPr>
            <p:sp>
              <p:nvSpPr>
                <p:cNvPr id="26" name="Oval 14">
                  <a:extLst>
                    <a:ext uri="{FF2B5EF4-FFF2-40B4-BE49-F238E27FC236}">
                      <a16:creationId xmlns:a16="http://schemas.microsoft.com/office/drawing/2014/main" id="{09D00C5E-43B6-4678-AE2F-49092A9BD3C3}"/>
                    </a:ext>
                  </a:extLst>
                </p:cNvPr>
                <p:cNvSpPr/>
                <p:nvPr/>
              </p:nvSpPr>
              <p:spPr>
                <a:xfrm>
                  <a:off x="5307495" y="1915457"/>
                  <a:ext cx="461176" cy="4770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sp>
              <p:nvSpPr>
                <p:cNvPr id="27" name="Oval 15">
                  <a:extLst>
                    <a:ext uri="{FF2B5EF4-FFF2-40B4-BE49-F238E27FC236}">
                      <a16:creationId xmlns:a16="http://schemas.microsoft.com/office/drawing/2014/main" id="{4C4C3580-F706-45CE-87CB-ECAC29E35228}"/>
                    </a:ext>
                  </a:extLst>
                </p:cNvPr>
                <p:cNvSpPr/>
                <p:nvPr/>
              </p:nvSpPr>
              <p:spPr>
                <a:xfrm>
                  <a:off x="6628737" y="2564151"/>
                  <a:ext cx="461176" cy="4770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sp>
              <p:nvSpPr>
                <p:cNvPr id="28" name="Oval 16">
                  <a:extLst>
                    <a:ext uri="{FF2B5EF4-FFF2-40B4-BE49-F238E27FC236}">
                      <a16:creationId xmlns:a16="http://schemas.microsoft.com/office/drawing/2014/main" id="{F8254A1F-563C-46AE-AF87-75E0F50D19E7}"/>
                    </a:ext>
                  </a:extLst>
                </p:cNvPr>
                <p:cNvSpPr/>
                <p:nvPr/>
              </p:nvSpPr>
              <p:spPr>
                <a:xfrm>
                  <a:off x="7052807" y="3873611"/>
                  <a:ext cx="461176" cy="4770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sp>
              <p:nvSpPr>
                <p:cNvPr id="29" name="Oval 17">
                  <a:extLst>
                    <a:ext uri="{FF2B5EF4-FFF2-40B4-BE49-F238E27FC236}">
                      <a16:creationId xmlns:a16="http://schemas.microsoft.com/office/drawing/2014/main" id="{E92D2456-44C0-4B16-95B2-A5CBA82C4731}"/>
                    </a:ext>
                  </a:extLst>
                </p:cNvPr>
                <p:cNvSpPr/>
                <p:nvPr/>
              </p:nvSpPr>
              <p:spPr>
                <a:xfrm>
                  <a:off x="6231172" y="5168348"/>
                  <a:ext cx="461176" cy="4770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sp>
              <p:nvSpPr>
                <p:cNvPr id="30" name="Oval 19">
                  <a:extLst>
                    <a:ext uri="{FF2B5EF4-FFF2-40B4-BE49-F238E27FC236}">
                      <a16:creationId xmlns:a16="http://schemas.microsoft.com/office/drawing/2014/main" id="{D3A840F5-AA1C-4649-ACDC-7B648407CAE7}"/>
                    </a:ext>
                  </a:extLst>
                </p:cNvPr>
                <p:cNvSpPr/>
                <p:nvPr/>
              </p:nvSpPr>
              <p:spPr>
                <a:xfrm>
                  <a:off x="3586038" y="4129378"/>
                  <a:ext cx="461176" cy="4770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sp>
              <p:nvSpPr>
                <p:cNvPr id="31" name="Oval 20">
                  <a:extLst>
                    <a:ext uri="{FF2B5EF4-FFF2-40B4-BE49-F238E27FC236}">
                      <a16:creationId xmlns:a16="http://schemas.microsoft.com/office/drawing/2014/main" id="{F554A333-8A32-488B-BD8A-F6452B8DF7C5}"/>
                    </a:ext>
                  </a:extLst>
                </p:cNvPr>
                <p:cNvSpPr/>
                <p:nvPr/>
              </p:nvSpPr>
              <p:spPr>
                <a:xfrm>
                  <a:off x="3816626" y="2802690"/>
                  <a:ext cx="461176" cy="47707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dirty="0"/>
                </a:p>
              </p:txBody>
            </p:sp>
          </p:grpSp>
          <p:sp>
            <p:nvSpPr>
              <p:cNvPr id="25" name="Rectangle 2">
                <a:extLst>
                  <a:ext uri="{FF2B5EF4-FFF2-40B4-BE49-F238E27FC236}">
                    <a16:creationId xmlns:a16="http://schemas.microsoft.com/office/drawing/2014/main" id="{3BD9CA6B-FF3A-48F1-8F91-D5210898F8A8}"/>
                  </a:ext>
                </a:extLst>
              </p:cNvPr>
              <p:cNvSpPr/>
              <p:nvPr/>
            </p:nvSpPr>
            <p:spPr>
              <a:xfrm>
                <a:off x="4976042" y="3462681"/>
                <a:ext cx="2294885" cy="1077218"/>
              </a:xfrm>
              <a:prstGeom prst="rect">
                <a:avLst/>
              </a:prstGeom>
            </p:spPr>
            <p:txBody>
              <a:bodyPr wrap="square">
                <a:spAutoFit/>
              </a:bodyPr>
              <a:lstStyle/>
              <a:p>
                <a:pPr algn="ctr"/>
                <a:r>
                  <a:rPr lang="zh-CN" altLang="en-US" sz="32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香港居民</a:t>
                </a:r>
                <a:r>
                  <a:rPr lang="zh-TW" altLang="en-US" sz="32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的</a:t>
                </a:r>
                <a:r>
                  <a:rPr lang="zh-CN" altLang="en-US" sz="3200" b="1"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基本權利</a:t>
                </a:r>
                <a:endParaRPr lang="en-AU" sz="3200" b="1" dirty="0"/>
              </a:p>
            </p:txBody>
          </p:sp>
        </p:grpSp>
      </p:grpSp>
    </p:spTree>
    <p:extLst>
      <p:ext uri="{BB962C8B-B14F-4D97-AF65-F5344CB8AC3E}">
        <p14:creationId xmlns:p14="http://schemas.microsoft.com/office/powerpoint/2010/main" val="289653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2043405" y="2210140"/>
            <a:ext cx="6710070"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課堂活動 </a:t>
            </a:r>
            <a:r>
              <a:rPr lang="en-HK" altLang="zh-TW" sz="3200" b="1" dirty="0">
                <a:latin typeface="Arial" panose="020B0604020202020204" pitchFamily="34" charset="0"/>
                <a:cs typeface="Arial" panose="020B0604020202020204" pitchFamily="34" charset="0"/>
              </a:rPr>
              <a:t>3</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en-US" altLang="zh-TW" sz="3200" b="1" dirty="0"/>
              <a:t>《</a:t>
            </a:r>
            <a:r>
              <a:rPr lang="zh-TW" altLang="en-US" sz="3200" b="1" dirty="0"/>
              <a:t>基本法</a:t>
            </a:r>
            <a:r>
              <a:rPr lang="en-US" altLang="zh-TW" sz="3200" b="1" dirty="0"/>
              <a:t>》</a:t>
            </a:r>
            <a:r>
              <a:rPr lang="zh-TW" altLang="en-US" sz="3200" b="1" dirty="0"/>
              <a:t>賦予香港居民的權利</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96117" y="1969747"/>
            <a:ext cx="1271019" cy="1274067"/>
          </a:xfrm>
          <a:prstGeom prst="rect">
            <a:avLst/>
          </a:prstGeom>
        </p:spPr>
      </p:pic>
    </p:spTree>
    <p:extLst>
      <p:ext uri="{BB962C8B-B14F-4D97-AF65-F5344CB8AC3E}">
        <p14:creationId xmlns:p14="http://schemas.microsoft.com/office/powerpoint/2010/main" val="339652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AE48982-EC49-4DAE-966D-EC2EFC13DEA2}"/>
              </a:ext>
            </a:extLst>
          </p:cNvPr>
          <p:cNvSpPr/>
          <p:nvPr/>
        </p:nvSpPr>
        <p:spPr>
          <a:xfrm>
            <a:off x="983220" y="1704517"/>
            <a:ext cx="9623357" cy="3153233"/>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nSpc>
                <a:spcPts val="6000"/>
              </a:lnSpc>
              <a:spcBef>
                <a:spcPts val="0"/>
              </a:spcBef>
              <a:buNone/>
            </a:pPr>
            <a:r>
              <a:rPr lang="zh-TW" altLang="en-US" sz="3600" dirty="0">
                <a:solidFill>
                  <a:srgbClr val="436FB3"/>
                </a:solidFill>
              </a:rPr>
              <a:t>根據</a:t>
            </a:r>
            <a:r>
              <a:rPr lang="en-US" altLang="zh-TW" sz="3600" dirty="0">
                <a:solidFill>
                  <a:srgbClr val="436FB3"/>
                </a:solidFill>
              </a:rPr>
              <a:t>《</a:t>
            </a:r>
            <a:r>
              <a:rPr lang="zh-TW" altLang="en-US" sz="3600" dirty="0">
                <a:solidFill>
                  <a:srgbClr val="436FB3"/>
                </a:solidFill>
              </a:rPr>
              <a:t>基本法</a:t>
            </a:r>
            <a:r>
              <a:rPr lang="en-US" altLang="zh-TW" sz="3600" dirty="0">
                <a:solidFill>
                  <a:srgbClr val="436FB3"/>
                </a:solidFill>
              </a:rPr>
              <a:t>》</a:t>
            </a:r>
            <a:r>
              <a:rPr lang="zh-TW" altLang="en-US" sz="3600" dirty="0">
                <a:solidFill>
                  <a:srgbClr val="436FB3"/>
                </a:solidFill>
              </a:rPr>
              <a:t>第三章「居民的基本權利和義務」，進行小組討論，了解</a:t>
            </a:r>
            <a:r>
              <a:rPr lang="en-US" altLang="zh-TW" sz="3600" b="1" dirty="0">
                <a:solidFill>
                  <a:srgbClr val="436FB3"/>
                </a:solidFill>
              </a:rPr>
              <a:t>《</a:t>
            </a:r>
            <a:r>
              <a:rPr lang="zh-TW" altLang="en-US" sz="3600" b="1" dirty="0">
                <a:solidFill>
                  <a:srgbClr val="436FB3"/>
                </a:solidFill>
              </a:rPr>
              <a:t>基本法</a:t>
            </a:r>
            <a:r>
              <a:rPr lang="en-US" altLang="zh-TW" sz="3600" b="1" dirty="0">
                <a:solidFill>
                  <a:srgbClr val="436FB3"/>
                </a:solidFill>
                <a:latin typeface="微軟正黑體" panose="020B0604030504040204" pitchFamily="34" charset="-120"/>
                <a:ea typeface="微軟正黑體" panose="020B0604030504040204" pitchFamily="34" charset="-120"/>
              </a:rPr>
              <a:t>》</a:t>
            </a:r>
            <a:r>
              <a:rPr lang="zh-TW" altLang="en-US" sz="3600" b="1" dirty="0">
                <a:solidFill>
                  <a:srgbClr val="436FB3"/>
                </a:solidFill>
                <a:latin typeface="微軟正黑體" panose="020B0604030504040204" pitchFamily="34" charset="-120"/>
                <a:ea typeface="微軟正黑體" panose="020B0604030504040204" pitchFamily="34" charset="-120"/>
              </a:rPr>
              <a:t>如何賦予香港居民權利和自由。</a:t>
            </a:r>
            <a:endParaRPr kumimoji="0" lang="zh-TW" altLang="en-US" sz="3600" b="0" i="0" u="none" strike="noStrike" kern="1200" cap="none" spc="0" normalizeH="0" baseline="0" noProof="0" dirty="0">
              <a:ln>
                <a:noFill/>
              </a:ln>
              <a:solidFill>
                <a:srgbClr val="436FB3"/>
              </a:solidFill>
              <a:effectLst/>
              <a:uLnTx/>
              <a:uFillTx/>
              <a:latin typeface="Gill Sans MT" panose="020B0502020104020203"/>
              <a:ea typeface="微軟正黑體" panose="020B0604030504040204" pitchFamily="34" charset="-120"/>
              <a:cs typeface="+mn-cs"/>
            </a:endParaRPr>
          </a:p>
        </p:txBody>
      </p:sp>
      <p:sp>
        <p:nvSpPr>
          <p:cNvPr id="8" name="Oval 6">
            <a:extLst>
              <a:ext uri="{FF2B5EF4-FFF2-40B4-BE49-F238E27FC236}">
                <a16:creationId xmlns:a16="http://schemas.microsoft.com/office/drawing/2014/main" id="{403C0BB5-48BA-4B61-83FA-D65970C0897C}"/>
              </a:ext>
            </a:extLst>
          </p:cNvPr>
          <p:cNvSpPr/>
          <p:nvPr/>
        </p:nvSpPr>
        <p:spPr>
          <a:xfrm>
            <a:off x="7317360" y="4161230"/>
            <a:ext cx="2061882" cy="1552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課堂活動工作紙</a:t>
            </a:r>
            <a:r>
              <a:rPr lang="en-US" altLang="zh-TW" sz="2400" b="1" dirty="0"/>
              <a:t>3</a:t>
            </a:r>
            <a:endParaRPr lang="en-HK" sz="2400" b="1" dirty="0"/>
          </a:p>
        </p:txBody>
      </p:sp>
    </p:spTree>
    <p:extLst>
      <p:ext uri="{BB962C8B-B14F-4D97-AF65-F5344CB8AC3E}">
        <p14:creationId xmlns:p14="http://schemas.microsoft.com/office/powerpoint/2010/main" val="26995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714" y="743571"/>
            <a:ext cx="7617625" cy="864000"/>
          </a:xfrm>
          <a:solidFill>
            <a:schemeClr val="accent6">
              <a:lumMod val="20000"/>
              <a:lumOff val="80000"/>
            </a:schemeClr>
          </a:solidFill>
        </p:spPr>
        <p:txBody>
          <a:bodyPr>
            <a:noAutofit/>
          </a:bodyPr>
          <a:lstStyle/>
          <a:p>
            <a:r>
              <a:rPr lang="zh-TW" altLang="en-US" sz="5400" dirty="0"/>
              <a:t>表達意見的權利和自由</a:t>
            </a:r>
            <a:endParaRPr lang="en-AU" sz="5400" dirty="0"/>
          </a:p>
        </p:txBody>
      </p:sp>
      <p:sp>
        <p:nvSpPr>
          <p:cNvPr id="5" name="Rectangle 4"/>
          <p:cNvSpPr/>
          <p:nvPr/>
        </p:nvSpPr>
        <p:spPr>
          <a:xfrm>
            <a:off x="1109775" y="1843300"/>
            <a:ext cx="9386776" cy="2752933"/>
          </a:xfrm>
          <a:prstGeom prst="rect">
            <a:avLst/>
          </a:prstGeom>
        </p:spPr>
        <p:txBody>
          <a:bodyPr wrap="square">
            <a:spAutoFit/>
          </a:bodyPr>
          <a:lstStyle/>
          <a:p>
            <a:pPr>
              <a:lnSpc>
                <a:spcPct val="150000"/>
              </a:lnSpc>
            </a:pPr>
            <a:r>
              <a:rPr lang="zh-TW" altLang="en-US" sz="4000" dirty="0">
                <a:latin typeface="Open Sans"/>
              </a:rPr>
              <a:t>香港居民享有言論、新聞、出版的自由，結社、集會、遊行、示威的自由，組織和參加工會、罷工的權利和自由。</a:t>
            </a:r>
            <a:endParaRPr lang="en-AU" sz="4000" dirty="0"/>
          </a:p>
        </p:txBody>
      </p:sp>
      <p:sp>
        <p:nvSpPr>
          <p:cNvPr id="6" name="Rectangle 5"/>
          <p:cNvSpPr/>
          <p:nvPr/>
        </p:nvSpPr>
        <p:spPr>
          <a:xfrm>
            <a:off x="8644613" y="4789036"/>
            <a:ext cx="2236510" cy="338554"/>
          </a:xfrm>
          <a:prstGeom prst="rect">
            <a:avLst/>
          </a:prstGeom>
        </p:spPr>
        <p:txBody>
          <a:bodyPr wrap="none">
            <a:spAutoFit/>
          </a:bodyPr>
          <a:lstStyle/>
          <a:p>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基本法</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第二十七條</a:t>
            </a:r>
            <a:endParaRPr lang="en-AU" sz="1600" dirty="0">
              <a:latin typeface="微軟正黑體" panose="020B0604030504040204" pitchFamily="34" charset="-120"/>
              <a:ea typeface="微軟正黑體" panose="020B0604030504040204" pitchFamily="34" charset="-120"/>
            </a:endParaRPr>
          </a:p>
        </p:txBody>
      </p:sp>
      <p:grpSp>
        <p:nvGrpSpPr>
          <p:cNvPr id="8" name="Group 7">
            <a:extLst>
              <a:ext uri="{FF2B5EF4-FFF2-40B4-BE49-F238E27FC236}">
                <a16:creationId xmlns:a16="http://schemas.microsoft.com/office/drawing/2014/main" id="{47F3554E-DE9E-466B-87BF-3330370423B9}"/>
              </a:ext>
            </a:extLst>
          </p:cNvPr>
          <p:cNvGrpSpPr/>
          <p:nvPr/>
        </p:nvGrpSpPr>
        <p:grpSpPr>
          <a:xfrm>
            <a:off x="11693215" y="97596"/>
            <a:ext cx="516038" cy="1722222"/>
            <a:chOff x="11693215" y="97596"/>
            <a:chExt cx="516038" cy="1722222"/>
          </a:xfrm>
        </p:grpSpPr>
        <p:sp>
          <p:nvSpPr>
            <p:cNvPr id="9" name="Rectangle: Top Corners Rounded 9">
              <a:extLst>
                <a:ext uri="{FF2B5EF4-FFF2-40B4-BE49-F238E27FC236}">
                  <a16:creationId xmlns:a16="http://schemas.microsoft.com/office/drawing/2014/main" id="{0269A08A-65F0-4127-9CB9-4F409391F0D7}"/>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11E89CF1-D73C-4F46-843A-206A503EC48D}"/>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2035360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94306" y="3244334"/>
            <a:ext cx="2492990" cy="369332"/>
          </a:xfrm>
          <a:prstGeom prst="rect">
            <a:avLst/>
          </a:prstGeom>
        </p:spPr>
        <p:txBody>
          <a:bodyPr wrap="none">
            <a:spAutoFit/>
          </a:bodyPr>
          <a:lstStyle/>
          <a:p>
            <a:r>
              <a:rPr lang="en-US" altLang="zh-TW" dirty="0">
                <a:latin typeface="微軟正黑體" panose="020B0604030504040204" pitchFamily="34" charset="-120"/>
              </a:rPr>
              <a:t>《</a:t>
            </a:r>
            <a:r>
              <a:rPr lang="zh-TW" altLang="en-US" dirty="0">
                <a:latin typeface="微軟正黑體" panose="020B0604030504040204" pitchFamily="34" charset="-120"/>
              </a:rPr>
              <a:t>基本法</a:t>
            </a:r>
            <a:r>
              <a:rPr lang="en-US" altLang="zh-TW" dirty="0">
                <a:latin typeface="微軟正黑體" panose="020B0604030504040204" pitchFamily="34" charset="-120"/>
              </a:rPr>
              <a:t>》</a:t>
            </a:r>
            <a:r>
              <a:rPr lang="zh-TW" altLang="en-US" dirty="0">
                <a:latin typeface="微軟正黑體" panose="020B0604030504040204" pitchFamily="34" charset="-120"/>
              </a:rPr>
              <a:t>第二十六條</a:t>
            </a:r>
            <a:endParaRPr lang="en-AU" dirty="0">
              <a:latin typeface="微軟正黑體" panose="020B0604030504040204" pitchFamily="34" charset="-120"/>
              <a:ea typeface="微軟正黑體" panose="020B0604030504040204" pitchFamily="34" charset="-120"/>
            </a:endParaRPr>
          </a:p>
        </p:txBody>
      </p:sp>
      <p:sp>
        <p:nvSpPr>
          <p:cNvPr id="6" name="Rectangle 5">
            <a:extLst>
              <a:ext uri="{FF2B5EF4-FFF2-40B4-BE49-F238E27FC236}">
                <a16:creationId xmlns:a16="http://schemas.microsoft.com/office/drawing/2014/main" id="{BC9802CF-08B7-434C-81C0-53576D104C59}"/>
              </a:ext>
            </a:extLst>
          </p:cNvPr>
          <p:cNvSpPr/>
          <p:nvPr/>
        </p:nvSpPr>
        <p:spPr>
          <a:xfrm>
            <a:off x="559378" y="1989728"/>
            <a:ext cx="9386776" cy="1662956"/>
          </a:xfrm>
          <a:prstGeom prst="rect">
            <a:avLst/>
          </a:prstGeom>
        </p:spPr>
        <p:txBody>
          <a:bodyPr wrap="square">
            <a:spAutoFit/>
          </a:bodyPr>
          <a:lstStyle/>
          <a:p>
            <a:pPr>
              <a:lnSpc>
                <a:spcPct val="150000"/>
              </a:lnSpc>
            </a:pPr>
            <a:r>
              <a:rPr lang="zh-TW" altLang="en-US" sz="3600" dirty="0">
                <a:latin typeface="Open Sans"/>
              </a:rPr>
              <a:t>香港特別行政區永久性居民依法享有選舉權和被選舉權。</a:t>
            </a:r>
          </a:p>
        </p:txBody>
      </p:sp>
      <p:grpSp>
        <p:nvGrpSpPr>
          <p:cNvPr id="8" name="Group 7">
            <a:extLst>
              <a:ext uri="{FF2B5EF4-FFF2-40B4-BE49-F238E27FC236}">
                <a16:creationId xmlns:a16="http://schemas.microsoft.com/office/drawing/2014/main" id="{D48EB931-89F7-451E-93BE-6BDD68B04021}"/>
              </a:ext>
            </a:extLst>
          </p:cNvPr>
          <p:cNvGrpSpPr/>
          <p:nvPr/>
        </p:nvGrpSpPr>
        <p:grpSpPr>
          <a:xfrm>
            <a:off x="11693215" y="97596"/>
            <a:ext cx="516038" cy="1722222"/>
            <a:chOff x="11693215" y="97596"/>
            <a:chExt cx="516038" cy="1722222"/>
          </a:xfrm>
        </p:grpSpPr>
        <p:sp>
          <p:nvSpPr>
            <p:cNvPr id="9" name="Rectangle: Top Corners Rounded 9">
              <a:extLst>
                <a:ext uri="{FF2B5EF4-FFF2-40B4-BE49-F238E27FC236}">
                  <a16:creationId xmlns:a16="http://schemas.microsoft.com/office/drawing/2014/main" id="{4137397D-3A6D-4C6E-9873-A6AD68F43899}"/>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10" name="TextBox 9">
              <a:extLst>
                <a:ext uri="{FF2B5EF4-FFF2-40B4-BE49-F238E27FC236}">
                  <a16:creationId xmlns:a16="http://schemas.microsoft.com/office/drawing/2014/main" id="{FDD6D771-47F6-4A14-807A-FFB0C3C56475}"/>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pic>
        <p:nvPicPr>
          <p:cNvPr id="1026" name="Picture 2" descr="P_20190629_150604">
            <a:extLst>
              <a:ext uri="{FF2B5EF4-FFF2-40B4-BE49-F238E27FC236}">
                <a16:creationId xmlns:a16="http://schemas.microsoft.com/office/drawing/2014/main" id="{4527ACA9-8E79-42DF-B437-97193C3D70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53033" y="3613666"/>
            <a:ext cx="4856971" cy="3237981"/>
          </a:xfrm>
          <a:prstGeom prst="rect">
            <a:avLst/>
          </a:prstGeom>
          <a:noFill/>
          <a:extLst>
            <a:ext uri="{909E8E84-426E-40DD-AFC4-6F175D3DCCD1}">
              <a14:hiddenFill xmlns:a14="http://schemas.microsoft.com/office/drawing/2010/main">
                <a:solidFill>
                  <a:srgbClr val="FFFFFF"/>
                </a:solidFill>
              </a14:hiddenFill>
            </a:ext>
          </a:extLst>
        </p:spPr>
      </p:pic>
      <p:sp>
        <p:nvSpPr>
          <p:cNvPr id="2" name="橢圓 1">
            <a:extLst>
              <a:ext uri="{FF2B5EF4-FFF2-40B4-BE49-F238E27FC236}">
                <a16:creationId xmlns:a16="http://schemas.microsoft.com/office/drawing/2014/main" id="{1BBB0970-814F-40BD-848D-22E8F1129FD5}"/>
              </a:ext>
            </a:extLst>
          </p:cNvPr>
          <p:cNvSpPr/>
          <p:nvPr/>
        </p:nvSpPr>
        <p:spPr>
          <a:xfrm>
            <a:off x="641023" y="329938"/>
            <a:ext cx="10218655" cy="1428324"/>
          </a:xfrm>
          <a:prstGeom prst="ellipse">
            <a:avLst/>
          </a:prstGeom>
          <a:solidFill>
            <a:schemeClr val="accent3">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latin typeface="+mn-ea"/>
                <a:ea typeface="+mn-ea"/>
              </a:rPr>
              <a:t>我們有哪些發表意見的方式呢？</a:t>
            </a:r>
            <a:endParaRPr lang="en-AU" altLang="zh-HK" sz="4000" b="1" dirty="0">
              <a:latin typeface="+mn-ea"/>
              <a:ea typeface="+mn-ea"/>
            </a:endParaRPr>
          </a:p>
        </p:txBody>
      </p:sp>
      <p:sp>
        <p:nvSpPr>
          <p:cNvPr id="11" name="矩形 10">
            <a:extLst>
              <a:ext uri="{FF2B5EF4-FFF2-40B4-BE49-F238E27FC236}">
                <a16:creationId xmlns:a16="http://schemas.microsoft.com/office/drawing/2014/main" id="{81BBCE06-AC49-47BF-BAF8-05DCA2A59EF3}"/>
              </a:ext>
            </a:extLst>
          </p:cNvPr>
          <p:cNvSpPr/>
          <p:nvPr/>
        </p:nvSpPr>
        <p:spPr>
          <a:xfrm>
            <a:off x="8185893" y="5852447"/>
            <a:ext cx="3201400" cy="369332"/>
          </a:xfrm>
          <a:prstGeom prst="rect">
            <a:avLst/>
          </a:prstGeom>
        </p:spPr>
        <p:txBody>
          <a:bodyPr wrap="square">
            <a:spAutoFit/>
          </a:bodyPr>
          <a:lstStyle/>
          <a:p>
            <a:r>
              <a:rPr lang="zh-HK" altLang="zh-HK" sz="1800" kern="1200" dirty="0">
                <a:solidFill>
                  <a:srgbClr val="000000"/>
                </a:solidFill>
                <a:effectLst/>
                <a:ea typeface="標楷體" panose="03000509000000000000" pitchFamily="65" charset="-120"/>
                <a:cs typeface="Arial" panose="020B0604020202020204" pitchFamily="34" charset="0"/>
              </a:rPr>
              <a:t>圖片來源：</a:t>
            </a:r>
            <a:r>
              <a:rPr lang="zh-TW" altLang="en-US" sz="1800" kern="1200" dirty="0">
                <a:solidFill>
                  <a:srgbClr val="000000"/>
                </a:solidFill>
                <a:effectLst/>
                <a:ea typeface="標楷體" panose="03000509000000000000" pitchFamily="65" charset="-120"/>
                <a:cs typeface="Arial" panose="020B0604020202020204" pitchFamily="34" charset="0"/>
              </a:rPr>
              <a:t>中國文化研究院</a:t>
            </a:r>
            <a:endParaRPr lang="zh-HK" altLang="en-US" sz="1100" dirty="0"/>
          </a:p>
        </p:txBody>
      </p:sp>
    </p:spTree>
    <p:extLst>
      <p:ext uri="{BB962C8B-B14F-4D97-AF65-F5344CB8AC3E}">
        <p14:creationId xmlns:p14="http://schemas.microsoft.com/office/powerpoint/2010/main" val="344894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530672">
            <a:off x="6901907" y="767884"/>
            <a:ext cx="3717734" cy="5322231"/>
          </a:xfrm>
          <a:prstGeom prst="rect">
            <a:avLst/>
          </a:prstGeom>
        </p:spPr>
      </p:pic>
      <p:sp>
        <p:nvSpPr>
          <p:cNvPr id="4" name="Title 3"/>
          <p:cNvSpPr>
            <a:spLocks noGrp="1"/>
          </p:cNvSpPr>
          <p:nvPr>
            <p:ph type="title"/>
          </p:nvPr>
        </p:nvSpPr>
        <p:spPr>
          <a:xfrm>
            <a:off x="272961" y="340565"/>
            <a:ext cx="6639322" cy="1382865"/>
          </a:xfrm>
        </p:spPr>
        <p:txBody>
          <a:bodyPr>
            <a:noAutofit/>
          </a:bodyPr>
          <a:lstStyle/>
          <a:p>
            <a:pPr>
              <a:lnSpc>
                <a:spcPct val="100000"/>
              </a:lnSpc>
            </a:pPr>
            <a:r>
              <a:rPr lang="zh-TW" altLang="en-US" sz="3600" b="0" dirty="0">
                <a:solidFill>
                  <a:schemeClr val="tx1"/>
                </a:solidFill>
                <a:latin typeface="+mn-ea"/>
                <a:ea typeface="+mn-ea"/>
              </a:rPr>
              <a:t>合資格的香港永久性居民可透過選舉表達意見</a:t>
            </a:r>
            <a:endParaRPr lang="en-US" altLang="zh-CN" sz="3600" b="0" dirty="0">
              <a:solidFill>
                <a:schemeClr val="tx1"/>
              </a:solidFill>
              <a:latin typeface="+mn-ea"/>
              <a:ea typeface="+mn-ea"/>
            </a:endParaRPr>
          </a:p>
        </p:txBody>
      </p:sp>
      <p:grpSp>
        <p:nvGrpSpPr>
          <p:cNvPr id="7" name="Group 6">
            <a:extLst>
              <a:ext uri="{FF2B5EF4-FFF2-40B4-BE49-F238E27FC236}">
                <a16:creationId xmlns:a16="http://schemas.microsoft.com/office/drawing/2014/main" id="{992245E6-54D7-4757-9047-7E3A1133E624}"/>
              </a:ext>
            </a:extLst>
          </p:cNvPr>
          <p:cNvGrpSpPr/>
          <p:nvPr/>
        </p:nvGrpSpPr>
        <p:grpSpPr>
          <a:xfrm>
            <a:off x="11693215" y="97596"/>
            <a:ext cx="516038" cy="1722222"/>
            <a:chOff x="11693215" y="97596"/>
            <a:chExt cx="516038" cy="1722222"/>
          </a:xfrm>
        </p:grpSpPr>
        <p:sp>
          <p:nvSpPr>
            <p:cNvPr id="8" name="Rectangle: Top Corners Rounded 9">
              <a:extLst>
                <a:ext uri="{FF2B5EF4-FFF2-40B4-BE49-F238E27FC236}">
                  <a16:creationId xmlns:a16="http://schemas.microsoft.com/office/drawing/2014/main" id="{A7BF5619-0E4F-4315-AB22-16B447BCCA5F}"/>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9" name="TextBox 8">
              <a:extLst>
                <a:ext uri="{FF2B5EF4-FFF2-40B4-BE49-F238E27FC236}">
                  <a16:creationId xmlns:a16="http://schemas.microsoft.com/office/drawing/2014/main" id="{2F469998-028B-4292-8E79-28E64358587E}"/>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pic>
        <p:nvPicPr>
          <p:cNvPr id="1026" name="Picture 2" descr="2021年選舉委員會界別分組一般選舉宣傳海報">
            <a:extLst>
              <a:ext uri="{FF2B5EF4-FFF2-40B4-BE49-F238E27FC236}">
                <a16:creationId xmlns:a16="http://schemas.microsoft.com/office/drawing/2014/main" id="{4D421070-3615-4B57-A4CB-3BB2F3078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419" y="1702220"/>
            <a:ext cx="3454977" cy="488399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0E5244D9-9C6E-4BC0-9578-B6C0DCC535BC}"/>
              </a:ext>
            </a:extLst>
          </p:cNvPr>
          <p:cNvSpPr/>
          <p:nvPr/>
        </p:nvSpPr>
        <p:spPr>
          <a:xfrm>
            <a:off x="5216450" y="6203014"/>
            <a:ext cx="2607797" cy="369332"/>
          </a:xfrm>
          <a:prstGeom prst="rect">
            <a:avLst/>
          </a:prstGeom>
        </p:spPr>
        <p:txBody>
          <a:bodyPr wrap="square">
            <a:spAutoFit/>
          </a:bodyPr>
          <a:lstStyle/>
          <a:p>
            <a:r>
              <a:rPr lang="zh-HK" altLang="zh-HK" sz="1800" kern="1200" dirty="0">
                <a:solidFill>
                  <a:srgbClr val="000000"/>
                </a:solidFill>
                <a:effectLst/>
                <a:ea typeface="標楷體" panose="03000509000000000000" pitchFamily="65" charset="-120"/>
                <a:cs typeface="Arial" panose="020B0604020202020204" pitchFamily="34" charset="0"/>
              </a:rPr>
              <a:t>圖片來源：</a:t>
            </a:r>
            <a:r>
              <a:rPr lang="zh-TW" altLang="en-US" dirty="0">
                <a:solidFill>
                  <a:srgbClr val="000000"/>
                </a:solidFill>
                <a:ea typeface="標楷體" panose="03000509000000000000" pitchFamily="65" charset="-120"/>
                <a:cs typeface="Arial" panose="020B0604020202020204" pitchFamily="34" charset="0"/>
              </a:rPr>
              <a:t>選舉委員會</a:t>
            </a:r>
            <a:endParaRPr lang="zh-HK" altLang="en-US" sz="1100" dirty="0"/>
          </a:p>
        </p:txBody>
      </p:sp>
    </p:spTree>
    <p:extLst>
      <p:ext uri="{BB962C8B-B14F-4D97-AF65-F5344CB8AC3E}">
        <p14:creationId xmlns:p14="http://schemas.microsoft.com/office/powerpoint/2010/main" val="1287712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54" y="365126"/>
            <a:ext cx="3150920" cy="1014787"/>
          </a:xfrm>
          <a:solidFill>
            <a:schemeClr val="accent6">
              <a:lumMod val="20000"/>
              <a:lumOff val="80000"/>
            </a:schemeClr>
          </a:solidFill>
        </p:spPr>
        <p:txBody>
          <a:bodyPr>
            <a:normAutofit/>
          </a:bodyPr>
          <a:lstStyle/>
          <a:p>
            <a:r>
              <a:rPr lang="zh-TW" altLang="en-US" sz="5400" dirty="0"/>
              <a:t>小組討論</a:t>
            </a:r>
            <a:endParaRPr lang="en-AU" sz="5400" dirty="0"/>
          </a:p>
        </p:txBody>
      </p:sp>
      <p:sp>
        <p:nvSpPr>
          <p:cNvPr id="3" name="Content Placeholder 2"/>
          <p:cNvSpPr>
            <a:spLocks noGrp="1"/>
          </p:cNvSpPr>
          <p:nvPr>
            <p:ph idx="1"/>
          </p:nvPr>
        </p:nvSpPr>
        <p:spPr>
          <a:xfrm>
            <a:off x="385937" y="1498657"/>
            <a:ext cx="11344894" cy="4819016"/>
          </a:xfrm>
        </p:spPr>
        <p:txBody>
          <a:bodyPr>
            <a:normAutofit/>
          </a:bodyPr>
          <a:lstStyle/>
          <a:p>
            <a:pPr>
              <a:lnSpc>
                <a:spcPts val="6600"/>
              </a:lnSpc>
              <a:spcBef>
                <a:spcPts val="0"/>
              </a:spcBef>
            </a:pPr>
            <a:r>
              <a:rPr lang="zh-TW" altLang="en-US" sz="3600" dirty="0">
                <a:latin typeface="+mn-ea"/>
                <a:ea typeface="+mn-ea"/>
              </a:rPr>
              <a:t>根據各項基本權利所包含的內容</a:t>
            </a:r>
            <a:endParaRPr lang="en-US" altLang="zh-TW" sz="3600" dirty="0">
              <a:latin typeface="+mn-ea"/>
              <a:ea typeface="+mn-ea"/>
            </a:endParaRPr>
          </a:p>
          <a:p>
            <a:pPr marL="0" indent="0">
              <a:lnSpc>
                <a:spcPts val="6600"/>
              </a:lnSpc>
              <a:spcBef>
                <a:spcPts val="0"/>
              </a:spcBef>
              <a:buNone/>
            </a:pPr>
            <a:r>
              <a:rPr lang="en-US" altLang="zh-TW" sz="3600" dirty="0">
                <a:latin typeface="+mn-ea"/>
                <a:ea typeface="+mn-ea"/>
              </a:rPr>
              <a:t>  </a:t>
            </a:r>
            <a:r>
              <a:rPr lang="zh-TW" altLang="en-US" sz="3600" b="1" dirty="0">
                <a:solidFill>
                  <a:schemeClr val="accent1"/>
                </a:solidFill>
                <a:latin typeface="+mn-ea"/>
                <a:ea typeface="+mn-ea"/>
              </a:rPr>
              <a:t>* </a:t>
            </a:r>
            <a:r>
              <a:rPr lang="zh-TW" altLang="en-US" sz="3200" b="1" dirty="0">
                <a:solidFill>
                  <a:schemeClr val="accent1"/>
                </a:solidFill>
                <a:latin typeface="+mn-ea"/>
                <a:ea typeface="+mn-ea"/>
              </a:rPr>
              <a:t>重點講解非刊於第三章的條文內容</a:t>
            </a:r>
            <a:endParaRPr lang="en-US" altLang="zh-TW" sz="3200" b="1" dirty="0">
              <a:solidFill>
                <a:schemeClr val="accent1"/>
              </a:solidFill>
              <a:latin typeface="+mn-ea"/>
              <a:ea typeface="+mn-ea"/>
            </a:endParaRPr>
          </a:p>
          <a:p>
            <a:pPr>
              <a:lnSpc>
                <a:spcPts val="6600"/>
              </a:lnSpc>
              <a:spcBef>
                <a:spcPts val="0"/>
              </a:spcBef>
            </a:pPr>
            <a:r>
              <a:rPr lang="zh-TW" altLang="en-US" sz="3600" dirty="0">
                <a:latin typeface="+mn-ea"/>
                <a:ea typeface="+mn-ea"/>
              </a:rPr>
              <a:t>組員們把所包含的內容與</a:t>
            </a:r>
            <a:r>
              <a:rPr lang="en-US" altLang="zh-TW" sz="3600" dirty="0">
                <a:latin typeface="+mn-ea"/>
                <a:ea typeface="+mn-ea"/>
              </a:rPr>
              <a:t>《</a:t>
            </a:r>
            <a:r>
              <a:rPr lang="zh-TW" altLang="en-US" sz="3600" dirty="0">
                <a:latin typeface="+mn-ea"/>
                <a:ea typeface="+mn-ea"/>
              </a:rPr>
              <a:t>基本法</a:t>
            </a:r>
            <a:r>
              <a:rPr lang="en-US" altLang="zh-TW" sz="3600" dirty="0">
                <a:latin typeface="+mn-ea"/>
                <a:ea typeface="+mn-ea"/>
              </a:rPr>
              <a:t>》</a:t>
            </a:r>
            <a:r>
              <a:rPr lang="zh-TW" altLang="en-US" sz="3600" dirty="0">
                <a:latin typeface="+mn-ea"/>
                <a:ea typeface="+mn-ea"/>
              </a:rPr>
              <a:t>第三章的部分條文進行配對</a:t>
            </a:r>
            <a:endParaRPr lang="en-US" altLang="zh-TW" sz="3600" dirty="0">
              <a:latin typeface="+mn-ea"/>
              <a:ea typeface="+mn-ea"/>
            </a:endParaRPr>
          </a:p>
          <a:p>
            <a:pPr>
              <a:lnSpc>
                <a:spcPts val="6600"/>
              </a:lnSpc>
              <a:spcBef>
                <a:spcPts val="0"/>
              </a:spcBef>
            </a:pPr>
            <a:r>
              <a:rPr lang="zh-TW" altLang="en-US" sz="3600" dirty="0">
                <a:latin typeface="+mn-ea"/>
                <a:ea typeface="+mn-ea"/>
              </a:rPr>
              <a:t>組員完成課堂活動工作紙</a:t>
            </a:r>
            <a:r>
              <a:rPr lang="en-US" altLang="zh-TW" sz="3600" dirty="0">
                <a:latin typeface="+mn-ea"/>
                <a:ea typeface="+mn-ea"/>
              </a:rPr>
              <a:t>3</a:t>
            </a:r>
            <a:r>
              <a:rPr lang="zh-TW" altLang="en-US" sz="3600" dirty="0">
                <a:latin typeface="+mn-ea"/>
                <a:ea typeface="+mn-ea"/>
              </a:rPr>
              <a:t>，並進行匯報</a:t>
            </a:r>
            <a:endParaRPr lang="en-AU" sz="3600" dirty="0">
              <a:latin typeface="+mn-ea"/>
              <a:ea typeface="+mn-ea"/>
            </a:endParaRPr>
          </a:p>
        </p:txBody>
      </p:sp>
      <p:grpSp>
        <p:nvGrpSpPr>
          <p:cNvPr id="4" name="Group 3"/>
          <p:cNvGrpSpPr/>
          <p:nvPr/>
        </p:nvGrpSpPr>
        <p:grpSpPr>
          <a:xfrm>
            <a:off x="11693215" y="97596"/>
            <a:ext cx="516038" cy="1722222"/>
            <a:chOff x="11693215" y="97596"/>
            <a:chExt cx="516038" cy="1722222"/>
          </a:xfrm>
        </p:grpSpPr>
        <p:sp>
          <p:nvSpPr>
            <p:cNvPr id="5"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6" name="TextBox 5">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1274197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520929814"/>
              </p:ext>
            </p:extLst>
          </p:nvPr>
        </p:nvGraphicFramePr>
        <p:xfrm>
          <a:off x="423863" y="652607"/>
          <a:ext cx="11001519" cy="517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11641085" y="365125"/>
            <a:ext cx="516038" cy="1722222"/>
            <a:chOff x="11693215" y="97596"/>
            <a:chExt cx="516038" cy="1722222"/>
          </a:xfrm>
        </p:grpSpPr>
        <p:sp>
          <p:nvSpPr>
            <p:cNvPr id="4"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341612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EE6A-B2D1-2146-8CCB-A306E828CA49}"/>
              </a:ext>
            </a:extLst>
          </p:cNvPr>
          <p:cNvSpPr>
            <a:spLocks noGrp="1"/>
          </p:cNvSpPr>
          <p:nvPr>
            <p:ph type="title"/>
          </p:nvPr>
        </p:nvSpPr>
        <p:spPr>
          <a:xfrm>
            <a:off x="189789" y="286740"/>
            <a:ext cx="2383730" cy="670773"/>
          </a:xfrm>
        </p:spPr>
        <p:txBody>
          <a:bodyPr>
            <a:normAutofit/>
          </a:bodyPr>
          <a:lstStyle/>
          <a:p>
            <a:r>
              <a:rPr lang="zh-TW" altLang="en-US" sz="4000" dirty="0">
                <a:latin typeface="+mn-ea"/>
                <a:ea typeface="+mn-ea"/>
              </a:rPr>
              <a:t>探究問題</a:t>
            </a:r>
            <a:endParaRPr lang="en-US" sz="4000" dirty="0">
              <a:latin typeface="+mn-ea"/>
              <a:ea typeface="+mn-ea"/>
            </a:endParaRPr>
          </a:p>
        </p:txBody>
      </p:sp>
      <p:pic>
        <p:nvPicPr>
          <p:cNvPr id="7" name="Picture 6">
            <a:extLst>
              <a:ext uri="{FF2B5EF4-FFF2-40B4-BE49-F238E27FC236}">
                <a16:creationId xmlns:a16="http://schemas.microsoft.com/office/drawing/2014/main" id="{C0B448B0-0DD6-468F-B3EB-FB5DFECB3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1503" y="2129307"/>
            <a:ext cx="3217333" cy="3217333"/>
          </a:xfrm>
          <a:prstGeom prst="rect">
            <a:avLst/>
          </a:prstGeom>
        </p:spPr>
      </p:pic>
      <p:sp>
        <p:nvSpPr>
          <p:cNvPr id="10" name="Content Placeholder 2">
            <a:extLst>
              <a:ext uri="{FF2B5EF4-FFF2-40B4-BE49-F238E27FC236}">
                <a16:creationId xmlns:a16="http://schemas.microsoft.com/office/drawing/2014/main" id="{65E465B4-D929-44F8-9F17-0C907EC8CAE6}"/>
              </a:ext>
            </a:extLst>
          </p:cNvPr>
          <p:cNvSpPr txBox="1">
            <a:spLocks/>
          </p:cNvSpPr>
          <p:nvPr/>
        </p:nvSpPr>
        <p:spPr>
          <a:xfrm>
            <a:off x="654424" y="1660882"/>
            <a:ext cx="10229871" cy="353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4000" indent="-504000">
              <a:lnSpc>
                <a:spcPct val="150000"/>
              </a:lnSpc>
              <a:buFont typeface="+mj-lt"/>
              <a:buAutoNum type="arabicPeriod"/>
            </a:pPr>
            <a:r>
              <a:rPr lang="zh-TW" altLang="en-US" sz="3600" dirty="0">
                <a:solidFill>
                  <a:schemeClr val="accent1">
                    <a:lumMod val="75000"/>
                  </a:schemeClr>
                </a:solidFill>
              </a:rPr>
              <a:t>香港居民享有的基本權利</a:t>
            </a:r>
            <a:r>
              <a:rPr lang="zh-TW" altLang="en-US" sz="3600" dirty="0">
                <a:solidFill>
                  <a:schemeClr val="accent1">
                    <a:lumMod val="75000"/>
                  </a:schemeClr>
                </a:solidFill>
                <a:sym typeface="Wingdings" panose="05000000000000000000" pitchFamily="2" charset="2"/>
              </a:rPr>
              <a:t></a:t>
            </a:r>
          </a:p>
          <a:p>
            <a:pPr marL="504000" indent="-504000">
              <a:lnSpc>
                <a:spcPct val="150000"/>
              </a:lnSpc>
              <a:buFont typeface="+mj-lt"/>
              <a:buAutoNum type="arabicPeriod"/>
            </a:pPr>
            <a:r>
              <a:rPr lang="zh-TW" altLang="en-US" sz="3600" dirty="0">
                <a:solidFill>
                  <a:schemeClr val="accent1">
                    <a:lumMod val="40000"/>
                    <a:lumOff val="60000"/>
                  </a:schemeClr>
                </a:solidFill>
              </a:rPr>
              <a:t>香港居民應履行的義務</a:t>
            </a:r>
            <a:endParaRPr lang="en-US" altLang="zh-HK" sz="3600" dirty="0">
              <a:solidFill>
                <a:schemeClr val="accent1">
                  <a:lumMod val="40000"/>
                  <a:lumOff val="60000"/>
                </a:schemeClr>
              </a:solidFill>
            </a:endParaRPr>
          </a:p>
        </p:txBody>
      </p:sp>
    </p:spTree>
    <p:extLst>
      <p:ext uri="{BB962C8B-B14F-4D97-AF65-F5344CB8AC3E}">
        <p14:creationId xmlns:p14="http://schemas.microsoft.com/office/powerpoint/2010/main" val="344906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304878276"/>
              </p:ext>
            </p:extLst>
          </p:nvPr>
        </p:nvGraphicFramePr>
        <p:xfrm>
          <a:off x="423863" y="652606"/>
          <a:ext cx="11184663" cy="585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11641085" y="365125"/>
            <a:ext cx="516038" cy="1722222"/>
            <a:chOff x="11693215" y="97596"/>
            <a:chExt cx="516038" cy="1722222"/>
          </a:xfrm>
        </p:grpSpPr>
        <p:sp>
          <p:nvSpPr>
            <p:cNvPr id="4"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2285845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181757804"/>
              </p:ext>
            </p:extLst>
          </p:nvPr>
        </p:nvGraphicFramePr>
        <p:xfrm>
          <a:off x="423863" y="652607"/>
          <a:ext cx="11001519" cy="517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11641085" y="365125"/>
            <a:ext cx="516038" cy="1722222"/>
            <a:chOff x="11693215" y="97596"/>
            <a:chExt cx="516038" cy="1722222"/>
          </a:xfrm>
        </p:grpSpPr>
        <p:sp>
          <p:nvSpPr>
            <p:cNvPr id="4"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131147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1" y="311963"/>
            <a:ext cx="2557944" cy="981537"/>
          </a:xfrm>
          <a:solidFill>
            <a:schemeClr val="accent6">
              <a:lumMod val="20000"/>
              <a:lumOff val="80000"/>
            </a:schemeClr>
          </a:solidFill>
        </p:spPr>
        <p:txBody>
          <a:bodyPr>
            <a:normAutofit fontScale="90000"/>
          </a:bodyPr>
          <a:lstStyle/>
          <a:p>
            <a:pPr algn="just">
              <a:lnSpc>
                <a:spcPct val="100000"/>
              </a:lnSpc>
            </a:pPr>
            <a:r>
              <a:rPr lang="zh-TW" altLang="en-US" sz="6000" dirty="0">
                <a:latin typeface="Microsoft JhengHei" panose="020B0604030504040204" pitchFamily="34" charset="-120"/>
                <a:ea typeface="Microsoft JhengHei" panose="020B0604030504040204" pitchFamily="34" charset="-120"/>
                <a:sym typeface="Microsoft YaHei" panose="020B0503020204020204" pitchFamily="34" charset="-122"/>
              </a:rPr>
              <a:t>財產權</a:t>
            </a:r>
            <a:endParaRPr lang="en-US" altLang="zh-CN" dirty="0">
              <a:latin typeface="Microsoft JhengHei" panose="020B0604030504040204" pitchFamily="34" charset="-120"/>
              <a:ea typeface="Microsoft JhengHei" panose="020B0604030504040204" pitchFamily="34" charset="-120"/>
              <a:sym typeface="Microsoft YaHei" panose="020B0503020204020204" pitchFamily="34" charset="-122"/>
            </a:endParaRPr>
          </a:p>
        </p:txBody>
      </p:sp>
      <p:sp>
        <p:nvSpPr>
          <p:cNvPr id="3" name="Content Placeholder 2"/>
          <p:cNvSpPr>
            <a:spLocks noGrp="1"/>
          </p:cNvSpPr>
          <p:nvPr>
            <p:ph idx="1"/>
          </p:nvPr>
        </p:nvSpPr>
        <p:spPr>
          <a:xfrm>
            <a:off x="201881" y="1448866"/>
            <a:ext cx="11566566" cy="3747725"/>
          </a:xfrm>
        </p:spPr>
        <p:txBody>
          <a:bodyPr/>
          <a:lstStyle/>
          <a:p>
            <a:pPr marL="0" indent="0" algn="just">
              <a:lnSpc>
                <a:spcPct val="150000"/>
              </a:lnSpc>
              <a:spcBef>
                <a:spcPct val="0"/>
              </a:spcBef>
              <a:buNone/>
            </a:pPr>
            <a:r>
              <a:rPr lang="en-US" altLang="zh-CN" sz="3200" b="1" dirty="0">
                <a:latin typeface="Microsoft JhengHei" panose="020B0604030504040204" pitchFamily="34" charset="-120"/>
                <a:ea typeface="Microsoft JhengHei" panose="020B0604030504040204" pitchFamily="34" charset="-120"/>
                <a:sym typeface="Microsoft YaHei" panose="020B0503020204020204" pitchFamily="34" charset="-122"/>
              </a:rPr>
              <a:t>《</a:t>
            </a:r>
            <a:r>
              <a:rPr lang="zh-CN" altLang="en-US" sz="3200" b="1" dirty="0">
                <a:latin typeface="Microsoft JhengHei" panose="020B0604030504040204" pitchFamily="34" charset="-120"/>
                <a:ea typeface="Microsoft JhengHei" panose="020B0604030504040204" pitchFamily="34" charset="-120"/>
                <a:sym typeface="Microsoft YaHei" panose="020B0503020204020204" pitchFamily="34" charset="-122"/>
              </a:rPr>
              <a:t>基本法》</a:t>
            </a:r>
            <a:r>
              <a:rPr lang="zh-TW" altLang="en-US" sz="3200" b="1" dirty="0">
                <a:latin typeface="Microsoft JhengHei" panose="020B0604030504040204" pitchFamily="34" charset="-120"/>
                <a:ea typeface="Microsoft JhengHei" panose="020B0604030504040204" pitchFamily="34" charset="-120"/>
                <a:sym typeface="Microsoft YaHei" panose="020B0503020204020204" pitchFamily="34" charset="-122"/>
              </a:rPr>
              <a:t>對財產權的保障特別刊列於以下章節：</a:t>
            </a:r>
            <a:endParaRPr lang="en-US" altLang="zh-CN" sz="3200" b="1" dirty="0">
              <a:latin typeface="Microsoft JhengHei" panose="020B0604030504040204" pitchFamily="34" charset="-120"/>
              <a:ea typeface="Microsoft JhengHei" panose="020B0604030504040204" pitchFamily="34" charset="-120"/>
              <a:sym typeface="Microsoft YaHei" panose="020B0503020204020204" pitchFamily="34" charset="-122"/>
            </a:endParaRPr>
          </a:p>
          <a:p>
            <a:pPr marL="342900" indent="-342900" algn="just">
              <a:lnSpc>
                <a:spcPct val="150000"/>
              </a:lnSpc>
              <a:spcBef>
                <a:spcPct val="0"/>
              </a:spcBef>
            </a:pP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第</a:t>
            </a:r>
            <a:r>
              <a:rPr lang="zh-TW"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六</a:t>
            </a: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條：「香港特別行政區依法保護私有財産權。」</a:t>
            </a:r>
            <a:endParaRPr lang="en-US" altLang="zh-CN" sz="3200" dirty="0">
              <a:latin typeface="Microsoft JhengHei" panose="020B0604030504040204" pitchFamily="34" charset="-120"/>
              <a:ea typeface="Microsoft JhengHei" panose="020B0604030504040204" pitchFamily="34" charset="-120"/>
              <a:sym typeface="Microsoft YaHei" panose="020B0503020204020204" pitchFamily="34" charset="-122"/>
            </a:endParaRPr>
          </a:p>
          <a:p>
            <a:pPr marL="342900" indent="-342900" algn="just">
              <a:lnSpc>
                <a:spcPct val="150000"/>
              </a:lnSpc>
              <a:spcBef>
                <a:spcPct val="0"/>
              </a:spcBef>
            </a:pP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第</a:t>
            </a:r>
            <a:r>
              <a:rPr lang="zh-TW"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一百零五</a:t>
            </a:r>
            <a:r>
              <a:rPr lang="zh-CN"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條第一款：「香港特別行政區依法保護私人和法人財産的取得、使用、處置和繼承的權利，以及依法徵用私人和法人財産時被徵用財産的所有人得到補償的權利。」</a:t>
            </a:r>
            <a:endParaRPr lang="en-AU" dirty="0">
              <a:latin typeface="Microsoft JhengHei" panose="020B0604030504040204" pitchFamily="34" charset="-120"/>
              <a:ea typeface="Microsoft JhengHei" panose="020B0604030504040204" pitchFamily="34" charset="-120"/>
            </a:endParaRPr>
          </a:p>
        </p:txBody>
      </p:sp>
      <p:sp>
        <p:nvSpPr>
          <p:cNvPr id="5" name="Rounded Rectangle 4"/>
          <p:cNvSpPr/>
          <p:nvPr/>
        </p:nvSpPr>
        <p:spPr>
          <a:xfrm>
            <a:off x="518556" y="5258147"/>
            <a:ext cx="11249891" cy="11176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tx1"/>
                </a:solidFill>
                <a:latin typeface="微軟正黑體" panose="020B0604030504040204" pitchFamily="34" charset="-120"/>
                <a:ea typeface="微軟正黑體" panose="020B0604030504040204" pitchFamily="34" charset="-120"/>
              </a:rPr>
              <a:t>在一國兩制下，香港實行資本主義，重視私有財產權。</a:t>
            </a:r>
            <a:endParaRPr lang="en-US" altLang="zh-CN" sz="3600" b="1" dirty="0">
              <a:solidFill>
                <a:schemeClr val="tx1"/>
              </a:solidFill>
              <a:latin typeface="微軟正黑體" panose="020B0604030504040204" pitchFamily="34" charset="-120"/>
              <a:ea typeface="微軟正黑體" panose="020B0604030504040204" pitchFamily="34" charset="-120"/>
            </a:endParaRPr>
          </a:p>
        </p:txBody>
      </p:sp>
      <p:grpSp>
        <p:nvGrpSpPr>
          <p:cNvPr id="6" name="Group 5"/>
          <p:cNvGrpSpPr/>
          <p:nvPr/>
        </p:nvGrpSpPr>
        <p:grpSpPr>
          <a:xfrm>
            <a:off x="11641084" y="376323"/>
            <a:ext cx="516038" cy="1722222"/>
            <a:chOff x="11693215" y="97596"/>
            <a:chExt cx="516038" cy="1722222"/>
          </a:xfrm>
        </p:grpSpPr>
        <p:sp>
          <p:nvSpPr>
            <p:cNvPr id="7"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31084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130019394"/>
              </p:ext>
            </p:extLst>
          </p:nvPr>
        </p:nvGraphicFramePr>
        <p:xfrm>
          <a:off x="423863" y="652606"/>
          <a:ext cx="11184663" cy="5852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11641085" y="365125"/>
            <a:ext cx="516038" cy="1722222"/>
            <a:chOff x="11693215" y="97596"/>
            <a:chExt cx="516038" cy="1722222"/>
          </a:xfrm>
        </p:grpSpPr>
        <p:sp>
          <p:nvSpPr>
            <p:cNvPr id="4"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5" name="TextBox 4">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314346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38" y="284774"/>
            <a:ext cx="6818399" cy="966977"/>
          </a:xfrm>
          <a:solidFill>
            <a:schemeClr val="accent6">
              <a:lumMod val="20000"/>
              <a:lumOff val="80000"/>
            </a:schemeClr>
          </a:solidFill>
        </p:spPr>
        <p:txBody>
          <a:bodyPr>
            <a:noAutofit/>
          </a:bodyPr>
          <a:lstStyle/>
          <a:p>
            <a:pPr lvl="0">
              <a:lnSpc>
                <a:spcPct val="100000"/>
              </a:lnSpc>
            </a:pPr>
            <a:r>
              <a:rPr lang="zh-CN" altLang="en-US" sz="4800" dirty="0">
                <a:latin typeface="Microsoft JhengHei" panose="020B0604030504040204" pitchFamily="34" charset="-120"/>
                <a:ea typeface="Microsoft JhengHei" panose="020B0604030504040204" pitchFamily="34" charset="-120"/>
                <a:sym typeface="Microsoft YaHei" panose="020B0503020204020204" pitchFamily="34" charset="-122"/>
              </a:rPr>
              <a:t>獲得公正審判的權利</a:t>
            </a:r>
            <a:endParaRPr lang="en-US" altLang="zh-CN" sz="4800" dirty="0">
              <a:latin typeface="Microsoft JhengHei" panose="020B0604030504040204" pitchFamily="34" charset="-120"/>
              <a:ea typeface="Microsoft JhengHei" panose="020B0604030504040204" pitchFamily="34" charset="-120"/>
              <a:sym typeface="Microsoft YaHei" panose="020B0503020204020204" pitchFamily="34" charset="-122"/>
            </a:endParaRPr>
          </a:p>
        </p:txBody>
      </p:sp>
      <p:sp>
        <p:nvSpPr>
          <p:cNvPr id="3" name="Content Placeholder 2"/>
          <p:cNvSpPr>
            <a:spLocks noGrp="1"/>
          </p:cNvSpPr>
          <p:nvPr>
            <p:ph idx="1"/>
          </p:nvPr>
        </p:nvSpPr>
        <p:spPr>
          <a:xfrm>
            <a:off x="203838" y="1618430"/>
            <a:ext cx="11472123" cy="2993871"/>
          </a:xfrm>
        </p:spPr>
        <p:txBody>
          <a:bodyPr>
            <a:noAutofit/>
          </a:bodyPr>
          <a:lstStyle/>
          <a:p>
            <a:pPr algn="just">
              <a:lnSpc>
                <a:spcPct val="150000"/>
              </a:lnSpc>
              <a:spcBef>
                <a:spcPct val="0"/>
              </a:spcBef>
            </a:pPr>
            <a:r>
              <a:rPr lang="zh-TW"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香港特別行政區的刑事訴訟和民事訴訟中保留原在香港適用的原則和當事人享有的權利。</a:t>
            </a:r>
            <a:endParaRPr lang="en-US" altLang="zh-TW" sz="3200" dirty="0">
              <a:latin typeface="Microsoft JhengHei" panose="020B0604030504040204" pitchFamily="34" charset="-120"/>
              <a:ea typeface="Microsoft JhengHei" panose="020B0604030504040204" pitchFamily="34" charset="-120"/>
              <a:sym typeface="Microsoft YaHei" panose="020B0503020204020204" pitchFamily="34" charset="-122"/>
            </a:endParaRPr>
          </a:p>
          <a:p>
            <a:pPr algn="just">
              <a:lnSpc>
                <a:spcPct val="150000"/>
              </a:lnSpc>
              <a:spcBef>
                <a:spcPct val="0"/>
              </a:spcBef>
            </a:pPr>
            <a:r>
              <a:rPr lang="zh-TW" altLang="en-US" sz="3200" dirty="0">
                <a:latin typeface="Microsoft JhengHei" panose="020B0604030504040204" pitchFamily="34" charset="-120"/>
                <a:ea typeface="Microsoft JhengHei" panose="020B0604030504040204" pitchFamily="34" charset="-120"/>
                <a:sym typeface="Microsoft YaHei" panose="020B0503020204020204" pitchFamily="34" charset="-122"/>
              </a:rPr>
              <a:t>任何人在被合法拘捕後，享有盡早接受司法機關公正審判的權利，未經司法機關判罪之前均假定無罪。</a:t>
            </a:r>
            <a:endParaRPr lang="en-US" altLang="zh-TW" sz="3200" dirty="0">
              <a:latin typeface="Microsoft JhengHei" panose="020B0604030504040204" pitchFamily="34" charset="-120"/>
              <a:ea typeface="Microsoft JhengHei" panose="020B0604030504040204" pitchFamily="34" charset="-120"/>
              <a:sym typeface="Microsoft YaHei" panose="020B0503020204020204" pitchFamily="34" charset="-122"/>
            </a:endParaRPr>
          </a:p>
          <a:p>
            <a:pPr marL="0" indent="0" algn="r">
              <a:lnSpc>
                <a:spcPct val="150000"/>
              </a:lnSpc>
              <a:spcBef>
                <a:spcPct val="0"/>
              </a:spcBef>
              <a:buNone/>
            </a:pPr>
            <a:r>
              <a:rPr lang="en-US" altLang="zh-TW" sz="1800" dirty="0">
                <a:latin typeface="Microsoft JhengHei" panose="020B0604030504040204" pitchFamily="34" charset="-120"/>
                <a:ea typeface="Microsoft JhengHei" panose="020B0604030504040204" pitchFamily="34" charset="-120"/>
                <a:sym typeface="Microsoft YaHei" panose="020B0503020204020204" pitchFamily="34" charset="-122"/>
              </a:rPr>
              <a:t>《</a:t>
            </a:r>
            <a:r>
              <a:rPr lang="zh-TW" altLang="en-US" sz="1800" dirty="0">
                <a:latin typeface="Microsoft JhengHei" panose="020B0604030504040204" pitchFamily="34" charset="-120"/>
                <a:ea typeface="Microsoft JhengHei" panose="020B0604030504040204" pitchFamily="34" charset="-120"/>
                <a:sym typeface="Microsoft YaHei" panose="020B0503020204020204" pitchFamily="34" charset="-122"/>
              </a:rPr>
              <a:t>基本法</a:t>
            </a:r>
            <a:r>
              <a:rPr lang="en-US" altLang="zh-TW" sz="1800" dirty="0">
                <a:latin typeface="Microsoft JhengHei" panose="020B0604030504040204" pitchFamily="34" charset="-120"/>
                <a:ea typeface="Microsoft JhengHei" panose="020B0604030504040204" pitchFamily="34" charset="-120"/>
                <a:sym typeface="Microsoft YaHei" panose="020B0503020204020204" pitchFamily="34" charset="-122"/>
              </a:rPr>
              <a:t>》</a:t>
            </a:r>
            <a:r>
              <a:rPr lang="zh-TW" altLang="en-US" sz="1800" dirty="0">
                <a:latin typeface="Microsoft JhengHei" panose="020B0604030504040204" pitchFamily="34" charset="-120"/>
                <a:ea typeface="Microsoft JhengHei" panose="020B0604030504040204" pitchFamily="34" charset="-120"/>
                <a:sym typeface="Microsoft YaHei" panose="020B0503020204020204" pitchFamily="34" charset="-122"/>
              </a:rPr>
              <a:t>第八十七條</a:t>
            </a:r>
            <a:endParaRPr lang="en-AU" sz="1800" dirty="0">
              <a:latin typeface="Microsoft JhengHei" panose="020B0604030504040204" pitchFamily="34" charset="-120"/>
              <a:ea typeface="Microsoft JhengHei" panose="020B0604030504040204" pitchFamily="34" charset="-120"/>
            </a:endParaRPr>
          </a:p>
        </p:txBody>
      </p:sp>
      <p:pic>
        <p:nvPicPr>
          <p:cNvPr id="6" name="Image" descr="Imag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39" y="4612301"/>
            <a:ext cx="5581892" cy="211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5" name="Group 4"/>
          <p:cNvGrpSpPr/>
          <p:nvPr/>
        </p:nvGrpSpPr>
        <p:grpSpPr>
          <a:xfrm>
            <a:off x="11675962" y="303569"/>
            <a:ext cx="516038" cy="1722222"/>
            <a:chOff x="11693215" y="97596"/>
            <a:chExt cx="516038" cy="1722222"/>
          </a:xfrm>
        </p:grpSpPr>
        <p:sp>
          <p:nvSpPr>
            <p:cNvPr id="7"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spTree>
    <p:extLst>
      <p:ext uri="{BB962C8B-B14F-4D97-AF65-F5344CB8AC3E}">
        <p14:creationId xmlns:p14="http://schemas.microsoft.com/office/powerpoint/2010/main" val="3143209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0105" y="4891673"/>
            <a:ext cx="7320569" cy="186546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400"/>
              </a:lnSpc>
            </a:pPr>
            <a:r>
              <a:rPr lang="zh-TW" altLang="en-US" sz="3200" b="1" dirty="0">
                <a:solidFill>
                  <a:schemeClr val="tx1"/>
                </a:solidFill>
                <a:latin typeface="微軟正黑體" panose="020B0604030504040204" pitchFamily="34" charset="-120"/>
                <a:ea typeface="微軟正黑體" panose="020B0604030504040204" pitchFamily="34" charset="-120"/>
              </a:rPr>
              <a:t>你認識哪些港區人大代表呢？</a:t>
            </a:r>
            <a:endParaRPr lang="en-US" altLang="zh-TW" sz="3200" b="1" dirty="0">
              <a:solidFill>
                <a:schemeClr val="tx1"/>
              </a:solidFill>
              <a:latin typeface="微軟正黑體" panose="020B0604030504040204" pitchFamily="34" charset="-120"/>
              <a:ea typeface="微軟正黑體" panose="020B0604030504040204" pitchFamily="34" charset="-120"/>
            </a:endParaRPr>
          </a:p>
          <a:p>
            <a:pPr>
              <a:lnSpc>
                <a:spcPts val="4400"/>
              </a:lnSpc>
            </a:pPr>
            <a:r>
              <a:rPr lang="zh-TW" altLang="en-US" sz="3200" b="1" dirty="0">
                <a:solidFill>
                  <a:schemeClr val="tx1"/>
                </a:solidFill>
                <a:latin typeface="微軟正黑體" panose="020B0604030504040204" pitchFamily="34" charset="-120"/>
                <a:ea typeface="微軟正黑體" panose="020B0604030504040204" pitchFamily="34" charset="-120"/>
              </a:rPr>
              <a:t>點擊查看一下。</a:t>
            </a:r>
            <a:endParaRPr lang="en-US" altLang="zh-TW" sz="3200" b="1" dirty="0">
              <a:solidFill>
                <a:schemeClr val="tx1"/>
              </a:solidFill>
              <a:latin typeface="微軟正黑體" panose="020B0604030504040204" pitchFamily="34" charset="-120"/>
              <a:ea typeface="微軟正黑體" panose="020B0604030504040204" pitchFamily="34" charset="-120"/>
            </a:endParaRPr>
          </a:p>
          <a:p>
            <a:r>
              <a:rPr lang="en-US" altLang="zh-CN" sz="1600" b="1" dirty="0">
                <a:solidFill>
                  <a:schemeClr val="tx1"/>
                </a:solidFill>
                <a:latin typeface="微軟正黑體" panose="020B0604030504040204" pitchFamily="34" charset="-120"/>
                <a:ea typeface="微軟正黑體" panose="020B0604030504040204" pitchFamily="34" charset="-120"/>
                <a:hlinkClick r:id="rId2"/>
              </a:rPr>
              <a:t>http://www.npc.gov.cn/zgrdw/npc/gadbzl/xgdbzl_11/node_8514.htm</a:t>
            </a:r>
            <a:endParaRPr lang="en-US" altLang="zh-CN" b="1" dirty="0">
              <a:solidFill>
                <a:schemeClr val="tx1"/>
              </a:solidFill>
              <a:latin typeface="微軟正黑體" panose="020B0604030504040204" pitchFamily="34" charset="-120"/>
              <a:ea typeface="微軟正黑體" panose="020B0604030504040204" pitchFamily="34" charset="-120"/>
            </a:endParaRPr>
          </a:p>
        </p:txBody>
      </p:sp>
      <p:sp>
        <p:nvSpPr>
          <p:cNvPr id="2" name="Title 1"/>
          <p:cNvSpPr>
            <a:spLocks noGrp="1"/>
          </p:cNvSpPr>
          <p:nvPr>
            <p:ph type="title"/>
          </p:nvPr>
        </p:nvSpPr>
        <p:spPr>
          <a:xfrm>
            <a:off x="395845" y="218345"/>
            <a:ext cx="3394760" cy="1074998"/>
          </a:xfrm>
          <a:solidFill>
            <a:schemeClr val="accent6">
              <a:lumMod val="20000"/>
              <a:lumOff val="80000"/>
            </a:schemeClr>
          </a:solidFill>
        </p:spPr>
        <p:txBody>
          <a:bodyPr>
            <a:normAutofit/>
          </a:bodyPr>
          <a:lstStyle/>
          <a:p>
            <a:r>
              <a:rPr lang="zh-TW" altLang="en-US" sz="5400" dirty="0">
                <a:latin typeface="Microsoft JhengHei" panose="020B0604030504040204" pitchFamily="34" charset="-120"/>
                <a:ea typeface="Microsoft JhengHei" panose="020B0604030504040204" pitchFamily="34" charset="-120"/>
              </a:rPr>
              <a:t>其他權利</a:t>
            </a:r>
            <a:endParaRPr lang="en-AU" sz="5400" dirty="0">
              <a:latin typeface="Microsoft JhengHei" panose="020B0604030504040204" pitchFamily="34" charset="-120"/>
              <a:ea typeface="Microsoft JhengHei" panose="020B0604030504040204" pitchFamily="34" charset="-120"/>
            </a:endParaRPr>
          </a:p>
        </p:txBody>
      </p:sp>
      <p:sp>
        <p:nvSpPr>
          <p:cNvPr id="3" name="Content Placeholder 2"/>
          <p:cNvSpPr>
            <a:spLocks noGrp="1"/>
          </p:cNvSpPr>
          <p:nvPr>
            <p:ph idx="1"/>
          </p:nvPr>
        </p:nvSpPr>
        <p:spPr>
          <a:xfrm>
            <a:off x="29813" y="1176963"/>
            <a:ext cx="11766342" cy="3714710"/>
          </a:xfrm>
        </p:spPr>
        <p:txBody>
          <a:bodyPr>
            <a:noAutofit/>
          </a:bodyPr>
          <a:lstStyle/>
          <a:p>
            <a:pPr>
              <a:lnSpc>
                <a:spcPts val="6600"/>
              </a:lnSpc>
              <a:spcBef>
                <a:spcPct val="0"/>
              </a:spcBef>
            </a:pPr>
            <a:r>
              <a:rPr lang="zh-TW" altLang="en-US" sz="3400" dirty="0">
                <a:solidFill>
                  <a:schemeClr val="accent1"/>
                </a:solidFill>
                <a:latin typeface="+mj-ea"/>
                <a:ea typeface="+mj-ea"/>
              </a:rPr>
              <a:t>香港特別行政區居民中的中國公民依法參與國家事務的管理。</a:t>
            </a:r>
          </a:p>
          <a:p>
            <a:pPr>
              <a:lnSpc>
                <a:spcPts val="6600"/>
              </a:lnSpc>
              <a:spcBef>
                <a:spcPct val="0"/>
              </a:spcBef>
            </a:pPr>
            <a:r>
              <a:rPr lang="zh-TW" altLang="en-US" sz="3400" dirty="0">
                <a:latin typeface="+mj-ea"/>
                <a:ea typeface="+mj-ea"/>
              </a:rPr>
              <a:t>根據全國人民代表大會確定的名額和代表產生辦法，由香港特別行政區居民中的中國公民在香港選出</a:t>
            </a:r>
            <a:r>
              <a:rPr lang="zh-TW" altLang="en-US" sz="3400" dirty="0">
                <a:solidFill>
                  <a:schemeClr val="accent1"/>
                </a:solidFill>
                <a:latin typeface="+mj-ea"/>
                <a:ea typeface="+mj-ea"/>
              </a:rPr>
              <a:t>香港特別行政區的全國人民代表大會代表</a:t>
            </a:r>
            <a:r>
              <a:rPr lang="zh-TW" altLang="en-US" sz="3400" dirty="0">
                <a:latin typeface="+mj-ea"/>
                <a:ea typeface="+mj-ea"/>
              </a:rPr>
              <a:t>，參加最高國家權力機關的工作。</a:t>
            </a:r>
            <a:endParaRPr lang="en-US" altLang="zh-CN" sz="3400" dirty="0">
              <a:latin typeface="+mj-ea"/>
              <a:ea typeface="+mj-ea"/>
            </a:endParaRPr>
          </a:p>
        </p:txBody>
      </p:sp>
      <p:grpSp>
        <p:nvGrpSpPr>
          <p:cNvPr id="5" name="Group 4"/>
          <p:cNvGrpSpPr/>
          <p:nvPr/>
        </p:nvGrpSpPr>
        <p:grpSpPr>
          <a:xfrm>
            <a:off x="11646149" y="303569"/>
            <a:ext cx="516038" cy="1722222"/>
            <a:chOff x="11693215" y="97596"/>
            <a:chExt cx="516038" cy="1722222"/>
          </a:xfrm>
        </p:grpSpPr>
        <p:sp>
          <p:nvSpPr>
            <p:cNvPr id="7" name="Rectangle: Top Corners Rounded 9">
              <a:extLst>
                <a:ext uri="{FF2B5EF4-FFF2-40B4-BE49-F238E27FC236}">
                  <a16:creationId xmlns:a16="http://schemas.microsoft.com/office/drawing/2014/main" id="{CEEEC6D9-D8F6-4B6C-B91F-AA2DE5EAFA13}"/>
                </a:ext>
              </a:extLst>
            </p:cNvPr>
            <p:cNvSpPr/>
            <p:nvPr/>
          </p:nvSpPr>
          <p:spPr>
            <a:xfrm rot="16200000">
              <a:off x="11120901" y="669910"/>
              <a:ext cx="1660665" cy="516038"/>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sz="4800" b="1" dirty="0"/>
            </a:p>
          </p:txBody>
        </p:sp>
        <p:sp>
          <p:nvSpPr>
            <p:cNvPr id="8" name="TextBox 7">
              <a:extLst>
                <a:ext uri="{FF2B5EF4-FFF2-40B4-BE49-F238E27FC236}">
                  <a16:creationId xmlns:a16="http://schemas.microsoft.com/office/drawing/2014/main" id="{C87FCC4B-7C7B-437A-932C-E9BD7BA8D6E0}"/>
                </a:ext>
              </a:extLst>
            </p:cNvPr>
            <p:cNvSpPr txBox="1"/>
            <p:nvPr/>
          </p:nvSpPr>
          <p:spPr>
            <a:xfrm>
              <a:off x="11698279" y="188602"/>
              <a:ext cx="510974" cy="1631216"/>
            </a:xfrm>
            <a:prstGeom prst="rect">
              <a:avLst/>
            </a:prstGeom>
            <a:noFill/>
          </p:spPr>
          <p:txBody>
            <a:bodyPr wrap="square">
              <a:spAutoFit/>
            </a:bodyPr>
            <a:lstStyle/>
            <a:p>
              <a:pPr algn="ctr"/>
              <a:r>
                <a:rPr lang="zh-TW" altLang="en-US" sz="2000" b="1" dirty="0">
                  <a:solidFill>
                    <a:schemeClr val="bg1"/>
                  </a:solidFill>
                </a:rPr>
                <a:t>課堂活動</a:t>
              </a:r>
              <a:r>
                <a:rPr lang="en-US" altLang="zh-TW" sz="2000" b="1" dirty="0">
                  <a:solidFill>
                    <a:schemeClr val="bg1"/>
                  </a:solidFill>
                </a:rPr>
                <a:t>3</a:t>
              </a:r>
              <a:endParaRPr lang="en-HK" sz="2000" b="1" dirty="0">
                <a:solidFill>
                  <a:schemeClr val="bg1"/>
                </a:solidFill>
              </a:endParaRPr>
            </a:p>
          </p:txBody>
        </p:sp>
      </p:grpSp>
      <p:pic>
        <p:nvPicPr>
          <p:cNvPr id="4" name="圖片 3">
            <a:extLst>
              <a:ext uri="{FF2B5EF4-FFF2-40B4-BE49-F238E27FC236}">
                <a16:creationId xmlns:a16="http://schemas.microsoft.com/office/drawing/2014/main" id="{74B67099-63E2-498B-9FBC-AF3ADC443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949" y="4604126"/>
            <a:ext cx="1578725" cy="1578725"/>
          </a:xfrm>
          <a:prstGeom prst="rect">
            <a:avLst/>
          </a:prstGeom>
        </p:spPr>
      </p:pic>
      <p:sp>
        <p:nvSpPr>
          <p:cNvPr id="9" name="矩形 8">
            <a:extLst>
              <a:ext uri="{FF2B5EF4-FFF2-40B4-BE49-F238E27FC236}">
                <a16:creationId xmlns:a16="http://schemas.microsoft.com/office/drawing/2014/main" id="{D73062F8-DE3F-47E1-A220-D851D6FC57E1}"/>
              </a:ext>
            </a:extLst>
          </p:cNvPr>
          <p:cNvSpPr/>
          <p:nvPr/>
        </p:nvSpPr>
        <p:spPr>
          <a:xfrm>
            <a:off x="9666119" y="4667870"/>
            <a:ext cx="1980029" cy="328680"/>
          </a:xfrm>
          <a:prstGeom prst="rect">
            <a:avLst/>
          </a:prstGeom>
        </p:spPr>
        <p:txBody>
          <a:bodyPr wrap="none">
            <a:spAutoFit/>
          </a:bodyPr>
          <a:lstStyle/>
          <a:p>
            <a:pPr algn="r">
              <a:lnSpc>
                <a:spcPct val="120000"/>
              </a:lnSpc>
              <a:spcBef>
                <a:spcPct val="0"/>
              </a:spcBef>
              <a:buNone/>
            </a:pPr>
            <a:r>
              <a:rPr lang="en-US" altLang="zh-CN"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基本法</a:t>
            </a:r>
            <a:r>
              <a:rPr lang="en-US" altLang="zh-CN"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第</a:t>
            </a:r>
            <a:r>
              <a:rPr lang="zh-TW" altLang="en-US" sz="1400" dirty="0">
                <a:latin typeface="微軟正黑體" panose="020B0604030504040204" pitchFamily="34" charset="-120"/>
                <a:ea typeface="微軟正黑體" panose="020B0604030504040204" pitchFamily="34" charset="-120"/>
              </a:rPr>
              <a:t>二十一</a:t>
            </a:r>
            <a:r>
              <a:rPr lang="zh-CN" altLang="en-US" sz="1400" dirty="0">
                <a:latin typeface="微軟正黑體" panose="020B0604030504040204" pitchFamily="34" charset="-120"/>
                <a:ea typeface="微軟正黑體" panose="020B0604030504040204" pitchFamily="34" charset="-120"/>
              </a:rPr>
              <a:t>條</a:t>
            </a:r>
            <a:endParaRPr lang="en-AU" altLang="zh-HK"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49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7" y="365125"/>
            <a:ext cx="3286298" cy="998162"/>
          </a:xfrm>
          <a:solidFill>
            <a:schemeClr val="accent6">
              <a:lumMod val="20000"/>
              <a:lumOff val="80000"/>
            </a:schemeClr>
          </a:solidFill>
        </p:spPr>
        <p:txBody>
          <a:bodyPr>
            <a:normAutofit/>
          </a:bodyPr>
          <a:lstStyle/>
          <a:p>
            <a:r>
              <a:rPr lang="zh-TW" altLang="en-US" sz="5400" dirty="0">
                <a:latin typeface="Microsoft JhengHei" panose="020B0604030504040204" pitchFamily="34" charset="-120"/>
                <a:ea typeface="Microsoft JhengHei" panose="020B0604030504040204" pitchFamily="34" charset="-120"/>
              </a:rPr>
              <a:t>小組匯報</a:t>
            </a:r>
            <a:endParaRPr lang="en-AU" sz="5400" dirty="0">
              <a:latin typeface="Microsoft JhengHei" panose="020B0604030504040204" pitchFamily="34" charset="-120"/>
              <a:ea typeface="Microsoft JhengHei" panose="020B0604030504040204" pitchFamily="34" charset="-120"/>
            </a:endParaRPr>
          </a:p>
        </p:txBody>
      </p:sp>
      <p:sp>
        <p:nvSpPr>
          <p:cNvPr id="3" name="Content Placeholder 2"/>
          <p:cNvSpPr>
            <a:spLocks noGrp="1"/>
          </p:cNvSpPr>
          <p:nvPr>
            <p:ph idx="1"/>
          </p:nvPr>
        </p:nvSpPr>
        <p:spPr>
          <a:xfrm>
            <a:off x="362593" y="1942752"/>
            <a:ext cx="10499371" cy="2911881"/>
          </a:xfrm>
        </p:spPr>
        <p:txBody>
          <a:bodyPr>
            <a:normAutofit/>
          </a:bodyPr>
          <a:lstStyle/>
          <a:p>
            <a:pPr>
              <a:lnSpc>
                <a:spcPts val="7700"/>
              </a:lnSpc>
              <a:spcBef>
                <a:spcPts val="0"/>
              </a:spcBef>
            </a:pPr>
            <a:r>
              <a:rPr lang="zh-TW" altLang="en-US" sz="4000" dirty="0">
                <a:latin typeface="Microsoft JhengHei" panose="020B0604030504040204" pitchFamily="34" charset="-120"/>
                <a:ea typeface="Microsoft JhengHei" panose="020B0604030504040204" pitchFamily="34" charset="-120"/>
              </a:rPr>
              <a:t>你們的組別有多少項配對正確呢？</a:t>
            </a:r>
            <a:endParaRPr lang="en-US" altLang="zh-TW" sz="4000" dirty="0">
              <a:latin typeface="Microsoft JhengHei" panose="020B0604030504040204" pitchFamily="34" charset="-120"/>
              <a:ea typeface="Microsoft JhengHei" panose="020B0604030504040204" pitchFamily="34" charset="-120"/>
            </a:endParaRPr>
          </a:p>
          <a:p>
            <a:pPr>
              <a:lnSpc>
                <a:spcPts val="7700"/>
              </a:lnSpc>
              <a:spcBef>
                <a:spcPts val="0"/>
              </a:spcBef>
            </a:pPr>
            <a:r>
              <a:rPr lang="zh-TW" altLang="en-US" sz="4000" dirty="0">
                <a:latin typeface="Microsoft JhengHei" panose="020B0604030504040204" pitchFamily="34" charset="-120"/>
                <a:ea typeface="Microsoft JhengHei" panose="020B0604030504040204" pitchFamily="34" charset="-120"/>
              </a:rPr>
              <a:t>這些權利和自由是受甚麼保障的？</a:t>
            </a:r>
            <a:endParaRPr lang="en-US" altLang="zh-TW" sz="4000" dirty="0">
              <a:latin typeface="Microsoft JhengHei" panose="020B0604030504040204" pitchFamily="34" charset="-120"/>
              <a:ea typeface="Microsoft JhengHei" panose="020B0604030504040204" pitchFamily="34" charset="-120"/>
            </a:endParaRPr>
          </a:p>
          <a:p>
            <a:pPr>
              <a:lnSpc>
                <a:spcPts val="7700"/>
              </a:lnSpc>
              <a:spcBef>
                <a:spcPts val="0"/>
              </a:spcBef>
            </a:pPr>
            <a:r>
              <a:rPr lang="zh-TW" altLang="en-US" sz="4000" dirty="0">
                <a:latin typeface="Microsoft JhengHei" panose="020B0604030504040204" pitchFamily="34" charset="-120"/>
                <a:ea typeface="Microsoft JhengHei" panose="020B0604030504040204" pitchFamily="34" charset="-120"/>
              </a:rPr>
              <a:t>你們最重視哪項權利和自由呢？為甚麼？</a:t>
            </a:r>
            <a:endParaRPr lang="en-AU" sz="4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48185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C7905F6-8839-4BE2-80ED-02AB8F93CDFF}"/>
              </a:ext>
            </a:extLst>
          </p:cNvPr>
          <p:cNvSpPr/>
          <p:nvPr/>
        </p:nvSpPr>
        <p:spPr>
          <a:xfrm>
            <a:off x="221673" y="1332927"/>
            <a:ext cx="11671069" cy="5001829"/>
          </a:xfrm>
          <a:prstGeom prst="roundRect">
            <a:avLst>
              <a:gd name="adj" fmla="val 9685"/>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nSpc>
                <a:spcPts val="6600"/>
              </a:lnSpc>
              <a:buFont typeface="Arial" panose="020B0604020202020204" pitchFamily="34" charset="0"/>
              <a:buChar char="•"/>
            </a:pPr>
            <a:r>
              <a:rPr lang="zh-TW" altLang="en-US" sz="3600" dirty="0">
                <a:solidFill>
                  <a:schemeClr val="accent1"/>
                </a:solidFill>
                <a:latin typeface="微軟正黑體" panose="020B0604030504040204" pitchFamily="34" charset="-120"/>
                <a:ea typeface="微軟正黑體" panose="020B0604030504040204" pitchFamily="34" charset="-120"/>
              </a:rPr>
              <a:t>香港居民的</a:t>
            </a:r>
            <a:r>
              <a:rPr lang="zh-CN" altLang="en-US" sz="3600"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基本權利</a:t>
            </a:r>
            <a:r>
              <a:rPr lang="zh-TW" altLang="en-US" sz="3600"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包括：</a:t>
            </a:r>
            <a:endParaRPr lang="en-US" altLang="zh-TW" sz="3600"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endParaRPr>
          </a:p>
          <a:p>
            <a:pPr marL="1028700" lvl="1" indent="-571500">
              <a:lnSpc>
                <a:spcPts val="6600"/>
              </a:lnSpc>
              <a:buFont typeface="Wingdings" panose="05000000000000000000" pitchFamily="2" charset="2"/>
              <a:buChar char="Ø"/>
            </a:pPr>
            <a:r>
              <a:rPr lang="zh-TW" altLang="en-US" sz="3600" dirty="0">
                <a:solidFill>
                  <a:schemeClr val="accent1"/>
                </a:solidFill>
                <a:latin typeface="微軟正黑體" panose="020B0604030504040204" pitchFamily="34" charset="-120"/>
                <a:ea typeface="微軟正黑體" panose="020B0604030504040204" pitchFamily="34" charset="-120"/>
                <a:sym typeface="Microsoft YaHei" panose="020B0503020204020204" pitchFamily="34" charset="-122"/>
              </a:rPr>
              <a:t>平等、表達意見的權利和自由、人身自由、信仰自由和宗教信仰自由、經濟、社會、文化權利、法律及司法權利等等</a:t>
            </a:r>
            <a:endParaRPr lang="en-US" altLang="zh-TW" sz="3600" dirty="0">
              <a:solidFill>
                <a:schemeClr val="accent1"/>
              </a:solidFill>
              <a:latin typeface="微軟正黑體" panose="020B0604030504040204" pitchFamily="34" charset="-120"/>
              <a:ea typeface="微軟正黑體" panose="020B0604030504040204" pitchFamily="34" charset="-120"/>
            </a:endParaRPr>
          </a:p>
          <a:p>
            <a:pPr marL="571500" indent="-571500">
              <a:lnSpc>
                <a:spcPts val="6600"/>
              </a:lnSpc>
              <a:buFont typeface="Arial" panose="020B0604020202020204" pitchFamily="34" charset="0"/>
              <a:buChar char="•"/>
            </a:pPr>
            <a:r>
              <a:rPr lang="zh-TW" altLang="en-US" sz="3600" dirty="0">
                <a:solidFill>
                  <a:schemeClr val="accent1"/>
                </a:solidFill>
                <a:latin typeface="微軟正黑體" panose="020B0604030504040204" pitchFamily="34" charset="-120"/>
                <a:ea typeface="微軟正黑體" panose="020B0604030504040204" pitchFamily="34" charset="-120"/>
              </a:rPr>
              <a:t>上述的權利和自由都受到</a:t>
            </a:r>
            <a:r>
              <a:rPr lang="en-US" altLang="zh-TW" sz="3600" dirty="0">
                <a:solidFill>
                  <a:schemeClr val="accent1"/>
                </a:solidFill>
                <a:latin typeface="微軟正黑體" panose="020B0604030504040204" pitchFamily="34" charset="-120"/>
                <a:ea typeface="微軟正黑體" panose="020B0604030504040204" pitchFamily="34" charset="-120"/>
              </a:rPr>
              <a:t>《</a:t>
            </a:r>
            <a:r>
              <a:rPr lang="zh-TW" altLang="en-US" sz="3600" dirty="0">
                <a:solidFill>
                  <a:schemeClr val="accent1"/>
                </a:solidFill>
                <a:latin typeface="微軟正黑體" panose="020B0604030504040204" pitchFamily="34" charset="-120"/>
                <a:ea typeface="微軟正黑體" panose="020B0604030504040204" pitchFamily="34" charset="-120"/>
              </a:rPr>
              <a:t>基本法</a:t>
            </a:r>
            <a:r>
              <a:rPr lang="en-US" altLang="zh-TW" sz="3600" dirty="0">
                <a:solidFill>
                  <a:schemeClr val="accent1"/>
                </a:solidFill>
                <a:latin typeface="微軟正黑體" panose="020B0604030504040204" pitchFamily="34" charset="-120"/>
                <a:ea typeface="微軟正黑體" panose="020B0604030504040204" pitchFamily="34" charset="-120"/>
              </a:rPr>
              <a:t>》</a:t>
            </a:r>
            <a:r>
              <a:rPr lang="zh-TW" altLang="en-US" sz="3600" dirty="0">
                <a:solidFill>
                  <a:schemeClr val="accent1"/>
                </a:solidFill>
                <a:latin typeface="微軟正黑體" panose="020B0604030504040204" pitchFamily="34" charset="-120"/>
                <a:ea typeface="微軟正黑體" panose="020B0604030504040204" pitchFamily="34" charset="-120"/>
              </a:rPr>
              <a:t>保障</a:t>
            </a:r>
            <a:endParaRPr lang="en-US" altLang="zh-TW" sz="3600" dirty="0">
              <a:solidFill>
                <a:schemeClr val="accent1"/>
              </a:solidFill>
              <a:latin typeface="微軟正黑體" panose="020B0604030504040204" pitchFamily="34" charset="-120"/>
              <a:ea typeface="微軟正黑體" panose="020B0604030504040204" pitchFamily="34" charset="-120"/>
            </a:endParaRPr>
          </a:p>
        </p:txBody>
      </p:sp>
      <p:sp>
        <p:nvSpPr>
          <p:cNvPr id="10" name="Rectangle: Top Corners Rounded 9">
            <a:extLst>
              <a:ext uri="{FF2B5EF4-FFF2-40B4-BE49-F238E27FC236}">
                <a16:creationId xmlns:a16="http://schemas.microsoft.com/office/drawing/2014/main" id="{073694E1-613D-49F6-9E42-653E9CF4D41D}"/>
              </a:ext>
            </a:extLst>
          </p:cNvPr>
          <p:cNvSpPr/>
          <p:nvPr/>
        </p:nvSpPr>
        <p:spPr>
          <a:xfrm>
            <a:off x="1284574" y="403211"/>
            <a:ext cx="1729628"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小結</a:t>
            </a:r>
            <a:endParaRPr lang="en-HK" sz="4800" b="1" dirty="0"/>
          </a:p>
        </p:txBody>
      </p:sp>
      <p:sp>
        <p:nvSpPr>
          <p:cNvPr id="6" name="Content Placeholder 2">
            <a:extLst>
              <a:ext uri="{FF2B5EF4-FFF2-40B4-BE49-F238E27FC236}">
                <a16:creationId xmlns:a16="http://schemas.microsoft.com/office/drawing/2014/main" id="{96A226B0-5BA6-4A04-BFDF-F3CBF4EB8908}"/>
              </a:ext>
            </a:extLst>
          </p:cNvPr>
          <p:cNvSpPr txBox="1">
            <a:spLocks/>
          </p:cNvSpPr>
          <p:nvPr/>
        </p:nvSpPr>
        <p:spPr>
          <a:xfrm>
            <a:off x="423553" y="4096872"/>
            <a:ext cx="11344894" cy="9355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50A4"/>
                </a:solidFill>
                <a:latin typeface="MHEI-MEDIUM-HKSCS-U" panose="020B0604050101010104" pitchFamily="34" charset="-120"/>
                <a:ea typeface="MHEI-MEDIUM-HKSCS-U" panose="020B06040501010101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F50A4"/>
                </a:solidFill>
                <a:latin typeface="MHEI-MEDIUM-HKSCS-U" panose="020B0604050101010104" pitchFamily="34" charset="-120"/>
                <a:ea typeface="MHEI-MEDIUM-HKSCS-U" panose="020B06040501010101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F50A4"/>
                </a:solidFill>
                <a:latin typeface="MHEI-MEDIUM-HKSCS-U" panose="020B0604050101010104" pitchFamily="34" charset="-120"/>
                <a:ea typeface="MHEI-MEDIUM-HKSCS-U" panose="020B06040501010101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F50A4"/>
                </a:solidFill>
                <a:latin typeface="MHEI-MEDIUM-HKSCS-U" panose="020B0604050101010104" pitchFamily="34" charset="-120"/>
                <a:ea typeface="MHEI-MEDIUM-HKSCS-U" panose="020B06040501010101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zh-TW" altLang="en-US" dirty="0"/>
          </a:p>
        </p:txBody>
      </p:sp>
      <p:pic>
        <p:nvPicPr>
          <p:cNvPr id="8" name="Picture 7">
            <a:extLst>
              <a:ext uri="{FF2B5EF4-FFF2-40B4-BE49-F238E27FC236}">
                <a16:creationId xmlns:a16="http://schemas.microsoft.com/office/drawing/2014/main" id="{A6FA262A-7F70-4A06-9D7A-3DCAF9EC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996" y="523243"/>
            <a:ext cx="717026" cy="717026"/>
          </a:xfrm>
          <a:prstGeom prst="rect">
            <a:avLst/>
          </a:prstGeom>
        </p:spPr>
      </p:pic>
    </p:spTree>
    <p:extLst>
      <p:ext uri="{BB962C8B-B14F-4D97-AF65-F5344CB8AC3E}">
        <p14:creationId xmlns:p14="http://schemas.microsoft.com/office/powerpoint/2010/main" val="4180358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9AE9-1AEB-4BD3-99A9-647F2F8332AB}"/>
              </a:ext>
            </a:extLst>
          </p:cNvPr>
          <p:cNvSpPr>
            <a:spLocks noGrp="1"/>
          </p:cNvSpPr>
          <p:nvPr>
            <p:ph type="title"/>
          </p:nvPr>
        </p:nvSpPr>
        <p:spPr>
          <a:xfrm>
            <a:off x="545473" y="1027906"/>
            <a:ext cx="6913814" cy="88230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t>課後活動 </a:t>
            </a:r>
            <a:r>
              <a:rPr lang="zh-TW" altLang="en-US" sz="3600" b="1" dirty="0">
                <a:latin typeface="Arial" panose="020B0604020202020204" pitchFamily="34" charset="0"/>
                <a:cs typeface="Arial" panose="020B0604020202020204" pitchFamily="34" charset="0"/>
              </a:rPr>
              <a:t>：</a:t>
            </a:r>
            <a:r>
              <a:rPr lang="zh-TW" altLang="en-US" sz="3600" dirty="0">
                <a:solidFill>
                  <a:schemeClr val="bg1"/>
                </a:solidFill>
              </a:rPr>
              <a:t>我們常使用的權利</a:t>
            </a:r>
            <a:endParaRPr lang="en-HK" sz="3600" b="1" dirty="0">
              <a:solidFill>
                <a:schemeClr val="bg1"/>
              </a:solidFill>
            </a:endParaRPr>
          </a:p>
        </p:txBody>
      </p:sp>
      <p:sp>
        <p:nvSpPr>
          <p:cNvPr id="5" name="Rounded Rectangle 4"/>
          <p:cNvSpPr/>
          <p:nvPr/>
        </p:nvSpPr>
        <p:spPr>
          <a:xfrm>
            <a:off x="277091" y="2245492"/>
            <a:ext cx="10946674" cy="15414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600"/>
              </a:lnSpc>
            </a:pPr>
            <a:r>
              <a:rPr lang="en-US" altLang="zh-TW" sz="4000" dirty="0">
                <a:solidFill>
                  <a:schemeClr val="accent6"/>
                </a:solidFill>
              </a:rPr>
              <a:t>《</a:t>
            </a:r>
            <a:r>
              <a:rPr lang="zh-TW" altLang="en-US" sz="4000" dirty="0">
                <a:solidFill>
                  <a:schemeClr val="accent6"/>
                </a:solidFill>
              </a:rPr>
              <a:t>基本法</a:t>
            </a:r>
            <a:r>
              <a:rPr lang="en-US" altLang="zh-TW" sz="4000" dirty="0">
                <a:solidFill>
                  <a:schemeClr val="accent6"/>
                </a:solidFill>
              </a:rPr>
              <a:t>》</a:t>
            </a:r>
            <a:r>
              <a:rPr lang="zh-TW" altLang="en-US" sz="4000" dirty="0">
                <a:solidFill>
                  <a:schemeClr val="accent6"/>
                </a:solidFill>
              </a:rPr>
              <a:t>保障香港居民的基本權利，</a:t>
            </a:r>
            <a:endParaRPr lang="en-US" altLang="zh-TW" sz="4000" dirty="0">
              <a:solidFill>
                <a:schemeClr val="accent6"/>
              </a:solidFill>
            </a:endParaRPr>
          </a:p>
          <a:p>
            <a:pPr>
              <a:lnSpc>
                <a:spcPts val="6600"/>
              </a:lnSpc>
            </a:pPr>
            <a:r>
              <a:rPr lang="zh-TW" altLang="en-US" sz="4000" b="1" dirty="0">
                <a:solidFill>
                  <a:schemeClr val="accent6"/>
                </a:solidFill>
              </a:rPr>
              <a:t>你在哪些情況下使用了這些權利呢？</a:t>
            </a:r>
            <a:endParaRPr lang="en-AU" sz="4000" b="1" dirty="0">
              <a:solidFill>
                <a:schemeClr val="accent6"/>
              </a:solidFill>
            </a:endParaRPr>
          </a:p>
        </p:txBody>
      </p:sp>
      <p:sp>
        <p:nvSpPr>
          <p:cNvPr id="8" name="Oval 6">
            <a:extLst>
              <a:ext uri="{FF2B5EF4-FFF2-40B4-BE49-F238E27FC236}">
                <a16:creationId xmlns:a16="http://schemas.microsoft.com/office/drawing/2014/main" id="{403C0BB5-48BA-4B61-83FA-D65970C0897C}"/>
              </a:ext>
            </a:extLst>
          </p:cNvPr>
          <p:cNvSpPr/>
          <p:nvPr/>
        </p:nvSpPr>
        <p:spPr>
          <a:xfrm>
            <a:off x="8628867" y="3867069"/>
            <a:ext cx="2426221" cy="16948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完成</a:t>
            </a:r>
            <a:endParaRPr lang="en-HK" altLang="zh-TW" sz="2400" b="1" dirty="0"/>
          </a:p>
          <a:p>
            <a:pPr algn="ctr"/>
            <a:r>
              <a:rPr lang="zh-TW" altLang="en-US" sz="2400" b="1" dirty="0"/>
              <a:t>課後工作紙</a:t>
            </a:r>
            <a:endParaRPr lang="en-HK" sz="2400" b="1" dirty="0"/>
          </a:p>
        </p:txBody>
      </p:sp>
    </p:spTree>
    <p:extLst>
      <p:ext uri="{BB962C8B-B14F-4D97-AF65-F5344CB8AC3E}">
        <p14:creationId xmlns:p14="http://schemas.microsoft.com/office/powerpoint/2010/main" val="4251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439272"/>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t>課後温習</a:t>
            </a:r>
            <a:endParaRPr lang="en-HK" sz="4600" b="1" dirty="0">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366CCA31-6F89-4656-BF47-31EE636C3639}"/>
              </a:ext>
            </a:extLst>
          </p:cNvPr>
          <p:cNvSpPr/>
          <p:nvPr/>
        </p:nvSpPr>
        <p:spPr>
          <a:xfrm>
            <a:off x="4578514" y="2939744"/>
            <a:ext cx="4015360" cy="20253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t>香港居民的基本權利</a:t>
            </a:r>
          </a:p>
        </p:txBody>
      </p:sp>
      <p:pic>
        <p:nvPicPr>
          <p:cNvPr id="10" name="Picture 9">
            <a:extLst>
              <a:ext uri="{FF2B5EF4-FFF2-40B4-BE49-F238E27FC236}">
                <a16:creationId xmlns:a16="http://schemas.microsoft.com/office/drawing/2014/main" id="{C193FEA2-6E6E-47E9-A2BE-D2BF590F4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100" y="310778"/>
            <a:ext cx="1270000" cy="1270000"/>
          </a:xfrm>
          <a:prstGeom prst="rect">
            <a:avLst/>
          </a:prstGeom>
        </p:spPr>
      </p:pic>
      <p:sp>
        <p:nvSpPr>
          <p:cNvPr id="3" name="橢圓 2">
            <a:extLst>
              <a:ext uri="{FF2B5EF4-FFF2-40B4-BE49-F238E27FC236}">
                <a16:creationId xmlns:a16="http://schemas.microsoft.com/office/drawing/2014/main" id="{F0510874-0D08-4A26-900D-8D380002361E}"/>
              </a:ext>
            </a:extLst>
          </p:cNvPr>
          <p:cNvSpPr/>
          <p:nvPr/>
        </p:nvSpPr>
        <p:spPr>
          <a:xfrm>
            <a:off x="5669681" y="1492333"/>
            <a:ext cx="1833026" cy="874322"/>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平等</a:t>
            </a:r>
            <a:endParaRPr kumimoji="0" lang="en-AU" altLang="zh-HK" sz="2800" i="0" u="none" strike="noStrike" kern="1200" cap="none" spc="0" normalizeH="0" baseline="0" noProof="0" dirty="0">
              <a:ln>
                <a:noFill/>
              </a:ln>
              <a:solidFill>
                <a:srgbClr val="4459A8"/>
              </a:solidFill>
              <a:effectLst/>
              <a:uLnTx/>
              <a:uFillTx/>
              <a:latin typeface="Gill Sans MT" panose="020B0502020104020203"/>
              <a:ea typeface="+mn-ea"/>
              <a:cs typeface="+mn-cs"/>
            </a:endParaRPr>
          </a:p>
        </p:txBody>
      </p:sp>
      <p:sp>
        <p:nvSpPr>
          <p:cNvPr id="25" name="橢圓 24">
            <a:extLst>
              <a:ext uri="{FF2B5EF4-FFF2-40B4-BE49-F238E27FC236}">
                <a16:creationId xmlns:a16="http://schemas.microsoft.com/office/drawing/2014/main" id="{6635BDA7-49FD-4B7B-A50B-B9B921CF47A2}"/>
              </a:ext>
            </a:extLst>
          </p:cNvPr>
          <p:cNvSpPr/>
          <p:nvPr/>
        </p:nvSpPr>
        <p:spPr>
          <a:xfrm>
            <a:off x="8309000" y="1841702"/>
            <a:ext cx="3540492" cy="13638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表達意見的權利和自由</a:t>
            </a:r>
          </a:p>
        </p:txBody>
      </p:sp>
      <p:sp>
        <p:nvSpPr>
          <p:cNvPr id="26" name="橢圓 25">
            <a:extLst>
              <a:ext uri="{FF2B5EF4-FFF2-40B4-BE49-F238E27FC236}">
                <a16:creationId xmlns:a16="http://schemas.microsoft.com/office/drawing/2014/main" id="{5C845319-D228-483A-8923-6BE165470222}"/>
              </a:ext>
            </a:extLst>
          </p:cNvPr>
          <p:cNvSpPr/>
          <p:nvPr/>
        </p:nvSpPr>
        <p:spPr>
          <a:xfrm>
            <a:off x="9177836" y="3577203"/>
            <a:ext cx="2671656" cy="75044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人身自由</a:t>
            </a:r>
          </a:p>
        </p:txBody>
      </p:sp>
      <p:sp>
        <p:nvSpPr>
          <p:cNvPr id="27" name="橢圓 26">
            <a:extLst>
              <a:ext uri="{FF2B5EF4-FFF2-40B4-BE49-F238E27FC236}">
                <a16:creationId xmlns:a16="http://schemas.microsoft.com/office/drawing/2014/main" id="{B9729F46-1035-4F0A-8833-4E28E1D198AB}"/>
              </a:ext>
            </a:extLst>
          </p:cNvPr>
          <p:cNvSpPr/>
          <p:nvPr/>
        </p:nvSpPr>
        <p:spPr>
          <a:xfrm>
            <a:off x="8048880" y="4999282"/>
            <a:ext cx="3887714" cy="13638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信仰自由和</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宗教信仰自由</a:t>
            </a:r>
          </a:p>
        </p:txBody>
      </p:sp>
      <p:sp>
        <p:nvSpPr>
          <p:cNvPr id="28" name="橢圓 27">
            <a:extLst>
              <a:ext uri="{FF2B5EF4-FFF2-40B4-BE49-F238E27FC236}">
                <a16:creationId xmlns:a16="http://schemas.microsoft.com/office/drawing/2014/main" id="{8A9E1CDF-3CBB-406E-A5E1-3A5171289AEE}"/>
              </a:ext>
            </a:extLst>
          </p:cNvPr>
          <p:cNvSpPr/>
          <p:nvPr/>
        </p:nvSpPr>
        <p:spPr>
          <a:xfrm>
            <a:off x="1341424" y="5066882"/>
            <a:ext cx="3475799" cy="75044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其他的權利</a:t>
            </a:r>
          </a:p>
        </p:txBody>
      </p:sp>
      <p:sp>
        <p:nvSpPr>
          <p:cNvPr id="29" name="橢圓 28">
            <a:extLst>
              <a:ext uri="{FF2B5EF4-FFF2-40B4-BE49-F238E27FC236}">
                <a16:creationId xmlns:a16="http://schemas.microsoft.com/office/drawing/2014/main" id="{65DCD330-4D42-4883-98B9-73D890F8EF27}"/>
              </a:ext>
            </a:extLst>
          </p:cNvPr>
          <p:cNvSpPr/>
          <p:nvPr/>
        </p:nvSpPr>
        <p:spPr>
          <a:xfrm>
            <a:off x="213729" y="3270521"/>
            <a:ext cx="4094475" cy="13638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經濟、社會、文化權利</a:t>
            </a:r>
          </a:p>
        </p:txBody>
      </p:sp>
      <p:sp>
        <p:nvSpPr>
          <p:cNvPr id="30" name="橢圓 29">
            <a:extLst>
              <a:ext uri="{FF2B5EF4-FFF2-40B4-BE49-F238E27FC236}">
                <a16:creationId xmlns:a16="http://schemas.microsoft.com/office/drawing/2014/main" id="{B3452FB1-7096-4D65-B83E-0CAFEC91B77D}"/>
              </a:ext>
            </a:extLst>
          </p:cNvPr>
          <p:cNvSpPr/>
          <p:nvPr/>
        </p:nvSpPr>
        <p:spPr>
          <a:xfrm>
            <a:off x="770005" y="1780841"/>
            <a:ext cx="3540492" cy="136381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法律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i="0" u="none" strike="noStrike" kern="1200" cap="none" spc="0" normalizeH="0" baseline="0" noProof="0" dirty="0">
                <a:ln>
                  <a:noFill/>
                </a:ln>
                <a:solidFill>
                  <a:srgbClr val="4459A8"/>
                </a:solidFill>
                <a:effectLst/>
                <a:uLnTx/>
                <a:uFillTx/>
                <a:latin typeface="Gill Sans MT" panose="020B0502020104020203"/>
                <a:ea typeface="微軟正黑體" panose="020B0604030504040204" pitchFamily="34" charset="-120"/>
                <a:cs typeface="+mn-cs"/>
              </a:rPr>
              <a:t>及司法權利</a:t>
            </a:r>
          </a:p>
        </p:txBody>
      </p:sp>
      <p:cxnSp>
        <p:nvCxnSpPr>
          <p:cNvPr id="32" name="直線接點 31">
            <a:extLst>
              <a:ext uri="{FF2B5EF4-FFF2-40B4-BE49-F238E27FC236}">
                <a16:creationId xmlns:a16="http://schemas.microsoft.com/office/drawing/2014/main" id="{0D99211D-CCAF-4401-894E-FED443441E8D}"/>
              </a:ext>
            </a:extLst>
          </p:cNvPr>
          <p:cNvCxnSpPr>
            <a:cxnSpLocks/>
            <a:stCxn id="3" idx="4"/>
            <a:endCxn id="2" idx="0"/>
          </p:cNvCxnSpPr>
          <p:nvPr/>
        </p:nvCxnSpPr>
        <p:spPr>
          <a:xfrm>
            <a:off x="6586194" y="2366655"/>
            <a:ext cx="0" cy="573089"/>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B6B9DCE6-685F-40AA-8214-A0B55FA4D819}"/>
              </a:ext>
            </a:extLst>
          </p:cNvPr>
          <p:cNvCxnSpPr>
            <a:cxnSpLocks/>
            <a:stCxn id="25" idx="3"/>
            <a:endCxn id="2" idx="7"/>
          </p:cNvCxnSpPr>
          <p:nvPr/>
        </p:nvCxnSpPr>
        <p:spPr>
          <a:xfrm flipH="1">
            <a:off x="8005838" y="3005788"/>
            <a:ext cx="821655" cy="230564"/>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3469E530-A664-4591-8878-1A5BAC66118A}"/>
              </a:ext>
            </a:extLst>
          </p:cNvPr>
          <p:cNvCxnSpPr>
            <a:cxnSpLocks/>
            <a:stCxn id="26" idx="2"/>
            <a:endCxn id="2" idx="6"/>
          </p:cNvCxnSpPr>
          <p:nvPr/>
        </p:nvCxnSpPr>
        <p:spPr>
          <a:xfrm flipH="1">
            <a:off x="8593874" y="3952428"/>
            <a:ext cx="583962"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a:extLst>
              <a:ext uri="{FF2B5EF4-FFF2-40B4-BE49-F238E27FC236}">
                <a16:creationId xmlns:a16="http://schemas.microsoft.com/office/drawing/2014/main" id="{2C29E0CE-1681-4457-81F4-9002C559ED2F}"/>
              </a:ext>
            </a:extLst>
          </p:cNvPr>
          <p:cNvCxnSpPr>
            <a:cxnSpLocks/>
            <a:stCxn id="27" idx="1"/>
            <a:endCxn id="2" idx="5"/>
          </p:cNvCxnSpPr>
          <p:nvPr/>
        </p:nvCxnSpPr>
        <p:spPr>
          <a:xfrm flipH="1" flipV="1">
            <a:off x="8005838" y="4668504"/>
            <a:ext cx="612385" cy="530503"/>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F46BF832-34E6-4811-90B4-DAEFAED7F669}"/>
              </a:ext>
            </a:extLst>
          </p:cNvPr>
          <p:cNvCxnSpPr>
            <a:cxnSpLocks/>
            <a:stCxn id="2" idx="1"/>
            <a:endCxn id="30" idx="6"/>
          </p:cNvCxnSpPr>
          <p:nvPr/>
        </p:nvCxnSpPr>
        <p:spPr>
          <a:xfrm flipH="1" flipV="1">
            <a:off x="4310497" y="2462747"/>
            <a:ext cx="856053" cy="773605"/>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D9FD0CDA-2E3E-434D-B190-EDE6E012B9A1}"/>
              </a:ext>
            </a:extLst>
          </p:cNvPr>
          <p:cNvCxnSpPr>
            <a:cxnSpLocks/>
            <a:stCxn id="2" idx="2"/>
            <a:endCxn id="29" idx="6"/>
          </p:cNvCxnSpPr>
          <p:nvPr/>
        </p:nvCxnSpPr>
        <p:spPr>
          <a:xfrm flipH="1" flipV="1">
            <a:off x="4308204" y="3952427"/>
            <a:ext cx="270310" cy="1"/>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48E8FC46-8288-429C-AF74-2FDE7FE9F2C8}"/>
              </a:ext>
            </a:extLst>
          </p:cNvPr>
          <p:cNvCxnSpPr>
            <a:cxnSpLocks/>
            <a:stCxn id="2" idx="3"/>
            <a:endCxn id="28" idx="7"/>
          </p:cNvCxnSpPr>
          <p:nvPr/>
        </p:nvCxnSpPr>
        <p:spPr>
          <a:xfrm flipH="1">
            <a:off x="4308204" y="4668504"/>
            <a:ext cx="858346" cy="508279"/>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26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260A6-B058-A544-A5BC-BB93871CE707}"/>
              </a:ext>
            </a:extLst>
          </p:cNvPr>
          <p:cNvSpPr>
            <a:spLocks noGrp="1"/>
          </p:cNvSpPr>
          <p:nvPr>
            <p:ph idx="1"/>
          </p:nvPr>
        </p:nvSpPr>
        <p:spPr>
          <a:xfrm>
            <a:off x="189789" y="1179329"/>
            <a:ext cx="9396463" cy="5274737"/>
          </a:xfrm>
        </p:spPr>
        <p:txBody>
          <a:bodyPr>
            <a:noAutofit/>
          </a:bodyPr>
          <a:lstStyle/>
          <a:p>
            <a:pPr marL="0" indent="0">
              <a:buNone/>
            </a:pPr>
            <a:r>
              <a:rPr lang="zh-TW" altLang="en-US" dirty="0">
                <a:latin typeface="+mn-ea"/>
                <a:ea typeface="+mn-ea"/>
              </a:rPr>
              <a:t>知識</a:t>
            </a:r>
            <a:endParaRPr lang="en-HK" altLang="zh-TW" dirty="0">
              <a:latin typeface="+mn-ea"/>
              <a:ea typeface="+mn-ea"/>
            </a:endParaRPr>
          </a:p>
          <a:p>
            <a:pPr>
              <a:buFont typeface="Wingdings" panose="05000000000000000000" pitchFamily="2" charset="2"/>
              <a:buChar char="§"/>
            </a:pPr>
            <a:r>
              <a:rPr lang="zh-TW" altLang="en-US" dirty="0">
                <a:latin typeface="+mn-ea"/>
                <a:ea typeface="+mn-ea"/>
              </a:rPr>
              <a:t>香港居民在</a:t>
            </a:r>
            <a:r>
              <a:rPr lang="en-US" altLang="zh-TW" dirty="0">
                <a:latin typeface="+mn-ea"/>
                <a:ea typeface="+mn-ea"/>
              </a:rPr>
              <a:t>《</a:t>
            </a:r>
            <a:r>
              <a:rPr lang="zh-TW" altLang="en-US" dirty="0">
                <a:latin typeface="+mn-ea"/>
                <a:ea typeface="+mn-ea"/>
              </a:rPr>
              <a:t>基本法</a:t>
            </a:r>
            <a:r>
              <a:rPr lang="en-US" altLang="zh-TW" dirty="0">
                <a:latin typeface="+mn-ea"/>
                <a:ea typeface="+mn-ea"/>
              </a:rPr>
              <a:t>》</a:t>
            </a:r>
            <a:r>
              <a:rPr lang="zh-TW" altLang="en-US" dirty="0">
                <a:latin typeface="+mn-ea"/>
                <a:ea typeface="+mn-ea"/>
              </a:rPr>
              <a:t>規定下享有的基本權利</a:t>
            </a:r>
            <a:endParaRPr lang="en-HK" altLang="zh-TW" sz="1200" dirty="0">
              <a:latin typeface="+mn-ea"/>
              <a:ea typeface="+mn-ea"/>
            </a:endParaRPr>
          </a:p>
          <a:p>
            <a:pPr marL="0" indent="0">
              <a:buNone/>
            </a:pPr>
            <a:r>
              <a:rPr lang="zh-TW" altLang="en-US" dirty="0">
                <a:latin typeface="+mn-ea"/>
                <a:ea typeface="+mn-ea"/>
              </a:rPr>
              <a:t>技能</a:t>
            </a:r>
            <a:endParaRPr lang="en-HK" altLang="zh-TW" dirty="0">
              <a:latin typeface="+mn-ea"/>
              <a:ea typeface="+mn-ea"/>
            </a:endParaRPr>
          </a:p>
          <a:p>
            <a:pPr>
              <a:buFont typeface="Wingdings" panose="05000000000000000000" pitchFamily="2" charset="2"/>
              <a:buChar char="§"/>
            </a:pPr>
            <a:r>
              <a:rPr lang="zh-TW" altLang="en-US" dirty="0">
                <a:latin typeface="+mn-ea"/>
                <a:ea typeface="+mn-ea"/>
              </a:rPr>
              <a:t>掌握溝通、協作、慎思明辨，綜合分析能力等共通能力</a:t>
            </a:r>
          </a:p>
          <a:p>
            <a:pPr marL="0" indent="0">
              <a:buNone/>
            </a:pPr>
            <a:endParaRPr lang="en-US" altLang="zh-TW" sz="1200" dirty="0">
              <a:latin typeface="+mn-ea"/>
              <a:ea typeface="+mn-ea"/>
            </a:endParaRPr>
          </a:p>
          <a:p>
            <a:pPr marL="0" indent="0">
              <a:buNone/>
            </a:pPr>
            <a:r>
              <a:rPr lang="zh-TW" altLang="en-US" dirty="0">
                <a:latin typeface="+mn-ea"/>
                <a:ea typeface="+mn-ea"/>
              </a:rPr>
              <a:t>態度</a:t>
            </a:r>
            <a:endParaRPr lang="en-HK" altLang="zh-TW" dirty="0">
              <a:latin typeface="+mn-ea"/>
              <a:ea typeface="+mn-ea"/>
            </a:endParaRPr>
          </a:p>
          <a:p>
            <a:pPr>
              <a:buFont typeface="Wingdings" panose="05000000000000000000" pitchFamily="2" charset="2"/>
              <a:buChar char="§"/>
            </a:pPr>
            <a:r>
              <a:rPr lang="zh-TW" altLang="en-US" dirty="0">
                <a:latin typeface="+mn-ea"/>
                <a:ea typeface="+mn-ea"/>
              </a:rPr>
              <a:t>培養具國家觀念、尊重守法和負責任的良好公民</a:t>
            </a:r>
          </a:p>
          <a:p>
            <a:pPr>
              <a:buFont typeface="Wingdings" panose="05000000000000000000" pitchFamily="2" charset="2"/>
              <a:buChar char="§"/>
            </a:pPr>
            <a:r>
              <a:rPr lang="zh-TW" altLang="en-US" dirty="0">
                <a:latin typeface="+mn-ea"/>
                <a:ea typeface="+mn-ea"/>
              </a:rPr>
              <a:t>理解基本權利和義務兩者之間的關係，並學習在行使個人基本權利以及履行憲法義務時應有的態度和行為</a:t>
            </a:r>
          </a:p>
          <a:p>
            <a:pPr>
              <a:buFont typeface="Wingdings" panose="05000000000000000000" pitchFamily="2" charset="2"/>
              <a:buChar char="§"/>
            </a:pPr>
            <a:r>
              <a:rPr lang="zh-TW" altLang="en-US" dirty="0">
                <a:latin typeface="+mn-ea"/>
                <a:ea typeface="+mn-ea"/>
              </a:rPr>
              <a:t>理解權利並非沒有限制，而是受法律規限，同時尊重社會倫理與道德標準</a:t>
            </a:r>
          </a:p>
          <a:p>
            <a:pPr>
              <a:buFont typeface="Wingdings" panose="05000000000000000000" pitchFamily="2" charset="2"/>
              <a:buChar char="§"/>
            </a:pPr>
            <a:endParaRPr lang="en-HK" altLang="zh-TW" dirty="0">
              <a:latin typeface="+mn-ea"/>
              <a:ea typeface="+mn-ea"/>
            </a:endParaRPr>
          </a:p>
        </p:txBody>
      </p:sp>
      <p:pic>
        <p:nvPicPr>
          <p:cNvPr id="7" name="Picture 6">
            <a:extLst>
              <a:ext uri="{FF2B5EF4-FFF2-40B4-BE49-F238E27FC236}">
                <a16:creationId xmlns:a16="http://schemas.microsoft.com/office/drawing/2014/main" id="{454FE3EE-68C4-47A7-BE45-26E15E8C2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6252" y="2539014"/>
            <a:ext cx="2443642" cy="2443642"/>
          </a:xfrm>
          <a:prstGeom prst="rect">
            <a:avLst/>
          </a:prstGeom>
        </p:spPr>
      </p:pic>
      <p:sp>
        <p:nvSpPr>
          <p:cNvPr id="8" name="Title 1">
            <a:extLst>
              <a:ext uri="{FF2B5EF4-FFF2-40B4-BE49-F238E27FC236}">
                <a16:creationId xmlns:a16="http://schemas.microsoft.com/office/drawing/2014/main" id="{655F2574-DDE1-4F8F-AF13-8FB67AC83045}"/>
              </a:ext>
            </a:extLst>
          </p:cNvPr>
          <p:cNvSpPr txBox="1">
            <a:spLocks/>
          </p:cNvSpPr>
          <p:nvPr/>
        </p:nvSpPr>
        <p:spPr>
          <a:xfrm>
            <a:off x="189789" y="286740"/>
            <a:ext cx="2383730" cy="6707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spc="300">
                <a:solidFill>
                  <a:srgbClr val="EF569C"/>
                </a:solidFill>
                <a:latin typeface="MHEI-MEDIUM-HKSCS-U" panose="020B0604050101010104" pitchFamily="34" charset="-120"/>
                <a:ea typeface="MHEI-MEDIUM-HKSCS-U" panose="020B0604050101010104" pitchFamily="34" charset="-120"/>
                <a:cs typeface="Microsoft Himalaya" pitchFamily="2" charset="0"/>
              </a:defRPr>
            </a:lvl1pPr>
          </a:lstStyle>
          <a:p>
            <a:r>
              <a:rPr lang="zh-TW" altLang="en-US" sz="4000" dirty="0">
                <a:latin typeface="+mn-ea"/>
                <a:ea typeface="+mn-ea"/>
              </a:rPr>
              <a:t>學習重點</a:t>
            </a:r>
            <a:endParaRPr lang="en-US" sz="4000" dirty="0">
              <a:latin typeface="+mn-ea"/>
              <a:ea typeface="+mn-ea"/>
            </a:endParaRPr>
          </a:p>
        </p:txBody>
      </p:sp>
    </p:spTree>
    <p:extLst>
      <p:ext uri="{BB962C8B-B14F-4D97-AF65-F5344CB8AC3E}">
        <p14:creationId xmlns:p14="http://schemas.microsoft.com/office/powerpoint/2010/main" val="403163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63B9AE9-1AEB-4BD3-99A9-647F2F8332AB}"/>
              </a:ext>
            </a:extLst>
          </p:cNvPr>
          <p:cNvSpPr/>
          <p:nvPr/>
        </p:nvSpPr>
        <p:spPr>
          <a:xfrm>
            <a:off x="382106" y="439272"/>
            <a:ext cx="3176882" cy="10130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600" b="1" dirty="0">
                <a:latin typeface="Arial" panose="020B0604020202020204" pitchFamily="34" charset="0"/>
                <a:cs typeface="Arial" panose="020B0604020202020204" pitchFamily="34" charset="0"/>
              </a:rPr>
              <a:t>參考資料</a:t>
            </a:r>
            <a:endParaRPr lang="en-HK" sz="4600" b="1" dirty="0">
              <a:latin typeface="Arial" panose="020B0604020202020204" pitchFamily="34" charset="0"/>
              <a:cs typeface="Arial" panose="020B0604020202020204" pitchFamily="34" charset="0"/>
            </a:endParaRPr>
          </a:p>
        </p:txBody>
      </p:sp>
      <p:sp>
        <p:nvSpPr>
          <p:cNvPr id="2" name="文字方塊 1">
            <a:extLst>
              <a:ext uri="{FF2B5EF4-FFF2-40B4-BE49-F238E27FC236}">
                <a16:creationId xmlns:a16="http://schemas.microsoft.com/office/drawing/2014/main" id="{1620AE8D-BDEB-4C46-9651-5CB5FC1F3CEE}"/>
              </a:ext>
            </a:extLst>
          </p:cNvPr>
          <p:cNvSpPr txBox="1"/>
          <p:nvPr/>
        </p:nvSpPr>
        <p:spPr>
          <a:xfrm>
            <a:off x="89129" y="1555062"/>
            <a:ext cx="12013742" cy="4828053"/>
          </a:xfrm>
          <a:prstGeom prst="rect">
            <a:avLst/>
          </a:prstGeom>
          <a:noFill/>
        </p:spPr>
        <p:txBody>
          <a:bodyPr wrap="square" rtlCol="0">
            <a:spAutoFit/>
          </a:bodyPr>
          <a:lstStyle/>
          <a:p>
            <a:pPr marL="342900" indent="-342900">
              <a:lnSpc>
                <a:spcPct val="150000"/>
              </a:lnSpc>
              <a:buFontTx/>
              <a:buAutoNum type="arabicPeriod"/>
            </a:pPr>
            <a:r>
              <a:rPr lang="zh-TW" altLang="en-US" sz="2400" dirty="0"/>
              <a:t>教育局課程發展處通識教育組</a:t>
            </a:r>
            <a:r>
              <a:rPr lang="en-US" altLang="zh-TW" sz="2400" dirty="0"/>
              <a:t>《</a:t>
            </a:r>
            <a:r>
              <a:rPr lang="zh-TW" altLang="en-US" sz="2400" dirty="0"/>
              <a:t>通識教育科課程資源冊系列：今日香港</a:t>
            </a:r>
            <a:r>
              <a:rPr lang="en-US" altLang="zh-TW" sz="2400" dirty="0"/>
              <a:t>》(</a:t>
            </a:r>
            <a:r>
              <a:rPr lang="zh-TW" altLang="en-US" sz="2400" dirty="0"/>
              <a:t>香港：教育局，</a:t>
            </a:r>
            <a:r>
              <a:rPr lang="en-US" altLang="zh-TW" sz="2400" dirty="0"/>
              <a:t>2017)</a:t>
            </a:r>
          </a:p>
          <a:p>
            <a:pPr marL="342900" indent="-342900">
              <a:lnSpc>
                <a:spcPct val="150000"/>
              </a:lnSpc>
              <a:buFontTx/>
              <a:buAutoNum type="arabicPeriod"/>
            </a:pPr>
            <a:r>
              <a:rPr lang="zh-TW" altLang="en-US" sz="2400" dirty="0"/>
              <a:t>中華人民共和國香港特別行政區政府基本法 </a:t>
            </a:r>
            <a:r>
              <a:rPr lang="en-US" altLang="zh-TW" sz="2400" dirty="0">
                <a:hlinkClick r:id="rId3"/>
              </a:rPr>
              <a:t>https://www.basiclaw.gov.hk</a:t>
            </a:r>
            <a:endParaRPr lang="en-US" altLang="zh-TW" sz="2400" dirty="0"/>
          </a:p>
          <a:p>
            <a:pPr marL="342900" indent="-342900">
              <a:lnSpc>
                <a:spcPct val="150000"/>
              </a:lnSpc>
              <a:buFontTx/>
              <a:buAutoNum type="arabicPeriod"/>
            </a:pPr>
            <a:r>
              <a:rPr lang="zh-TW" altLang="en-US" sz="2400" dirty="0"/>
              <a:t>選舉委員會 </a:t>
            </a:r>
            <a:r>
              <a:rPr lang="en-US" altLang="zh-TW" sz="2400" dirty="0">
                <a:hlinkClick r:id="rId4"/>
              </a:rPr>
              <a:t>https://www.elections.gov.hk</a:t>
            </a:r>
            <a:r>
              <a:rPr lang="en-US" altLang="zh-TW" sz="2400" dirty="0"/>
              <a:t> </a:t>
            </a:r>
          </a:p>
          <a:p>
            <a:pPr marL="342000" indent="-342000">
              <a:lnSpc>
                <a:spcPct val="150000"/>
              </a:lnSpc>
              <a:buFontTx/>
              <a:buAutoNum type="arabicPeriod"/>
            </a:pPr>
            <a:r>
              <a:rPr lang="zh-TW" altLang="en-US" sz="2400" dirty="0"/>
              <a:t>政府資訊科技總監辦公室</a:t>
            </a:r>
            <a:r>
              <a:rPr lang="en-US" altLang="zh-TW" sz="2400" dirty="0"/>
              <a:t>〈</a:t>
            </a:r>
            <a:r>
              <a:rPr lang="zh-TW" altLang="en-US" sz="2400" dirty="0"/>
              <a:t>智能身份證的用途</a:t>
            </a:r>
            <a:r>
              <a:rPr lang="en-US" altLang="zh-TW" sz="2400"/>
              <a:t>〉</a:t>
            </a:r>
            <a:r>
              <a:rPr lang="en-US" altLang="zh-TW" sz="2000">
                <a:hlinkClick r:id="rId5"/>
              </a:rPr>
              <a:t>https</a:t>
            </a:r>
            <a:r>
              <a:rPr lang="en-US" altLang="zh-TW" sz="2000" dirty="0">
                <a:hlinkClick r:id="rId5"/>
              </a:rPr>
              <a:t>://www.ogcio.gov.hk/tc/our_work/strategies/initiatives/smart_id/smart_id_card_application.html</a:t>
            </a:r>
            <a:endParaRPr lang="en-US" altLang="zh-TW" sz="2000" dirty="0"/>
          </a:p>
          <a:p>
            <a:pPr marL="342900" indent="-342900">
              <a:lnSpc>
                <a:spcPct val="150000"/>
              </a:lnSpc>
              <a:buFontTx/>
              <a:buAutoNum type="arabicPeriod"/>
            </a:pPr>
            <a:r>
              <a:rPr lang="en-US" altLang="zh-TW" sz="2400" dirty="0"/>
              <a:t>〈</a:t>
            </a:r>
            <a:r>
              <a:rPr lang="zh-TW" altLang="en-US" sz="2400" dirty="0"/>
              <a:t>香港身份證</a:t>
            </a:r>
            <a:r>
              <a:rPr lang="en-US" altLang="zh-TW" sz="2400" dirty="0"/>
              <a:t>6</a:t>
            </a:r>
            <a:r>
              <a:rPr lang="zh-TW" altLang="en-US" sz="2400" dirty="0"/>
              <a:t>個小知識 你知道多少？</a:t>
            </a:r>
            <a:r>
              <a:rPr lang="en-US" altLang="zh-TW" sz="2400" dirty="0"/>
              <a:t>〉《</a:t>
            </a:r>
            <a:r>
              <a:rPr lang="zh-TW" altLang="en-US" sz="2400" dirty="0"/>
              <a:t>香港經濟日報</a:t>
            </a:r>
            <a:r>
              <a:rPr lang="en-US" altLang="zh-TW" sz="2400" dirty="0"/>
              <a:t>》    </a:t>
            </a:r>
            <a:r>
              <a:rPr lang="en-US" altLang="zh-TW" sz="2000" dirty="0">
                <a:hlinkClick r:id="rId6"/>
              </a:rPr>
              <a:t>https://topick.hket.com/article/876416/</a:t>
            </a:r>
            <a:r>
              <a:rPr lang="zh-TW" altLang="en-US" sz="2000" dirty="0">
                <a:hlinkClick r:id="rId6"/>
              </a:rPr>
              <a:t>香港身份證</a:t>
            </a:r>
            <a:r>
              <a:rPr lang="en-US" altLang="zh-TW" sz="2000" dirty="0">
                <a:hlinkClick r:id="rId6"/>
              </a:rPr>
              <a:t>6</a:t>
            </a:r>
            <a:r>
              <a:rPr lang="zh-TW" altLang="en-US" sz="2000" dirty="0">
                <a:hlinkClick r:id="rId6"/>
              </a:rPr>
              <a:t>個小知識</a:t>
            </a:r>
            <a:r>
              <a:rPr lang="en-US" altLang="zh-TW" sz="2000" dirty="0">
                <a:hlinkClick r:id="rId6"/>
              </a:rPr>
              <a:t>%20%20</a:t>
            </a:r>
            <a:r>
              <a:rPr lang="zh-TW" altLang="en-US" sz="2000" dirty="0">
                <a:hlinkClick r:id="rId6"/>
              </a:rPr>
              <a:t>你知道多少？</a:t>
            </a:r>
            <a:r>
              <a:rPr lang="en-US" altLang="zh-TW" sz="2000" dirty="0">
                <a:hlinkClick r:id="rId6"/>
              </a:rPr>
              <a:t>?</a:t>
            </a:r>
            <a:r>
              <a:rPr lang="en-US" altLang="zh-TW" sz="2000" dirty="0" err="1">
                <a:hlinkClick r:id="rId6"/>
              </a:rPr>
              <a:t>mtc</a:t>
            </a:r>
            <a:r>
              <a:rPr lang="en-US" altLang="zh-TW" sz="2000" dirty="0">
                <a:hlinkClick r:id="rId6"/>
              </a:rPr>
              <a:t>=10016</a:t>
            </a:r>
            <a:r>
              <a:rPr lang="en-US" altLang="zh-TW" sz="2000" dirty="0"/>
              <a:t> </a:t>
            </a:r>
          </a:p>
          <a:p>
            <a:pPr marL="342900" indent="-342900">
              <a:lnSpc>
                <a:spcPct val="150000"/>
              </a:lnSpc>
              <a:buFontTx/>
              <a:buAutoNum type="arabicPeriod"/>
            </a:pPr>
            <a:r>
              <a:rPr lang="zh-TW" altLang="en-US" sz="2400" dirty="0"/>
              <a:t>全國人大網 </a:t>
            </a:r>
            <a:r>
              <a:rPr lang="en-US" altLang="zh-CN" sz="2000" dirty="0">
                <a:hlinkClick r:id="rId7"/>
              </a:rPr>
              <a:t>http://www.npc.gov.cn/zgrdw/npc/gadbzl/xgdbzl_11/node_8514.htm</a:t>
            </a:r>
            <a:endParaRPr lang="en-US" altLang="zh-TW" sz="2400" dirty="0"/>
          </a:p>
        </p:txBody>
      </p:sp>
    </p:spTree>
    <p:extLst>
      <p:ext uri="{BB962C8B-B14F-4D97-AF65-F5344CB8AC3E}">
        <p14:creationId xmlns:p14="http://schemas.microsoft.com/office/powerpoint/2010/main" val="1189034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altLang="zh-TW" sz="7200"/>
          </a:p>
          <a:p>
            <a:pPr marL="0" indent="0" algn="ctr">
              <a:buNone/>
            </a:pPr>
            <a:r>
              <a:rPr lang="zh-TW" altLang="en-US" sz="7200"/>
              <a:t>完</a:t>
            </a:r>
            <a:endParaRPr lang="en-AU" sz="7200" dirty="0"/>
          </a:p>
        </p:txBody>
      </p:sp>
    </p:spTree>
    <p:extLst>
      <p:ext uri="{BB962C8B-B14F-4D97-AF65-F5344CB8AC3E}">
        <p14:creationId xmlns:p14="http://schemas.microsoft.com/office/powerpoint/2010/main" val="106573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3437CFD-85DF-4FF5-8FAB-FD3EEDF57436}"/>
              </a:ext>
            </a:extLst>
          </p:cNvPr>
          <p:cNvSpPr/>
          <p:nvPr/>
        </p:nvSpPr>
        <p:spPr>
          <a:xfrm>
            <a:off x="364176" y="1152738"/>
            <a:ext cx="11462064" cy="5322318"/>
          </a:xfrm>
          <a:prstGeom prst="roundRect">
            <a:avLst/>
          </a:prstGeom>
          <a:solidFill>
            <a:srgbClr val="FCE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50000"/>
              </a:lnSpc>
              <a:buNone/>
            </a:pPr>
            <a:endParaRPr lang="zh-TW" altLang="en-US" sz="3200" dirty="0">
              <a:solidFill>
                <a:srgbClr val="3F50A4"/>
              </a:solidFill>
            </a:endParaRPr>
          </a:p>
        </p:txBody>
      </p:sp>
      <p:sp>
        <p:nvSpPr>
          <p:cNvPr id="4" name="Rectangle 3">
            <a:extLst>
              <a:ext uri="{FF2B5EF4-FFF2-40B4-BE49-F238E27FC236}">
                <a16:creationId xmlns:a16="http://schemas.microsoft.com/office/drawing/2014/main" id="{8FB4482D-05C5-49D6-9D01-BD2876AE15CA}"/>
              </a:ext>
            </a:extLst>
          </p:cNvPr>
          <p:cNvSpPr/>
          <p:nvPr/>
        </p:nvSpPr>
        <p:spPr>
          <a:xfrm>
            <a:off x="7367241" y="1252354"/>
            <a:ext cx="1703294" cy="63649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引入活動</a:t>
            </a:r>
            <a:endParaRPr lang="en-HK" sz="2800" b="1" dirty="0"/>
          </a:p>
        </p:txBody>
      </p:sp>
      <p:sp>
        <p:nvSpPr>
          <p:cNvPr id="7" name="Isosceles Triangle 6">
            <a:extLst>
              <a:ext uri="{FF2B5EF4-FFF2-40B4-BE49-F238E27FC236}">
                <a16:creationId xmlns:a16="http://schemas.microsoft.com/office/drawing/2014/main" id="{40949513-CF43-4380-A88D-0B6B4602A726}"/>
              </a:ext>
            </a:extLst>
          </p:cNvPr>
          <p:cNvSpPr/>
          <p:nvPr/>
        </p:nvSpPr>
        <p:spPr>
          <a:xfrm rot="10800000">
            <a:off x="8014237" y="1896677"/>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0" name="Rectangle 9">
            <a:extLst>
              <a:ext uri="{FF2B5EF4-FFF2-40B4-BE49-F238E27FC236}">
                <a16:creationId xmlns:a16="http://schemas.microsoft.com/office/drawing/2014/main" id="{854319F4-E31B-43D8-87EA-CF4E5FB0953B}"/>
              </a:ext>
            </a:extLst>
          </p:cNvPr>
          <p:cNvSpPr/>
          <p:nvPr/>
        </p:nvSpPr>
        <p:spPr>
          <a:xfrm>
            <a:off x="5799788" y="2285506"/>
            <a:ext cx="4838200" cy="9152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1</a:t>
            </a:r>
            <a:r>
              <a:rPr lang="zh-TW" altLang="en-US" sz="2800" b="1" dirty="0"/>
              <a:t>：香港永久性居民與非永久性居民</a:t>
            </a:r>
            <a:endParaRPr lang="en-HK" sz="2800" b="1" dirty="0"/>
          </a:p>
        </p:txBody>
      </p:sp>
      <p:sp>
        <p:nvSpPr>
          <p:cNvPr id="12" name="Isosceles Triangle 11">
            <a:extLst>
              <a:ext uri="{FF2B5EF4-FFF2-40B4-BE49-F238E27FC236}">
                <a16:creationId xmlns:a16="http://schemas.microsoft.com/office/drawing/2014/main" id="{CCA501D4-2824-4403-A813-142E8351C64A}"/>
              </a:ext>
            </a:extLst>
          </p:cNvPr>
          <p:cNvSpPr/>
          <p:nvPr/>
        </p:nvSpPr>
        <p:spPr>
          <a:xfrm rot="10800000">
            <a:off x="8014237" y="3208579"/>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3" name="Rectangle 12">
            <a:extLst>
              <a:ext uri="{FF2B5EF4-FFF2-40B4-BE49-F238E27FC236}">
                <a16:creationId xmlns:a16="http://schemas.microsoft.com/office/drawing/2014/main" id="{C361BB31-D3D8-452B-BBE6-DDAD2B7E8272}"/>
              </a:ext>
            </a:extLst>
          </p:cNvPr>
          <p:cNvSpPr/>
          <p:nvPr/>
        </p:nvSpPr>
        <p:spPr>
          <a:xfrm>
            <a:off x="5114168" y="3597408"/>
            <a:ext cx="6209440" cy="6364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課堂活動 </a:t>
            </a:r>
            <a:r>
              <a:rPr lang="en-US" altLang="zh-TW" sz="2800" b="1" dirty="0"/>
              <a:t>2</a:t>
            </a:r>
            <a:r>
              <a:rPr lang="zh-TW" altLang="en-US" sz="2800" b="1" dirty="0"/>
              <a:t>：香港居民擁有的基本權利</a:t>
            </a:r>
            <a:endParaRPr lang="en-HK" sz="2800" b="1" dirty="0"/>
          </a:p>
        </p:txBody>
      </p:sp>
      <p:sp>
        <p:nvSpPr>
          <p:cNvPr id="14" name="Isosceles Triangle 13">
            <a:extLst>
              <a:ext uri="{FF2B5EF4-FFF2-40B4-BE49-F238E27FC236}">
                <a16:creationId xmlns:a16="http://schemas.microsoft.com/office/drawing/2014/main" id="{E41418AD-A5A7-46DD-BBBD-4767A7E62883}"/>
              </a:ext>
            </a:extLst>
          </p:cNvPr>
          <p:cNvSpPr/>
          <p:nvPr/>
        </p:nvSpPr>
        <p:spPr>
          <a:xfrm rot="10800000">
            <a:off x="8014237" y="4241731"/>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5" name="Rectangle 14">
            <a:extLst>
              <a:ext uri="{FF2B5EF4-FFF2-40B4-BE49-F238E27FC236}">
                <a16:creationId xmlns:a16="http://schemas.microsoft.com/office/drawing/2014/main" id="{326DC3F4-BC7C-4034-8BE6-03C5BA7F76C5}"/>
              </a:ext>
            </a:extLst>
          </p:cNvPr>
          <p:cNvSpPr/>
          <p:nvPr/>
        </p:nvSpPr>
        <p:spPr>
          <a:xfrm>
            <a:off x="4514183" y="4630560"/>
            <a:ext cx="7409410" cy="636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2"/>
                </a:solidFill>
              </a:rPr>
              <a:t>課堂活動 </a:t>
            </a:r>
            <a:r>
              <a:rPr lang="en-US" altLang="zh-TW" sz="2800" b="1" dirty="0">
                <a:solidFill>
                  <a:schemeClr val="tx2"/>
                </a:solidFill>
              </a:rPr>
              <a:t>3</a:t>
            </a:r>
            <a:r>
              <a:rPr lang="zh-TW" altLang="en-US" sz="2800" b="1" dirty="0">
                <a:solidFill>
                  <a:schemeClr val="tx2"/>
                </a:solidFill>
              </a:rPr>
              <a:t>：</a:t>
            </a:r>
            <a:r>
              <a:rPr lang="en-US" altLang="zh-TW" sz="2800" b="1" dirty="0">
                <a:solidFill>
                  <a:schemeClr val="tx2"/>
                </a:solidFill>
              </a:rPr>
              <a:t>《</a:t>
            </a:r>
            <a:r>
              <a:rPr lang="zh-TW" altLang="en-US" sz="2800" b="1" dirty="0">
                <a:solidFill>
                  <a:schemeClr val="tx2"/>
                </a:solidFill>
              </a:rPr>
              <a:t>基本法</a:t>
            </a:r>
            <a:r>
              <a:rPr lang="en-US" altLang="zh-TW" sz="2800" b="1" dirty="0">
                <a:solidFill>
                  <a:schemeClr val="tx2"/>
                </a:solidFill>
              </a:rPr>
              <a:t>》</a:t>
            </a:r>
            <a:r>
              <a:rPr lang="zh-TW" altLang="en-US" sz="2800" b="1" dirty="0">
                <a:solidFill>
                  <a:schemeClr val="tx2"/>
                </a:solidFill>
              </a:rPr>
              <a:t>賦予香港居民的權利</a:t>
            </a:r>
            <a:endParaRPr lang="en-HK" sz="2800" b="1" dirty="0">
              <a:solidFill>
                <a:schemeClr val="tx2"/>
              </a:solidFill>
            </a:endParaRPr>
          </a:p>
        </p:txBody>
      </p:sp>
      <p:sp>
        <p:nvSpPr>
          <p:cNvPr id="16" name="Isosceles Triangle 15">
            <a:extLst>
              <a:ext uri="{FF2B5EF4-FFF2-40B4-BE49-F238E27FC236}">
                <a16:creationId xmlns:a16="http://schemas.microsoft.com/office/drawing/2014/main" id="{30C43CE4-07D6-468B-85CF-A378738A8DDA}"/>
              </a:ext>
            </a:extLst>
          </p:cNvPr>
          <p:cNvSpPr/>
          <p:nvPr/>
        </p:nvSpPr>
        <p:spPr>
          <a:xfrm rot="10800000">
            <a:off x="8014237" y="5274883"/>
            <a:ext cx="409303"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dirty="0"/>
          </a:p>
        </p:txBody>
      </p:sp>
      <p:sp>
        <p:nvSpPr>
          <p:cNvPr id="17" name="Rectangle 16">
            <a:extLst>
              <a:ext uri="{FF2B5EF4-FFF2-40B4-BE49-F238E27FC236}">
                <a16:creationId xmlns:a16="http://schemas.microsoft.com/office/drawing/2014/main" id="{5A3EE786-2D0D-4233-BB2C-684F4C283AFB}"/>
              </a:ext>
            </a:extLst>
          </p:cNvPr>
          <p:cNvSpPr/>
          <p:nvPr/>
        </p:nvSpPr>
        <p:spPr>
          <a:xfrm>
            <a:off x="5799041" y="5663710"/>
            <a:ext cx="4839695" cy="6364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accent6">
                    <a:lumMod val="75000"/>
                  </a:schemeClr>
                </a:solidFill>
              </a:rPr>
              <a:t>課後活動：我們常行使的權利</a:t>
            </a:r>
            <a:endParaRPr lang="en-HK" sz="2800" b="1" dirty="0">
              <a:solidFill>
                <a:schemeClr val="accent6">
                  <a:lumMod val="75000"/>
                </a:schemeClr>
              </a:solidFill>
            </a:endParaRPr>
          </a:p>
        </p:txBody>
      </p:sp>
      <p:sp>
        <p:nvSpPr>
          <p:cNvPr id="18" name="Rectangle: Top Corners Rounded 17">
            <a:extLst>
              <a:ext uri="{FF2B5EF4-FFF2-40B4-BE49-F238E27FC236}">
                <a16:creationId xmlns:a16="http://schemas.microsoft.com/office/drawing/2014/main" id="{AF532E89-9BB9-4C28-A909-B600A2E75B53}"/>
              </a:ext>
            </a:extLst>
          </p:cNvPr>
          <p:cNvSpPr/>
          <p:nvPr/>
        </p:nvSpPr>
        <p:spPr>
          <a:xfrm>
            <a:off x="1448588" y="223816"/>
            <a:ext cx="2743200" cy="929717"/>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重要概念</a:t>
            </a:r>
            <a:endParaRPr lang="zh-TW" altLang="en-US" sz="4600" b="1" dirty="0"/>
          </a:p>
        </p:txBody>
      </p:sp>
      <p:sp>
        <p:nvSpPr>
          <p:cNvPr id="19" name="Rectangle: Top Corners Rounded 18">
            <a:extLst>
              <a:ext uri="{FF2B5EF4-FFF2-40B4-BE49-F238E27FC236}">
                <a16:creationId xmlns:a16="http://schemas.microsoft.com/office/drawing/2014/main" id="{2EAC5DDD-7805-45FB-AFAC-D3C8A8C11067}"/>
              </a:ext>
            </a:extLst>
          </p:cNvPr>
          <p:cNvSpPr/>
          <p:nvPr/>
        </p:nvSpPr>
        <p:spPr>
          <a:xfrm>
            <a:off x="6847288" y="223816"/>
            <a:ext cx="2743200" cy="929717"/>
          </a:xfrm>
          <a:prstGeom prst="round2Same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t>教學流程</a:t>
            </a:r>
            <a:endParaRPr lang="zh-TW" altLang="en-US" sz="4600" b="1" dirty="0"/>
          </a:p>
        </p:txBody>
      </p:sp>
      <p:sp>
        <p:nvSpPr>
          <p:cNvPr id="22" name="Rectangle 21">
            <a:extLst>
              <a:ext uri="{FF2B5EF4-FFF2-40B4-BE49-F238E27FC236}">
                <a16:creationId xmlns:a16="http://schemas.microsoft.com/office/drawing/2014/main" id="{A67A00A0-F04D-4956-B9E3-6637990E1201}"/>
              </a:ext>
            </a:extLst>
          </p:cNvPr>
          <p:cNvSpPr/>
          <p:nvPr/>
        </p:nvSpPr>
        <p:spPr>
          <a:xfrm>
            <a:off x="1894280" y="1332814"/>
            <a:ext cx="1851815" cy="637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bg1"/>
                </a:solidFill>
              </a:rPr>
              <a:t>香港居</a:t>
            </a:r>
            <a:r>
              <a:rPr lang="zh-TW" altLang="en-US" sz="2800" b="1" dirty="0"/>
              <a:t>民</a:t>
            </a:r>
            <a:endParaRPr lang="en-HK" sz="2800" b="1" dirty="0">
              <a:solidFill>
                <a:schemeClr val="bg1"/>
              </a:solidFill>
            </a:endParaRPr>
          </a:p>
        </p:txBody>
      </p:sp>
      <p:sp>
        <p:nvSpPr>
          <p:cNvPr id="24" name="Rectangle 23">
            <a:extLst>
              <a:ext uri="{FF2B5EF4-FFF2-40B4-BE49-F238E27FC236}">
                <a16:creationId xmlns:a16="http://schemas.microsoft.com/office/drawing/2014/main" id="{3EF0AA56-E2C6-4815-9644-4F4E608F3D83}"/>
              </a:ext>
            </a:extLst>
          </p:cNvPr>
          <p:cNvSpPr/>
          <p:nvPr/>
        </p:nvSpPr>
        <p:spPr>
          <a:xfrm>
            <a:off x="2174972" y="2179695"/>
            <a:ext cx="1290432" cy="6364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a:solidFill>
                  <a:schemeClr val="bg1"/>
                </a:solidFill>
              </a:rPr>
              <a:t>權利</a:t>
            </a:r>
            <a:endParaRPr lang="en-HK" sz="2800" b="1" dirty="0">
              <a:solidFill>
                <a:schemeClr val="bg1"/>
              </a:solidFill>
            </a:endParaRPr>
          </a:p>
        </p:txBody>
      </p:sp>
    </p:spTree>
    <p:extLst>
      <p:ext uri="{BB962C8B-B14F-4D97-AF65-F5344CB8AC3E}">
        <p14:creationId xmlns:p14="http://schemas.microsoft.com/office/powerpoint/2010/main" val="314938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611DEE-6783-425D-9779-CE40D949D759}"/>
              </a:ext>
            </a:extLst>
          </p:cNvPr>
          <p:cNvSpPr/>
          <p:nvPr/>
        </p:nvSpPr>
        <p:spPr>
          <a:xfrm>
            <a:off x="3496807" y="2210140"/>
            <a:ext cx="4320416" cy="1980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lnSpc>
                <a:spcPct val="150000"/>
              </a:lnSpc>
            </a:pPr>
            <a:r>
              <a:rPr lang="zh-TW" altLang="en-US" sz="3200" b="1" dirty="0"/>
              <a:t>引入活動</a:t>
            </a:r>
            <a:r>
              <a:rPr lang="zh-TW" altLang="en-US" sz="3200" b="1" dirty="0">
                <a:latin typeface="Arial" panose="020B0604020202020204" pitchFamily="34" charset="0"/>
                <a:cs typeface="Arial" panose="020B0604020202020204" pitchFamily="34" charset="0"/>
              </a:rPr>
              <a:t>：</a:t>
            </a:r>
            <a:endParaRPr lang="en-HK" altLang="zh-TW" sz="3200" b="1" dirty="0">
              <a:latin typeface="Arial" panose="020B0604020202020204" pitchFamily="34" charset="0"/>
              <a:cs typeface="Arial" panose="020B0604020202020204" pitchFamily="34" charset="0"/>
            </a:endParaRPr>
          </a:p>
          <a:p>
            <a:pPr algn="ctr">
              <a:lnSpc>
                <a:spcPct val="150000"/>
              </a:lnSpc>
            </a:pPr>
            <a:r>
              <a:rPr lang="zh-TW" altLang="en-US" sz="3200" b="1" dirty="0">
                <a:latin typeface="Arial" panose="020B0604020202020204" pitchFamily="34" charset="0"/>
                <a:cs typeface="Arial" panose="020B0604020202020204" pitchFamily="34" charset="0"/>
              </a:rPr>
              <a:t>香港身份證</a:t>
            </a:r>
            <a:endParaRPr lang="en-HK" sz="3200" b="1" dirty="0">
              <a:latin typeface="Arial" panose="020B0604020202020204" pitchFamily="34" charset="0"/>
              <a:cs typeface="Arial" panose="020B0604020202020204" pitchFamily="34" charset="0"/>
            </a:endParaRPr>
          </a:p>
        </p:txBody>
      </p:sp>
      <p:pic>
        <p:nvPicPr>
          <p:cNvPr id="3" name="Picture 2" descr="Logo, icon&#10;&#10;Description automatically generated">
            <a:extLst>
              <a:ext uri="{FF2B5EF4-FFF2-40B4-BE49-F238E27FC236}">
                <a16:creationId xmlns:a16="http://schemas.microsoft.com/office/drawing/2014/main" id="{3066D4EC-143D-40E8-A859-9E234837C6D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0" y="1969747"/>
            <a:ext cx="1271019" cy="1274067"/>
          </a:xfrm>
          <a:prstGeom prst="rect">
            <a:avLst/>
          </a:prstGeom>
        </p:spPr>
      </p:pic>
    </p:spTree>
    <p:extLst>
      <p:ext uri="{BB962C8B-B14F-4D97-AF65-F5344CB8AC3E}">
        <p14:creationId xmlns:p14="http://schemas.microsoft.com/office/powerpoint/2010/main" val="345856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rt Identity Car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936" y="2366000"/>
            <a:ext cx="5402382" cy="337141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8">
            <a:extLst>
              <a:ext uri="{FF2B5EF4-FFF2-40B4-BE49-F238E27FC236}">
                <a16:creationId xmlns:a16="http://schemas.microsoft.com/office/drawing/2014/main" id="{6005D35C-2668-4388-B00A-2A2966ECCDB1}"/>
              </a:ext>
            </a:extLst>
          </p:cNvPr>
          <p:cNvGrpSpPr/>
          <p:nvPr/>
        </p:nvGrpSpPr>
        <p:grpSpPr>
          <a:xfrm>
            <a:off x="806824" y="3585574"/>
            <a:ext cx="4861907" cy="1669309"/>
            <a:chOff x="806824" y="3585574"/>
            <a:chExt cx="4861907" cy="1669309"/>
          </a:xfrm>
        </p:grpSpPr>
        <p:sp>
          <p:nvSpPr>
            <p:cNvPr id="6" name="Rectangle 5"/>
            <p:cNvSpPr/>
            <p:nvPr/>
          </p:nvSpPr>
          <p:spPr>
            <a:xfrm>
              <a:off x="4458496" y="3585574"/>
              <a:ext cx="1210235" cy="1550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t>照片</a:t>
              </a:r>
              <a:endParaRPr lang="en-AU" b="1" dirty="0"/>
            </a:p>
          </p:txBody>
        </p:sp>
        <p:sp>
          <p:nvSpPr>
            <p:cNvPr id="7" name="Flowchart: Terminator 6"/>
            <p:cNvSpPr/>
            <p:nvPr/>
          </p:nvSpPr>
          <p:spPr>
            <a:xfrm>
              <a:off x="806824" y="4421165"/>
              <a:ext cx="1416424" cy="833718"/>
            </a:xfrm>
            <a:prstGeom prst="flowChartTermina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t>照片</a:t>
              </a:r>
              <a:endParaRPr lang="en-AU" b="1" dirty="0"/>
            </a:p>
          </p:txBody>
        </p:sp>
      </p:grpSp>
      <p:grpSp>
        <p:nvGrpSpPr>
          <p:cNvPr id="4" name="群組 3">
            <a:extLst>
              <a:ext uri="{FF2B5EF4-FFF2-40B4-BE49-F238E27FC236}">
                <a16:creationId xmlns:a16="http://schemas.microsoft.com/office/drawing/2014/main" id="{30F5C8BC-65EB-40F2-A37A-A05D9DEBD60D}"/>
              </a:ext>
            </a:extLst>
          </p:cNvPr>
          <p:cNvGrpSpPr/>
          <p:nvPr/>
        </p:nvGrpSpPr>
        <p:grpSpPr>
          <a:xfrm>
            <a:off x="6434376" y="2366000"/>
            <a:ext cx="5352001" cy="3339972"/>
            <a:chOff x="6434376" y="2366000"/>
            <a:chExt cx="5352001" cy="3339972"/>
          </a:xfrm>
        </p:grpSpPr>
        <p:pic>
          <p:nvPicPr>
            <p:cNvPr id="12" name="Picture 4" descr="New Smart Identity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376" y="2366000"/>
              <a:ext cx="5352001" cy="333997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894002" y="3585574"/>
              <a:ext cx="4025010" cy="1856002"/>
              <a:chOff x="6894002" y="3585574"/>
              <a:chExt cx="4025010" cy="1856002"/>
            </a:xfrm>
          </p:grpSpPr>
          <p:sp>
            <p:nvSpPr>
              <p:cNvPr id="13" name="Rectangle 12"/>
              <p:cNvSpPr/>
              <p:nvPr/>
            </p:nvSpPr>
            <p:spPr>
              <a:xfrm>
                <a:off x="6894002" y="3585574"/>
                <a:ext cx="1380564" cy="1856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照片</a:t>
                </a:r>
                <a:endParaRPr lang="en-AU" dirty="0"/>
              </a:p>
            </p:txBody>
          </p:sp>
          <p:sp>
            <p:nvSpPr>
              <p:cNvPr id="14" name="Rectangle 13"/>
              <p:cNvSpPr/>
              <p:nvPr/>
            </p:nvSpPr>
            <p:spPr>
              <a:xfrm>
                <a:off x="10205011" y="4182189"/>
                <a:ext cx="714001" cy="89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照片</a:t>
                </a:r>
                <a:endParaRPr lang="en-AU" dirty="0"/>
              </a:p>
            </p:txBody>
          </p:sp>
        </p:grpSp>
      </p:grpSp>
      <p:sp>
        <p:nvSpPr>
          <p:cNvPr id="10" name="Rounded Rectangle 9"/>
          <p:cNvSpPr/>
          <p:nvPr/>
        </p:nvSpPr>
        <p:spPr>
          <a:xfrm>
            <a:off x="2223248" y="5751824"/>
            <a:ext cx="2115670" cy="511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t>智能身份證</a:t>
            </a:r>
            <a:endParaRPr lang="en-AU" sz="2800" dirty="0"/>
          </a:p>
        </p:txBody>
      </p:sp>
      <p:sp>
        <p:nvSpPr>
          <p:cNvPr id="16" name="Rounded Rectangle 15"/>
          <p:cNvSpPr/>
          <p:nvPr/>
        </p:nvSpPr>
        <p:spPr>
          <a:xfrm>
            <a:off x="8256637" y="5705972"/>
            <a:ext cx="2732647" cy="511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t>新智能身份證</a:t>
            </a:r>
            <a:endParaRPr lang="en-AU" sz="2800" dirty="0"/>
          </a:p>
        </p:txBody>
      </p:sp>
      <p:sp>
        <p:nvSpPr>
          <p:cNvPr id="19" name="TextBox 18">
            <a:extLst>
              <a:ext uri="{FF2B5EF4-FFF2-40B4-BE49-F238E27FC236}">
                <a16:creationId xmlns:a16="http://schemas.microsoft.com/office/drawing/2014/main" id="{C87FCC4B-7C7B-437A-932C-E9BD7BA8D6E0}"/>
              </a:ext>
            </a:extLst>
          </p:cNvPr>
          <p:cNvSpPr txBox="1"/>
          <p:nvPr/>
        </p:nvSpPr>
        <p:spPr>
          <a:xfrm>
            <a:off x="11681026" y="232456"/>
            <a:ext cx="510974" cy="1569660"/>
          </a:xfrm>
          <a:prstGeom prst="rect">
            <a:avLst/>
          </a:prstGeom>
          <a:noFill/>
        </p:spPr>
        <p:txBody>
          <a:bodyPr wrap="square">
            <a:spAutoFit/>
          </a:bodyPr>
          <a:lstStyle/>
          <a:p>
            <a:pPr algn="ctr"/>
            <a:r>
              <a:rPr lang="zh-TW" altLang="en-US" sz="2400" b="1" dirty="0">
                <a:solidFill>
                  <a:schemeClr val="bg1"/>
                </a:solidFill>
              </a:rPr>
              <a:t>引入活動</a:t>
            </a:r>
            <a:endParaRPr lang="en-HK" sz="2400" b="1" dirty="0">
              <a:solidFill>
                <a:schemeClr val="bg1"/>
              </a:solidFill>
            </a:endParaRPr>
          </a:p>
        </p:txBody>
      </p:sp>
      <p:sp>
        <p:nvSpPr>
          <p:cNvPr id="21" name="TextBox 20">
            <a:extLst>
              <a:ext uri="{FF2B5EF4-FFF2-40B4-BE49-F238E27FC236}">
                <a16:creationId xmlns:a16="http://schemas.microsoft.com/office/drawing/2014/main" id="{C87FCC4B-7C7B-437A-932C-E9BD7BA8D6E0}"/>
              </a:ext>
            </a:extLst>
          </p:cNvPr>
          <p:cNvSpPr txBox="1"/>
          <p:nvPr/>
        </p:nvSpPr>
        <p:spPr>
          <a:xfrm>
            <a:off x="11675537" y="188602"/>
            <a:ext cx="510974" cy="1569660"/>
          </a:xfrm>
          <a:prstGeom prst="rect">
            <a:avLst/>
          </a:prstGeom>
          <a:noFill/>
        </p:spPr>
        <p:txBody>
          <a:bodyPr wrap="square">
            <a:spAutoFit/>
          </a:bodyPr>
          <a:lstStyle/>
          <a:p>
            <a:pPr algn="ctr"/>
            <a:r>
              <a:rPr lang="zh-TW" altLang="en-US" sz="2400" b="1" dirty="0">
                <a:solidFill>
                  <a:schemeClr val="bg1"/>
                </a:solidFill>
              </a:rPr>
              <a:t>引入活動</a:t>
            </a:r>
            <a:endParaRPr lang="en-HK" sz="2400" b="1" dirty="0">
              <a:solidFill>
                <a:schemeClr val="bg1"/>
              </a:solidFill>
            </a:endParaRPr>
          </a:p>
        </p:txBody>
      </p:sp>
      <p:sp>
        <p:nvSpPr>
          <p:cNvPr id="25" name="Rectangle: Rounded Corners 2">
            <a:extLst>
              <a:ext uri="{FF2B5EF4-FFF2-40B4-BE49-F238E27FC236}">
                <a16:creationId xmlns:a16="http://schemas.microsoft.com/office/drawing/2014/main" id="{A3E697DF-32D2-40E2-ACCD-B521BFF078E0}"/>
              </a:ext>
            </a:extLst>
          </p:cNvPr>
          <p:cNvSpPr/>
          <p:nvPr/>
        </p:nvSpPr>
        <p:spPr>
          <a:xfrm>
            <a:off x="566669" y="784554"/>
            <a:ext cx="10766349" cy="9832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solidFill>
                  <a:schemeClr val="tx2"/>
                </a:solidFill>
              </a:rPr>
              <a:t>取出你的身份證，你的身份證是屬於以下哪一款呢？</a:t>
            </a:r>
            <a:endParaRPr lang="en-AU" sz="3600" b="1" dirty="0">
              <a:solidFill>
                <a:schemeClr val="tx2"/>
              </a:solidFill>
            </a:endParaRPr>
          </a:p>
        </p:txBody>
      </p:sp>
    </p:spTree>
    <p:extLst>
      <p:ext uri="{BB962C8B-B14F-4D97-AF65-F5344CB8AC3E}">
        <p14:creationId xmlns:p14="http://schemas.microsoft.com/office/powerpoint/2010/main" val="6195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41" y="124439"/>
            <a:ext cx="9503717" cy="1693228"/>
          </a:xfrm>
          <a:solidFill>
            <a:schemeClr val="accent6">
              <a:lumMod val="20000"/>
              <a:lumOff val="80000"/>
            </a:schemeClr>
          </a:solidFill>
        </p:spPr>
        <p:txBody>
          <a:bodyPr>
            <a:noAutofit/>
          </a:bodyPr>
          <a:lstStyle/>
          <a:p>
            <a:pPr algn="ctr"/>
            <a:r>
              <a:rPr lang="zh-TW" altLang="en-US" sz="4800" dirty="0"/>
              <a:t>你知道香港</a:t>
            </a:r>
            <a:r>
              <a:rPr lang="zh-TW" altLang="en-US" sz="4800" dirty="0">
                <a:latin typeface="+mj-ea"/>
                <a:ea typeface="+mj-ea"/>
              </a:rPr>
              <a:t>永久性居民</a:t>
            </a:r>
            <a:r>
              <a:rPr lang="zh-TW" altLang="en-US" sz="4800" dirty="0"/>
              <a:t>身份證上</a:t>
            </a:r>
            <a:br>
              <a:rPr lang="en-US" altLang="zh-TW" sz="4800" dirty="0"/>
            </a:br>
            <a:r>
              <a:rPr lang="zh-TW" altLang="en-US" sz="4800" dirty="0"/>
              <a:t>各個符號的意思嗎？</a:t>
            </a:r>
            <a:endParaRPr lang="en-AU" sz="4800" dirty="0"/>
          </a:p>
        </p:txBody>
      </p:sp>
      <p:pic>
        <p:nvPicPr>
          <p:cNvPr id="4" name="Picture 4" descr="New Smart Identity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1" y="2990963"/>
            <a:ext cx="5352001" cy="333997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941436" y="4237013"/>
            <a:ext cx="4025010" cy="1856002"/>
            <a:chOff x="6894002" y="3585574"/>
            <a:chExt cx="4025010" cy="1856002"/>
          </a:xfrm>
        </p:grpSpPr>
        <p:sp>
          <p:nvSpPr>
            <p:cNvPr id="6" name="Rectangle 5"/>
            <p:cNvSpPr/>
            <p:nvPr/>
          </p:nvSpPr>
          <p:spPr>
            <a:xfrm>
              <a:off x="6894002" y="3585574"/>
              <a:ext cx="1380564" cy="1856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照片</a:t>
              </a:r>
              <a:endParaRPr lang="en-AU" dirty="0"/>
            </a:p>
          </p:txBody>
        </p:sp>
        <p:sp>
          <p:nvSpPr>
            <p:cNvPr id="7" name="Rectangle 6"/>
            <p:cNvSpPr/>
            <p:nvPr/>
          </p:nvSpPr>
          <p:spPr>
            <a:xfrm>
              <a:off x="10205011" y="4182189"/>
              <a:ext cx="714001" cy="896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照片</a:t>
              </a:r>
              <a:endParaRPr lang="en-AU" dirty="0"/>
            </a:p>
          </p:txBody>
        </p:sp>
      </p:grpSp>
      <p:sp>
        <p:nvSpPr>
          <p:cNvPr id="10" name="Rectangle 9"/>
          <p:cNvSpPr/>
          <p:nvPr/>
        </p:nvSpPr>
        <p:spPr>
          <a:xfrm>
            <a:off x="2508849" y="5056094"/>
            <a:ext cx="727409" cy="2904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Line Callout 2 10"/>
          <p:cNvSpPr/>
          <p:nvPr/>
        </p:nvSpPr>
        <p:spPr>
          <a:xfrm>
            <a:off x="6210912" y="3340751"/>
            <a:ext cx="5593161" cy="2569565"/>
          </a:xfrm>
          <a:prstGeom prst="borderCallout2">
            <a:avLst>
              <a:gd name="adj1" fmla="val 18750"/>
              <a:gd name="adj2" fmla="val 21"/>
              <a:gd name="adj3" fmla="val 18750"/>
              <a:gd name="adj4" fmla="val -16667"/>
              <a:gd name="adj5" fmla="val 71650"/>
              <a:gd name="adj6" fmla="val -5287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000" dirty="0">
                <a:solidFill>
                  <a:schemeClr val="tx2"/>
                </a:solidFill>
                <a:latin typeface="+mj-ea"/>
                <a:ea typeface="+mj-ea"/>
              </a:rPr>
              <a:t>A</a:t>
            </a:r>
            <a:r>
              <a:rPr lang="zh-TW" altLang="en-US" sz="3000" dirty="0">
                <a:solidFill>
                  <a:schemeClr val="tx2"/>
                </a:solidFill>
                <a:latin typeface="+mj-ea"/>
                <a:ea typeface="+mj-ea"/>
              </a:rPr>
              <a:t>：持證人擁有香港居留權</a:t>
            </a:r>
            <a:endParaRPr lang="en-US" altLang="zh-TW" sz="3000" dirty="0">
              <a:solidFill>
                <a:schemeClr val="tx2"/>
              </a:solidFill>
              <a:latin typeface="+mj-ea"/>
              <a:ea typeface="+mj-ea"/>
            </a:endParaRPr>
          </a:p>
          <a:p>
            <a:r>
              <a:rPr lang="en-US" altLang="zh-TW" sz="3000" dirty="0">
                <a:solidFill>
                  <a:schemeClr val="tx2"/>
                </a:solidFill>
                <a:latin typeface="+mj-ea"/>
                <a:ea typeface="+mj-ea"/>
              </a:rPr>
              <a:t>Z</a:t>
            </a:r>
            <a:r>
              <a:rPr lang="zh-TW" altLang="en-US" sz="3000" dirty="0">
                <a:solidFill>
                  <a:schemeClr val="tx2"/>
                </a:solidFill>
                <a:latin typeface="+mj-ea"/>
              </a:rPr>
              <a:t>：</a:t>
            </a:r>
            <a:r>
              <a:rPr lang="zh-TW" altLang="en-US" sz="3000" dirty="0">
                <a:solidFill>
                  <a:schemeClr val="tx2"/>
                </a:solidFill>
                <a:latin typeface="+mj-ea"/>
                <a:ea typeface="+mj-ea"/>
              </a:rPr>
              <a:t>持證人申報的出生地在香港</a:t>
            </a:r>
            <a:endParaRPr lang="en-US" altLang="zh-TW" sz="3000" dirty="0">
              <a:solidFill>
                <a:schemeClr val="tx2"/>
              </a:solidFill>
              <a:latin typeface="+mj-ea"/>
              <a:ea typeface="+mj-ea"/>
            </a:endParaRPr>
          </a:p>
          <a:p>
            <a:r>
              <a:rPr lang="en-US" altLang="zh-TW" sz="3000" dirty="0">
                <a:solidFill>
                  <a:schemeClr val="tx2"/>
                </a:solidFill>
                <a:latin typeface="+mj-ea"/>
                <a:ea typeface="+mj-ea"/>
              </a:rPr>
              <a:t>X</a:t>
            </a:r>
            <a:r>
              <a:rPr lang="zh-TW" altLang="en-US" sz="3000" dirty="0">
                <a:solidFill>
                  <a:schemeClr val="tx2"/>
                </a:solidFill>
                <a:latin typeface="+mj-ea"/>
              </a:rPr>
              <a:t>：持證人申報在</a:t>
            </a:r>
            <a:r>
              <a:rPr lang="zh-TW" altLang="en-US" sz="3000" dirty="0">
                <a:solidFill>
                  <a:schemeClr val="tx1"/>
                </a:solidFill>
              </a:rPr>
              <a:t>中國內地出生</a:t>
            </a:r>
            <a:endParaRPr lang="en-US" altLang="zh-TW" sz="3000" dirty="0">
              <a:solidFill>
                <a:schemeClr val="tx1"/>
              </a:solidFill>
              <a:latin typeface="+mj-ea"/>
              <a:ea typeface="+mj-ea"/>
            </a:endParaRPr>
          </a:p>
          <a:p>
            <a:r>
              <a:rPr lang="en-US" altLang="zh-TW" sz="3000" dirty="0">
                <a:solidFill>
                  <a:schemeClr val="tx2"/>
                </a:solidFill>
                <a:latin typeface="+mj-ea"/>
                <a:ea typeface="+mj-ea"/>
              </a:rPr>
              <a:t>O</a:t>
            </a:r>
            <a:r>
              <a:rPr lang="zh-TW" altLang="en-US" sz="3000" dirty="0">
                <a:solidFill>
                  <a:schemeClr val="tx2"/>
                </a:solidFill>
                <a:latin typeface="+mj-ea"/>
              </a:rPr>
              <a:t>：</a:t>
            </a:r>
            <a:r>
              <a:rPr lang="zh-TW" altLang="en-US" sz="3000" dirty="0">
                <a:solidFill>
                  <a:schemeClr val="tx2"/>
                </a:solidFill>
                <a:latin typeface="+mj-ea"/>
                <a:ea typeface="+mj-ea"/>
              </a:rPr>
              <a:t>持證人報稱在其他國家出生 </a:t>
            </a:r>
            <a:endParaRPr lang="en-AU" sz="3000" dirty="0">
              <a:solidFill>
                <a:schemeClr val="tx2"/>
              </a:solidFill>
              <a:latin typeface="+mj-ea"/>
              <a:ea typeface="+mj-ea"/>
            </a:endParaRPr>
          </a:p>
        </p:txBody>
      </p:sp>
      <p:sp>
        <p:nvSpPr>
          <p:cNvPr id="13" name="Line Callout 2 12"/>
          <p:cNvSpPr/>
          <p:nvPr/>
        </p:nvSpPr>
        <p:spPr>
          <a:xfrm>
            <a:off x="3867842" y="1906003"/>
            <a:ext cx="7099416" cy="1084960"/>
          </a:xfrm>
          <a:prstGeom prst="borderCallout2">
            <a:avLst>
              <a:gd name="adj1" fmla="val 50110"/>
              <a:gd name="adj2" fmla="val -507"/>
              <a:gd name="adj3" fmla="val 298049"/>
              <a:gd name="adj4" fmla="val -17556"/>
              <a:gd name="adj5" fmla="val 301247"/>
              <a:gd name="adj6" fmla="val -18960"/>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a:solidFill>
                  <a:schemeClr val="tx2"/>
                </a:solidFill>
                <a:latin typeface="微軟正黑體" panose="020B0604030504040204" pitchFamily="34" charset="-120"/>
                <a:ea typeface="微軟正黑體" panose="020B0604030504040204" pitchFamily="34" charset="-120"/>
              </a:rPr>
              <a:t>***：持證人年齡為</a:t>
            </a:r>
            <a:r>
              <a:rPr lang="en-US" altLang="zh-TW" sz="2800" dirty="0">
                <a:solidFill>
                  <a:schemeClr val="tx2"/>
                </a:solidFill>
                <a:latin typeface="微軟正黑體" panose="020B0604030504040204" pitchFamily="34" charset="-120"/>
                <a:ea typeface="微軟正黑體" panose="020B0604030504040204" pitchFamily="34" charset="-120"/>
              </a:rPr>
              <a:t>18</a:t>
            </a:r>
            <a:r>
              <a:rPr lang="zh-TW" altLang="en-US" sz="2800" dirty="0">
                <a:solidFill>
                  <a:schemeClr val="tx2"/>
                </a:solidFill>
                <a:latin typeface="微軟正黑體" panose="020B0604030504040204" pitchFamily="34" charset="-120"/>
                <a:ea typeface="微軟正黑體" panose="020B0604030504040204" pitchFamily="34" charset="-120"/>
              </a:rPr>
              <a:t>歲或以上</a:t>
            </a:r>
            <a:endParaRPr lang="en-US" altLang="zh-TW" sz="2800" dirty="0">
              <a:solidFill>
                <a:schemeClr val="tx2"/>
              </a:solidFill>
              <a:latin typeface="微軟正黑體" panose="020B0604030504040204" pitchFamily="34" charset="-120"/>
              <a:ea typeface="微軟正黑體" panose="020B0604030504040204" pitchFamily="34" charset="-120"/>
            </a:endParaRPr>
          </a:p>
          <a:p>
            <a:r>
              <a:rPr lang="zh-TW" altLang="en-US" sz="2800" dirty="0">
                <a:solidFill>
                  <a:schemeClr val="tx2"/>
                </a:solidFill>
                <a:latin typeface="微軟正黑體" panose="020B0604030504040204" pitchFamily="34" charset="-120"/>
                <a:ea typeface="微軟正黑體" panose="020B0604030504040204" pitchFamily="34" charset="-120"/>
              </a:rPr>
              <a:t>         及有資格申領香港特別行政區回港證</a:t>
            </a:r>
            <a:endParaRPr lang="en-US" altLang="zh-TW" sz="2800"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47997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1">
            <a:extLst>
              <a:ext uri="{FF2B5EF4-FFF2-40B4-BE49-F238E27FC236}">
                <a16:creationId xmlns:a16="http://schemas.microsoft.com/office/drawing/2014/main" id="{21B69114-D929-4C48-8ACD-EE8BAF993AD3}"/>
              </a:ext>
            </a:extLst>
          </p:cNvPr>
          <p:cNvSpPr/>
          <p:nvPr/>
        </p:nvSpPr>
        <p:spPr>
          <a:xfrm>
            <a:off x="2069726" y="579264"/>
            <a:ext cx="8271477" cy="1042554"/>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rgbClr val="847A5F"/>
                </a:solidFill>
              </a:rPr>
              <a:t>有三粒星就是香港永</a:t>
            </a:r>
            <a:r>
              <a:rPr lang="zh-TW" altLang="en-US" sz="3600" b="1" dirty="0">
                <a:solidFill>
                  <a:srgbClr val="847A5F"/>
                </a:solidFill>
                <a:latin typeface="+mj-ea"/>
              </a:rPr>
              <a:t>久性居民嗎？</a:t>
            </a:r>
            <a:endParaRPr lang="zh-HK" altLang="en-US" sz="3600" b="1" dirty="0">
              <a:solidFill>
                <a:srgbClr val="847A5F"/>
              </a:solidFill>
            </a:endParaRPr>
          </a:p>
        </p:txBody>
      </p:sp>
      <p:sp>
        <p:nvSpPr>
          <p:cNvPr id="4" name="Title 3">
            <a:extLst>
              <a:ext uri="{FF2B5EF4-FFF2-40B4-BE49-F238E27FC236}">
                <a16:creationId xmlns:a16="http://schemas.microsoft.com/office/drawing/2014/main" id="{8FD16E42-73B7-4EA0-9FF8-4905E01C995B}"/>
              </a:ext>
            </a:extLst>
          </p:cNvPr>
          <p:cNvSpPr>
            <a:spLocks noGrp="1"/>
          </p:cNvSpPr>
          <p:nvPr>
            <p:ph type="title"/>
          </p:nvPr>
        </p:nvSpPr>
        <p:spPr>
          <a:xfrm>
            <a:off x="423554" y="365125"/>
            <a:ext cx="2263988" cy="1325563"/>
          </a:xfrm>
          <a:prstGeom prst="ellipse">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小知識</a:t>
            </a:r>
            <a:endParaRPr lang="en-HK" sz="2800" b="1" dirty="0"/>
          </a:p>
        </p:txBody>
      </p:sp>
      <p:sp>
        <p:nvSpPr>
          <p:cNvPr id="6" name="Rectangle 5"/>
          <p:cNvSpPr/>
          <p:nvPr/>
        </p:nvSpPr>
        <p:spPr>
          <a:xfrm>
            <a:off x="1991455" y="1855237"/>
            <a:ext cx="9959778" cy="1200329"/>
          </a:xfrm>
          <a:prstGeom prst="rect">
            <a:avLst/>
          </a:prstGeom>
          <a:solidFill>
            <a:schemeClr val="accent1">
              <a:lumMod val="20000"/>
              <a:lumOff val="80000"/>
            </a:schemeClr>
          </a:solidFill>
        </p:spPr>
        <p:txBody>
          <a:bodyPr wrap="none">
            <a:spAutoFit/>
          </a:bodyPr>
          <a:lstStyle/>
          <a:p>
            <a:r>
              <a:rPr lang="zh-TW" altLang="en-US" sz="3600" dirty="0">
                <a:latin typeface="Microsoft Yahei" panose="020B0503020204020204" pitchFamily="34" charset="-122"/>
                <a:ea typeface="Microsoft Yahei" panose="020B0503020204020204" pitchFamily="34" charset="-122"/>
              </a:rPr>
              <a:t>不是，</a:t>
            </a:r>
            <a:endParaRPr lang="en-US" altLang="zh-TW" sz="3600" dirty="0">
              <a:latin typeface="Microsoft Yahei" panose="020B0503020204020204" pitchFamily="34" charset="-122"/>
              <a:ea typeface="Microsoft Yahei" panose="020B0503020204020204" pitchFamily="34" charset="-122"/>
            </a:endParaRPr>
          </a:p>
          <a:p>
            <a:r>
              <a:rPr lang="zh-TW" altLang="en-US" sz="3600" dirty="0">
                <a:latin typeface="Microsoft Yahei" panose="020B0503020204020204" pitchFamily="34" charset="-122"/>
                <a:ea typeface="Microsoft Yahei" panose="020B0503020204020204" pitchFamily="34" charset="-122"/>
              </a:rPr>
              <a:t>三粒星只是代表</a:t>
            </a:r>
            <a:r>
              <a:rPr lang="en-US" altLang="zh-TW" sz="3600" dirty="0">
                <a:latin typeface="Microsoft Yahei" panose="020B0503020204020204" pitchFamily="34" charset="-122"/>
                <a:ea typeface="Microsoft Yahei" panose="020B0503020204020204" pitchFamily="34" charset="-122"/>
              </a:rPr>
              <a:t>18</a:t>
            </a:r>
            <a:r>
              <a:rPr lang="zh-TW" altLang="en-US" sz="3600" dirty="0">
                <a:latin typeface="Microsoft Yahei" panose="020B0503020204020204" pitchFamily="34" charset="-122"/>
                <a:ea typeface="Microsoft Yahei" panose="020B0503020204020204" pitchFamily="34" charset="-122"/>
              </a:rPr>
              <a:t>歲或以上及有資格申領回港證</a:t>
            </a:r>
            <a:endParaRPr lang="en-AU" sz="3600" dirty="0"/>
          </a:p>
        </p:txBody>
      </p:sp>
      <p:sp>
        <p:nvSpPr>
          <p:cNvPr id="7" name="矩形: 圓角 1">
            <a:extLst>
              <a:ext uri="{FF2B5EF4-FFF2-40B4-BE49-F238E27FC236}">
                <a16:creationId xmlns:a16="http://schemas.microsoft.com/office/drawing/2014/main" id="{21B69114-D929-4C48-8ACD-EE8BAF993AD3}"/>
              </a:ext>
            </a:extLst>
          </p:cNvPr>
          <p:cNvSpPr/>
          <p:nvPr/>
        </p:nvSpPr>
        <p:spPr>
          <a:xfrm>
            <a:off x="255667" y="3796034"/>
            <a:ext cx="7369875" cy="84246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3600" b="1" dirty="0">
                <a:solidFill>
                  <a:srgbClr val="847A5F"/>
                </a:solidFill>
              </a:rPr>
              <a:t>怎樣才代表是香港永久居民呢？</a:t>
            </a:r>
            <a:endParaRPr lang="zh-HK" altLang="en-US" sz="3600" b="1" dirty="0">
              <a:solidFill>
                <a:srgbClr val="847A5F"/>
              </a:solidFill>
            </a:endParaRPr>
          </a:p>
        </p:txBody>
      </p:sp>
      <p:sp>
        <p:nvSpPr>
          <p:cNvPr id="8" name="Rectangle 7"/>
          <p:cNvSpPr/>
          <p:nvPr/>
        </p:nvSpPr>
        <p:spPr>
          <a:xfrm>
            <a:off x="255667" y="4638502"/>
            <a:ext cx="8515606" cy="1436675"/>
          </a:xfrm>
          <a:prstGeom prst="rect">
            <a:avLst/>
          </a:prstGeom>
          <a:solidFill>
            <a:schemeClr val="accent1">
              <a:lumMod val="20000"/>
              <a:lumOff val="80000"/>
            </a:schemeClr>
          </a:solidFill>
        </p:spPr>
        <p:txBody>
          <a:bodyPr wrap="square">
            <a:spAutoFit/>
          </a:bodyPr>
          <a:lstStyle/>
          <a:p>
            <a:pPr>
              <a:lnSpc>
                <a:spcPts val="5500"/>
              </a:lnSpc>
            </a:pPr>
            <a:r>
              <a:rPr lang="zh-TW" altLang="en-US" sz="3600" dirty="0">
                <a:latin typeface="Microsoft Yahei" panose="020B0503020204020204" pitchFamily="34" charset="-122"/>
                <a:ea typeface="Microsoft Yahei" panose="020B0503020204020204" pitchFamily="34" charset="-122"/>
              </a:rPr>
              <a:t>如果身份證上，三粒星旁邊寫有</a:t>
            </a:r>
            <a:r>
              <a:rPr lang="en-US" altLang="zh-TW" sz="3600" dirty="0">
                <a:solidFill>
                  <a:srgbClr val="FF0000"/>
                </a:solidFill>
                <a:latin typeface="Microsoft Yahei" panose="020B0503020204020204" pitchFamily="34" charset="-122"/>
                <a:ea typeface="Microsoft Yahei" panose="020B0503020204020204" pitchFamily="34" charset="-122"/>
              </a:rPr>
              <a:t>A</a:t>
            </a:r>
            <a:r>
              <a:rPr lang="en-US" altLang="zh-TW" sz="3600" dirty="0">
                <a:latin typeface="Microsoft Yahei" panose="020B0503020204020204" pitchFamily="34" charset="-122"/>
                <a:ea typeface="Microsoft Yahei" panose="020B0503020204020204" pitchFamily="34" charset="-122"/>
              </a:rPr>
              <a:t>Z</a:t>
            </a:r>
            <a:r>
              <a:rPr lang="zh-TW" altLang="en-US" sz="3600" dirty="0">
                <a:latin typeface="Microsoft Yahei" panose="020B0503020204020204" pitchFamily="34" charset="-122"/>
                <a:ea typeface="Microsoft Yahei" panose="020B0503020204020204" pitchFamily="34" charset="-122"/>
              </a:rPr>
              <a:t>，</a:t>
            </a:r>
            <a:endParaRPr lang="en-US" altLang="zh-TW" sz="3600" dirty="0">
              <a:latin typeface="Microsoft Yahei" panose="020B0503020204020204" pitchFamily="34" charset="-122"/>
              <a:ea typeface="Microsoft Yahei" panose="020B0503020204020204" pitchFamily="34" charset="-122"/>
            </a:endParaRPr>
          </a:p>
          <a:p>
            <a:pPr>
              <a:lnSpc>
                <a:spcPts val="5500"/>
              </a:lnSpc>
            </a:pPr>
            <a:r>
              <a:rPr lang="zh-TW" altLang="en-US" sz="3600" dirty="0">
                <a:latin typeface="Microsoft Yahei" panose="020B0503020204020204" pitchFamily="34" charset="-122"/>
                <a:ea typeface="Microsoft Yahei" panose="020B0503020204020204" pitchFamily="34" charset="-122"/>
              </a:rPr>
              <a:t>即代表你擁有香港居留權及在香港出生</a:t>
            </a:r>
            <a:endParaRPr lang="en-AU" sz="2000" dirty="0"/>
          </a:p>
        </p:txBody>
      </p:sp>
    </p:spTree>
    <p:extLst>
      <p:ext uri="{BB962C8B-B14F-4D97-AF65-F5344CB8AC3E}">
        <p14:creationId xmlns:p14="http://schemas.microsoft.com/office/powerpoint/2010/main" val="3418213307"/>
      </p:ext>
    </p:extLst>
  </p:cSld>
  <p:clrMapOvr>
    <a:masterClrMapping/>
  </p:clrMapOvr>
</p:sld>
</file>

<file path=ppt/theme/theme1.xml><?xml version="1.0" encoding="utf-8"?>
<a:theme xmlns:a="http://schemas.openxmlformats.org/drawingml/2006/main" name="Office Theme">
  <a:themeElements>
    <a:clrScheme name="公社科ppt_主題一">
      <a:dk1>
        <a:srgbClr val="4459A8"/>
      </a:dk1>
      <a:lt1>
        <a:srgbClr val="FFFFFF"/>
      </a:lt1>
      <a:dk2>
        <a:srgbClr val="4459A8"/>
      </a:dk2>
      <a:lt2>
        <a:srgbClr val="FAAB50"/>
      </a:lt2>
      <a:accent1>
        <a:srgbClr val="EC418C"/>
      </a:accent1>
      <a:accent2>
        <a:srgbClr val="D6D5EA"/>
      </a:accent2>
      <a:accent3>
        <a:srgbClr val="51B94F"/>
      </a:accent3>
      <a:accent4>
        <a:srgbClr val="898EC6"/>
      </a:accent4>
      <a:accent5>
        <a:srgbClr val="F3DD57"/>
      </a:accent5>
      <a:accent6>
        <a:srgbClr val="4459A8"/>
      </a:accent6>
      <a:hlink>
        <a:srgbClr val="EC418C"/>
      </a:hlink>
      <a:folHlink>
        <a:srgbClr val="FAAB5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solidFill>
            <a:schemeClr val="accent1">
              <a:lumMod val="20000"/>
              <a:lumOff val="80000"/>
            </a:schemeClr>
          </a:solidFill>
        </a:ln>
      </a:spPr>
      <a:bodyPr rtlCol="0" anchor="ct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6AED26EDD48549808C35B334771AFF" ma:contentTypeVersion="16" ma:contentTypeDescription="Create a new document." ma:contentTypeScope="" ma:versionID="c8b634d49910f420ba57978bfe6418d7">
  <xsd:schema xmlns:xsd="http://www.w3.org/2001/XMLSchema" xmlns:xs="http://www.w3.org/2001/XMLSchema" xmlns:p="http://schemas.microsoft.com/office/2006/metadata/properties" xmlns:ns2="7c888565-292f-4b60-a4c3-978be975df1a" xmlns:ns3="a67ca032-99e1-499e-a335-21cedd256a52" targetNamespace="http://schemas.microsoft.com/office/2006/metadata/properties" ma:root="true" ma:fieldsID="c3c15164ac9887639d1a980978f0cf5b" ns2:_="" ns3:_="">
    <xsd:import namespace="7c888565-292f-4b60-a4c3-978be975df1a"/>
    <xsd:import namespace="a67ca032-99e1-499e-a335-21cedd256a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88565-292f-4b60-a4c3-978be975df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7ca032-99e1-499e-a335-21cedd256a5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1C831C-7500-4772-884B-60BC2820D264}">
  <ds:schemaRefs>
    <ds:schemaRef ds:uri="http://schemas.microsoft.com/sharepoint/v3/contenttype/forms"/>
  </ds:schemaRefs>
</ds:datastoreItem>
</file>

<file path=customXml/itemProps2.xml><?xml version="1.0" encoding="utf-8"?>
<ds:datastoreItem xmlns:ds="http://schemas.openxmlformats.org/officeDocument/2006/customXml" ds:itemID="{F447B1F9-553A-42B0-8E37-AC6AB03247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88565-292f-4b60-a4c3-978be975df1a"/>
    <ds:schemaRef ds:uri="a67ca032-99e1-499e-a335-21cedd256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3553A-AE18-4A99-BFF8-80296C4FBC40}">
  <ds:schemaRefs>
    <ds:schemaRef ds:uri="a67ca032-99e1-499e-a335-21cedd256a52"/>
    <ds:schemaRef ds:uri="http://schemas.microsoft.com/office/infopath/2007/PartnerControls"/>
    <ds:schemaRef ds:uri="http://purl.org/dc/terms/"/>
    <ds:schemaRef ds:uri="http://schemas.microsoft.com/office/2006/documentManagement/types"/>
    <ds:schemaRef ds:uri="http://purl.org/dc/elements/1.1/"/>
    <ds:schemaRef ds:uri="7c888565-292f-4b60-a4c3-978be975df1a"/>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1640</TotalTime>
  <Words>2084</Words>
  <Application>Microsoft Office PowerPoint</Application>
  <PresentationFormat>Widescreen</PresentationFormat>
  <Paragraphs>252</Paragraphs>
  <Slides>41</Slides>
  <Notes>9</Notes>
  <HiddenSlides>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DFKai-SB</vt:lpstr>
      <vt:lpstr>DFKai-SB</vt:lpstr>
      <vt:lpstr>MHEI-MEDIUM-HKSCS-U</vt:lpstr>
      <vt:lpstr>微軟正黑體</vt:lpstr>
      <vt:lpstr>微軟正黑體</vt:lpstr>
      <vt:lpstr>Microsoft Yahei</vt:lpstr>
      <vt:lpstr>华文中宋</vt:lpstr>
      <vt:lpstr>Arial</vt:lpstr>
      <vt:lpstr>Calibri</vt:lpstr>
      <vt:lpstr>Gill Sans MT</vt:lpstr>
      <vt:lpstr>Open Sans</vt:lpstr>
      <vt:lpstr>Times New Roman</vt:lpstr>
      <vt:lpstr>Wingdings</vt:lpstr>
      <vt:lpstr>Office Theme</vt:lpstr>
      <vt:lpstr>PowerPoint Presentation</vt:lpstr>
      <vt:lpstr>香港居民享有的基本權利</vt:lpstr>
      <vt:lpstr>探究問題</vt:lpstr>
      <vt:lpstr>PowerPoint Presentation</vt:lpstr>
      <vt:lpstr>PowerPoint Presentation</vt:lpstr>
      <vt:lpstr>PowerPoint Presentation</vt:lpstr>
      <vt:lpstr>PowerPoint Presentation</vt:lpstr>
      <vt:lpstr>你知道香港永久性居民身份證上 各個符號的意思嗎？</vt:lpstr>
      <vt:lpstr>小知識</vt:lpstr>
      <vt:lpstr>想一想：身份證有甚麼用途？</vt:lpstr>
      <vt:lpstr>PowerPoint Presentation</vt:lpstr>
      <vt:lpstr>PowerPoint Presentation</vt:lpstr>
      <vt:lpstr>PowerPoint Presentation</vt:lpstr>
      <vt:lpstr>你知道香港永久性居民身份證各個符號的意思嗎？</vt:lpstr>
      <vt:lpstr>小知識</vt:lpstr>
      <vt:lpstr>PowerPoint Presentation</vt:lpstr>
      <vt:lpstr>PowerPoint Presentation</vt:lpstr>
      <vt:lpstr>PowerPoint Presentation</vt:lpstr>
      <vt:lpstr>PowerPoint Presentation</vt:lpstr>
      <vt:lpstr>香港居民的權利受甚麼保障？</vt:lpstr>
      <vt:lpstr>PowerPoint Presentation</vt:lpstr>
      <vt:lpstr>PowerPoint Presentation</vt:lpstr>
      <vt:lpstr>PowerPoint Presentation</vt:lpstr>
      <vt:lpstr>PowerPoint Presentation</vt:lpstr>
      <vt:lpstr>表達意見的權利和自由</vt:lpstr>
      <vt:lpstr>PowerPoint Presentation</vt:lpstr>
      <vt:lpstr>合資格的香港永久性居民可透過選舉表達意見</vt:lpstr>
      <vt:lpstr>小組討論</vt:lpstr>
      <vt:lpstr>PowerPoint Presentation</vt:lpstr>
      <vt:lpstr>PowerPoint Presentation</vt:lpstr>
      <vt:lpstr>PowerPoint Presentation</vt:lpstr>
      <vt:lpstr>財產權</vt:lpstr>
      <vt:lpstr>PowerPoint Presentation</vt:lpstr>
      <vt:lpstr>獲得公正審判的權利</vt:lpstr>
      <vt:lpstr>其他權利</vt:lpstr>
      <vt:lpstr>小組匯報</vt:lpstr>
      <vt:lpstr>PowerPoint Presentation</vt:lpstr>
      <vt:lpstr>課後活動 ：我們常使用的權利</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Jackson Lam</cp:lastModifiedBy>
  <cp:revision>161</cp:revision>
  <dcterms:created xsi:type="dcterms:W3CDTF">2020-08-27T05:27:16Z</dcterms:created>
  <dcterms:modified xsi:type="dcterms:W3CDTF">2021-09-13T03:38:39Z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0x010100B26AED26EDD48549808C35B334771AFF</vt:lpwstr>
  </property>
</Properties>
</file>